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2"/>
    <p:sldMasterId id="2147483663" r:id="rId3"/>
  </p:sldMasterIdLst>
  <p:notesMasterIdLst>
    <p:notesMasterId r:id="rId32"/>
  </p:notesMasterIdLst>
  <p:handoutMasterIdLst>
    <p:handoutMasterId r:id="rId33"/>
  </p:handoutMasterIdLst>
  <p:sldIdLst>
    <p:sldId id="256" r:id="rId4"/>
    <p:sldId id="9460" r:id="rId5"/>
    <p:sldId id="9467" r:id="rId6"/>
    <p:sldId id="9468" r:id="rId7"/>
    <p:sldId id="9465" r:id="rId8"/>
    <p:sldId id="9485" r:id="rId9"/>
    <p:sldId id="9486" r:id="rId10"/>
    <p:sldId id="9487" r:id="rId11"/>
    <p:sldId id="9482" r:id="rId12"/>
    <p:sldId id="9488" r:id="rId13"/>
    <p:sldId id="9489" r:id="rId14"/>
    <p:sldId id="9484" r:id="rId15"/>
    <p:sldId id="9490" r:id="rId16"/>
    <p:sldId id="9483" r:id="rId17"/>
    <p:sldId id="9491" r:id="rId18"/>
    <p:sldId id="9494" r:id="rId19"/>
    <p:sldId id="9495" r:id="rId20"/>
    <p:sldId id="9469" r:id="rId21"/>
    <p:sldId id="9473" r:id="rId22"/>
    <p:sldId id="9481" r:id="rId23"/>
    <p:sldId id="9475" r:id="rId24"/>
    <p:sldId id="9476" r:id="rId25"/>
    <p:sldId id="9461" r:id="rId26"/>
    <p:sldId id="9479" r:id="rId27"/>
    <p:sldId id="9462" r:id="rId28"/>
    <p:sldId id="9480" r:id="rId29"/>
    <p:sldId id="9464" r:id="rId30"/>
    <p:sldId id="2186" r:id="rId31"/>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汪莞乔" initials="汪莞乔"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7E78"/>
    <a:srgbClr val="CCC2D9"/>
    <a:srgbClr val="7E659F"/>
    <a:srgbClr val="D5E4E4"/>
    <a:srgbClr val="9ED3D7"/>
    <a:srgbClr val="3C8C93"/>
    <a:srgbClr val="F5FBFB"/>
    <a:srgbClr val="D3E8C6"/>
    <a:srgbClr val="65AD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3" autoAdjust="0"/>
    <p:restoredTop sz="76779" autoAdjust="0"/>
  </p:normalViewPr>
  <p:slideViewPr>
    <p:cSldViewPr snapToGrid="0" snapToObjects="1">
      <p:cViewPr varScale="1">
        <p:scale>
          <a:sx n="68" d="100"/>
          <a:sy n="68" d="100"/>
        </p:scale>
        <p:origin x="1368" y="52"/>
      </p:cViewPr>
      <p:guideLst>
        <p:guide orient="horz" pos="1592"/>
        <p:guide pos="2880"/>
      </p:guideLst>
    </p:cSldViewPr>
  </p:slideViewPr>
  <p:notesTextViewPr>
    <p:cViewPr>
      <p:scale>
        <a:sx n="100" d="100"/>
        <a:sy n="100" d="100"/>
      </p:scale>
      <p:origin x="0" y="0"/>
    </p:cViewPr>
  </p:notesTextViewPr>
  <p:notesViewPr>
    <p:cSldViewPr snapToGrid="0" snapToObjects="1">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3ED35F0-AEFE-4F7F-A5CB-9CF1EB7C98CC}" type="doc">
      <dgm:prSet loTypeId="urn:microsoft.com/office/officeart/2005/8/layout/list1#7" loCatId="list" qsTypeId="urn:microsoft.com/office/officeart/2005/8/quickstyle/simple1#7" qsCatId="simple" csTypeId="urn:microsoft.com/office/officeart/2005/8/colors/accent1_2#8" csCatId="accent1" phldr="1"/>
      <dgm:spPr/>
      <dgm:t>
        <a:bodyPr/>
        <a:lstStyle/>
        <a:p>
          <a:endParaRPr lang="zh-CN" altLang="en-US"/>
        </a:p>
      </dgm:t>
    </dgm:pt>
    <dgm:pt modelId="{EB966C90-0F0E-4D40-A4D7-78B3E5C38FD6}">
      <dgm:prSet phldrT="[文本]"/>
      <dgm:spPr>
        <a:solidFill>
          <a:srgbClr val="3C8C93"/>
        </a:solidFill>
      </dgm:spPr>
      <dgm:t>
        <a:bodyPr/>
        <a:lstStyle/>
        <a:p>
          <a:r>
            <a:rPr lang="zh-CN" altLang="en-US" dirty="0"/>
            <a:t>带宽验证</a:t>
          </a:r>
        </a:p>
      </dgm:t>
    </dgm:pt>
    <dgm:pt modelId="{F62F0D4D-1254-4CEB-97D2-91AF53029362}" type="parTrans" cxnId="{D3C3F45D-4117-412E-B898-9D1DF770796F}">
      <dgm:prSet/>
      <dgm:spPr/>
      <dgm:t>
        <a:bodyPr/>
        <a:lstStyle/>
        <a:p>
          <a:endParaRPr lang="zh-CN" altLang="en-US"/>
        </a:p>
      </dgm:t>
    </dgm:pt>
    <dgm:pt modelId="{354E10C4-307D-435B-A4BA-E4FE5D8CD81C}" type="sibTrans" cxnId="{D3C3F45D-4117-412E-B898-9D1DF770796F}">
      <dgm:prSet/>
      <dgm:spPr/>
      <dgm:t>
        <a:bodyPr/>
        <a:lstStyle/>
        <a:p>
          <a:endParaRPr lang="zh-CN" altLang="en-US"/>
        </a:p>
      </dgm:t>
    </dgm:pt>
    <dgm:pt modelId="{FF3A1977-D428-4F94-B9C2-B07964B8FB09}">
      <dgm:prSet phldrT="[文本]"/>
      <dgm:spPr>
        <a:solidFill>
          <a:srgbClr val="3C8C93"/>
        </a:solidFill>
      </dgm:spPr>
      <dgm:t>
        <a:bodyPr/>
        <a:lstStyle/>
        <a:p>
          <a:r>
            <a:rPr lang="zh-CN" altLang="en-US" dirty="0"/>
            <a:t>主备转换验证</a:t>
          </a:r>
        </a:p>
      </dgm:t>
    </dgm:pt>
    <dgm:pt modelId="{0B6189AB-77E6-4EA0-8598-9A34BDF232F4}" type="parTrans" cxnId="{8E360E6E-6B41-44CC-ADBB-4124E9B38585}">
      <dgm:prSet/>
      <dgm:spPr/>
      <dgm:t>
        <a:bodyPr/>
        <a:lstStyle/>
        <a:p>
          <a:endParaRPr lang="zh-CN" altLang="en-US"/>
        </a:p>
      </dgm:t>
    </dgm:pt>
    <dgm:pt modelId="{86AD9FF5-BC41-451E-907D-E1DC51E97ACD}" type="sibTrans" cxnId="{8E360E6E-6B41-44CC-ADBB-4124E9B38585}">
      <dgm:prSet/>
      <dgm:spPr/>
      <dgm:t>
        <a:bodyPr/>
        <a:lstStyle/>
        <a:p>
          <a:endParaRPr lang="zh-CN" altLang="en-US"/>
        </a:p>
      </dgm:t>
    </dgm:pt>
    <dgm:pt modelId="{1162AB50-0A3C-4FC2-B21D-8A9F0BA839A5}">
      <dgm:prSet phldrT="[文本]"/>
      <dgm:spPr/>
      <dgm:t>
        <a:bodyPr/>
        <a:lstStyle/>
        <a:p>
          <a:r>
            <a:rPr lang="en-US" altLang="zh-CN" dirty="0"/>
            <a:t>FlexE</a:t>
          </a:r>
          <a:r>
            <a:rPr lang="zh-CN" altLang="en-US" dirty="0"/>
            <a:t>通道满足省公司与地市公司、不同地市公司之间业务的带宽需要</a:t>
          </a:r>
        </a:p>
      </dgm:t>
    </dgm:pt>
    <dgm:pt modelId="{17782A84-3449-4DCE-B688-5EEB147344B1}" type="parTrans" cxnId="{A9B7B2D6-4D78-469A-8071-DB19F140D2C3}">
      <dgm:prSet/>
      <dgm:spPr/>
      <dgm:t>
        <a:bodyPr/>
        <a:lstStyle/>
        <a:p>
          <a:endParaRPr lang="zh-CN" altLang="en-US"/>
        </a:p>
      </dgm:t>
    </dgm:pt>
    <dgm:pt modelId="{DE945E98-3367-4A4F-8A18-C18B48A45034}" type="sibTrans" cxnId="{A9B7B2D6-4D78-469A-8071-DB19F140D2C3}">
      <dgm:prSet/>
      <dgm:spPr/>
      <dgm:t>
        <a:bodyPr/>
        <a:lstStyle/>
        <a:p>
          <a:endParaRPr lang="zh-CN" altLang="en-US"/>
        </a:p>
      </dgm:t>
    </dgm:pt>
    <dgm:pt modelId="{0D644E4F-6B73-48BD-8BD8-37616C59C474}">
      <dgm:prSet phldrT="[文本]"/>
      <dgm:spPr/>
      <dgm:t>
        <a:bodyPr/>
        <a:lstStyle/>
        <a:p>
          <a:r>
            <a:rPr lang="zh-CN" altLang="en-US" dirty="0"/>
            <a:t>输入不同速率要求的业务，观察接收端的丢包情况是否满足要求</a:t>
          </a:r>
        </a:p>
      </dgm:t>
    </dgm:pt>
    <dgm:pt modelId="{6A1BDA04-6D3B-4BDF-9651-3BEEEE4BF841}" type="parTrans" cxnId="{C6E0C633-644B-48FC-8F58-7A03132CAD86}">
      <dgm:prSet/>
      <dgm:spPr/>
      <dgm:t>
        <a:bodyPr/>
        <a:lstStyle/>
        <a:p>
          <a:endParaRPr lang="zh-CN" altLang="en-US"/>
        </a:p>
      </dgm:t>
    </dgm:pt>
    <dgm:pt modelId="{2C0F7C3B-643F-418E-A349-AE2FA1504343}" type="sibTrans" cxnId="{C6E0C633-644B-48FC-8F58-7A03132CAD86}">
      <dgm:prSet/>
      <dgm:spPr/>
      <dgm:t>
        <a:bodyPr/>
        <a:lstStyle/>
        <a:p>
          <a:endParaRPr lang="zh-CN" altLang="en-US"/>
        </a:p>
      </dgm:t>
    </dgm:pt>
    <dgm:pt modelId="{2B7BAA08-CB36-4C6C-B61B-8DDC852DE436}">
      <dgm:prSet phldrT="[文本]"/>
      <dgm:spPr>
        <a:solidFill>
          <a:srgbClr val="F5FBFB"/>
        </a:solidFill>
      </dgm:spPr>
      <dgm:t>
        <a:bodyPr/>
        <a:lstStyle/>
        <a:p>
          <a:r>
            <a:rPr lang="zh-CN" altLang="en-US" dirty="0"/>
            <a:t>输入不同时延要求的业务，观察接收端的时延及抖动是否满足要求</a:t>
          </a:r>
        </a:p>
      </dgm:t>
    </dgm:pt>
    <dgm:pt modelId="{CC837C20-5927-4FAC-9441-F8EE908E6E87}" type="parTrans" cxnId="{5E34FFC7-88C3-415D-87E9-4F0B5BD74654}">
      <dgm:prSet/>
      <dgm:spPr/>
      <dgm:t>
        <a:bodyPr/>
        <a:lstStyle/>
        <a:p>
          <a:endParaRPr lang="zh-CN" altLang="en-US"/>
        </a:p>
      </dgm:t>
    </dgm:pt>
    <dgm:pt modelId="{81F2DFDF-F57E-448D-B58D-344A2044480E}" type="sibTrans" cxnId="{5E34FFC7-88C3-415D-87E9-4F0B5BD74654}">
      <dgm:prSet/>
      <dgm:spPr/>
      <dgm:t>
        <a:bodyPr/>
        <a:lstStyle/>
        <a:p>
          <a:endParaRPr lang="zh-CN" altLang="en-US"/>
        </a:p>
      </dgm:t>
    </dgm:pt>
    <dgm:pt modelId="{13BBE0C9-3FDE-429B-8D01-D01944C129E3}">
      <dgm:prSet phldrT="[文本]"/>
      <dgm:spPr>
        <a:solidFill>
          <a:srgbClr val="F5FBFB"/>
        </a:solidFill>
      </dgm:spPr>
      <dgm:t>
        <a:bodyPr/>
        <a:lstStyle/>
        <a:p>
          <a:r>
            <a:rPr lang="en-US" altLang="zh-CN" dirty="0"/>
            <a:t>FlexE</a:t>
          </a:r>
          <a:r>
            <a:rPr lang="zh-CN" altLang="en-US" dirty="0"/>
            <a:t>通道满足省公司与地市公司、不同地市公司之间业务的时延需要</a:t>
          </a:r>
        </a:p>
      </dgm:t>
    </dgm:pt>
    <dgm:pt modelId="{FE740617-347A-4601-ACA8-057F5686BF5E}" type="parTrans" cxnId="{17C60340-4D41-4596-B4FB-2A050B17ACD0}">
      <dgm:prSet/>
      <dgm:spPr/>
      <dgm:t>
        <a:bodyPr/>
        <a:lstStyle/>
        <a:p>
          <a:endParaRPr lang="zh-CN" altLang="en-US"/>
        </a:p>
      </dgm:t>
    </dgm:pt>
    <dgm:pt modelId="{8C0EADC3-2DBB-4300-8743-C043E015CC84}" type="sibTrans" cxnId="{17C60340-4D41-4596-B4FB-2A050B17ACD0}">
      <dgm:prSet/>
      <dgm:spPr/>
      <dgm:t>
        <a:bodyPr/>
        <a:lstStyle/>
        <a:p>
          <a:endParaRPr lang="zh-CN" altLang="en-US"/>
        </a:p>
      </dgm:t>
    </dgm:pt>
    <dgm:pt modelId="{9A50E881-0649-4FBA-B84D-D9DFE6DBF83F}">
      <dgm:prSet phldrT="[文本]"/>
      <dgm:spPr>
        <a:solidFill>
          <a:srgbClr val="3C8C93"/>
        </a:solidFill>
      </dgm:spPr>
      <dgm:t>
        <a:bodyPr/>
        <a:lstStyle/>
        <a:p>
          <a:r>
            <a:rPr lang="zh-CN" altLang="en-US" dirty="0"/>
            <a:t>时延验证</a:t>
          </a:r>
        </a:p>
      </dgm:t>
    </dgm:pt>
    <dgm:pt modelId="{E7337085-9A0A-4598-9FFE-8B7C7C3C7F2C}" type="sibTrans" cxnId="{E77002CA-8BC2-4863-BB2A-41A5DFE60CAE}">
      <dgm:prSet/>
      <dgm:spPr/>
      <dgm:t>
        <a:bodyPr/>
        <a:lstStyle/>
        <a:p>
          <a:endParaRPr lang="zh-CN" altLang="en-US"/>
        </a:p>
      </dgm:t>
    </dgm:pt>
    <dgm:pt modelId="{B38D06AF-9E80-4835-9CFB-B44DFFDE172B}" type="parTrans" cxnId="{E77002CA-8BC2-4863-BB2A-41A5DFE60CAE}">
      <dgm:prSet/>
      <dgm:spPr/>
      <dgm:t>
        <a:bodyPr/>
        <a:lstStyle/>
        <a:p>
          <a:endParaRPr lang="zh-CN" altLang="en-US"/>
        </a:p>
      </dgm:t>
    </dgm:pt>
    <dgm:pt modelId="{FDAC90C7-D77E-4AA0-A14E-A4FF4F971159}">
      <dgm:prSet phldrT="[文本]"/>
      <dgm:spPr>
        <a:solidFill>
          <a:srgbClr val="F5FBFB"/>
        </a:solidFill>
      </dgm:spPr>
      <dgm:t>
        <a:bodyPr/>
        <a:lstStyle/>
        <a:p>
          <a:r>
            <a:rPr lang="zh-CN" altLang="en-US" dirty="0"/>
            <a:t>省公司主路径发生故障时，会通过 </a:t>
          </a:r>
          <a:r>
            <a:rPr lang="en-US" altLang="zh-CN" dirty="0"/>
            <a:t>FlexE Tunnel </a:t>
          </a:r>
          <a:r>
            <a:rPr lang="zh-CN" altLang="en-US" dirty="0"/>
            <a:t>技术迅速启用备路径</a:t>
          </a:r>
        </a:p>
      </dgm:t>
    </dgm:pt>
    <dgm:pt modelId="{039EEEEC-C1DC-4AD2-9BC1-600AC74BA6A1}" type="parTrans" cxnId="{FD15A23C-5D7F-48E7-8687-1B295FAB9C88}">
      <dgm:prSet/>
      <dgm:spPr/>
      <dgm:t>
        <a:bodyPr/>
        <a:lstStyle/>
        <a:p>
          <a:endParaRPr lang="zh-CN" altLang="en-US"/>
        </a:p>
      </dgm:t>
    </dgm:pt>
    <dgm:pt modelId="{C90A72E3-FE66-4D08-BD94-B5FAF1896727}" type="sibTrans" cxnId="{FD15A23C-5D7F-48E7-8687-1B295FAB9C88}">
      <dgm:prSet/>
      <dgm:spPr/>
      <dgm:t>
        <a:bodyPr/>
        <a:lstStyle/>
        <a:p>
          <a:endParaRPr lang="zh-CN" altLang="en-US"/>
        </a:p>
      </dgm:t>
    </dgm:pt>
    <dgm:pt modelId="{B65DE054-A824-4D24-8A3B-EA63E3F1A796}">
      <dgm:prSet phldrT="[文本]"/>
      <dgm:spPr>
        <a:solidFill>
          <a:srgbClr val="F5FBFB"/>
        </a:solidFill>
      </dgm:spPr>
      <dgm:t>
        <a:bodyPr/>
        <a:lstStyle/>
        <a:p>
          <a:r>
            <a:rPr lang="zh-CN" altLang="en-US" dirty="0"/>
            <a:t>通过拔纤截断主路径，观察业务传输是否中断</a:t>
          </a:r>
        </a:p>
      </dgm:t>
    </dgm:pt>
    <dgm:pt modelId="{F8778700-323D-4FFA-A689-D67BC6430B5D}" type="parTrans" cxnId="{9037A558-4895-42C6-BCD2-B57099C590AD}">
      <dgm:prSet/>
      <dgm:spPr/>
      <dgm:t>
        <a:bodyPr/>
        <a:lstStyle/>
        <a:p>
          <a:endParaRPr lang="zh-CN" altLang="en-US"/>
        </a:p>
      </dgm:t>
    </dgm:pt>
    <dgm:pt modelId="{BC8E0EC8-EE57-43E6-BB20-B4AE3BC0F58F}" type="sibTrans" cxnId="{9037A558-4895-42C6-BCD2-B57099C590AD}">
      <dgm:prSet/>
      <dgm:spPr/>
      <dgm:t>
        <a:bodyPr/>
        <a:lstStyle/>
        <a:p>
          <a:endParaRPr lang="zh-CN" altLang="en-US"/>
        </a:p>
      </dgm:t>
    </dgm:pt>
    <dgm:pt modelId="{F4F800E3-0EDA-4076-A074-D9045502C25A}">
      <dgm:prSet phldrT="[文本]"/>
      <dgm:spPr>
        <a:solidFill>
          <a:srgbClr val="F5FBFB"/>
        </a:solidFill>
      </dgm:spPr>
      <dgm:t>
        <a:bodyPr/>
        <a:lstStyle/>
        <a:p>
          <a:r>
            <a:rPr lang="zh-CN" altLang="en-US" dirty="0"/>
            <a:t>通过拔纤截断主路径，观察业务传输时延变化</a:t>
          </a:r>
        </a:p>
      </dgm:t>
    </dgm:pt>
    <dgm:pt modelId="{E3436B8D-1CDA-4C19-8AE6-5E932475D47E}" type="parTrans" cxnId="{4916FF0D-EB72-4C98-8446-F4F1B96EE8AA}">
      <dgm:prSet/>
      <dgm:spPr/>
      <dgm:t>
        <a:bodyPr/>
        <a:lstStyle/>
        <a:p>
          <a:endParaRPr lang="zh-CN" altLang="en-US"/>
        </a:p>
      </dgm:t>
    </dgm:pt>
    <dgm:pt modelId="{18183A4B-58D9-4E3B-AFBC-774412429445}" type="sibTrans" cxnId="{4916FF0D-EB72-4C98-8446-F4F1B96EE8AA}">
      <dgm:prSet/>
      <dgm:spPr/>
      <dgm:t>
        <a:bodyPr/>
        <a:lstStyle/>
        <a:p>
          <a:endParaRPr lang="zh-CN" altLang="en-US"/>
        </a:p>
      </dgm:t>
    </dgm:pt>
    <dgm:pt modelId="{2C38FF4D-52E9-4158-AAB8-DFD13C3E42FF}" type="pres">
      <dgm:prSet presAssocID="{63ED35F0-AEFE-4F7F-A5CB-9CF1EB7C98CC}" presName="linear" presStyleCnt="0">
        <dgm:presLayoutVars>
          <dgm:dir/>
          <dgm:animLvl val="lvl"/>
          <dgm:resizeHandles val="exact"/>
        </dgm:presLayoutVars>
      </dgm:prSet>
      <dgm:spPr/>
    </dgm:pt>
    <dgm:pt modelId="{7B54C109-C9D8-4ACC-B751-C5FE041871CA}" type="pres">
      <dgm:prSet presAssocID="{EB966C90-0F0E-4D40-A4D7-78B3E5C38FD6}" presName="parentLin" presStyleCnt="0"/>
      <dgm:spPr/>
    </dgm:pt>
    <dgm:pt modelId="{8CFF1C4A-F78E-45D2-95E6-57C01BCCCAD6}" type="pres">
      <dgm:prSet presAssocID="{EB966C90-0F0E-4D40-A4D7-78B3E5C38FD6}" presName="parentLeftMargin" presStyleLbl="node1" presStyleIdx="0" presStyleCnt="3"/>
      <dgm:spPr/>
    </dgm:pt>
    <dgm:pt modelId="{0DEB3E2A-0E73-4014-9B2C-007699E2ADC2}" type="pres">
      <dgm:prSet presAssocID="{EB966C90-0F0E-4D40-A4D7-78B3E5C38FD6}" presName="parentText" presStyleLbl="node1" presStyleIdx="0" presStyleCnt="3">
        <dgm:presLayoutVars>
          <dgm:chMax val="0"/>
          <dgm:bulletEnabled val="1"/>
        </dgm:presLayoutVars>
      </dgm:prSet>
      <dgm:spPr/>
    </dgm:pt>
    <dgm:pt modelId="{5DA73AA9-AA9F-4187-998A-B58A74875235}" type="pres">
      <dgm:prSet presAssocID="{EB966C90-0F0E-4D40-A4D7-78B3E5C38FD6}" presName="negativeSpace" presStyleCnt="0"/>
      <dgm:spPr/>
    </dgm:pt>
    <dgm:pt modelId="{35880906-56D1-461A-8D59-C4452478551C}" type="pres">
      <dgm:prSet presAssocID="{EB966C90-0F0E-4D40-A4D7-78B3E5C38FD6}" presName="childText" presStyleLbl="conFgAcc1" presStyleIdx="0" presStyleCnt="3">
        <dgm:presLayoutVars>
          <dgm:bulletEnabled val="1"/>
        </dgm:presLayoutVars>
      </dgm:prSet>
      <dgm:spPr/>
    </dgm:pt>
    <dgm:pt modelId="{DD793937-D4AC-49E5-97A2-8B6702C1FAEE}" type="pres">
      <dgm:prSet presAssocID="{354E10C4-307D-435B-A4BA-E4FE5D8CD81C}" presName="spaceBetweenRectangles" presStyleCnt="0"/>
      <dgm:spPr/>
    </dgm:pt>
    <dgm:pt modelId="{39F720D1-2A8B-49AB-B775-BADF9502E691}" type="pres">
      <dgm:prSet presAssocID="{9A50E881-0649-4FBA-B84D-D9DFE6DBF83F}" presName="parentLin" presStyleCnt="0"/>
      <dgm:spPr/>
    </dgm:pt>
    <dgm:pt modelId="{12EBCC37-9EA6-4503-B2F1-F9CF76916A42}" type="pres">
      <dgm:prSet presAssocID="{9A50E881-0649-4FBA-B84D-D9DFE6DBF83F}" presName="parentLeftMargin" presStyleLbl="node1" presStyleIdx="0" presStyleCnt="3"/>
      <dgm:spPr/>
    </dgm:pt>
    <dgm:pt modelId="{C1BE0D5E-C6B9-49B0-B738-ACA86C641FB0}" type="pres">
      <dgm:prSet presAssocID="{9A50E881-0649-4FBA-B84D-D9DFE6DBF83F}" presName="parentText" presStyleLbl="node1" presStyleIdx="1" presStyleCnt="3">
        <dgm:presLayoutVars>
          <dgm:chMax val="0"/>
          <dgm:bulletEnabled val="1"/>
        </dgm:presLayoutVars>
      </dgm:prSet>
      <dgm:spPr/>
    </dgm:pt>
    <dgm:pt modelId="{A7744CB5-14D6-4530-8814-94F8927FF561}" type="pres">
      <dgm:prSet presAssocID="{9A50E881-0649-4FBA-B84D-D9DFE6DBF83F}" presName="negativeSpace" presStyleCnt="0"/>
      <dgm:spPr/>
    </dgm:pt>
    <dgm:pt modelId="{B86431CB-6353-4828-89F4-5AAE975E6882}" type="pres">
      <dgm:prSet presAssocID="{9A50E881-0649-4FBA-B84D-D9DFE6DBF83F}" presName="childText" presStyleLbl="conFgAcc1" presStyleIdx="1" presStyleCnt="3">
        <dgm:presLayoutVars>
          <dgm:bulletEnabled val="1"/>
        </dgm:presLayoutVars>
      </dgm:prSet>
      <dgm:spPr/>
    </dgm:pt>
    <dgm:pt modelId="{823C6F47-5CC2-4216-85D0-5EBDD952F355}" type="pres">
      <dgm:prSet presAssocID="{E7337085-9A0A-4598-9FFE-8B7C7C3C7F2C}" presName="spaceBetweenRectangles" presStyleCnt="0"/>
      <dgm:spPr/>
    </dgm:pt>
    <dgm:pt modelId="{CAE8C768-6F5B-4DA0-803F-3ADEAEB08412}" type="pres">
      <dgm:prSet presAssocID="{FF3A1977-D428-4F94-B9C2-B07964B8FB09}" presName="parentLin" presStyleCnt="0"/>
      <dgm:spPr/>
    </dgm:pt>
    <dgm:pt modelId="{DB521DC0-BC68-4271-997D-B4A17A82B8D6}" type="pres">
      <dgm:prSet presAssocID="{FF3A1977-D428-4F94-B9C2-B07964B8FB09}" presName="parentLeftMargin" presStyleLbl="node1" presStyleIdx="1" presStyleCnt="3"/>
      <dgm:spPr/>
    </dgm:pt>
    <dgm:pt modelId="{22E3796C-2EF3-4287-B8B3-66D2798FF2F6}" type="pres">
      <dgm:prSet presAssocID="{FF3A1977-D428-4F94-B9C2-B07964B8FB09}" presName="parentText" presStyleLbl="node1" presStyleIdx="2" presStyleCnt="3">
        <dgm:presLayoutVars>
          <dgm:chMax val="0"/>
          <dgm:bulletEnabled val="1"/>
        </dgm:presLayoutVars>
      </dgm:prSet>
      <dgm:spPr/>
    </dgm:pt>
    <dgm:pt modelId="{3538B1F6-7C8D-46A9-A9B9-94E1D09D3170}" type="pres">
      <dgm:prSet presAssocID="{FF3A1977-D428-4F94-B9C2-B07964B8FB09}" presName="negativeSpace" presStyleCnt="0"/>
      <dgm:spPr/>
    </dgm:pt>
    <dgm:pt modelId="{4FFCE7F0-26CD-460B-B666-71B8D0C6D7DA}" type="pres">
      <dgm:prSet presAssocID="{FF3A1977-D428-4F94-B9C2-B07964B8FB09}" presName="childText" presStyleLbl="conFgAcc1" presStyleIdx="2" presStyleCnt="3">
        <dgm:presLayoutVars>
          <dgm:bulletEnabled val="1"/>
        </dgm:presLayoutVars>
      </dgm:prSet>
      <dgm:spPr/>
    </dgm:pt>
  </dgm:ptLst>
  <dgm:cxnLst>
    <dgm:cxn modelId="{4916FF0D-EB72-4C98-8446-F4F1B96EE8AA}" srcId="{FF3A1977-D428-4F94-B9C2-B07964B8FB09}" destId="{F4F800E3-0EDA-4076-A074-D9045502C25A}" srcOrd="2" destOrd="0" parTransId="{E3436B8D-1CDA-4C19-8AE6-5E932475D47E}" sibTransId="{18183A4B-58D9-4E3B-AFBC-774412429445}"/>
    <dgm:cxn modelId="{DF6CAA1A-DD87-4596-B4AA-EEEC5D44ECD1}" type="presOf" srcId="{FF3A1977-D428-4F94-B9C2-B07964B8FB09}" destId="{DB521DC0-BC68-4271-997D-B4A17A82B8D6}" srcOrd="0" destOrd="0" presId="urn:microsoft.com/office/officeart/2005/8/layout/list1#7"/>
    <dgm:cxn modelId="{1FF2861E-C7D4-408B-A8D9-369ACE2649CB}" type="presOf" srcId="{13BBE0C9-3FDE-429B-8D01-D01944C129E3}" destId="{B86431CB-6353-4828-89F4-5AAE975E6882}" srcOrd="0" destOrd="0" presId="urn:microsoft.com/office/officeart/2005/8/layout/list1#7"/>
    <dgm:cxn modelId="{1FE77E22-2F68-48E2-B9B8-6CD4D2B9CBA1}" type="presOf" srcId="{9A50E881-0649-4FBA-B84D-D9DFE6DBF83F}" destId="{12EBCC37-9EA6-4503-B2F1-F9CF76916A42}" srcOrd="0" destOrd="0" presId="urn:microsoft.com/office/officeart/2005/8/layout/list1#7"/>
    <dgm:cxn modelId="{2AFB7F2C-B23D-4FEC-AECE-46941BAB33D6}" type="presOf" srcId="{FDAC90C7-D77E-4AA0-A14E-A4FF4F971159}" destId="{4FFCE7F0-26CD-460B-B666-71B8D0C6D7DA}" srcOrd="0" destOrd="0" presId="urn:microsoft.com/office/officeart/2005/8/layout/list1#7"/>
    <dgm:cxn modelId="{0E77842E-0F0F-48AB-9BD5-A978732F9870}" type="presOf" srcId="{2B7BAA08-CB36-4C6C-B61B-8DDC852DE436}" destId="{B86431CB-6353-4828-89F4-5AAE975E6882}" srcOrd="0" destOrd="1" presId="urn:microsoft.com/office/officeart/2005/8/layout/list1#7"/>
    <dgm:cxn modelId="{C6E0C633-644B-48FC-8F58-7A03132CAD86}" srcId="{EB966C90-0F0E-4D40-A4D7-78B3E5C38FD6}" destId="{0D644E4F-6B73-48BD-8BD8-37616C59C474}" srcOrd="1" destOrd="0" parTransId="{6A1BDA04-6D3B-4BDF-9651-3BEEEE4BF841}" sibTransId="{2C0F7C3B-643F-418E-A349-AE2FA1504343}"/>
    <dgm:cxn modelId="{FD15A23C-5D7F-48E7-8687-1B295FAB9C88}" srcId="{FF3A1977-D428-4F94-B9C2-B07964B8FB09}" destId="{FDAC90C7-D77E-4AA0-A14E-A4FF4F971159}" srcOrd="0" destOrd="0" parTransId="{039EEEEC-C1DC-4AD2-9BC1-600AC74BA6A1}" sibTransId="{C90A72E3-FE66-4D08-BD94-B5FAF1896727}"/>
    <dgm:cxn modelId="{17C60340-4D41-4596-B4FB-2A050B17ACD0}" srcId="{9A50E881-0649-4FBA-B84D-D9DFE6DBF83F}" destId="{13BBE0C9-3FDE-429B-8D01-D01944C129E3}" srcOrd="0" destOrd="0" parTransId="{FE740617-347A-4601-ACA8-057F5686BF5E}" sibTransId="{8C0EADC3-2DBB-4300-8743-C043E015CC84}"/>
    <dgm:cxn modelId="{D3C3F45D-4117-412E-B898-9D1DF770796F}" srcId="{63ED35F0-AEFE-4F7F-A5CB-9CF1EB7C98CC}" destId="{EB966C90-0F0E-4D40-A4D7-78B3E5C38FD6}" srcOrd="0" destOrd="0" parTransId="{F62F0D4D-1254-4CEB-97D2-91AF53029362}" sibTransId="{354E10C4-307D-435B-A4BA-E4FE5D8CD81C}"/>
    <dgm:cxn modelId="{DE190242-B5B4-425B-8F22-B1B55B8B9B6C}" type="presOf" srcId="{B65DE054-A824-4D24-8A3B-EA63E3F1A796}" destId="{4FFCE7F0-26CD-460B-B666-71B8D0C6D7DA}" srcOrd="0" destOrd="1" presId="urn:microsoft.com/office/officeart/2005/8/layout/list1#7"/>
    <dgm:cxn modelId="{85E8E04A-1C31-4CAA-8117-75A34BCD2D51}" type="presOf" srcId="{0D644E4F-6B73-48BD-8BD8-37616C59C474}" destId="{35880906-56D1-461A-8D59-C4452478551C}" srcOrd="0" destOrd="1" presId="urn:microsoft.com/office/officeart/2005/8/layout/list1#7"/>
    <dgm:cxn modelId="{8E360E6E-6B41-44CC-ADBB-4124E9B38585}" srcId="{63ED35F0-AEFE-4F7F-A5CB-9CF1EB7C98CC}" destId="{FF3A1977-D428-4F94-B9C2-B07964B8FB09}" srcOrd="2" destOrd="0" parTransId="{0B6189AB-77E6-4EA0-8598-9A34BDF232F4}" sibTransId="{86AD9FF5-BC41-451E-907D-E1DC51E97ACD}"/>
    <dgm:cxn modelId="{9037A558-4895-42C6-BCD2-B57099C590AD}" srcId="{FF3A1977-D428-4F94-B9C2-B07964B8FB09}" destId="{B65DE054-A824-4D24-8A3B-EA63E3F1A796}" srcOrd="1" destOrd="0" parTransId="{F8778700-323D-4FFA-A689-D67BC6430B5D}" sibTransId="{BC8E0EC8-EE57-43E6-BB20-B4AE3BC0F58F}"/>
    <dgm:cxn modelId="{438A0B7F-0B51-49E4-B7B8-21404F6FC8AD}" type="presOf" srcId="{1162AB50-0A3C-4FC2-B21D-8A9F0BA839A5}" destId="{35880906-56D1-461A-8D59-C4452478551C}" srcOrd="0" destOrd="0" presId="urn:microsoft.com/office/officeart/2005/8/layout/list1#7"/>
    <dgm:cxn modelId="{2F94B881-EE8C-4B93-BAD1-F0A2DE244252}" type="presOf" srcId="{F4F800E3-0EDA-4076-A074-D9045502C25A}" destId="{4FFCE7F0-26CD-460B-B666-71B8D0C6D7DA}" srcOrd="0" destOrd="2" presId="urn:microsoft.com/office/officeart/2005/8/layout/list1#7"/>
    <dgm:cxn modelId="{D6176D8A-8625-4DD0-AFD7-A698ED7E519F}" type="presOf" srcId="{EB966C90-0F0E-4D40-A4D7-78B3E5C38FD6}" destId="{8CFF1C4A-F78E-45D2-95E6-57C01BCCCAD6}" srcOrd="0" destOrd="0" presId="urn:microsoft.com/office/officeart/2005/8/layout/list1#7"/>
    <dgm:cxn modelId="{5E34FFC7-88C3-415D-87E9-4F0B5BD74654}" srcId="{9A50E881-0649-4FBA-B84D-D9DFE6DBF83F}" destId="{2B7BAA08-CB36-4C6C-B61B-8DDC852DE436}" srcOrd="1" destOrd="0" parTransId="{CC837C20-5927-4FAC-9441-F8EE908E6E87}" sibTransId="{81F2DFDF-F57E-448D-B58D-344A2044480E}"/>
    <dgm:cxn modelId="{E77002CA-8BC2-4863-BB2A-41A5DFE60CAE}" srcId="{63ED35F0-AEFE-4F7F-A5CB-9CF1EB7C98CC}" destId="{9A50E881-0649-4FBA-B84D-D9DFE6DBF83F}" srcOrd="1" destOrd="0" parTransId="{B38D06AF-9E80-4835-9CFB-B44DFFDE172B}" sibTransId="{E7337085-9A0A-4598-9FFE-8B7C7C3C7F2C}"/>
    <dgm:cxn modelId="{A9B7B2D6-4D78-469A-8071-DB19F140D2C3}" srcId="{EB966C90-0F0E-4D40-A4D7-78B3E5C38FD6}" destId="{1162AB50-0A3C-4FC2-B21D-8A9F0BA839A5}" srcOrd="0" destOrd="0" parTransId="{17782A84-3449-4DCE-B688-5EEB147344B1}" sibTransId="{DE945E98-3367-4A4F-8A18-C18B48A45034}"/>
    <dgm:cxn modelId="{8F4C44E2-4C42-40FD-A146-6020695DE63A}" type="presOf" srcId="{63ED35F0-AEFE-4F7F-A5CB-9CF1EB7C98CC}" destId="{2C38FF4D-52E9-4158-AAB8-DFD13C3E42FF}" srcOrd="0" destOrd="0" presId="urn:microsoft.com/office/officeart/2005/8/layout/list1#7"/>
    <dgm:cxn modelId="{7F3449E5-44AA-45B1-82B9-E0FB040B9881}" type="presOf" srcId="{9A50E881-0649-4FBA-B84D-D9DFE6DBF83F}" destId="{C1BE0D5E-C6B9-49B0-B738-ACA86C641FB0}" srcOrd="1" destOrd="0" presId="urn:microsoft.com/office/officeart/2005/8/layout/list1#7"/>
    <dgm:cxn modelId="{D4BB43F2-1458-42B1-9312-DE5A4815F409}" type="presOf" srcId="{EB966C90-0F0E-4D40-A4D7-78B3E5C38FD6}" destId="{0DEB3E2A-0E73-4014-9B2C-007699E2ADC2}" srcOrd="1" destOrd="0" presId="urn:microsoft.com/office/officeart/2005/8/layout/list1#7"/>
    <dgm:cxn modelId="{B067EAFA-8E7F-49B5-A803-E0308860EAEB}" type="presOf" srcId="{FF3A1977-D428-4F94-B9C2-B07964B8FB09}" destId="{22E3796C-2EF3-4287-B8B3-66D2798FF2F6}" srcOrd="1" destOrd="0" presId="urn:microsoft.com/office/officeart/2005/8/layout/list1#7"/>
    <dgm:cxn modelId="{83ABB49F-80F1-46E8-B210-C91A13A3C885}" type="presParOf" srcId="{2C38FF4D-52E9-4158-AAB8-DFD13C3E42FF}" destId="{7B54C109-C9D8-4ACC-B751-C5FE041871CA}" srcOrd="0" destOrd="0" presId="urn:microsoft.com/office/officeart/2005/8/layout/list1#7"/>
    <dgm:cxn modelId="{A7CB0A75-098E-4217-9433-D12F194795C7}" type="presParOf" srcId="{7B54C109-C9D8-4ACC-B751-C5FE041871CA}" destId="{8CFF1C4A-F78E-45D2-95E6-57C01BCCCAD6}" srcOrd="0" destOrd="0" presId="urn:microsoft.com/office/officeart/2005/8/layout/list1#7"/>
    <dgm:cxn modelId="{57994C49-6B13-4342-91A2-C44A64226E0E}" type="presParOf" srcId="{7B54C109-C9D8-4ACC-B751-C5FE041871CA}" destId="{0DEB3E2A-0E73-4014-9B2C-007699E2ADC2}" srcOrd="1" destOrd="0" presId="urn:microsoft.com/office/officeart/2005/8/layout/list1#7"/>
    <dgm:cxn modelId="{DB51FC12-C20B-445E-9F85-6B11BC8334A0}" type="presParOf" srcId="{2C38FF4D-52E9-4158-AAB8-DFD13C3E42FF}" destId="{5DA73AA9-AA9F-4187-998A-B58A74875235}" srcOrd="1" destOrd="0" presId="urn:microsoft.com/office/officeart/2005/8/layout/list1#7"/>
    <dgm:cxn modelId="{C85168E1-11EE-4D54-8F97-DC02E2DFACFE}" type="presParOf" srcId="{2C38FF4D-52E9-4158-AAB8-DFD13C3E42FF}" destId="{35880906-56D1-461A-8D59-C4452478551C}" srcOrd="2" destOrd="0" presId="urn:microsoft.com/office/officeart/2005/8/layout/list1#7"/>
    <dgm:cxn modelId="{4EADA5EA-68F4-43D9-AD18-266486966A29}" type="presParOf" srcId="{2C38FF4D-52E9-4158-AAB8-DFD13C3E42FF}" destId="{DD793937-D4AC-49E5-97A2-8B6702C1FAEE}" srcOrd="3" destOrd="0" presId="urn:microsoft.com/office/officeart/2005/8/layout/list1#7"/>
    <dgm:cxn modelId="{EFCC13AD-E474-4486-864A-3E614BC72307}" type="presParOf" srcId="{2C38FF4D-52E9-4158-AAB8-DFD13C3E42FF}" destId="{39F720D1-2A8B-49AB-B775-BADF9502E691}" srcOrd="4" destOrd="0" presId="urn:microsoft.com/office/officeart/2005/8/layout/list1#7"/>
    <dgm:cxn modelId="{A1250DAC-5BC1-49D8-8CA8-81EDBBA0DF29}" type="presParOf" srcId="{39F720D1-2A8B-49AB-B775-BADF9502E691}" destId="{12EBCC37-9EA6-4503-B2F1-F9CF76916A42}" srcOrd="0" destOrd="0" presId="urn:microsoft.com/office/officeart/2005/8/layout/list1#7"/>
    <dgm:cxn modelId="{051DD379-2203-4ED2-ACB9-5C94EAE3A2A2}" type="presParOf" srcId="{39F720D1-2A8B-49AB-B775-BADF9502E691}" destId="{C1BE0D5E-C6B9-49B0-B738-ACA86C641FB0}" srcOrd="1" destOrd="0" presId="urn:microsoft.com/office/officeart/2005/8/layout/list1#7"/>
    <dgm:cxn modelId="{840BA675-A0CD-437B-B336-934C95A62C48}" type="presParOf" srcId="{2C38FF4D-52E9-4158-AAB8-DFD13C3E42FF}" destId="{A7744CB5-14D6-4530-8814-94F8927FF561}" srcOrd="5" destOrd="0" presId="urn:microsoft.com/office/officeart/2005/8/layout/list1#7"/>
    <dgm:cxn modelId="{63F83A7F-D7FE-4DB6-AB48-D6AAC375CFB3}" type="presParOf" srcId="{2C38FF4D-52E9-4158-AAB8-DFD13C3E42FF}" destId="{B86431CB-6353-4828-89F4-5AAE975E6882}" srcOrd="6" destOrd="0" presId="urn:microsoft.com/office/officeart/2005/8/layout/list1#7"/>
    <dgm:cxn modelId="{57254070-122F-4B43-8C4E-EFCD832D56B5}" type="presParOf" srcId="{2C38FF4D-52E9-4158-AAB8-DFD13C3E42FF}" destId="{823C6F47-5CC2-4216-85D0-5EBDD952F355}" srcOrd="7" destOrd="0" presId="urn:microsoft.com/office/officeart/2005/8/layout/list1#7"/>
    <dgm:cxn modelId="{3A38F81E-CAB9-43A5-90E2-4370802FAB78}" type="presParOf" srcId="{2C38FF4D-52E9-4158-AAB8-DFD13C3E42FF}" destId="{CAE8C768-6F5B-4DA0-803F-3ADEAEB08412}" srcOrd="8" destOrd="0" presId="urn:microsoft.com/office/officeart/2005/8/layout/list1#7"/>
    <dgm:cxn modelId="{31D596C6-221A-4474-B743-AC6CCE5ACC95}" type="presParOf" srcId="{CAE8C768-6F5B-4DA0-803F-3ADEAEB08412}" destId="{DB521DC0-BC68-4271-997D-B4A17A82B8D6}" srcOrd="0" destOrd="0" presId="urn:microsoft.com/office/officeart/2005/8/layout/list1#7"/>
    <dgm:cxn modelId="{610D632E-0029-4F1C-B446-90ADF7C2E194}" type="presParOf" srcId="{CAE8C768-6F5B-4DA0-803F-3ADEAEB08412}" destId="{22E3796C-2EF3-4287-B8B3-66D2798FF2F6}" srcOrd="1" destOrd="0" presId="urn:microsoft.com/office/officeart/2005/8/layout/list1#7"/>
    <dgm:cxn modelId="{C07E8D19-F32F-443D-B2A1-D752B69C8183}" type="presParOf" srcId="{2C38FF4D-52E9-4158-AAB8-DFD13C3E42FF}" destId="{3538B1F6-7C8D-46A9-A9B9-94E1D09D3170}" srcOrd="9" destOrd="0" presId="urn:microsoft.com/office/officeart/2005/8/layout/list1#7"/>
    <dgm:cxn modelId="{6FCBC272-7A07-4143-8A94-0ADC0C8A96DE}" type="presParOf" srcId="{2C38FF4D-52E9-4158-AAB8-DFD13C3E42FF}" destId="{4FFCE7F0-26CD-460B-B666-71B8D0C6D7DA}" srcOrd="10" destOrd="0" presId="urn:microsoft.com/office/officeart/2005/8/layout/list1#7"/>
  </dgm:cxnLst>
  <dgm:bg>
    <a:solidFill>
      <a:srgbClr val="9ED3D7"/>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ED35F0-AEFE-4F7F-A5CB-9CF1EB7C98CC}" type="doc">
      <dgm:prSet loTypeId="urn:microsoft.com/office/officeart/2005/8/layout/list1#8" loCatId="list" qsTypeId="urn:microsoft.com/office/officeart/2005/8/quickstyle/simple1#8" qsCatId="simple" csTypeId="urn:microsoft.com/office/officeart/2005/8/colors/accent1_2#9" csCatId="accent1" phldr="1"/>
      <dgm:spPr/>
      <dgm:t>
        <a:bodyPr/>
        <a:lstStyle/>
        <a:p>
          <a:endParaRPr lang="zh-CN" altLang="en-US"/>
        </a:p>
      </dgm:t>
    </dgm:pt>
    <dgm:pt modelId="{E2577B62-BF7A-4151-8387-1F5216EA8E0A}">
      <dgm:prSet phldrT="[文本]"/>
      <dgm:spPr>
        <a:solidFill>
          <a:srgbClr val="3C8C93"/>
        </a:solidFill>
      </dgm:spPr>
      <dgm:t>
        <a:bodyPr/>
        <a:lstStyle/>
        <a:p>
          <a:r>
            <a:rPr lang="zh-CN" altLang="en-US" dirty="0"/>
            <a:t>网络隔离</a:t>
          </a:r>
        </a:p>
      </dgm:t>
    </dgm:pt>
    <dgm:pt modelId="{CA4229AE-B552-45C2-BE7E-87AB1E81F159}" type="parTrans" cxnId="{08FE02FD-7E1D-434D-A433-3C5FFEA8CF56}">
      <dgm:prSet/>
      <dgm:spPr/>
      <dgm:t>
        <a:bodyPr/>
        <a:lstStyle/>
        <a:p>
          <a:endParaRPr lang="zh-CN" altLang="en-US"/>
        </a:p>
      </dgm:t>
    </dgm:pt>
    <dgm:pt modelId="{D555475C-4FD1-41E2-BFE1-36EA1AD0DA64}" type="sibTrans" cxnId="{08FE02FD-7E1D-434D-A433-3C5FFEA8CF56}">
      <dgm:prSet/>
      <dgm:spPr/>
      <dgm:t>
        <a:bodyPr/>
        <a:lstStyle/>
        <a:p>
          <a:endParaRPr lang="zh-CN" altLang="en-US"/>
        </a:p>
      </dgm:t>
    </dgm:pt>
    <dgm:pt modelId="{EB966C90-0F0E-4D40-A4D7-78B3E5C38FD6}">
      <dgm:prSet phldrT="[文本]"/>
      <dgm:spPr>
        <a:solidFill>
          <a:srgbClr val="3C8C93"/>
        </a:solidFill>
      </dgm:spPr>
      <dgm:t>
        <a:bodyPr/>
        <a:lstStyle/>
        <a:p>
          <a:r>
            <a:rPr lang="zh-CN" altLang="en-US" dirty="0"/>
            <a:t>带宽验证</a:t>
          </a:r>
        </a:p>
      </dgm:t>
    </dgm:pt>
    <dgm:pt modelId="{F62F0D4D-1254-4CEB-97D2-91AF53029362}" type="parTrans" cxnId="{D3C3F45D-4117-412E-B898-9D1DF770796F}">
      <dgm:prSet/>
      <dgm:spPr/>
      <dgm:t>
        <a:bodyPr/>
        <a:lstStyle/>
        <a:p>
          <a:endParaRPr lang="zh-CN" altLang="en-US"/>
        </a:p>
      </dgm:t>
    </dgm:pt>
    <dgm:pt modelId="{354E10C4-307D-435B-A4BA-E4FE5D8CD81C}" type="sibTrans" cxnId="{D3C3F45D-4117-412E-B898-9D1DF770796F}">
      <dgm:prSet/>
      <dgm:spPr/>
      <dgm:t>
        <a:bodyPr/>
        <a:lstStyle/>
        <a:p>
          <a:endParaRPr lang="zh-CN" altLang="en-US"/>
        </a:p>
      </dgm:t>
    </dgm:pt>
    <dgm:pt modelId="{9A50E881-0649-4FBA-B84D-D9DFE6DBF83F}">
      <dgm:prSet phldrT="[文本]"/>
      <dgm:spPr>
        <a:solidFill>
          <a:srgbClr val="3C8C93"/>
        </a:solidFill>
      </dgm:spPr>
      <dgm:t>
        <a:bodyPr/>
        <a:lstStyle/>
        <a:p>
          <a:r>
            <a:rPr lang="zh-CN" altLang="en-US" dirty="0"/>
            <a:t>多跳时延验证</a:t>
          </a:r>
        </a:p>
      </dgm:t>
    </dgm:pt>
    <dgm:pt modelId="{B38D06AF-9E80-4835-9CFB-B44DFFDE172B}" type="parTrans" cxnId="{E77002CA-8BC2-4863-BB2A-41A5DFE60CAE}">
      <dgm:prSet/>
      <dgm:spPr/>
      <dgm:t>
        <a:bodyPr/>
        <a:lstStyle/>
        <a:p>
          <a:endParaRPr lang="zh-CN" altLang="en-US"/>
        </a:p>
      </dgm:t>
    </dgm:pt>
    <dgm:pt modelId="{E7337085-9A0A-4598-9FFE-8B7C7C3C7F2C}" type="sibTrans" cxnId="{E77002CA-8BC2-4863-BB2A-41A5DFE60CAE}">
      <dgm:prSet/>
      <dgm:spPr/>
      <dgm:t>
        <a:bodyPr/>
        <a:lstStyle/>
        <a:p>
          <a:endParaRPr lang="zh-CN" altLang="en-US"/>
        </a:p>
      </dgm:t>
    </dgm:pt>
    <dgm:pt modelId="{14A6391A-2C77-4D65-AAAC-3C8F90EC88C9}">
      <dgm:prSet phldrT="[文本]"/>
      <dgm:spPr/>
      <dgm:t>
        <a:bodyPr/>
        <a:lstStyle/>
        <a:p>
          <a:r>
            <a:rPr lang="zh-CN" altLang="en-US" dirty="0"/>
            <a:t>地市公司、厂站的本地业务与环网业务通过不同的</a:t>
          </a:r>
          <a:r>
            <a:rPr lang="en-US" altLang="zh-CN" dirty="0"/>
            <a:t>FlexE</a:t>
          </a:r>
          <a:r>
            <a:rPr lang="zh-CN" altLang="en-US" dirty="0"/>
            <a:t>切片实现隔离</a:t>
          </a:r>
        </a:p>
      </dgm:t>
    </dgm:pt>
    <dgm:pt modelId="{2CD776D1-992C-4F35-B708-2DABD70782FE}" type="parTrans" cxnId="{B098A727-3B4D-4825-8B02-6925E78151C4}">
      <dgm:prSet/>
      <dgm:spPr/>
      <dgm:t>
        <a:bodyPr/>
        <a:lstStyle/>
        <a:p>
          <a:endParaRPr lang="zh-CN" altLang="en-US"/>
        </a:p>
      </dgm:t>
    </dgm:pt>
    <dgm:pt modelId="{46A7317B-ACBD-4748-B20B-27784FF83DC2}" type="sibTrans" cxnId="{B098A727-3B4D-4825-8B02-6925E78151C4}">
      <dgm:prSet/>
      <dgm:spPr/>
      <dgm:t>
        <a:bodyPr/>
        <a:lstStyle/>
        <a:p>
          <a:endParaRPr lang="zh-CN" altLang="en-US"/>
        </a:p>
      </dgm:t>
    </dgm:pt>
    <dgm:pt modelId="{5C87D0B7-4D17-44D2-9642-006ABD17AC36}">
      <dgm:prSet phldrT="[文本]"/>
      <dgm:spPr/>
      <dgm:t>
        <a:bodyPr/>
        <a:lstStyle/>
        <a:p>
          <a:r>
            <a:rPr lang="zh-CN" altLang="en-US" dirty="0"/>
            <a:t>存在环网业务的情况下输入本地业务，观察接收端两种数据流是否有交叉</a:t>
          </a:r>
        </a:p>
      </dgm:t>
    </dgm:pt>
    <dgm:pt modelId="{E68353D6-BD60-47CC-8878-66555A4C8E00}" type="parTrans" cxnId="{87E0BD96-DFDF-4DC8-9430-246A91494C51}">
      <dgm:prSet/>
      <dgm:spPr/>
      <dgm:t>
        <a:bodyPr/>
        <a:lstStyle/>
        <a:p>
          <a:endParaRPr lang="zh-CN" altLang="en-US"/>
        </a:p>
      </dgm:t>
    </dgm:pt>
    <dgm:pt modelId="{4D21AF0A-D685-4CF8-BF11-CD1220D906DF}" type="sibTrans" cxnId="{87E0BD96-DFDF-4DC8-9430-246A91494C51}">
      <dgm:prSet/>
      <dgm:spPr/>
      <dgm:t>
        <a:bodyPr/>
        <a:lstStyle/>
        <a:p>
          <a:endParaRPr lang="zh-CN" altLang="en-US"/>
        </a:p>
      </dgm:t>
    </dgm:pt>
    <dgm:pt modelId="{1162AB50-0A3C-4FC2-B21D-8A9F0BA839A5}">
      <dgm:prSet phldrT="[文本]"/>
      <dgm:spPr/>
      <dgm:t>
        <a:bodyPr/>
        <a:lstStyle/>
        <a:p>
          <a:r>
            <a:rPr lang="en-US" altLang="zh-CN" dirty="0"/>
            <a:t>FlexE</a:t>
          </a:r>
          <a:r>
            <a:rPr lang="zh-CN" altLang="en-US" dirty="0"/>
            <a:t>通道满足汇聚节点（地市公司、厂站）的本地业务与环网业务的带宽需要</a:t>
          </a:r>
        </a:p>
      </dgm:t>
    </dgm:pt>
    <dgm:pt modelId="{17782A84-3449-4DCE-B688-5EEB147344B1}" type="parTrans" cxnId="{A9B7B2D6-4D78-469A-8071-DB19F140D2C3}">
      <dgm:prSet/>
      <dgm:spPr/>
      <dgm:t>
        <a:bodyPr/>
        <a:lstStyle/>
        <a:p>
          <a:endParaRPr lang="zh-CN" altLang="en-US"/>
        </a:p>
      </dgm:t>
    </dgm:pt>
    <dgm:pt modelId="{DE945E98-3367-4A4F-8A18-C18B48A45034}" type="sibTrans" cxnId="{A9B7B2D6-4D78-469A-8071-DB19F140D2C3}">
      <dgm:prSet/>
      <dgm:spPr/>
      <dgm:t>
        <a:bodyPr/>
        <a:lstStyle/>
        <a:p>
          <a:endParaRPr lang="zh-CN" altLang="en-US"/>
        </a:p>
      </dgm:t>
    </dgm:pt>
    <dgm:pt modelId="{0D644E4F-6B73-48BD-8BD8-37616C59C474}">
      <dgm:prSet phldrT="[文本]"/>
      <dgm:spPr/>
      <dgm:t>
        <a:bodyPr/>
        <a:lstStyle/>
        <a:p>
          <a:r>
            <a:rPr lang="zh-CN" altLang="en-US" dirty="0"/>
            <a:t>输入不同速率要求的业务，观察接收端的丢包情况是否满足要求</a:t>
          </a:r>
        </a:p>
      </dgm:t>
    </dgm:pt>
    <dgm:pt modelId="{6A1BDA04-6D3B-4BDF-9651-3BEEEE4BF841}" type="parTrans" cxnId="{C6E0C633-644B-48FC-8F58-7A03132CAD86}">
      <dgm:prSet/>
      <dgm:spPr/>
      <dgm:t>
        <a:bodyPr/>
        <a:lstStyle/>
        <a:p>
          <a:endParaRPr lang="zh-CN" altLang="en-US"/>
        </a:p>
      </dgm:t>
    </dgm:pt>
    <dgm:pt modelId="{2C0F7C3B-643F-418E-A349-AE2FA1504343}" type="sibTrans" cxnId="{C6E0C633-644B-48FC-8F58-7A03132CAD86}">
      <dgm:prSet/>
      <dgm:spPr/>
      <dgm:t>
        <a:bodyPr/>
        <a:lstStyle/>
        <a:p>
          <a:endParaRPr lang="zh-CN" altLang="en-US"/>
        </a:p>
      </dgm:t>
    </dgm:pt>
    <dgm:pt modelId="{2B7BAA08-CB36-4C6C-B61B-8DDC852DE436}">
      <dgm:prSet phldrT="[文本]"/>
      <dgm:spPr>
        <a:solidFill>
          <a:srgbClr val="F5FBFB"/>
        </a:solidFill>
      </dgm:spPr>
      <dgm:t>
        <a:bodyPr/>
        <a:lstStyle/>
        <a:p>
          <a:r>
            <a:rPr lang="zh-CN" altLang="en-US" dirty="0"/>
            <a:t>输入不同时延要求的业务，观察接收端的时延及抖动是否满足要求</a:t>
          </a:r>
        </a:p>
      </dgm:t>
    </dgm:pt>
    <dgm:pt modelId="{CC837C20-5927-4FAC-9441-F8EE908E6E87}" type="parTrans" cxnId="{5E34FFC7-88C3-415D-87E9-4F0B5BD74654}">
      <dgm:prSet/>
      <dgm:spPr/>
      <dgm:t>
        <a:bodyPr/>
        <a:lstStyle/>
        <a:p>
          <a:endParaRPr lang="zh-CN" altLang="en-US"/>
        </a:p>
      </dgm:t>
    </dgm:pt>
    <dgm:pt modelId="{81F2DFDF-F57E-448D-B58D-344A2044480E}" type="sibTrans" cxnId="{5E34FFC7-88C3-415D-87E9-4F0B5BD74654}">
      <dgm:prSet/>
      <dgm:spPr/>
      <dgm:t>
        <a:bodyPr/>
        <a:lstStyle/>
        <a:p>
          <a:endParaRPr lang="zh-CN" altLang="en-US"/>
        </a:p>
      </dgm:t>
    </dgm:pt>
    <dgm:pt modelId="{13BBE0C9-3FDE-429B-8D01-D01944C129E3}">
      <dgm:prSet phldrT="[文本]"/>
      <dgm:spPr>
        <a:solidFill>
          <a:srgbClr val="F5FBFB"/>
        </a:solidFill>
      </dgm:spPr>
      <dgm:t>
        <a:bodyPr/>
        <a:lstStyle/>
        <a:p>
          <a:r>
            <a:rPr lang="en-US" altLang="zh-CN" dirty="0"/>
            <a:t>FlexE</a:t>
          </a:r>
          <a:r>
            <a:rPr lang="zh-CN" altLang="en-US" dirty="0"/>
            <a:t>通道满足地市公司、厂站的本地业务与环网业务的时延需要</a:t>
          </a:r>
        </a:p>
      </dgm:t>
    </dgm:pt>
    <dgm:pt modelId="{FE740617-347A-4601-ACA8-057F5686BF5E}" type="parTrans" cxnId="{17C60340-4D41-4596-B4FB-2A050B17ACD0}">
      <dgm:prSet/>
      <dgm:spPr/>
      <dgm:t>
        <a:bodyPr/>
        <a:lstStyle/>
        <a:p>
          <a:endParaRPr lang="zh-CN" altLang="en-US"/>
        </a:p>
      </dgm:t>
    </dgm:pt>
    <dgm:pt modelId="{8C0EADC3-2DBB-4300-8743-C043E015CC84}" type="sibTrans" cxnId="{17C60340-4D41-4596-B4FB-2A050B17ACD0}">
      <dgm:prSet/>
      <dgm:spPr/>
      <dgm:t>
        <a:bodyPr/>
        <a:lstStyle/>
        <a:p>
          <a:endParaRPr lang="zh-CN" altLang="en-US"/>
        </a:p>
      </dgm:t>
    </dgm:pt>
    <dgm:pt modelId="{0018F52B-BC5C-43A5-BFE1-4F2D70C35FB8}">
      <dgm:prSet phldrT="[文本]"/>
      <dgm:spPr/>
      <dgm:t>
        <a:bodyPr/>
        <a:lstStyle/>
        <a:p>
          <a:r>
            <a:rPr lang="zh-CN" altLang="en-US" dirty="0"/>
            <a:t>改变业务的流量，观察两种流量是否互相影响</a:t>
          </a:r>
        </a:p>
      </dgm:t>
    </dgm:pt>
    <dgm:pt modelId="{47C3946A-14E5-484C-9A08-58EFA3D85EC0}" type="parTrans" cxnId="{4C0286F2-F4CF-4E7F-B770-747243418DEF}">
      <dgm:prSet/>
      <dgm:spPr/>
      <dgm:t>
        <a:bodyPr/>
        <a:lstStyle/>
        <a:p>
          <a:endParaRPr lang="zh-CN" altLang="en-US"/>
        </a:p>
      </dgm:t>
    </dgm:pt>
    <dgm:pt modelId="{0F587057-F2F4-4874-A7EA-A61BD0564F68}" type="sibTrans" cxnId="{4C0286F2-F4CF-4E7F-B770-747243418DEF}">
      <dgm:prSet/>
      <dgm:spPr/>
      <dgm:t>
        <a:bodyPr/>
        <a:lstStyle/>
        <a:p>
          <a:endParaRPr lang="zh-CN" altLang="en-US"/>
        </a:p>
      </dgm:t>
    </dgm:pt>
    <dgm:pt modelId="{2C38FF4D-52E9-4158-AAB8-DFD13C3E42FF}" type="pres">
      <dgm:prSet presAssocID="{63ED35F0-AEFE-4F7F-A5CB-9CF1EB7C98CC}" presName="linear" presStyleCnt="0">
        <dgm:presLayoutVars>
          <dgm:dir/>
          <dgm:animLvl val="lvl"/>
          <dgm:resizeHandles val="exact"/>
        </dgm:presLayoutVars>
      </dgm:prSet>
      <dgm:spPr/>
    </dgm:pt>
    <dgm:pt modelId="{A5586CF6-FCC0-4ACA-95C7-628A2C07F4B6}" type="pres">
      <dgm:prSet presAssocID="{E2577B62-BF7A-4151-8387-1F5216EA8E0A}" presName="parentLin" presStyleCnt="0"/>
      <dgm:spPr/>
    </dgm:pt>
    <dgm:pt modelId="{5231A765-80F7-4A4C-A8E3-E8CC7CE57F5C}" type="pres">
      <dgm:prSet presAssocID="{E2577B62-BF7A-4151-8387-1F5216EA8E0A}" presName="parentLeftMargin" presStyleLbl="node1" presStyleIdx="0" presStyleCnt="3"/>
      <dgm:spPr/>
    </dgm:pt>
    <dgm:pt modelId="{87476B49-2076-4051-98B4-7942629F8684}" type="pres">
      <dgm:prSet presAssocID="{E2577B62-BF7A-4151-8387-1F5216EA8E0A}" presName="parentText" presStyleLbl="node1" presStyleIdx="0" presStyleCnt="3">
        <dgm:presLayoutVars>
          <dgm:chMax val="0"/>
          <dgm:bulletEnabled val="1"/>
        </dgm:presLayoutVars>
      </dgm:prSet>
      <dgm:spPr/>
    </dgm:pt>
    <dgm:pt modelId="{DB6E5596-8BE8-4BAA-B625-43B6DC5C2A74}" type="pres">
      <dgm:prSet presAssocID="{E2577B62-BF7A-4151-8387-1F5216EA8E0A}" presName="negativeSpace" presStyleCnt="0"/>
      <dgm:spPr/>
    </dgm:pt>
    <dgm:pt modelId="{D9FCB930-9310-48E5-A1FC-0D27A4ECCDF8}" type="pres">
      <dgm:prSet presAssocID="{E2577B62-BF7A-4151-8387-1F5216EA8E0A}" presName="childText" presStyleLbl="conFgAcc1" presStyleIdx="0" presStyleCnt="3">
        <dgm:presLayoutVars>
          <dgm:bulletEnabled val="1"/>
        </dgm:presLayoutVars>
      </dgm:prSet>
      <dgm:spPr/>
    </dgm:pt>
    <dgm:pt modelId="{EFDE13E8-2AFD-4F8E-ADFD-FD92E0EC45BA}" type="pres">
      <dgm:prSet presAssocID="{D555475C-4FD1-41E2-BFE1-36EA1AD0DA64}" presName="spaceBetweenRectangles" presStyleCnt="0"/>
      <dgm:spPr/>
    </dgm:pt>
    <dgm:pt modelId="{7B54C109-C9D8-4ACC-B751-C5FE041871CA}" type="pres">
      <dgm:prSet presAssocID="{EB966C90-0F0E-4D40-A4D7-78B3E5C38FD6}" presName="parentLin" presStyleCnt="0"/>
      <dgm:spPr/>
    </dgm:pt>
    <dgm:pt modelId="{8CFF1C4A-F78E-45D2-95E6-57C01BCCCAD6}" type="pres">
      <dgm:prSet presAssocID="{EB966C90-0F0E-4D40-A4D7-78B3E5C38FD6}" presName="parentLeftMargin" presStyleLbl="node1" presStyleIdx="0" presStyleCnt="3"/>
      <dgm:spPr/>
    </dgm:pt>
    <dgm:pt modelId="{0DEB3E2A-0E73-4014-9B2C-007699E2ADC2}" type="pres">
      <dgm:prSet presAssocID="{EB966C90-0F0E-4D40-A4D7-78B3E5C38FD6}" presName="parentText" presStyleLbl="node1" presStyleIdx="1" presStyleCnt="3">
        <dgm:presLayoutVars>
          <dgm:chMax val="0"/>
          <dgm:bulletEnabled val="1"/>
        </dgm:presLayoutVars>
      </dgm:prSet>
      <dgm:spPr/>
    </dgm:pt>
    <dgm:pt modelId="{5DA73AA9-AA9F-4187-998A-B58A74875235}" type="pres">
      <dgm:prSet presAssocID="{EB966C90-0F0E-4D40-A4D7-78B3E5C38FD6}" presName="negativeSpace" presStyleCnt="0"/>
      <dgm:spPr/>
    </dgm:pt>
    <dgm:pt modelId="{35880906-56D1-461A-8D59-C4452478551C}" type="pres">
      <dgm:prSet presAssocID="{EB966C90-0F0E-4D40-A4D7-78B3E5C38FD6}" presName="childText" presStyleLbl="conFgAcc1" presStyleIdx="1" presStyleCnt="3">
        <dgm:presLayoutVars>
          <dgm:bulletEnabled val="1"/>
        </dgm:presLayoutVars>
      </dgm:prSet>
      <dgm:spPr/>
    </dgm:pt>
    <dgm:pt modelId="{DD793937-D4AC-49E5-97A2-8B6702C1FAEE}" type="pres">
      <dgm:prSet presAssocID="{354E10C4-307D-435B-A4BA-E4FE5D8CD81C}" presName="spaceBetweenRectangles" presStyleCnt="0"/>
      <dgm:spPr/>
    </dgm:pt>
    <dgm:pt modelId="{39F720D1-2A8B-49AB-B775-BADF9502E691}" type="pres">
      <dgm:prSet presAssocID="{9A50E881-0649-4FBA-B84D-D9DFE6DBF83F}" presName="parentLin" presStyleCnt="0"/>
      <dgm:spPr/>
    </dgm:pt>
    <dgm:pt modelId="{12EBCC37-9EA6-4503-B2F1-F9CF76916A42}" type="pres">
      <dgm:prSet presAssocID="{9A50E881-0649-4FBA-B84D-D9DFE6DBF83F}" presName="parentLeftMargin" presStyleLbl="node1" presStyleIdx="1" presStyleCnt="3"/>
      <dgm:spPr/>
    </dgm:pt>
    <dgm:pt modelId="{C1BE0D5E-C6B9-49B0-B738-ACA86C641FB0}" type="pres">
      <dgm:prSet presAssocID="{9A50E881-0649-4FBA-B84D-D9DFE6DBF83F}" presName="parentText" presStyleLbl="node1" presStyleIdx="2" presStyleCnt="3">
        <dgm:presLayoutVars>
          <dgm:chMax val="0"/>
          <dgm:bulletEnabled val="1"/>
        </dgm:presLayoutVars>
      </dgm:prSet>
      <dgm:spPr/>
    </dgm:pt>
    <dgm:pt modelId="{A7744CB5-14D6-4530-8814-94F8927FF561}" type="pres">
      <dgm:prSet presAssocID="{9A50E881-0649-4FBA-B84D-D9DFE6DBF83F}" presName="negativeSpace" presStyleCnt="0"/>
      <dgm:spPr/>
    </dgm:pt>
    <dgm:pt modelId="{B86431CB-6353-4828-89F4-5AAE975E6882}" type="pres">
      <dgm:prSet presAssocID="{9A50E881-0649-4FBA-B84D-D9DFE6DBF83F}" presName="childText" presStyleLbl="conFgAcc1" presStyleIdx="2" presStyleCnt="3">
        <dgm:presLayoutVars>
          <dgm:bulletEnabled val="1"/>
        </dgm:presLayoutVars>
      </dgm:prSet>
      <dgm:spPr/>
    </dgm:pt>
  </dgm:ptLst>
  <dgm:cxnLst>
    <dgm:cxn modelId="{F3EBD601-6021-4EBC-8D8E-6BB028AF6925}" type="presOf" srcId="{2B7BAA08-CB36-4C6C-B61B-8DDC852DE436}" destId="{B86431CB-6353-4828-89F4-5AAE975E6882}" srcOrd="0" destOrd="1" presId="urn:microsoft.com/office/officeart/2005/8/layout/list1#8"/>
    <dgm:cxn modelId="{0F8FC50D-E7B2-45D4-9E44-F8384FA5D968}" type="presOf" srcId="{E2577B62-BF7A-4151-8387-1F5216EA8E0A}" destId="{87476B49-2076-4051-98B4-7942629F8684}" srcOrd="1" destOrd="0" presId="urn:microsoft.com/office/officeart/2005/8/layout/list1#8"/>
    <dgm:cxn modelId="{B098A727-3B4D-4825-8B02-6925E78151C4}" srcId="{E2577B62-BF7A-4151-8387-1F5216EA8E0A}" destId="{14A6391A-2C77-4D65-AAAC-3C8F90EC88C9}" srcOrd="0" destOrd="0" parTransId="{2CD776D1-992C-4F35-B708-2DABD70782FE}" sibTransId="{46A7317B-ACBD-4748-B20B-27784FF83DC2}"/>
    <dgm:cxn modelId="{85968D28-76C1-4C0C-ADCF-DEB0AD2DD32C}" type="presOf" srcId="{EB966C90-0F0E-4D40-A4D7-78B3E5C38FD6}" destId="{0DEB3E2A-0E73-4014-9B2C-007699E2ADC2}" srcOrd="1" destOrd="0" presId="urn:microsoft.com/office/officeart/2005/8/layout/list1#8"/>
    <dgm:cxn modelId="{C6E0C633-644B-48FC-8F58-7A03132CAD86}" srcId="{EB966C90-0F0E-4D40-A4D7-78B3E5C38FD6}" destId="{0D644E4F-6B73-48BD-8BD8-37616C59C474}" srcOrd="1" destOrd="0" parTransId="{6A1BDA04-6D3B-4BDF-9651-3BEEEE4BF841}" sibTransId="{2C0F7C3B-643F-418E-A349-AE2FA1504343}"/>
    <dgm:cxn modelId="{F17B983F-8147-465D-A713-5CE8A33B6D75}" type="presOf" srcId="{9A50E881-0649-4FBA-B84D-D9DFE6DBF83F}" destId="{C1BE0D5E-C6B9-49B0-B738-ACA86C641FB0}" srcOrd="1" destOrd="0" presId="urn:microsoft.com/office/officeart/2005/8/layout/list1#8"/>
    <dgm:cxn modelId="{17C60340-4D41-4596-B4FB-2A050B17ACD0}" srcId="{9A50E881-0649-4FBA-B84D-D9DFE6DBF83F}" destId="{13BBE0C9-3FDE-429B-8D01-D01944C129E3}" srcOrd="0" destOrd="0" parTransId="{FE740617-347A-4601-ACA8-057F5686BF5E}" sibTransId="{8C0EADC3-2DBB-4300-8743-C043E015CC84}"/>
    <dgm:cxn modelId="{CE99555B-2A11-4D81-A2C4-CE8CAA6C85E2}" type="presOf" srcId="{0018F52B-BC5C-43A5-BFE1-4F2D70C35FB8}" destId="{D9FCB930-9310-48E5-A1FC-0D27A4ECCDF8}" srcOrd="0" destOrd="2" presId="urn:microsoft.com/office/officeart/2005/8/layout/list1#8"/>
    <dgm:cxn modelId="{D3C3F45D-4117-412E-B898-9D1DF770796F}" srcId="{63ED35F0-AEFE-4F7F-A5CB-9CF1EB7C98CC}" destId="{EB966C90-0F0E-4D40-A4D7-78B3E5C38FD6}" srcOrd="1" destOrd="0" parTransId="{F62F0D4D-1254-4CEB-97D2-91AF53029362}" sibTransId="{354E10C4-307D-435B-A4BA-E4FE5D8CD81C}"/>
    <dgm:cxn modelId="{14D03F5E-9878-431B-BF62-5E8B50930817}" type="presOf" srcId="{E2577B62-BF7A-4151-8387-1F5216EA8E0A}" destId="{5231A765-80F7-4A4C-A8E3-E8CC7CE57F5C}" srcOrd="0" destOrd="0" presId="urn:microsoft.com/office/officeart/2005/8/layout/list1#8"/>
    <dgm:cxn modelId="{B1B2324B-2490-422A-A620-5FB156505927}" type="presOf" srcId="{14A6391A-2C77-4D65-AAAC-3C8F90EC88C9}" destId="{D9FCB930-9310-48E5-A1FC-0D27A4ECCDF8}" srcOrd="0" destOrd="0" presId="urn:microsoft.com/office/officeart/2005/8/layout/list1#8"/>
    <dgm:cxn modelId="{4E2CAA4C-D5A4-4826-8E87-AFC41F722A2A}" type="presOf" srcId="{5C87D0B7-4D17-44D2-9642-006ABD17AC36}" destId="{D9FCB930-9310-48E5-A1FC-0D27A4ECCDF8}" srcOrd="0" destOrd="1" presId="urn:microsoft.com/office/officeart/2005/8/layout/list1#8"/>
    <dgm:cxn modelId="{989CB97C-285E-4EF9-A5F5-0B347C1CDDE8}" type="presOf" srcId="{EB966C90-0F0E-4D40-A4D7-78B3E5C38FD6}" destId="{8CFF1C4A-F78E-45D2-95E6-57C01BCCCAD6}" srcOrd="0" destOrd="0" presId="urn:microsoft.com/office/officeart/2005/8/layout/list1#8"/>
    <dgm:cxn modelId="{87E0BD96-DFDF-4DC8-9430-246A91494C51}" srcId="{E2577B62-BF7A-4151-8387-1F5216EA8E0A}" destId="{5C87D0B7-4D17-44D2-9642-006ABD17AC36}" srcOrd="1" destOrd="0" parTransId="{E68353D6-BD60-47CC-8878-66555A4C8E00}" sibTransId="{4D21AF0A-D685-4CF8-BF11-CD1220D906DF}"/>
    <dgm:cxn modelId="{CFDBD79C-B9C1-46A8-A5A6-71F33C306DC4}" type="presOf" srcId="{0D644E4F-6B73-48BD-8BD8-37616C59C474}" destId="{35880906-56D1-461A-8D59-C4452478551C}" srcOrd="0" destOrd="1" presId="urn:microsoft.com/office/officeart/2005/8/layout/list1#8"/>
    <dgm:cxn modelId="{7D11C1B8-95FB-45D3-8917-1A5F5A867F5B}" type="presOf" srcId="{13BBE0C9-3FDE-429B-8D01-D01944C129E3}" destId="{B86431CB-6353-4828-89F4-5AAE975E6882}" srcOrd="0" destOrd="0" presId="urn:microsoft.com/office/officeart/2005/8/layout/list1#8"/>
    <dgm:cxn modelId="{5E34FFC7-88C3-415D-87E9-4F0B5BD74654}" srcId="{9A50E881-0649-4FBA-B84D-D9DFE6DBF83F}" destId="{2B7BAA08-CB36-4C6C-B61B-8DDC852DE436}" srcOrd="1" destOrd="0" parTransId="{CC837C20-5927-4FAC-9441-F8EE908E6E87}" sibTransId="{81F2DFDF-F57E-448D-B58D-344A2044480E}"/>
    <dgm:cxn modelId="{E77002CA-8BC2-4863-BB2A-41A5DFE60CAE}" srcId="{63ED35F0-AEFE-4F7F-A5CB-9CF1EB7C98CC}" destId="{9A50E881-0649-4FBA-B84D-D9DFE6DBF83F}" srcOrd="2" destOrd="0" parTransId="{B38D06AF-9E80-4835-9CFB-B44DFFDE172B}" sibTransId="{E7337085-9A0A-4598-9FFE-8B7C7C3C7F2C}"/>
    <dgm:cxn modelId="{0CCA97CF-76D0-44C6-8D81-8E61CA7FC9AE}" type="presOf" srcId="{9A50E881-0649-4FBA-B84D-D9DFE6DBF83F}" destId="{12EBCC37-9EA6-4503-B2F1-F9CF76916A42}" srcOrd="0" destOrd="0" presId="urn:microsoft.com/office/officeart/2005/8/layout/list1#8"/>
    <dgm:cxn modelId="{712CF8D1-14F5-413A-A394-5156E40C3C21}" type="presOf" srcId="{1162AB50-0A3C-4FC2-B21D-8A9F0BA839A5}" destId="{35880906-56D1-461A-8D59-C4452478551C}" srcOrd="0" destOrd="0" presId="urn:microsoft.com/office/officeart/2005/8/layout/list1#8"/>
    <dgm:cxn modelId="{A9B7B2D6-4D78-469A-8071-DB19F140D2C3}" srcId="{EB966C90-0F0E-4D40-A4D7-78B3E5C38FD6}" destId="{1162AB50-0A3C-4FC2-B21D-8A9F0BA839A5}" srcOrd="0" destOrd="0" parTransId="{17782A84-3449-4DCE-B688-5EEB147344B1}" sibTransId="{DE945E98-3367-4A4F-8A18-C18B48A45034}"/>
    <dgm:cxn modelId="{8F4C44E2-4C42-40FD-A146-6020695DE63A}" type="presOf" srcId="{63ED35F0-AEFE-4F7F-A5CB-9CF1EB7C98CC}" destId="{2C38FF4D-52E9-4158-AAB8-DFD13C3E42FF}" srcOrd="0" destOrd="0" presId="urn:microsoft.com/office/officeart/2005/8/layout/list1#8"/>
    <dgm:cxn modelId="{4C0286F2-F4CF-4E7F-B770-747243418DEF}" srcId="{E2577B62-BF7A-4151-8387-1F5216EA8E0A}" destId="{0018F52B-BC5C-43A5-BFE1-4F2D70C35FB8}" srcOrd="2" destOrd="0" parTransId="{47C3946A-14E5-484C-9A08-58EFA3D85EC0}" sibTransId="{0F587057-F2F4-4874-A7EA-A61BD0564F68}"/>
    <dgm:cxn modelId="{08FE02FD-7E1D-434D-A433-3C5FFEA8CF56}" srcId="{63ED35F0-AEFE-4F7F-A5CB-9CF1EB7C98CC}" destId="{E2577B62-BF7A-4151-8387-1F5216EA8E0A}" srcOrd="0" destOrd="0" parTransId="{CA4229AE-B552-45C2-BE7E-87AB1E81F159}" sibTransId="{D555475C-4FD1-41E2-BFE1-36EA1AD0DA64}"/>
    <dgm:cxn modelId="{D4235CFB-41C2-4063-9660-0D1910D0A8CE}" type="presParOf" srcId="{2C38FF4D-52E9-4158-AAB8-DFD13C3E42FF}" destId="{A5586CF6-FCC0-4ACA-95C7-628A2C07F4B6}" srcOrd="0" destOrd="0" presId="urn:microsoft.com/office/officeart/2005/8/layout/list1#8"/>
    <dgm:cxn modelId="{131BA375-6978-4FF1-AE94-35C09EEC883C}" type="presParOf" srcId="{A5586CF6-FCC0-4ACA-95C7-628A2C07F4B6}" destId="{5231A765-80F7-4A4C-A8E3-E8CC7CE57F5C}" srcOrd="0" destOrd="0" presId="urn:microsoft.com/office/officeart/2005/8/layout/list1#8"/>
    <dgm:cxn modelId="{E4CA2DEF-A3CF-482C-918C-6498498E07B1}" type="presParOf" srcId="{A5586CF6-FCC0-4ACA-95C7-628A2C07F4B6}" destId="{87476B49-2076-4051-98B4-7942629F8684}" srcOrd="1" destOrd="0" presId="urn:microsoft.com/office/officeart/2005/8/layout/list1#8"/>
    <dgm:cxn modelId="{60CF506C-F936-4968-9180-E6D2B2E7BB79}" type="presParOf" srcId="{2C38FF4D-52E9-4158-AAB8-DFD13C3E42FF}" destId="{DB6E5596-8BE8-4BAA-B625-43B6DC5C2A74}" srcOrd="1" destOrd="0" presId="urn:microsoft.com/office/officeart/2005/8/layout/list1#8"/>
    <dgm:cxn modelId="{8CEEA3FC-D618-4862-8D80-A4EB5D85926D}" type="presParOf" srcId="{2C38FF4D-52E9-4158-AAB8-DFD13C3E42FF}" destId="{D9FCB930-9310-48E5-A1FC-0D27A4ECCDF8}" srcOrd="2" destOrd="0" presId="urn:microsoft.com/office/officeart/2005/8/layout/list1#8"/>
    <dgm:cxn modelId="{F2142C94-9239-45C9-A202-D0B89D2CA1D7}" type="presParOf" srcId="{2C38FF4D-52E9-4158-AAB8-DFD13C3E42FF}" destId="{EFDE13E8-2AFD-4F8E-ADFD-FD92E0EC45BA}" srcOrd="3" destOrd="0" presId="urn:microsoft.com/office/officeart/2005/8/layout/list1#8"/>
    <dgm:cxn modelId="{E904F1B9-D0E8-464D-B51E-CD9382859A91}" type="presParOf" srcId="{2C38FF4D-52E9-4158-AAB8-DFD13C3E42FF}" destId="{7B54C109-C9D8-4ACC-B751-C5FE041871CA}" srcOrd="4" destOrd="0" presId="urn:microsoft.com/office/officeart/2005/8/layout/list1#8"/>
    <dgm:cxn modelId="{9EA7794A-E4F1-46AF-BDC5-FB56EFC74E04}" type="presParOf" srcId="{7B54C109-C9D8-4ACC-B751-C5FE041871CA}" destId="{8CFF1C4A-F78E-45D2-95E6-57C01BCCCAD6}" srcOrd="0" destOrd="0" presId="urn:microsoft.com/office/officeart/2005/8/layout/list1#8"/>
    <dgm:cxn modelId="{99F15DFF-2604-4ACA-AB7E-2C8B43EDD254}" type="presParOf" srcId="{7B54C109-C9D8-4ACC-B751-C5FE041871CA}" destId="{0DEB3E2A-0E73-4014-9B2C-007699E2ADC2}" srcOrd="1" destOrd="0" presId="urn:microsoft.com/office/officeart/2005/8/layout/list1#8"/>
    <dgm:cxn modelId="{B201A232-0E7A-408A-AF4C-44DA8C50A29C}" type="presParOf" srcId="{2C38FF4D-52E9-4158-AAB8-DFD13C3E42FF}" destId="{5DA73AA9-AA9F-4187-998A-B58A74875235}" srcOrd="5" destOrd="0" presId="urn:microsoft.com/office/officeart/2005/8/layout/list1#8"/>
    <dgm:cxn modelId="{51620456-EB8F-4943-A81A-37000E0B0065}" type="presParOf" srcId="{2C38FF4D-52E9-4158-AAB8-DFD13C3E42FF}" destId="{35880906-56D1-461A-8D59-C4452478551C}" srcOrd="6" destOrd="0" presId="urn:microsoft.com/office/officeart/2005/8/layout/list1#8"/>
    <dgm:cxn modelId="{FF87E0E5-88F2-4DFF-BE2B-08A45DC28C5D}" type="presParOf" srcId="{2C38FF4D-52E9-4158-AAB8-DFD13C3E42FF}" destId="{DD793937-D4AC-49E5-97A2-8B6702C1FAEE}" srcOrd="7" destOrd="0" presId="urn:microsoft.com/office/officeart/2005/8/layout/list1#8"/>
    <dgm:cxn modelId="{E00B4622-6933-411C-9AC3-FC83E641ADEE}" type="presParOf" srcId="{2C38FF4D-52E9-4158-AAB8-DFD13C3E42FF}" destId="{39F720D1-2A8B-49AB-B775-BADF9502E691}" srcOrd="8" destOrd="0" presId="urn:microsoft.com/office/officeart/2005/8/layout/list1#8"/>
    <dgm:cxn modelId="{8CBF88CD-D0C7-4F0C-B185-4AA8E4C79D78}" type="presParOf" srcId="{39F720D1-2A8B-49AB-B775-BADF9502E691}" destId="{12EBCC37-9EA6-4503-B2F1-F9CF76916A42}" srcOrd="0" destOrd="0" presId="urn:microsoft.com/office/officeart/2005/8/layout/list1#8"/>
    <dgm:cxn modelId="{8DDA410E-0434-4EE8-941C-095994A40F13}" type="presParOf" srcId="{39F720D1-2A8B-49AB-B775-BADF9502E691}" destId="{C1BE0D5E-C6B9-49B0-B738-ACA86C641FB0}" srcOrd="1" destOrd="0" presId="urn:microsoft.com/office/officeart/2005/8/layout/list1#8"/>
    <dgm:cxn modelId="{7141CC85-8D02-4F7A-8355-0FB09F5B0F8F}" type="presParOf" srcId="{2C38FF4D-52E9-4158-AAB8-DFD13C3E42FF}" destId="{A7744CB5-14D6-4530-8814-94F8927FF561}" srcOrd="9" destOrd="0" presId="urn:microsoft.com/office/officeart/2005/8/layout/list1#8"/>
    <dgm:cxn modelId="{44E45EB9-A9E6-49AC-A2E3-D0224A1BC60B}" type="presParOf" srcId="{2C38FF4D-52E9-4158-AAB8-DFD13C3E42FF}" destId="{B86431CB-6353-4828-89F4-5AAE975E6882}" srcOrd="10" destOrd="0" presId="urn:microsoft.com/office/officeart/2005/8/layout/list1#8"/>
  </dgm:cxnLst>
  <dgm:bg>
    <a:solidFill>
      <a:srgbClr val="9ED3D7"/>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ED35F0-AEFE-4F7F-A5CB-9CF1EB7C98CC}" type="doc">
      <dgm:prSet loTypeId="urn:microsoft.com/office/officeart/2005/8/layout/list1#9" loCatId="list" qsTypeId="urn:microsoft.com/office/officeart/2005/8/quickstyle/simple1#9" qsCatId="simple" csTypeId="urn:microsoft.com/office/officeart/2005/8/colors/accent1_2#10" csCatId="accent1" phldr="1"/>
      <dgm:spPr/>
      <dgm:t>
        <a:bodyPr/>
        <a:lstStyle/>
        <a:p>
          <a:endParaRPr lang="zh-CN" altLang="en-US"/>
        </a:p>
      </dgm:t>
    </dgm:pt>
    <dgm:pt modelId="{EB966C90-0F0E-4D40-A4D7-78B3E5C38FD6}">
      <dgm:prSet phldrT="[文本]"/>
      <dgm:spPr>
        <a:solidFill>
          <a:srgbClr val="3C8C93"/>
        </a:solidFill>
      </dgm:spPr>
      <dgm:t>
        <a:bodyPr/>
        <a:lstStyle/>
        <a:p>
          <a:r>
            <a:rPr lang="zh-CN" altLang="en-US" dirty="0"/>
            <a:t>带宽验证</a:t>
          </a:r>
        </a:p>
      </dgm:t>
    </dgm:pt>
    <dgm:pt modelId="{F62F0D4D-1254-4CEB-97D2-91AF53029362}" type="parTrans" cxnId="{D3C3F45D-4117-412E-B898-9D1DF770796F}">
      <dgm:prSet/>
      <dgm:spPr/>
      <dgm:t>
        <a:bodyPr/>
        <a:lstStyle/>
        <a:p>
          <a:endParaRPr lang="zh-CN" altLang="en-US"/>
        </a:p>
      </dgm:t>
    </dgm:pt>
    <dgm:pt modelId="{354E10C4-307D-435B-A4BA-E4FE5D8CD81C}" type="sibTrans" cxnId="{D3C3F45D-4117-412E-B898-9D1DF770796F}">
      <dgm:prSet/>
      <dgm:spPr/>
      <dgm:t>
        <a:bodyPr/>
        <a:lstStyle/>
        <a:p>
          <a:endParaRPr lang="zh-CN" altLang="en-US"/>
        </a:p>
      </dgm:t>
    </dgm:pt>
    <dgm:pt modelId="{9A50E881-0649-4FBA-B84D-D9DFE6DBF83F}">
      <dgm:prSet phldrT="[文本]"/>
      <dgm:spPr>
        <a:solidFill>
          <a:srgbClr val="3C8C93"/>
        </a:solidFill>
      </dgm:spPr>
      <dgm:t>
        <a:bodyPr/>
        <a:lstStyle/>
        <a:p>
          <a:r>
            <a:rPr lang="zh-CN" altLang="en-US" dirty="0"/>
            <a:t>时延验证</a:t>
          </a:r>
        </a:p>
      </dgm:t>
    </dgm:pt>
    <dgm:pt modelId="{B38D06AF-9E80-4835-9CFB-B44DFFDE172B}" type="parTrans" cxnId="{E77002CA-8BC2-4863-BB2A-41A5DFE60CAE}">
      <dgm:prSet/>
      <dgm:spPr/>
      <dgm:t>
        <a:bodyPr/>
        <a:lstStyle/>
        <a:p>
          <a:endParaRPr lang="zh-CN" altLang="en-US"/>
        </a:p>
      </dgm:t>
    </dgm:pt>
    <dgm:pt modelId="{E7337085-9A0A-4598-9FFE-8B7C7C3C7F2C}" type="sibTrans" cxnId="{E77002CA-8BC2-4863-BB2A-41A5DFE60CAE}">
      <dgm:prSet/>
      <dgm:spPr/>
      <dgm:t>
        <a:bodyPr/>
        <a:lstStyle/>
        <a:p>
          <a:endParaRPr lang="zh-CN" altLang="en-US"/>
        </a:p>
      </dgm:t>
    </dgm:pt>
    <dgm:pt modelId="{1162AB50-0A3C-4FC2-B21D-8A9F0BA839A5}">
      <dgm:prSet phldrT="[文本]"/>
      <dgm:spPr/>
      <dgm:t>
        <a:bodyPr/>
        <a:lstStyle/>
        <a:p>
          <a:r>
            <a:rPr lang="en-US" altLang="zh-CN" dirty="0"/>
            <a:t>FlexE</a:t>
          </a:r>
          <a:r>
            <a:rPr lang="zh-CN" altLang="en-US" dirty="0"/>
            <a:t>通道满足接入层的不同速率的本地业务的</a:t>
          </a:r>
          <a:r>
            <a:rPr lang="zh-CN" altLang="en-US" b="1" dirty="0"/>
            <a:t>带宽</a:t>
          </a:r>
          <a:r>
            <a:rPr lang="zh-CN" altLang="en-US" dirty="0"/>
            <a:t>需要</a:t>
          </a:r>
        </a:p>
      </dgm:t>
    </dgm:pt>
    <dgm:pt modelId="{17782A84-3449-4DCE-B688-5EEB147344B1}" type="parTrans" cxnId="{A9B7B2D6-4D78-469A-8071-DB19F140D2C3}">
      <dgm:prSet/>
      <dgm:spPr/>
      <dgm:t>
        <a:bodyPr/>
        <a:lstStyle/>
        <a:p>
          <a:endParaRPr lang="zh-CN" altLang="en-US"/>
        </a:p>
      </dgm:t>
    </dgm:pt>
    <dgm:pt modelId="{DE945E98-3367-4A4F-8A18-C18B48A45034}" type="sibTrans" cxnId="{A9B7B2D6-4D78-469A-8071-DB19F140D2C3}">
      <dgm:prSet/>
      <dgm:spPr/>
      <dgm:t>
        <a:bodyPr/>
        <a:lstStyle/>
        <a:p>
          <a:endParaRPr lang="zh-CN" altLang="en-US"/>
        </a:p>
      </dgm:t>
    </dgm:pt>
    <dgm:pt modelId="{0D644E4F-6B73-48BD-8BD8-37616C59C474}">
      <dgm:prSet phldrT="[文本]"/>
      <dgm:spPr/>
      <dgm:t>
        <a:bodyPr/>
        <a:lstStyle/>
        <a:p>
          <a:r>
            <a:rPr lang="zh-CN" altLang="en-US" dirty="0"/>
            <a:t>输入不同速率要求的业务，观察接收端的丢包情况是否满足要求</a:t>
          </a:r>
        </a:p>
      </dgm:t>
    </dgm:pt>
    <dgm:pt modelId="{6A1BDA04-6D3B-4BDF-9651-3BEEEE4BF841}" type="parTrans" cxnId="{C6E0C633-644B-48FC-8F58-7A03132CAD86}">
      <dgm:prSet/>
      <dgm:spPr/>
      <dgm:t>
        <a:bodyPr/>
        <a:lstStyle/>
        <a:p>
          <a:endParaRPr lang="zh-CN" altLang="en-US"/>
        </a:p>
      </dgm:t>
    </dgm:pt>
    <dgm:pt modelId="{2C0F7C3B-643F-418E-A349-AE2FA1504343}" type="sibTrans" cxnId="{C6E0C633-644B-48FC-8F58-7A03132CAD86}">
      <dgm:prSet/>
      <dgm:spPr/>
      <dgm:t>
        <a:bodyPr/>
        <a:lstStyle/>
        <a:p>
          <a:endParaRPr lang="zh-CN" altLang="en-US"/>
        </a:p>
      </dgm:t>
    </dgm:pt>
    <dgm:pt modelId="{2B7BAA08-CB36-4C6C-B61B-8DDC852DE436}">
      <dgm:prSet phldrT="[文本]"/>
      <dgm:spPr>
        <a:solidFill>
          <a:srgbClr val="F5FBFB"/>
        </a:solidFill>
      </dgm:spPr>
      <dgm:t>
        <a:bodyPr/>
        <a:lstStyle/>
        <a:p>
          <a:r>
            <a:rPr lang="zh-CN" altLang="en-US" dirty="0"/>
            <a:t>输入不同时延要求的业务，观察接收端的时延及抖动是否满足要求</a:t>
          </a:r>
        </a:p>
      </dgm:t>
    </dgm:pt>
    <dgm:pt modelId="{CC837C20-5927-4FAC-9441-F8EE908E6E87}" type="parTrans" cxnId="{5E34FFC7-88C3-415D-87E9-4F0B5BD74654}">
      <dgm:prSet/>
      <dgm:spPr/>
      <dgm:t>
        <a:bodyPr/>
        <a:lstStyle/>
        <a:p>
          <a:endParaRPr lang="zh-CN" altLang="en-US"/>
        </a:p>
      </dgm:t>
    </dgm:pt>
    <dgm:pt modelId="{81F2DFDF-F57E-448D-B58D-344A2044480E}" type="sibTrans" cxnId="{5E34FFC7-88C3-415D-87E9-4F0B5BD74654}">
      <dgm:prSet/>
      <dgm:spPr/>
      <dgm:t>
        <a:bodyPr/>
        <a:lstStyle/>
        <a:p>
          <a:endParaRPr lang="zh-CN" altLang="en-US"/>
        </a:p>
      </dgm:t>
    </dgm:pt>
    <dgm:pt modelId="{13BBE0C9-3FDE-429B-8D01-D01944C129E3}">
      <dgm:prSet phldrT="[文本]"/>
      <dgm:spPr>
        <a:solidFill>
          <a:srgbClr val="F5FBFB"/>
        </a:solidFill>
      </dgm:spPr>
      <dgm:t>
        <a:bodyPr/>
        <a:lstStyle/>
        <a:p>
          <a:r>
            <a:rPr lang="en-US" altLang="en-US" dirty="0"/>
            <a:t>FlexE</a:t>
          </a:r>
          <a:r>
            <a:rPr lang="zh-CN" altLang="en-US" dirty="0"/>
            <a:t>通道满足接入层的不同速率的本地业务的</a:t>
          </a:r>
          <a:r>
            <a:rPr lang="zh-CN" altLang="en-US" b="1" dirty="0"/>
            <a:t>时延</a:t>
          </a:r>
          <a:r>
            <a:rPr lang="zh-CN" altLang="en-US" dirty="0"/>
            <a:t>需要</a:t>
          </a:r>
        </a:p>
      </dgm:t>
    </dgm:pt>
    <dgm:pt modelId="{FE740617-347A-4601-ACA8-057F5686BF5E}" type="parTrans" cxnId="{17C60340-4D41-4596-B4FB-2A050B17ACD0}">
      <dgm:prSet/>
      <dgm:spPr/>
      <dgm:t>
        <a:bodyPr/>
        <a:lstStyle/>
        <a:p>
          <a:endParaRPr lang="zh-CN" altLang="en-US"/>
        </a:p>
      </dgm:t>
    </dgm:pt>
    <dgm:pt modelId="{8C0EADC3-2DBB-4300-8743-C043E015CC84}" type="sibTrans" cxnId="{17C60340-4D41-4596-B4FB-2A050B17ACD0}">
      <dgm:prSet/>
      <dgm:spPr/>
      <dgm:t>
        <a:bodyPr/>
        <a:lstStyle/>
        <a:p>
          <a:endParaRPr lang="zh-CN" altLang="en-US"/>
        </a:p>
      </dgm:t>
    </dgm:pt>
    <dgm:pt modelId="{222328F0-594C-4A20-9769-8C6D4CBF9B29}">
      <dgm:prSet phldrT="[文本]"/>
      <dgm:spPr/>
      <dgm:t>
        <a:bodyPr/>
        <a:lstStyle/>
        <a:p>
          <a:r>
            <a:rPr lang="zh-CN" altLang="en-US" dirty="0"/>
            <a:t>在业务数量变化的过程中，观察接收端的丢包情况是否满足要求</a:t>
          </a:r>
        </a:p>
      </dgm:t>
    </dgm:pt>
    <dgm:pt modelId="{E65DBE94-D774-4D34-B07C-4E7D8F85FBEE}" type="parTrans" cxnId="{E680356E-FBDB-4BF0-89EC-AA646679239E}">
      <dgm:prSet/>
      <dgm:spPr/>
      <dgm:t>
        <a:bodyPr/>
        <a:lstStyle/>
        <a:p>
          <a:endParaRPr lang="zh-CN" altLang="en-US"/>
        </a:p>
      </dgm:t>
    </dgm:pt>
    <dgm:pt modelId="{DD171BC0-F38F-4E0E-BC55-9BBA57DF9D19}" type="sibTrans" cxnId="{E680356E-FBDB-4BF0-89EC-AA646679239E}">
      <dgm:prSet/>
      <dgm:spPr/>
      <dgm:t>
        <a:bodyPr/>
        <a:lstStyle/>
        <a:p>
          <a:endParaRPr lang="zh-CN" altLang="en-US"/>
        </a:p>
      </dgm:t>
    </dgm:pt>
    <dgm:pt modelId="{2697418C-DB8C-4D16-8480-04C2F71FC3AE}">
      <dgm:prSet phldrT="[文本]"/>
      <dgm:spPr>
        <a:solidFill>
          <a:srgbClr val="F5FBFB"/>
        </a:solidFill>
      </dgm:spPr>
      <dgm:t>
        <a:bodyPr/>
        <a:lstStyle/>
        <a:p>
          <a:r>
            <a:rPr lang="zh-CN" altLang="en-US" dirty="0"/>
            <a:t>在业务数量变化的过程中，观察接收端的时延及抖动是否满足要求</a:t>
          </a:r>
        </a:p>
      </dgm:t>
    </dgm:pt>
    <dgm:pt modelId="{43A225A0-0972-4635-8581-E4079DE22725}" type="parTrans" cxnId="{BABA9B80-1F1F-4BF8-BE73-925E8A949944}">
      <dgm:prSet/>
      <dgm:spPr/>
      <dgm:t>
        <a:bodyPr/>
        <a:lstStyle/>
        <a:p>
          <a:endParaRPr lang="zh-CN" altLang="en-US"/>
        </a:p>
      </dgm:t>
    </dgm:pt>
    <dgm:pt modelId="{E1C11570-B991-4862-AEBA-32629753E10F}" type="sibTrans" cxnId="{BABA9B80-1F1F-4BF8-BE73-925E8A949944}">
      <dgm:prSet/>
      <dgm:spPr/>
      <dgm:t>
        <a:bodyPr/>
        <a:lstStyle/>
        <a:p>
          <a:endParaRPr lang="zh-CN" altLang="en-US"/>
        </a:p>
      </dgm:t>
    </dgm:pt>
    <dgm:pt modelId="{2C38FF4D-52E9-4158-AAB8-DFD13C3E42FF}" type="pres">
      <dgm:prSet presAssocID="{63ED35F0-AEFE-4F7F-A5CB-9CF1EB7C98CC}" presName="linear" presStyleCnt="0">
        <dgm:presLayoutVars>
          <dgm:dir/>
          <dgm:animLvl val="lvl"/>
          <dgm:resizeHandles val="exact"/>
        </dgm:presLayoutVars>
      </dgm:prSet>
      <dgm:spPr/>
    </dgm:pt>
    <dgm:pt modelId="{7B54C109-C9D8-4ACC-B751-C5FE041871CA}" type="pres">
      <dgm:prSet presAssocID="{EB966C90-0F0E-4D40-A4D7-78B3E5C38FD6}" presName="parentLin" presStyleCnt="0"/>
      <dgm:spPr/>
    </dgm:pt>
    <dgm:pt modelId="{8CFF1C4A-F78E-45D2-95E6-57C01BCCCAD6}" type="pres">
      <dgm:prSet presAssocID="{EB966C90-0F0E-4D40-A4D7-78B3E5C38FD6}" presName="parentLeftMargin" presStyleLbl="node1" presStyleIdx="0" presStyleCnt="2"/>
      <dgm:spPr/>
    </dgm:pt>
    <dgm:pt modelId="{0DEB3E2A-0E73-4014-9B2C-007699E2ADC2}" type="pres">
      <dgm:prSet presAssocID="{EB966C90-0F0E-4D40-A4D7-78B3E5C38FD6}" presName="parentText" presStyleLbl="node1" presStyleIdx="0" presStyleCnt="2">
        <dgm:presLayoutVars>
          <dgm:chMax val="0"/>
          <dgm:bulletEnabled val="1"/>
        </dgm:presLayoutVars>
      </dgm:prSet>
      <dgm:spPr/>
    </dgm:pt>
    <dgm:pt modelId="{5DA73AA9-AA9F-4187-998A-B58A74875235}" type="pres">
      <dgm:prSet presAssocID="{EB966C90-0F0E-4D40-A4D7-78B3E5C38FD6}" presName="negativeSpace" presStyleCnt="0"/>
      <dgm:spPr/>
    </dgm:pt>
    <dgm:pt modelId="{35880906-56D1-461A-8D59-C4452478551C}" type="pres">
      <dgm:prSet presAssocID="{EB966C90-0F0E-4D40-A4D7-78B3E5C38FD6}" presName="childText" presStyleLbl="conFgAcc1" presStyleIdx="0" presStyleCnt="2">
        <dgm:presLayoutVars>
          <dgm:bulletEnabled val="1"/>
        </dgm:presLayoutVars>
      </dgm:prSet>
      <dgm:spPr/>
    </dgm:pt>
    <dgm:pt modelId="{DD793937-D4AC-49E5-97A2-8B6702C1FAEE}" type="pres">
      <dgm:prSet presAssocID="{354E10C4-307D-435B-A4BA-E4FE5D8CD81C}" presName="spaceBetweenRectangles" presStyleCnt="0"/>
      <dgm:spPr/>
    </dgm:pt>
    <dgm:pt modelId="{39F720D1-2A8B-49AB-B775-BADF9502E691}" type="pres">
      <dgm:prSet presAssocID="{9A50E881-0649-4FBA-B84D-D9DFE6DBF83F}" presName="parentLin" presStyleCnt="0"/>
      <dgm:spPr/>
    </dgm:pt>
    <dgm:pt modelId="{12EBCC37-9EA6-4503-B2F1-F9CF76916A42}" type="pres">
      <dgm:prSet presAssocID="{9A50E881-0649-4FBA-B84D-D9DFE6DBF83F}" presName="parentLeftMargin" presStyleLbl="node1" presStyleIdx="0" presStyleCnt="2"/>
      <dgm:spPr/>
    </dgm:pt>
    <dgm:pt modelId="{C1BE0D5E-C6B9-49B0-B738-ACA86C641FB0}" type="pres">
      <dgm:prSet presAssocID="{9A50E881-0649-4FBA-B84D-D9DFE6DBF83F}" presName="parentText" presStyleLbl="node1" presStyleIdx="1" presStyleCnt="2">
        <dgm:presLayoutVars>
          <dgm:chMax val="0"/>
          <dgm:bulletEnabled val="1"/>
        </dgm:presLayoutVars>
      </dgm:prSet>
      <dgm:spPr/>
    </dgm:pt>
    <dgm:pt modelId="{A7744CB5-14D6-4530-8814-94F8927FF561}" type="pres">
      <dgm:prSet presAssocID="{9A50E881-0649-4FBA-B84D-D9DFE6DBF83F}" presName="negativeSpace" presStyleCnt="0"/>
      <dgm:spPr/>
    </dgm:pt>
    <dgm:pt modelId="{B86431CB-6353-4828-89F4-5AAE975E6882}" type="pres">
      <dgm:prSet presAssocID="{9A50E881-0649-4FBA-B84D-D9DFE6DBF83F}" presName="childText" presStyleLbl="conFgAcc1" presStyleIdx="1" presStyleCnt="2">
        <dgm:presLayoutVars>
          <dgm:bulletEnabled val="1"/>
        </dgm:presLayoutVars>
      </dgm:prSet>
      <dgm:spPr/>
    </dgm:pt>
  </dgm:ptLst>
  <dgm:cxnLst>
    <dgm:cxn modelId="{F3EBD601-6021-4EBC-8D8E-6BB028AF6925}" type="presOf" srcId="{2B7BAA08-CB36-4C6C-B61B-8DDC852DE436}" destId="{B86431CB-6353-4828-89F4-5AAE975E6882}" srcOrd="0" destOrd="1" presId="urn:microsoft.com/office/officeart/2005/8/layout/list1#9"/>
    <dgm:cxn modelId="{85968D28-76C1-4C0C-ADCF-DEB0AD2DD32C}" type="presOf" srcId="{EB966C90-0F0E-4D40-A4D7-78B3E5C38FD6}" destId="{0DEB3E2A-0E73-4014-9B2C-007699E2ADC2}" srcOrd="1" destOrd="0" presId="urn:microsoft.com/office/officeart/2005/8/layout/list1#9"/>
    <dgm:cxn modelId="{C6E0C633-644B-48FC-8F58-7A03132CAD86}" srcId="{EB966C90-0F0E-4D40-A4D7-78B3E5C38FD6}" destId="{0D644E4F-6B73-48BD-8BD8-37616C59C474}" srcOrd="1" destOrd="0" parTransId="{6A1BDA04-6D3B-4BDF-9651-3BEEEE4BF841}" sibTransId="{2C0F7C3B-643F-418E-A349-AE2FA1504343}"/>
    <dgm:cxn modelId="{F17B983F-8147-465D-A713-5CE8A33B6D75}" type="presOf" srcId="{9A50E881-0649-4FBA-B84D-D9DFE6DBF83F}" destId="{C1BE0D5E-C6B9-49B0-B738-ACA86C641FB0}" srcOrd="1" destOrd="0" presId="urn:microsoft.com/office/officeart/2005/8/layout/list1#9"/>
    <dgm:cxn modelId="{17C60340-4D41-4596-B4FB-2A050B17ACD0}" srcId="{9A50E881-0649-4FBA-B84D-D9DFE6DBF83F}" destId="{13BBE0C9-3FDE-429B-8D01-D01944C129E3}" srcOrd="0" destOrd="0" parTransId="{FE740617-347A-4601-ACA8-057F5686BF5E}" sibTransId="{8C0EADC3-2DBB-4300-8743-C043E015CC84}"/>
    <dgm:cxn modelId="{D3C3F45D-4117-412E-B898-9D1DF770796F}" srcId="{63ED35F0-AEFE-4F7F-A5CB-9CF1EB7C98CC}" destId="{EB966C90-0F0E-4D40-A4D7-78B3E5C38FD6}" srcOrd="0" destOrd="0" parTransId="{F62F0D4D-1254-4CEB-97D2-91AF53029362}" sibTransId="{354E10C4-307D-435B-A4BA-E4FE5D8CD81C}"/>
    <dgm:cxn modelId="{68DE4561-7326-4C4C-BAED-779DB9A1BD56}" type="presOf" srcId="{2697418C-DB8C-4D16-8480-04C2F71FC3AE}" destId="{B86431CB-6353-4828-89F4-5AAE975E6882}" srcOrd="0" destOrd="2" presId="urn:microsoft.com/office/officeart/2005/8/layout/list1#9"/>
    <dgm:cxn modelId="{E680356E-FBDB-4BF0-89EC-AA646679239E}" srcId="{EB966C90-0F0E-4D40-A4D7-78B3E5C38FD6}" destId="{222328F0-594C-4A20-9769-8C6D4CBF9B29}" srcOrd="2" destOrd="0" parTransId="{E65DBE94-D774-4D34-B07C-4E7D8F85FBEE}" sibTransId="{DD171BC0-F38F-4E0E-BC55-9BBA57DF9D19}"/>
    <dgm:cxn modelId="{989CB97C-285E-4EF9-A5F5-0B347C1CDDE8}" type="presOf" srcId="{EB966C90-0F0E-4D40-A4D7-78B3E5C38FD6}" destId="{8CFF1C4A-F78E-45D2-95E6-57C01BCCCAD6}" srcOrd="0" destOrd="0" presId="urn:microsoft.com/office/officeart/2005/8/layout/list1#9"/>
    <dgm:cxn modelId="{BABA9B80-1F1F-4BF8-BE73-925E8A949944}" srcId="{9A50E881-0649-4FBA-B84D-D9DFE6DBF83F}" destId="{2697418C-DB8C-4D16-8480-04C2F71FC3AE}" srcOrd="2" destOrd="0" parTransId="{43A225A0-0972-4635-8581-E4079DE22725}" sibTransId="{E1C11570-B991-4862-AEBA-32629753E10F}"/>
    <dgm:cxn modelId="{CFDBD79C-B9C1-46A8-A5A6-71F33C306DC4}" type="presOf" srcId="{0D644E4F-6B73-48BD-8BD8-37616C59C474}" destId="{35880906-56D1-461A-8D59-C4452478551C}" srcOrd="0" destOrd="1" presId="urn:microsoft.com/office/officeart/2005/8/layout/list1#9"/>
    <dgm:cxn modelId="{7D11C1B8-95FB-45D3-8917-1A5F5A867F5B}" type="presOf" srcId="{13BBE0C9-3FDE-429B-8D01-D01944C129E3}" destId="{B86431CB-6353-4828-89F4-5AAE975E6882}" srcOrd="0" destOrd="0" presId="urn:microsoft.com/office/officeart/2005/8/layout/list1#9"/>
    <dgm:cxn modelId="{5E34FFC7-88C3-415D-87E9-4F0B5BD74654}" srcId="{9A50E881-0649-4FBA-B84D-D9DFE6DBF83F}" destId="{2B7BAA08-CB36-4C6C-B61B-8DDC852DE436}" srcOrd="1" destOrd="0" parTransId="{CC837C20-5927-4FAC-9441-F8EE908E6E87}" sibTransId="{81F2DFDF-F57E-448D-B58D-344A2044480E}"/>
    <dgm:cxn modelId="{E77002CA-8BC2-4863-BB2A-41A5DFE60CAE}" srcId="{63ED35F0-AEFE-4F7F-A5CB-9CF1EB7C98CC}" destId="{9A50E881-0649-4FBA-B84D-D9DFE6DBF83F}" srcOrd="1" destOrd="0" parTransId="{B38D06AF-9E80-4835-9CFB-B44DFFDE172B}" sibTransId="{E7337085-9A0A-4598-9FFE-8B7C7C3C7F2C}"/>
    <dgm:cxn modelId="{0CCA97CF-76D0-44C6-8D81-8E61CA7FC9AE}" type="presOf" srcId="{9A50E881-0649-4FBA-B84D-D9DFE6DBF83F}" destId="{12EBCC37-9EA6-4503-B2F1-F9CF76916A42}" srcOrd="0" destOrd="0" presId="urn:microsoft.com/office/officeart/2005/8/layout/list1#9"/>
    <dgm:cxn modelId="{712CF8D1-14F5-413A-A394-5156E40C3C21}" type="presOf" srcId="{1162AB50-0A3C-4FC2-B21D-8A9F0BA839A5}" destId="{35880906-56D1-461A-8D59-C4452478551C}" srcOrd="0" destOrd="0" presId="urn:microsoft.com/office/officeart/2005/8/layout/list1#9"/>
    <dgm:cxn modelId="{A9B7B2D6-4D78-469A-8071-DB19F140D2C3}" srcId="{EB966C90-0F0E-4D40-A4D7-78B3E5C38FD6}" destId="{1162AB50-0A3C-4FC2-B21D-8A9F0BA839A5}" srcOrd="0" destOrd="0" parTransId="{17782A84-3449-4DCE-B688-5EEB147344B1}" sibTransId="{DE945E98-3367-4A4F-8A18-C18B48A45034}"/>
    <dgm:cxn modelId="{20BE5AD8-9C1A-4BE8-9C43-F4A9E6503C2C}" type="presOf" srcId="{222328F0-594C-4A20-9769-8C6D4CBF9B29}" destId="{35880906-56D1-461A-8D59-C4452478551C}" srcOrd="0" destOrd="2" presId="urn:microsoft.com/office/officeart/2005/8/layout/list1#9"/>
    <dgm:cxn modelId="{8F4C44E2-4C42-40FD-A146-6020695DE63A}" type="presOf" srcId="{63ED35F0-AEFE-4F7F-A5CB-9CF1EB7C98CC}" destId="{2C38FF4D-52E9-4158-AAB8-DFD13C3E42FF}" srcOrd="0" destOrd="0" presId="urn:microsoft.com/office/officeart/2005/8/layout/list1#9"/>
    <dgm:cxn modelId="{E904F1B9-D0E8-464D-B51E-CD9382859A91}" type="presParOf" srcId="{2C38FF4D-52E9-4158-AAB8-DFD13C3E42FF}" destId="{7B54C109-C9D8-4ACC-B751-C5FE041871CA}" srcOrd="0" destOrd="0" presId="urn:microsoft.com/office/officeart/2005/8/layout/list1#9"/>
    <dgm:cxn modelId="{9EA7794A-E4F1-46AF-BDC5-FB56EFC74E04}" type="presParOf" srcId="{7B54C109-C9D8-4ACC-B751-C5FE041871CA}" destId="{8CFF1C4A-F78E-45D2-95E6-57C01BCCCAD6}" srcOrd="0" destOrd="0" presId="urn:microsoft.com/office/officeart/2005/8/layout/list1#9"/>
    <dgm:cxn modelId="{99F15DFF-2604-4ACA-AB7E-2C8B43EDD254}" type="presParOf" srcId="{7B54C109-C9D8-4ACC-B751-C5FE041871CA}" destId="{0DEB3E2A-0E73-4014-9B2C-007699E2ADC2}" srcOrd="1" destOrd="0" presId="urn:microsoft.com/office/officeart/2005/8/layout/list1#9"/>
    <dgm:cxn modelId="{B201A232-0E7A-408A-AF4C-44DA8C50A29C}" type="presParOf" srcId="{2C38FF4D-52E9-4158-AAB8-DFD13C3E42FF}" destId="{5DA73AA9-AA9F-4187-998A-B58A74875235}" srcOrd="1" destOrd="0" presId="urn:microsoft.com/office/officeart/2005/8/layout/list1#9"/>
    <dgm:cxn modelId="{51620456-EB8F-4943-A81A-37000E0B0065}" type="presParOf" srcId="{2C38FF4D-52E9-4158-AAB8-DFD13C3E42FF}" destId="{35880906-56D1-461A-8D59-C4452478551C}" srcOrd="2" destOrd="0" presId="urn:microsoft.com/office/officeart/2005/8/layout/list1#9"/>
    <dgm:cxn modelId="{FF87E0E5-88F2-4DFF-BE2B-08A45DC28C5D}" type="presParOf" srcId="{2C38FF4D-52E9-4158-AAB8-DFD13C3E42FF}" destId="{DD793937-D4AC-49E5-97A2-8B6702C1FAEE}" srcOrd="3" destOrd="0" presId="urn:microsoft.com/office/officeart/2005/8/layout/list1#9"/>
    <dgm:cxn modelId="{E00B4622-6933-411C-9AC3-FC83E641ADEE}" type="presParOf" srcId="{2C38FF4D-52E9-4158-AAB8-DFD13C3E42FF}" destId="{39F720D1-2A8B-49AB-B775-BADF9502E691}" srcOrd="4" destOrd="0" presId="urn:microsoft.com/office/officeart/2005/8/layout/list1#9"/>
    <dgm:cxn modelId="{8CBF88CD-D0C7-4F0C-B185-4AA8E4C79D78}" type="presParOf" srcId="{39F720D1-2A8B-49AB-B775-BADF9502E691}" destId="{12EBCC37-9EA6-4503-B2F1-F9CF76916A42}" srcOrd="0" destOrd="0" presId="urn:microsoft.com/office/officeart/2005/8/layout/list1#9"/>
    <dgm:cxn modelId="{8DDA410E-0434-4EE8-941C-095994A40F13}" type="presParOf" srcId="{39F720D1-2A8B-49AB-B775-BADF9502E691}" destId="{C1BE0D5E-C6B9-49B0-B738-ACA86C641FB0}" srcOrd="1" destOrd="0" presId="urn:microsoft.com/office/officeart/2005/8/layout/list1#9"/>
    <dgm:cxn modelId="{7141CC85-8D02-4F7A-8355-0FB09F5B0F8F}" type="presParOf" srcId="{2C38FF4D-52E9-4158-AAB8-DFD13C3E42FF}" destId="{A7744CB5-14D6-4530-8814-94F8927FF561}" srcOrd="5" destOrd="0" presId="urn:microsoft.com/office/officeart/2005/8/layout/list1#9"/>
    <dgm:cxn modelId="{44E45EB9-A9E6-49AC-A2E3-D0224A1BC60B}" type="presParOf" srcId="{2C38FF4D-52E9-4158-AAB8-DFD13C3E42FF}" destId="{B86431CB-6353-4828-89F4-5AAE975E6882}" srcOrd="6" destOrd="0" presId="urn:microsoft.com/office/officeart/2005/8/layout/list1#9"/>
  </dgm:cxnLst>
  <dgm:bg>
    <a:solidFill>
      <a:srgbClr val="9ED3D7"/>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ED35F0-AEFE-4F7F-A5CB-9CF1EB7C98CC}" type="doc">
      <dgm:prSet loTypeId="urn:microsoft.com/office/officeart/2005/8/layout/list1#10" loCatId="list" qsTypeId="urn:microsoft.com/office/officeart/2005/8/quickstyle/simple1#10" qsCatId="simple" csTypeId="urn:microsoft.com/office/officeart/2005/8/colors/accent1_2#11" csCatId="accent1" phldr="1"/>
      <dgm:spPr/>
      <dgm:t>
        <a:bodyPr/>
        <a:lstStyle/>
        <a:p>
          <a:endParaRPr lang="zh-CN" altLang="en-US"/>
        </a:p>
      </dgm:t>
    </dgm:pt>
    <dgm:pt modelId="{E2577B62-BF7A-4151-8387-1F5216EA8E0A}">
      <dgm:prSet phldrT="[文本]"/>
      <dgm:spPr>
        <a:solidFill>
          <a:srgbClr val="3C8C93"/>
        </a:solidFill>
      </dgm:spPr>
      <dgm:t>
        <a:bodyPr/>
        <a:lstStyle/>
        <a:p>
          <a:r>
            <a:rPr lang="en-US" altLang="zh-CN" dirty="0"/>
            <a:t>FlexE</a:t>
          </a:r>
          <a:r>
            <a:rPr lang="zh-CN" altLang="en-US" dirty="0"/>
            <a:t>信道功能验证</a:t>
          </a:r>
        </a:p>
      </dgm:t>
    </dgm:pt>
    <dgm:pt modelId="{CA4229AE-B552-45C2-BE7E-87AB1E81F159}" type="parTrans" cxnId="{08FE02FD-7E1D-434D-A433-3C5FFEA8CF56}">
      <dgm:prSet/>
      <dgm:spPr/>
      <dgm:t>
        <a:bodyPr/>
        <a:lstStyle/>
        <a:p>
          <a:endParaRPr lang="zh-CN" altLang="en-US"/>
        </a:p>
      </dgm:t>
    </dgm:pt>
    <dgm:pt modelId="{D555475C-4FD1-41E2-BFE1-36EA1AD0DA64}" type="sibTrans" cxnId="{08FE02FD-7E1D-434D-A433-3C5FFEA8CF56}">
      <dgm:prSet/>
      <dgm:spPr/>
      <dgm:t>
        <a:bodyPr/>
        <a:lstStyle/>
        <a:p>
          <a:endParaRPr lang="zh-CN" altLang="en-US"/>
        </a:p>
      </dgm:t>
    </dgm:pt>
    <dgm:pt modelId="{EB966C90-0F0E-4D40-A4D7-78B3E5C38FD6}">
      <dgm:prSet phldrT="[文本]"/>
      <dgm:spPr>
        <a:solidFill>
          <a:srgbClr val="3C8C93"/>
        </a:solidFill>
      </dgm:spPr>
      <dgm:t>
        <a:bodyPr/>
        <a:lstStyle/>
        <a:p>
          <a:r>
            <a:rPr lang="en-US" altLang="zh-CN" dirty="0"/>
            <a:t>FlexE</a:t>
          </a:r>
          <a:r>
            <a:rPr lang="zh-CN" altLang="en-US" dirty="0"/>
            <a:t>信道带宽动态验证</a:t>
          </a:r>
        </a:p>
      </dgm:t>
    </dgm:pt>
    <dgm:pt modelId="{F62F0D4D-1254-4CEB-97D2-91AF53029362}" type="parTrans" cxnId="{D3C3F45D-4117-412E-B898-9D1DF770796F}">
      <dgm:prSet/>
      <dgm:spPr/>
      <dgm:t>
        <a:bodyPr/>
        <a:lstStyle/>
        <a:p>
          <a:endParaRPr lang="zh-CN" altLang="en-US"/>
        </a:p>
      </dgm:t>
    </dgm:pt>
    <dgm:pt modelId="{354E10C4-307D-435B-A4BA-E4FE5D8CD81C}" type="sibTrans" cxnId="{D3C3F45D-4117-412E-B898-9D1DF770796F}">
      <dgm:prSet/>
      <dgm:spPr/>
      <dgm:t>
        <a:bodyPr/>
        <a:lstStyle/>
        <a:p>
          <a:endParaRPr lang="zh-CN" altLang="en-US"/>
        </a:p>
      </dgm:t>
    </dgm:pt>
    <dgm:pt modelId="{14A6391A-2C77-4D65-AAAC-3C8F90EC88C9}">
      <dgm:prSet phldrT="[文本]"/>
      <dgm:spPr/>
      <dgm:t>
        <a:bodyPr/>
        <a:lstStyle/>
        <a:p>
          <a:r>
            <a:rPr lang="en-US" altLang="zh-CN" dirty="0"/>
            <a:t>FlexE</a:t>
          </a:r>
          <a:r>
            <a:rPr lang="zh-CN" altLang="en-US" dirty="0"/>
            <a:t>通道可实现捆绑、通道化、子速率功能</a:t>
          </a:r>
        </a:p>
      </dgm:t>
    </dgm:pt>
    <dgm:pt modelId="{2CD776D1-992C-4F35-B708-2DABD70782FE}" type="parTrans" cxnId="{B098A727-3B4D-4825-8B02-6925E78151C4}">
      <dgm:prSet/>
      <dgm:spPr/>
      <dgm:t>
        <a:bodyPr/>
        <a:lstStyle/>
        <a:p>
          <a:endParaRPr lang="zh-CN" altLang="en-US"/>
        </a:p>
      </dgm:t>
    </dgm:pt>
    <dgm:pt modelId="{46A7317B-ACBD-4748-B20B-27784FF83DC2}" type="sibTrans" cxnId="{B098A727-3B4D-4825-8B02-6925E78151C4}">
      <dgm:prSet/>
      <dgm:spPr/>
      <dgm:t>
        <a:bodyPr/>
        <a:lstStyle/>
        <a:p>
          <a:endParaRPr lang="zh-CN" altLang="en-US"/>
        </a:p>
      </dgm:t>
    </dgm:pt>
    <dgm:pt modelId="{1162AB50-0A3C-4FC2-B21D-8A9F0BA839A5}">
      <dgm:prSet phldrT="[文本]"/>
      <dgm:spPr/>
      <dgm:t>
        <a:bodyPr/>
        <a:lstStyle/>
        <a:p>
          <a:r>
            <a:rPr lang="zh-CN" altLang="en-US" dirty="0"/>
            <a:t>新业务加入或当前业务结束的过程会发生信道带宽的动态变化</a:t>
          </a:r>
        </a:p>
      </dgm:t>
    </dgm:pt>
    <dgm:pt modelId="{17782A84-3449-4DCE-B688-5EEB147344B1}" type="parTrans" cxnId="{A9B7B2D6-4D78-469A-8071-DB19F140D2C3}">
      <dgm:prSet/>
      <dgm:spPr/>
      <dgm:t>
        <a:bodyPr/>
        <a:lstStyle/>
        <a:p>
          <a:endParaRPr lang="zh-CN" altLang="en-US"/>
        </a:p>
      </dgm:t>
    </dgm:pt>
    <dgm:pt modelId="{DE945E98-3367-4A4F-8A18-C18B48A45034}" type="sibTrans" cxnId="{A9B7B2D6-4D78-469A-8071-DB19F140D2C3}">
      <dgm:prSet/>
      <dgm:spPr/>
      <dgm:t>
        <a:bodyPr/>
        <a:lstStyle/>
        <a:p>
          <a:endParaRPr lang="zh-CN" altLang="en-US"/>
        </a:p>
      </dgm:t>
    </dgm:pt>
    <dgm:pt modelId="{0D644E4F-6B73-48BD-8BD8-37616C59C474}">
      <dgm:prSet phldrT="[文本]"/>
      <dgm:spPr/>
      <dgm:t>
        <a:bodyPr/>
        <a:lstStyle/>
        <a:p>
          <a:r>
            <a:rPr lang="zh-CN" altLang="en-US" dirty="0"/>
            <a:t>在</a:t>
          </a:r>
          <a:r>
            <a:rPr lang="en-US" altLang="zh-CN" dirty="0"/>
            <a:t>FlexE</a:t>
          </a:r>
          <a:r>
            <a:rPr lang="zh-CN" altLang="en-US" dirty="0"/>
            <a:t>信道动态变化的过程中，观察该信道的业务和其他业务的时延变化</a:t>
          </a:r>
        </a:p>
      </dgm:t>
    </dgm:pt>
    <dgm:pt modelId="{6A1BDA04-6D3B-4BDF-9651-3BEEEE4BF841}" type="parTrans" cxnId="{C6E0C633-644B-48FC-8F58-7A03132CAD86}">
      <dgm:prSet/>
      <dgm:spPr/>
      <dgm:t>
        <a:bodyPr/>
        <a:lstStyle/>
        <a:p>
          <a:endParaRPr lang="zh-CN" altLang="en-US"/>
        </a:p>
      </dgm:t>
    </dgm:pt>
    <dgm:pt modelId="{2C0F7C3B-643F-418E-A349-AE2FA1504343}" type="sibTrans" cxnId="{C6E0C633-644B-48FC-8F58-7A03132CAD86}">
      <dgm:prSet/>
      <dgm:spPr/>
      <dgm:t>
        <a:bodyPr/>
        <a:lstStyle/>
        <a:p>
          <a:endParaRPr lang="zh-CN" altLang="en-US"/>
        </a:p>
      </dgm:t>
    </dgm:pt>
    <dgm:pt modelId="{0018F52B-BC5C-43A5-BFE1-4F2D70C35FB8}">
      <dgm:prSet phldrT="[文本]"/>
      <dgm:spPr/>
      <dgm:t>
        <a:bodyPr/>
        <a:lstStyle/>
        <a:p>
          <a:r>
            <a:rPr lang="zh-CN" altLang="en-US" dirty="0"/>
            <a:t>分别输入不同速率的业务，通过使能</a:t>
          </a:r>
          <a:r>
            <a:rPr lang="en-US" altLang="zh-CN" dirty="0"/>
            <a:t>FlexE</a:t>
          </a:r>
          <a:r>
            <a:rPr lang="zh-CN" altLang="en-US" dirty="0"/>
            <a:t>的以太网链路传输，观察业务接收情况</a:t>
          </a:r>
        </a:p>
      </dgm:t>
    </dgm:pt>
    <dgm:pt modelId="{47C3946A-14E5-484C-9A08-58EFA3D85EC0}" type="parTrans" cxnId="{4C0286F2-F4CF-4E7F-B770-747243418DEF}">
      <dgm:prSet/>
      <dgm:spPr/>
      <dgm:t>
        <a:bodyPr/>
        <a:lstStyle/>
        <a:p>
          <a:endParaRPr lang="zh-CN" altLang="en-US"/>
        </a:p>
      </dgm:t>
    </dgm:pt>
    <dgm:pt modelId="{0F587057-F2F4-4874-A7EA-A61BD0564F68}" type="sibTrans" cxnId="{4C0286F2-F4CF-4E7F-B770-747243418DEF}">
      <dgm:prSet/>
      <dgm:spPr/>
      <dgm:t>
        <a:bodyPr/>
        <a:lstStyle/>
        <a:p>
          <a:endParaRPr lang="zh-CN" altLang="en-US"/>
        </a:p>
      </dgm:t>
    </dgm:pt>
    <dgm:pt modelId="{B483EB0D-BE19-4683-923F-43777E63C723}">
      <dgm:prSet phldrT="[文本]"/>
      <dgm:spPr/>
      <dgm:t>
        <a:bodyPr/>
        <a:lstStyle/>
        <a:p>
          <a:r>
            <a:rPr lang="zh-CN" altLang="en-US" dirty="0"/>
            <a:t>在</a:t>
          </a:r>
          <a:r>
            <a:rPr lang="en-US" altLang="zh-CN" dirty="0"/>
            <a:t>FlexE</a:t>
          </a:r>
          <a:r>
            <a:rPr lang="zh-CN" altLang="en-US" dirty="0"/>
            <a:t>信道动态变化的过程中，观察该信道的业务和其他业务的丢包率变化</a:t>
          </a:r>
        </a:p>
      </dgm:t>
    </dgm:pt>
    <dgm:pt modelId="{28E83747-83BA-4B2A-839F-B3D3548F99BC}" type="parTrans" cxnId="{ADD53924-BD19-4082-987C-C0E550281A32}">
      <dgm:prSet/>
      <dgm:spPr/>
      <dgm:t>
        <a:bodyPr/>
        <a:lstStyle/>
        <a:p>
          <a:endParaRPr lang="zh-CN" altLang="en-US"/>
        </a:p>
      </dgm:t>
    </dgm:pt>
    <dgm:pt modelId="{A6706DA8-3FEC-40C5-B059-C5AC65D682A1}" type="sibTrans" cxnId="{ADD53924-BD19-4082-987C-C0E550281A32}">
      <dgm:prSet/>
      <dgm:spPr/>
      <dgm:t>
        <a:bodyPr/>
        <a:lstStyle/>
        <a:p>
          <a:endParaRPr lang="zh-CN" altLang="en-US"/>
        </a:p>
      </dgm:t>
    </dgm:pt>
    <dgm:pt modelId="{2C38FF4D-52E9-4158-AAB8-DFD13C3E42FF}" type="pres">
      <dgm:prSet presAssocID="{63ED35F0-AEFE-4F7F-A5CB-9CF1EB7C98CC}" presName="linear" presStyleCnt="0">
        <dgm:presLayoutVars>
          <dgm:dir/>
          <dgm:animLvl val="lvl"/>
          <dgm:resizeHandles val="exact"/>
        </dgm:presLayoutVars>
      </dgm:prSet>
      <dgm:spPr/>
    </dgm:pt>
    <dgm:pt modelId="{A5586CF6-FCC0-4ACA-95C7-628A2C07F4B6}" type="pres">
      <dgm:prSet presAssocID="{E2577B62-BF7A-4151-8387-1F5216EA8E0A}" presName="parentLin" presStyleCnt="0"/>
      <dgm:spPr/>
    </dgm:pt>
    <dgm:pt modelId="{5231A765-80F7-4A4C-A8E3-E8CC7CE57F5C}" type="pres">
      <dgm:prSet presAssocID="{E2577B62-BF7A-4151-8387-1F5216EA8E0A}" presName="parentLeftMargin" presStyleLbl="node1" presStyleIdx="0" presStyleCnt="2"/>
      <dgm:spPr/>
    </dgm:pt>
    <dgm:pt modelId="{87476B49-2076-4051-98B4-7942629F8684}" type="pres">
      <dgm:prSet presAssocID="{E2577B62-BF7A-4151-8387-1F5216EA8E0A}" presName="parentText" presStyleLbl="node1" presStyleIdx="0" presStyleCnt="2">
        <dgm:presLayoutVars>
          <dgm:chMax val="0"/>
          <dgm:bulletEnabled val="1"/>
        </dgm:presLayoutVars>
      </dgm:prSet>
      <dgm:spPr/>
    </dgm:pt>
    <dgm:pt modelId="{DB6E5596-8BE8-4BAA-B625-43B6DC5C2A74}" type="pres">
      <dgm:prSet presAssocID="{E2577B62-BF7A-4151-8387-1F5216EA8E0A}" presName="negativeSpace" presStyleCnt="0"/>
      <dgm:spPr/>
    </dgm:pt>
    <dgm:pt modelId="{D9FCB930-9310-48E5-A1FC-0D27A4ECCDF8}" type="pres">
      <dgm:prSet presAssocID="{E2577B62-BF7A-4151-8387-1F5216EA8E0A}" presName="childText" presStyleLbl="conFgAcc1" presStyleIdx="0" presStyleCnt="2">
        <dgm:presLayoutVars>
          <dgm:bulletEnabled val="1"/>
        </dgm:presLayoutVars>
      </dgm:prSet>
      <dgm:spPr/>
    </dgm:pt>
    <dgm:pt modelId="{EFDE13E8-2AFD-4F8E-ADFD-FD92E0EC45BA}" type="pres">
      <dgm:prSet presAssocID="{D555475C-4FD1-41E2-BFE1-36EA1AD0DA64}" presName="spaceBetweenRectangles" presStyleCnt="0"/>
      <dgm:spPr/>
    </dgm:pt>
    <dgm:pt modelId="{7B54C109-C9D8-4ACC-B751-C5FE041871CA}" type="pres">
      <dgm:prSet presAssocID="{EB966C90-0F0E-4D40-A4D7-78B3E5C38FD6}" presName="parentLin" presStyleCnt="0"/>
      <dgm:spPr/>
    </dgm:pt>
    <dgm:pt modelId="{8CFF1C4A-F78E-45D2-95E6-57C01BCCCAD6}" type="pres">
      <dgm:prSet presAssocID="{EB966C90-0F0E-4D40-A4D7-78B3E5C38FD6}" presName="parentLeftMargin" presStyleLbl="node1" presStyleIdx="0" presStyleCnt="2"/>
      <dgm:spPr/>
    </dgm:pt>
    <dgm:pt modelId="{0DEB3E2A-0E73-4014-9B2C-007699E2ADC2}" type="pres">
      <dgm:prSet presAssocID="{EB966C90-0F0E-4D40-A4D7-78B3E5C38FD6}" presName="parentText" presStyleLbl="node1" presStyleIdx="1" presStyleCnt="2">
        <dgm:presLayoutVars>
          <dgm:chMax val="0"/>
          <dgm:bulletEnabled val="1"/>
        </dgm:presLayoutVars>
      </dgm:prSet>
      <dgm:spPr/>
    </dgm:pt>
    <dgm:pt modelId="{5DA73AA9-AA9F-4187-998A-B58A74875235}" type="pres">
      <dgm:prSet presAssocID="{EB966C90-0F0E-4D40-A4D7-78B3E5C38FD6}" presName="negativeSpace" presStyleCnt="0"/>
      <dgm:spPr/>
    </dgm:pt>
    <dgm:pt modelId="{35880906-56D1-461A-8D59-C4452478551C}" type="pres">
      <dgm:prSet presAssocID="{EB966C90-0F0E-4D40-A4D7-78B3E5C38FD6}" presName="childText" presStyleLbl="conFgAcc1" presStyleIdx="1" presStyleCnt="2">
        <dgm:presLayoutVars>
          <dgm:bulletEnabled val="1"/>
        </dgm:presLayoutVars>
      </dgm:prSet>
      <dgm:spPr/>
    </dgm:pt>
  </dgm:ptLst>
  <dgm:cxnLst>
    <dgm:cxn modelId="{0F8FC50D-E7B2-45D4-9E44-F8384FA5D968}" type="presOf" srcId="{E2577B62-BF7A-4151-8387-1F5216EA8E0A}" destId="{87476B49-2076-4051-98B4-7942629F8684}" srcOrd="1" destOrd="0" presId="urn:microsoft.com/office/officeart/2005/8/layout/list1#10"/>
    <dgm:cxn modelId="{D3FFE415-237C-4113-AC05-901DFA94C636}" type="presOf" srcId="{B483EB0D-BE19-4683-923F-43777E63C723}" destId="{35880906-56D1-461A-8D59-C4452478551C}" srcOrd="0" destOrd="2" presId="urn:microsoft.com/office/officeart/2005/8/layout/list1#10"/>
    <dgm:cxn modelId="{ADD53924-BD19-4082-987C-C0E550281A32}" srcId="{EB966C90-0F0E-4D40-A4D7-78B3E5C38FD6}" destId="{B483EB0D-BE19-4683-923F-43777E63C723}" srcOrd="2" destOrd="0" parTransId="{28E83747-83BA-4B2A-839F-B3D3548F99BC}" sibTransId="{A6706DA8-3FEC-40C5-B059-C5AC65D682A1}"/>
    <dgm:cxn modelId="{B098A727-3B4D-4825-8B02-6925E78151C4}" srcId="{E2577B62-BF7A-4151-8387-1F5216EA8E0A}" destId="{14A6391A-2C77-4D65-AAAC-3C8F90EC88C9}" srcOrd="0" destOrd="0" parTransId="{2CD776D1-992C-4F35-B708-2DABD70782FE}" sibTransId="{46A7317B-ACBD-4748-B20B-27784FF83DC2}"/>
    <dgm:cxn modelId="{85968D28-76C1-4C0C-ADCF-DEB0AD2DD32C}" type="presOf" srcId="{EB966C90-0F0E-4D40-A4D7-78B3E5C38FD6}" destId="{0DEB3E2A-0E73-4014-9B2C-007699E2ADC2}" srcOrd="1" destOrd="0" presId="urn:microsoft.com/office/officeart/2005/8/layout/list1#10"/>
    <dgm:cxn modelId="{C6E0C633-644B-48FC-8F58-7A03132CAD86}" srcId="{EB966C90-0F0E-4D40-A4D7-78B3E5C38FD6}" destId="{0D644E4F-6B73-48BD-8BD8-37616C59C474}" srcOrd="1" destOrd="0" parTransId="{6A1BDA04-6D3B-4BDF-9651-3BEEEE4BF841}" sibTransId="{2C0F7C3B-643F-418E-A349-AE2FA1504343}"/>
    <dgm:cxn modelId="{CE99555B-2A11-4D81-A2C4-CE8CAA6C85E2}" type="presOf" srcId="{0018F52B-BC5C-43A5-BFE1-4F2D70C35FB8}" destId="{D9FCB930-9310-48E5-A1FC-0D27A4ECCDF8}" srcOrd="0" destOrd="1" presId="urn:microsoft.com/office/officeart/2005/8/layout/list1#10"/>
    <dgm:cxn modelId="{D3C3F45D-4117-412E-B898-9D1DF770796F}" srcId="{63ED35F0-AEFE-4F7F-A5CB-9CF1EB7C98CC}" destId="{EB966C90-0F0E-4D40-A4D7-78B3E5C38FD6}" srcOrd="1" destOrd="0" parTransId="{F62F0D4D-1254-4CEB-97D2-91AF53029362}" sibTransId="{354E10C4-307D-435B-A4BA-E4FE5D8CD81C}"/>
    <dgm:cxn modelId="{14D03F5E-9878-431B-BF62-5E8B50930817}" type="presOf" srcId="{E2577B62-BF7A-4151-8387-1F5216EA8E0A}" destId="{5231A765-80F7-4A4C-A8E3-E8CC7CE57F5C}" srcOrd="0" destOrd="0" presId="urn:microsoft.com/office/officeart/2005/8/layout/list1#10"/>
    <dgm:cxn modelId="{B1B2324B-2490-422A-A620-5FB156505927}" type="presOf" srcId="{14A6391A-2C77-4D65-AAAC-3C8F90EC88C9}" destId="{D9FCB930-9310-48E5-A1FC-0D27A4ECCDF8}" srcOrd="0" destOrd="0" presId="urn:microsoft.com/office/officeart/2005/8/layout/list1#10"/>
    <dgm:cxn modelId="{989CB97C-285E-4EF9-A5F5-0B347C1CDDE8}" type="presOf" srcId="{EB966C90-0F0E-4D40-A4D7-78B3E5C38FD6}" destId="{8CFF1C4A-F78E-45D2-95E6-57C01BCCCAD6}" srcOrd="0" destOrd="0" presId="urn:microsoft.com/office/officeart/2005/8/layout/list1#10"/>
    <dgm:cxn modelId="{CFDBD79C-B9C1-46A8-A5A6-71F33C306DC4}" type="presOf" srcId="{0D644E4F-6B73-48BD-8BD8-37616C59C474}" destId="{35880906-56D1-461A-8D59-C4452478551C}" srcOrd="0" destOrd="1" presId="urn:microsoft.com/office/officeart/2005/8/layout/list1#10"/>
    <dgm:cxn modelId="{712CF8D1-14F5-413A-A394-5156E40C3C21}" type="presOf" srcId="{1162AB50-0A3C-4FC2-B21D-8A9F0BA839A5}" destId="{35880906-56D1-461A-8D59-C4452478551C}" srcOrd="0" destOrd="0" presId="urn:microsoft.com/office/officeart/2005/8/layout/list1#10"/>
    <dgm:cxn modelId="{A9B7B2D6-4D78-469A-8071-DB19F140D2C3}" srcId="{EB966C90-0F0E-4D40-A4D7-78B3E5C38FD6}" destId="{1162AB50-0A3C-4FC2-B21D-8A9F0BA839A5}" srcOrd="0" destOrd="0" parTransId="{17782A84-3449-4DCE-B688-5EEB147344B1}" sibTransId="{DE945E98-3367-4A4F-8A18-C18B48A45034}"/>
    <dgm:cxn modelId="{8F4C44E2-4C42-40FD-A146-6020695DE63A}" type="presOf" srcId="{63ED35F0-AEFE-4F7F-A5CB-9CF1EB7C98CC}" destId="{2C38FF4D-52E9-4158-AAB8-DFD13C3E42FF}" srcOrd="0" destOrd="0" presId="urn:microsoft.com/office/officeart/2005/8/layout/list1#10"/>
    <dgm:cxn modelId="{4C0286F2-F4CF-4E7F-B770-747243418DEF}" srcId="{E2577B62-BF7A-4151-8387-1F5216EA8E0A}" destId="{0018F52B-BC5C-43A5-BFE1-4F2D70C35FB8}" srcOrd="1" destOrd="0" parTransId="{47C3946A-14E5-484C-9A08-58EFA3D85EC0}" sibTransId="{0F587057-F2F4-4874-A7EA-A61BD0564F68}"/>
    <dgm:cxn modelId="{08FE02FD-7E1D-434D-A433-3C5FFEA8CF56}" srcId="{63ED35F0-AEFE-4F7F-A5CB-9CF1EB7C98CC}" destId="{E2577B62-BF7A-4151-8387-1F5216EA8E0A}" srcOrd="0" destOrd="0" parTransId="{CA4229AE-B552-45C2-BE7E-87AB1E81F159}" sibTransId="{D555475C-4FD1-41E2-BFE1-36EA1AD0DA64}"/>
    <dgm:cxn modelId="{D4235CFB-41C2-4063-9660-0D1910D0A8CE}" type="presParOf" srcId="{2C38FF4D-52E9-4158-AAB8-DFD13C3E42FF}" destId="{A5586CF6-FCC0-4ACA-95C7-628A2C07F4B6}" srcOrd="0" destOrd="0" presId="urn:microsoft.com/office/officeart/2005/8/layout/list1#10"/>
    <dgm:cxn modelId="{131BA375-6978-4FF1-AE94-35C09EEC883C}" type="presParOf" srcId="{A5586CF6-FCC0-4ACA-95C7-628A2C07F4B6}" destId="{5231A765-80F7-4A4C-A8E3-E8CC7CE57F5C}" srcOrd="0" destOrd="0" presId="urn:microsoft.com/office/officeart/2005/8/layout/list1#10"/>
    <dgm:cxn modelId="{E4CA2DEF-A3CF-482C-918C-6498498E07B1}" type="presParOf" srcId="{A5586CF6-FCC0-4ACA-95C7-628A2C07F4B6}" destId="{87476B49-2076-4051-98B4-7942629F8684}" srcOrd="1" destOrd="0" presId="urn:microsoft.com/office/officeart/2005/8/layout/list1#10"/>
    <dgm:cxn modelId="{60CF506C-F936-4968-9180-E6D2B2E7BB79}" type="presParOf" srcId="{2C38FF4D-52E9-4158-AAB8-DFD13C3E42FF}" destId="{DB6E5596-8BE8-4BAA-B625-43B6DC5C2A74}" srcOrd="1" destOrd="0" presId="urn:microsoft.com/office/officeart/2005/8/layout/list1#10"/>
    <dgm:cxn modelId="{8CEEA3FC-D618-4862-8D80-A4EB5D85926D}" type="presParOf" srcId="{2C38FF4D-52E9-4158-AAB8-DFD13C3E42FF}" destId="{D9FCB930-9310-48E5-A1FC-0D27A4ECCDF8}" srcOrd="2" destOrd="0" presId="urn:microsoft.com/office/officeart/2005/8/layout/list1#10"/>
    <dgm:cxn modelId="{F2142C94-9239-45C9-A202-D0B89D2CA1D7}" type="presParOf" srcId="{2C38FF4D-52E9-4158-AAB8-DFD13C3E42FF}" destId="{EFDE13E8-2AFD-4F8E-ADFD-FD92E0EC45BA}" srcOrd="3" destOrd="0" presId="urn:microsoft.com/office/officeart/2005/8/layout/list1#10"/>
    <dgm:cxn modelId="{E904F1B9-D0E8-464D-B51E-CD9382859A91}" type="presParOf" srcId="{2C38FF4D-52E9-4158-AAB8-DFD13C3E42FF}" destId="{7B54C109-C9D8-4ACC-B751-C5FE041871CA}" srcOrd="4" destOrd="0" presId="urn:microsoft.com/office/officeart/2005/8/layout/list1#10"/>
    <dgm:cxn modelId="{9EA7794A-E4F1-46AF-BDC5-FB56EFC74E04}" type="presParOf" srcId="{7B54C109-C9D8-4ACC-B751-C5FE041871CA}" destId="{8CFF1C4A-F78E-45D2-95E6-57C01BCCCAD6}" srcOrd="0" destOrd="0" presId="urn:microsoft.com/office/officeart/2005/8/layout/list1#10"/>
    <dgm:cxn modelId="{99F15DFF-2604-4ACA-AB7E-2C8B43EDD254}" type="presParOf" srcId="{7B54C109-C9D8-4ACC-B751-C5FE041871CA}" destId="{0DEB3E2A-0E73-4014-9B2C-007699E2ADC2}" srcOrd="1" destOrd="0" presId="urn:microsoft.com/office/officeart/2005/8/layout/list1#10"/>
    <dgm:cxn modelId="{B201A232-0E7A-408A-AF4C-44DA8C50A29C}" type="presParOf" srcId="{2C38FF4D-52E9-4158-AAB8-DFD13C3E42FF}" destId="{5DA73AA9-AA9F-4187-998A-B58A74875235}" srcOrd="5" destOrd="0" presId="urn:microsoft.com/office/officeart/2005/8/layout/list1#10"/>
    <dgm:cxn modelId="{51620456-EB8F-4943-A81A-37000E0B0065}" type="presParOf" srcId="{2C38FF4D-52E9-4158-AAB8-DFD13C3E42FF}" destId="{35880906-56D1-461A-8D59-C4452478551C}" srcOrd="6" destOrd="0" presId="urn:microsoft.com/office/officeart/2005/8/layout/list1#10"/>
  </dgm:cxnLst>
  <dgm:bg>
    <a:solidFill>
      <a:srgbClr val="9ED3D7"/>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8009AC-9152-42B9-840B-1E415DBB6222}" type="doc">
      <dgm:prSet loTypeId="urn:microsoft.com/office/officeart/2005/8/layout/list1#11" loCatId="list" qsTypeId="urn:microsoft.com/office/officeart/2005/8/quickstyle/simple1#11" qsCatId="simple" csTypeId="urn:microsoft.com/office/officeart/2005/8/colors/accent1_2#12" csCatId="accent1" phldr="1"/>
      <dgm:spPr/>
      <dgm:t>
        <a:bodyPr/>
        <a:lstStyle/>
        <a:p>
          <a:endParaRPr lang="zh-CN" altLang="en-US"/>
        </a:p>
      </dgm:t>
    </dgm:pt>
    <dgm:pt modelId="{551C54B6-9CDD-48BB-BD2C-F14084647A0C}">
      <dgm:prSet phldrT="[文本]" custT="1"/>
      <dgm:spPr>
        <a:solidFill>
          <a:schemeClr val="bg1">
            <a:lumMod val="75000"/>
          </a:schemeClr>
        </a:solidFill>
      </dgm:spPr>
      <dgm:t>
        <a:bodyPr/>
        <a:lstStyle/>
        <a:p>
          <a:pPr algn="ctr"/>
          <a:r>
            <a:rPr lang="zh-CN" altLang="en-US" sz="1200" dirty="0">
              <a:solidFill>
                <a:srgbClr val="C00000"/>
              </a:solidFill>
            </a:rPr>
            <a:t>验证汇聚节点的转发时延是否满足要求</a:t>
          </a:r>
        </a:p>
      </dgm:t>
    </dgm:pt>
    <dgm:pt modelId="{83895F1E-F224-45CC-8DFD-65976AA76D23}" type="parTrans" cxnId="{3568F46E-72A6-40EB-AFC8-26576B0A72A2}">
      <dgm:prSet/>
      <dgm:spPr/>
      <dgm:t>
        <a:bodyPr/>
        <a:lstStyle/>
        <a:p>
          <a:endParaRPr lang="zh-CN" altLang="en-US"/>
        </a:p>
      </dgm:t>
    </dgm:pt>
    <dgm:pt modelId="{D0CAC425-7385-4BB0-86A5-20437FDF6F4E}" type="sibTrans" cxnId="{3568F46E-72A6-40EB-AFC8-26576B0A72A2}">
      <dgm:prSet/>
      <dgm:spPr/>
      <dgm:t>
        <a:bodyPr/>
        <a:lstStyle/>
        <a:p>
          <a:endParaRPr lang="zh-CN" altLang="en-US"/>
        </a:p>
      </dgm:t>
    </dgm:pt>
    <dgm:pt modelId="{307ADE36-F417-4086-B1D4-80E539D0CAB4}">
      <dgm:prSet custT="1"/>
      <dgm:spPr>
        <a:solidFill>
          <a:schemeClr val="bg1">
            <a:lumMod val="75000"/>
          </a:schemeClr>
        </a:solidFill>
      </dgm:spPr>
      <dgm:t>
        <a:bodyPr/>
        <a:lstStyle/>
        <a:p>
          <a:pPr algn="ctr"/>
          <a:r>
            <a:rPr lang="zh-CN" altLang="en-US" sz="1200" dirty="0">
              <a:solidFill>
                <a:srgbClr val="C00000"/>
              </a:solidFill>
            </a:rPr>
            <a:t>验证不同速率的业务流到达汇聚节点时，</a:t>
          </a:r>
          <a:r>
            <a:rPr lang="en-US" altLang="en-US" sz="1200" dirty="0">
              <a:solidFill>
                <a:srgbClr val="C00000"/>
              </a:solidFill>
            </a:rPr>
            <a:t>FlexE</a:t>
          </a:r>
          <a:r>
            <a:rPr lang="zh-CN" altLang="en-US" sz="1200" dirty="0">
              <a:solidFill>
                <a:srgbClr val="C00000"/>
              </a:solidFill>
            </a:rPr>
            <a:t>通道的带宽能否满足要求</a:t>
          </a:r>
        </a:p>
      </dgm:t>
    </dgm:pt>
    <dgm:pt modelId="{6CBCB900-0F98-48FB-8C87-7EFCD98A5026}" type="parTrans" cxnId="{C31F49C5-6DF2-474B-ABAE-563EBAD33A73}">
      <dgm:prSet/>
      <dgm:spPr/>
      <dgm:t>
        <a:bodyPr/>
        <a:lstStyle/>
        <a:p>
          <a:endParaRPr lang="zh-CN" altLang="en-US"/>
        </a:p>
      </dgm:t>
    </dgm:pt>
    <dgm:pt modelId="{5EF13B1A-38CD-4A5F-9FFB-2E720BC1040A}" type="sibTrans" cxnId="{C31F49C5-6DF2-474B-ABAE-563EBAD33A73}">
      <dgm:prSet/>
      <dgm:spPr/>
      <dgm:t>
        <a:bodyPr/>
        <a:lstStyle/>
        <a:p>
          <a:endParaRPr lang="zh-CN" altLang="en-US"/>
        </a:p>
      </dgm:t>
    </dgm:pt>
    <dgm:pt modelId="{7627C88C-9EE0-4165-9404-EE837BD72557}">
      <dgm:prSet custT="1"/>
      <dgm:spPr>
        <a:solidFill>
          <a:schemeClr val="bg1">
            <a:lumMod val="75000"/>
          </a:schemeClr>
        </a:solidFill>
      </dgm:spPr>
      <dgm:t>
        <a:bodyPr/>
        <a:lstStyle/>
        <a:p>
          <a:pPr algn="ctr"/>
          <a:r>
            <a:rPr lang="zh-CN" altLang="en-US" sz="1200" dirty="0">
              <a:solidFill>
                <a:srgbClr val="C00000"/>
              </a:solidFill>
            </a:rPr>
            <a:t>验证</a:t>
          </a:r>
          <a:r>
            <a:rPr lang="en-US" altLang="en-US" sz="1200" dirty="0">
              <a:solidFill>
                <a:srgbClr val="C00000"/>
              </a:solidFill>
            </a:rPr>
            <a:t>FlexE</a:t>
          </a:r>
          <a:r>
            <a:rPr lang="zh-CN" altLang="en-US" sz="1200" dirty="0">
              <a:solidFill>
                <a:srgbClr val="C00000"/>
              </a:solidFill>
            </a:rPr>
            <a:t>通道下，每个数据流的时延、抖动是否满足要求</a:t>
          </a:r>
        </a:p>
      </dgm:t>
    </dgm:pt>
    <dgm:pt modelId="{EC3E823E-C0A0-4BE7-A9FC-8F6F33CBCA1B}" type="parTrans" cxnId="{6C8E4DDA-0C23-4988-92C5-15C51202C673}">
      <dgm:prSet/>
      <dgm:spPr/>
      <dgm:t>
        <a:bodyPr/>
        <a:lstStyle/>
        <a:p>
          <a:endParaRPr lang="zh-CN" altLang="en-US"/>
        </a:p>
      </dgm:t>
    </dgm:pt>
    <dgm:pt modelId="{41FDF79C-6CEA-43CB-AAB0-DBB36B0E6BFD}" type="sibTrans" cxnId="{6C8E4DDA-0C23-4988-92C5-15C51202C673}">
      <dgm:prSet/>
      <dgm:spPr/>
      <dgm:t>
        <a:bodyPr/>
        <a:lstStyle/>
        <a:p>
          <a:endParaRPr lang="zh-CN" altLang="en-US"/>
        </a:p>
      </dgm:t>
    </dgm:pt>
    <dgm:pt modelId="{7DB79046-AF89-4F6F-83E0-DD809BE8B858}" type="pres">
      <dgm:prSet presAssocID="{B08009AC-9152-42B9-840B-1E415DBB6222}" presName="linear" presStyleCnt="0">
        <dgm:presLayoutVars>
          <dgm:dir/>
          <dgm:animLvl val="lvl"/>
          <dgm:resizeHandles val="exact"/>
        </dgm:presLayoutVars>
      </dgm:prSet>
      <dgm:spPr/>
    </dgm:pt>
    <dgm:pt modelId="{F6FA654C-7828-4A9D-988D-928DD7C66639}" type="pres">
      <dgm:prSet presAssocID="{551C54B6-9CDD-48BB-BD2C-F14084647A0C}" presName="parentLin" presStyleCnt="0"/>
      <dgm:spPr/>
    </dgm:pt>
    <dgm:pt modelId="{552BF1CA-E0FB-4B51-A7C7-14D07229DE0E}" type="pres">
      <dgm:prSet presAssocID="{551C54B6-9CDD-48BB-BD2C-F14084647A0C}" presName="parentLeftMargin" presStyleLbl="node1" presStyleIdx="0" presStyleCnt="3"/>
      <dgm:spPr/>
    </dgm:pt>
    <dgm:pt modelId="{A6F5AD01-4CFA-4C2F-9E0A-B3AB20F62543}" type="pres">
      <dgm:prSet presAssocID="{551C54B6-9CDD-48BB-BD2C-F14084647A0C}" presName="parentText" presStyleLbl="node1" presStyleIdx="0" presStyleCnt="3" custScaleX="133827" custLinFactNeighborX="-39426" custLinFactNeighborY="156">
        <dgm:presLayoutVars>
          <dgm:chMax val="0"/>
          <dgm:bulletEnabled val="1"/>
        </dgm:presLayoutVars>
      </dgm:prSet>
      <dgm:spPr/>
    </dgm:pt>
    <dgm:pt modelId="{E130107C-50B1-4ED9-9C46-91EEB55295CC}" type="pres">
      <dgm:prSet presAssocID="{551C54B6-9CDD-48BB-BD2C-F14084647A0C}" presName="negativeSpace" presStyleCnt="0"/>
      <dgm:spPr/>
    </dgm:pt>
    <dgm:pt modelId="{E1F68064-8590-4831-A42B-99B850D3A13F}" type="pres">
      <dgm:prSet presAssocID="{551C54B6-9CDD-48BB-BD2C-F14084647A0C}" presName="childText" presStyleLbl="conFgAcc1" presStyleIdx="0" presStyleCnt="3">
        <dgm:presLayoutVars>
          <dgm:bulletEnabled val="1"/>
        </dgm:presLayoutVars>
      </dgm:prSet>
      <dgm:spPr/>
    </dgm:pt>
    <dgm:pt modelId="{CCBD7C2A-4912-4F38-94EE-A9058573693B}" type="pres">
      <dgm:prSet presAssocID="{D0CAC425-7385-4BB0-86A5-20437FDF6F4E}" presName="spaceBetweenRectangles" presStyleCnt="0"/>
      <dgm:spPr/>
    </dgm:pt>
    <dgm:pt modelId="{5F76F0FA-EDAC-4C11-B68C-AE2D211430DA}" type="pres">
      <dgm:prSet presAssocID="{307ADE36-F417-4086-B1D4-80E539D0CAB4}" presName="parentLin" presStyleCnt="0"/>
      <dgm:spPr/>
    </dgm:pt>
    <dgm:pt modelId="{90694A1B-91A6-4FEF-8470-AE49828F2285}" type="pres">
      <dgm:prSet presAssocID="{307ADE36-F417-4086-B1D4-80E539D0CAB4}" presName="parentLeftMargin" presStyleLbl="node1" presStyleIdx="0" presStyleCnt="3"/>
      <dgm:spPr/>
    </dgm:pt>
    <dgm:pt modelId="{BB69DC9A-7E40-43DD-8975-70DA48C2AF8D}" type="pres">
      <dgm:prSet presAssocID="{307ADE36-F417-4086-B1D4-80E539D0CAB4}" presName="parentText" presStyleLbl="node1" presStyleIdx="1" presStyleCnt="3" custScaleX="135259" custLinFactNeighborX="-42552">
        <dgm:presLayoutVars>
          <dgm:chMax val="0"/>
          <dgm:bulletEnabled val="1"/>
        </dgm:presLayoutVars>
      </dgm:prSet>
      <dgm:spPr/>
    </dgm:pt>
    <dgm:pt modelId="{3BFFCB5A-9410-41AC-954F-9CA348D9FF92}" type="pres">
      <dgm:prSet presAssocID="{307ADE36-F417-4086-B1D4-80E539D0CAB4}" presName="negativeSpace" presStyleCnt="0"/>
      <dgm:spPr/>
    </dgm:pt>
    <dgm:pt modelId="{527B7915-47E0-4263-A226-8292DFAC72A9}" type="pres">
      <dgm:prSet presAssocID="{307ADE36-F417-4086-B1D4-80E539D0CAB4}" presName="childText" presStyleLbl="conFgAcc1" presStyleIdx="1" presStyleCnt="3">
        <dgm:presLayoutVars>
          <dgm:bulletEnabled val="1"/>
        </dgm:presLayoutVars>
      </dgm:prSet>
      <dgm:spPr/>
    </dgm:pt>
    <dgm:pt modelId="{125A1EEE-E2E7-45E1-810E-E43CE4F9984D}" type="pres">
      <dgm:prSet presAssocID="{5EF13B1A-38CD-4A5F-9FFB-2E720BC1040A}" presName="spaceBetweenRectangles" presStyleCnt="0"/>
      <dgm:spPr/>
    </dgm:pt>
    <dgm:pt modelId="{AB56EE2C-44AC-4311-AD25-4F4725C57DB3}" type="pres">
      <dgm:prSet presAssocID="{7627C88C-9EE0-4165-9404-EE837BD72557}" presName="parentLin" presStyleCnt="0"/>
      <dgm:spPr/>
    </dgm:pt>
    <dgm:pt modelId="{6E31F730-F76C-4B22-B061-04D736A7B855}" type="pres">
      <dgm:prSet presAssocID="{7627C88C-9EE0-4165-9404-EE837BD72557}" presName="parentLeftMargin" presStyleLbl="node1" presStyleIdx="1" presStyleCnt="3"/>
      <dgm:spPr/>
    </dgm:pt>
    <dgm:pt modelId="{3D7422F0-5FED-43A8-993A-F1E041327783}" type="pres">
      <dgm:prSet presAssocID="{7627C88C-9EE0-4165-9404-EE837BD72557}" presName="parentText" presStyleLbl="node1" presStyleIdx="2" presStyleCnt="3" custScaleX="137204" custLinFactNeighborX="-33677" custLinFactNeighborY="506">
        <dgm:presLayoutVars>
          <dgm:chMax val="0"/>
          <dgm:bulletEnabled val="1"/>
        </dgm:presLayoutVars>
      </dgm:prSet>
      <dgm:spPr/>
    </dgm:pt>
    <dgm:pt modelId="{BAEC6934-7A80-4565-8C9E-DC9EE7B91C70}" type="pres">
      <dgm:prSet presAssocID="{7627C88C-9EE0-4165-9404-EE837BD72557}" presName="negativeSpace" presStyleCnt="0"/>
      <dgm:spPr/>
    </dgm:pt>
    <dgm:pt modelId="{1F434AE4-DE67-40EB-A8FF-80FEEAFB32E2}" type="pres">
      <dgm:prSet presAssocID="{7627C88C-9EE0-4165-9404-EE837BD72557}" presName="childText" presStyleLbl="conFgAcc1" presStyleIdx="2" presStyleCnt="3">
        <dgm:presLayoutVars>
          <dgm:bulletEnabled val="1"/>
        </dgm:presLayoutVars>
      </dgm:prSet>
      <dgm:spPr/>
    </dgm:pt>
  </dgm:ptLst>
  <dgm:cxnLst>
    <dgm:cxn modelId="{D79EE333-7FF9-4775-B699-A8968E93C359}" type="presOf" srcId="{551C54B6-9CDD-48BB-BD2C-F14084647A0C}" destId="{A6F5AD01-4CFA-4C2F-9E0A-B3AB20F62543}" srcOrd="1" destOrd="0" presId="urn:microsoft.com/office/officeart/2005/8/layout/list1#11"/>
    <dgm:cxn modelId="{9DCA9C45-C15C-409C-B645-2EA62339FDCE}" type="presOf" srcId="{307ADE36-F417-4086-B1D4-80E539D0CAB4}" destId="{90694A1B-91A6-4FEF-8470-AE49828F2285}" srcOrd="0" destOrd="0" presId="urn:microsoft.com/office/officeart/2005/8/layout/list1#11"/>
    <dgm:cxn modelId="{3568F46E-72A6-40EB-AFC8-26576B0A72A2}" srcId="{B08009AC-9152-42B9-840B-1E415DBB6222}" destId="{551C54B6-9CDD-48BB-BD2C-F14084647A0C}" srcOrd="0" destOrd="0" parTransId="{83895F1E-F224-45CC-8DFD-65976AA76D23}" sibTransId="{D0CAC425-7385-4BB0-86A5-20437FDF6F4E}"/>
    <dgm:cxn modelId="{5479785A-FE60-4076-8CC7-C8BC956781F6}" type="presOf" srcId="{7627C88C-9EE0-4165-9404-EE837BD72557}" destId="{6E31F730-F76C-4B22-B061-04D736A7B855}" srcOrd="0" destOrd="0" presId="urn:microsoft.com/office/officeart/2005/8/layout/list1#11"/>
    <dgm:cxn modelId="{E059FB7F-65F8-4CD3-ACCA-5626BE00E14E}" type="presOf" srcId="{7627C88C-9EE0-4165-9404-EE837BD72557}" destId="{3D7422F0-5FED-43A8-993A-F1E041327783}" srcOrd="1" destOrd="0" presId="urn:microsoft.com/office/officeart/2005/8/layout/list1#11"/>
    <dgm:cxn modelId="{84B2F89D-0904-4747-B3D5-F021C97D4AFA}" type="presOf" srcId="{307ADE36-F417-4086-B1D4-80E539D0CAB4}" destId="{BB69DC9A-7E40-43DD-8975-70DA48C2AF8D}" srcOrd="1" destOrd="0" presId="urn:microsoft.com/office/officeart/2005/8/layout/list1#11"/>
    <dgm:cxn modelId="{9E2306AF-4816-44B4-9F06-E835376D27C7}" type="presOf" srcId="{B08009AC-9152-42B9-840B-1E415DBB6222}" destId="{7DB79046-AF89-4F6F-83E0-DD809BE8B858}" srcOrd="0" destOrd="0" presId="urn:microsoft.com/office/officeart/2005/8/layout/list1#11"/>
    <dgm:cxn modelId="{C31F49C5-6DF2-474B-ABAE-563EBAD33A73}" srcId="{B08009AC-9152-42B9-840B-1E415DBB6222}" destId="{307ADE36-F417-4086-B1D4-80E539D0CAB4}" srcOrd="1" destOrd="0" parTransId="{6CBCB900-0F98-48FB-8C87-7EFCD98A5026}" sibTransId="{5EF13B1A-38CD-4A5F-9FFB-2E720BC1040A}"/>
    <dgm:cxn modelId="{6C8E4DDA-0C23-4988-92C5-15C51202C673}" srcId="{B08009AC-9152-42B9-840B-1E415DBB6222}" destId="{7627C88C-9EE0-4165-9404-EE837BD72557}" srcOrd="2" destOrd="0" parTransId="{EC3E823E-C0A0-4BE7-A9FC-8F6F33CBCA1B}" sibTransId="{41FDF79C-6CEA-43CB-AAB0-DBB36B0E6BFD}"/>
    <dgm:cxn modelId="{012037E2-0FAD-4444-B008-2190B89CC2CC}" type="presOf" srcId="{551C54B6-9CDD-48BB-BD2C-F14084647A0C}" destId="{552BF1CA-E0FB-4B51-A7C7-14D07229DE0E}" srcOrd="0" destOrd="0" presId="urn:microsoft.com/office/officeart/2005/8/layout/list1#11"/>
    <dgm:cxn modelId="{29318375-0121-4C1E-AB80-90F6B09C5030}" type="presParOf" srcId="{7DB79046-AF89-4F6F-83E0-DD809BE8B858}" destId="{F6FA654C-7828-4A9D-988D-928DD7C66639}" srcOrd="0" destOrd="0" presId="urn:microsoft.com/office/officeart/2005/8/layout/list1#11"/>
    <dgm:cxn modelId="{4B036624-0403-4076-A739-BF887B07389F}" type="presParOf" srcId="{F6FA654C-7828-4A9D-988D-928DD7C66639}" destId="{552BF1CA-E0FB-4B51-A7C7-14D07229DE0E}" srcOrd="0" destOrd="0" presId="urn:microsoft.com/office/officeart/2005/8/layout/list1#11"/>
    <dgm:cxn modelId="{58C65B56-9EA5-4C4C-8F43-E3321A65AAF1}" type="presParOf" srcId="{F6FA654C-7828-4A9D-988D-928DD7C66639}" destId="{A6F5AD01-4CFA-4C2F-9E0A-B3AB20F62543}" srcOrd="1" destOrd="0" presId="urn:microsoft.com/office/officeart/2005/8/layout/list1#11"/>
    <dgm:cxn modelId="{1617DD6B-3200-4C4F-9BA6-E0E829D2F07E}" type="presParOf" srcId="{7DB79046-AF89-4F6F-83E0-DD809BE8B858}" destId="{E130107C-50B1-4ED9-9C46-91EEB55295CC}" srcOrd="1" destOrd="0" presId="urn:microsoft.com/office/officeart/2005/8/layout/list1#11"/>
    <dgm:cxn modelId="{5A14E4DF-0F93-4900-9C96-1937D01650E7}" type="presParOf" srcId="{7DB79046-AF89-4F6F-83E0-DD809BE8B858}" destId="{E1F68064-8590-4831-A42B-99B850D3A13F}" srcOrd="2" destOrd="0" presId="urn:microsoft.com/office/officeart/2005/8/layout/list1#11"/>
    <dgm:cxn modelId="{5B95908F-6A2F-4A9B-AB07-EAAD6F3C7288}" type="presParOf" srcId="{7DB79046-AF89-4F6F-83E0-DD809BE8B858}" destId="{CCBD7C2A-4912-4F38-94EE-A9058573693B}" srcOrd="3" destOrd="0" presId="urn:microsoft.com/office/officeart/2005/8/layout/list1#11"/>
    <dgm:cxn modelId="{5A08A75D-1686-479F-A5E2-594EA570CB1F}" type="presParOf" srcId="{7DB79046-AF89-4F6F-83E0-DD809BE8B858}" destId="{5F76F0FA-EDAC-4C11-B68C-AE2D211430DA}" srcOrd="4" destOrd="0" presId="urn:microsoft.com/office/officeart/2005/8/layout/list1#11"/>
    <dgm:cxn modelId="{62DD0C27-F12C-4D61-9BBA-5E9E6C990494}" type="presParOf" srcId="{5F76F0FA-EDAC-4C11-B68C-AE2D211430DA}" destId="{90694A1B-91A6-4FEF-8470-AE49828F2285}" srcOrd="0" destOrd="0" presId="urn:microsoft.com/office/officeart/2005/8/layout/list1#11"/>
    <dgm:cxn modelId="{C9FDCE88-AF7F-4F9B-9937-56A675004CF8}" type="presParOf" srcId="{5F76F0FA-EDAC-4C11-B68C-AE2D211430DA}" destId="{BB69DC9A-7E40-43DD-8975-70DA48C2AF8D}" srcOrd="1" destOrd="0" presId="urn:microsoft.com/office/officeart/2005/8/layout/list1#11"/>
    <dgm:cxn modelId="{6A092C66-8D2F-47B1-93DE-5F8E5BC3CBB1}" type="presParOf" srcId="{7DB79046-AF89-4F6F-83E0-DD809BE8B858}" destId="{3BFFCB5A-9410-41AC-954F-9CA348D9FF92}" srcOrd="5" destOrd="0" presId="urn:microsoft.com/office/officeart/2005/8/layout/list1#11"/>
    <dgm:cxn modelId="{C7EACAE6-2F1B-403E-97CB-79BE0D269692}" type="presParOf" srcId="{7DB79046-AF89-4F6F-83E0-DD809BE8B858}" destId="{527B7915-47E0-4263-A226-8292DFAC72A9}" srcOrd="6" destOrd="0" presId="urn:microsoft.com/office/officeart/2005/8/layout/list1#11"/>
    <dgm:cxn modelId="{EF71231F-1BC8-4244-BFA6-C9B435B5B332}" type="presParOf" srcId="{7DB79046-AF89-4F6F-83E0-DD809BE8B858}" destId="{125A1EEE-E2E7-45E1-810E-E43CE4F9984D}" srcOrd="7" destOrd="0" presId="urn:microsoft.com/office/officeart/2005/8/layout/list1#11"/>
    <dgm:cxn modelId="{0EFCC16C-F1A1-455F-B0B5-8CB7C7BA9A7D}" type="presParOf" srcId="{7DB79046-AF89-4F6F-83E0-DD809BE8B858}" destId="{AB56EE2C-44AC-4311-AD25-4F4725C57DB3}" srcOrd="8" destOrd="0" presId="urn:microsoft.com/office/officeart/2005/8/layout/list1#11"/>
    <dgm:cxn modelId="{7EA46315-32E0-49A2-A393-D280910047A4}" type="presParOf" srcId="{AB56EE2C-44AC-4311-AD25-4F4725C57DB3}" destId="{6E31F730-F76C-4B22-B061-04D736A7B855}" srcOrd="0" destOrd="0" presId="urn:microsoft.com/office/officeart/2005/8/layout/list1#11"/>
    <dgm:cxn modelId="{6A52A3AE-CC50-4EDA-B085-136B74E14C35}" type="presParOf" srcId="{AB56EE2C-44AC-4311-AD25-4F4725C57DB3}" destId="{3D7422F0-5FED-43A8-993A-F1E041327783}" srcOrd="1" destOrd="0" presId="urn:microsoft.com/office/officeart/2005/8/layout/list1#11"/>
    <dgm:cxn modelId="{69CD61A8-F033-45A6-A784-7E4B70E318B7}" type="presParOf" srcId="{7DB79046-AF89-4F6F-83E0-DD809BE8B858}" destId="{BAEC6934-7A80-4565-8C9E-DC9EE7B91C70}" srcOrd="9" destOrd="0" presId="urn:microsoft.com/office/officeart/2005/8/layout/list1#11"/>
    <dgm:cxn modelId="{26057D65-1930-4FFA-A1E2-4D1A917C263E}" type="presParOf" srcId="{7DB79046-AF89-4F6F-83E0-DD809BE8B858}" destId="{1F434AE4-DE67-40EB-A8FF-80FEEAFB32E2}" srcOrd="10" destOrd="0" presId="urn:microsoft.com/office/officeart/2005/8/layout/list1#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8009AC-9152-42B9-840B-1E415DBB6222}" type="doc">
      <dgm:prSet loTypeId="urn:microsoft.com/office/officeart/2005/8/layout/list1#12" loCatId="list" qsTypeId="urn:microsoft.com/office/officeart/2005/8/quickstyle/simple1#12" qsCatId="simple" csTypeId="urn:microsoft.com/office/officeart/2005/8/colors/accent1_2#13" csCatId="accent1" phldr="1"/>
      <dgm:spPr/>
      <dgm:t>
        <a:bodyPr/>
        <a:lstStyle/>
        <a:p>
          <a:endParaRPr lang="zh-CN" altLang="en-US"/>
        </a:p>
      </dgm:t>
    </dgm:pt>
    <dgm:pt modelId="{551C54B6-9CDD-48BB-BD2C-F14084647A0C}">
      <dgm:prSet phldrT="[文本]" custT="1"/>
      <dgm:spPr>
        <a:solidFill>
          <a:prstClr val="white">
            <a:lumMod val="75000"/>
          </a:prstClr>
        </a:solidFill>
        <a:ln w="12700" cap="flat" cmpd="sng" algn="ctr">
          <a:solidFill>
            <a:prstClr val="white">
              <a:hueOff val="0"/>
              <a:satOff val="0"/>
              <a:lumOff val="0"/>
              <a:alphaOff val="0"/>
            </a:prstClr>
          </a:solidFill>
          <a:prstDash val="solid"/>
          <a:miter lim="800000"/>
        </a:ln>
        <a:effectLst/>
      </dgm:spPr>
      <dgm:t>
        <a:bodyPr spcFirstLastPara="0" vert="horz" wrap="square" lIns="93031" tIns="0" rIns="93031" bIns="0" numCol="1" spcCol="1270" anchor="ctr" anchorCtr="0"/>
        <a:lstStyle/>
        <a:p>
          <a:pPr algn="ctr"/>
          <a:r>
            <a:rPr lang="zh-CN" altLang="en-US" sz="1200" dirty="0">
              <a:solidFill>
                <a:srgbClr val="C00000"/>
              </a:solidFill>
            </a:rPr>
            <a:t>验证不同子速率通过通道捆绑是否能达到业务场景需要的业务性能指标</a:t>
          </a:r>
        </a:p>
      </dgm:t>
    </dgm:pt>
    <dgm:pt modelId="{83895F1E-F224-45CC-8DFD-65976AA76D23}" type="parTrans" cxnId="{3568F46E-72A6-40EB-AFC8-26576B0A72A2}">
      <dgm:prSet/>
      <dgm:spPr/>
      <dgm:t>
        <a:bodyPr/>
        <a:lstStyle/>
        <a:p>
          <a:endParaRPr lang="zh-CN" altLang="en-US"/>
        </a:p>
      </dgm:t>
    </dgm:pt>
    <dgm:pt modelId="{D0CAC425-7385-4BB0-86A5-20437FDF6F4E}" type="sibTrans" cxnId="{3568F46E-72A6-40EB-AFC8-26576B0A72A2}">
      <dgm:prSet/>
      <dgm:spPr/>
      <dgm:t>
        <a:bodyPr/>
        <a:lstStyle/>
        <a:p>
          <a:endParaRPr lang="zh-CN" altLang="en-US"/>
        </a:p>
      </dgm:t>
    </dgm:pt>
    <dgm:pt modelId="{307ADE36-F417-4086-B1D4-80E539D0CAB4}">
      <dgm:prSet custT="1"/>
      <dgm:spPr>
        <a:solidFill>
          <a:prstClr val="white">
            <a:lumMod val="75000"/>
          </a:prstClr>
        </a:solidFill>
        <a:ln w="12700" cap="flat" cmpd="sng" algn="ctr">
          <a:solidFill>
            <a:prstClr val="white">
              <a:hueOff val="0"/>
              <a:satOff val="0"/>
              <a:lumOff val="0"/>
              <a:alphaOff val="0"/>
            </a:prstClr>
          </a:solidFill>
          <a:prstDash val="solid"/>
          <a:miter lim="800000"/>
        </a:ln>
        <a:effectLst/>
      </dgm:spPr>
      <dgm:t>
        <a:bodyPr spcFirstLastPara="0" vert="horz" wrap="square" lIns="93031" tIns="0" rIns="93031" bIns="0" numCol="1" spcCol="1270" anchor="ctr" anchorCtr="0"/>
        <a:lstStyle/>
        <a:p>
          <a:pPr marL="0" lvl="0" indent="0" algn="ctr" defTabSz="533400">
            <a:lnSpc>
              <a:spcPct val="90000"/>
            </a:lnSpc>
            <a:spcBef>
              <a:spcPct val="0"/>
            </a:spcBef>
            <a:spcAft>
              <a:spcPct val="35000"/>
            </a:spcAft>
            <a:buNone/>
          </a:pPr>
          <a:r>
            <a:rPr lang="zh-CN" altLang="en-US" sz="1200" kern="1200" dirty="0">
              <a:solidFill>
                <a:srgbClr val="C00000"/>
              </a:solidFill>
              <a:latin typeface="Arial"/>
              <a:ea typeface="微软雅黑"/>
              <a:cs typeface="+mn-cs"/>
            </a:rPr>
            <a:t>验证数据中心高速业务的时延是否满足要求</a:t>
          </a:r>
        </a:p>
      </dgm:t>
    </dgm:pt>
    <dgm:pt modelId="{6CBCB900-0F98-48FB-8C87-7EFCD98A5026}" type="parTrans" cxnId="{C31F49C5-6DF2-474B-ABAE-563EBAD33A73}">
      <dgm:prSet/>
      <dgm:spPr/>
      <dgm:t>
        <a:bodyPr/>
        <a:lstStyle/>
        <a:p>
          <a:endParaRPr lang="zh-CN" altLang="en-US"/>
        </a:p>
      </dgm:t>
    </dgm:pt>
    <dgm:pt modelId="{5EF13B1A-38CD-4A5F-9FFB-2E720BC1040A}" type="sibTrans" cxnId="{C31F49C5-6DF2-474B-ABAE-563EBAD33A73}">
      <dgm:prSet/>
      <dgm:spPr/>
      <dgm:t>
        <a:bodyPr/>
        <a:lstStyle/>
        <a:p>
          <a:endParaRPr lang="zh-CN" altLang="en-US"/>
        </a:p>
      </dgm:t>
    </dgm:pt>
    <dgm:pt modelId="{7627C88C-9EE0-4165-9404-EE837BD72557}">
      <dgm:prSet custT="1"/>
      <dgm:spPr>
        <a:solidFill>
          <a:schemeClr val="bg1">
            <a:lumMod val="75000"/>
          </a:schemeClr>
        </a:solidFill>
      </dgm:spPr>
      <dgm:t>
        <a:bodyPr/>
        <a:lstStyle/>
        <a:p>
          <a:pPr marL="0" lvl="0" indent="0" algn="ctr" defTabSz="533400">
            <a:lnSpc>
              <a:spcPct val="90000"/>
            </a:lnSpc>
            <a:spcBef>
              <a:spcPct val="0"/>
            </a:spcBef>
            <a:spcAft>
              <a:spcPct val="35000"/>
            </a:spcAft>
            <a:buNone/>
          </a:pPr>
          <a:r>
            <a:rPr lang="zh-CN" altLang="en-US" sz="1200" kern="1200" dirty="0">
              <a:solidFill>
                <a:srgbClr val="C00000"/>
              </a:solidFill>
              <a:latin typeface="Arial"/>
              <a:ea typeface="微软雅黑"/>
              <a:cs typeface="+mn-cs"/>
            </a:rPr>
            <a:t>验证</a:t>
          </a:r>
          <a:r>
            <a:rPr lang="en-US" altLang="en-US" sz="1200" kern="1200" dirty="0">
              <a:solidFill>
                <a:srgbClr val="C00000"/>
              </a:solidFill>
              <a:latin typeface="Arial"/>
              <a:ea typeface="微软雅黑"/>
              <a:cs typeface="+mn-cs"/>
            </a:rPr>
            <a:t>FlexE</a:t>
          </a:r>
          <a:r>
            <a:rPr lang="zh-CN" altLang="en-US" sz="1200" kern="1200" dirty="0">
              <a:solidFill>
                <a:srgbClr val="C00000"/>
              </a:solidFill>
              <a:latin typeface="Arial"/>
              <a:ea typeface="微软雅黑"/>
              <a:cs typeface="+mn-cs"/>
            </a:rPr>
            <a:t>通道下，数据中心主备路径的转换时延是否满足要求</a:t>
          </a:r>
        </a:p>
      </dgm:t>
    </dgm:pt>
    <dgm:pt modelId="{EC3E823E-C0A0-4BE7-A9FC-8F6F33CBCA1B}" type="parTrans" cxnId="{6C8E4DDA-0C23-4988-92C5-15C51202C673}">
      <dgm:prSet/>
      <dgm:spPr/>
      <dgm:t>
        <a:bodyPr/>
        <a:lstStyle/>
        <a:p>
          <a:endParaRPr lang="zh-CN" altLang="en-US"/>
        </a:p>
      </dgm:t>
    </dgm:pt>
    <dgm:pt modelId="{41FDF79C-6CEA-43CB-AAB0-DBB36B0E6BFD}" type="sibTrans" cxnId="{6C8E4DDA-0C23-4988-92C5-15C51202C673}">
      <dgm:prSet/>
      <dgm:spPr/>
      <dgm:t>
        <a:bodyPr/>
        <a:lstStyle/>
        <a:p>
          <a:endParaRPr lang="zh-CN" altLang="en-US"/>
        </a:p>
      </dgm:t>
    </dgm:pt>
    <dgm:pt modelId="{7DB79046-AF89-4F6F-83E0-DD809BE8B858}" type="pres">
      <dgm:prSet presAssocID="{B08009AC-9152-42B9-840B-1E415DBB6222}" presName="linear" presStyleCnt="0">
        <dgm:presLayoutVars>
          <dgm:dir/>
          <dgm:animLvl val="lvl"/>
          <dgm:resizeHandles val="exact"/>
        </dgm:presLayoutVars>
      </dgm:prSet>
      <dgm:spPr/>
    </dgm:pt>
    <dgm:pt modelId="{F6FA654C-7828-4A9D-988D-928DD7C66639}" type="pres">
      <dgm:prSet presAssocID="{551C54B6-9CDD-48BB-BD2C-F14084647A0C}" presName="parentLin" presStyleCnt="0"/>
      <dgm:spPr/>
    </dgm:pt>
    <dgm:pt modelId="{552BF1CA-E0FB-4B51-A7C7-14D07229DE0E}" type="pres">
      <dgm:prSet presAssocID="{551C54B6-9CDD-48BB-BD2C-F14084647A0C}" presName="parentLeftMargin" presStyleLbl="node1" presStyleIdx="0" presStyleCnt="3"/>
      <dgm:spPr/>
    </dgm:pt>
    <dgm:pt modelId="{A6F5AD01-4CFA-4C2F-9E0A-B3AB20F62543}" type="pres">
      <dgm:prSet presAssocID="{551C54B6-9CDD-48BB-BD2C-F14084647A0C}" presName="parentText" presStyleLbl="node1" presStyleIdx="0" presStyleCnt="3" custScaleX="136991" custLinFactNeighborX="-44966" custLinFactNeighborY="4227">
        <dgm:presLayoutVars>
          <dgm:chMax val="0"/>
          <dgm:bulletEnabled val="1"/>
        </dgm:presLayoutVars>
      </dgm:prSet>
      <dgm:spPr>
        <a:xfrm>
          <a:off x="95808" y="40660"/>
          <a:ext cx="3338832" cy="590400"/>
        </a:xfrm>
        <a:prstGeom prst="roundRect">
          <a:avLst/>
        </a:prstGeom>
      </dgm:spPr>
    </dgm:pt>
    <dgm:pt modelId="{E130107C-50B1-4ED9-9C46-91EEB55295CC}" type="pres">
      <dgm:prSet presAssocID="{551C54B6-9CDD-48BB-BD2C-F14084647A0C}" presName="negativeSpace" presStyleCnt="0"/>
      <dgm:spPr/>
    </dgm:pt>
    <dgm:pt modelId="{E1F68064-8590-4831-A42B-99B850D3A13F}" type="pres">
      <dgm:prSet presAssocID="{551C54B6-9CDD-48BB-BD2C-F14084647A0C}" presName="childText" presStyleLbl="conFgAcc1" presStyleIdx="0" presStyleCnt="3">
        <dgm:presLayoutVars>
          <dgm:bulletEnabled val="1"/>
        </dgm:presLayoutVars>
      </dgm:prSet>
      <dgm:spPr/>
    </dgm:pt>
    <dgm:pt modelId="{CCBD7C2A-4912-4F38-94EE-A9058573693B}" type="pres">
      <dgm:prSet presAssocID="{D0CAC425-7385-4BB0-86A5-20437FDF6F4E}" presName="spaceBetweenRectangles" presStyleCnt="0"/>
      <dgm:spPr/>
    </dgm:pt>
    <dgm:pt modelId="{5F76F0FA-EDAC-4C11-B68C-AE2D211430DA}" type="pres">
      <dgm:prSet presAssocID="{307ADE36-F417-4086-B1D4-80E539D0CAB4}" presName="parentLin" presStyleCnt="0"/>
      <dgm:spPr/>
    </dgm:pt>
    <dgm:pt modelId="{90694A1B-91A6-4FEF-8470-AE49828F2285}" type="pres">
      <dgm:prSet presAssocID="{307ADE36-F417-4086-B1D4-80E539D0CAB4}" presName="parentLeftMargin" presStyleLbl="node1" presStyleIdx="0" presStyleCnt="3"/>
      <dgm:spPr/>
    </dgm:pt>
    <dgm:pt modelId="{BB69DC9A-7E40-43DD-8975-70DA48C2AF8D}" type="pres">
      <dgm:prSet presAssocID="{307ADE36-F417-4086-B1D4-80E539D0CAB4}" presName="parentText" presStyleLbl="node1" presStyleIdx="1" presStyleCnt="3" custScaleX="137172" custLinFactNeighborX="-43814" custLinFactNeighborY="-717">
        <dgm:presLayoutVars>
          <dgm:chMax val="0"/>
          <dgm:bulletEnabled val="1"/>
        </dgm:presLayoutVars>
      </dgm:prSet>
      <dgm:spPr>
        <a:xfrm>
          <a:off x="175807" y="922904"/>
          <a:ext cx="2461300" cy="590400"/>
        </a:xfrm>
        <a:prstGeom prst="roundRect">
          <a:avLst/>
        </a:prstGeom>
      </dgm:spPr>
    </dgm:pt>
    <dgm:pt modelId="{3BFFCB5A-9410-41AC-954F-9CA348D9FF92}" type="pres">
      <dgm:prSet presAssocID="{307ADE36-F417-4086-B1D4-80E539D0CAB4}" presName="negativeSpace" presStyleCnt="0"/>
      <dgm:spPr/>
    </dgm:pt>
    <dgm:pt modelId="{527B7915-47E0-4263-A226-8292DFAC72A9}" type="pres">
      <dgm:prSet presAssocID="{307ADE36-F417-4086-B1D4-80E539D0CAB4}" presName="childText" presStyleLbl="conFgAcc1" presStyleIdx="1" presStyleCnt="3">
        <dgm:presLayoutVars>
          <dgm:bulletEnabled val="1"/>
        </dgm:presLayoutVars>
      </dgm:prSet>
      <dgm:spPr/>
    </dgm:pt>
    <dgm:pt modelId="{125A1EEE-E2E7-45E1-810E-E43CE4F9984D}" type="pres">
      <dgm:prSet presAssocID="{5EF13B1A-38CD-4A5F-9FFB-2E720BC1040A}" presName="spaceBetweenRectangles" presStyleCnt="0"/>
      <dgm:spPr/>
    </dgm:pt>
    <dgm:pt modelId="{AB56EE2C-44AC-4311-AD25-4F4725C57DB3}" type="pres">
      <dgm:prSet presAssocID="{7627C88C-9EE0-4165-9404-EE837BD72557}" presName="parentLin" presStyleCnt="0"/>
      <dgm:spPr/>
    </dgm:pt>
    <dgm:pt modelId="{6E31F730-F76C-4B22-B061-04D736A7B855}" type="pres">
      <dgm:prSet presAssocID="{7627C88C-9EE0-4165-9404-EE837BD72557}" presName="parentLeftMargin" presStyleLbl="node1" presStyleIdx="1" presStyleCnt="3"/>
      <dgm:spPr/>
    </dgm:pt>
    <dgm:pt modelId="{3D7422F0-5FED-43A8-993A-F1E041327783}" type="pres">
      <dgm:prSet presAssocID="{7627C88C-9EE0-4165-9404-EE837BD72557}" presName="parentText" presStyleLbl="node1" presStyleIdx="2" presStyleCnt="3" custScaleX="133389" custLinFactNeighborX="-25930" custLinFactNeighborY="328">
        <dgm:presLayoutVars>
          <dgm:chMax val="0"/>
          <dgm:bulletEnabled val="1"/>
        </dgm:presLayoutVars>
      </dgm:prSet>
      <dgm:spPr/>
    </dgm:pt>
    <dgm:pt modelId="{BAEC6934-7A80-4565-8C9E-DC9EE7B91C70}" type="pres">
      <dgm:prSet presAssocID="{7627C88C-9EE0-4165-9404-EE837BD72557}" presName="negativeSpace" presStyleCnt="0"/>
      <dgm:spPr/>
    </dgm:pt>
    <dgm:pt modelId="{1F434AE4-DE67-40EB-A8FF-80FEEAFB32E2}" type="pres">
      <dgm:prSet presAssocID="{7627C88C-9EE0-4165-9404-EE837BD72557}" presName="childText" presStyleLbl="conFgAcc1" presStyleIdx="2" presStyleCnt="3">
        <dgm:presLayoutVars>
          <dgm:bulletEnabled val="1"/>
        </dgm:presLayoutVars>
      </dgm:prSet>
      <dgm:spPr/>
    </dgm:pt>
  </dgm:ptLst>
  <dgm:cxnLst>
    <dgm:cxn modelId="{D79EE333-7FF9-4775-B699-A8968E93C359}" type="presOf" srcId="{551C54B6-9CDD-48BB-BD2C-F14084647A0C}" destId="{A6F5AD01-4CFA-4C2F-9E0A-B3AB20F62543}" srcOrd="1" destOrd="0" presId="urn:microsoft.com/office/officeart/2005/8/layout/list1#12"/>
    <dgm:cxn modelId="{9DCA9C45-C15C-409C-B645-2EA62339FDCE}" type="presOf" srcId="{307ADE36-F417-4086-B1D4-80E539D0CAB4}" destId="{90694A1B-91A6-4FEF-8470-AE49828F2285}" srcOrd="0" destOrd="0" presId="urn:microsoft.com/office/officeart/2005/8/layout/list1#12"/>
    <dgm:cxn modelId="{3568F46E-72A6-40EB-AFC8-26576B0A72A2}" srcId="{B08009AC-9152-42B9-840B-1E415DBB6222}" destId="{551C54B6-9CDD-48BB-BD2C-F14084647A0C}" srcOrd="0" destOrd="0" parTransId="{83895F1E-F224-45CC-8DFD-65976AA76D23}" sibTransId="{D0CAC425-7385-4BB0-86A5-20437FDF6F4E}"/>
    <dgm:cxn modelId="{5479785A-FE60-4076-8CC7-C8BC956781F6}" type="presOf" srcId="{7627C88C-9EE0-4165-9404-EE837BD72557}" destId="{6E31F730-F76C-4B22-B061-04D736A7B855}" srcOrd="0" destOrd="0" presId="urn:microsoft.com/office/officeart/2005/8/layout/list1#12"/>
    <dgm:cxn modelId="{E059FB7F-65F8-4CD3-ACCA-5626BE00E14E}" type="presOf" srcId="{7627C88C-9EE0-4165-9404-EE837BD72557}" destId="{3D7422F0-5FED-43A8-993A-F1E041327783}" srcOrd="1" destOrd="0" presId="urn:microsoft.com/office/officeart/2005/8/layout/list1#12"/>
    <dgm:cxn modelId="{84B2F89D-0904-4747-B3D5-F021C97D4AFA}" type="presOf" srcId="{307ADE36-F417-4086-B1D4-80E539D0CAB4}" destId="{BB69DC9A-7E40-43DD-8975-70DA48C2AF8D}" srcOrd="1" destOrd="0" presId="urn:microsoft.com/office/officeart/2005/8/layout/list1#12"/>
    <dgm:cxn modelId="{9E2306AF-4816-44B4-9F06-E835376D27C7}" type="presOf" srcId="{B08009AC-9152-42B9-840B-1E415DBB6222}" destId="{7DB79046-AF89-4F6F-83E0-DD809BE8B858}" srcOrd="0" destOrd="0" presId="urn:microsoft.com/office/officeart/2005/8/layout/list1#12"/>
    <dgm:cxn modelId="{C31F49C5-6DF2-474B-ABAE-563EBAD33A73}" srcId="{B08009AC-9152-42B9-840B-1E415DBB6222}" destId="{307ADE36-F417-4086-B1D4-80E539D0CAB4}" srcOrd="1" destOrd="0" parTransId="{6CBCB900-0F98-48FB-8C87-7EFCD98A5026}" sibTransId="{5EF13B1A-38CD-4A5F-9FFB-2E720BC1040A}"/>
    <dgm:cxn modelId="{6C8E4DDA-0C23-4988-92C5-15C51202C673}" srcId="{B08009AC-9152-42B9-840B-1E415DBB6222}" destId="{7627C88C-9EE0-4165-9404-EE837BD72557}" srcOrd="2" destOrd="0" parTransId="{EC3E823E-C0A0-4BE7-A9FC-8F6F33CBCA1B}" sibTransId="{41FDF79C-6CEA-43CB-AAB0-DBB36B0E6BFD}"/>
    <dgm:cxn modelId="{012037E2-0FAD-4444-B008-2190B89CC2CC}" type="presOf" srcId="{551C54B6-9CDD-48BB-BD2C-F14084647A0C}" destId="{552BF1CA-E0FB-4B51-A7C7-14D07229DE0E}" srcOrd="0" destOrd="0" presId="urn:microsoft.com/office/officeart/2005/8/layout/list1#12"/>
    <dgm:cxn modelId="{29318375-0121-4C1E-AB80-90F6B09C5030}" type="presParOf" srcId="{7DB79046-AF89-4F6F-83E0-DD809BE8B858}" destId="{F6FA654C-7828-4A9D-988D-928DD7C66639}" srcOrd="0" destOrd="0" presId="urn:microsoft.com/office/officeart/2005/8/layout/list1#12"/>
    <dgm:cxn modelId="{4B036624-0403-4076-A739-BF887B07389F}" type="presParOf" srcId="{F6FA654C-7828-4A9D-988D-928DD7C66639}" destId="{552BF1CA-E0FB-4B51-A7C7-14D07229DE0E}" srcOrd="0" destOrd="0" presId="urn:microsoft.com/office/officeart/2005/8/layout/list1#12"/>
    <dgm:cxn modelId="{58C65B56-9EA5-4C4C-8F43-E3321A65AAF1}" type="presParOf" srcId="{F6FA654C-7828-4A9D-988D-928DD7C66639}" destId="{A6F5AD01-4CFA-4C2F-9E0A-B3AB20F62543}" srcOrd="1" destOrd="0" presId="urn:microsoft.com/office/officeart/2005/8/layout/list1#12"/>
    <dgm:cxn modelId="{1617DD6B-3200-4C4F-9BA6-E0E829D2F07E}" type="presParOf" srcId="{7DB79046-AF89-4F6F-83E0-DD809BE8B858}" destId="{E130107C-50B1-4ED9-9C46-91EEB55295CC}" srcOrd="1" destOrd="0" presId="urn:microsoft.com/office/officeart/2005/8/layout/list1#12"/>
    <dgm:cxn modelId="{5A14E4DF-0F93-4900-9C96-1937D01650E7}" type="presParOf" srcId="{7DB79046-AF89-4F6F-83E0-DD809BE8B858}" destId="{E1F68064-8590-4831-A42B-99B850D3A13F}" srcOrd="2" destOrd="0" presId="urn:microsoft.com/office/officeart/2005/8/layout/list1#12"/>
    <dgm:cxn modelId="{5B95908F-6A2F-4A9B-AB07-EAAD6F3C7288}" type="presParOf" srcId="{7DB79046-AF89-4F6F-83E0-DD809BE8B858}" destId="{CCBD7C2A-4912-4F38-94EE-A9058573693B}" srcOrd="3" destOrd="0" presId="urn:microsoft.com/office/officeart/2005/8/layout/list1#12"/>
    <dgm:cxn modelId="{5A08A75D-1686-479F-A5E2-594EA570CB1F}" type="presParOf" srcId="{7DB79046-AF89-4F6F-83E0-DD809BE8B858}" destId="{5F76F0FA-EDAC-4C11-B68C-AE2D211430DA}" srcOrd="4" destOrd="0" presId="urn:microsoft.com/office/officeart/2005/8/layout/list1#12"/>
    <dgm:cxn modelId="{62DD0C27-F12C-4D61-9BBA-5E9E6C990494}" type="presParOf" srcId="{5F76F0FA-EDAC-4C11-B68C-AE2D211430DA}" destId="{90694A1B-91A6-4FEF-8470-AE49828F2285}" srcOrd="0" destOrd="0" presId="urn:microsoft.com/office/officeart/2005/8/layout/list1#12"/>
    <dgm:cxn modelId="{C9FDCE88-AF7F-4F9B-9937-56A675004CF8}" type="presParOf" srcId="{5F76F0FA-EDAC-4C11-B68C-AE2D211430DA}" destId="{BB69DC9A-7E40-43DD-8975-70DA48C2AF8D}" srcOrd="1" destOrd="0" presId="urn:microsoft.com/office/officeart/2005/8/layout/list1#12"/>
    <dgm:cxn modelId="{6A092C66-8D2F-47B1-93DE-5F8E5BC3CBB1}" type="presParOf" srcId="{7DB79046-AF89-4F6F-83E0-DD809BE8B858}" destId="{3BFFCB5A-9410-41AC-954F-9CA348D9FF92}" srcOrd="5" destOrd="0" presId="urn:microsoft.com/office/officeart/2005/8/layout/list1#12"/>
    <dgm:cxn modelId="{C7EACAE6-2F1B-403E-97CB-79BE0D269692}" type="presParOf" srcId="{7DB79046-AF89-4F6F-83E0-DD809BE8B858}" destId="{527B7915-47E0-4263-A226-8292DFAC72A9}" srcOrd="6" destOrd="0" presId="urn:microsoft.com/office/officeart/2005/8/layout/list1#12"/>
    <dgm:cxn modelId="{EF71231F-1BC8-4244-BFA6-C9B435B5B332}" type="presParOf" srcId="{7DB79046-AF89-4F6F-83E0-DD809BE8B858}" destId="{125A1EEE-E2E7-45E1-810E-E43CE4F9984D}" srcOrd="7" destOrd="0" presId="urn:microsoft.com/office/officeart/2005/8/layout/list1#12"/>
    <dgm:cxn modelId="{0EFCC16C-F1A1-455F-B0B5-8CB7C7BA9A7D}" type="presParOf" srcId="{7DB79046-AF89-4F6F-83E0-DD809BE8B858}" destId="{AB56EE2C-44AC-4311-AD25-4F4725C57DB3}" srcOrd="8" destOrd="0" presId="urn:microsoft.com/office/officeart/2005/8/layout/list1#12"/>
    <dgm:cxn modelId="{7EA46315-32E0-49A2-A393-D280910047A4}" type="presParOf" srcId="{AB56EE2C-44AC-4311-AD25-4F4725C57DB3}" destId="{6E31F730-F76C-4B22-B061-04D736A7B855}" srcOrd="0" destOrd="0" presId="urn:microsoft.com/office/officeart/2005/8/layout/list1#12"/>
    <dgm:cxn modelId="{6A52A3AE-CC50-4EDA-B085-136B74E14C35}" type="presParOf" srcId="{AB56EE2C-44AC-4311-AD25-4F4725C57DB3}" destId="{3D7422F0-5FED-43A8-993A-F1E041327783}" srcOrd="1" destOrd="0" presId="urn:microsoft.com/office/officeart/2005/8/layout/list1#12"/>
    <dgm:cxn modelId="{69CD61A8-F033-45A6-A784-7E4B70E318B7}" type="presParOf" srcId="{7DB79046-AF89-4F6F-83E0-DD809BE8B858}" destId="{BAEC6934-7A80-4565-8C9E-DC9EE7B91C70}" srcOrd="9" destOrd="0" presId="urn:microsoft.com/office/officeart/2005/8/layout/list1#12"/>
    <dgm:cxn modelId="{26057D65-1930-4FFA-A1E2-4D1A917C263E}" type="presParOf" srcId="{7DB79046-AF89-4F6F-83E0-DD809BE8B858}" destId="{1F434AE4-DE67-40EB-A8FF-80FEEAFB32E2}" srcOrd="10" destOrd="0" presId="urn:microsoft.com/office/officeart/2005/8/layout/list1#1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7CB02E-1419-4E68-AA3E-4CF43DC401EA}" type="doc">
      <dgm:prSet loTypeId="urn:microsoft.com/office/officeart/2005/8/layout/vList2#2" loCatId="list" qsTypeId="urn:microsoft.com/office/officeart/2005/8/quickstyle/3d2#2" qsCatId="3D" csTypeId="urn:microsoft.com/office/officeart/2005/8/colors/accent1_2#14" csCatId="accent1" phldr="1"/>
      <dgm:spPr/>
      <dgm:t>
        <a:bodyPr/>
        <a:lstStyle/>
        <a:p>
          <a:endParaRPr lang="zh-CN" altLang="en-US"/>
        </a:p>
      </dgm:t>
    </dgm:pt>
    <dgm:pt modelId="{7BC4E0FA-A207-4E42-956E-143835761919}">
      <dgm:prSet phldrT="[文本]" custT="1"/>
      <dgm:spPr>
        <a:solidFill>
          <a:srgbClr val="007E78"/>
        </a:solidFill>
      </dgm:spPr>
      <dgm:t>
        <a:bodyPr/>
        <a:lstStyle/>
        <a:p>
          <a:r>
            <a:rPr lang="zh-CN" altLang="en-US" sz="1600" dirty="0">
              <a:latin typeface="微软雅黑" panose="020B0503020204020204" pitchFamily="34" charset="-122"/>
              <a:ea typeface="微软雅黑" panose="020B0503020204020204" pitchFamily="34" charset="-122"/>
            </a:rPr>
            <a:t>课题一：基于 </a:t>
          </a:r>
          <a:r>
            <a:rPr lang="en-US" altLang="en-US" sz="1600" dirty="0">
              <a:latin typeface="微软雅黑" panose="020B0503020204020204" pitchFamily="34" charset="-122"/>
              <a:ea typeface="微软雅黑" panose="020B0503020204020204" pitchFamily="34" charset="-122"/>
            </a:rPr>
            <a:t>FlexE </a:t>
          </a:r>
          <a:r>
            <a:rPr lang="zh-CN" altLang="en-US" sz="1600" dirty="0">
              <a:latin typeface="微软雅黑" panose="020B0503020204020204" pitchFamily="34" charset="-122"/>
              <a:ea typeface="微软雅黑" panose="020B0503020204020204" pitchFamily="34" charset="-122"/>
            </a:rPr>
            <a:t>的能源互联网切片网络架构与组网模式研究</a:t>
          </a:r>
        </a:p>
      </dgm:t>
    </dgm:pt>
    <dgm:pt modelId="{18A30673-AB31-4565-AE5A-85B77392CEF4}" type="parTrans" cxnId="{C0F147FF-336B-48A3-9E40-6E7EC0E36CBB}">
      <dgm:prSet/>
      <dgm:spPr/>
      <dgm:t>
        <a:bodyPr/>
        <a:lstStyle/>
        <a:p>
          <a:endParaRPr lang="zh-CN" altLang="en-US">
            <a:latin typeface="微软雅黑" panose="020B0503020204020204" pitchFamily="34" charset="-122"/>
            <a:ea typeface="微软雅黑" panose="020B0503020204020204" pitchFamily="34" charset="-122"/>
          </a:endParaRPr>
        </a:p>
      </dgm:t>
    </dgm:pt>
    <dgm:pt modelId="{98BDEE97-6782-4139-A314-F75FC8136BDA}" type="sibTrans" cxnId="{C0F147FF-336B-48A3-9E40-6E7EC0E36CBB}">
      <dgm:prSet/>
      <dgm:spPr/>
      <dgm:t>
        <a:bodyPr/>
        <a:lstStyle/>
        <a:p>
          <a:endParaRPr lang="zh-CN" altLang="en-US">
            <a:latin typeface="微软雅黑" panose="020B0503020204020204" pitchFamily="34" charset="-122"/>
            <a:ea typeface="微软雅黑" panose="020B0503020204020204" pitchFamily="34" charset="-122"/>
          </a:endParaRPr>
        </a:p>
      </dgm:t>
    </dgm:pt>
    <dgm:pt modelId="{CD695B00-C0D6-4F0B-8781-A65DD2920F4B}">
      <dgm:prSet phldrT="[文本]" custT="1"/>
      <dgm:spPr/>
      <dgm: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）提交</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面向能源互联网业务的 </a:t>
          </a:r>
          <a:r>
            <a:rPr lang="en-US" altLang="en-US" sz="1400" dirty="0">
              <a:latin typeface="微软雅黑" panose="020B0503020204020204" pitchFamily="34" charset="-122"/>
              <a:ea typeface="微软雅黑" panose="020B0503020204020204" pitchFamily="34" charset="-122"/>
            </a:rPr>
            <a:t>FlexE </a:t>
          </a:r>
          <a:r>
            <a:rPr lang="zh-CN" altLang="en-US" sz="1400" dirty="0">
              <a:latin typeface="微软雅黑" panose="020B0503020204020204" pitchFamily="34" charset="-122"/>
              <a:ea typeface="微软雅黑" panose="020B0503020204020204" pitchFamily="34" charset="-122"/>
            </a:rPr>
            <a:t>网络架构及接口规范</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企标标准草案 </a:t>
          </a:r>
          <a:r>
            <a:rPr lang="en-US" altLang="en-US" sz="1400" dirty="0">
              <a:solidFill>
                <a:srgbClr val="FF0000"/>
              </a:solidFill>
              <a:latin typeface="微软雅黑" panose="020B0503020204020204" pitchFamily="34" charset="-122"/>
              <a:ea typeface="微软雅黑" panose="020B0503020204020204" pitchFamily="34" charset="-122"/>
            </a:rPr>
            <a:t>1 </a:t>
          </a:r>
          <a:r>
            <a:rPr lang="zh-CN" altLang="en-US" sz="1400" dirty="0">
              <a:solidFill>
                <a:srgbClr val="FF0000"/>
              </a:solidFill>
              <a:latin typeface="微软雅黑" panose="020B0503020204020204" pitchFamily="34" charset="-122"/>
              <a:ea typeface="微软雅黑" panose="020B0503020204020204" pitchFamily="34" charset="-122"/>
            </a:rPr>
            <a:t>项</a:t>
          </a:r>
          <a:r>
            <a:rPr lang="zh-CN" altLang="en-US" sz="1400" dirty="0">
              <a:latin typeface="微软雅黑" panose="020B0503020204020204" pitchFamily="34" charset="-122"/>
              <a:ea typeface="微软雅黑" panose="020B0503020204020204" pitchFamily="34" charset="-122"/>
            </a:rPr>
            <a:t>。</a:t>
          </a:r>
        </a:p>
      </dgm:t>
    </dgm:pt>
    <dgm:pt modelId="{FE17C9CB-1487-4446-BE2C-8C945FA603C0}" type="parTrans" cxnId="{F98F7999-9A85-4455-AE30-A95CD0133A53}">
      <dgm:prSet/>
      <dgm:spPr/>
      <dgm:t>
        <a:bodyPr/>
        <a:lstStyle/>
        <a:p>
          <a:endParaRPr lang="zh-CN" altLang="en-US">
            <a:latin typeface="微软雅黑" panose="020B0503020204020204" pitchFamily="34" charset="-122"/>
            <a:ea typeface="微软雅黑" panose="020B0503020204020204" pitchFamily="34" charset="-122"/>
          </a:endParaRPr>
        </a:p>
      </dgm:t>
    </dgm:pt>
    <dgm:pt modelId="{DED475FD-2CE3-4500-997B-0404C39A2336}" type="sibTrans" cxnId="{F98F7999-9A85-4455-AE30-A95CD0133A53}">
      <dgm:prSet/>
      <dgm:spPr/>
      <dgm:t>
        <a:bodyPr/>
        <a:lstStyle/>
        <a:p>
          <a:endParaRPr lang="zh-CN" altLang="en-US">
            <a:latin typeface="微软雅黑" panose="020B0503020204020204" pitchFamily="34" charset="-122"/>
            <a:ea typeface="微软雅黑" panose="020B0503020204020204" pitchFamily="34" charset="-122"/>
          </a:endParaRPr>
        </a:p>
      </dgm:t>
    </dgm:pt>
    <dgm:pt modelId="{E50C8227-8387-4D8E-8894-D064DFB38B30}">
      <dgm:prSet phldrT="[文本]" custT="1"/>
      <dgm:spPr>
        <a:solidFill>
          <a:srgbClr val="007E78"/>
        </a:solidFill>
      </dgm:spPr>
      <dgm:t>
        <a:bodyPr/>
        <a:lstStyle/>
        <a:p>
          <a:r>
            <a:rPr lang="zh-CN" altLang="en-US" sz="1600" dirty="0">
              <a:latin typeface="微软雅黑" panose="020B0503020204020204" pitchFamily="34" charset="-122"/>
              <a:ea typeface="微软雅黑" panose="020B0503020204020204" pitchFamily="34" charset="-122"/>
            </a:rPr>
            <a:t>课题四：融合 </a:t>
          </a:r>
          <a:r>
            <a:rPr lang="en-US" altLang="en-US" sz="1600" dirty="0">
              <a:latin typeface="微软雅黑" panose="020B0503020204020204" pitchFamily="34" charset="-122"/>
              <a:ea typeface="微软雅黑" panose="020B0503020204020204" pitchFamily="34" charset="-122"/>
            </a:rPr>
            <a:t>FlexE </a:t>
          </a:r>
          <a:r>
            <a:rPr lang="zh-CN" altLang="en-US" sz="1600" dirty="0">
              <a:latin typeface="微软雅黑" panose="020B0503020204020204" pitchFamily="34" charset="-122"/>
              <a:ea typeface="微软雅黑" panose="020B0503020204020204" pitchFamily="34" charset="-122"/>
            </a:rPr>
            <a:t>技术的能源互联网典型场景试点验证</a:t>
          </a:r>
        </a:p>
      </dgm:t>
    </dgm:pt>
    <dgm:pt modelId="{AAEE5284-A710-4EB7-8B5D-3FB6AD9A6787}" type="parTrans" cxnId="{68ABCB4B-BFC9-4AF1-9408-490B02D2D88A}">
      <dgm:prSet/>
      <dgm:spPr/>
      <dgm:t>
        <a:bodyPr/>
        <a:lstStyle/>
        <a:p>
          <a:endParaRPr lang="zh-CN" altLang="en-US">
            <a:latin typeface="微软雅黑" panose="020B0503020204020204" pitchFamily="34" charset="-122"/>
            <a:ea typeface="微软雅黑" panose="020B0503020204020204" pitchFamily="34" charset="-122"/>
          </a:endParaRPr>
        </a:p>
      </dgm:t>
    </dgm:pt>
    <dgm:pt modelId="{EC011CDF-9F2B-4F59-8823-D04A8309CD99}" type="sibTrans" cxnId="{68ABCB4B-BFC9-4AF1-9408-490B02D2D88A}">
      <dgm:prSet/>
      <dgm:spPr/>
      <dgm:t>
        <a:bodyPr/>
        <a:lstStyle/>
        <a:p>
          <a:endParaRPr lang="zh-CN" altLang="en-US">
            <a:latin typeface="微软雅黑" panose="020B0503020204020204" pitchFamily="34" charset="-122"/>
            <a:ea typeface="微软雅黑" panose="020B0503020204020204" pitchFamily="34" charset="-122"/>
          </a:endParaRPr>
        </a:p>
      </dgm:t>
    </dgm:pt>
    <dgm:pt modelId="{638ED815-78C8-4692-AC3F-39C4C73AAFDB}">
      <dgm:prSet phldrT="[文本]" custT="1"/>
      <dgm:spPr/>
      <dgm:t>
        <a:bodyPr/>
        <a:lstStyle/>
        <a:p>
          <a:r>
            <a:rPr lang="en-US" altLang="en-US"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）申请发明专利 </a:t>
          </a:r>
          <a:r>
            <a:rPr lang="en-US" altLang="en-US" sz="1400" dirty="0">
              <a:solidFill>
                <a:srgbClr val="FF0000"/>
              </a:solidFill>
              <a:latin typeface="微软雅黑" panose="020B0503020204020204" pitchFamily="34" charset="-122"/>
              <a:ea typeface="微软雅黑" panose="020B0503020204020204" pitchFamily="34" charset="-122"/>
            </a:rPr>
            <a:t>1 </a:t>
          </a:r>
          <a:r>
            <a:rPr lang="zh-CN" altLang="en-US" sz="1400" dirty="0">
              <a:solidFill>
                <a:srgbClr val="FF0000"/>
              </a:solidFill>
              <a:latin typeface="微软雅黑" panose="020B0503020204020204" pitchFamily="34" charset="-122"/>
              <a:ea typeface="微软雅黑" panose="020B0503020204020204" pitchFamily="34" charset="-122"/>
            </a:rPr>
            <a:t>项</a:t>
          </a:r>
          <a:r>
            <a:rPr lang="zh-CN" altLang="en-US" sz="1400" dirty="0">
              <a:latin typeface="微软雅黑" panose="020B0503020204020204" pitchFamily="34" charset="-122"/>
              <a:ea typeface="微软雅黑" panose="020B0503020204020204" pitchFamily="34" charset="-122"/>
            </a:rPr>
            <a:t>。</a:t>
          </a:r>
        </a:p>
      </dgm:t>
    </dgm:pt>
    <dgm:pt modelId="{D2A12439-F60D-4E99-A130-E0C76450E558}" type="parTrans" cxnId="{2B8692D5-2DAD-4F97-98BD-2BB150BE6C10}">
      <dgm:prSet/>
      <dgm:spPr/>
      <dgm:t>
        <a:bodyPr/>
        <a:lstStyle/>
        <a:p>
          <a:endParaRPr lang="zh-CN" altLang="en-US">
            <a:latin typeface="微软雅黑" panose="020B0503020204020204" pitchFamily="34" charset="-122"/>
            <a:ea typeface="微软雅黑" panose="020B0503020204020204" pitchFamily="34" charset="-122"/>
          </a:endParaRPr>
        </a:p>
      </dgm:t>
    </dgm:pt>
    <dgm:pt modelId="{9C9BED96-D962-48E5-8033-0AB3B33209C5}" type="sibTrans" cxnId="{2B8692D5-2DAD-4F97-98BD-2BB150BE6C10}">
      <dgm:prSet/>
      <dgm:spPr/>
      <dgm:t>
        <a:bodyPr/>
        <a:lstStyle/>
        <a:p>
          <a:endParaRPr lang="zh-CN" altLang="en-US">
            <a:latin typeface="微软雅黑" panose="020B0503020204020204" pitchFamily="34" charset="-122"/>
            <a:ea typeface="微软雅黑" panose="020B0503020204020204" pitchFamily="34" charset="-122"/>
          </a:endParaRPr>
        </a:p>
      </dgm:t>
    </dgm:pt>
    <dgm:pt modelId="{FC08D7E2-22E3-44FF-B1F3-21A581A2C141}">
      <dgm:prSet custT="1"/>
      <dgm:spPr/>
      <dgm:t>
        <a:bodyPr/>
        <a:lstStyle/>
        <a:p>
          <a:r>
            <a:rPr lang="en-US" altLang="en-US"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）发表核心期刊或三大检索论文 </a:t>
          </a:r>
          <a:r>
            <a:rPr lang="en-US" altLang="en-US" sz="1400" dirty="0">
              <a:solidFill>
                <a:srgbClr val="FF0000"/>
              </a:solidFill>
              <a:latin typeface="微软雅黑" panose="020B0503020204020204" pitchFamily="34" charset="-122"/>
              <a:ea typeface="微软雅黑" panose="020B0503020204020204" pitchFamily="34" charset="-122"/>
            </a:rPr>
            <a:t>1 </a:t>
          </a:r>
          <a:r>
            <a:rPr lang="zh-CN" altLang="en-US" sz="1400" dirty="0">
              <a:solidFill>
                <a:srgbClr val="FF0000"/>
              </a:solidFill>
              <a:latin typeface="微软雅黑" panose="020B0503020204020204" pitchFamily="34" charset="-122"/>
              <a:ea typeface="微软雅黑" panose="020B0503020204020204" pitchFamily="34" charset="-122"/>
            </a:rPr>
            <a:t>篇</a:t>
          </a:r>
          <a:r>
            <a:rPr lang="zh-CN" altLang="en-US" sz="1400" dirty="0">
              <a:latin typeface="微软雅黑" panose="020B0503020204020204" pitchFamily="34" charset="-122"/>
              <a:ea typeface="微软雅黑" panose="020B0503020204020204" pitchFamily="34" charset="-122"/>
            </a:rPr>
            <a:t>。</a:t>
          </a:r>
        </a:p>
      </dgm:t>
    </dgm:pt>
    <dgm:pt modelId="{8E653F31-D88B-4E89-9EE4-1E8D3FC898F4}" type="parTrans" cxnId="{F48DE335-A990-4ED6-97D0-B297831E9E71}">
      <dgm:prSet/>
      <dgm:spPr/>
      <dgm:t>
        <a:bodyPr/>
        <a:lstStyle/>
        <a:p>
          <a:endParaRPr lang="zh-CN" altLang="en-US">
            <a:latin typeface="微软雅黑" panose="020B0503020204020204" pitchFamily="34" charset="-122"/>
            <a:ea typeface="微软雅黑" panose="020B0503020204020204" pitchFamily="34" charset="-122"/>
          </a:endParaRPr>
        </a:p>
      </dgm:t>
    </dgm:pt>
    <dgm:pt modelId="{5B6BF8DC-A69B-4A01-A17D-D65410B4AA35}" type="sibTrans" cxnId="{F48DE335-A990-4ED6-97D0-B297831E9E71}">
      <dgm:prSet/>
      <dgm:spPr/>
      <dgm:t>
        <a:bodyPr/>
        <a:lstStyle/>
        <a:p>
          <a:endParaRPr lang="zh-CN" altLang="en-US">
            <a:latin typeface="微软雅黑" panose="020B0503020204020204" pitchFamily="34" charset="-122"/>
            <a:ea typeface="微软雅黑" panose="020B0503020204020204" pitchFamily="34" charset="-122"/>
          </a:endParaRPr>
        </a:p>
      </dgm:t>
    </dgm:pt>
    <dgm:pt modelId="{C03E58E1-F260-4198-8A57-5CFCAB5AE825}">
      <dgm:prSet custT="1"/>
      <dgm:spPr/>
      <dgm:t>
        <a:bodyPr/>
        <a:lstStyle/>
        <a:p>
          <a:r>
            <a:rPr lang="en-US" altLang="en-US"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）提交</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融合 </a:t>
          </a:r>
          <a:r>
            <a:rPr lang="en-US" altLang="en-US" sz="1400" dirty="0">
              <a:latin typeface="微软雅黑" panose="020B0503020204020204" pitchFamily="34" charset="-122"/>
              <a:ea typeface="微软雅黑" panose="020B0503020204020204" pitchFamily="34" charset="-122"/>
            </a:rPr>
            <a:t>FlexE </a:t>
          </a:r>
          <a:r>
            <a:rPr lang="zh-CN" altLang="en-US" sz="1400" dirty="0">
              <a:latin typeface="微软雅黑" panose="020B0503020204020204" pitchFamily="34" charset="-122"/>
              <a:ea typeface="微软雅黑" panose="020B0503020204020204" pitchFamily="34" charset="-122"/>
            </a:rPr>
            <a:t>技术的能源互联网典型场景测试报告</a:t>
          </a:r>
          <a:r>
            <a:rPr lang="en-US" altLang="en-US" sz="1400" dirty="0">
              <a:latin typeface="微软雅黑" panose="020B0503020204020204" pitchFamily="34" charset="-122"/>
              <a:ea typeface="微软雅黑" panose="020B0503020204020204" pitchFamily="34" charset="-122"/>
            </a:rPr>
            <a:t>》 </a:t>
          </a:r>
          <a:r>
            <a:rPr lang="en-US" altLang="en-US" sz="1400" dirty="0">
              <a:solidFill>
                <a:srgbClr val="FF0000"/>
              </a:solidFill>
              <a:latin typeface="微软雅黑" panose="020B0503020204020204" pitchFamily="34" charset="-122"/>
              <a:ea typeface="微软雅黑" panose="020B0503020204020204" pitchFamily="34" charset="-122"/>
            </a:rPr>
            <a:t>1 </a:t>
          </a:r>
          <a:r>
            <a:rPr lang="zh-CN" altLang="en-US" sz="1400" dirty="0">
              <a:solidFill>
                <a:srgbClr val="FF0000"/>
              </a:solidFill>
              <a:latin typeface="微软雅黑" panose="020B0503020204020204" pitchFamily="34" charset="-122"/>
              <a:ea typeface="微软雅黑" panose="020B0503020204020204" pitchFamily="34" charset="-122"/>
            </a:rPr>
            <a:t>份</a:t>
          </a:r>
          <a:r>
            <a:rPr lang="zh-CN" altLang="en-US" sz="1400" dirty="0">
              <a:latin typeface="微软雅黑" panose="020B0503020204020204" pitchFamily="34" charset="-122"/>
              <a:ea typeface="微软雅黑" panose="020B0503020204020204" pitchFamily="34" charset="-122"/>
            </a:rPr>
            <a:t>，主要场景选择广域保护业务专线、局域变电站本地业务汇聚、网联无人机以及无线承载网切片网络、大数据中心等。</a:t>
          </a:r>
        </a:p>
      </dgm:t>
    </dgm:pt>
    <dgm:pt modelId="{4526FE6A-1F65-47E0-9E8B-3D0DFF38F66F}" type="parTrans" cxnId="{7E4937FD-F769-4F25-94E8-555DA6DBE4F7}">
      <dgm:prSet/>
      <dgm:spPr/>
      <dgm:t>
        <a:bodyPr/>
        <a:lstStyle/>
        <a:p>
          <a:endParaRPr lang="zh-CN" altLang="en-US">
            <a:latin typeface="微软雅黑" panose="020B0503020204020204" pitchFamily="34" charset="-122"/>
            <a:ea typeface="微软雅黑" panose="020B0503020204020204" pitchFamily="34" charset="-122"/>
          </a:endParaRPr>
        </a:p>
      </dgm:t>
    </dgm:pt>
    <dgm:pt modelId="{B89C7C3D-F5C8-4EC2-91D7-B60BD98CC003}" type="sibTrans" cxnId="{7E4937FD-F769-4F25-94E8-555DA6DBE4F7}">
      <dgm:prSet/>
      <dgm:spPr/>
      <dgm:t>
        <a:bodyPr/>
        <a:lstStyle/>
        <a:p>
          <a:endParaRPr lang="zh-CN" altLang="en-US">
            <a:latin typeface="微软雅黑" panose="020B0503020204020204" pitchFamily="34" charset="-122"/>
            <a:ea typeface="微软雅黑" panose="020B0503020204020204" pitchFamily="34" charset="-122"/>
          </a:endParaRPr>
        </a:p>
      </dgm:t>
    </dgm:pt>
    <dgm:pt modelId="{81E240F9-01AB-45F5-B97C-61052F787BDF}">
      <dgm:prSet phldrT="[文本]" custT="1"/>
      <dgm:spPr/>
      <dgm:t>
        <a:bodyPr/>
        <a:lstStyle/>
        <a:p>
          <a:endParaRPr lang="zh-CN" altLang="en-US" sz="1400" dirty="0">
            <a:latin typeface="微软雅黑" panose="020B0503020204020204" pitchFamily="34" charset="-122"/>
            <a:ea typeface="微软雅黑" panose="020B0503020204020204" pitchFamily="34" charset="-122"/>
          </a:endParaRPr>
        </a:p>
      </dgm:t>
    </dgm:pt>
    <dgm:pt modelId="{509567FB-7067-4523-BA21-652F8F4B41DF}" type="parTrans" cxnId="{1C584AE7-BDFE-4E1C-9EEB-030596BEBD6B}">
      <dgm:prSet/>
      <dgm:spPr/>
      <dgm:t>
        <a:bodyPr/>
        <a:lstStyle/>
        <a:p>
          <a:endParaRPr lang="zh-CN" altLang="en-US">
            <a:latin typeface="微软雅黑" panose="020B0503020204020204" pitchFamily="34" charset="-122"/>
            <a:ea typeface="微软雅黑" panose="020B0503020204020204" pitchFamily="34" charset="-122"/>
          </a:endParaRPr>
        </a:p>
      </dgm:t>
    </dgm:pt>
    <dgm:pt modelId="{3F4B1EE2-FE0A-49A1-B2DB-7DB47CFF93B7}" type="sibTrans" cxnId="{1C584AE7-BDFE-4E1C-9EEB-030596BEBD6B}">
      <dgm:prSet/>
      <dgm:spPr/>
      <dgm:t>
        <a:bodyPr/>
        <a:lstStyle/>
        <a:p>
          <a:endParaRPr lang="zh-CN" altLang="en-US">
            <a:latin typeface="微软雅黑" panose="020B0503020204020204" pitchFamily="34" charset="-122"/>
            <a:ea typeface="微软雅黑" panose="020B0503020204020204" pitchFamily="34" charset="-122"/>
          </a:endParaRPr>
        </a:p>
      </dgm:t>
    </dgm:pt>
    <dgm:pt modelId="{C0BC85EC-2224-407F-AA4C-22C411BD04BD}">
      <dgm:prSet phldrT="[文本]" custT="1"/>
      <dgm:spPr/>
      <dgm:t>
        <a:bodyPr/>
        <a:lstStyle/>
        <a:p>
          <a:endParaRPr lang="zh-CN" altLang="en-US" sz="1400" dirty="0">
            <a:latin typeface="微软雅黑" panose="020B0503020204020204" pitchFamily="34" charset="-122"/>
            <a:ea typeface="微软雅黑" panose="020B0503020204020204" pitchFamily="34" charset="-122"/>
          </a:endParaRPr>
        </a:p>
      </dgm:t>
    </dgm:pt>
    <dgm:pt modelId="{FEE3A925-AF36-4235-B52E-B07801EE987A}" type="parTrans" cxnId="{C2FE7F54-9105-4670-8FC6-D60BB0CD087C}">
      <dgm:prSet/>
      <dgm:spPr/>
      <dgm:t>
        <a:bodyPr/>
        <a:lstStyle/>
        <a:p>
          <a:endParaRPr lang="zh-CN" altLang="en-US">
            <a:latin typeface="微软雅黑" panose="020B0503020204020204" pitchFamily="34" charset="-122"/>
            <a:ea typeface="微软雅黑" panose="020B0503020204020204" pitchFamily="34" charset="-122"/>
          </a:endParaRPr>
        </a:p>
      </dgm:t>
    </dgm:pt>
    <dgm:pt modelId="{C088E32E-D481-4912-B67F-F2AFB2FD0E70}" type="sibTrans" cxnId="{C2FE7F54-9105-4670-8FC6-D60BB0CD087C}">
      <dgm:prSet/>
      <dgm:spPr/>
      <dgm:t>
        <a:bodyPr/>
        <a:lstStyle/>
        <a:p>
          <a:endParaRPr lang="zh-CN" altLang="en-US">
            <a:latin typeface="微软雅黑" panose="020B0503020204020204" pitchFamily="34" charset="-122"/>
            <a:ea typeface="微软雅黑" panose="020B0503020204020204" pitchFamily="34" charset="-122"/>
          </a:endParaRPr>
        </a:p>
      </dgm:t>
    </dgm:pt>
    <dgm:pt modelId="{7D22B8FF-EFF0-49A7-A28D-B6147DF7E7F9}">
      <dgm:prSet phldrT="[文本]" custT="1"/>
      <dgm:spPr/>
      <dgm:t>
        <a:bodyPr/>
        <a:lstStyle/>
        <a:p>
          <a:endParaRPr lang="zh-CN" altLang="en-US" sz="1400" dirty="0">
            <a:latin typeface="微软雅黑" panose="020B0503020204020204" pitchFamily="34" charset="-122"/>
            <a:ea typeface="微软雅黑" panose="020B0503020204020204" pitchFamily="34" charset="-122"/>
          </a:endParaRPr>
        </a:p>
      </dgm:t>
    </dgm:pt>
    <dgm:pt modelId="{FBD4B65B-7602-4C01-847C-413AB5B0CC74}" type="parTrans" cxnId="{81D91CC9-3B7F-4F74-928D-38FA54DA28CF}">
      <dgm:prSet/>
      <dgm:spPr/>
      <dgm:t>
        <a:bodyPr/>
        <a:lstStyle/>
        <a:p>
          <a:endParaRPr lang="zh-CN" altLang="en-US">
            <a:latin typeface="微软雅黑" panose="020B0503020204020204" pitchFamily="34" charset="-122"/>
            <a:ea typeface="微软雅黑" panose="020B0503020204020204" pitchFamily="34" charset="-122"/>
          </a:endParaRPr>
        </a:p>
      </dgm:t>
    </dgm:pt>
    <dgm:pt modelId="{7E68423D-47E7-455D-9FB9-5A21BEF7C3BB}" type="sibTrans" cxnId="{81D91CC9-3B7F-4F74-928D-38FA54DA28CF}">
      <dgm:prSet/>
      <dgm:spPr/>
      <dgm:t>
        <a:bodyPr/>
        <a:lstStyle/>
        <a:p>
          <a:endParaRPr lang="zh-CN" altLang="en-US">
            <a:latin typeface="微软雅黑" panose="020B0503020204020204" pitchFamily="34" charset="-122"/>
            <a:ea typeface="微软雅黑" panose="020B0503020204020204" pitchFamily="34" charset="-122"/>
          </a:endParaRPr>
        </a:p>
      </dgm:t>
    </dgm:pt>
    <dgm:pt modelId="{953D6F1C-8733-4E61-8F4B-D6FC296DFEF2}" type="pres">
      <dgm:prSet presAssocID="{CC7CB02E-1419-4E68-AA3E-4CF43DC401EA}" presName="linear" presStyleCnt="0">
        <dgm:presLayoutVars>
          <dgm:animLvl val="lvl"/>
          <dgm:resizeHandles val="exact"/>
        </dgm:presLayoutVars>
      </dgm:prSet>
      <dgm:spPr/>
    </dgm:pt>
    <dgm:pt modelId="{EDBB32CC-0C9A-48B6-BA07-AA12DF71FC89}" type="pres">
      <dgm:prSet presAssocID="{7BC4E0FA-A207-4E42-956E-143835761919}" presName="parentText" presStyleLbl="node1" presStyleIdx="0" presStyleCnt="2">
        <dgm:presLayoutVars>
          <dgm:chMax val="0"/>
          <dgm:bulletEnabled val="1"/>
        </dgm:presLayoutVars>
      </dgm:prSet>
      <dgm:spPr/>
    </dgm:pt>
    <dgm:pt modelId="{18944A29-0FAF-44DF-81FA-CC4452999BDF}" type="pres">
      <dgm:prSet presAssocID="{7BC4E0FA-A207-4E42-956E-143835761919}" presName="childText" presStyleLbl="revTx" presStyleIdx="0" presStyleCnt="2">
        <dgm:presLayoutVars>
          <dgm:bulletEnabled val="1"/>
        </dgm:presLayoutVars>
      </dgm:prSet>
      <dgm:spPr/>
    </dgm:pt>
    <dgm:pt modelId="{E4C84B02-ECFC-4ECF-A914-BD63D1B7E288}" type="pres">
      <dgm:prSet presAssocID="{E50C8227-8387-4D8E-8894-D064DFB38B30}" presName="parentText" presStyleLbl="node1" presStyleIdx="1" presStyleCnt="2">
        <dgm:presLayoutVars>
          <dgm:chMax val="0"/>
          <dgm:bulletEnabled val="1"/>
        </dgm:presLayoutVars>
      </dgm:prSet>
      <dgm:spPr/>
    </dgm:pt>
    <dgm:pt modelId="{ECFD3202-BB9A-414F-8DBF-0B5115F524FC}" type="pres">
      <dgm:prSet presAssocID="{E50C8227-8387-4D8E-8894-D064DFB38B30}" presName="childText" presStyleLbl="revTx" presStyleIdx="1" presStyleCnt="2">
        <dgm:presLayoutVars>
          <dgm:bulletEnabled val="1"/>
        </dgm:presLayoutVars>
      </dgm:prSet>
      <dgm:spPr/>
    </dgm:pt>
  </dgm:ptLst>
  <dgm:cxnLst>
    <dgm:cxn modelId="{DCBB020C-1D47-4792-BFD2-FBFC86039E44}" type="presOf" srcId="{CD695B00-C0D6-4F0B-8781-A65DD2920F4B}" destId="{18944A29-0FAF-44DF-81FA-CC4452999BDF}" srcOrd="0" destOrd="1" presId="urn:microsoft.com/office/officeart/2005/8/layout/vList2#2"/>
    <dgm:cxn modelId="{3167B81A-C5F3-4EBD-B88A-F0A17FB2F08B}" type="presOf" srcId="{7BC4E0FA-A207-4E42-956E-143835761919}" destId="{EDBB32CC-0C9A-48B6-BA07-AA12DF71FC89}" srcOrd="0" destOrd="0" presId="urn:microsoft.com/office/officeart/2005/8/layout/vList2#2"/>
    <dgm:cxn modelId="{DA0AB028-8865-432E-8587-24301BDBFB20}" type="presOf" srcId="{C03E58E1-F260-4198-8A57-5CFCAB5AE825}" destId="{ECFD3202-BB9A-414F-8DBF-0B5115F524FC}" srcOrd="0" destOrd="3" presId="urn:microsoft.com/office/officeart/2005/8/layout/vList2#2"/>
    <dgm:cxn modelId="{F48DE335-A990-4ED6-97D0-B297831E9E71}" srcId="{E50C8227-8387-4D8E-8894-D064DFB38B30}" destId="{FC08D7E2-22E3-44FF-B1F3-21A581A2C141}" srcOrd="2" destOrd="0" parTransId="{8E653F31-D88B-4E89-9EE4-1E8D3FC898F4}" sibTransId="{5B6BF8DC-A69B-4A01-A17D-D65410B4AA35}"/>
    <dgm:cxn modelId="{68ABCB4B-BFC9-4AF1-9408-490B02D2D88A}" srcId="{CC7CB02E-1419-4E68-AA3E-4CF43DC401EA}" destId="{E50C8227-8387-4D8E-8894-D064DFB38B30}" srcOrd="1" destOrd="0" parTransId="{AAEE5284-A710-4EB7-8B5D-3FB6AD9A6787}" sibTransId="{EC011CDF-9F2B-4F59-8823-D04A8309CD99}"/>
    <dgm:cxn modelId="{411F7654-E0F2-4297-966B-0ACD9A89684C}" type="presOf" srcId="{7D22B8FF-EFF0-49A7-A28D-B6147DF7E7F9}" destId="{ECFD3202-BB9A-414F-8DBF-0B5115F524FC}" srcOrd="0" destOrd="0" presId="urn:microsoft.com/office/officeart/2005/8/layout/vList2#2"/>
    <dgm:cxn modelId="{C2FE7F54-9105-4670-8FC6-D60BB0CD087C}" srcId="{7BC4E0FA-A207-4E42-956E-143835761919}" destId="{C0BC85EC-2224-407F-AA4C-22C411BD04BD}" srcOrd="0" destOrd="0" parTransId="{FEE3A925-AF36-4235-B52E-B07801EE987A}" sibTransId="{C088E32E-D481-4912-B67F-F2AFB2FD0E70}"/>
    <dgm:cxn modelId="{F98F7999-9A85-4455-AE30-A95CD0133A53}" srcId="{7BC4E0FA-A207-4E42-956E-143835761919}" destId="{CD695B00-C0D6-4F0B-8781-A65DD2920F4B}" srcOrd="1" destOrd="0" parTransId="{FE17C9CB-1487-4446-BE2C-8C945FA603C0}" sibTransId="{DED475FD-2CE3-4500-997B-0404C39A2336}"/>
    <dgm:cxn modelId="{95F5D6B3-DB55-472A-AAC7-6BA8C3E7E445}" type="presOf" srcId="{CC7CB02E-1419-4E68-AA3E-4CF43DC401EA}" destId="{953D6F1C-8733-4E61-8F4B-D6FC296DFEF2}" srcOrd="0" destOrd="0" presId="urn:microsoft.com/office/officeart/2005/8/layout/vList2#2"/>
    <dgm:cxn modelId="{A15C3ABD-EB1F-40B9-A644-9B5AAC8519DD}" type="presOf" srcId="{C0BC85EC-2224-407F-AA4C-22C411BD04BD}" destId="{18944A29-0FAF-44DF-81FA-CC4452999BDF}" srcOrd="0" destOrd="0" presId="urn:microsoft.com/office/officeart/2005/8/layout/vList2#2"/>
    <dgm:cxn modelId="{81D91CC9-3B7F-4F74-928D-38FA54DA28CF}" srcId="{E50C8227-8387-4D8E-8894-D064DFB38B30}" destId="{7D22B8FF-EFF0-49A7-A28D-B6147DF7E7F9}" srcOrd="0" destOrd="0" parTransId="{FBD4B65B-7602-4C01-847C-413AB5B0CC74}" sibTransId="{7E68423D-47E7-455D-9FB9-5A21BEF7C3BB}"/>
    <dgm:cxn modelId="{2B8692D5-2DAD-4F97-98BD-2BB150BE6C10}" srcId="{E50C8227-8387-4D8E-8894-D064DFB38B30}" destId="{638ED815-78C8-4692-AC3F-39C4C73AAFDB}" srcOrd="1" destOrd="0" parTransId="{D2A12439-F60D-4E99-A130-E0C76450E558}" sibTransId="{9C9BED96-D962-48E5-8033-0AB3B33209C5}"/>
    <dgm:cxn modelId="{0D6B34DB-90BD-4441-936E-B2D4B35C0E14}" type="presOf" srcId="{638ED815-78C8-4692-AC3F-39C4C73AAFDB}" destId="{ECFD3202-BB9A-414F-8DBF-0B5115F524FC}" srcOrd="0" destOrd="1" presId="urn:microsoft.com/office/officeart/2005/8/layout/vList2#2"/>
    <dgm:cxn modelId="{1C5069DB-9DF3-437E-A20C-B6E3143CAD3A}" type="presOf" srcId="{81E240F9-01AB-45F5-B97C-61052F787BDF}" destId="{18944A29-0FAF-44DF-81FA-CC4452999BDF}" srcOrd="0" destOrd="2" presId="urn:microsoft.com/office/officeart/2005/8/layout/vList2#2"/>
    <dgm:cxn modelId="{1C584AE7-BDFE-4E1C-9EEB-030596BEBD6B}" srcId="{7BC4E0FA-A207-4E42-956E-143835761919}" destId="{81E240F9-01AB-45F5-B97C-61052F787BDF}" srcOrd="2" destOrd="0" parTransId="{509567FB-7067-4523-BA21-652F8F4B41DF}" sibTransId="{3F4B1EE2-FE0A-49A1-B2DB-7DB47CFF93B7}"/>
    <dgm:cxn modelId="{4CBAFFF5-1E86-4728-811A-2AD8018A9CC9}" type="presOf" srcId="{E50C8227-8387-4D8E-8894-D064DFB38B30}" destId="{E4C84B02-ECFC-4ECF-A914-BD63D1B7E288}" srcOrd="0" destOrd="0" presId="urn:microsoft.com/office/officeart/2005/8/layout/vList2#2"/>
    <dgm:cxn modelId="{7E4937FD-F769-4F25-94E8-555DA6DBE4F7}" srcId="{E50C8227-8387-4D8E-8894-D064DFB38B30}" destId="{C03E58E1-F260-4198-8A57-5CFCAB5AE825}" srcOrd="3" destOrd="0" parTransId="{4526FE6A-1F65-47E0-9E8B-3D0DFF38F66F}" sibTransId="{B89C7C3D-F5C8-4EC2-91D7-B60BD98CC003}"/>
    <dgm:cxn modelId="{8D06D2FD-76C6-4B3B-B890-ED521E63AF64}" type="presOf" srcId="{FC08D7E2-22E3-44FF-B1F3-21A581A2C141}" destId="{ECFD3202-BB9A-414F-8DBF-0B5115F524FC}" srcOrd="0" destOrd="2" presId="urn:microsoft.com/office/officeart/2005/8/layout/vList2#2"/>
    <dgm:cxn modelId="{C0F147FF-336B-48A3-9E40-6E7EC0E36CBB}" srcId="{CC7CB02E-1419-4E68-AA3E-4CF43DC401EA}" destId="{7BC4E0FA-A207-4E42-956E-143835761919}" srcOrd="0" destOrd="0" parTransId="{18A30673-AB31-4565-AE5A-85B77392CEF4}" sibTransId="{98BDEE97-6782-4139-A314-F75FC8136BDA}"/>
    <dgm:cxn modelId="{863D8939-D9C6-44CB-ABC9-142A83DF8E13}" type="presParOf" srcId="{953D6F1C-8733-4E61-8F4B-D6FC296DFEF2}" destId="{EDBB32CC-0C9A-48B6-BA07-AA12DF71FC89}" srcOrd="0" destOrd="0" presId="urn:microsoft.com/office/officeart/2005/8/layout/vList2#2"/>
    <dgm:cxn modelId="{7069BAA6-E3F2-4774-8FC7-35F1D2959626}" type="presParOf" srcId="{953D6F1C-8733-4E61-8F4B-D6FC296DFEF2}" destId="{18944A29-0FAF-44DF-81FA-CC4452999BDF}" srcOrd="1" destOrd="0" presId="urn:microsoft.com/office/officeart/2005/8/layout/vList2#2"/>
    <dgm:cxn modelId="{B172F130-468D-4144-8438-91BEF97E2DBD}" type="presParOf" srcId="{953D6F1C-8733-4E61-8F4B-D6FC296DFEF2}" destId="{E4C84B02-ECFC-4ECF-A914-BD63D1B7E288}" srcOrd="2" destOrd="0" presId="urn:microsoft.com/office/officeart/2005/8/layout/vList2#2"/>
    <dgm:cxn modelId="{904F38A0-C6D5-4589-B68A-6FC50BEC49AB}" type="presParOf" srcId="{953D6F1C-8733-4E61-8F4B-D6FC296DFEF2}" destId="{ECFD3202-BB9A-414F-8DBF-0B5115F524FC}" srcOrd="3" destOrd="0" presId="urn:microsoft.com/office/officeart/2005/8/layout/vList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80906-56D1-461A-8D59-C4452478551C}">
      <dsp:nvSpPr>
        <dsp:cNvPr id="0" name=""/>
        <dsp:cNvSpPr/>
      </dsp:nvSpPr>
      <dsp:spPr>
        <a:xfrm>
          <a:off x="0" y="258572"/>
          <a:ext cx="6096000" cy="72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altLang="zh-CN" sz="1000" kern="1200" dirty="0"/>
            <a:t>FlexE</a:t>
          </a:r>
          <a:r>
            <a:rPr lang="zh-CN" altLang="en-US" sz="1000" kern="1200" dirty="0"/>
            <a:t>通道满足省公司与地市公司、不同地市公司之间业务的带宽需要</a:t>
          </a:r>
        </a:p>
        <a:p>
          <a:pPr marL="57150" lvl="1" indent="-57150" algn="l" defTabSz="444500">
            <a:lnSpc>
              <a:spcPct val="90000"/>
            </a:lnSpc>
            <a:spcBef>
              <a:spcPct val="0"/>
            </a:spcBef>
            <a:spcAft>
              <a:spcPct val="15000"/>
            </a:spcAft>
            <a:buChar char="•"/>
          </a:pPr>
          <a:r>
            <a:rPr lang="zh-CN" altLang="en-US" sz="1000" kern="1200" dirty="0"/>
            <a:t>输入不同速率要求的业务，观察接收端的丢包情况是否满足要求</a:t>
          </a:r>
        </a:p>
      </dsp:txBody>
      <dsp:txXfrm>
        <a:off x="0" y="258572"/>
        <a:ext cx="6096000" cy="724500"/>
      </dsp:txXfrm>
    </dsp:sp>
    <dsp:sp modelId="{0DEB3E2A-0E73-4014-9B2C-007699E2ADC2}">
      <dsp:nvSpPr>
        <dsp:cNvPr id="0" name=""/>
        <dsp:cNvSpPr/>
      </dsp:nvSpPr>
      <dsp:spPr>
        <a:xfrm>
          <a:off x="304800" y="110972"/>
          <a:ext cx="4267200" cy="29520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zh-CN" altLang="en-US" sz="1000" kern="1200" dirty="0"/>
            <a:t>带宽验证</a:t>
          </a:r>
        </a:p>
      </dsp:txBody>
      <dsp:txXfrm>
        <a:off x="319210" y="125382"/>
        <a:ext cx="4238380" cy="266380"/>
      </dsp:txXfrm>
    </dsp:sp>
    <dsp:sp modelId="{B86431CB-6353-4828-89F4-5AAE975E6882}">
      <dsp:nvSpPr>
        <dsp:cNvPr id="0" name=""/>
        <dsp:cNvSpPr/>
      </dsp:nvSpPr>
      <dsp:spPr>
        <a:xfrm>
          <a:off x="0" y="1184672"/>
          <a:ext cx="6096000" cy="724500"/>
        </a:xfrm>
        <a:prstGeom prst="rect">
          <a:avLst/>
        </a:prstGeom>
        <a:solidFill>
          <a:srgbClr val="F5FBF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altLang="zh-CN" sz="1000" kern="1200" dirty="0"/>
            <a:t>FlexE</a:t>
          </a:r>
          <a:r>
            <a:rPr lang="zh-CN" altLang="en-US" sz="1000" kern="1200" dirty="0"/>
            <a:t>通道满足省公司与地市公司、不同地市公司之间业务的时延需要</a:t>
          </a:r>
        </a:p>
        <a:p>
          <a:pPr marL="57150" lvl="1" indent="-57150" algn="l" defTabSz="444500">
            <a:lnSpc>
              <a:spcPct val="90000"/>
            </a:lnSpc>
            <a:spcBef>
              <a:spcPct val="0"/>
            </a:spcBef>
            <a:spcAft>
              <a:spcPct val="15000"/>
            </a:spcAft>
            <a:buChar char="•"/>
          </a:pPr>
          <a:r>
            <a:rPr lang="zh-CN" altLang="en-US" sz="1000" kern="1200" dirty="0"/>
            <a:t>输入不同时延要求的业务，观察接收端的时延及抖动是否满足要求</a:t>
          </a:r>
        </a:p>
      </dsp:txBody>
      <dsp:txXfrm>
        <a:off x="0" y="1184672"/>
        <a:ext cx="6096000" cy="724500"/>
      </dsp:txXfrm>
    </dsp:sp>
    <dsp:sp modelId="{C1BE0D5E-C6B9-49B0-B738-ACA86C641FB0}">
      <dsp:nvSpPr>
        <dsp:cNvPr id="0" name=""/>
        <dsp:cNvSpPr/>
      </dsp:nvSpPr>
      <dsp:spPr>
        <a:xfrm>
          <a:off x="304800" y="1037072"/>
          <a:ext cx="4267200" cy="29520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zh-CN" altLang="en-US" sz="1000" kern="1200" dirty="0"/>
            <a:t>时延验证</a:t>
          </a:r>
        </a:p>
      </dsp:txBody>
      <dsp:txXfrm>
        <a:off x="319210" y="1051482"/>
        <a:ext cx="4238380" cy="266380"/>
      </dsp:txXfrm>
    </dsp:sp>
    <dsp:sp modelId="{4FFCE7F0-26CD-460B-B666-71B8D0C6D7DA}">
      <dsp:nvSpPr>
        <dsp:cNvPr id="0" name=""/>
        <dsp:cNvSpPr/>
      </dsp:nvSpPr>
      <dsp:spPr>
        <a:xfrm>
          <a:off x="0" y="2110773"/>
          <a:ext cx="6096000" cy="945000"/>
        </a:xfrm>
        <a:prstGeom prst="rect">
          <a:avLst/>
        </a:prstGeom>
        <a:solidFill>
          <a:srgbClr val="F5FBF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a:t>省公司主路径发生故障时，会通过 </a:t>
          </a:r>
          <a:r>
            <a:rPr lang="en-US" altLang="zh-CN" sz="1000" kern="1200" dirty="0"/>
            <a:t>FlexE Tunnel </a:t>
          </a:r>
          <a:r>
            <a:rPr lang="zh-CN" altLang="en-US" sz="1000" kern="1200" dirty="0"/>
            <a:t>技术迅速启用备路径</a:t>
          </a:r>
        </a:p>
        <a:p>
          <a:pPr marL="57150" lvl="1" indent="-57150" algn="l" defTabSz="444500">
            <a:lnSpc>
              <a:spcPct val="90000"/>
            </a:lnSpc>
            <a:spcBef>
              <a:spcPct val="0"/>
            </a:spcBef>
            <a:spcAft>
              <a:spcPct val="15000"/>
            </a:spcAft>
            <a:buChar char="•"/>
          </a:pPr>
          <a:r>
            <a:rPr lang="zh-CN" altLang="en-US" sz="1000" kern="1200" dirty="0"/>
            <a:t>通过拔纤截断主路径，观察业务传输是否中断</a:t>
          </a:r>
        </a:p>
        <a:p>
          <a:pPr marL="57150" lvl="1" indent="-57150" algn="l" defTabSz="444500">
            <a:lnSpc>
              <a:spcPct val="90000"/>
            </a:lnSpc>
            <a:spcBef>
              <a:spcPct val="0"/>
            </a:spcBef>
            <a:spcAft>
              <a:spcPct val="15000"/>
            </a:spcAft>
            <a:buChar char="•"/>
          </a:pPr>
          <a:r>
            <a:rPr lang="zh-CN" altLang="en-US" sz="1000" kern="1200" dirty="0"/>
            <a:t>通过拔纤截断主路径，观察业务传输时延变化</a:t>
          </a:r>
        </a:p>
      </dsp:txBody>
      <dsp:txXfrm>
        <a:off x="0" y="2110773"/>
        <a:ext cx="6096000" cy="945000"/>
      </dsp:txXfrm>
    </dsp:sp>
    <dsp:sp modelId="{22E3796C-2EF3-4287-B8B3-66D2798FF2F6}">
      <dsp:nvSpPr>
        <dsp:cNvPr id="0" name=""/>
        <dsp:cNvSpPr/>
      </dsp:nvSpPr>
      <dsp:spPr>
        <a:xfrm>
          <a:off x="304800" y="1963172"/>
          <a:ext cx="4267200" cy="29520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zh-CN" altLang="en-US" sz="1000" kern="1200" dirty="0"/>
            <a:t>主备转换验证</a:t>
          </a:r>
        </a:p>
      </dsp:txBody>
      <dsp:txXfrm>
        <a:off x="319210" y="1977582"/>
        <a:ext cx="4238380"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CB930-9310-48E5-A1FC-0D27A4ECCDF8}">
      <dsp:nvSpPr>
        <dsp:cNvPr id="0" name=""/>
        <dsp:cNvSpPr/>
      </dsp:nvSpPr>
      <dsp:spPr>
        <a:xfrm>
          <a:off x="0" y="258572"/>
          <a:ext cx="6096000" cy="94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a:t>地市公司、厂站的本地业务与环网业务通过不同的</a:t>
          </a:r>
          <a:r>
            <a:rPr lang="en-US" altLang="zh-CN" sz="1000" kern="1200" dirty="0"/>
            <a:t>FlexE</a:t>
          </a:r>
          <a:r>
            <a:rPr lang="zh-CN" altLang="en-US" sz="1000" kern="1200" dirty="0"/>
            <a:t>切片实现隔离</a:t>
          </a:r>
        </a:p>
        <a:p>
          <a:pPr marL="57150" lvl="1" indent="-57150" algn="l" defTabSz="444500">
            <a:lnSpc>
              <a:spcPct val="90000"/>
            </a:lnSpc>
            <a:spcBef>
              <a:spcPct val="0"/>
            </a:spcBef>
            <a:spcAft>
              <a:spcPct val="15000"/>
            </a:spcAft>
            <a:buChar char="•"/>
          </a:pPr>
          <a:r>
            <a:rPr lang="zh-CN" altLang="en-US" sz="1000" kern="1200" dirty="0"/>
            <a:t>存在环网业务的情况下输入本地业务，观察接收端两种数据流是否有交叉</a:t>
          </a:r>
        </a:p>
        <a:p>
          <a:pPr marL="57150" lvl="1" indent="-57150" algn="l" defTabSz="444500">
            <a:lnSpc>
              <a:spcPct val="90000"/>
            </a:lnSpc>
            <a:spcBef>
              <a:spcPct val="0"/>
            </a:spcBef>
            <a:spcAft>
              <a:spcPct val="15000"/>
            </a:spcAft>
            <a:buChar char="•"/>
          </a:pPr>
          <a:r>
            <a:rPr lang="zh-CN" altLang="en-US" sz="1000" kern="1200" dirty="0"/>
            <a:t>改变业务的流量，观察两种流量是否互相影响</a:t>
          </a:r>
        </a:p>
      </dsp:txBody>
      <dsp:txXfrm>
        <a:off x="0" y="258572"/>
        <a:ext cx="6096000" cy="945000"/>
      </dsp:txXfrm>
    </dsp:sp>
    <dsp:sp modelId="{87476B49-2076-4051-98B4-7942629F8684}">
      <dsp:nvSpPr>
        <dsp:cNvPr id="0" name=""/>
        <dsp:cNvSpPr/>
      </dsp:nvSpPr>
      <dsp:spPr>
        <a:xfrm>
          <a:off x="304800" y="110972"/>
          <a:ext cx="4267200" cy="29520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zh-CN" altLang="en-US" sz="1000" kern="1200" dirty="0"/>
            <a:t>网络隔离</a:t>
          </a:r>
        </a:p>
      </dsp:txBody>
      <dsp:txXfrm>
        <a:off x="319210" y="125382"/>
        <a:ext cx="4238380" cy="266380"/>
      </dsp:txXfrm>
    </dsp:sp>
    <dsp:sp modelId="{35880906-56D1-461A-8D59-C4452478551C}">
      <dsp:nvSpPr>
        <dsp:cNvPr id="0" name=""/>
        <dsp:cNvSpPr/>
      </dsp:nvSpPr>
      <dsp:spPr>
        <a:xfrm>
          <a:off x="0" y="1405172"/>
          <a:ext cx="6096000" cy="72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altLang="zh-CN" sz="1000" kern="1200" dirty="0"/>
            <a:t>FlexE</a:t>
          </a:r>
          <a:r>
            <a:rPr lang="zh-CN" altLang="en-US" sz="1000" kern="1200" dirty="0"/>
            <a:t>通道满足汇聚节点（地市公司、厂站）的本地业务与环网业务的带宽需要</a:t>
          </a:r>
        </a:p>
        <a:p>
          <a:pPr marL="57150" lvl="1" indent="-57150" algn="l" defTabSz="444500">
            <a:lnSpc>
              <a:spcPct val="90000"/>
            </a:lnSpc>
            <a:spcBef>
              <a:spcPct val="0"/>
            </a:spcBef>
            <a:spcAft>
              <a:spcPct val="15000"/>
            </a:spcAft>
            <a:buChar char="•"/>
          </a:pPr>
          <a:r>
            <a:rPr lang="zh-CN" altLang="en-US" sz="1000" kern="1200" dirty="0"/>
            <a:t>输入不同速率要求的业务，观察接收端的丢包情况是否满足要求</a:t>
          </a:r>
        </a:p>
      </dsp:txBody>
      <dsp:txXfrm>
        <a:off x="0" y="1405172"/>
        <a:ext cx="6096000" cy="724500"/>
      </dsp:txXfrm>
    </dsp:sp>
    <dsp:sp modelId="{0DEB3E2A-0E73-4014-9B2C-007699E2ADC2}">
      <dsp:nvSpPr>
        <dsp:cNvPr id="0" name=""/>
        <dsp:cNvSpPr/>
      </dsp:nvSpPr>
      <dsp:spPr>
        <a:xfrm>
          <a:off x="304800" y="1257572"/>
          <a:ext cx="4267200" cy="29520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zh-CN" altLang="en-US" sz="1000" kern="1200" dirty="0"/>
            <a:t>带宽验证</a:t>
          </a:r>
        </a:p>
      </dsp:txBody>
      <dsp:txXfrm>
        <a:off x="319210" y="1271982"/>
        <a:ext cx="4238380" cy="266380"/>
      </dsp:txXfrm>
    </dsp:sp>
    <dsp:sp modelId="{B86431CB-6353-4828-89F4-5AAE975E6882}">
      <dsp:nvSpPr>
        <dsp:cNvPr id="0" name=""/>
        <dsp:cNvSpPr/>
      </dsp:nvSpPr>
      <dsp:spPr>
        <a:xfrm>
          <a:off x="0" y="2331273"/>
          <a:ext cx="6096000" cy="724500"/>
        </a:xfrm>
        <a:prstGeom prst="rect">
          <a:avLst/>
        </a:prstGeom>
        <a:solidFill>
          <a:srgbClr val="F5FBF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altLang="zh-CN" sz="1000" kern="1200" dirty="0"/>
            <a:t>FlexE</a:t>
          </a:r>
          <a:r>
            <a:rPr lang="zh-CN" altLang="en-US" sz="1000" kern="1200" dirty="0"/>
            <a:t>通道满足地市公司、厂站的本地业务与环网业务的时延需要</a:t>
          </a:r>
        </a:p>
        <a:p>
          <a:pPr marL="57150" lvl="1" indent="-57150" algn="l" defTabSz="444500">
            <a:lnSpc>
              <a:spcPct val="90000"/>
            </a:lnSpc>
            <a:spcBef>
              <a:spcPct val="0"/>
            </a:spcBef>
            <a:spcAft>
              <a:spcPct val="15000"/>
            </a:spcAft>
            <a:buChar char="•"/>
          </a:pPr>
          <a:r>
            <a:rPr lang="zh-CN" altLang="en-US" sz="1000" kern="1200" dirty="0"/>
            <a:t>输入不同时延要求的业务，观察接收端的时延及抖动是否满足要求</a:t>
          </a:r>
        </a:p>
      </dsp:txBody>
      <dsp:txXfrm>
        <a:off x="0" y="2331273"/>
        <a:ext cx="6096000" cy="724500"/>
      </dsp:txXfrm>
    </dsp:sp>
    <dsp:sp modelId="{C1BE0D5E-C6B9-49B0-B738-ACA86C641FB0}">
      <dsp:nvSpPr>
        <dsp:cNvPr id="0" name=""/>
        <dsp:cNvSpPr/>
      </dsp:nvSpPr>
      <dsp:spPr>
        <a:xfrm>
          <a:off x="304800" y="2183672"/>
          <a:ext cx="4267200" cy="29520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zh-CN" altLang="en-US" sz="1000" kern="1200" dirty="0"/>
            <a:t>多跳时延验证</a:t>
          </a:r>
        </a:p>
      </dsp:txBody>
      <dsp:txXfrm>
        <a:off x="319210" y="2198082"/>
        <a:ext cx="4238380"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80906-56D1-461A-8D59-C4452478551C}">
      <dsp:nvSpPr>
        <dsp:cNvPr id="0" name=""/>
        <dsp:cNvSpPr/>
      </dsp:nvSpPr>
      <dsp:spPr>
        <a:xfrm>
          <a:off x="0" y="319772"/>
          <a:ext cx="6096000" cy="1228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70764" rIns="473117" bIns="92456"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a:t>FlexE</a:t>
          </a:r>
          <a:r>
            <a:rPr lang="zh-CN" altLang="en-US" sz="1300" kern="1200" dirty="0"/>
            <a:t>通道满足接入层的不同速率的本地业务的</a:t>
          </a:r>
          <a:r>
            <a:rPr lang="zh-CN" altLang="en-US" sz="1300" b="1" kern="1200" dirty="0"/>
            <a:t>带宽</a:t>
          </a:r>
          <a:r>
            <a:rPr lang="zh-CN" altLang="en-US" sz="1300" kern="1200" dirty="0"/>
            <a:t>需要</a:t>
          </a:r>
        </a:p>
        <a:p>
          <a:pPr marL="114300" lvl="1" indent="-114300" algn="l" defTabSz="577850">
            <a:lnSpc>
              <a:spcPct val="90000"/>
            </a:lnSpc>
            <a:spcBef>
              <a:spcPct val="0"/>
            </a:spcBef>
            <a:spcAft>
              <a:spcPct val="15000"/>
            </a:spcAft>
            <a:buChar char="•"/>
          </a:pPr>
          <a:r>
            <a:rPr lang="zh-CN" altLang="en-US" sz="1300" kern="1200" dirty="0"/>
            <a:t>输入不同速率要求的业务，观察接收端的丢包情况是否满足要求</a:t>
          </a:r>
        </a:p>
        <a:p>
          <a:pPr marL="114300" lvl="1" indent="-114300" algn="l" defTabSz="577850">
            <a:lnSpc>
              <a:spcPct val="90000"/>
            </a:lnSpc>
            <a:spcBef>
              <a:spcPct val="0"/>
            </a:spcBef>
            <a:spcAft>
              <a:spcPct val="15000"/>
            </a:spcAft>
            <a:buChar char="•"/>
          </a:pPr>
          <a:r>
            <a:rPr lang="zh-CN" altLang="en-US" sz="1300" kern="1200" dirty="0"/>
            <a:t>在业务数量变化的过程中，观察接收端的丢包情况是否满足要求</a:t>
          </a:r>
        </a:p>
      </dsp:txBody>
      <dsp:txXfrm>
        <a:off x="0" y="319772"/>
        <a:ext cx="6096000" cy="1228500"/>
      </dsp:txXfrm>
    </dsp:sp>
    <dsp:sp modelId="{0DEB3E2A-0E73-4014-9B2C-007699E2ADC2}">
      <dsp:nvSpPr>
        <dsp:cNvPr id="0" name=""/>
        <dsp:cNvSpPr/>
      </dsp:nvSpPr>
      <dsp:spPr>
        <a:xfrm>
          <a:off x="304800" y="127892"/>
          <a:ext cx="4267200" cy="38376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带宽验证</a:t>
          </a:r>
        </a:p>
      </dsp:txBody>
      <dsp:txXfrm>
        <a:off x="323534" y="146626"/>
        <a:ext cx="4229732" cy="346292"/>
      </dsp:txXfrm>
    </dsp:sp>
    <dsp:sp modelId="{B86431CB-6353-4828-89F4-5AAE975E6882}">
      <dsp:nvSpPr>
        <dsp:cNvPr id="0" name=""/>
        <dsp:cNvSpPr/>
      </dsp:nvSpPr>
      <dsp:spPr>
        <a:xfrm>
          <a:off x="0" y="1810353"/>
          <a:ext cx="6096000" cy="1228500"/>
        </a:xfrm>
        <a:prstGeom prst="rect">
          <a:avLst/>
        </a:prstGeom>
        <a:solidFill>
          <a:srgbClr val="F5FBF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70764" rIns="473117" bIns="92456"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a:t>FlexE</a:t>
          </a:r>
          <a:r>
            <a:rPr lang="zh-CN" altLang="en-US" sz="1300" kern="1200" dirty="0"/>
            <a:t>通道满足接入层的不同速率的本地业务的</a:t>
          </a:r>
          <a:r>
            <a:rPr lang="zh-CN" altLang="en-US" sz="1300" b="1" kern="1200" dirty="0"/>
            <a:t>时延</a:t>
          </a:r>
          <a:r>
            <a:rPr lang="zh-CN" altLang="en-US" sz="1300" kern="1200" dirty="0"/>
            <a:t>需要</a:t>
          </a:r>
        </a:p>
        <a:p>
          <a:pPr marL="114300" lvl="1" indent="-114300" algn="l" defTabSz="577850">
            <a:lnSpc>
              <a:spcPct val="90000"/>
            </a:lnSpc>
            <a:spcBef>
              <a:spcPct val="0"/>
            </a:spcBef>
            <a:spcAft>
              <a:spcPct val="15000"/>
            </a:spcAft>
            <a:buChar char="•"/>
          </a:pPr>
          <a:r>
            <a:rPr lang="zh-CN" altLang="en-US" sz="1300" kern="1200" dirty="0"/>
            <a:t>输入不同时延要求的业务，观察接收端的时延及抖动是否满足要求</a:t>
          </a:r>
        </a:p>
        <a:p>
          <a:pPr marL="114300" lvl="1" indent="-114300" algn="l" defTabSz="577850">
            <a:lnSpc>
              <a:spcPct val="90000"/>
            </a:lnSpc>
            <a:spcBef>
              <a:spcPct val="0"/>
            </a:spcBef>
            <a:spcAft>
              <a:spcPct val="15000"/>
            </a:spcAft>
            <a:buChar char="•"/>
          </a:pPr>
          <a:r>
            <a:rPr lang="zh-CN" altLang="en-US" sz="1300" kern="1200" dirty="0"/>
            <a:t>在业务数量变化的过程中，观察接收端的时延及抖动是否满足要求</a:t>
          </a:r>
        </a:p>
      </dsp:txBody>
      <dsp:txXfrm>
        <a:off x="0" y="1810353"/>
        <a:ext cx="6096000" cy="1228500"/>
      </dsp:txXfrm>
    </dsp:sp>
    <dsp:sp modelId="{C1BE0D5E-C6B9-49B0-B738-ACA86C641FB0}">
      <dsp:nvSpPr>
        <dsp:cNvPr id="0" name=""/>
        <dsp:cNvSpPr/>
      </dsp:nvSpPr>
      <dsp:spPr>
        <a:xfrm>
          <a:off x="304800" y="1618473"/>
          <a:ext cx="4267200" cy="38376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t>时延验证</a:t>
          </a:r>
        </a:p>
      </dsp:txBody>
      <dsp:txXfrm>
        <a:off x="323534" y="1637207"/>
        <a:ext cx="4229732"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CB930-9310-48E5-A1FC-0D27A4ECCDF8}">
      <dsp:nvSpPr>
        <dsp:cNvPr id="0" name=""/>
        <dsp:cNvSpPr/>
      </dsp:nvSpPr>
      <dsp:spPr>
        <a:xfrm>
          <a:off x="0" y="303572"/>
          <a:ext cx="6096000" cy="109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49936" rIns="473117" bIns="85344"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a:t>FlexE</a:t>
          </a:r>
          <a:r>
            <a:rPr lang="zh-CN" altLang="en-US" sz="1200" kern="1200" dirty="0"/>
            <a:t>通道可实现捆绑、通道化、子速率功能</a:t>
          </a:r>
        </a:p>
        <a:p>
          <a:pPr marL="114300" lvl="1" indent="-114300" algn="l" defTabSz="533400">
            <a:lnSpc>
              <a:spcPct val="90000"/>
            </a:lnSpc>
            <a:spcBef>
              <a:spcPct val="0"/>
            </a:spcBef>
            <a:spcAft>
              <a:spcPct val="15000"/>
            </a:spcAft>
            <a:buChar char="•"/>
          </a:pPr>
          <a:r>
            <a:rPr lang="zh-CN" altLang="en-US" sz="1200" kern="1200" dirty="0"/>
            <a:t>分别输入不同速率的业务，通过使能</a:t>
          </a:r>
          <a:r>
            <a:rPr lang="en-US" altLang="zh-CN" sz="1200" kern="1200" dirty="0"/>
            <a:t>FlexE</a:t>
          </a:r>
          <a:r>
            <a:rPr lang="zh-CN" altLang="en-US" sz="1200" kern="1200" dirty="0"/>
            <a:t>的以太网链路传输，观察业务接收情况</a:t>
          </a:r>
        </a:p>
      </dsp:txBody>
      <dsp:txXfrm>
        <a:off x="0" y="303572"/>
        <a:ext cx="6096000" cy="1096200"/>
      </dsp:txXfrm>
    </dsp:sp>
    <dsp:sp modelId="{87476B49-2076-4051-98B4-7942629F8684}">
      <dsp:nvSpPr>
        <dsp:cNvPr id="0" name=""/>
        <dsp:cNvSpPr/>
      </dsp:nvSpPr>
      <dsp:spPr>
        <a:xfrm>
          <a:off x="304800" y="126452"/>
          <a:ext cx="4267200" cy="35424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en-US" altLang="zh-CN" sz="1200" kern="1200" dirty="0"/>
            <a:t>FlexE</a:t>
          </a:r>
          <a:r>
            <a:rPr lang="zh-CN" altLang="en-US" sz="1200" kern="1200" dirty="0"/>
            <a:t>信道功能验证</a:t>
          </a:r>
        </a:p>
      </dsp:txBody>
      <dsp:txXfrm>
        <a:off x="322093" y="143745"/>
        <a:ext cx="4232614" cy="319654"/>
      </dsp:txXfrm>
    </dsp:sp>
    <dsp:sp modelId="{35880906-56D1-461A-8D59-C4452478551C}">
      <dsp:nvSpPr>
        <dsp:cNvPr id="0" name=""/>
        <dsp:cNvSpPr/>
      </dsp:nvSpPr>
      <dsp:spPr>
        <a:xfrm>
          <a:off x="0" y="1641692"/>
          <a:ext cx="6096000" cy="1398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49936" rIns="473117"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新业务加入或当前业务结束的过程会发生信道带宽的动态变化</a:t>
          </a:r>
        </a:p>
        <a:p>
          <a:pPr marL="114300" lvl="1" indent="-114300" algn="l" defTabSz="533400">
            <a:lnSpc>
              <a:spcPct val="90000"/>
            </a:lnSpc>
            <a:spcBef>
              <a:spcPct val="0"/>
            </a:spcBef>
            <a:spcAft>
              <a:spcPct val="15000"/>
            </a:spcAft>
            <a:buChar char="•"/>
          </a:pPr>
          <a:r>
            <a:rPr lang="zh-CN" altLang="en-US" sz="1200" kern="1200" dirty="0"/>
            <a:t>在</a:t>
          </a:r>
          <a:r>
            <a:rPr lang="en-US" altLang="zh-CN" sz="1200" kern="1200" dirty="0"/>
            <a:t>FlexE</a:t>
          </a:r>
          <a:r>
            <a:rPr lang="zh-CN" altLang="en-US" sz="1200" kern="1200" dirty="0"/>
            <a:t>信道动态变化的过程中，观察该信道的业务和其他业务的时延变化</a:t>
          </a:r>
        </a:p>
        <a:p>
          <a:pPr marL="114300" lvl="1" indent="-114300" algn="l" defTabSz="533400">
            <a:lnSpc>
              <a:spcPct val="90000"/>
            </a:lnSpc>
            <a:spcBef>
              <a:spcPct val="0"/>
            </a:spcBef>
            <a:spcAft>
              <a:spcPct val="15000"/>
            </a:spcAft>
            <a:buChar char="•"/>
          </a:pPr>
          <a:r>
            <a:rPr lang="zh-CN" altLang="en-US" sz="1200" kern="1200" dirty="0"/>
            <a:t>在</a:t>
          </a:r>
          <a:r>
            <a:rPr lang="en-US" altLang="zh-CN" sz="1200" kern="1200" dirty="0"/>
            <a:t>FlexE</a:t>
          </a:r>
          <a:r>
            <a:rPr lang="zh-CN" altLang="en-US" sz="1200" kern="1200" dirty="0"/>
            <a:t>信道动态变化的过程中，观察该信道的业务和其他业务的丢包率变化</a:t>
          </a:r>
        </a:p>
      </dsp:txBody>
      <dsp:txXfrm>
        <a:off x="0" y="1641692"/>
        <a:ext cx="6096000" cy="1398600"/>
      </dsp:txXfrm>
    </dsp:sp>
    <dsp:sp modelId="{0DEB3E2A-0E73-4014-9B2C-007699E2ADC2}">
      <dsp:nvSpPr>
        <dsp:cNvPr id="0" name=""/>
        <dsp:cNvSpPr/>
      </dsp:nvSpPr>
      <dsp:spPr>
        <a:xfrm>
          <a:off x="304800" y="1464572"/>
          <a:ext cx="4267200" cy="354240"/>
        </a:xfrm>
        <a:prstGeom prst="roundRect">
          <a:avLst/>
        </a:prstGeom>
        <a:solidFill>
          <a:srgbClr val="3C8C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533400">
            <a:lnSpc>
              <a:spcPct val="90000"/>
            </a:lnSpc>
            <a:spcBef>
              <a:spcPct val="0"/>
            </a:spcBef>
            <a:spcAft>
              <a:spcPct val="35000"/>
            </a:spcAft>
            <a:buNone/>
          </a:pPr>
          <a:r>
            <a:rPr lang="en-US" altLang="zh-CN" sz="1200" kern="1200" dirty="0"/>
            <a:t>FlexE</a:t>
          </a:r>
          <a:r>
            <a:rPr lang="zh-CN" altLang="en-US" sz="1200" kern="1200" dirty="0"/>
            <a:t>信道带宽动态验证</a:t>
          </a:r>
        </a:p>
      </dsp:txBody>
      <dsp:txXfrm>
        <a:off x="322093" y="1481865"/>
        <a:ext cx="4232614" cy="319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68064-8590-4831-A42B-99B850D3A13F}">
      <dsp:nvSpPr>
        <dsp:cNvPr id="0" name=""/>
        <dsp:cNvSpPr/>
      </dsp:nvSpPr>
      <dsp:spPr>
        <a:xfrm>
          <a:off x="0" y="310904"/>
          <a:ext cx="35161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F5AD01-4CFA-4C2F-9E0A-B3AB20F62543}">
      <dsp:nvSpPr>
        <dsp:cNvPr id="0" name=""/>
        <dsp:cNvSpPr/>
      </dsp:nvSpPr>
      <dsp:spPr>
        <a:xfrm>
          <a:off x="106493" y="16625"/>
          <a:ext cx="3293884" cy="590400"/>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31" tIns="0" rIns="93031" bIns="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C00000"/>
              </a:solidFill>
            </a:rPr>
            <a:t>验证汇聚节点的转发时延是否满足要求</a:t>
          </a:r>
        </a:p>
      </dsp:txBody>
      <dsp:txXfrm>
        <a:off x="135314" y="45446"/>
        <a:ext cx="3236242" cy="532758"/>
      </dsp:txXfrm>
    </dsp:sp>
    <dsp:sp modelId="{527B7915-47E0-4263-A226-8292DFAC72A9}">
      <dsp:nvSpPr>
        <dsp:cNvPr id="0" name=""/>
        <dsp:cNvSpPr/>
      </dsp:nvSpPr>
      <dsp:spPr>
        <a:xfrm>
          <a:off x="0" y="1218104"/>
          <a:ext cx="35161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69DC9A-7E40-43DD-8975-70DA48C2AF8D}">
      <dsp:nvSpPr>
        <dsp:cNvPr id="0" name=""/>
        <dsp:cNvSpPr/>
      </dsp:nvSpPr>
      <dsp:spPr>
        <a:xfrm>
          <a:off x="100997" y="922904"/>
          <a:ext cx="3329129" cy="590400"/>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31" tIns="0" rIns="93031" bIns="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C00000"/>
              </a:solidFill>
            </a:rPr>
            <a:t>验证不同速率的业务流到达汇聚节点时，</a:t>
          </a:r>
          <a:r>
            <a:rPr lang="en-US" altLang="en-US" sz="1200" kern="1200" dirty="0">
              <a:solidFill>
                <a:srgbClr val="C00000"/>
              </a:solidFill>
            </a:rPr>
            <a:t>FlexE</a:t>
          </a:r>
          <a:r>
            <a:rPr lang="zh-CN" altLang="en-US" sz="1200" kern="1200" dirty="0">
              <a:solidFill>
                <a:srgbClr val="C00000"/>
              </a:solidFill>
            </a:rPr>
            <a:t>通道的带宽能否满足要求</a:t>
          </a:r>
        </a:p>
      </dsp:txBody>
      <dsp:txXfrm>
        <a:off x="129818" y="951725"/>
        <a:ext cx="3271487" cy="532758"/>
      </dsp:txXfrm>
    </dsp:sp>
    <dsp:sp modelId="{1F434AE4-DE67-40EB-A8FF-80FEEAFB32E2}">
      <dsp:nvSpPr>
        <dsp:cNvPr id="0" name=""/>
        <dsp:cNvSpPr/>
      </dsp:nvSpPr>
      <dsp:spPr>
        <a:xfrm>
          <a:off x="0" y="2125304"/>
          <a:ext cx="35161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7422F0-5FED-43A8-993A-F1E041327783}">
      <dsp:nvSpPr>
        <dsp:cNvPr id="0" name=""/>
        <dsp:cNvSpPr/>
      </dsp:nvSpPr>
      <dsp:spPr>
        <a:xfrm>
          <a:off x="115348" y="1833091"/>
          <a:ext cx="3340725" cy="590400"/>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31" tIns="0" rIns="93031" bIns="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C00000"/>
              </a:solidFill>
            </a:rPr>
            <a:t>验证</a:t>
          </a:r>
          <a:r>
            <a:rPr lang="en-US" altLang="en-US" sz="1200" kern="1200" dirty="0">
              <a:solidFill>
                <a:srgbClr val="C00000"/>
              </a:solidFill>
            </a:rPr>
            <a:t>FlexE</a:t>
          </a:r>
          <a:r>
            <a:rPr lang="zh-CN" altLang="en-US" sz="1200" kern="1200" dirty="0">
              <a:solidFill>
                <a:srgbClr val="C00000"/>
              </a:solidFill>
            </a:rPr>
            <a:t>通道下，每个数据流的时延、抖动是否满足要求</a:t>
          </a:r>
        </a:p>
      </dsp:txBody>
      <dsp:txXfrm>
        <a:off x="144169" y="1861912"/>
        <a:ext cx="3283083"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68064-8590-4831-A42B-99B850D3A13F}">
      <dsp:nvSpPr>
        <dsp:cNvPr id="0" name=""/>
        <dsp:cNvSpPr/>
      </dsp:nvSpPr>
      <dsp:spPr>
        <a:xfrm>
          <a:off x="0" y="310904"/>
          <a:ext cx="35161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F5AD01-4CFA-4C2F-9E0A-B3AB20F62543}">
      <dsp:nvSpPr>
        <dsp:cNvPr id="0" name=""/>
        <dsp:cNvSpPr/>
      </dsp:nvSpPr>
      <dsp:spPr>
        <a:xfrm>
          <a:off x="95808" y="40660"/>
          <a:ext cx="3338832" cy="590400"/>
        </a:xfrm>
        <a:prstGeom prst="roundRect">
          <a:avLst/>
        </a:prstGeom>
        <a:solidFill>
          <a:prstClr val="white">
            <a:lumMod val="75000"/>
          </a:prst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31" tIns="0" rIns="93031" bIns="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C00000"/>
              </a:solidFill>
            </a:rPr>
            <a:t>验证不同子速率通过通道捆绑是否能达到业务场景需要的业务性能指标</a:t>
          </a:r>
        </a:p>
      </dsp:txBody>
      <dsp:txXfrm>
        <a:off x="124629" y="69481"/>
        <a:ext cx="3281190" cy="532758"/>
      </dsp:txXfrm>
    </dsp:sp>
    <dsp:sp modelId="{527B7915-47E0-4263-A226-8292DFAC72A9}">
      <dsp:nvSpPr>
        <dsp:cNvPr id="0" name=""/>
        <dsp:cNvSpPr/>
      </dsp:nvSpPr>
      <dsp:spPr>
        <a:xfrm>
          <a:off x="0" y="1218104"/>
          <a:ext cx="35161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69DC9A-7E40-43DD-8975-70DA48C2AF8D}">
      <dsp:nvSpPr>
        <dsp:cNvPr id="0" name=""/>
        <dsp:cNvSpPr/>
      </dsp:nvSpPr>
      <dsp:spPr>
        <a:xfrm>
          <a:off x="97717" y="918671"/>
          <a:ext cx="3339946" cy="590400"/>
        </a:xfrm>
        <a:prstGeom prst="roundRect">
          <a:avLst/>
        </a:prstGeom>
        <a:solidFill>
          <a:prstClr val="white">
            <a:lumMod val="75000"/>
          </a:prst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31" tIns="0" rIns="93031" bIns="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C00000"/>
              </a:solidFill>
              <a:latin typeface="Arial"/>
              <a:ea typeface="微软雅黑"/>
              <a:cs typeface="+mn-cs"/>
            </a:rPr>
            <a:t>验证数据中心高速业务的时延是否满足要求</a:t>
          </a:r>
        </a:p>
      </dsp:txBody>
      <dsp:txXfrm>
        <a:off x="126538" y="947492"/>
        <a:ext cx="3282304" cy="532758"/>
      </dsp:txXfrm>
    </dsp:sp>
    <dsp:sp modelId="{1F434AE4-DE67-40EB-A8FF-80FEEAFB32E2}">
      <dsp:nvSpPr>
        <dsp:cNvPr id="0" name=""/>
        <dsp:cNvSpPr/>
      </dsp:nvSpPr>
      <dsp:spPr>
        <a:xfrm>
          <a:off x="0" y="2125304"/>
          <a:ext cx="35161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7422F0-5FED-43A8-993A-F1E041327783}">
      <dsp:nvSpPr>
        <dsp:cNvPr id="0" name=""/>
        <dsp:cNvSpPr/>
      </dsp:nvSpPr>
      <dsp:spPr>
        <a:xfrm>
          <a:off x="130220" y="1832041"/>
          <a:ext cx="3283103" cy="590400"/>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31" tIns="0" rIns="93031" bIns="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C00000"/>
              </a:solidFill>
              <a:latin typeface="Arial"/>
              <a:ea typeface="微软雅黑"/>
              <a:cs typeface="+mn-cs"/>
            </a:rPr>
            <a:t>验证</a:t>
          </a:r>
          <a:r>
            <a:rPr lang="en-US" altLang="en-US" sz="1200" kern="1200" dirty="0">
              <a:solidFill>
                <a:srgbClr val="C00000"/>
              </a:solidFill>
              <a:latin typeface="Arial"/>
              <a:ea typeface="微软雅黑"/>
              <a:cs typeface="+mn-cs"/>
            </a:rPr>
            <a:t>FlexE</a:t>
          </a:r>
          <a:r>
            <a:rPr lang="zh-CN" altLang="en-US" sz="1200" kern="1200" dirty="0">
              <a:solidFill>
                <a:srgbClr val="C00000"/>
              </a:solidFill>
              <a:latin typeface="Arial"/>
              <a:ea typeface="微软雅黑"/>
              <a:cs typeface="+mn-cs"/>
            </a:rPr>
            <a:t>通道下，数据中心主备路径的转换时延是否满足要求</a:t>
          </a:r>
        </a:p>
      </dsp:txBody>
      <dsp:txXfrm>
        <a:off x="159041" y="1860862"/>
        <a:ext cx="3225461" cy="532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B32CC-0C9A-48B6-BA07-AA12DF71FC89}">
      <dsp:nvSpPr>
        <dsp:cNvPr id="0" name=""/>
        <dsp:cNvSpPr/>
      </dsp:nvSpPr>
      <dsp:spPr>
        <a:xfrm>
          <a:off x="0" y="2032"/>
          <a:ext cx="7886700" cy="453525"/>
        </a:xfrm>
        <a:prstGeom prst="roundRect">
          <a:avLst/>
        </a:prstGeom>
        <a:solidFill>
          <a:srgbClr val="007E78"/>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课题一：基于 </a:t>
          </a:r>
          <a:r>
            <a:rPr lang="en-US" altLang="en-US" sz="1600" kern="1200" dirty="0">
              <a:latin typeface="微软雅黑" panose="020B0503020204020204" pitchFamily="34" charset="-122"/>
              <a:ea typeface="微软雅黑" panose="020B0503020204020204" pitchFamily="34" charset="-122"/>
            </a:rPr>
            <a:t>FlexE </a:t>
          </a:r>
          <a:r>
            <a:rPr lang="zh-CN" altLang="en-US" sz="1600" kern="1200" dirty="0">
              <a:latin typeface="微软雅黑" panose="020B0503020204020204" pitchFamily="34" charset="-122"/>
              <a:ea typeface="微软雅黑" panose="020B0503020204020204" pitchFamily="34" charset="-122"/>
            </a:rPr>
            <a:t>的能源互联网切片网络架构与组网模式研究</a:t>
          </a:r>
        </a:p>
      </dsp:txBody>
      <dsp:txXfrm>
        <a:off x="22139" y="24171"/>
        <a:ext cx="7842422" cy="409247"/>
      </dsp:txXfrm>
    </dsp:sp>
    <dsp:sp modelId="{18944A29-0FAF-44DF-81FA-CC4452999BDF}">
      <dsp:nvSpPr>
        <dsp:cNvPr id="0" name=""/>
        <dsp:cNvSpPr/>
      </dsp:nvSpPr>
      <dsp:spPr>
        <a:xfrm>
          <a:off x="0" y="455558"/>
          <a:ext cx="7886700" cy="895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20000"/>
            </a:spcAft>
            <a:buChar char="•"/>
          </a:pPr>
          <a:r>
            <a:rPr lang="en-US" altLang="zh-CN" sz="1400" kern="1200" dirty="0">
              <a:latin typeface="微软雅黑" panose="020B0503020204020204" pitchFamily="34" charset="-122"/>
              <a:ea typeface="微软雅黑" panose="020B0503020204020204" pitchFamily="34" charset="-122"/>
            </a:rPr>
            <a:t>1</a:t>
          </a:r>
          <a:r>
            <a:rPr lang="zh-CN" altLang="en-US" sz="1400" kern="1200" dirty="0">
              <a:latin typeface="微软雅黑" panose="020B0503020204020204" pitchFamily="34" charset="-122"/>
              <a:ea typeface="微软雅黑" panose="020B0503020204020204" pitchFamily="34" charset="-122"/>
            </a:rPr>
            <a:t>）提交</a:t>
          </a:r>
          <a:r>
            <a:rPr lang="en-US" altLang="en-US" sz="1400" kern="1200" dirty="0">
              <a:latin typeface="微软雅黑" panose="020B0503020204020204" pitchFamily="34" charset="-122"/>
              <a:ea typeface="微软雅黑" panose="020B0503020204020204" pitchFamily="34" charset="-122"/>
            </a:rPr>
            <a:t>《</a:t>
          </a:r>
          <a:r>
            <a:rPr lang="zh-CN" altLang="en-US" sz="1400" kern="1200" dirty="0">
              <a:latin typeface="微软雅黑" panose="020B0503020204020204" pitchFamily="34" charset="-122"/>
              <a:ea typeface="微软雅黑" panose="020B0503020204020204" pitchFamily="34" charset="-122"/>
            </a:rPr>
            <a:t>面向能源互联网业务的 </a:t>
          </a:r>
          <a:r>
            <a:rPr lang="en-US" altLang="en-US" sz="1400" kern="1200" dirty="0">
              <a:latin typeface="微软雅黑" panose="020B0503020204020204" pitchFamily="34" charset="-122"/>
              <a:ea typeface="微软雅黑" panose="020B0503020204020204" pitchFamily="34" charset="-122"/>
            </a:rPr>
            <a:t>FlexE </a:t>
          </a:r>
          <a:r>
            <a:rPr lang="zh-CN" altLang="en-US" sz="1400" kern="1200" dirty="0">
              <a:latin typeface="微软雅黑" panose="020B0503020204020204" pitchFamily="34" charset="-122"/>
              <a:ea typeface="微软雅黑" panose="020B0503020204020204" pitchFamily="34" charset="-122"/>
            </a:rPr>
            <a:t>网络架构及接口规范</a:t>
          </a:r>
          <a:r>
            <a:rPr lang="en-US" altLang="en-US" sz="1400" kern="1200" dirty="0">
              <a:latin typeface="微软雅黑" panose="020B0503020204020204" pitchFamily="34" charset="-122"/>
              <a:ea typeface="微软雅黑" panose="020B0503020204020204" pitchFamily="34" charset="-122"/>
            </a:rPr>
            <a:t>》</a:t>
          </a:r>
          <a:r>
            <a:rPr lang="zh-CN" altLang="en-US" sz="1400" kern="1200" dirty="0">
              <a:latin typeface="微软雅黑" panose="020B0503020204020204" pitchFamily="34" charset="-122"/>
              <a:ea typeface="微软雅黑" panose="020B0503020204020204" pitchFamily="34" charset="-122"/>
            </a:rPr>
            <a:t>企标标准草案 </a:t>
          </a:r>
          <a:r>
            <a:rPr lang="en-US" altLang="en-US" sz="1400" kern="1200" dirty="0">
              <a:solidFill>
                <a:srgbClr val="FF0000"/>
              </a:solidFill>
              <a:latin typeface="微软雅黑" panose="020B0503020204020204" pitchFamily="34" charset="-122"/>
              <a:ea typeface="微软雅黑" panose="020B0503020204020204" pitchFamily="34" charset="-122"/>
            </a:rPr>
            <a:t>1 </a:t>
          </a:r>
          <a:r>
            <a:rPr lang="zh-CN" altLang="en-US" sz="1400" kern="1200" dirty="0">
              <a:solidFill>
                <a:srgbClr val="FF0000"/>
              </a:solidFill>
              <a:latin typeface="微软雅黑" panose="020B0503020204020204" pitchFamily="34" charset="-122"/>
              <a:ea typeface="微软雅黑" panose="020B0503020204020204" pitchFamily="34" charset="-122"/>
            </a:rPr>
            <a:t>项</a:t>
          </a:r>
          <a:r>
            <a:rPr lang="zh-CN" altLang="en-US" sz="1400" kern="1200" dirty="0">
              <a:latin typeface="微软雅黑" panose="020B0503020204020204" pitchFamily="34" charset="-122"/>
              <a:ea typeface="微软雅黑" panose="020B0503020204020204" pitchFamily="34" charset="-122"/>
            </a:rPr>
            <a:t>。</a:t>
          </a:r>
        </a:p>
        <a:p>
          <a:pPr marL="114300" lvl="1" indent="-114300" algn="l" defTabSz="622300">
            <a:lnSpc>
              <a:spcPct val="90000"/>
            </a:lnSpc>
            <a:spcBef>
              <a:spcPct val="0"/>
            </a:spcBef>
            <a:spcAft>
              <a:spcPct val="20000"/>
            </a:spcAft>
            <a:buChar char="•"/>
          </a:pPr>
          <a:endParaRPr lang="zh-CN" altLang="en-US" sz="1400" kern="1200" dirty="0">
            <a:latin typeface="微软雅黑" panose="020B0503020204020204" pitchFamily="34" charset="-122"/>
            <a:ea typeface="微软雅黑" panose="020B0503020204020204" pitchFamily="34" charset="-122"/>
          </a:endParaRPr>
        </a:p>
      </dsp:txBody>
      <dsp:txXfrm>
        <a:off x="0" y="455558"/>
        <a:ext cx="7886700" cy="895693"/>
      </dsp:txXfrm>
    </dsp:sp>
    <dsp:sp modelId="{E4C84B02-ECFC-4ECF-A914-BD63D1B7E288}">
      <dsp:nvSpPr>
        <dsp:cNvPr id="0" name=""/>
        <dsp:cNvSpPr/>
      </dsp:nvSpPr>
      <dsp:spPr>
        <a:xfrm>
          <a:off x="0" y="1351251"/>
          <a:ext cx="7886700" cy="453525"/>
        </a:xfrm>
        <a:prstGeom prst="roundRect">
          <a:avLst/>
        </a:prstGeom>
        <a:solidFill>
          <a:srgbClr val="007E78"/>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课题四：融合 </a:t>
          </a:r>
          <a:r>
            <a:rPr lang="en-US" altLang="en-US" sz="1600" kern="1200" dirty="0">
              <a:latin typeface="微软雅黑" panose="020B0503020204020204" pitchFamily="34" charset="-122"/>
              <a:ea typeface="微软雅黑" panose="020B0503020204020204" pitchFamily="34" charset="-122"/>
            </a:rPr>
            <a:t>FlexE </a:t>
          </a:r>
          <a:r>
            <a:rPr lang="zh-CN" altLang="en-US" sz="1600" kern="1200" dirty="0">
              <a:latin typeface="微软雅黑" panose="020B0503020204020204" pitchFamily="34" charset="-122"/>
              <a:ea typeface="微软雅黑" panose="020B0503020204020204" pitchFamily="34" charset="-122"/>
            </a:rPr>
            <a:t>技术的能源互联网典型场景试点验证</a:t>
          </a:r>
        </a:p>
      </dsp:txBody>
      <dsp:txXfrm>
        <a:off x="22139" y="1373390"/>
        <a:ext cx="7842422" cy="409247"/>
      </dsp:txXfrm>
    </dsp:sp>
    <dsp:sp modelId="{ECFD3202-BB9A-414F-8DBF-0B5115F524FC}">
      <dsp:nvSpPr>
        <dsp:cNvPr id="0" name=""/>
        <dsp:cNvSpPr/>
      </dsp:nvSpPr>
      <dsp:spPr>
        <a:xfrm>
          <a:off x="0" y="1804777"/>
          <a:ext cx="7886700" cy="1455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20000"/>
            </a:spcAft>
            <a:buChar char="•"/>
          </a:pPr>
          <a:r>
            <a:rPr lang="en-US" altLang="en-US" sz="1400" kern="1200" dirty="0">
              <a:latin typeface="微软雅黑" panose="020B0503020204020204" pitchFamily="34" charset="-122"/>
              <a:ea typeface="微软雅黑" panose="020B0503020204020204" pitchFamily="34" charset="-122"/>
            </a:rPr>
            <a:t>1</a:t>
          </a:r>
          <a:r>
            <a:rPr lang="zh-CN" altLang="en-US" sz="1400" kern="1200" dirty="0">
              <a:latin typeface="微软雅黑" panose="020B0503020204020204" pitchFamily="34" charset="-122"/>
              <a:ea typeface="微软雅黑" panose="020B0503020204020204" pitchFamily="34" charset="-122"/>
            </a:rPr>
            <a:t>）申请发明专利 </a:t>
          </a:r>
          <a:r>
            <a:rPr lang="en-US" altLang="en-US" sz="1400" kern="1200" dirty="0">
              <a:solidFill>
                <a:srgbClr val="FF0000"/>
              </a:solidFill>
              <a:latin typeface="微软雅黑" panose="020B0503020204020204" pitchFamily="34" charset="-122"/>
              <a:ea typeface="微软雅黑" panose="020B0503020204020204" pitchFamily="34" charset="-122"/>
            </a:rPr>
            <a:t>1 </a:t>
          </a:r>
          <a:r>
            <a:rPr lang="zh-CN" altLang="en-US" sz="1400" kern="1200" dirty="0">
              <a:solidFill>
                <a:srgbClr val="FF0000"/>
              </a:solidFill>
              <a:latin typeface="微软雅黑" panose="020B0503020204020204" pitchFamily="34" charset="-122"/>
              <a:ea typeface="微软雅黑" panose="020B0503020204020204" pitchFamily="34" charset="-122"/>
            </a:rPr>
            <a:t>项</a:t>
          </a:r>
          <a:r>
            <a:rPr lang="zh-CN" altLang="en-US" sz="1400" kern="1200" dirty="0">
              <a:latin typeface="微软雅黑" panose="020B0503020204020204" pitchFamily="34" charset="-122"/>
              <a:ea typeface="微软雅黑" panose="020B0503020204020204" pitchFamily="34" charset="-122"/>
            </a:rPr>
            <a:t>。</a:t>
          </a:r>
        </a:p>
        <a:p>
          <a:pPr marL="114300" lvl="1" indent="-114300" algn="l" defTabSz="622300">
            <a:lnSpc>
              <a:spcPct val="90000"/>
            </a:lnSpc>
            <a:spcBef>
              <a:spcPct val="0"/>
            </a:spcBef>
            <a:spcAft>
              <a:spcPct val="20000"/>
            </a:spcAft>
            <a:buChar char="•"/>
          </a:pPr>
          <a:r>
            <a:rPr lang="en-US" altLang="en-US" sz="1400" kern="1200" dirty="0">
              <a:latin typeface="微软雅黑" panose="020B0503020204020204" pitchFamily="34" charset="-122"/>
              <a:ea typeface="微软雅黑" panose="020B0503020204020204" pitchFamily="34" charset="-122"/>
            </a:rPr>
            <a:t>2</a:t>
          </a:r>
          <a:r>
            <a:rPr lang="zh-CN" altLang="en-US" sz="1400" kern="1200" dirty="0">
              <a:latin typeface="微软雅黑" panose="020B0503020204020204" pitchFamily="34" charset="-122"/>
              <a:ea typeface="微软雅黑" panose="020B0503020204020204" pitchFamily="34" charset="-122"/>
            </a:rPr>
            <a:t>）发表核心期刊或三大检索论文 </a:t>
          </a:r>
          <a:r>
            <a:rPr lang="en-US" altLang="en-US" sz="1400" kern="1200" dirty="0">
              <a:solidFill>
                <a:srgbClr val="FF0000"/>
              </a:solidFill>
              <a:latin typeface="微软雅黑" panose="020B0503020204020204" pitchFamily="34" charset="-122"/>
              <a:ea typeface="微软雅黑" panose="020B0503020204020204" pitchFamily="34" charset="-122"/>
            </a:rPr>
            <a:t>1 </a:t>
          </a:r>
          <a:r>
            <a:rPr lang="zh-CN" altLang="en-US" sz="1400" kern="1200" dirty="0">
              <a:solidFill>
                <a:srgbClr val="FF0000"/>
              </a:solidFill>
              <a:latin typeface="微软雅黑" panose="020B0503020204020204" pitchFamily="34" charset="-122"/>
              <a:ea typeface="微软雅黑" panose="020B0503020204020204" pitchFamily="34" charset="-122"/>
            </a:rPr>
            <a:t>篇</a:t>
          </a:r>
          <a:r>
            <a:rPr lang="zh-CN" altLang="en-US" sz="1400" kern="1200" dirty="0">
              <a:latin typeface="微软雅黑" panose="020B0503020204020204" pitchFamily="34" charset="-122"/>
              <a:ea typeface="微软雅黑" panose="020B0503020204020204" pitchFamily="34" charset="-122"/>
            </a:rPr>
            <a:t>。</a:t>
          </a:r>
        </a:p>
        <a:p>
          <a:pPr marL="114300" lvl="1" indent="-114300" algn="l" defTabSz="622300">
            <a:lnSpc>
              <a:spcPct val="90000"/>
            </a:lnSpc>
            <a:spcBef>
              <a:spcPct val="0"/>
            </a:spcBef>
            <a:spcAft>
              <a:spcPct val="20000"/>
            </a:spcAft>
            <a:buChar char="•"/>
          </a:pPr>
          <a:r>
            <a:rPr lang="en-US" altLang="en-US" sz="1400" kern="1200" dirty="0">
              <a:latin typeface="微软雅黑" panose="020B0503020204020204" pitchFamily="34" charset="-122"/>
              <a:ea typeface="微软雅黑" panose="020B0503020204020204" pitchFamily="34" charset="-122"/>
            </a:rPr>
            <a:t>3</a:t>
          </a:r>
          <a:r>
            <a:rPr lang="zh-CN" altLang="en-US" sz="1400" kern="1200" dirty="0">
              <a:latin typeface="微软雅黑" panose="020B0503020204020204" pitchFamily="34" charset="-122"/>
              <a:ea typeface="微软雅黑" panose="020B0503020204020204" pitchFamily="34" charset="-122"/>
            </a:rPr>
            <a:t>）提交</a:t>
          </a:r>
          <a:r>
            <a:rPr lang="en-US" altLang="en-US" sz="1400" kern="1200" dirty="0">
              <a:latin typeface="微软雅黑" panose="020B0503020204020204" pitchFamily="34" charset="-122"/>
              <a:ea typeface="微软雅黑" panose="020B0503020204020204" pitchFamily="34" charset="-122"/>
            </a:rPr>
            <a:t>《</a:t>
          </a:r>
          <a:r>
            <a:rPr lang="zh-CN" altLang="en-US" sz="1400" kern="1200" dirty="0">
              <a:latin typeface="微软雅黑" panose="020B0503020204020204" pitchFamily="34" charset="-122"/>
              <a:ea typeface="微软雅黑" panose="020B0503020204020204" pitchFamily="34" charset="-122"/>
            </a:rPr>
            <a:t>融合 </a:t>
          </a:r>
          <a:r>
            <a:rPr lang="en-US" altLang="en-US" sz="1400" kern="1200" dirty="0">
              <a:latin typeface="微软雅黑" panose="020B0503020204020204" pitchFamily="34" charset="-122"/>
              <a:ea typeface="微软雅黑" panose="020B0503020204020204" pitchFamily="34" charset="-122"/>
            </a:rPr>
            <a:t>FlexE </a:t>
          </a:r>
          <a:r>
            <a:rPr lang="zh-CN" altLang="en-US" sz="1400" kern="1200" dirty="0">
              <a:latin typeface="微软雅黑" panose="020B0503020204020204" pitchFamily="34" charset="-122"/>
              <a:ea typeface="微软雅黑" panose="020B0503020204020204" pitchFamily="34" charset="-122"/>
            </a:rPr>
            <a:t>技术的能源互联网典型场景测试报告</a:t>
          </a:r>
          <a:r>
            <a:rPr lang="en-US" altLang="en-US" sz="1400" kern="1200" dirty="0">
              <a:latin typeface="微软雅黑" panose="020B0503020204020204" pitchFamily="34" charset="-122"/>
              <a:ea typeface="微软雅黑" panose="020B0503020204020204" pitchFamily="34" charset="-122"/>
            </a:rPr>
            <a:t>》 </a:t>
          </a:r>
          <a:r>
            <a:rPr lang="en-US" altLang="en-US" sz="1400" kern="1200" dirty="0">
              <a:solidFill>
                <a:srgbClr val="FF0000"/>
              </a:solidFill>
              <a:latin typeface="微软雅黑" panose="020B0503020204020204" pitchFamily="34" charset="-122"/>
              <a:ea typeface="微软雅黑" panose="020B0503020204020204" pitchFamily="34" charset="-122"/>
            </a:rPr>
            <a:t>1 </a:t>
          </a:r>
          <a:r>
            <a:rPr lang="zh-CN" altLang="en-US" sz="1400" kern="1200" dirty="0">
              <a:solidFill>
                <a:srgbClr val="FF0000"/>
              </a:solidFill>
              <a:latin typeface="微软雅黑" panose="020B0503020204020204" pitchFamily="34" charset="-122"/>
              <a:ea typeface="微软雅黑" panose="020B0503020204020204" pitchFamily="34" charset="-122"/>
            </a:rPr>
            <a:t>份</a:t>
          </a:r>
          <a:r>
            <a:rPr lang="zh-CN" altLang="en-US" sz="1400" kern="1200" dirty="0">
              <a:latin typeface="微软雅黑" panose="020B0503020204020204" pitchFamily="34" charset="-122"/>
              <a:ea typeface="微软雅黑" panose="020B0503020204020204" pitchFamily="34" charset="-122"/>
            </a:rPr>
            <a:t>，主要场景选择广域保护业务专线、局域变电站本地业务汇聚、网联无人机以及无线承载网切片网络、大数据中心等。</a:t>
          </a:r>
        </a:p>
      </dsp:txBody>
      <dsp:txXfrm>
        <a:off x="0" y="1804777"/>
        <a:ext cx="7886700" cy="1455501"/>
      </dsp:txXfrm>
    </dsp:sp>
  </dsp:spTree>
</dsp:drawing>
</file>

<file path=ppt/diagrams/layout1.xml><?xml version="1.0" encoding="utf-8"?>
<dgm:layoutDef xmlns:dgm="http://schemas.openxmlformats.org/drawingml/2006/diagram" xmlns:a="http://schemas.openxmlformats.org/drawingml/2006/main" uniqueId="urn:microsoft.com/office/officeart/2005/8/layout/list1#7">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8">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9">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10">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1AF5C7-66DC-8F4F-8C28-BF1DF6C9967E}" type="datetimeFigureOut">
              <a:rPr kumimoji="1" lang="zh-CN" altLang="en-US" smtClean="0"/>
              <a:t>2021/11/17</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52EBD7-3FC7-0A48-ACF8-20EF5321B921}"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AD971-1A28-C44A-8891-EDDD47B4C3C1}" type="datetimeFigureOut">
              <a:rPr kumimoji="1" lang="zh-CN" altLang="en-US" smtClean="0"/>
              <a:t>2021/11/17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37B2-2ADB-384B-993E-9435E9E7C21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D59337B2-2ADB-384B-993E-9435E9E7C210}"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13</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14</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15</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16</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17</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337B2-2ADB-384B-993E-9435E9E7C210}" type="slidenum">
              <a:rPr kumimoji="1" lang="zh-CN" altLang="en-US" smtClean="0"/>
              <a:t>18</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337B2-2ADB-384B-993E-9435E9E7C210}"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337B2-2ADB-384B-993E-9435E9E7C210}" type="slidenum">
              <a:rPr kumimoji="1" lang="zh-CN" altLang="en-US" smtClean="0"/>
              <a:t>20</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337B2-2ADB-384B-993E-9435E9E7C210}" type="slidenum">
              <a:rPr kumimoji="1" lang="zh-CN" altLang="en-US" smtClean="0"/>
              <a:t>21</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22</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23</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24</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26</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337B2-2ADB-384B-993E-9435E9E7C210}" type="slidenum">
              <a:rPr kumimoji="1" lang="zh-CN" altLang="en-US" smtClean="0"/>
              <a:t>27</a:t>
            </a:fld>
            <a:endParaRPr kumimoji="1" lang="zh-CN" altLang="en-US"/>
          </a:p>
        </p:txBody>
      </p:sp>
    </p:spTree>
    <p:extLst>
      <p:ext uri="{BB962C8B-B14F-4D97-AF65-F5344CB8AC3E}">
        <p14:creationId xmlns:p14="http://schemas.microsoft.com/office/powerpoint/2010/main" val="398635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337B2-2ADB-384B-993E-9435E9E7C210}"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2400">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5" name="页脚占位符 4"/>
          <p:cNvSpPr>
            <a:spLocks noGrp="1"/>
          </p:cNvSpPr>
          <p:nvPr>
            <p:ph type="ftr" sz="quarter" idx="11"/>
          </p:nvPr>
        </p:nvSpPr>
        <p:spPr/>
        <p:txBody>
          <a:bodyPr/>
          <a:lstStyle/>
          <a:p>
            <a:r>
              <a:rPr kumimoji="1" lang="zh-CN" altLang="en-US"/>
              <a:t>数字孪生关键技术及其在能源互联网应用实践</a:t>
            </a:r>
          </a:p>
        </p:txBody>
      </p:sp>
      <p:sp>
        <p:nvSpPr>
          <p:cNvPr id="6" name="灯片编号占位符 5"/>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7"/>
            <a:ext cx="1971675" cy="4358879"/>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628652" y="273847"/>
            <a:ext cx="5800725" cy="4358879"/>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5" name="页脚占位符 4"/>
          <p:cNvSpPr>
            <a:spLocks noGrp="1"/>
          </p:cNvSpPr>
          <p:nvPr>
            <p:ph type="ftr" sz="quarter" idx="11"/>
          </p:nvPr>
        </p:nvSpPr>
        <p:spPr/>
        <p:txBody>
          <a:bodyPr/>
          <a:lstStyle/>
          <a:p>
            <a:r>
              <a:rPr kumimoji="1" lang="zh-CN" altLang="en-US"/>
              <a:t>数字孪生关键技术及其在能源互联网应用实践</a:t>
            </a:r>
          </a:p>
        </p:txBody>
      </p:sp>
      <p:sp>
        <p:nvSpPr>
          <p:cNvPr id="6" name="灯片编号占位符 5"/>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3" name="Picture 10" descr="图片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44563"/>
            <a:ext cx="9144000"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013" y="155575"/>
            <a:ext cx="17335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直角三角形 5"/>
          <p:cNvSpPr/>
          <p:nvPr/>
        </p:nvSpPr>
        <p:spPr>
          <a:xfrm flipH="1">
            <a:off x="8566150" y="4767263"/>
            <a:ext cx="577850" cy="395287"/>
          </a:xfrm>
          <a:prstGeom prst="rtTriangle">
            <a:avLst/>
          </a:prstGeom>
          <a:solidFill>
            <a:srgbClr val="309B9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4" tIns="25717" rIns="51434" bIns="25717" anchor="ctr"/>
          <a:lstStyle/>
          <a:p>
            <a:pPr algn="ctr" eaLnBrk="1" fontAlgn="auto" hangingPunct="1">
              <a:spcBef>
                <a:spcPts val="0"/>
              </a:spcBef>
              <a:spcAft>
                <a:spcPts val="0"/>
              </a:spcAft>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7" name="灯片编号占位符 2"/>
          <p:cNvSpPr>
            <a:spLocks noGrp="1" noChangeArrowheads="1"/>
          </p:cNvSpPr>
          <p:nvPr/>
        </p:nvSpPr>
        <p:spPr bwMode="auto">
          <a:xfrm>
            <a:off x="7577138" y="4994275"/>
            <a:ext cx="1600200" cy="206375"/>
          </a:xfrm>
          <a:prstGeom prst="rect">
            <a:avLst/>
          </a:prstGeom>
          <a:noFill/>
          <a:ln>
            <a:noFill/>
          </a:ln>
        </p:spPr>
        <p:txBody>
          <a:bodyPr lIns="51434" tIns="25717" rIns="51434" bIns="25717"/>
          <a:lstStyle>
            <a:lvl1pPr defTabSz="685800">
              <a:defRPr>
                <a:solidFill>
                  <a:schemeClr val="tx1"/>
                </a:solidFill>
                <a:latin typeface="等线" panose="02010600030101010101" pitchFamily="2" charset="-122"/>
                <a:ea typeface="等线" panose="02010600030101010101" pitchFamily="2" charset="-122"/>
              </a:defRPr>
            </a:lvl1pPr>
            <a:lvl2pPr marL="742950" indent="-285750" defTabSz="685800">
              <a:defRPr>
                <a:solidFill>
                  <a:schemeClr val="tx1"/>
                </a:solidFill>
                <a:latin typeface="等线" panose="02010600030101010101" pitchFamily="2" charset="-122"/>
                <a:ea typeface="等线" panose="02010600030101010101" pitchFamily="2" charset="-122"/>
              </a:defRPr>
            </a:lvl2pPr>
            <a:lvl3pPr marL="1143000" indent="-228600" defTabSz="685800">
              <a:defRPr>
                <a:solidFill>
                  <a:schemeClr val="tx1"/>
                </a:solidFill>
                <a:latin typeface="等线" panose="02010600030101010101" pitchFamily="2" charset="-122"/>
                <a:ea typeface="等线" panose="02010600030101010101" pitchFamily="2" charset="-122"/>
              </a:defRPr>
            </a:lvl3pPr>
            <a:lvl4pPr marL="1600200" indent="-228600" defTabSz="685800">
              <a:defRPr>
                <a:solidFill>
                  <a:schemeClr val="tx1"/>
                </a:solidFill>
                <a:latin typeface="等线" panose="02010600030101010101" pitchFamily="2" charset="-122"/>
                <a:ea typeface="等线" panose="02010600030101010101" pitchFamily="2" charset="-122"/>
              </a:defRPr>
            </a:lvl4pPr>
            <a:lvl5pPr marL="2057400" indent="-228600" defTabSz="685800">
              <a:defRPr>
                <a:solidFill>
                  <a:schemeClr val="tx1"/>
                </a:solidFill>
                <a:latin typeface="等线" panose="02010600030101010101" pitchFamily="2" charset="-122"/>
                <a:ea typeface="等线" panose="02010600030101010101" pitchFamily="2" charset="-122"/>
              </a:defRPr>
            </a:lvl5pPr>
            <a:lvl6pPr marL="2514600" indent="-228600" defTabSz="6858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defTabSz="6858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defTabSz="6858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defTabSz="6858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eaLnBrk="1" hangingPunct="1">
              <a:defRPr/>
            </a:pPr>
            <a:r>
              <a:rPr lang="zh-CN" altLang="en-US" sz="900">
                <a:solidFill>
                  <a:schemeClr val="bg1"/>
                </a:solidFill>
                <a:latin typeface="Times New Roman" panose="02020603050405020304" pitchFamily="18" charset="0"/>
              </a:rPr>
              <a:t>第</a:t>
            </a:r>
            <a:fld id="{0E6A227B-3CED-4E96-B685-6C87B74AD851}" type="slidenum">
              <a:rPr lang="zh-CN" altLang="en-US" sz="900" smtClean="0">
                <a:solidFill>
                  <a:schemeClr val="bg1"/>
                </a:solidFill>
                <a:latin typeface="Times New Roman" panose="02020603050405020304" pitchFamily="18" charset="0"/>
              </a:rPr>
              <a:t>‹#›</a:t>
            </a:fld>
            <a:r>
              <a:rPr lang="zh-CN" altLang="en-US" sz="900">
                <a:solidFill>
                  <a:schemeClr val="bg1"/>
                </a:solidFill>
                <a:latin typeface="Times New Roman" panose="02020603050405020304" pitchFamily="18" charset="0"/>
              </a:rPr>
              <a:t>页</a:t>
            </a:r>
            <a:endParaRPr lang="zh-CN" altLang="en-US" sz="900">
              <a:solidFill>
                <a:schemeClr val="bg1"/>
              </a:solidFill>
              <a:latin typeface="Times New Roman" panose="02020603050405020304" pitchFamily="18" charset="0"/>
              <a:cs typeface="Times New Roman" panose="02020603050405020304" pitchFamily="18" charset="0"/>
            </a:endParaRPr>
          </a:p>
        </p:txBody>
      </p:sp>
      <p:sp>
        <p:nvSpPr>
          <p:cNvPr id="8" name="矩形 16"/>
          <p:cNvSpPr>
            <a:spLocks noChangeArrowheads="1"/>
          </p:cNvSpPr>
          <p:nvPr/>
        </p:nvSpPr>
        <p:spPr bwMode="auto">
          <a:xfrm>
            <a:off x="0" y="950913"/>
            <a:ext cx="9144000" cy="34925"/>
          </a:xfrm>
          <a:prstGeom prst="rect">
            <a:avLst/>
          </a:prstGeom>
          <a:solidFill>
            <a:srgbClr val="008A87"/>
          </a:solidFill>
          <a:ln>
            <a:noFill/>
          </a:ln>
        </p:spPr>
        <p:txBody>
          <a:bodyPr anchor="ctr"/>
          <a:lstStyle>
            <a:lvl1pPr indent="457200">
              <a:defRPr>
                <a:solidFill>
                  <a:schemeClr val="tx1"/>
                </a:solidFill>
                <a:latin typeface="华文楷体" panose="02010600040101010101" pitchFamily="2" charset="-122"/>
                <a:ea typeface="宋体" panose="02010600030101010101" pitchFamily="2" charset="-122"/>
              </a:defRPr>
            </a:lvl1pPr>
            <a:lvl2pPr marL="742950" indent="-285750">
              <a:defRPr>
                <a:solidFill>
                  <a:schemeClr val="tx1"/>
                </a:solidFill>
                <a:latin typeface="华文楷体" panose="02010600040101010101" pitchFamily="2" charset="-122"/>
                <a:ea typeface="宋体" panose="02010600030101010101" pitchFamily="2" charset="-122"/>
              </a:defRPr>
            </a:lvl2pPr>
            <a:lvl3pPr marL="1143000" indent="-228600">
              <a:defRPr>
                <a:solidFill>
                  <a:schemeClr val="tx1"/>
                </a:solidFill>
                <a:latin typeface="华文楷体" panose="02010600040101010101" pitchFamily="2" charset="-122"/>
                <a:ea typeface="宋体" panose="02010600030101010101" pitchFamily="2" charset="-122"/>
              </a:defRPr>
            </a:lvl3pPr>
            <a:lvl4pPr marL="1600200" indent="-228600">
              <a:defRPr>
                <a:solidFill>
                  <a:schemeClr val="tx1"/>
                </a:solidFill>
                <a:latin typeface="华文楷体" panose="02010600040101010101" pitchFamily="2" charset="-122"/>
                <a:ea typeface="宋体" panose="02010600030101010101" pitchFamily="2" charset="-122"/>
              </a:defRPr>
            </a:lvl4pPr>
            <a:lvl5pPr marL="2057400" indent="-228600">
              <a:defRPr>
                <a:solidFill>
                  <a:schemeClr val="tx1"/>
                </a:solidFill>
                <a:latin typeface="华文楷体" panose="0201060004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华文楷体" panose="0201060004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华文楷体" panose="0201060004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华文楷体" panose="0201060004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华文楷体" panose="02010600040101010101" pitchFamily="2" charset="-122"/>
                <a:ea typeface="宋体" panose="02010600030101010101" pitchFamily="2" charset="-122"/>
              </a:defRPr>
            </a:lvl9pPr>
          </a:lstStyle>
          <a:p>
            <a:pPr eaLnBrk="1" hangingPunct="1">
              <a:lnSpc>
                <a:spcPct val="120000"/>
              </a:lnSpc>
              <a:buFont typeface="Arial" panose="020B0604020202020204" pitchFamily="34" charset="0"/>
              <a:buNone/>
              <a:defRPr/>
            </a:pPr>
            <a:endParaRPr lang="zh-CN" altLang="en-US"/>
          </a:p>
        </p:txBody>
      </p:sp>
      <p:sp>
        <p:nvSpPr>
          <p:cNvPr id="4" name="标题 3"/>
          <p:cNvSpPr>
            <a:spLocks noGrp="1"/>
          </p:cNvSpPr>
          <p:nvPr>
            <p:ph type="title"/>
          </p:nvPr>
        </p:nvSpPr>
        <p:spPr>
          <a:xfrm>
            <a:off x="2797343" y="167054"/>
            <a:ext cx="6346657" cy="600402"/>
          </a:xfrm>
          <a:prstGeom prst="rect">
            <a:avLst/>
          </a:prstGeom>
        </p:spPr>
        <p:txBody>
          <a:bodyPr/>
          <a:lstStyle>
            <a:lvl1pPr algn="r">
              <a:defRPr sz="1800" b="0">
                <a:solidFill>
                  <a:schemeClr val="tx1"/>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9" name="日期占位符 1"/>
          <p:cNvSpPr>
            <a:spLocks noGrp="1"/>
          </p:cNvSpPr>
          <p:nvPr>
            <p:ph type="dt" sz="half" idx="10"/>
          </p:nvPr>
        </p:nvSpPr>
        <p:spPr/>
        <p:txBody>
          <a:bodyPr/>
          <a:lstStyle>
            <a:lvl1pPr>
              <a:defRPr/>
            </a:lvl1pPr>
          </a:lstStyle>
          <a:p>
            <a:pPr>
              <a:defRPr/>
            </a:pPr>
            <a:endParaRPr lang="zh-CN" altLang="en-US"/>
          </a:p>
        </p:txBody>
      </p:sp>
      <p:sp>
        <p:nvSpPr>
          <p:cNvPr id="10" name="页脚占位符 2"/>
          <p:cNvSpPr>
            <a:spLocks noGrp="1"/>
          </p:cNvSpPr>
          <p:nvPr>
            <p:ph type="ftr" sz="quarter" idx="11"/>
          </p:nvPr>
        </p:nvSpPr>
        <p:spPr/>
        <p:txBody>
          <a:bodyPr/>
          <a:lstStyle>
            <a:lvl1pPr>
              <a:defRPr/>
            </a:lvl1pPr>
          </a:lstStyle>
          <a:p>
            <a:pPr>
              <a:defRPr/>
            </a:pPr>
            <a:endParaRPr lang="zh-CN" altLang="en-US"/>
          </a:p>
        </p:txBody>
      </p:sp>
      <p:sp>
        <p:nvSpPr>
          <p:cNvPr id="11" name="灯片编号占位符 4"/>
          <p:cNvSpPr>
            <a:spLocks noGrp="1"/>
          </p:cNvSpPr>
          <p:nvPr>
            <p:ph type="sldNum" sz="quarter" idx="12"/>
          </p:nvPr>
        </p:nvSpPr>
        <p:spPr/>
        <p:txBody>
          <a:bodyPr/>
          <a:lstStyle>
            <a:lvl1pPr>
              <a:defRPr smtClean="0"/>
            </a:lvl1pPr>
          </a:lstStyle>
          <a:p>
            <a:pPr>
              <a:defRPr/>
            </a:pPr>
            <a:fld id="{F185B93A-AD27-4B56-82D9-240D44D3DB6C}" type="slidenum">
              <a:rPr lang="zh-CN" altLang="en-US"/>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descr="C:\Users\Lenovo\Desktop\PPT-科技蓝-02--1.jpgPPT-科技蓝-02--1"/>
          <p:cNvPicPr>
            <a:picLocks noChangeAspect="1"/>
          </p:cNvPicPr>
          <p:nvPr userDrawn="1"/>
        </p:nvPicPr>
        <p:blipFill>
          <a:blip r:embed="rId2"/>
          <a:srcRect/>
          <a:stretch>
            <a:fillRect/>
          </a:stretch>
        </p:blipFill>
        <p:spPr>
          <a:xfrm>
            <a:off x="-422" y="3"/>
            <a:ext cx="9144423" cy="5143709"/>
          </a:xfrm>
          <a:prstGeom prst="rect">
            <a:avLst/>
          </a:prstGeom>
        </p:spPr>
      </p:pic>
      <p:sp>
        <p:nvSpPr>
          <p:cNvPr id="2" name="标题 1"/>
          <p:cNvSpPr>
            <a:spLocks noGrp="1"/>
          </p:cNvSpPr>
          <p:nvPr>
            <p:ph type="ctrTitle"/>
          </p:nvPr>
        </p:nvSpPr>
        <p:spPr>
          <a:xfrm>
            <a:off x="1143000" y="1401605"/>
            <a:ext cx="6858000" cy="1790700"/>
          </a:xfrm>
        </p:spPr>
        <p:txBody>
          <a:bodyPr anchor="ctr" anchorCtr="0">
            <a:normAutofit/>
          </a:bodyPr>
          <a:lstStyle>
            <a:lvl1pPr algn="ctr">
              <a:defRPr lang="zh-CN" altLang="en-US" sz="3600" b="1" kern="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lgn="ctr" defTabSz="514350" rtl="0" eaLnBrk="1" latinLnBrk="0" hangingPunct="1">
              <a:lnSpc>
                <a:spcPct val="150000"/>
              </a:lnSpc>
              <a:spcBef>
                <a:spcPct val="0"/>
              </a:spcBef>
              <a:spcAft>
                <a:spcPct val="0"/>
              </a:spcAft>
              <a:buNone/>
              <a:defRPr/>
            </a:pPr>
            <a:r>
              <a:rPr kumimoji="1" lang="zh-CN" altLang="en-US" dirty="0"/>
              <a:t>单击此处编辑母版标题样式</a:t>
            </a:r>
          </a:p>
        </p:txBody>
      </p:sp>
      <p:sp>
        <p:nvSpPr>
          <p:cNvPr id="3" name="副标题 2"/>
          <p:cNvSpPr>
            <a:spLocks noGrp="1"/>
          </p:cNvSpPr>
          <p:nvPr>
            <p:ph type="subTitle" idx="1"/>
          </p:nvPr>
        </p:nvSpPr>
        <p:spPr>
          <a:xfrm>
            <a:off x="1143000" y="3876872"/>
            <a:ext cx="6858000" cy="850249"/>
          </a:xfrm>
        </p:spPr>
        <p:txBody>
          <a:bodyPr>
            <a:normAutofit/>
          </a:bodyPr>
          <a:lstStyle>
            <a:lvl1pPr marL="0" indent="0" algn="ctr" defTabSz="514350" rtl="0" eaLnBrk="1" latinLnBrk="0" hangingPunct="1">
              <a:lnSpc>
                <a:spcPct val="100000"/>
              </a:lnSpc>
              <a:spcBef>
                <a:spcPts val="0"/>
              </a:spcBef>
              <a:buFont typeface="Arial" panose="020B0604020202020204" pitchFamily="34" charset="0"/>
              <a:buNone/>
              <a:defRPr lang="zh-CN" altLang="en-US" sz="1500" b="1" kern="1200" dirty="0">
                <a:solidFill>
                  <a:srgbClr val="008479"/>
                </a:solidFill>
                <a:latin typeface="微软雅黑" panose="020B0503020204020204" pitchFamily="34" charset="-122"/>
                <a:ea typeface="微软雅黑" panose="020B0503020204020204" pitchFamily="34" charset="-122"/>
                <a:cs typeface="+mn-cs"/>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a:t>单击此处编辑母版副标题样式</a:t>
            </a:r>
          </a:p>
        </p:txBody>
      </p:sp>
      <p:sp>
        <p:nvSpPr>
          <p:cNvPr id="4" name="日期占位符 3"/>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数字孪生关键技术及其在能源互联网应用实践</a:t>
            </a:r>
            <a:endParaRPr lang="zh-CN" altLang="en-US" dirty="0"/>
          </a:p>
        </p:txBody>
      </p:sp>
      <p:sp>
        <p:nvSpPr>
          <p:cNvPr id="6" name="灯片编号占位符 5"/>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pic>
        <p:nvPicPr>
          <p:cNvPr id="9" name="图片 8" descr="中国电力科学研究有限公司-01"/>
          <p:cNvPicPr>
            <a:picLocks noChangeAspect="1"/>
          </p:cNvPicPr>
          <p:nvPr userDrawn="1"/>
        </p:nvPicPr>
        <p:blipFill>
          <a:blip r:embed="rId3"/>
          <a:stretch>
            <a:fillRect/>
          </a:stretch>
        </p:blipFill>
        <p:spPr>
          <a:xfrm>
            <a:off x="348616" y="183833"/>
            <a:ext cx="2753678" cy="78867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2400">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5" name="页脚占位符 4"/>
          <p:cNvSpPr>
            <a:spLocks noGrp="1"/>
          </p:cNvSpPr>
          <p:nvPr>
            <p:ph type="ftr" sz="quarter" idx="11"/>
          </p:nvPr>
        </p:nvSpPr>
        <p:spPr/>
        <p:txBody>
          <a:bodyPr/>
          <a:lstStyle/>
          <a:p>
            <a:r>
              <a:rPr kumimoji="1" lang="zh-CN" altLang="en-US"/>
              <a:t>数字孪生关键技术及其在能源互联网应用实践</a:t>
            </a:r>
          </a:p>
        </p:txBody>
      </p:sp>
      <p:sp>
        <p:nvSpPr>
          <p:cNvPr id="6" name="灯片编号占位符 5"/>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lIns="91432" tIns="45716" rIns="91432" bIns="45716" anchor="b"/>
          <a:lstStyle>
            <a:lvl1pPr algn="ctr">
              <a:defRPr sz="4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lIns="91432" tIns="45716" rIns="91432" bIns="45716"/>
          <a:lstStyle>
            <a:lvl1pPr marL="0" indent="0" algn="ctr">
              <a:buNone/>
              <a:defRPr sz="180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6765" indent="0" algn="ctr">
              <a:buNone/>
              <a:defRPr sz="1200"/>
            </a:lvl7pPr>
            <a:lvl8pPr marL="2399665" indent="0" algn="ctr">
              <a:buNone/>
              <a:defRPr sz="1200"/>
            </a:lvl8pPr>
            <a:lvl9pPr marL="2742565" indent="0" algn="ctr">
              <a:buNone/>
              <a:defRPr sz="1200"/>
            </a:lvl9pPr>
          </a:lstStyle>
          <a:p>
            <a:r>
              <a:rPr lang="zh-CN" altLang="en-US" dirty="0"/>
              <a:t>单击此处编辑母版副标题样式</a:t>
            </a:r>
          </a:p>
        </p:txBody>
      </p:sp>
      <p:grpSp>
        <p:nvGrpSpPr>
          <p:cNvPr id="10" name="组合 9"/>
          <p:cNvGrpSpPr/>
          <p:nvPr userDrawn="1"/>
        </p:nvGrpSpPr>
        <p:grpSpPr>
          <a:xfrm>
            <a:off x="259088" y="211459"/>
            <a:ext cx="8798243" cy="541973"/>
            <a:chOff x="544" y="444"/>
            <a:chExt cx="18474" cy="1138"/>
          </a:xfrm>
        </p:grpSpPr>
        <p:pic>
          <p:nvPicPr>
            <p:cNvPr id="14" name="图片 69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27" y="444"/>
              <a:ext cx="3165" cy="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直接连接符 14"/>
            <p:cNvCxnSpPr/>
            <p:nvPr userDrawn="1"/>
          </p:nvCxnSpPr>
          <p:spPr>
            <a:xfrm>
              <a:off x="544" y="1504"/>
              <a:ext cx="18112" cy="0"/>
            </a:xfrm>
            <a:prstGeom prst="line">
              <a:avLst/>
            </a:prstGeom>
            <a:ln w="44450">
              <a:solidFill>
                <a:srgbClr val="007E78"/>
              </a:solidFill>
            </a:ln>
          </p:spPr>
          <p:style>
            <a:lnRef idx="2">
              <a:schemeClr val="accent2"/>
            </a:lnRef>
            <a:fillRef idx="0">
              <a:schemeClr val="accent2"/>
            </a:fillRef>
            <a:effectRef idx="1">
              <a:schemeClr val="accent2"/>
            </a:effectRef>
            <a:fontRef idx="minor">
              <a:schemeClr val="tx1"/>
            </a:fontRef>
          </p:style>
        </p:cxnSp>
        <p:sp>
          <p:nvSpPr>
            <p:cNvPr id="16" name="矩形 15"/>
            <p:cNvSpPr/>
            <p:nvPr userDrawn="1"/>
          </p:nvSpPr>
          <p:spPr>
            <a:xfrm>
              <a:off x="544" y="878"/>
              <a:ext cx="448" cy="448"/>
            </a:xfrm>
            <a:prstGeom prst="rect">
              <a:avLst/>
            </a:prstGeom>
            <a:solidFill>
              <a:srgbClr val="07C3A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srgbClr val="FFFFFF"/>
                </a:solidFill>
              </a:endParaRPr>
            </a:p>
          </p:txBody>
        </p:sp>
        <p:sp>
          <p:nvSpPr>
            <p:cNvPr id="17" name="矩形 16"/>
            <p:cNvSpPr/>
            <p:nvPr userDrawn="1"/>
          </p:nvSpPr>
          <p:spPr>
            <a:xfrm>
              <a:off x="712" y="598"/>
              <a:ext cx="560" cy="560"/>
            </a:xfrm>
            <a:prstGeom prst="rect">
              <a:avLst/>
            </a:prstGeom>
            <a:solidFill>
              <a:srgbClr val="077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srgbClr val="FFFFFF"/>
                </a:solidFill>
              </a:endParaRPr>
            </a:p>
          </p:txBody>
        </p:sp>
        <p:pic>
          <p:nvPicPr>
            <p:cNvPr id="18" name="图片 17" descr="10"/>
            <p:cNvPicPr>
              <a:picLocks noChangeAspect="1"/>
            </p:cNvPicPr>
            <p:nvPr userDrawn="1"/>
          </p:nvPicPr>
          <p:blipFill>
            <a:blip r:embed="rId3"/>
            <a:stretch>
              <a:fillRect/>
            </a:stretch>
          </p:blipFill>
          <p:spPr>
            <a:xfrm>
              <a:off x="17922" y="622"/>
              <a:ext cx="1096" cy="960"/>
            </a:xfrm>
            <a:prstGeom prst="rect">
              <a:avLst/>
            </a:prstGeom>
          </p:spPr>
        </p:pic>
      </p:grpSp>
      <p:sp>
        <p:nvSpPr>
          <p:cNvPr id="31" name="标题 6"/>
          <p:cNvSpPr txBox="1"/>
          <p:nvPr userDrawn="1"/>
        </p:nvSpPr>
        <p:spPr>
          <a:xfrm>
            <a:off x="709858" y="260592"/>
            <a:ext cx="6689288" cy="424276"/>
          </a:xfrm>
          <a:prstGeom prst="rect">
            <a:avLst/>
          </a:prstGeom>
        </p:spPr>
        <p:txBody>
          <a:bodyPr lIns="91432" tIns="45716" rIns="91432" bIns="45716" anchor="ctr"/>
          <a:lstStyle>
            <a:defPPr>
              <a:defRPr lang="zh-CN"/>
            </a:defPPr>
            <a:lvl1pPr>
              <a:lnSpc>
                <a:spcPct val="90000"/>
              </a:lnSpc>
              <a:spcBef>
                <a:spcPct val="0"/>
              </a:spcBef>
              <a:buNone/>
              <a:defRPr sz="2800" b="1">
                <a:latin typeface="Trebuchet MS" panose="020B0603020202020204" pitchFamily="34" charset="0"/>
                <a:ea typeface="微软雅黑" panose="020B0503020204020204" pitchFamily="34" charset="-122"/>
                <a:cs typeface="+mj-cs"/>
              </a:defRPr>
            </a:lvl1pPr>
          </a:lstStyle>
          <a:p>
            <a:pPr marL="685800" indent="-685800" defTabSz="685800"/>
            <a:r>
              <a:rPr lang="zh-CN" altLang="en-US" sz="2000" dirty="0">
                <a:solidFill>
                  <a:srgbClr val="077E78"/>
                </a:solidFill>
                <a:latin typeface="微软雅黑" panose="020B0503020204020204" pitchFamily="34" charset="-122"/>
                <a:ea typeface="微软雅黑" panose="020B0503020204020204" pitchFamily="34" charset="-122"/>
                <a:sym typeface="Calibri" panose="020F0502020204030204" charset="0"/>
              </a:rPr>
              <a:t>研究背景与总体思路</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lIns="91432" tIns="45716" rIns="91432" bIns="45716"/>
          <a:lstStyle/>
          <a:p>
            <a:r>
              <a:rPr lang="zh-CN" altLang="en-US"/>
              <a:t>单击此处编辑母版标题样式</a:t>
            </a:r>
            <a:endParaRPr lang="en-US" dirty="0"/>
          </a:p>
        </p:txBody>
      </p:sp>
      <p:sp>
        <p:nvSpPr>
          <p:cNvPr id="3" name="Date Placeholder 2"/>
          <p:cNvSpPr>
            <a:spLocks noGrp="1"/>
          </p:cNvSpPr>
          <p:nvPr>
            <p:ph type="dt" sz="half" idx="10"/>
          </p:nvPr>
        </p:nvSpPr>
        <p:spPr/>
        <p:txBody>
          <a:bodyPr lIns="91432" tIns="45716" rIns="91432" bIns="45716"/>
          <a:lstStyle/>
          <a:p>
            <a:pPr defTabSz="685800"/>
            <a:fld id="{22D870E5-D9A8-4130-B9EB-AE054B8F802B}" type="datetime1">
              <a:rPr lang="zh-CN" altLang="en-US" smtClean="0">
                <a:solidFill>
                  <a:srgbClr val="000000"/>
                </a:solidFill>
              </a:rPr>
              <a:t>2021/11/17</a:t>
            </a:fld>
            <a:endParaRPr lang="zh-CN" altLang="en-US">
              <a:solidFill>
                <a:srgbClr val="000000"/>
              </a:solidFill>
            </a:endParaRPr>
          </a:p>
        </p:txBody>
      </p:sp>
      <p:sp>
        <p:nvSpPr>
          <p:cNvPr id="4" name="Footer Placeholder 3"/>
          <p:cNvSpPr>
            <a:spLocks noGrp="1"/>
          </p:cNvSpPr>
          <p:nvPr>
            <p:ph type="ftr" sz="quarter" idx="11"/>
          </p:nvPr>
        </p:nvSpPr>
        <p:spPr/>
        <p:txBody>
          <a:bodyPr lIns="91432" tIns="45716" rIns="91432" bIns="45716"/>
          <a:lstStyle/>
          <a:p>
            <a:pPr defTabSz="685800"/>
            <a:endParaRPr lang="zh-CN" altLang="en-US">
              <a:solidFill>
                <a:srgbClr val="000000"/>
              </a:solidFill>
            </a:endParaRPr>
          </a:p>
        </p:txBody>
      </p:sp>
      <p:sp>
        <p:nvSpPr>
          <p:cNvPr id="5" name="Slide Number Placeholder 4"/>
          <p:cNvSpPr>
            <a:spLocks noGrp="1"/>
          </p:cNvSpPr>
          <p:nvPr>
            <p:ph type="sldNum" sz="quarter" idx="12"/>
          </p:nvPr>
        </p:nvSpPr>
        <p:spPr/>
        <p:txBody>
          <a:bodyPr lIns="91432" tIns="45716" rIns="91432" bIns="45716"/>
          <a:lstStyle/>
          <a:p>
            <a:pPr defTabSz="685800"/>
            <a:fld id="{7AD10BEF-4F25-4CF2-8825-4B3C351E469D}" type="slidenum">
              <a:rPr lang="zh-CN" altLang="en-US" smtClean="0">
                <a:solidFill>
                  <a:srgbClr val="000000"/>
                </a:solidFill>
              </a:rPr>
              <a:t>‹#›</a:t>
            </a:fld>
            <a:endParaRPr lang="zh-CN" alt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5" name="页脚占位符 4"/>
          <p:cNvSpPr>
            <a:spLocks noGrp="1"/>
          </p:cNvSpPr>
          <p:nvPr>
            <p:ph type="ftr" sz="quarter" idx="11"/>
          </p:nvPr>
        </p:nvSpPr>
        <p:spPr/>
        <p:txBody>
          <a:bodyPr/>
          <a:lstStyle/>
          <a:p>
            <a:r>
              <a:rPr kumimoji="1" lang="zh-CN" altLang="en-US"/>
              <a:t>数字孪生关键技术及其在能源互联网应用实践</a:t>
            </a:r>
          </a:p>
        </p:txBody>
      </p:sp>
      <p:sp>
        <p:nvSpPr>
          <p:cNvPr id="6" name="灯片编号占位符 5"/>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369219"/>
            <a:ext cx="3886200" cy="3263504"/>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6" name="页脚占位符 5"/>
          <p:cNvSpPr>
            <a:spLocks noGrp="1"/>
          </p:cNvSpPr>
          <p:nvPr>
            <p:ph type="ftr" sz="quarter" idx="11"/>
          </p:nvPr>
        </p:nvSpPr>
        <p:spPr/>
        <p:txBody>
          <a:bodyPr/>
          <a:lstStyle/>
          <a:p>
            <a:r>
              <a:rPr kumimoji="1" lang="zh-CN" altLang="en-US"/>
              <a:t>数字孪生关键技术及其在能源互联网应用实践</a:t>
            </a:r>
          </a:p>
        </p:txBody>
      </p:sp>
      <p:sp>
        <p:nvSpPr>
          <p:cNvPr id="7" name="灯片编号占位符 6"/>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2"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8" name="页脚占位符 7"/>
          <p:cNvSpPr>
            <a:spLocks noGrp="1"/>
          </p:cNvSpPr>
          <p:nvPr>
            <p:ph type="ftr" sz="quarter" idx="11"/>
          </p:nvPr>
        </p:nvSpPr>
        <p:spPr/>
        <p:txBody>
          <a:bodyPr/>
          <a:lstStyle/>
          <a:p>
            <a:r>
              <a:rPr kumimoji="1" lang="zh-CN" altLang="en-US"/>
              <a:t>数字孪生关键技术及其在能源互联网应用实践</a:t>
            </a:r>
          </a:p>
        </p:txBody>
      </p:sp>
      <p:sp>
        <p:nvSpPr>
          <p:cNvPr id="9" name="灯片编号占位符 8"/>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628650" y="4864032"/>
            <a:ext cx="2057400" cy="273844"/>
          </a:xfrm>
        </p:spPr>
        <p:txBody>
          <a:bodyPr/>
          <a:lstStyle>
            <a:lvl1pPr>
              <a:defRPr b="1">
                <a:latin typeface="微软雅黑" panose="020B0503020204020204" pitchFamily="34" charset="-122"/>
                <a:ea typeface="微软雅黑" panose="020B0503020204020204" pitchFamily="34" charset="-122"/>
              </a:defRPr>
            </a:lvl1pPr>
          </a:lstStyle>
          <a:p>
            <a:r>
              <a:rPr kumimoji="1" lang="en-US" altLang="zh-CN"/>
              <a:t>2021</a:t>
            </a:r>
            <a:r>
              <a:rPr kumimoji="1" lang="zh-CN" altLang="en-US"/>
              <a:t>年</a:t>
            </a:r>
            <a:r>
              <a:rPr kumimoji="1" lang="en-US" altLang="zh-CN"/>
              <a:t>6</a:t>
            </a:r>
            <a:r>
              <a:rPr kumimoji="1" lang="zh-CN" altLang="en-US"/>
              <a:t>月</a:t>
            </a:r>
          </a:p>
        </p:txBody>
      </p:sp>
      <p:sp>
        <p:nvSpPr>
          <p:cNvPr id="4" name="页脚占位符 3"/>
          <p:cNvSpPr>
            <a:spLocks noGrp="1"/>
          </p:cNvSpPr>
          <p:nvPr>
            <p:ph type="ftr" sz="quarter" idx="11"/>
          </p:nvPr>
        </p:nvSpPr>
        <p:spPr/>
        <p:txBody>
          <a:bodyPr/>
          <a:lstStyle>
            <a:lvl1pPr>
              <a:defRPr b="1"/>
            </a:lvl1pPr>
          </a:lstStyle>
          <a:p>
            <a:r>
              <a:rPr lang="zh-CN" altLang="en-US"/>
              <a:t>数字孪生关键技术及其在能源互联网应用实践</a:t>
            </a:r>
            <a:endParaRPr lang="zh-CN" altLang="en-US" dirty="0"/>
          </a:p>
        </p:txBody>
      </p:sp>
      <p:sp>
        <p:nvSpPr>
          <p:cNvPr id="5" name="灯片编号占位符 4"/>
          <p:cNvSpPr>
            <a:spLocks noGrp="1"/>
          </p:cNvSpPr>
          <p:nvPr>
            <p:ph type="sldNum" sz="quarter" idx="12"/>
          </p:nvPr>
        </p:nvSpPr>
        <p:spPr>
          <a:xfrm>
            <a:off x="7086600" y="4889250"/>
            <a:ext cx="2057400" cy="273844"/>
          </a:xfrm>
        </p:spPr>
        <p:txBody>
          <a:bodyPr/>
          <a:lstStyle>
            <a:lvl1pPr>
              <a:defRPr b="1"/>
            </a:lvl1p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3" name="页脚占位符 2"/>
          <p:cNvSpPr>
            <a:spLocks noGrp="1"/>
          </p:cNvSpPr>
          <p:nvPr>
            <p:ph type="ftr" sz="quarter" idx="11"/>
          </p:nvPr>
        </p:nvSpPr>
        <p:spPr/>
        <p:txBody>
          <a:bodyPr/>
          <a:lstStyle/>
          <a:p>
            <a:r>
              <a:rPr kumimoji="1" lang="zh-CN" altLang="en-US"/>
              <a:t>数字孪生关键技术及其在能源互联网应用实践</a:t>
            </a:r>
          </a:p>
        </p:txBody>
      </p:sp>
      <p:sp>
        <p:nvSpPr>
          <p:cNvPr id="4" name="灯片编号占位符 3"/>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1" y="740572"/>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1543052"/>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6" name="页脚占位符 5"/>
          <p:cNvSpPr>
            <a:spLocks noGrp="1"/>
          </p:cNvSpPr>
          <p:nvPr>
            <p:ph type="ftr" sz="quarter" idx="11"/>
          </p:nvPr>
        </p:nvSpPr>
        <p:spPr/>
        <p:txBody>
          <a:bodyPr/>
          <a:lstStyle/>
          <a:p>
            <a:r>
              <a:rPr kumimoji="1" lang="zh-CN" altLang="en-US"/>
              <a:t>数字孪生关键技术及其在能源互联网应用实践</a:t>
            </a:r>
          </a:p>
        </p:txBody>
      </p:sp>
      <p:sp>
        <p:nvSpPr>
          <p:cNvPr id="7" name="灯片编号占位符 6"/>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p:nvPr>
        </p:nvSpPr>
        <p:spPr>
          <a:xfrm>
            <a:off x="3887391" y="740572"/>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1543052"/>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6" name="页脚占位符 5"/>
          <p:cNvSpPr>
            <a:spLocks noGrp="1"/>
          </p:cNvSpPr>
          <p:nvPr>
            <p:ph type="ftr" sz="quarter" idx="11"/>
          </p:nvPr>
        </p:nvSpPr>
        <p:spPr/>
        <p:txBody>
          <a:bodyPr/>
          <a:lstStyle/>
          <a:p>
            <a:r>
              <a:rPr kumimoji="1" lang="zh-CN" altLang="en-US"/>
              <a:t>数字孪生关键技术及其在能源互联网应用实践</a:t>
            </a:r>
          </a:p>
        </p:txBody>
      </p:sp>
      <p:sp>
        <p:nvSpPr>
          <p:cNvPr id="7" name="灯片编号占位符 6"/>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r>
              <a:rPr kumimoji="1" lang="en-US" altLang="zh-CN"/>
              <a:t>2021</a:t>
            </a:r>
            <a:r>
              <a:rPr kumimoji="1" lang="zh-CN" altLang="en-US"/>
              <a:t>年</a:t>
            </a:r>
            <a:r>
              <a:rPr kumimoji="1" lang="en-US" altLang="zh-CN"/>
              <a:t>6</a:t>
            </a:r>
            <a:r>
              <a:rPr kumimoji="1" lang="zh-CN" altLang="en-US"/>
              <a:t>月</a:t>
            </a:r>
          </a:p>
        </p:txBody>
      </p:sp>
      <p:sp>
        <p:nvSpPr>
          <p:cNvPr id="5" name="页脚占位符 4"/>
          <p:cNvSpPr>
            <a:spLocks noGrp="1"/>
          </p:cNvSpPr>
          <p:nvPr>
            <p:ph type="ftr" sz="quarter" idx="11"/>
          </p:nvPr>
        </p:nvSpPr>
        <p:spPr/>
        <p:txBody>
          <a:bodyPr/>
          <a:lstStyle/>
          <a:p>
            <a:r>
              <a:rPr kumimoji="1" lang="zh-CN" altLang="en-US"/>
              <a:t>数字孪生关键技术及其在能源互联网应用实践</a:t>
            </a:r>
          </a:p>
        </p:txBody>
      </p:sp>
      <p:sp>
        <p:nvSpPr>
          <p:cNvPr id="6" name="灯片编号占位符 5"/>
          <p:cNvSpPr>
            <a:spLocks noGrp="1"/>
          </p:cNvSpPr>
          <p:nvPr>
            <p:ph type="sldNum" sz="quarter" idx="12"/>
          </p:nvPr>
        </p:nvSpPr>
        <p:spPr/>
        <p:txBody>
          <a:bodyPr/>
          <a:lstStyle/>
          <a:p>
            <a:fld id="{8545640A-C313-7249-B7EC-D82C3C7C250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6" name="剪去单角的矩形 985"/>
          <p:cNvSpPr/>
          <p:nvPr userDrawn="1"/>
        </p:nvSpPr>
        <p:spPr>
          <a:xfrm flipH="1">
            <a:off x="8687277" y="4777740"/>
            <a:ext cx="456724" cy="365760"/>
          </a:xfrm>
          <a:prstGeom prst="snip1Rect">
            <a:avLst>
              <a:gd name="adj" fmla="val 50000"/>
            </a:avLst>
          </a:prstGeom>
          <a:solidFill>
            <a:srgbClr val="078C8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rgbClr val="FFFFFF"/>
              </a:solidFill>
            </a:endParaRPr>
          </a:p>
        </p:txBody>
      </p:sp>
      <p:grpSp>
        <p:nvGrpSpPr>
          <p:cNvPr id="7" name="c7cd9fd3-95be-4895-a18c-01ed58a2112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13"/>
            </p:custDataLst>
          </p:nvPr>
        </p:nvGrpSpPr>
        <p:grpSpPr>
          <a:xfrm>
            <a:off x="490886" y="1148316"/>
            <a:ext cx="8158331" cy="3198528"/>
            <a:chOff x="654511" y="1531088"/>
            <a:chExt cx="10877774" cy="4264704"/>
          </a:xfrm>
          <a:solidFill>
            <a:schemeClr val="bg1">
              <a:lumMod val="95000"/>
            </a:schemeClr>
          </a:solidFill>
        </p:grpSpPr>
        <p:sp>
          <p:nvSpPr>
            <p:cNvPr id="8" name="ïŝļíďé"/>
            <p:cNvSpPr/>
            <p:nvPr/>
          </p:nvSpPr>
          <p:spPr bwMode="auto">
            <a:xfrm>
              <a:off x="4357583" y="1531088"/>
              <a:ext cx="101834" cy="54004"/>
            </a:xfrm>
            <a:custGeom>
              <a:avLst/>
              <a:gdLst>
                <a:gd name="T0" fmla="*/ 27 w 28"/>
                <a:gd name="T1" fmla="*/ 7 h 15"/>
                <a:gd name="T2" fmla="*/ 16 w 28"/>
                <a:gd name="T3" fmla="*/ 0 h 15"/>
                <a:gd name="T4" fmla="*/ 1 w 28"/>
                <a:gd name="T5" fmla="*/ 7 h 15"/>
                <a:gd name="T6" fmla="*/ 12 w 28"/>
                <a:gd name="T7" fmla="*/ 15 h 15"/>
                <a:gd name="T8" fmla="*/ 27 w 28"/>
                <a:gd name="T9" fmla="*/ 7 h 15"/>
              </a:gdLst>
              <a:ahLst/>
              <a:cxnLst>
                <a:cxn ang="0">
                  <a:pos x="T0" y="T1"/>
                </a:cxn>
                <a:cxn ang="0">
                  <a:pos x="T2" y="T3"/>
                </a:cxn>
                <a:cxn ang="0">
                  <a:pos x="T4" y="T5"/>
                </a:cxn>
                <a:cxn ang="0">
                  <a:pos x="T6" y="T7"/>
                </a:cxn>
                <a:cxn ang="0">
                  <a:pos x="T8" y="T9"/>
                </a:cxn>
              </a:cxnLst>
              <a:rect l="0" t="0" r="r" b="b"/>
              <a:pathLst>
                <a:path w="28" h="15">
                  <a:moveTo>
                    <a:pt x="27" y="7"/>
                  </a:moveTo>
                  <a:cubicBezTo>
                    <a:pt x="28" y="3"/>
                    <a:pt x="23" y="0"/>
                    <a:pt x="16" y="0"/>
                  </a:cubicBezTo>
                  <a:cubicBezTo>
                    <a:pt x="8" y="0"/>
                    <a:pt x="2" y="3"/>
                    <a:pt x="1" y="7"/>
                  </a:cubicBezTo>
                  <a:cubicBezTo>
                    <a:pt x="0" y="12"/>
                    <a:pt x="5" y="15"/>
                    <a:pt x="12" y="15"/>
                  </a:cubicBezTo>
                  <a:cubicBezTo>
                    <a:pt x="19" y="15"/>
                    <a:pt x="26" y="12"/>
                    <a:pt x="27" y="7"/>
                  </a:cubicBezTo>
                  <a:close/>
                </a:path>
              </a:pathLst>
            </a:custGeom>
            <a:grpFill/>
            <a:ln>
              <a:noFill/>
            </a:ln>
          </p:spPr>
          <p:txBody>
            <a:bodyPr anchor="ctr"/>
            <a:lstStyle/>
            <a:p>
              <a:pPr algn="ctr"/>
              <a:endParaRPr/>
            </a:p>
          </p:txBody>
        </p:sp>
        <p:sp>
          <p:nvSpPr>
            <p:cNvPr id="9" name="ïṡḷiḓè"/>
            <p:cNvSpPr/>
            <p:nvPr/>
          </p:nvSpPr>
          <p:spPr bwMode="auto">
            <a:xfrm>
              <a:off x="4474847" y="1531088"/>
              <a:ext cx="101834" cy="54004"/>
            </a:xfrm>
            <a:custGeom>
              <a:avLst/>
              <a:gdLst>
                <a:gd name="T0" fmla="*/ 27 w 28"/>
                <a:gd name="T1" fmla="*/ 7 h 15"/>
                <a:gd name="T2" fmla="*/ 16 w 28"/>
                <a:gd name="T3" fmla="*/ 0 h 15"/>
                <a:gd name="T4" fmla="*/ 1 w 28"/>
                <a:gd name="T5" fmla="*/ 7 h 15"/>
                <a:gd name="T6" fmla="*/ 13 w 28"/>
                <a:gd name="T7" fmla="*/ 15 h 15"/>
                <a:gd name="T8" fmla="*/ 27 w 28"/>
                <a:gd name="T9" fmla="*/ 7 h 15"/>
              </a:gdLst>
              <a:ahLst/>
              <a:cxnLst>
                <a:cxn ang="0">
                  <a:pos x="T0" y="T1"/>
                </a:cxn>
                <a:cxn ang="0">
                  <a:pos x="T2" y="T3"/>
                </a:cxn>
                <a:cxn ang="0">
                  <a:pos x="T4" y="T5"/>
                </a:cxn>
                <a:cxn ang="0">
                  <a:pos x="T6" y="T7"/>
                </a:cxn>
                <a:cxn ang="0">
                  <a:pos x="T8" y="T9"/>
                </a:cxn>
              </a:cxnLst>
              <a:rect l="0" t="0" r="r" b="b"/>
              <a:pathLst>
                <a:path w="28" h="15">
                  <a:moveTo>
                    <a:pt x="27" y="7"/>
                  </a:moveTo>
                  <a:cubicBezTo>
                    <a:pt x="28" y="3"/>
                    <a:pt x="23" y="0"/>
                    <a:pt x="16" y="0"/>
                  </a:cubicBezTo>
                  <a:cubicBezTo>
                    <a:pt x="9" y="0"/>
                    <a:pt x="2" y="3"/>
                    <a:pt x="1" y="7"/>
                  </a:cubicBezTo>
                  <a:cubicBezTo>
                    <a:pt x="0" y="12"/>
                    <a:pt x="5" y="15"/>
                    <a:pt x="13" y="15"/>
                  </a:cubicBezTo>
                  <a:cubicBezTo>
                    <a:pt x="20" y="15"/>
                    <a:pt x="26" y="12"/>
                    <a:pt x="27" y="7"/>
                  </a:cubicBezTo>
                  <a:close/>
                </a:path>
              </a:pathLst>
            </a:custGeom>
            <a:grpFill/>
            <a:ln>
              <a:noFill/>
            </a:ln>
          </p:spPr>
          <p:txBody>
            <a:bodyPr anchor="ctr"/>
            <a:lstStyle/>
            <a:p>
              <a:pPr algn="ctr"/>
              <a:endParaRPr/>
            </a:p>
          </p:txBody>
        </p:sp>
        <p:sp>
          <p:nvSpPr>
            <p:cNvPr id="10" name="îṥḻîde"/>
            <p:cNvSpPr/>
            <p:nvPr/>
          </p:nvSpPr>
          <p:spPr bwMode="auto">
            <a:xfrm>
              <a:off x="4590568" y="1531088"/>
              <a:ext cx="103378" cy="54004"/>
            </a:xfrm>
            <a:custGeom>
              <a:avLst/>
              <a:gdLst>
                <a:gd name="T0" fmla="*/ 28 w 28"/>
                <a:gd name="T1" fmla="*/ 7 h 15"/>
                <a:gd name="T2" fmla="*/ 16 w 28"/>
                <a:gd name="T3" fmla="*/ 0 h 15"/>
                <a:gd name="T4" fmla="*/ 1 w 28"/>
                <a:gd name="T5" fmla="*/ 7 h 15"/>
                <a:gd name="T6" fmla="*/ 13 w 28"/>
                <a:gd name="T7" fmla="*/ 15 h 15"/>
                <a:gd name="T8" fmla="*/ 28 w 28"/>
                <a:gd name="T9" fmla="*/ 7 h 15"/>
              </a:gdLst>
              <a:ahLst/>
              <a:cxnLst>
                <a:cxn ang="0">
                  <a:pos x="T0" y="T1"/>
                </a:cxn>
                <a:cxn ang="0">
                  <a:pos x="T2" y="T3"/>
                </a:cxn>
                <a:cxn ang="0">
                  <a:pos x="T4" y="T5"/>
                </a:cxn>
                <a:cxn ang="0">
                  <a:pos x="T6" y="T7"/>
                </a:cxn>
                <a:cxn ang="0">
                  <a:pos x="T8" y="T9"/>
                </a:cxn>
              </a:cxnLst>
              <a:rect l="0" t="0" r="r" b="b"/>
              <a:pathLst>
                <a:path w="28" h="15">
                  <a:moveTo>
                    <a:pt x="28" y="7"/>
                  </a:moveTo>
                  <a:cubicBezTo>
                    <a:pt x="28" y="3"/>
                    <a:pt x="23" y="0"/>
                    <a:pt x="16" y="0"/>
                  </a:cubicBezTo>
                  <a:cubicBezTo>
                    <a:pt x="9" y="0"/>
                    <a:pt x="2" y="3"/>
                    <a:pt x="1" y="7"/>
                  </a:cubicBezTo>
                  <a:cubicBezTo>
                    <a:pt x="0" y="12"/>
                    <a:pt x="6" y="15"/>
                    <a:pt x="13" y="15"/>
                  </a:cubicBezTo>
                  <a:cubicBezTo>
                    <a:pt x="20" y="15"/>
                    <a:pt x="27" y="12"/>
                    <a:pt x="28" y="7"/>
                  </a:cubicBezTo>
                  <a:close/>
                </a:path>
              </a:pathLst>
            </a:custGeom>
            <a:grpFill/>
            <a:ln>
              <a:noFill/>
            </a:ln>
          </p:spPr>
          <p:txBody>
            <a:bodyPr anchor="ctr"/>
            <a:lstStyle/>
            <a:p>
              <a:pPr algn="ctr"/>
              <a:endParaRPr/>
            </a:p>
          </p:txBody>
        </p:sp>
        <p:sp>
          <p:nvSpPr>
            <p:cNvPr id="11" name="ï$ḻiḍé"/>
            <p:cNvSpPr/>
            <p:nvPr/>
          </p:nvSpPr>
          <p:spPr bwMode="auto">
            <a:xfrm>
              <a:off x="4710918" y="1531088"/>
              <a:ext cx="103378" cy="54004"/>
            </a:xfrm>
            <a:custGeom>
              <a:avLst/>
              <a:gdLst>
                <a:gd name="T0" fmla="*/ 27 w 28"/>
                <a:gd name="T1" fmla="*/ 7 h 15"/>
                <a:gd name="T2" fmla="*/ 15 w 28"/>
                <a:gd name="T3" fmla="*/ 0 h 15"/>
                <a:gd name="T4" fmla="*/ 1 w 28"/>
                <a:gd name="T5" fmla="*/ 7 h 15"/>
                <a:gd name="T6" fmla="*/ 12 w 28"/>
                <a:gd name="T7" fmla="*/ 15 h 15"/>
                <a:gd name="T8" fmla="*/ 27 w 28"/>
                <a:gd name="T9" fmla="*/ 7 h 15"/>
              </a:gdLst>
              <a:ahLst/>
              <a:cxnLst>
                <a:cxn ang="0">
                  <a:pos x="T0" y="T1"/>
                </a:cxn>
                <a:cxn ang="0">
                  <a:pos x="T2" y="T3"/>
                </a:cxn>
                <a:cxn ang="0">
                  <a:pos x="T4" y="T5"/>
                </a:cxn>
                <a:cxn ang="0">
                  <a:pos x="T6" y="T7"/>
                </a:cxn>
                <a:cxn ang="0">
                  <a:pos x="T8" y="T9"/>
                </a:cxn>
              </a:cxnLst>
              <a:rect l="0" t="0" r="r" b="b"/>
              <a:pathLst>
                <a:path w="28" h="15">
                  <a:moveTo>
                    <a:pt x="27" y="7"/>
                  </a:moveTo>
                  <a:cubicBezTo>
                    <a:pt x="28" y="3"/>
                    <a:pt x="22" y="0"/>
                    <a:pt x="15" y="0"/>
                  </a:cubicBezTo>
                  <a:cubicBezTo>
                    <a:pt x="8" y="0"/>
                    <a:pt x="1" y="3"/>
                    <a:pt x="1" y="7"/>
                  </a:cubicBezTo>
                  <a:cubicBezTo>
                    <a:pt x="0" y="12"/>
                    <a:pt x="5" y="15"/>
                    <a:pt x="12" y="15"/>
                  </a:cubicBezTo>
                  <a:cubicBezTo>
                    <a:pt x="20" y="15"/>
                    <a:pt x="26" y="12"/>
                    <a:pt x="27" y="7"/>
                  </a:cubicBezTo>
                  <a:close/>
                </a:path>
              </a:pathLst>
            </a:custGeom>
            <a:grpFill/>
            <a:ln>
              <a:noFill/>
            </a:ln>
          </p:spPr>
          <p:txBody>
            <a:bodyPr anchor="ctr"/>
            <a:lstStyle/>
            <a:p>
              <a:pPr algn="ctr"/>
              <a:endParaRPr/>
            </a:p>
          </p:txBody>
        </p:sp>
        <p:sp>
          <p:nvSpPr>
            <p:cNvPr id="12" name="iŝḷïḓê"/>
            <p:cNvSpPr/>
            <p:nvPr/>
          </p:nvSpPr>
          <p:spPr bwMode="auto">
            <a:xfrm>
              <a:off x="4102997" y="1595892"/>
              <a:ext cx="104920" cy="55546"/>
            </a:xfrm>
            <a:custGeom>
              <a:avLst/>
              <a:gdLst>
                <a:gd name="T0" fmla="*/ 28 w 29"/>
                <a:gd name="T1" fmla="*/ 8 h 15"/>
                <a:gd name="T2" fmla="*/ 16 w 29"/>
                <a:gd name="T3" fmla="*/ 0 h 15"/>
                <a:gd name="T4" fmla="*/ 1 w 29"/>
                <a:gd name="T5" fmla="*/ 8 h 15"/>
                <a:gd name="T6" fmla="*/ 12 w 29"/>
                <a:gd name="T7" fmla="*/ 15 h 15"/>
                <a:gd name="T8" fmla="*/ 28 w 29"/>
                <a:gd name="T9" fmla="*/ 8 h 15"/>
              </a:gdLst>
              <a:ahLst/>
              <a:cxnLst>
                <a:cxn ang="0">
                  <a:pos x="T0" y="T1"/>
                </a:cxn>
                <a:cxn ang="0">
                  <a:pos x="T2" y="T3"/>
                </a:cxn>
                <a:cxn ang="0">
                  <a:pos x="T4" y="T5"/>
                </a:cxn>
                <a:cxn ang="0">
                  <a:pos x="T6" y="T7"/>
                </a:cxn>
                <a:cxn ang="0">
                  <a:pos x="T8" y="T9"/>
                </a:cxn>
              </a:cxnLst>
              <a:rect l="0" t="0" r="r" b="b"/>
              <a:pathLst>
                <a:path w="29" h="15">
                  <a:moveTo>
                    <a:pt x="28" y="8"/>
                  </a:moveTo>
                  <a:cubicBezTo>
                    <a:pt x="29" y="4"/>
                    <a:pt x="24" y="0"/>
                    <a:pt x="16" y="0"/>
                  </a:cubicBezTo>
                  <a:cubicBezTo>
                    <a:pt x="9" y="0"/>
                    <a:pt x="2" y="4"/>
                    <a:pt x="1" y="8"/>
                  </a:cubicBezTo>
                  <a:cubicBezTo>
                    <a:pt x="0" y="12"/>
                    <a:pt x="5" y="15"/>
                    <a:pt x="12" y="15"/>
                  </a:cubicBezTo>
                  <a:cubicBezTo>
                    <a:pt x="20" y="15"/>
                    <a:pt x="26" y="12"/>
                    <a:pt x="28" y="8"/>
                  </a:cubicBezTo>
                  <a:close/>
                </a:path>
              </a:pathLst>
            </a:custGeom>
            <a:grpFill/>
            <a:ln>
              <a:noFill/>
            </a:ln>
          </p:spPr>
          <p:txBody>
            <a:bodyPr anchor="ctr"/>
            <a:lstStyle/>
            <a:p>
              <a:pPr algn="ctr"/>
              <a:endParaRPr/>
            </a:p>
          </p:txBody>
        </p:sp>
        <p:sp>
          <p:nvSpPr>
            <p:cNvPr id="13" name="ïṣḻîďé"/>
            <p:cNvSpPr/>
            <p:nvPr/>
          </p:nvSpPr>
          <p:spPr bwMode="auto">
            <a:xfrm>
              <a:off x="4223347" y="1595892"/>
              <a:ext cx="101834" cy="55546"/>
            </a:xfrm>
            <a:custGeom>
              <a:avLst/>
              <a:gdLst>
                <a:gd name="T0" fmla="*/ 27 w 28"/>
                <a:gd name="T1" fmla="*/ 8 h 15"/>
                <a:gd name="T2" fmla="*/ 16 w 28"/>
                <a:gd name="T3" fmla="*/ 0 h 15"/>
                <a:gd name="T4" fmla="*/ 1 w 28"/>
                <a:gd name="T5" fmla="*/ 8 h 15"/>
                <a:gd name="T6" fmla="*/ 12 w 28"/>
                <a:gd name="T7" fmla="*/ 15 h 15"/>
                <a:gd name="T8" fmla="*/ 27 w 28"/>
                <a:gd name="T9" fmla="*/ 8 h 15"/>
              </a:gdLst>
              <a:ahLst/>
              <a:cxnLst>
                <a:cxn ang="0">
                  <a:pos x="T0" y="T1"/>
                </a:cxn>
                <a:cxn ang="0">
                  <a:pos x="T2" y="T3"/>
                </a:cxn>
                <a:cxn ang="0">
                  <a:pos x="T4" y="T5"/>
                </a:cxn>
                <a:cxn ang="0">
                  <a:pos x="T6" y="T7"/>
                </a:cxn>
                <a:cxn ang="0">
                  <a:pos x="T8" y="T9"/>
                </a:cxn>
              </a:cxnLst>
              <a:rect l="0" t="0" r="r" b="b"/>
              <a:pathLst>
                <a:path w="28" h="15">
                  <a:moveTo>
                    <a:pt x="27" y="8"/>
                  </a:moveTo>
                  <a:cubicBezTo>
                    <a:pt x="28" y="4"/>
                    <a:pt x="23" y="0"/>
                    <a:pt x="16" y="0"/>
                  </a:cubicBezTo>
                  <a:cubicBezTo>
                    <a:pt x="9" y="0"/>
                    <a:pt x="2" y="4"/>
                    <a:pt x="1" y="8"/>
                  </a:cubicBezTo>
                  <a:cubicBezTo>
                    <a:pt x="0" y="12"/>
                    <a:pt x="5" y="15"/>
                    <a:pt x="12" y="15"/>
                  </a:cubicBezTo>
                  <a:cubicBezTo>
                    <a:pt x="19" y="15"/>
                    <a:pt x="26" y="12"/>
                    <a:pt x="27" y="8"/>
                  </a:cubicBezTo>
                  <a:close/>
                </a:path>
              </a:pathLst>
            </a:custGeom>
            <a:grpFill/>
            <a:ln>
              <a:noFill/>
            </a:ln>
          </p:spPr>
          <p:txBody>
            <a:bodyPr anchor="ctr"/>
            <a:lstStyle/>
            <a:p>
              <a:pPr algn="ctr"/>
              <a:endParaRPr/>
            </a:p>
          </p:txBody>
        </p:sp>
        <p:sp>
          <p:nvSpPr>
            <p:cNvPr id="14" name="iṣļïḓè"/>
            <p:cNvSpPr/>
            <p:nvPr/>
          </p:nvSpPr>
          <p:spPr bwMode="auto">
            <a:xfrm>
              <a:off x="4339067" y="1595892"/>
              <a:ext cx="106464" cy="55546"/>
            </a:xfrm>
            <a:custGeom>
              <a:avLst/>
              <a:gdLst>
                <a:gd name="T0" fmla="*/ 28 w 29"/>
                <a:gd name="T1" fmla="*/ 8 h 15"/>
                <a:gd name="T2" fmla="*/ 16 w 29"/>
                <a:gd name="T3" fmla="*/ 0 h 15"/>
                <a:gd name="T4" fmla="*/ 1 w 29"/>
                <a:gd name="T5" fmla="*/ 8 h 15"/>
                <a:gd name="T6" fmla="*/ 13 w 29"/>
                <a:gd name="T7" fmla="*/ 15 h 15"/>
                <a:gd name="T8" fmla="*/ 28 w 29"/>
                <a:gd name="T9" fmla="*/ 8 h 15"/>
              </a:gdLst>
              <a:ahLst/>
              <a:cxnLst>
                <a:cxn ang="0">
                  <a:pos x="T0" y="T1"/>
                </a:cxn>
                <a:cxn ang="0">
                  <a:pos x="T2" y="T3"/>
                </a:cxn>
                <a:cxn ang="0">
                  <a:pos x="T4" y="T5"/>
                </a:cxn>
                <a:cxn ang="0">
                  <a:pos x="T6" y="T7"/>
                </a:cxn>
                <a:cxn ang="0">
                  <a:pos x="T8" y="T9"/>
                </a:cxn>
              </a:cxnLst>
              <a:rect l="0" t="0" r="r" b="b"/>
              <a:pathLst>
                <a:path w="29" h="15">
                  <a:moveTo>
                    <a:pt x="28" y="8"/>
                  </a:moveTo>
                  <a:cubicBezTo>
                    <a:pt x="29" y="4"/>
                    <a:pt x="24" y="0"/>
                    <a:pt x="16" y="0"/>
                  </a:cubicBezTo>
                  <a:cubicBezTo>
                    <a:pt x="9" y="0"/>
                    <a:pt x="2" y="4"/>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15" name="iŝḷïďê"/>
            <p:cNvSpPr/>
            <p:nvPr/>
          </p:nvSpPr>
          <p:spPr bwMode="auto">
            <a:xfrm>
              <a:off x="4459417" y="1595892"/>
              <a:ext cx="103378" cy="55546"/>
            </a:xfrm>
            <a:custGeom>
              <a:avLst/>
              <a:gdLst>
                <a:gd name="T0" fmla="*/ 28 w 28"/>
                <a:gd name="T1" fmla="*/ 8 h 15"/>
                <a:gd name="T2" fmla="*/ 16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4"/>
                    <a:pt x="23" y="0"/>
                    <a:pt x="16" y="0"/>
                  </a:cubicBezTo>
                  <a:cubicBezTo>
                    <a:pt x="9" y="0"/>
                    <a:pt x="2" y="4"/>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16" name="iṥļîdê"/>
            <p:cNvSpPr/>
            <p:nvPr/>
          </p:nvSpPr>
          <p:spPr bwMode="auto">
            <a:xfrm>
              <a:off x="4579767" y="1595892"/>
              <a:ext cx="103378" cy="55546"/>
            </a:xfrm>
            <a:custGeom>
              <a:avLst/>
              <a:gdLst>
                <a:gd name="T0" fmla="*/ 27 w 28"/>
                <a:gd name="T1" fmla="*/ 8 h 15"/>
                <a:gd name="T2" fmla="*/ 15 w 28"/>
                <a:gd name="T3" fmla="*/ 0 h 15"/>
                <a:gd name="T4" fmla="*/ 1 w 28"/>
                <a:gd name="T5" fmla="*/ 8 h 15"/>
                <a:gd name="T6" fmla="*/ 12 w 28"/>
                <a:gd name="T7" fmla="*/ 15 h 15"/>
                <a:gd name="T8" fmla="*/ 27 w 28"/>
                <a:gd name="T9" fmla="*/ 8 h 15"/>
              </a:gdLst>
              <a:ahLst/>
              <a:cxnLst>
                <a:cxn ang="0">
                  <a:pos x="T0" y="T1"/>
                </a:cxn>
                <a:cxn ang="0">
                  <a:pos x="T2" y="T3"/>
                </a:cxn>
                <a:cxn ang="0">
                  <a:pos x="T4" y="T5"/>
                </a:cxn>
                <a:cxn ang="0">
                  <a:pos x="T6" y="T7"/>
                </a:cxn>
                <a:cxn ang="0">
                  <a:pos x="T8" y="T9"/>
                </a:cxn>
              </a:cxnLst>
              <a:rect l="0" t="0" r="r" b="b"/>
              <a:pathLst>
                <a:path w="28" h="15">
                  <a:moveTo>
                    <a:pt x="27" y="8"/>
                  </a:moveTo>
                  <a:cubicBezTo>
                    <a:pt x="28" y="4"/>
                    <a:pt x="23" y="0"/>
                    <a:pt x="15" y="0"/>
                  </a:cubicBezTo>
                  <a:cubicBezTo>
                    <a:pt x="8" y="0"/>
                    <a:pt x="1" y="4"/>
                    <a:pt x="1" y="8"/>
                  </a:cubicBezTo>
                  <a:cubicBezTo>
                    <a:pt x="0" y="12"/>
                    <a:pt x="5" y="15"/>
                    <a:pt x="12" y="15"/>
                  </a:cubicBezTo>
                  <a:cubicBezTo>
                    <a:pt x="20" y="15"/>
                    <a:pt x="26" y="12"/>
                    <a:pt x="27" y="8"/>
                  </a:cubicBezTo>
                  <a:close/>
                </a:path>
              </a:pathLst>
            </a:custGeom>
            <a:grpFill/>
            <a:ln>
              <a:noFill/>
            </a:ln>
          </p:spPr>
          <p:txBody>
            <a:bodyPr anchor="ctr"/>
            <a:lstStyle/>
            <a:p>
              <a:pPr algn="ctr"/>
              <a:endParaRPr/>
            </a:p>
          </p:txBody>
        </p:sp>
        <p:sp>
          <p:nvSpPr>
            <p:cNvPr id="17" name="ïṧlïde"/>
            <p:cNvSpPr/>
            <p:nvPr/>
          </p:nvSpPr>
          <p:spPr bwMode="auto">
            <a:xfrm>
              <a:off x="4697031" y="1595892"/>
              <a:ext cx="101834" cy="55546"/>
            </a:xfrm>
            <a:custGeom>
              <a:avLst/>
              <a:gdLst>
                <a:gd name="T0" fmla="*/ 28 w 28"/>
                <a:gd name="T1" fmla="*/ 8 h 15"/>
                <a:gd name="T2" fmla="*/ 16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4"/>
                    <a:pt x="23" y="0"/>
                    <a:pt x="16" y="0"/>
                  </a:cubicBezTo>
                  <a:cubicBezTo>
                    <a:pt x="8" y="0"/>
                    <a:pt x="2" y="4"/>
                    <a:pt x="1" y="8"/>
                  </a:cubicBezTo>
                  <a:cubicBezTo>
                    <a:pt x="0" y="12"/>
                    <a:pt x="6" y="15"/>
                    <a:pt x="13" y="15"/>
                  </a:cubicBezTo>
                  <a:cubicBezTo>
                    <a:pt x="20" y="15"/>
                    <a:pt x="27" y="12"/>
                    <a:pt x="28" y="8"/>
                  </a:cubicBezTo>
                  <a:close/>
                </a:path>
              </a:pathLst>
            </a:custGeom>
            <a:grpFill/>
            <a:ln>
              <a:noFill/>
            </a:ln>
          </p:spPr>
          <p:txBody>
            <a:bodyPr anchor="ctr"/>
            <a:lstStyle/>
            <a:p>
              <a:pPr algn="ctr"/>
              <a:endParaRPr/>
            </a:p>
          </p:txBody>
        </p:sp>
        <p:sp>
          <p:nvSpPr>
            <p:cNvPr id="18" name="ïsļïḋe"/>
            <p:cNvSpPr/>
            <p:nvPr/>
          </p:nvSpPr>
          <p:spPr bwMode="auto">
            <a:xfrm>
              <a:off x="3839153" y="1665325"/>
              <a:ext cx="109550" cy="55546"/>
            </a:xfrm>
            <a:custGeom>
              <a:avLst/>
              <a:gdLst>
                <a:gd name="T0" fmla="*/ 29 w 30"/>
                <a:gd name="T1" fmla="*/ 8 h 15"/>
                <a:gd name="T2" fmla="*/ 18 w 30"/>
                <a:gd name="T3" fmla="*/ 0 h 15"/>
                <a:gd name="T4" fmla="*/ 2 w 30"/>
                <a:gd name="T5" fmla="*/ 8 h 15"/>
                <a:gd name="T6" fmla="*/ 13 w 30"/>
                <a:gd name="T7" fmla="*/ 15 h 15"/>
                <a:gd name="T8" fmla="*/ 29 w 30"/>
                <a:gd name="T9" fmla="*/ 8 h 15"/>
              </a:gdLst>
              <a:ahLst/>
              <a:cxnLst>
                <a:cxn ang="0">
                  <a:pos x="T0" y="T1"/>
                </a:cxn>
                <a:cxn ang="0">
                  <a:pos x="T2" y="T3"/>
                </a:cxn>
                <a:cxn ang="0">
                  <a:pos x="T4" y="T5"/>
                </a:cxn>
                <a:cxn ang="0">
                  <a:pos x="T6" y="T7"/>
                </a:cxn>
                <a:cxn ang="0">
                  <a:pos x="T8" y="T9"/>
                </a:cxn>
              </a:cxnLst>
              <a:rect l="0" t="0" r="r" b="b"/>
              <a:pathLst>
                <a:path w="30" h="15">
                  <a:moveTo>
                    <a:pt x="29" y="8"/>
                  </a:moveTo>
                  <a:cubicBezTo>
                    <a:pt x="30" y="3"/>
                    <a:pt x="25" y="0"/>
                    <a:pt x="18" y="0"/>
                  </a:cubicBezTo>
                  <a:cubicBezTo>
                    <a:pt x="10" y="0"/>
                    <a:pt x="3" y="3"/>
                    <a:pt x="2" y="8"/>
                  </a:cubicBezTo>
                  <a:cubicBezTo>
                    <a:pt x="0" y="12"/>
                    <a:pt x="5" y="15"/>
                    <a:pt x="13" y="15"/>
                  </a:cubicBezTo>
                  <a:cubicBezTo>
                    <a:pt x="20" y="15"/>
                    <a:pt x="27" y="12"/>
                    <a:pt x="29" y="8"/>
                  </a:cubicBezTo>
                  <a:close/>
                </a:path>
              </a:pathLst>
            </a:custGeom>
            <a:grpFill/>
            <a:ln>
              <a:noFill/>
            </a:ln>
          </p:spPr>
          <p:txBody>
            <a:bodyPr anchor="ctr"/>
            <a:lstStyle/>
            <a:p>
              <a:pPr algn="ctr"/>
              <a:endParaRPr/>
            </a:p>
          </p:txBody>
        </p:sp>
        <p:sp>
          <p:nvSpPr>
            <p:cNvPr id="19" name="íşļíḍè"/>
            <p:cNvSpPr/>
            <p:nvPr/>
          </p:nvSpPr>
          <p:spPr bwMode="auto">
            <a:xfrm>
              <a:off x="3959502" y="1665325"/>
              <a:ext cx="109550" cy="55546"/>
            </a:xfrm>
            <a:custGeom>
              <a:avLst/>
              <a:gdLst>
                <a:gd name="T0" fmla="*/ 29 w 30"/>
                <a:gd name="T1" fmla="*/ 8 h 15"/>
                <a:gd name="T2" fmla="*/ 17 w 30"/>
                <a:gd name="T3" fmla="*/ 0 h 15"/>
                <a:gd name="T4" fmla="*/ 2 w 30"/>
                <a:gd name="T5" fmla="*/ 8 h 15"/>
                <a:gd name="T6" fmla="*/ 13 w 30"/>
                <a:gd name="T7" fmla="*/ 15 h 15"/>
                <a:gd name="T8" fmla="*/ 29 w 30"/>
                <a:gd name="T9" fmla="*/ 8 h 15"/>
              </a:gdLst>
              <a:ahLst/>
              <a:cxnLst>
                <a:cxn ang="0">
                  <a:pos x="T0" y="T1"/>
                </a:cxn>
                <a:cxn ang="0">
                  <a:pos x="T2" y="T3"/>
                </a:cxn>
                <a:cxn ang="0">
                  <a:pos x="T4" y="T5"/>
                </a:cxn>
                <a:cxn ang="0">
                  <a:pos x="T6" y="T7"/>
                </a:cxn>
                <a:cxn ang="0">
                  <a:pos x="T8" y="T9"/>
                </a:cxn>
              </a:cxnLst>
              <a:rect l="0" t="0" r="r" b="b"/>
              <a:pathLst>
                <a:path w="30" h="15">
                  <a:moveTo>
                    <a:pt x="29" y="8"/>
                  </a:moveTo>
                  <a:cubicBezTo>
                    <a:pt x="30" y="3"/>
                    <a:pt x="25" y="0"/>
                    <a:pt x="17" y="0"/>
                  </a:cubicBezTo>
                  <a:cubicBezTo>
                    <a:pt x="10" y="0"/>
                    <a:pt x="3" y="3"/>
                    <a:pt x="2" y="8"/>
                  </a:cubicBezTo>
                  <a:cubicBezTo>
                    <a:pt x="0" y="12"/>
                    <a:pt x="5" y="15"/>
                    <a:pt x="13" y="15"/>
                  </a:cubicBezTo>
                  <a:cubicBezTo>
                    <a:pt x="20" y="15"/>
                    <a:pt x="27" y="12"/>
                    <a:pt x="29" y="8"/>
                  </a:cubicBezTo>
                  <a:close/>
                </a:path>
              </a:pathLst>
            </a:custGeom>
            <a:grpFill/>
            <a:ln>
              <a:noFill/>
            </a:ln>
          </p:spPr>
          <p:txBody>
            <a:bodyPr anchor="ctr"/>
            <a:lstStyle/>
            <a:p>
              <a:pPr algn="ctr"/>
              <a:endParaRPr/>
            </a:p>
          </p:txBody>
        </p:sp>
        <p:sp>
          <p:nvSpPr>
            <p:cNvPr id="20" name="îSļîďê"/>
            <p:cNvSpPr/>
            <p:nvPr/>
          </p:nvSpPr>
          <p:spPr bwMode="auto">
            <a:xfrm>
              <a:off x="4079852" y="1665325"/>
              <a:ext cx="109550" cy="55546"/>
            </a:xfrm>
            <a:custGeom>
              <a:avLst/>
              <a:gdLst>
                <a:gd name="T0" fmla="*/ 29 w 30"/>
                <a:gd name="T1" fmla="*/ 8 h 15"/>
                <a:gd name="T2" fmla="*/ 17 w 30"/>
                <a:gd name="T3" fmla="*/ 0 h 15"/>
                <a:gd name="T4" fmla="*/ 2 w 30"/>
                <a:gd name="T5" fmla="*/ 8 h 15"/>
                <a:gd name="T6" fmla="*/ 13 w 30"/>
                <a:gd name="T7" fmla="*/ 15 h 15"/>
                <a:gd name="T8" fmla="*/ 29 w 30"/>
                <a:gd name="T9" fmla="*/ 8 h 15"/>
              </a:gdLst>
              <a:ahLst/>
              <a:cxnLst>
                <a:cxn ang="0">
                  <a:pos x="T0" y="T1"/>
                </a:cxn>
                <a:cxn ang="0">
                  <a:pos x="T2" y="T3"/>
                </a:cxn>
                <a:cxn ang="0">
                  <a:pos x="T4" y="T5"/>
                </a:cxn>
                <a:cxn ang="0">
                  <a:pos x="T6" y="T7"/>
                </a:cxn>
                <a:cxn ang="0">
                  <a:pos x="T8" y="T9"/>
                </a:cxn>
              </a:cxnLst>
              <a:rect l="0" t="0" r="r" b="b"/>
              <a:pathLst>
                <a:path w="30" h="15">
                  <a:moveTo>
                    <a:pt x="29" y="8"/>
                  </a:moveTo>
                  <a:cubicBezTo>
                    <a:pt x="30" y="3"/>
                    <a:pt x="25" y="0"/>
                    <a:pt x="17" y="0"/>
                  </a:cubicBezTo>
                  <a:cubicBezTo>
                    <a:pt x="10" y="0"/>
                    <a:pt x="3" y="3"/>
                    <a:pt x="2" y="8"/>
                  </a:cubicBezTo>
                  <a:cubicBezTo>
                    <a:pt x="0" y="12"/>
                    <a:pt x="6" y="15"/>
                    <a:pt x="13" y="15"/>
                  </a:cubicBezTo>
                  <a:cubicBezTo>
                    <a:pt x="20" y="15"/>
                    <a:pt x="27" y="12"/>
                    <a:pt x="29" y="8"/>
                  </a:cubicBezTo>
                  <a:close/>
                </a:path>
              </a:pathLst>
            </a:custGeom>
            <a:grpFill/>
            <a:ln>
              <a:noFill/>
            </a:ln>
          </p:spPr>
          <p:txBody>
            <a:bodyPr anchor="ctr"/>
            <a:lstStyle/>
            <a:p>
              <a:pPr algn="ctr"/>
              <a:endParaRPr/>
            </a:p>
          </p:txBody>
        </p:sp>
        <p:sp>
          <p:nvSpPr>
            <p:cNvPr id="21" name="ïśḷïḑe"/>
            <p:cNvSpPr/>
            <p:nvPr/>
          </p:nvSpPr>
          <p:spPr bwMode="auto">
            <a:xfrm>
              <a:off x="4204831" y="1665325"/>
              <a:ext cx="104920" cy="55546"/>
            </a:xfrm>
            <a:custGeom>
              <a:avLst/>
              <a:gdLst>
                <a:gd name="T0" fmla="*/ 28 w 29"/>
                <a:gd name="T1" fmla="*/ 8 h 15"/>
                <a:gd name="T2" fmla="*/ 16 w 29"/>
                <a:gd name="T3" fmla="*/ 0 h 15"/>
                <a:gd name="T4" fmla="*/ 1 w 29"/>
                <a:gd name="T5" fmla="*/ 8 h 15"/>
                <a:gd name="T6" fmla="*/ 12 w 29"/>
                <a:gd name="T7" fmla="*/ 15 h 15"/>
                <a:gd name="T8" fmla="*/ 28 w 29"/>
                <a:gd name="T9" fmla="*/ 8 h 15"/>
              </a:gdLst>
              <a:ahLst/>
              <a:cxnLst>
                <a:cxn ang="0">
                  <a:pos x="T0" y="T1"/>
                </a:cxn>
                <a:cxn ang="0">
                  <a:pos x="T2" y="T3"/>
                </a:cxn>
                <a:cxn ang="0">
                  <a:pos x="T4" y="T5"/>
                </a:cxn>
                <a:cxn ang="0">
                  <a:pos x="T6" y="T7"/>
                </a:cxn>
                <a:cxn ang="0">
                  <a:pos x="T8" y="T9"/>
                </a:cxn>
              </a:cxnLst>
              <a:rect l="0" t="0" r="r" b="b"/>
              <a:pathLst>
                <a:path w="29" h="15">
                  <a:moveTo>
                    <a:pt x="28" y="8"/>
                  </a:moveTo>
                  <a:cubicBezTo>
                    <a:pt x="29" y="3"/>
                    <a:pt x="24" y="0"/>
                    <a:pt x="16" y="0"/>
                  </a:cubicBezTo>
                  <a:cubicBezTo>
                    <a:pt x="9" y="0"/>
                    <a:pt x="2" y="3"/>
                    <a:pt x="1" y="8"/>
                  </a:cubicBezTo>
                  <a:cubicBezTo>
                    <a:pt x="0" y="12"/>
                    <a:pt x="5" y="15"/>
                    <a:pt x="12" y="15"/>
                  </a:cubicBezTo>
                  <a:cubicBezTo>
                    <a:pt x="20" y="15"/>
                    <a:pt x="27" y="12"/>
                    <a:pt x="28" y="8"/>
                  </a:cubicBezTo>
                  <a:close/>
                </a:path>
              </a:pathLst>
            </a:custGeom>
            <a:grpFill/>
            <a:ln>
              <a:noFill/>
            </a:ln>
          </p:spPr>
          <p:txBody>
            <a:bodyPr anchor="ctr"/>
            <a:lstStyle/>
            <a:p>
              <a:pPr algn="ctr"/>
              <a:endParaRPr/>
            </a:p>
          </p:txBody>
        </p:sp>
        <p:sp>
          <p:nvSpPr>
            <p:cNvPr id="22" name="iṩļiďe"/>
            <p:cNvSpPr/>
            <p:nvPr/>
          </p:nvSpPr>
          <p:spPr bwMode="auto">
            <a:xfrm>
              <a:off x="4325181" y="1665325"/>
              <a:ext cx="104920" cy="55546"/>
            </a:xfrm>
            <a:custGeom>
              <a:avLst/>
              <a:gdLst>
                <a:gd name="T0" fmla="*/ 28 w 29"/>
                <a:gd name="T1" fmla="*/ 8 h 15"/>
                <a:gd name="T2" fmla="*/ 16 w 29"/>
                <a:gd name="T3" fmla="*/ 0 h 15"/>
                <a:gd name="T4" fmla="*/ 1 w 29"/>
                <a:gd name="T5" fmla="*/ 8 h 15"/>
                <a:gd name="T6" fmla="*/ 12 w 29"/>
                <a:gd name="T7" fmla="*/ 15 h 15"/>
                <a:gd name="T8" fmla="*/ 28 w 29"/>
                <a:gd name="T9" fmla="*/ 8 h 15"/>
              </a:gdLst>
              <a:ahLst/>
              <a:cxnLst>
                <a:cxn ang="0">
                  <a:pos x="T0" y="T1"/>
                </a:cxn>
                <a:cxn ang="0">
                  <a:pos x="T2" y="T3"/>
                </a:cxn>
                <a:cxn ang="0">
                  <a:pos x="T4" y="T5"/>
                </a:cxn>
                <a:cxn ang="0">
                  <a:pos x="T6" y="T7"/>
                </a:cxn>
                <a:cxn ang="0">
                  <a:pos x="T8" y="T9"/>
                </a:cxn>
              </a:cxnLst>
              <a:rect l="0" t="0" r="r" b="b"/>
              <a:pathLst>
                <a:path w="29" h="15">
                  <a:moveTo>
                    <a:pt x="28" y="8"/>
                  </a:moveTo>
                  <a:cubicBezTo>
                    <a:pt x="29" y="3"/>
                    <a:pt x="23" y="0"/>
                    <a:pt x="16" y="0"/>
                  </a:cubicBezTo>
                  <a:cubicBezTo>
                    <a:pt x="9" y="0"/>
                    <a:pt x="2" y="3"/>
                    <a:pt x="1" y="8"/>
                  </a:cubicBezTo>
                  <a:cubicBezTo>
                    <a:pt x="0" y="12"/>
                    <a:pt x="5" y="15"/>
                    <a:pt x="12" y="15"/>
                  </a:cubicBezTo>
                  <a:cubicBezTo>
                    <a:pt x="20" y="15"/>
                    <a:pt x="27" y="12"/>
                    <a:pt x="28" y="8"/>
                  </a:cubicBezTo>
                  <a:close/>
                </a:path>
              </a:pathLst>
            </a:custGeom>
            <a:grpFill/>
            <a:ln>
              <a:noFill/>
            </a:ln>
          </p:spPr>
          <p:txBody>
            <a:bodyPr anchor="ctr"/>
            <a:lstStyle/>
            <a:p>
              <a:pPr algn="ctr"/>
              <a:endParaRPr/>
            </a:p>
          </p:txBody>
        </p:sp>
        <p:sp>
          <p:nvSpPr>
            <p:cNvPr id="23" name="íśļídé"/>
            <p:cNvSpPr/>
            <p:nvPr/>
          </p:nvSpPr>
          <p:spPr bwMode="auto">
            <a:xfrm>
              <a:off x="4445531" y="1665325"/>
              <a:ext cx="101834" cy="55546"/>
            </a:xfrm>
            <a:custGeom>
              <a:avLst/>
              <a:gdLst>
                <a:gd name="T0" fmla="*/ 28 w 28"/>
                <a:gd name="T1" fmla="*/ 8 h 15"/>
                <a:gd name="T2" fmla="*/ 16 w 28"/>
                <a:gd name="T3" fmla="*/ 0 h 15"/>
                <a:gd name="T4" fmla="*/ 1 w 28"/>
                <a:gd name="T5" fmla="*/ 8 h 15"/>
                <a:gd name="T6" fmla="*/ 12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6" y="0"/>
                  </a:cubicBezTo>
                  <a:cubicBezTo>
                    <a:pt x="8" y="0"/>
                    <a:pt x="2" y="3"/>
                    <a:pt x="1" y="8"/>
                  </a:cubicBezTo>
                  <a:cubicBezTo>
                    <a:pt x="0" y="12"/>
                    <a:pt x="5" y="15"/>
                    <a:pt x="12" y="15"/>
                  </a:cubicBezTo>
                  <a:cubicBezTo>
                    <a:pt x="20" y="15"/>
                    <a:pt x="27" y="12"/>
                    <a:pt x="28" y="8"/>
                  </a:cubicBezTo>
                  <a:close/>
                </a:path>
              </a:pathLst>
            </a:custGeom>
            <a:grpFill/>
            <a:ln>
              <a:noFill/>
            </a:ln>
          </p:spPr>
          <p:txBody>
            <a:bodyPr anchor="ctr"/>
            <a:lstStyle/>
            <a:p>
              <a:pPr algn="ctr"/>
              <a:endParaRPr/>
            </a:p>
          </p:txBody>
        </p:sp>
        <p:sp>
          <p:nvSpPr>
            <p:cNvPr id="24" name="ï$ľîḍê"/>
            <p:cNvSpPr/>
            <p:nvPr/>
          </p:nvSpPr>
          <p:spPr bwMode="auto">
            <a:xfrm>
              <a:off x="4565881" y="1665325"/>
              <a:ext cx="101834" cy="55546"/>
            </a:xfrm>
            <a:custGeom>
              <a:avLst/>
              <a:gdLst>
                <a:gd name="T0" fmla="*/ 28 w 28"/>
                <a:gd name="T1" fmla="*/ 8 h 15"/>
                <a:gd name="T2" fmla="*/ 16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6" y="0"/>
                  </a:cubicBezTo>
                  <a:cubicBezTo>
                    <a:pt x="8" y="0"/>
                    <a:pt x="2" y="3"/>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25" name="íṧ1idê"/>
            <p:cNvSpPr/>
            <p:nvPr/>
          </p:nvSpPr>
          <p:spPr bwMode="auto">
            <a:xfrm>
              <a:off x="4686231" y="1665325"/>
              <a:ext cx="101834" cy="55546"/>
            </a:xfrm>
            <a:custGeom>
              <a:avLst/>
              <a:gdLst>
                <a:gd name="T0" fmla="*/ 28 w 28"/>
                <a:gd name="T1" fmla="*/ 8 h 15"/>
                <a:gd name="T2" fmla="*/ 16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6" y="0"/>
                  </a:cubicBezTo>
                  <a:cubicBezTo>
                    <a:pt x="8" y="0"/>
                    <a:pt x="1" y="3"/>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26" name="í$ḷídé"/>
            <p:cNvSpPr/>
            <p:nvPr/>
          </p:nvSpPr>
          <p:spPr bwMode="auto">
            <a:xfrm>
              <a:off x="4806581" y="1665325"/>
              <a:ext cx="101834" cy="55546"/>
            </a:xfrm>
            <a:custGeom>
              <a:avLst/>
              <a:gdLst>
                <a:gd name="T0" fmla="*/ 28 w 28"/>
                <a:gd name="T1" fmla="*/ 8 h 15"/>
                <a:gd name="T2" fmla="*/ 15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5" y="0"/>
                  </a:cubicBezTo>
                  <a:cubicBezTo>
                    <a:pt x="8" y="0"/>
                    <a:pt x="1" y="3"/>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27" name="íšľíḓê"/>
            <p:cNvSpPr/>
            <p:nvPr/>
          </p:nvSpPr>
          <p:spPr bwMode="auto">
            <a:xfrm>
              <a:off x="4926930" y="1665325"/>
              <a:ext cx="101834" cy="55546"/>
            </a:xfrm>
            <a:custGeom>
              <a:avLst/>
              <a:gdLst>
                <a:gd name="T0" fmla="*/ 28 w 28"/>
                <a:gd name="T1" fmla="*/ 8 h 15"/>
                <a:gd name="T2" fmla="*/ 15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5" y="0"/>
                  </a:cubicBezTo>
                  <a:cubicBezTo>
                    <a:pt x="8" y="0"/>
                    <a:pt x="1" y="3"/>
                    <a:pt x="1" y="8"/>
                  </a:cubicBezTo>
                  <a:cubicBezTo>
                    <a:pt x="0" y="12"/>
                    <a:pt x="6" y="15"/>
                    <a:pt x="13" y="15"/>
                  </a:cubicBezTo>
                  <a:cubicBezTo>
                    <a:pt x="21" y="15"/>
                    <a:pt x="27" y="12"/>
                    <a:pt x="28" y="8"/>
                  </a:cubicBezTo>
                  <a:close/>
                </a:path>
              </a:pathLst>
            </a:custGeom>
            <a:grpFill/>
            <a:ln>
              <a:noFill/>
            </a:ln>
          </p:spPr>
          <p:txBody>
            <a:bodyPr anchor="ctr"/>
            <a:lstStyle/>
            <a:p>
              <a:pPr algn="ctr"/>
              <a:endParaRPr/>
            </a:p>
          </p:txBody>
        </p:sp>
        <p:sp>
          <p:nvSpPr>
            <p:cNvPr id="28" name="í$1íde"/>
            <p:cNvSpPr/>
            <p:nvPr/>
          </p:nvSpPr>
          <p:spPr bwMode="auto">
            <a:xfrm>
              <a:off x="3697202" y="1734757"/>
              <a:ext cx="109550" cy="58632"/>
            </a:xfrm>
            <a:custGeom>
              <a:avLst/>
              <a:gdLst>
                <a:gd name="T0" fmla="*/ 28 w 30"/>
                <a:gd name="T1" fmla="*/ 8 h 16"/>
                <a:gd name="T2" fmla="*/ 17 w 30"/>
                <a:gd name="T3" fmla="*/ 0 h 16"/>
                <a:gd name="T4" fmla="*/ 1 w 30"/>
                <a:gd name="T5" fmla="*/ 8 h 16"/>
                <a:gd name="T6" fmla="*/ 12 w 30"/>
                <a:gd name="T7" fmla="*/ 16 h 16"/>
                <a:gd name="T8" fmla="*/ 28 w 30"/>
                <a:gd name="T9" fmla="*/ 8 h 16"/>
              </a:gdLst>
              <a:ahLst/>
              <a:cxnLst>
                <a:cxn ang="0">
                  <a:pos x="T0" y="T1"/>
                </a:cxn>
                <a:cxn ang="0">
                  <a:pos x="T2" y="T3"/>
                </a:cxn>
                <a:cxn ang="0">
                  <a:pos x="T4" y="T5"/>
                </a:cxn>
                <a:cxn ang="0">
                  <a:pos x="T6" y="T7"/>
                </a:cxn>
                <a:cxn ang="0">
                  <a:pos x="T8" y="T9"/>
                </a:cxn>
              </a:cxnLst>
              <a:rect l="0" t="0" r="r" b="b"/>
              <a:pathLst>
                <a:path w="30" h="16">
                  <a:moveTo>
                    <a:pt x="28" y="8"/>
                  </a:moveTo>
                  <a:cubicBezTo>
                    <a:pt x="30" y="3"/>
                    <a:pt x="25" y="0"/>
                    <a:pt x="17" y="0"/>
                  </a:cubicBezTo>
                  <a:cubicBezTo>
                    <a:pt x="10" y="0"/>
                    <a:pt x="3" y="3"/>
                    <a:pt x="1" y="8"/>
                  </a:cubicBezTo>
                  <a:cubicBezTo>
                    <a:pt x="0" y="12"/>
                    <a:pt x="4" y="16"/>
                    <a:pt x="12" y="16"/>
                  </a:cubicBezTo>
                  <a:cubicBezTo>
                    <a:pt x="20" y="16"/>
                    <a:pt x="27" y="12"/>
                    <a:pt x="28" y="8"/>
                  </a:cubicBezTo>
                  <a:close/>
                </a:path>
              </a:pathLst>
            </a:custGeom>
            <a:grpFill/>
            <a:ln>
              <a:noFill/>
            </a:ln>
          </p:spPr>
          <p:txBody>
            <a:bodyPr anchor="ctr"/>
            <a:lstStyle/>
            <a:p>
              <a:pPr algn="ctr"/>
              <a:endParaRPr/>
            </a:p>
          </p:txBody>
        </p:sp>
        <p:sp>
          <p:nvSpPr>
            <p:cNvPr id="29" name="ï$ḻïḓê"/>
            <p:cNvSpPr/>
            <p:nvPr/>
          </p:nvSpPr>
          <p:spPr bwMode="auto">
            <a:xfrm>
              <a:off x="3817551" y="1734757"/>
              <a:ext cx="109550" cy="58632"/>
            </a:xfrm>
            <a:custGeom>
              <a:avLst/>
              <a:gdLst>
                <a:gd name="T0" fmla="*/ 29 w 30"/>
                <a:gd name="T1" fmla="*/ 8 h 16"/>
                <a:gd name="T2" fmla="*/ 18 w 30"/>
                <a:gd name="T3" fmla="*/ 0 h 16"/>
                <a:gd name="T4" fmla="*/ 1 w 30"/>
                <a:gd name="T5" fmla="*/ 8 h 16"/>
                <a:gd name="T6" fmla="*/ 13 w 30"/>
                <a:gd name="T7" fmla="*/ 16 h 16"/>
                <a:gd name="T8" fmla="*/ 29 w 30"/>
                <a:gd name="T9" fmla="*/ 8 h 16"/>
              </a:gdLst>
              <a:ahLst/>
              <a:cxnLst>
                <a:cxn ang="0">
                  <a:pos x="T0" y="T1"/>
                </a:cxn>
                <a:cxn ang="0">
                  <a:pos x="T2" y="T3"/>
                </a:cxn>
                <a:cxn ang="0">
                  <a:pos x="T4" y="T5"/>
                </a:cxn>
                <a:cxn ang="0">
                  <a:pos x="T6" y="T7"/>
                </a:cxn>
                <a:cxn ang="0">
                  <a:pos x="T8" y="T9"/>
                </a:cxn>
              </a:cxnLst>
              <a:rect l="0" t="0" r="r" b="b"/>
              <a:pathLst>
                <a:path w="30" h="16">
                  <a:moveTo>
                    <a:pt x="29" y="8"/>
                  </a:moveTo>
                  <a:cubicBezTo>
                    <a:pt x="30" y="3"/>
                    <a:pt x="25" y="0"/>
                    <a:pt x="18" y="0"/>
                  </a:cubicBezTo>
                  <a:cubicBezTo>
                    <a:pt x="10" y="0"/>
                    <a:pt x="3" y="3"/>
                    <a:pt x="1" y="8"/>
                  </a:cubicBezTo>
                  <a:cubicBezTo>
                    <a:pt x="0" y="12"/>
                    <a:pt x="5" y="16"/>
                    <a:pt x="13" y="16"/>
                  </a:cubicBezTo>
                  <a:cubicBezTo>
                    <a:pt x="20" y="16"/>
                    <a:pt x="27" y="12"/>
                    <a:pt x="29" y="8"/>
                  </a:cubicBezTo>
                  <a:close/>
                </a:path>
              </a:pathLst>
            </a:custGeom>
            <a:grpFill/>
            <a:ln>
              <a:noFill/>
            </a:ln>
          </p:spPr>
          <p:txBody>
            <a:bodyPr anchor="ctr"/>
            <a:lstStyle/>
            <a:p>
              <a:pPr algn="ctr"/>
              <a:endParaRPr/>
            </a:p>
          </p:txBody>
        </p:sp>
        <p:sp>
          <p:nvSpPr>
            <p:cNvPr id="30" name="í$ḷïḑê"/>
            <p:cNvSpPr/>
            <p:nvPr/>
          </p:nvSpPr>
          <p:spPr bwMode="auto">
            <a:xfrm>
              <a:off x="3940987" y="1734757"/>
              <a:ext cx="106464" cy="58632"/>
            </a:xfrm>
            <a:custGeom>
              <a:avLst/>
              <a:gdLst>
                <a:gd name="T0" fmla="*/ 28 w 29"/>
                <a:gd name="T1" fmla="*/ 8 h 16"/>
                <a:gd name="T2" fmla="*/ 17 w 29"/>
                <a:gd name="T3" fmla="*/ 0 h 16"/>
                <a:gd name="T4" fmla="*/ 1 w 29"/>
                <a:gd name="T5" fmla="*/ 8 h 16"/>
                <a:gd name="T6" fmla="*/ 12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9" y="3"/>
                    <a:pt x="24" y="0"/>
                    <a:pt x="17" y="0"/>
                  </a:cubicBezTo>
                  <a:cubicBezTo>
                    <a:pt x="9" y="0"/>
                    <a:pt x="2" y="3"/>
                    <a:pt x="1" y="8"/>
                  </a:cubicBezTo>
                  <a:cubicBezTo>
                    <a:pt x="0" y="12"/>
                    <a:pt x="5" y="16"/>
                    <a:pt x="12" y="16"/>
                  </a:cubicBezTo>
                  <a:cubicBezTo>
                    <a:pt x="20" y="16"/>
                    <a:pt x="27" y="12"/>
                    <a:pt x="28" y="8"/>
                  </a:cubicBezTo>
                  <a:close/>
                </a:path>
              </a:pathLst>
            </a:custGeom>
            <a:grpFill/>
            <a:ln>
              <a:noFill/>
            </a:ln>
          </p:spPr>
          <p:txBody>
            <a:bodyPr anchor="ctr"/>
            <a:lstStyle/>
            <a:p>
              <a:pPr algn="ctr"/>
              <a:endParaRPr/>
            </a:p>
          </p:txBody>
        </p:sp>
        <p:sp>
          <p:nvSpPr>
            <p:cNvPr id="31" name="iSľîďé"/>
            <p:cNvSpPr/>
            <p:nvPr/>
          </p:nvSpPr>
          <p:spPr bwMode="auto">
            <a:xfrm>
              <a:off x="4062880" y="1734757"/>
              <a:ext cx="108006" cy="58632"/>
            </a:xfrm>
            <a:custGeom>
              <a:avLst/>
              <a:gdLst>
                <a:gd name="T0" fmla="*/ 28 w 30"/>
                <a:gd name="T1" fmla="*/ 8 h 16"/>
                <a:gd name="T2" fmla="*/ 17 w 30"/>
                <a:gd name="T3" fmla="*/ 0 h 16"/>
                <a:gd name="T4" fmla="*/ 1 w 30"/>
                <a:gd name="T5" fmla="*/ 8 h 16"/>
                <a:gd name="T6" fmla="*/ 13 w 30"/>
                <a:gd name="T7" fmla="*/ 16 h 16"/>
                <a:gd name="T8" fmla="*/ 28 w 30"/>
                <a:gd name="T9" fmla="*/ 8 h 16"/>
              </a:gdLst>
              <a:ahLst/>
              <a:cxnLst>
                <a:cxn ang="0">
                  <a:pos x="T0" y="T1"/>
                </a:cxn>
                <a:cxn ang="0">
                  <a:pos x="T2" y="T3"/>
                </a:cxn>
                <a:cxn ang="0">
                  <a:pos x="T4" y="T5"/>
                </a:cxn>
                <a:cxn ang="0">
                  <a:pos x="T6" y="T7"/>
                </a:cxn>
                <a:cxn ang="0">
                  <a:pos x="T8" y="T9"/>
                </a:cxn>
              </a:cxnLst>
              <a:rect l="0" t="0" r="r" b="b"/>
              <a:pathLst>
                <a:path w="30" h="16">
                  <a:moveTo>
                    <a:pt x="28" y="8"/>
                  </a:moveTo>
                  <a:cubicBezTo>
                    <a:pt x="30" y="3"/>
                    <a:pt x="25" y="0"/>
                    <a:pt x="17" y="0"/>
                  </a:cubicBezTo>
                  <a:cubicBezTo>
                    <a:pt x="10" y="0"/>
                    <a:pt x="2" y="3"/>
                    <a:pt x="1" y="8"/>
                  </a:cubicBezTo>
                  <a:cubicBezTo>
                    <a:pt x="0" y="12"/>
                    <a:pt x="5" y="16"/>
                    <a:pt x="13" y="16"/>
                  </a:cubicBezTo>
                  <a:cubicBezTo>
                    <a:pt x="20" y="16"/>
                    <a:pt x="27" y="12"/>
                    <a:pt x="28" y="8"/>
                  </a:cubicBezTo>
                  <a:close/>
                </a:path>
              </a:pathLst>
            </a:custGeom>
            <a:grpFill/>
            <a:ln>
              <a:noFill/>
            </a:ln>
          </p:spPr>
          <p:txBody>
            <a:bodyPr anchor="ctr"/>
            <a:lstStyle/>
            <a:p>
              <a:pPr algn="ctr"/>
              <a:endParaRPr/>
            </a:p>
          </p:txBody>
        </p:sp>
        <p:sp>
          <p:nvSpPr>
            <p:cNvPr id="32" name="íšlïďè"/>
            <p:cNvSpPr/>
            <p:nvPr/>
          </p:nvSpPr>
          <p:spPr bwMode="auto">
            <a:xfrm>
              <a:off x="4183230" y="1734757"/>
              <a:ext cx="109550" cy="58632"/>
            </a:xfrm>
            <a:custGeom>
              <a:avLst/>
              <a:gdLst>
                <a:gd name="T0" fmla="*/ 29 w 30"/>
                <a:gd name="T1" fmla="*/ 8 h 16"/>
                <a:gd name="T2" fmla="*/ 17 w 30"/>
                <a:gd name="T3" fmla="*/ 0 h 16"/>
                <a:gd name="T4" fmla="*/ 2 w 30"/>
                <a:gd name="T5" fmla="*/ 8 h 16"/>
                <a:gd name="T6" fmla="*/ 13 w 30"/>
                <a:gd name="T7" fmla="*/ 16 h 16"/>
                <a:gd name="T8" fmla="*/ 29 w 30"/>
                <a:gd name="T9" fmla="*/ 8 h 16"/>
              </a:gdLst>
              <a:ahLst/>
              <a:cxnLst>
                <a:cxn ang="0">
                  <a:pos x="T0" y="T1"/>
                </a:cxn>
                <a:cxn ang="0">
                  <a:pos x="T2" y="T3"/>
                </a:cxn>
                <a:cxn ang="0">
                  <a:pos x="T4" y="T5"/>
                </a:cxn>
                <a:cxn ang="0">
                  <a:pos x="T6" y="T7"/>
                </a:cxn>
                <a:cxn ang="0">
                  <a:pos x="T8" y="T9"/>
                </a:cxn>
              </a:cxnLst>
              <a:rect l="0" t="0" r="r" b="b"/>
              <a:pathLst>
                <a:path w="30" h="16">
                  <a:moveTo>
                    <a:pt x="29" y="8"/>
                  </a:moveTo>
                  <a:cubicBezTo>
                    <a:pt x="30" y="3"/>
                    <a:pt x="25" y="0"/>
                    <a:pt x="17" y="0"/>
                  </a:cubicBezTo>
                  <a:cubicBezTo>
                    <a:pt x="10" y="0"/>
                    <a:pt x="3" y="3"/>
                    <a:pt x="2" y="8"/>
                  </a:cubicBezTo>
                  <a:cubicBezTo>
                    <a:pt x="0" y="12"/>
                    <a:pt x="6" y="16"/>
                    <a:pt x="13" y="16"/>
                  </a:cubicBezTo>
                  <a:cubicBezTo>
                    <a:pt x="21" y="16"/>
                    <a:pt x="28" y="12"/>
                    <a:pt x="29" y="8"/>
                  </a:cubicBezTo>
                  <a:close/>
                </a:path>
              </a:pathLst>
            </a:custGeom>
            <a:grpFill/>
            <a:ln>
              <a:noFill/>
            </a:ln>
          </p:spPr>
          <p:txBody>
            <a:bodyPr anchor="ctr"/>
            <a:lstStyle/>
            <a:p>
              <a:pPr algn="ctr"/>
              <a:endParaRPr/>
            </a:p>
          </p:txBody>
        </p:sp>
        <p:sp>
          <p:nvSpPr>
            <p:cNvPr id="33" name="iṩļîdè"/>
            <p:cNvSpPr/>
            <p:nvPr/>
          </p:nvSpPr>
          <p:spPr bwMode="auto">
            <a:xfrm>
              <a:off x="4306666" y="1734757"/>
              <a:ext cx="106464" cy="58632"/>
            </a:xfrm>
            <a:custGeom>
              <a:avLst/>
              <a:gdLst>
                <a:gd name="T0" fmla="*/ 28 w 29"/>
                <a:gd name="T1" fmla="*/ 8 h 16"/>
                <a:gd name="T2" fmla="*/ 16 w 29"/>
                <a:gd name="T3" fmla="*/ 0 h 16"/>
                <a:gd name="T4" fmla="*/ 1 w 29"/>
                <a:gd name="T5" fmla="*/ 8 h 16"/>
                <a:gd name="T6" fmla="*/ 13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9" y="3"/>
                    <a:pt x="24" y="0"/>
                    <a:pt x="16" y="0"/>
                  </a:cubicBezTo>
                  <a:cubicBezTo>
                    <a:pt x="9" y="0"/>
                    <a:pt x="2" y="3"/>
                    <a:pt x="1" y="8"/>
                  </a:cubicBezTo>
                  <a:cubicBezTo>
                    <a:pt x="0" y="12"/>
                    <a:pt x="5" y="16"/>
                    <a:pt x="13" y="16"/>
                  </a:cubicBezTo>
                  <a:cubicBezTo>
                    <a:pt x="20" y="16"/>
                    <a:pt x="27" y="12"/>
                    <a:pt x="28" y="8"/>
                  </a:cubicBezTo>
                  <a:close/>
                </a:path>
              </a:pathLst>
            </a:custGeom>
            <a:grpFill/>
            <a:ln>
              <a:noFill/>
            </a:ln>
          </p:spPr>
          <p:txBody>
            <a:bodyPr anchor="ctr"/>
            <a:lstStyle/>
            <a:p>
              <a:pPr algn="ctr"/>
              <a:endParaRPr/>
            </a:p>
          </p:txBody>
        </p:sp>
        <p:sp>
          <p:nvSpPr>
            <p:cNvPr id="34" name="ïṧḷiḍê"/>
            <p:cNvSpPr/>
            <p:nvPr/>
          </p:nvSpPr>
          <p:spPr bwMode="auto">
            <a:xfrm>
              <a:off x="4427016" y="1734757"/>
              <a:ext cx="109550" cy="58632"/>
            </a:xfrm>
            <a:custGeom>
              <a:avLst/>
              <a:gdLst>
                <a:gd name="T0" fmla="*/ 29 w 30"/>
                <a:gd name="T1" fmla="*/ 8 h 16"/>
                <a:gd name="T2" fmla="*/ 17 w 30"/>
                <a:gd name="T3" fmla="*/ 0 h 16"/>
                <a:gd name="T4" fmla="*/ 1 w 30"/>
                <a:gd name="T5" fmla="*/ 8 h 16"/>
                <a:gd name="T6" fmla="*/ 13 w 30"/>
                <a:gd name="T7" fmla="*/ 16 h 16"/>
                <a:gd name="T8" fmla="*/ 29 w 30"/>
                <a:gd name="T9" fmla="*/ 8 h 16"/>
              </a:gdLst>
              <a:ahLst/>
              <a:cxnLst>
                <a:cxn ang="0">
                  <a:pos x="T0" y="T1"/>
                </a:cxn>
                <a:cxn ang="0">
                  <a:pos x="T2" y="T3"/>
                </a:cxn>
                <a:cxn ang="0">
                  <a:pos x="T4" y="T5"/>
                </a:cxn>
                <a:cxn ang="0">
                  <a:pos x="T6" y="T7"/>
                </a:cxn>
                <a:cxn ang="0">
                  <a:pos x="T8" y="T9"/>
                </a:cxn>
              </a:cxnLst>
              <a:rect l="0" t="0" r="r" b="b"/>
              <a:pathLst>
                <a:path w="30" h="16">
                  <a:moveTo>
                    <a:pt x="29" y="8"/>
                  </a:moveTo>
                  <a:cubicBezTo>
                    <a:pt x="30" y="3"/>
                    <a:pt x="24" y="0"/>
                    <a:pt x="17" y="0"/>
                  </a:cubicBezTo>
                  <a:cubicBezTo>
                    <a:pt x="9" y="0"/>
                    <a:pt x="2" y="3"/>
                    <a:pt x="1" y="8"/>
                  </a:cubicBezTo>
                  <a:cubicBezTo>
                    <a:pt x="0" y="12"/>
                    <a:pt x="6" y="16"/>
                    <a:pt x="13" y="16"/>
                  </a:cubicBezTo>
                  <a:cubicBezTo>
                    <a:pt x="21" y="16"/>
                    <a:pt x="28" y="12"/>
                    <a:pt x="29" y="8"/>
                  </a:cubicBezTo>
                  <a:close/>
                </a:path>
              </a:pathLst>
            </a:custGeom>
            <a:grpFill/>
            <a:ln>
              <a:noFill/>
            </a:ln>
          </p:spPr>
          <p:txBody>
            <a:bodyPr anchor="ctr"/>
            <a:lstStyle/>
            <a:p>
              <a:pPr algn="ctr"/>
              <a:endParaRPr/>
            </a:p>
          </p:txBody>
        </p:sp>
        <p:sp>
          <p:nvSpPr>
            <p:cNvPr id="35" name="iṡľidê"/>
            <p:cNvSpPr/>
            <p:nvPr/>
          </p:nvSpPr>
          <p:spPr bwMode="auto">
            <a:xfrm>
              <a:off x="4550451" y="1734757"/>
              <a:ext cx="106464" cy="58632"/>
            </a:xfrm>
            <a:custGeom>
              <a:avLst/>
              <a:gdLst>
                <a:gd name="T0" fmla="*/ 28 w 29"/>
                <a:gd name="T1" fmla="*/ 8 h 16"/>
                <a:gd name="T2" fmla="*/ 16 w 29"/>
                <a:gd name="T3" fmla="*/ 0 h 16"/>
                <a:gd name="T4" fmla="*/ 1 w 29"/>
                <a:gd name="T5" fmla="*/ 8 h 16"/>
                <a:gd name="T6" fmla="*/ 13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9" y="3"/>
                    <a:pt x="23" y="0"/>
                    <a:pt x="16" y="0"/>
                  </a:cubicBezTo>
                  <a:cubicBezTo>
                    <a:pt x="8" y="0"/>
                    <a:pt x="2" y="3"/>
                    <a:pt x="1" y="8"/>
                  </a:cubicBezTo>
                  <a:cubicBezTo>
                    <a:pt x="0" y="12"/>
                    <a:pt x="5" y="16"/>
                    <a:pt x="13" y="16"/>
                  </a:cubicBezTo>
                  <a:cubicBezTo>
                    <a:pt x="20" y="16"/>
                    <a:pt x="27" y="12"/>
                    <a:pt x="28" y="8"/>
                  </a:cubicBezTo>
                  <a:close/>
                </a:path>
              </a:pathLst>
            </a:custGeom>
            <a:grpFill/>
            <a:ln>
              <a:noFill/>
            </a:ln>
          </p:spPr>
          <p:txBody>
            <a:bodyPr anchor="ctr"/>
            <a:lstStyle/>
            <a:p>
              <a:pPr algn="ctr"/>
              <a:endParaRPr/>
            </a:p>
          </p:txBody>
        </p:sp>
        <p:sp>
          <p:nvSpPr>
            <p:cNvPr id="36" name="ïṣlîḋé"/>
            <p:cNvSpPr/>
            <p:nvPr/>
          </p:nvSpPr>
          <p:spPr bwMode="auto">
            <a:xfrm>
              <a:off x="4670801" y="1734757"/>
              <a:ext cx="106464" cy="58632"/>
            </a:xfrm>
            <a:custGeom>
              <a:avLst/>
              <a:gdLst>
                <a:gd name="T0" fmla="*/ 28 w 29"/>
                <a:gd name="T1" fmla="*/ 8 h 16"/>
                <a:gd name="T2" fmla="*/ 16 w 29"/>
                <a:gd name="T3" fmla="*/ 0 h 16"/>
                <a:gd name="T4" fmla="*/ 1 w 29"/>
                <a:gd name="T5" fmla="*/ 8 h 16"/>
                <a:gd name="T6" fmla="*/ 13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9" y="3"/>
                    <a:pt x="24" y="0"/>
                    <a:pt x="16" y="0"/>
                  </a:cubicBezTo>
                  <a:cubicBezTo>
                    <a:pt x="9" y="0"/>
                    <a:pt x="2" y="3"/>
                    <a:pt x="1" y="8"/>
                  </a:cubicBezTo>
                  <a:cubicBezTo>
                    <a:pt x="0" y="12"/>
                    <a:pt x="6" y="16"/>
                    <a:pt x="13" y="16"/>
                  </a:cubicBezTo>
                  <a:cubicBezTo>
                    <a:pt x="21" y="16"/>
                    <a:pt x="28" y="12"/>
                    <a:pt x="28" y="8"/>
                  </a:cubicBezTo>
                  <a:close/>
                </a:path>
              </a:pathLst>
            </a:custGeom>
            <a:grpFill/>
            <a:ln>
              <a:noFill/>
            </a:ln>
          </p:spPr>
          <p:txBody>
            <a:bodyPr anchor="ctr"/>
            <a:lstStyle/>
            <a:p>
              <a:pPr algn="ctr"/>
              <a:endParaRPr/>
            </a:p>
          </p:txBody>
        </p:sp>
        <p:sp>
          <p:nvSpPr>
            <p:cNvPr id="37" name="íšľíde"/>
            <p:cNvSpPr/>
            <p:nvPr/>
          </p:nvSpPr>
          <p:spPr bwMode="auto">
            <a:xfrm>
              <a:off x="4795779" y="1734757"/>
              <a:ext cx="101834" cy="58632"/>
            </a:xfrm>
            <a:custGeom>
              <a:avLst/>
              <a:gdLst>
                <a:gd name="T0" fmla="*/ 28 w 28"/>
                <a:gd name="T1" fmla="*/ 8 h 16"/>
                <a:gd name="T2" fmla="*/ 15 w 28"/>
                <a:gd name="T3" fmla="*/ 0 h 16"/>
                <a:gd name="T4" fmla="*/ 0 w 28"/>
                <a:gd name="T5" fmla="*/ 8 h 16"/>
                <a:gd name="T6" fmla="*/ 13 w 28"/>
                <a:gd name="T7" fmla="*/ 16 h 16"/>
                <a:gd name="T8" fmla="*/ 28 w 28"/>
                <a:gd name="T9" fmla="*/ 8 h 16"/>
              </a:gdLst>
              <a:ahLst/>
              <a:cxnLst>
                <a:cxn ang="0">
                  <a:pos x="T0" y="T1"/>
                </a:cxn>
                <a:cxn ang="0">
                  <a:pos x="T2" y="T3"/>
                </a:cxn>
                <a:cxn ang="0">
                  <a:pos x="T4" y="T5"/>
                </a:cxn>
                <a:cxn ang="0">
                  <a:pos x="T6" y="T7"/>
                </a:cxn>
                <a:cxn ang="0">
                  <a:pos x="T8" y="T9"/>
                </a:cxn>
              </a:cxnLst>
              <a:rect l="0" t="0" r="r" b="b"/>
              <a:pathLst>
                <a:path w="28" h="16">
                  <a:moveTo>
                    <a:pt x="28" y="8"/>
                  </a:moveTo>
                  <a:cubicBezTo>
                    <a:pt x="28" y="3"/>
                    <a:pt x="23" y="0"/>
                    <a:pt x="15" y="0"/>
                  </a:cubicBezTo>
                  <a:cubicBezTo>
                    <a:pt x="8" y="0"/>
                    <a:pt x="1" y="3"/>
                    <a:pt x="0" y="8"/>
                  </a:cubicBezTo>
                  <a:cubicBezTo>
                    <a:pt x="0" y="12"/>
                    <a:pt x="5" y="16"/>
                    <a:pt x="13" y="16"/>
                  </a:cubicBezTo>
                  <a:cubicBezTo>
                    <a:pt x="20" y="16"/>
                    <a:pt x="27" y="12"/>
                    <a:pt x="28" y="8"/>
                  </a:cubicBezTo>
                  <a:close/>
                </a:path>
              </a:pathLst>
            </a:custGeom>
            <a:grpFill/>
            <a:ln>
              <a:noFill/>
            </a:ln>
          </p:spPr>
          <p:txBody>
            <a:bodyPr anchor="ctr"/>
            <a:lstStyle/>
            <a:p>
              <a:pPr algn="ctr"/>
              <a:endParaRPr/>
            </a:p>
          </p:txBody>
        </p:sp>
        <p:sp>
          <p:nvSpPr>
            <p:cNvPr id="38" name="ïšľîḓè"/>
            <p:cNvSpPr/>
            <p:nvPr/>
          </p:nvSpPr>
          <p:spPr bwMode="auto">
            <a:xfrm>
              <a:off x="3919386" y="1804190"/>
              <a:ext cx="109550" cy="61718"/>
            </a:xfrm>
            <a:custGeom>
              <a:avLst/>
              <a:gdLst>
                <a:gd name="T0" fmla="*/ 28 w 30"/>
                <a:gd name="T1" fmla="*/ 9 h 17"/>
                <a:gd name="T2" fmla="*/ 17 w 30"/>
                <a:gd name="T3" fmla="*/ 0 h 17"/>
                <a:gd name="T4" fmla="*/ 1 w 30"/>
                <a:gd name="T5" fmla="*/ 9 h 17"/>
                <a:gd name="T6" fmla="*/ 12 w 30"/>
                <a:gd name="T7" fmla="*/ 17 h 17"/>
                <a:gd name="T8" fmla="*/ 28 w 30"/>
                <a:gd name="T9" fmla="*/ 9 h 17"/>
              </a:gdLst>
              <a:ahLst/>
              <a:cxnLst>
                <a:cxn ang="0">
                  <a:pos x="T0" y="T1"/>
                </a:cxn>
                <a:cxn ang="0">
                  <a:pos x="T2" y="T3"/>
                </a:cxn>
                <a:cxn ang="0">
                  <a:pos x="T4" y="T5"/>
                </a:cxn>
                <a:cxn ang="0">
                  <a:pos x="T6" y="T7"/>
                </a:cxn>
                <a:cxn ang="0">
                  <a:pos x="T8" y="T9"/>
                </a:cxn>
              </a:cxnLst>
              <a:rect l="0" t="0" r="r" b="b"/>
              <a:pathLst>
                <a:path w="30" h="17">
                  <a:moveTo>
                    <a:pt x="28" y="9"/>
                  </a:moveTo>
                  <a:cubicBezTo>
                    <a:pt x="30" y="4"/>
                    <a:pt x="25" y="0"/>
                    <a:pt x="17" y="0"/>
                  </a:cubicBezTo>
                  <a:cubicBezTo>
                    <a:pt x="9" y="0"/>
                    <a:pt x="2" y="4"/>
                    <a:pt x="1" y="9"/>
                  </a:cubicBezTo>
                  <a:cubicBezTo>
                    <a:pt x="0" y="13"/>
                    <a:pt x="5" y="17"/>
                    <a:pt x="12" y="17"/>
                  </a:cubicBezTo>
                  <a:cubicBezTo>
                    <a:pt x="20" y="17"/>
                    <a:pt x="27" y="13"/>
                    <a:pt x="28" y="9"/>
                  </a:cubicBezTo>
                  <a:close/>
                </a:path>
              </a:pathLst>
            </a:custGeom>
            <a:grpFill/>
            <a:ln>
              <a:noFill/>
            </a:ln>
          </p:spPr>
          <p:txBody>
            <a:bodyPr anchor="ctr"/>
            <a:lstStyle/>
            <a:p>
              <a:pPr algn="ctr"/>
              <a:endParaRPr/>
            </a:p>
          </p:txBody>
        </p:sp>
        <p:sp>
          <p:nvSpPr>
            <p:cNvPr id="39" name="íŝ1îďê"/>
            <p:cNvSpPr/>
            <p:nvPr/>
          </p:nvSpPr>
          <p:spPr bwMode="auto">
            <a:xfrm>
              <a:off x="4039736" y="1804190"/>
              <a:ext cx="109550" cy="61718"/>
            </a:xfrm>
            <a:custGeom>
              <a:avLst/>
              <a:gdLst>
                <a:gd name="T0" fmla="*/ 29 w 30"/>
                <a:gd name="T1" fmla="*/ 9 h 17"/>
                <a:gd name="T2" fmla="*/ 18 w 30"/>
                <a:gd name="T3" fmla="*/ 0 h 17"/>
                <a:gd name="T4" fmla="*/ 2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8" y="0"/>
                  </a:cubicBezTo>
                  <a:cubicBezTo>
                    <a:pt x="10" y="0"/>
                    <a:pt x="3" y="4"/>
                    <a:pt x="2" y="9"/>
                  </a:cubicBezTo>
                  <a:cubicBezTo>
                    <a:pt x="0" y="13"/>
                    <a:pt x="6" y="17"/>
                    <a:pt x="13" y="17"/>
                  </a:cubicBezTo>
                  <a:cubicBezTo>
                    <a:pt x="21" y="17"/>
                    <a:pt x="28" y="13"/>
                    <a:pt x="29" y="9"/>
                  </a:cubicBezTo>
                  <a:close/>
                </a:path>
              </a:pathLst>
            </a:custGeom>
            <a:grpFill/>
            <a:ln>
              <a:noFill/>
            </a:ln>
          </p:spPr>
          <p:txBody>
            <a:bodyPr anchor="ctr"/>
            <a:lstStyle/>
            <a:p>
              <a:pPr algn="ctr"/>
              <a:endParaRPr/>
            </a:p>
          </p:txBody>
        </p:sp>
        <p:sp>
          <p:nvSpPr>
            <p:cNvPr id="40" name="iSļîḍé"/>
            <p:cNvSpPr/>
            <p:nvPr/>
          </p:nvSpPr>
          <p:spPr bwMode="auto">
            <a:xfrm>
              <a:off x="4164715" y="1804190"/>
              <a:ext cx="109550"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10" y="0"/>
                    <a:pt x="3"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41" name="iśḷîďe"/>
            <p:cNvSpPr/>
            <p:nvPr/>
          </p:nvSpPr>
          <p:spPr bwMode="auto">
            <a:xfrm>
              <a:off x="4288151" y="1804190"/>
              <a:ext cx="109550"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4" y="0"/>
                    <a:pt x="17" y="0"/>
                  </a:cubicBezTo>
                  <a:cubicBezTo>
                    <a:pt x="9" y="0"/>
                    <a:pt x="2"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42" name="iṩlïdè"/>
            <p:cNvSpPr/>
            <p:nvPr/>
          </p:nvSpPr>
          <p:spPr bwMode="auto">
            <a:xfrm>
              <a:off x="4413129" y="1804190"/>
              <a:ext cx="104920" cy="61718"/>
            </a:xfrm>
            <a:custGeom>
              <a:avLst/>
              <a:gdLst>
                <a:gd name="T0" fmla="*/ 28 w 29"/>
                <a:gd name="T1" fmla="*/ 9 h 17"/>
                <a:gd name="T2" fmla="*/ 16 w 29"/>
                <a:gd name="T3" fmla="*/ 0 h 17"/>
                <a:gd name="T4" fmla="*/ 1 w 29"/>
                <a:gd name="T5" fmla="*/ 9 h 17"/>
                <a:gd name="T6" fmla="*/ 13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9" y="4"/>
                    <a:pt x="24" y="0"/>
                    <a:pt x="16" y="0"/>
                  </a:cubicBezTo>
                  <a:cubicBezTo>
                    <a:pt x="9" y="0"/>
                    <a:pt x="2" y="4"/>
                    <a:pt x="1" y="9"/>
                  </a:cubicBezTo>
                  <a:cubicBezTo>
                    <a:pt x="0" y="13"/>
                    <a:pt x="5" y="17"/>
                    <a:pt x="13" y="17"/>
                  </a:cubicBezTo>
                  <a:cubicBezTo>
                    <a:pt x="21" y="17"/>
                    <a:pt x="28" y="13"/>
                    <a:pt x="28" y="9"/>
                  </a:cubicBezTo>
                  <a:close/>
                </a:path>
              </a:pathLst>
            </a:custGeom>
            <a:grpFill/>
            <a:ln>
              <a:noFill/>
            </a:ln>
          </p:spPr>
          <p:txBody>
            <a:bodyPr anchor="ctr"/>
            <a:lstStyle/>
            <a:p>
              <a:pPr algn="ctr"/>
              <a:endParaRPr/>
            </a:p>
          </p:txBody>
        </p:sp>
        <p:sp>
          <p:nvSpPr>
            <p:cNvPr id="43" name="ïṩḷîḋé"/>
            <p:cNvSpPr/>
            <p:nvPr/>
          </p:nvSpPr>
          <p:spPr bwMode="auto">
            <a:xfrm>
              <a:off x="4536564" y="1804190"/>
              <a:ext cx="106464" cy="61718"/>
            </a:xfrm>
            <a:custGeom>
              <a:avLst/>
              <a:gdLst>
                <a:gd name="T0" fmla="*/ 28 w 29"/>
                <a:gd name="T1" fmla="*/ 9 h 17"/>
                <a:gd name="T2" fmla="*/ 16 w 29"/>
                <a:gd name="T3" fmla="*/ 0 h 17"/>
                <a:gd name="T4" fmla="*/ 1 w 29"/>
                <a:gd name="T5" fmla="*/ 9 h 17"/>
                <a:gd name="T6" fmla="*/ 13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9" y="4"/>
                    <a:pt x="24" y="0"/>
                    <a:pt x="16" y="0"/>
                  </a:cubicBezTo>
                  <a:cubicBezTo>
                    <a:pt x="8" y="0"/>
                    <a:pt x="2" y="4"/>
                    <a:pt x="1" y="9"/>
                  </a:cubicBezTo>
                  <a:cubicBezTo>
                    <a:pt x="0" y="13"/>
                    <a:pt x="5" y="17"/>
                    <a:pt x="13" y="17"/>
                  </a:cubicBezTo>
                  <a:cubicBezTo>
                    <a:pt x="21" y="17"/>
                    <a:pt x="27" y="13"/>
                    <a:pt x="28" y="9"/>
                  </a:cubicBezTo>
                  <a:close/>
                </a:path>
              </a:pathLst>
            </a:custGeom>
            <a:grpFill/>
            <a:ln>
              <a:noFill/>
            </a:ln>
          </p:spPr>
          <p:txBody>
            <a:bodyPr anchor="ctr"/>
            <a:lstStyle/>
            <a:p>
              <a:pPr algn="ctr"/>
              <a:endParaRPr/>
            </a:p>
          </p:txBody>
        </p:sp>
        <p:sp>
          <p:nvSpPr>
            <p:cNvPr id="44" name="íṥļiḓè"/>
            <p:cNvSpPr/>
            <p:nvPr/>
          </p:nvSpPr>
          <p:spPr bwMode="auto">
            <a:xfrm>
              <a:off x="4660000" y="1804190"/>
              <a:ext cx="106464" cy="61718"/>
            </a:xfrm>
            <a:custGeom>
              <a:avLst/>
              <a:gdLst>
                <a:gd name="T0" fmla="*/ 28 w 29"/>
                <a:gd name="T1" fmla="*/ 9 h 17"/>
                <a:gd name="T2" fmla="*/ 16 w 29"/>
                <a:gd name="T3" fmla="*/ 0 h 17"/>
                <a:gd name="T4" fmla="*/ 0 w 29"/>
                <a:gd name="T5" fmla="*/ 9 h 17"/>
                <a:gd name="T6" fmla="*/ 13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9" y="4"/>
                    <a:pt x="23" y="0"/>
                    <a:pt x="16" y="0"/>
                  </a:cubicBezTo>
                  <a:cubicBezTo>
                    <a:pt x="8" y="0"/>
                    <a:pt x="1" y="4"/>
                    <a:pt x="0" y="9"/>
                  </a:cubicBezTo>
                  <a:cubicBezTo>
                    <a:pt x="0" y="13"/>
                    <a:pt x="5" y="17"/>
                    <a:pt x="13" y="17"/>
                  </a:cubicBezTo>
                  <a:cubicBezTo>
                    <a:pt x="20" y="17"/>
                    <a:pt x="27" y="13"/>
                    <a:pt x="28" y="9"/>
                  </a:cubicBezTo>
                  <a:close/>
                </a:path>
              </a:pathLst>
            </a:custGeom>
            <a:grpFill/>
            <a:ln>
              <a:noFill/>
            </a:ln>
          </p:spPr>
          <p:txBody>
            <a:bodyPr anchor="ctr"/>
            <a:lstStyle/>
            <a:p>
              <a:pPr algn="ctr"/>
              <a:endParaRPr/>
            </a:p>
          </p:txBody>
        </p:sp>
        <p:sp>
          <p:nvSpPr>
            <p:cNvPr id="45" name="îṡḷíḑè"/>
            <p:cNvSpPr/>
            <p:nvPr/>
          </p:nvSpPr>
          <p:spPr bwMode="auto">
            <a:xfrm>
              <a:off x="4780350" y="1804190"/>
              <a:ext cx="106464" cy="61718"/>
            </a:xfrm>
            <a:custGeom>
              <a:avLst/>
              <a:gdLst>
                <a:gd name="T0" fmla="*/ 29 w 29"/>
                <a:gd name="T1" fmla="*/ 9 h 17"/>
                <a:gd name="T2" fmla="*/ 16 w 29"/>
                <a:gd name="T3" fmla="*/ 0 h 17"/>
                <a:gd name="T4" fmla="*/ 1 w 29"/>
                <a:gd name="T5" fmla="*/ 9 h 17"/>
                <a:gd name="T6" fmla="*/ 14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4" y="0"/>
                    <a:pt x="16" y="0"/>
                  </a:cubicBezTo>
                  <a:cubicBezTo>
                    <a:pt x="9" y="0"/>
                    <a:pt x="2" y="4"/>
                    <a:pt x="1" y="9"/>
                  </a:cubicBezTo>
                  <a:cubicBezTo>
                    <a:pt x="0" y="13"/>
                    <a:pt x="6" y="17"/>
                    <a:pt x="14" y="17"/>
                  </a:cubicBezTo>
                  <a:cubicBezTo>
                    <a:pt x="21" y="17"/>
                    <a:pt x="28" y="13"/>
                    <a:pt x="29" y="9"/>
                  </a:cubicBezTo>
                  <a:close/>
                </a:path>
              </a:pathLst>
            </a:custGeom>
            <a:grpFill/>
            <a:ln>
              <a:noFill/>
            </a:ln>
          </p:spPr>
          <p:txBody>
            <a:bodyPr anchor="ctr"/>
            <a:lstStyle/>
            <a:p>
              <a:pPr algn="ctr"/>
              <a:endParaRPr/>
            </a:p>
          </p:txBody>
        </p:sp>
        <p:sp>
          <p:nvSpPr>
            <p:cNvPr id="46" name="išľïḋê"/>
            <p:cNvSpPr/>
            <p:nvPr/>
          </p:nvSpPr>
          <p:spPr bwMode="auto">
            <a:xfrm>
              <a:off x="4022764" y="1878251"/>
              <a:ext cx="108006"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10" y="0"/>
                    <a:pt x="2" y="4"/>
                    <a:pt x="1" y="9"/>
                  </a:cubicBezTo>
                  <a:cubicBezTo>
                    <a:pt x="0" y="13"/>
                    <a:pt x="5" y="17"/>
                    <a:pt x="13" y="17"/>
                  </a:cubicBezTo>
                  <a:cubicBezTo>
                    <a:pt x="20" y="17"/>
                    <a:pt x="28" y="13"/>
                    <a:pt x="29" y="9"/>
                  </a:cubicBezTo>
                  <a:close/>
                </a:path>
              </a:pathLst>
            </a:custGeom>
            <a:grpFill/>
            <a:ln>
              <a:noFill/>
            </a:ln>
          </p:spPr>
          <p:txBody>
            <a:bodyPr anchor="ctr"/>
            <a:lstStyle/>
            <a:p>
              <a:pPr algn="ctr"/>
              <a:endParaRPr/>
            </a:p>
          </p:txBody>
        </p:sp>
        <p:sp>
          <p:nvSpPr>
            <p:cNvPr id="47" name="í$ḻiḑè"/>
            <p:cNvSpPr/>
            <p:nvPr/>
          </p:nvSpPr>
          <p:spPr bwMode="auto">
            <a:xfrm>
              <a:off x="4146199" y="1878251"/>
              <a:ext cx="109550"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10" y="0"/>
                    <a:pt x="2"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48" name="iṩļïḑè"/>
            <p:cNvSpPr/>
            <p:nvPr/>
          </p:nvSpPr>
          <p:spPr bwMode="auto">
            <a:xfrm>
              <a:off x="4269635" y="1878251"/>
              <a:ext cx="109550"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10" y="0"/>
                    <a:pt x="2"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49" name="iṡḷïḋê"/>
            <p:cNvSpPr/>
            <p:nvPr/>
          </p:nvSpPr>
          <p:spPr bwMode="auto">
            <a:xfrm>
              <a:off x="4394613" y="1878251"/>
              <a:ext cx="109550" cy="61718"/>
            </a:xfrm>
            <a:custGeom>
              <a:avLst/>
              <a:gdLst>
                <a:gd name="T0" fmla="*/ 29 w 30"/>
                <a:gd name="T1" fmla="*/ 9 h 17"/>
                <a:gd name="T2" fmla="*/ 17 w 30"/>
                <a:gd name="T3" fmla="*/ 0 h 17"/>
                <a:gd name="T4" fmla="*/ 1 w 30"/>
                <a:gd name="T5" fmla="*/ 9 h 17"/>
                <a:gd name="T6" fmla="*/ 14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9" y="0"/>
                    <a:pt x="2" y="4"/>
                    <a:pt x="1" y="9"/>
                  </a:cubicBezTo>
                  <a:cubicBezTo>
                    <a:pt x="0" y="13"/>
                    <a:pt x="6" y="17"/>
                    <a:pt x="14" y="17"/>
                  </a:cubicBezTo>
                  <a:cubicBezTo>
                    <a:pt x="21" y="17"/>
                    <a:pt x="28" y="13"/>
                    <a:pt x="29" y="9"/>
                  </a:cubicBezTo>
                  <a:close/>
                </a:path>
              </a:pathLst>
            </a:custGeom>
            <a:grpFill/>
            <a:ln>
              <a:noFill/>
            </a:ln>
          </p:spPr>
          <p:txBody>
            <a:bodyPr anchor="ctr"/>
            <a:lstStyle/>
            <a:p>
              <a:pPr algn="ctr"/>
              <a:endParaRPr/>
            </a:p>
          </p:txBody>
        </p:sp>
        <p:sp>
          <p:nvSpPr>
            <p:cNvPr id="50" name="ïSļíďé"/>
            <p:cNvSpPr/>
            <p:nvPr/>
          </p:nvSpPr>
          <p:spPr bwMode="auto">
            <a:xfrm>
              <a:off x="4522678" y="1878251"/>
              <a:ext cx="104920" cy="61718"/>
            </a:xfrm>
            <a:custGeom>
              <a:avLst/>
              <a:gdLst>
                <a:gd name="T0" fmla="*/ 28 w 29"/>
                <a:gd name="T1" fmla="*/ 9 h 17"/>
                <a:gd name="T2" fmla="*/ 16 w 29"/>
                <a:gd name="T3" fmla="*/ 0 h 17"/>
                <a:gd name="T4" fmla="*/ 1 w 29"/>
                <a:gd name="T5" fmla="*/ 9 h 17"/>
                <a:gd name="T6" fmla="*/ 13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9" y="4"/>
                    <a:pt x="24" y="0"/>
                    <a:pt x="16" y="0"/>
                  </a:cubicBezTo>
                  <a:cubicBezTo>
                    <a:pt x="8" y="0"/>
                    <a:pt x="2" y="4"/>
                    <a:pt x="1" y="9"/>
                  </a:cubicBezTo>
                  <a:cubicBezTo>
                    <a:pt x="0" y="13"/>
                    <a:pt x="5" y="17"/>
                    <a:pt x="13" y="17"/>
                  </a:cubicBezTo>
                  <a:cubicBezTo>
                    <a:pt x="21" y="17"/>
                    <a:pt x="28" y="13"/>
                    <a:pt x="28" y="9"/>
                  </a:cubicBezTo>
                  <a:close/>
                </a:path>
              </a:pathLst>
            </a:custGeom>
            <a:grpFill/>
            <a:ln>
              <a:noFill/>
            </a:ln>
          </p:spPr>
          <p:txBody>
            <a:bodyPr anchor="ctr"/>
            <a:lstStyle/>
            <a:p>
              <a:pPr algn="ctr"/>
              <a:endParaRPr/>
            </a:p>
          </p:txBody>
        </p:sp>
        <p:sp>
          <p:nvSpPr>
            <p:cNvPr id="51" name="îṥḻïḑè"/>
            <p:cNvSpPr/>
            <p:nvPr/>
          </p:nvSpPr>
          <p:spPr bwMode="auto">
            <a:xfrm>
              <a:off x="4646114" y="1878251"/>
              <a:ext cx="104920" cy="61718"/>
            </a:xfrm>
            <a:custGeom>
              <a:avLst/>
              <a:gdLst>
                <a:gd name="T0" fmla="*/ 29 w 29"/>
                <a:gd name="T1" fmla="*/ 9 h 17"/>
                <a:gd name="T2" fmla="*/ 16 w 29"/>
                <a:gd name="T3" fmla="*/ 0 h 17"/>
                <a:gd name="T4" fmla="*/ 1 w 29"/>
                <a:gd name="T5" fmla="*/ 9 h 17"/>
                <a:gd name="T6" fmla="*/ 13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4" y="0"/>
                    <a:pt x="16" y="0"/>
                  </a:cubicBezTo>
                  <a:cubicBezTo>
                    <a:pt x="8" y="0"/>
                    <a:pt x="2"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52" name="ïSlïḋe"/>
            <p:cNvSpPr/>
            <p:nvPr/>
          </p:nvSpPr>
          <p:spPr bwMode="auto">
            <a:xfrm>
              <a:off x="3999619" y="1953855"/>
              <a:ext cx="114178" cy="63261"/>
            </a:xfrm>
            <a:custGeom>
              <a:avLst/>
              <a:gdLst>
                <a:gd name="T0" fmla="*/ 29 w 31"/>
                <a:gd name="T1" fmla="*/ 8 h 17"/>
                <a:gd name="T2" fmla="*/ 18 w 31"/>
                <a:gd name="T3" fmla="*/ 0 h 17"/>
                <a:gd name="T4" fmla="*/ 1 w 31"/>
                <a:gd name="T5" fmla="*/ 8 h 17"/>
                <a:gd name="T6" fmla="*/ 13 w 31"/>
                <a:gd name="T7" fmla="*/ 17 h 17"/>
                <a:gd name="T8" fmla="*/ 29 w 31"/>
                <a:gd name="T9" fmla="*/ 8 h 17"/>
              </a:gdLst>
              <a:ahLst/>
              <a:cxnLst>
                <a:cxn ang="0">
                  <a:pos x="T0" y="T1"/>
                </a:cxn>
                <a:cxn ang="0">
                  <a:pos x="T2" y="T3"/>
                </a:cxn>
                <a:cxn ang="0">
                  <a:pos x="T4" y="T5"/>
                </a:cxn>
                <a:cxn ang="0">
                  <a:pos x="T6" y="T7"/>
                </a:cxn>
                <a:cxn ang="0">
                  <a:pos x="T8" y="T9"/>
                </a:cxn>
              </a:cxnLst>
              <a:rect l="0" t="0" r="r" b="b"/>
              <a:pathLst>
                <a:path w="31" h="17">
                  <a:moveTo>
                    <a:pt x="29" y="8"/>
                  </a:moveTo>
                  <a:cubicBezTo>
                    <a:pt x="31" y="4"/>
                    <a:pt x="25" y="0"/>
                    <a:pt x="18" y="0"/>
                  </a:cubicBezTo>
                  <a:cubicBezTo>
                    <a:pt x="10" y="0"/>
                    <a:pt x="2" y="4"/>
                    <a:pt x="1" y="8"/>
                  </a:cubicBezTo>
                  <a:cubicBezTo>
                    <a:pt x="0" y="13"/>
                    <a:pt x="5" y="17"/>
                    <a:pt x="13" y="17"/>
                  </a:cubicBezTo>
                  <a:cubicBezTo>
                    <a:pt x="21" y="17"/>
                    <a:pt x="28" y="13"/>
                    <a:pt x="29" y="8"/>
                  </a:cubicBezTo>
                  <a:close/>
                </a:path>
              </a:pathLst>
            </a:custGeom>
            <a:grpFill/>
            <a:ln>
              <a:noFill/>
            </a:ln>
          </p:spPr>
          <p:txBody>
            <a:bodyPr anchor="ctr"/>
            <a:lstStyle/>
            <a:p>
              <a:pPr algn="ctr"/>
              <a:endParaRPr/>
            </a:p>
          </p:txBody>
        </p:sp>
        <p:sp>
          <p:nvSpPr>
            <p:cNvPr id="53" name="î$ḻíde"/>
            <p:cNvSpPr/>
            <p:nvPr/>
          </p:nvSpPr>
          <p:spPr bwMode="auto">
            <a:xfrm>
              <a:off x="4124598" y="1953855"/>
              <a:ext cx="112636" cy="63261"/>
            </a:xfrm>
            <a:custGeom>
              <a:avLst/>
              <a:gdLst>
                <a:gd name="T0" fmla="*/ 30 w 31"/>
                <a:gd name="T1" fmla="*/ 8 h 17"/>
                <a:gd name="T2" fmla="*/ 18 w 31"/>
                <a:gd name="T3" fmla="*/ 0 h 17"/>
                <a:gd name="T4" fmla="*/ 2 w 31"/>
                <a:gd name="T5" fmla="*/ 8 h 17"/>
                <a:gd name="T6" fmla="*/ 14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31" y="4"/>
                    <a:pt x="26" y="0"/>
                    <a:pt x="18" y="0"/>
                  </a:cubicBezTo>
                  <a:cubicBezTo>
                    <a:pt x="10" y="0"/>
                    <a:pt x="3" y="4"/>
                    <a:pt x="2" y="8"/>
                  </a:cubicBezTo>
                  <a:cubicBezTo>
                    <a:pt x="0" y="13"/>
                    <a:pt x="6" y="17"/>
                    <a:pt x="14" y="17"/>
                  </a:cubicBezTo>
                  <a:cubicBezTo>
                    <a:pt x="21" y="17"/>
                    <a:pt x="29" y="13"/>
                    <a:pt x="30" y="8"/>
                  </a:cubicBezTo>
                  <a:close/>
                </a:path>
              </a:pathLst>
            </a:custGeom>
            <a:grpFill/>
            <a:ln>
              <a:noFill/>
            </a:ln>
          </p:spPr>
          <p:txBody>
            <a:bodyPr anchor="ctr"/>
            <a:lstStyle/>
            <a:p>
              <a:pPr algn="ctr"/>
              <a:endParaRPr/>
            </a:p>
          </p:txBody>
        </p:sp>
        <p:sp>
          <p:nvSpPr>
            <p:cNvPr id="54" name="ïšḷiḍè"/>
            <p:cNvSpPr/>
            <p:nvPr/>
          </p:nvSpPr>
          <p:spPr bwMode="auto">
            <a:xfrm>
              <a:off x="4252662" y="1953855"/>
              <a:ext cx="112636" cy="63261"/>
            </a:xfrm>
            <a:custGeom>
              <a:avLst/>
              <a:gdLst>
                <a:gd name="T0" fmla="*/ 29 w 31"/>
                <a:gd name="T1" fmla="*/ 8 h 17"/>
                <a:gd name="T2" fmla="*/ 17 w 31"/>
                <a:gd name="T3" fmla="*/ 0 h 17"/>
                <a:gd name="T4" fmla="*/ 1 w 31"/>
                <a:gd name="T5" fmla="*/ 8 h 17"/>
                <a:gd name="T6" fmla="*/ 13 w 31"/>
                <a:gd name="T7" fmla="*/ 17 h 17"/>
                <a:gd name="T8" fmla="*/ 29 w 31"/>
                <a:gd name="T9" fmla="*/ 8 h 17"/>
              </a:gdLst>
              <a:ahLst/>
              <a:cxnLst>
                <a:cxn ang="0">
                  <a:pos x="T0" y="T1"/>
                </a:cxn>
                <a:cxn ang="0">
                  <a:pos x="T2" y="T3"/>
                </a:cxn>
                <a:cxn ang="0">
                  <a:pos x="T4" y="T5"/>
                </a:cxn>
                <a:cxn ang="0">
                  <a:pos x="T6" y="T7"/>
                </a:cxn>
                <a:cxn ang="0">
                  <a:pos x="T8" y="T9"/>
                </a:cxn>
              </a:cxnLst>
              <a:rect l="0" t="0" r="r" b="b"/>
              <a:pathLst>
                <a:path w="31" h="17">
                  <a:moveTo>
                    <a:pt x="29" y="8"/>
                  </a:moveTo>
                  <a:cubicBezTo>
                    <a:pt x="31" y="4"/>
                    <a:pt x="25" y="0"/>
                    <a:pt x="17" y="0"/>
                  </a:cubicBezTo>
                  <a:cubicBezTo>
                    <a:pt x="10" y="0"/>
                    <a:pt x="2" y="4"/>
                    <a:pt x="1" y="8"/>
                  </a:cubicBezTo>
                  <a:cubicBezTo>
                    <a:pt x="0" y="13"/>
                    <a:pt x="5" y="17"/>
                    <a:pt x="13" y="17"/>
                  </a:cubicBezTo>
                  <a:cubicBezTo>
                    <a:pt x="21" y="17"/>
                    <a:pt x="28" y="13"/>
                    <a:pt x="29" y="8"/>
                  </a:cubicBezTo>
                  <a:close/>
                </a:path>
              </a:pathLst>
            </a:custGeom>
            <a:grpFill/>
            <a:ln>
              <a:noFill/>
            </a:ln>
          </p:spPr>
          <p:txBody>
            <a:bodyPr anchor="ctr"/>
            <a:lstStyle/>
            <a:p>
              <a:pPr algn="ctr"/>
              <a:endParaRPr/>
            </a:p>
          </p:txBody>
        </p:sp>
        <p:sp>
          <p:nvSpPr>
            <p:cNvPr id="55" name="î$ļíďe"/>
            <p:cNvSpPr/>
            <p:nvPr/>
          </p:nvSpPr>
          <p:spPr bwMode="auto">
            <a:xfrm>
              <a:off x="4106083" y="2031003"/>
              <a:ext cx="112636" cy="61718"/>
            </a:xfrm>
            <a:custGeom>
              <a:avLst/>
              <a:gdLst>
                <a:gd name="T0" fmla="*/ 30 w 31"/>
                <a:gd name="T1" fmla="*/ 9 h 17"/>
                <a:gd name="T2" fmla="*/ 18 w 31"/>
                <a:gd name="T3" fmla="*/ 0 h 17"/>
                <a:gd name="T4" fmla="*/ 1 w 31"/>
                <a:gd name="T5" fmla="*/ 9 h 17"/>
                <a:gd name="T6" fmla="*/ 13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31" y="4"/>
                    <a:pt x="25" y="0"/>
                    <a:pt x="18" y="0"/>
                  </a:cubicBezTo>
                  <a:cubicBezTo>
                    <a:pt x="10" y="0"/>
                    <a:pt x="2" y="4"/>
                    <a:pt x="1" y="9"/>
                  </a:cubicBezTo>
                  <a:cubicBezTo>
                    <a:pt x="0" y="13"/>
                    <a:pt x="5" y="17"/>
                    <a:pt x="13" y="17"/>
                  </a:cubicBezTo>
                  <a:cubicBezTo>
                    <a:pt x="21" y="17"/>
                    <a:pt x="28" y="13"/>
                    <a:pt x="30" y="9"/>
                  </a:cubicBezTo>
                  <a:close/>
                </a:path>
              </a:pathLst>
            </a:custGeom>
            <a:grpFill/>
            <a:ln>
              <a:noFill/>
            </a:ln>
          </p:spPr>
          <p:txBody>
            <a:bodyPr anchor="ctr"/>
            <a:lstStyle/>
            <a:p>
              <a:pPr algn="ctr"/>
              <a:endParaRPr/>
            </a:p>
          </p:txBody>
        </p:sp>
        <p:sp>
          <p:nvSpPr>
            <p:cNvPr id="56" name="i$ľíḓe"/>
            <p:cNvSpPr/>
            <p:nvPr/>
          </p:nvSpPr>
          <p:spPr bwMode="auto">
            <a:xfrm>
              <a:off x="4883728" y="1953855"/>
              <a:ext cx="109550" cy="63261"/>
            </a:xfrm>
            <a:custGeom>
              <a:avLst/>
              <a:gdLst>
                <a:gd name="T0" fmla="*/ 29 w 30"/>
                <a:gd name="T1" fmla="*/ 8 h 17"/>
                <a:gd name="T2" fmla="*/ 16 w 30"/>
                <a:gd name="T3" fmla="*/ 0 h 17"/>
                <a:gd name="T4" fmla="*/ 1 w 30"/>
                <a:gd name="T5" fmla="*/ 8 h 17"/>
                <a:gd name="T6" fmla="*/ 14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30" y="4"/>
                    <a:pt x="24" y="0"/>
                    <a:pt x="16" y="0"/>
                  </a:cubicBezTo>
                  <a:cubicBezTo>
                    <a:pt x="9" y="0"/>
                    <a:pt x="2" y="4"/>
                    <a:pt x="1" y="8"/>
                  </a:cubicBezTo>
                  <a:cubicBezTo>
                    <a:pt x="0" y="13"/>
                    <a:pt x="6" y="17"/>
                    <a:pt x="14" y="17"/>
                  </a:cubicBezTo>
                  <a:cubicBezTo>
                    <a:pt x="22" y="17"/>
                    <a:pt x="29" y="13"/>
                    <a:pt x="29" y="8"/>
                  </a:cubicBezTo>
                  <a:close/>
                </a:path>
              </a:pathLst>
            </a:custGeom>
            <a:grpFill/>
            <a:ln>
              <a:noFill/>
            </a:ln>
          </p:spPr>
          <p:txBody>
            <a:bodyPr anchor="ctr"/>
            <a:lstStyle/>
            <a:p>
              <a:pPr algn="ctr"/>
              <a:endParaRPr/>
            </a:p>
          </p:txBody>
        </p:sp>
        <p:sp>
          <p:nvSpPr>
            <p:cNvPr id="57" name="ísḻiďé"/>
            <p:cNvSpPr/>
            <p:nvPr/>
          </p:nvSpPr>
          <p:spPr bwMode="auto">
            <a:xfrm>
              <a:off x="5010250" y="1953855"/>
              <a:ext cx="106464" cy="63261"/>
            </a:xfrm>
            <a:custGeom>
              <a:avLst/>
              <a:gdLst>
                <a:gd name="T0" fmla="*/ 29 w 29"/>
                <a:gd name="T1" fmla="*/ 8 h 17"/>
                <a:gd name="T2" fmla="*/ 16 w 29"/>
                <a:gd name="T3" fmla="*/ 0 h 17"/>
                <a:gd name="T4" fmla="*/ 1 w 29"/>
                <a:gd name="T5" fmla="*/ 8 h 17"/>
                <a:gd name="T6" fmla="*/ 14 w 29"/>
                <a:gd name="T7" fmla="*/ 17 h 17"/>
                <a:gd name="T8" fmla="*/ 29 w 29"/>
                <a:gd name="T9" fmla="*/ 8 h 17"/>
              </a:gdLst>
              <a:ahLst/>
              <a:cxnLst>
                <a:cxn ang="0">
                  <a:pos x="T0" y="T1"/>
                </a:cxn>
                <a:cxn ang="0">
                  <a:pos x="T2" y="T3"/>
                </a:cxn>
                <a:cxn ang="0">
                  <a:pos x="T4" y="T5"/>
                </a:cxn>
                <a:cxn ang="0">
                  <a:pos x="T6" y="T7"/>
                </a:cxn>
                <a:cxn ang="0">
                  <a:pos x="T8" y="T9"/>
                </a:cxn>
              </a:cxnLst>
              <a:rect l="0" t="0" r="r" b="b"/>
              <a:pathLst>
                <a:path w="29" h="17">
                  <a:moveTo>
                    <a:pt x="29" y="8"/>
                  </a:moveTo>
                  <a:cubicBezTo>
                    <a:pt x="29" y="4"/>
                    <a:pt x="23" y="0"/>
                    <a:pt x="16" y="0"/>
                  </a:cubicBezTo>
                  <a:cubicBezTo>
                    <a:pt x="8" y="0"/>
                    <a:pt x="1" y="4"/>
                    <a:pt x="1" y="8"/>
                  </a:cubicBezTo>
                  <a:cubicBezTo>
                    <a:pt x="0" y="13"/>
                    <a:pt x="6" y="17"/>
                    <a:pt x="14" y="17"/>
                  </a:cubicBezTo>
                  <a:cubicBezTo>
                    <a:pt x="21" y="17"/>
                    <a:pt x="28" y="13"/>
                    <a:pt x="29" y="8"/>
                  </a:cubicBezTo>
                  <a:close/>
                </a:path>
              </a:pathLst>
            </a:custGeom>
            <a:grpFill/>
            <a:ln>
              <a:noFill/>
            </a:ln>
          </p:spPr>
          <p:txBody>
            <a:bodyPr anchor="ctr"/>
            <a:lstStyle/>
            <a:p>
              <a:pPr algn="ctr"/>
              <a:endParaRPr/>
            </a:p>
          </p:txBody>
        </p:sp>
        <p:sp>
          <p:nvSpPr>
            <p:cNvPr id="58" name="íslîḋe"/>
            <p:cNvSpPr/>
            <p:nvPr/>
          </p:nvSpPr>
          <p:spPr bwMode="auto">
            <a:xfrm>
              <a:off x="6525423" y="1953855"/>
              <a:ext cx="104920" cy="63261"/>
            </a:xfrm>
            <a:custGeom>
              <a:avLst/>
              <a:gdLst>
                <a:gd name="T0" fmla="*/ 28 w 29"/>
                <a:gd name="T1" fmla="*/ 8 h 17"/>
                <a:gd name="T2" fmla="*/ 13 w 29"/>
                <a:gd name="T3" fmla="*/ 0 h 17"/>
                <a:gd name="T4" fmla="*/ 0 w 29"/>
                <a:gd name="T5" fmla="*/ 8 h 17"/>
                <a:gd name="T6" fmla="*/ 15 w 29"/>
                <a:gd name="T7" fmla="*/ 17 h 17"/>
                <a:gd name="T8" fmla="*/ 28 w 29"/>
                <a:gd name="T9" fmla="*/ 8 h 17"/>
              </a:gdLst>
              <a:ahLst/>
              <a:cxnLst>
                <a:cxn ang="0">
                  <a:pos x="T0" y="T1"/>
                </a:cxn>
                <a:cxn ang="0">
                  <a:pos x="T2" y="T3"/>
                </a:cxn>
                <a:cxn ang="0">
                  <a:pos x="T4" y="T5"/>
                </a:cxn>
                <a:cxn ang="0">
                  <a:pos x="T6" y="T7"/>
                </a:cxn>
                <a:cxn ang="0">
                  <a:pos x="T8" y="T9"/>
                </a:cxn>
              </a:cxnLst>
              <a:rect l="0" t="0" r="r" b="b"/>
              <a:pathLst>
                <a:path w="29" h="17">
                  <a:moveTo>
                    <a:pt x="28" y="8"/>
                  </a:moveTo>
                  <a:cubicBezTo>
                    <a:pt x="28" y="4"/>
                    <a:pt x="21" y="0"/>
                    <a:pt x="13" y="0"/>
                  </a:cubicBezTo>
                  <a:cubicBezTo>
                    <a:pt x="6" y="0"/>
                    <a:pt x="0" y="4"/>
                    <a:pt x="0" y="8"/>
                  </a:cubicBezTo>
                  <a:cubicBezTo>
                    <a:pt x="1" y="13"/>
                    <a:pt x="8" y="17"/>
                    <a:pt x="15" y="17"/>
                  </a:cubicBezTo>
                  <a:cubicBezTo>
                    <a:pt x="23" y="17"/>
                    <a:pt x="29" y="13"/>
                    <a:pt x="28" y="8"/>
                  </a:cubicBezTo>
                  <a:close/>
                </a:path>
              </a:pathLst>
            </a:custGeom>
            <a:grpFill/>
            <a:ln>
              <a:noFill/>
            </a:ln>
          </p:spPr>
          <p:txBody>
            <a:bodyPr anchor="ctr"/>
            <a:lstStyle/>
            <a:p>
              <a:pPr algn="ctr"/>
              <a:endParaRPr/>
            </a:p>
          </p:txBody>
        </p:sp>
        <p:sp>
          <p:nvSpPr>
            <p:cNvPr id="59" name="iṣḻíḍê"/>
            <p:cNvSpPr/>
            <p:nvPr/>
          </p:nvSpPr>
          <p:spPr bwMode="auto">
            <a:xfrm>
              <a:off x="6533137" y="2031003"/>
              <a:ext cx="109550" cy="61718"/>
            </a:xfrm>
            <a:custGeom>
              <a:avLst/>
              <a:gdLst>
                <a:gd name="T0" fmla="*/ 29 w 30"/>
                <a:gd name="T1" fmla="*/ 9 h 17"/>
                <a:gd name="T2" fmla="*/ 14 w 30"/>
                <a:gd name="T3" fmla="*/ 0 h 17"/>
                <a:gd name="T4" fmla="*/ 1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2" y="0"/>
                    <a:pt x="14" y="0"/>
                  </a:cubicBezTo>
                  <a:cubicBezTo>
                    <a:pt x="6" y="0"/>
                    <a:pt x="0" y="4"/>
                    <a:pt x="1" y="9"/>
                  </a:cubicBezTo>
                  <a:cubicBezTo>
                    <a:pt x="1" y="13"/>
                    <a:pt x="8" y="17"/>
                    <a:pt x="16" y="17"/>
                  </a:cubicBezTo>
                  <a:cubicBezTo>
                    <a:pt x="24" y="17"/>
                    <a:pt x="30" y="13"/>
                    <a:pt x="29" y="9"/>
                  </a:cubicBezTo>
                  <a:close/>
                </a:path>
              </a:pathLst>
            </a:custGeom>
            <a:grpFill/>
            <a:ln>
              <a:noFill/>
            </a:ln>
          </p:spPr>
          <p:txBody>
            <a:bodyPr anchor="ctr"/>
            <a:lstStyle/>
            <a:p>
              <a:pPr algn="ctr"/>
              <a:endParaRPr/>
            </a:p>
          </p:txBody>
        </p:sp>
        <p:sp>
          <p:nvSpPr>
            <p:cNvPr id="60" name="ïślîḍè"/>
            <p:cNvSpPr/>
            <p:nvPr/>
          </p:nvSpPr>
          <p:spPr bwMode="auto">
            <a:xfrm>
              <a:off x="6539309" y="2108150"/>
              <a:ext cx="109550" cy="64804"/>
            </a:xfrm>
            <a:custGeom>
              <a:avLst/>
              <a:gdLst>
                <a:gd name="T0" fmla="*/ 30 w 30"/>
                <a:gd name="T1" fmla="*/ 9 h 18"/>
                <a:gd name="T2" fmla="*/ 14 w 30"/>
                <a:gd name="T3" fmla="*/ 0 h 18"/>
                <a:gd name="T4" fmla="*/ 1 w 30"/>
                <a:gd name="T5" fmla="*/ 9 h 18"/>
                <a:gd name="T6" fmla="*/ 16 w 30"/>
                <a:gd name="T7" fmla="*/ 18 h 18"/>
                <a:gd name="T8" fmla="*/ 30 w 30"/>
                <a:gd name="T9" fmla="*/ 9 h 18"/>
              </a:gdLst>
              <a:ahLst/>
              <a:cxnLst>
                <a:cxn ang="0">
                  <a:pos x="T0" y="T1"/>
                </a:cxn>
                <a:cxn ang="0">
                  <a:pos x="T2" y="T3"/>
                </a:cxn>
                <a:cxn ang="0">
                  <a:pos x="T4" y="T5"/>
                </a:cxn>
                <a:cxn ang="0">
                  <a:pos x="T6" y="T7"/>
                </a:cxn>
                <a:cxn ang="0">
                  <a:pos x="T8" y="T9"/>
                </a:cxn>
              </a:cxnLst>
              <a:rect l="0" t="0" r="r" b="b"/>
              <a:pathLst>
                <a:path w="30" h="18">
                  <a:moveTo>
                    <a:pt x="30" y="9"/>
                  </a:moveTo>
                  <a:cubicBezTo>
                    <a:pt x="29" y="4"/>
                    <a:pt x="22" y="0"/>
                    <a:pt x="14" y="0"/>
                  </a:cubicBezTo>
                  <a:cubicBezTo>
                    <a:pt x="6" y="0"/>
                    <a:pt x="0" y="4"/>
                    <a:pt x="1" y="9"/>
                  </a:cubicBezTo>
                  <a:cubicBezTo>
                    <a:pt x="1" y="14"/>
                    <a:pt x="8" y="18"/>
                    <a:pt x="16" y="18"/>
                  </a:cubicBezTo>
                  <a:cubicBezTo>
                    <a:pt x="24" y="18"/>
                    <a:pt x="30" y="14"/>
                    <a:pt x="30" y="9"/>
                  </a:cubicBezTo>
                  <a:close/>
                </a:path>
              </a:pathLst>
            </a:custGeom>
            <a:grpFill/>
            <a:ln>
              <a:noFill/>
            </a:ln>
          </p:spPr>
          <p:txBody>
            <a:bodyPr anchor="ctr"/>
            <a:lstStyle/>
            <a:p>
              <a:pPr algn="ctr"/>
              <a:endParaRPr/>
            </a:p>
          </p:txBody>
        </p:sp>
        <p:sp>
          <p:nvSpPr>
            <p:cNvPr id="61" name="îṩlïḓê"/>
            <p:cNvSpPr/>
            <p:nvPr/>
          </p:nvSpPr>
          <p:spPr bwMode="auto">
            <a:xfrm>
              <a:off x="6557824" y="2271702"/>
              <a:ext cx="112636"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3" y="0"/>
                    <a:pt x="14" y="0"/>
                  </a:cubicBezTo>
                  <a:cubicBezTo>
                    <a:pt x="6" y="0"/>
                    <a:pt x="0" y="4"/>
                    <a:pt x="1" y="9"/>
                  </a:cubicBezTo>
                  <a:cubicBezTo>
                    <a:pt x="1" y="14"/>
                    <a:pt x="8" y="19"/>
                    <a:pt x="17" y="19"/>
                  </a:cubicBezTo>
                  <a:cubicBezTo>
                    <a:pt x="25" y="19"/>
                    <a:pt x="31" y="14"/>
                    <a:pt x="30" y="9"/>
                  </a:cubicBezTo>
                  <a:close/>
                </a:path>
              </a:pathLst>
            </a:custGeom>
            <a:grpFill/>
            <a:ln>
              <a:noFill/>
            </a:ln>
          </p:spPr>
          <p:txBody>
            <a:bodyPr anchor="ctr"/>
            <a:lstStyle/>
            <a:p>
              <a:pPr algn="ctr"/>
              <a:endParaRPr/>
            </a:p>
          </p:txBody>
        </p:sp>
        <p:sp>
          <p:nvSpPr>
            <p:cNvPr id="62" name="ïṡľïďê"/>
            <p:cNvSpPr/>
            <p:nvPr/>
          </p:nvSpPr>
          <p:spPr bwMode="auto">
            <a:xfrm>
              <a:off x="6153572" y="2108150"/>
              <a:ext cx="109550" cy="64804"/>
            </a:xfrm>
            <a:custGeom>
              <a:avLst/>
              <a:gdLst>
                <a:gd name="T0" fmla="*/ 30 w 30"/>
                <a:gd name="T1" fmla="*/ 9 h 18"/>
                <a:gd name="T2" fmla="*/ 15 w 30"/>
                <a:gd name="T3" fmla="*/ 0 h 18"/>
                <a:gd name="T4" fmla="*/ 1 w 30"/>
                <a:gd name="T5" fmla="*/ 9 h 18"/>
                <a:gd name="T6" fmla="*/ 16 w 30"/>
                <a:gd name="T7" fmla="*/ 18 h 18"/>
                <a:gd name="T8" fmla="*/ 30 w 30"/>
                <a:gd name="T9" fmla="*/ 9 h 18"/>
              </a:gdLst>
              <a:ahLst/>
              <a:cxnLst>
                <a:cxn ang="0">
                  <a:pos x="T0" y="T1"/>
                </a:cxn>
                <a:cxn ang="0">
                  <a:pos x="T2" y="T3"/>
                </a:cxn>
                <a:cxn ang="0">
                  <a:pos x="T4" y="T5"/>
                </a:cxn>
                <a:cxn ang="0">
                  <a:pos x="T6" y="T7"/>
                </a:cxn>
                <a:cxn ang="0">
                  <a:pos x="T8" y="T9"/>
                </a:cxn>
              </a:cxnLst>
              <a:rect l="0" t="0" r="r" b="b"/>
              <a:pathLst>
                <a:path w="30" h="18">
                  <a:moveTo>
                    <a:pt x="30" y="9"/>
                  </a:moveTo>
                  <a:cubicBezTo>
                    <a:pt x="29" y="4"/>
                    <a:pt x="23" y="0"/>
                    <a:pt x="15" y="0"/>
                  </a:cubicBezTo>
                  <a:cubicBezTo>
                    <a:pt x="7" y="0"/>
                    <a:pt x="0" y="4"/>
                    <a:pt x="1" y="9"/>
                  </a:cubicBezTo>
                  <a:cubicBezTo>
                    <a:pt x="1" y="14"/>
                    <a:pt x="8" y="18"/>
                    <a:pt x="16" y="18"/>
                  </a:cubicBezTo>
                  <a:cubicBezTo>
                    <a:pt x="24" y="18"/>
                    <a:pt x="30" y="14"/>
                    <a:pt x="30" y="9"/>
                  </a:cubicBezTo>
                  <a:close/>
                </a:path>
              </a:pathLst>
            </a:custGeom>
            <a:grpFill/>
            <a:ln>
              <a:noFill/>
            </a:ln>
          </p:spPr>
          <p:txBody>
            <a:bodyPr anchor="ctr"/>
            <a:lstStyle/>
            <a:p>
              <a:pPr algn="ctr"/>
              <a:endParaRPr/>
            </a:p>
          </p:txBody>
        </p:sp>
        <p:sp>
          <p:nvSpPr>
            <p:cNvPr id="63" name="íṣ1iďè"/>
            <p:cNvSpPr/>
            <p:nvPr/>
          </p:nvSpPr>
          <p:spPr bwMode="auto">
            <a:xfrm>
              <a:off x="6284723" y="2108150"/>
              <a:ext cx="104920" cy="64804"/>
            </a:xfrm>
            <a:custGeom>
              <a:avLst/>
              <a:gdLst>
                <a:gd name="T0" fmla="*/ 29 w 29"/>
                <a:gd name="T1" fmla="*/ 9 h 18"/>
                <a:gd name="T2" fmla="*/ 14 w 29"/>
                <a:gd name="T3" fmla="*/ 0 h 18"/>
                <a:gd name="T4" fmla="*/ 0 w 29"/>
                <a:gd name="T5" fmla="*/ 9 h 18"/>
                <a:gd name="T6" fmla="*/ 15 w 29"/>
                <a:gd name="T7" fmla="*/ 18 h 18"/>
                <a:gd name="T8" fmla="*/ 29 w 29"/>
                <a:gd name="T9" fmla="*/ 9 h 18"/>
              </a:gdLst>
              <a:ahLst/>
              <a:cxnLst>
                <a:cxn ang="0">
                  <a:pos x="T0" y="T1"/>
                </a:cxn>
                <a:cxn ang="0">
                  <a:pos x="T2" y="T3"/>
                </a:cxn>
                <a:cxn ang="0">
                  <a:pos x="T4" y="T5"/>
                </a:cxn>
                <a:cxn ang="0">
                  <a:pos x="T6" y="T7"/>
                </a:cxn>
                <a:cxn ang="0">
                  <a:pos x="T8" y="T9"/>
                </a:cxn>
              </a:cxnLst>
              <a:rect l="0" t="0" r="r" b="b"/>
              <a:pathLst>
                <a:path w="29" h="18">
                  <a:moveTo>
                    <a:pt x="29" y="9"/>
                  </a:moveTo>
                  <a:cubicBezTo>
                    <a:pt x="29" y="4"/>
                    <a:pt x="22" y="0"/>
                    <a:pt x="14" y="0"/>
                  </a:cubicBezTo>
                  <a:cubicBezTo>
                    <a:pt x="6" y="0"/>
                    <a:pt x="0" y="4"/>
                    <a:pt x="0" y="9"/>
                  </a:cubicBezTo>
                  <a:cubicBezTo>
                    <a:pt x="0" y="14"/>
                    <a:pt x="7" y="18"/>
                    <a:pt x="15" y="18"/>
                  </a:cubicBezTo>
                  <a:cubicBezTo>
                    <a:pt x="23" y="18"/>
                    <a:pt x="29" y="14"/>
                    <a:pt x="29" y="9"/>
                  </a:cubicBezTo>
                  <a:close/>
                </a:path>
              </a:pathLst>
            </a:custGeom>
            <a:grpFill/>
            <a:ln>
              <a:noFill/>
            </a:ln>
          </p:spPr>
          <p:txBody>
            <a:bodyPr anchor="ctr"/>
            <a:lstStyle/>
            <a:p>
              <a:pPr algn="ctr"/>
              <a:endParaRPr/>
            </a:p>
          </p:txBody>
        </p:sp>
        <p:sp>
          <p:nvSpPr>
            <p:cNvPr id="64" name="iSḻîḋè"/>
            <p:cNvSpPr/>
            <p:nvPr/>
          </p:nvSpPr>
          <p:spPr bwMode="auto">
            <a:xfrm>
              <a:off x="6412787" y="2108150"/>
              <a:ext cx="108006" cy="64804"/>
            </a:xfrm>
            <a:custGeom>
              <a:avLst/>
              <a:gdLst>
                <a:gd name="T0" fmla="*/ 29 w 30"/>
                <a:gd name="T1" fmla="*/ 9 h 18"/>
                <a:gd name="T2" fmla="*/ 14 w 30"/>
                <a:gd name="T3" fmla="*/ 0 h 18"/>
                <a:gd name="T4" fmla="*/ 1 w 30"/>
                <a:gd name="T5" fmla="*/ 9 h 18"/>
                <a:gd name="T6" fmla="*/ 16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29" y="4"/>
                    <a:pt x="22" y="0"/>
                    <a:pt x="14" y="0"/>
                  </a:cubicBezTo>
                  <a:cubicBezTo>
                    <a:pt x="6" y="0"/>
                    <a:pt x="0" y="4"/>
                    <a:pt x="1" y="9"/>
                  </a:cubicBezTo>
                  <a:cubicBezTo>
                    <a:pt x="1" y="14"/>
                    <a:pt x="8" y="18"/>
                    <a:pt x="16" y="18"/>
                  </a:cubicBezTo>
                  <a:cubicBezTo>
                    <a:pt x="24" y="18"/>
                    <a:pt x="30" y="14"/>
                    <a:pt x="29" y="9"/>
                  </a:cubicBezTo>
                  <a:close/>
                </a:path>
              </a:pathLst>
            </a:custGeom>
            <a:grpFill/>
            <a:ln>
              <a:noFill/>
            </a:ln>
          </p:spPr>
          <p:txBody>
            <a:bodyPr anchor="ctr"/>
            <a:lstStyle/>
            <a:p>
              <a:pPr algn="ctr"/>
              <a:endParaRPr/>
            </a:p>
          </p:txBody>
        </p:sp>
        <p:sp>
          <p:nvSpPr>
            <p:cNvPr id="65" name="iṧḷíḍè"/>
            <p:cNvSpPr/>
            <p:nvPr/>
          </p:nvSpPr>
          <p:spPr bwMode="auto">
            <a:xfrm>
              <a:off x="6287809" y="2188383"/>
              <a:ext cx="109550" cy="69433"/>
            </a:xfrm>
            <a:custGeom>
              <a:avLst/>
              <a:gdLst>
                <a:gd name="T0" fmla="*/ 30 w 30"/>
                <a:gd name="T1" fmla="*/ 9 h 19"/>
                <a:gd name="T2" fmla="*/ 15 w 30"/>
                <a:gd name="T3" fmla="*/ 0 h 19"/>
                <a:gd name="T4" fmla="*/ 1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3" y="0"/>
                    <a:pt x="15" y="0"/>
                  </a:cubicBezTo>
                  <a:cubicBezTo>
                    <a:pt x="7" y="0"/>
                    <a:pt x="0" y="4"/>
                    <a:pt x="1" y="9"/>
                  </a:cubicBezTo>
                  <a:cubicBezTo>
                    <a:pt x="1" y="14"/>
                    <a:pt x="8" y="19"/>
                    <a:pt x="16" y="19"/>
                  </a:cubicBezTo>
                  <a:cubicBezTo>
                    <a:pt x="24" y="19"/>
                    <a:pt x="30" y="14"/>
                    <a:pt x="30" y="9"/>
                  </a:cubicBezTo>
                  <a:close/>
                </a:path>
              </a:pathLst>
            </a:custGeom>
            <a:grpFill/>
            <a:ln>
              <a:noFill/>
            </a:ln>
          </p:spPr>
          <p:txBody>
            <a:bodyPr anchor="ctr"/>
            <a:lstStyle/>
            <a:p>
              <a:pPr algn="ctr"/>
              <a:endParaRPr/>
            </a:p>
          </p:txBody>
        </p:sp>
        <p:sp>
          <p:nvSpPr>
            <p:cNvPr id="66" name="ïṧḷíḑè"/>
            <p:cNvSpPr/>
            <p:nvPr/>
          </p:nvSpPr>
          <p:spPr bwMode="auto">
            <a:xfrm>
              <a:off x="6418959" y="2188383"/>
              <a:ext cx="109550" cy="69433"/>
            </a:xfrm>
            <a:custGeom>
              <a:avLst/>
              <a:gdLst>
                <a:gd name="T0" fmla="*/ 30 w 30"/>
                <a:gd name="T1" fmla="*/ 9 h 19"/>
                <a:gd name="T2" fmla="*/ 14 w 30"/>
                <a:gd name="T3" fmla="*/ 0 h 19"/>
                <a:gd name="T4" fmla="*/ 0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2" y="0"/>
                    <a:pt x="14" y="0"/>
                  </a:cubicBezTo>
                  <a:cubicBezTo>
                    <a:pt x="6" y="0"/>
                    <a:pt x="0" y="4"/>
                    <a:pt x="0" y="9"/>
                  </a:cubicBezTo>
                  <a:cubicBezTo>
                    <a:pt x="1" y="14"/>
                    <a:pt x="8" y="19"/>
                    <a:pt x="16" y="19"/>
                  </a:cubicBezTo>
                  <a:cubicBezTo>
                    <a:pt x="24" y="19"/>
                    <a:pt x="30" y="14"/>
                    <a:pt x="30" y="9"/>
                  </a:cubicBezTo>
                  <a:close/>
                </a:path>
              </a:pathLst>
            </a:custGeom>
            <a:grpFill/>
            <a:ln>
              <a:noFill/>
            </a:ln>
          </p:spPr>
          <p:txBody>
            <a:bodyPr anchor="ctr"/>
            <a:lstStyle/>
            <a:p>
              <a:pPr algn="ctr"/>
              <a:endParaRPr/>
            </a:p>
          </p:txBody>
        </p:sp>
        <p:sp>
          <p:nvSpPr>
            <p:cNvPr id="67" name="íśliḓê"/>
            <p:cNvSpPr/>
            <p:nvPr/>
          </p:nvSpPr>
          <p:spPr bwMode="auto">
            <a:xfrm>
              <a:off x="6295524" y="2271702"/>
              <a:ext cx="109550" cy="69433"/>
            </a:xfrm>
            <a:custGeom>
              <a:avLst/>
              <a:gdLst>
                <a:gd name="T0" fmla="*/ 30 w 30"/>
                <a:gd name="T1" fmla="*/ 9 h 19"/>
                <a:gd name="T2" fmla="*/ 14 w 30"/>
                <a:gd name="T3" fmla="*/ 0 h 19"/>
                <a:gd name="T4" fmla="*/ 0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2" y="0"/>
                    <a:pt x="14" y="0"/>
                  </a:cubicBezTo>
                  <a:cubicBezTo>
                    <a:pt x="6" y="0"/>
                    <a:pt x="0" y="4"/>
                    <a:pt x="0" y="9"/>
                  </a:cubicBezTo>
                  <a:cubicBezTo>
                    <a:pt x="1" y="14"/>
                    <a:pt x="8" y="19"/>
                    <a:pt x="16" y="19"/>
                  </a:cubicBezTo>
                  <a:cubicBezTo>
                    <a:pt x="24" y="19"/>
                    <a:pt x="30" y="14"/>
                    <a:pt x="30" y="9"/>
                  </a:cubicBezTo>
                  <a:close/>
                </a:path>
              </a:pathLst>
            </a:custGeom>
            <a:grpFill/>
            <a:ln>
              <a:noFill/>
            </a:ln>
          </p:spPr>
          <p:txBody>
            <a:bodyPr anchor="ctr"/>
            <a:lstStyle/>
            <a:p>
              <a:pPr algn="ctr"/>
              <a:endParaRPr/>
            </a:p>
          </p:txBody>
        </p:sp>
        <p:sp>
          <p:nvSpPr>
            <p:cNvPr id="68" name="î$ḷiďê"/>
            <p:cNvSpPr/>
            <p:nvPr/>
          </p:nvSpPr>
          <p:spPr bwMode="auto">
            <a:xfrm>
              <a:off x="6426674" y="2271702"/>
              <a:ext cx="112636" cy="69433"/>
            </a:xfrm>
            <a:custGeom>
              <a:avLst/>
              <a:gdLst>
                <a:gd name="T0" fmla="*/ 30 w 31"/>
                <a:gd name="T1" fmla="*/ 9 h 19"/>
                <a:gd name="T2" fmla="*/ 14 w 31"/>
                <a:gd name="T3" fmla="*/ 0 h 19"/>
                <a:gd name="T4" fmla="*/ 0 w 31"/>
                <a:gd name="T5" fmla="*/ 9 h 19"/>
                <a:gd name="T6" fmla="*/ 16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2" y="0"/>
                    <a:pt x="14" y="0"/>
                  </a:cubicBezTo>
                  <a:cubicBezTo>
                    <a:pt x="6" y="0"/>
                    <a:pt x="0" y="4"/>
                    <a:pt x="0" y="9"/>
                  </a:cubicBezTo>
                  <a:cubicBezTo>
                    <a:pt x="1" y="14"/>
                    <a:pt x="8" y="19"/>
                    <a:pt x="16" y="19"/>
                  </a:cubicBezTo>
                  <a:cubicBezTo>
                    <a:pt x="24" y="19"/>
                    <a:pt x="31" y="14"/>
                    <a:pt x="30" y="9"/>
                  </a:cubicBezTo>
                  <a:close/>
                </a:path>
              </a:pathLst>
            </a:custGeom>
            <a:grpFill/>
            <a:ln>
              <a:noFill/>
            </a:ln>
          </p:spPr>
          <p:txBody>
            <a:bodyPr anchor="ctr"/>
            <a:lstStyle/>
            <a:p>
              <a:pPr algn="ctr"/>
              <a:endParaRPr/>
            </a:p>
          </p:txBody>
        </p:sp>
        <p:sp>
          <p:nvSpPr>
            <p:cNvPr id="69" name="ïṣľïḑè"/>
            <p:cNvSpPr/>
            <p:nvPr/>
          </p:nvSpPr>
          <p:spPr bwMode="auto">
            <a:xfrm>
              <a:off x="6298609" y="2356565"/>
              <a:ext cx="114178" cy="69433"/>
            </a:xfrm>
            <a:custGeom>
              <a:avLst/>
              <a:gdLst>
                <a:gd name="T0" fmla="*/ 31 w 31"/>
                <a:gd name="T1" fmla="*/ 9 h 19"/>
                <a:gd name="T2" fmla="*/ 15 w 31"/>
                <a:gd name="T3" fmla="*/ 0 h 19"/>
                <a:gd name="T4" fmla="*/ 1 w 31"/>
                <a:gd name="T5" fmla="*/ 9 h 19"/>
                <a:gd name="T6" fmla="*/ 17 w 31"/>
                <a:gd name="T7" fmla="*/ 19 h 19"/>
                <a:gd name="T8" fmla="*/ 31 w 31"/>
                <a:gd name="T9" fmla="*/ 9 h 19"/>
              </a:gdLst>
              <a:ahLst/>
              <a:cxnLst>
                <a:cxn ang="0">
                  <a:pos x="T0" y="T1"/>
                </a:cxn>
                <a:cxn ang="0">
                  <a:pos x="T2" y="T3"/>
                </a:cxn>
                <a:cxn ang="0">
                  <a:pos x="T4" y="T5"/>
                </a:cxn>
                <a:cxn ang="0">
                  <a:pos x="T6" y="T7"/>
                </a:cxn>
                <a:cxn ang="0">
                  <a:pos x="T8" y="T9"/>
                </a:cxn>
              </a:cxnLst>
              <a:rect l="0" t="0" r="r" b="b"/>
              <a:pathLst>
                <a:path w="31" h="19">
                  <a:moveTo>
                    <a:pt x="31" y="9"/>
                  </a:moveTo>
                  <a:cubicBezTo>
                    <a:pt x="30" y="4"/>
                    <a:pt x="23" y="0"/>
                    <a:pt x="15" y="0"/>
                  </a:cubicBezTo>
                  <a:cubicBezTo>
                    <a:pt x="7" y="0"/>
                    <a:pt x="0" y="4"/>
                    <a:pt x="1" y="9"/>
                  </a:cubicBezTo>
                  <a:cubicBezTo>
                    <a:pt x="1" y="15"/>
                    <a:pt x="8" y="19"/>
                    <a:pt x="17" y="19"/>
                  </a:cubicBezTo>
                  <a:cubicBezTo>
                    <a:pt x="25" y="19"/>
                    <a:pt x="31" y="15"/>
                    <a:pt x="31" y="9"/>
                  </a:cubicBezTo>
                  <a:close/>
                </a:path>
              </a:pathLst>
            </a:custGeom>
            <a:grpFill/>
            <a:ln>
              <a:noFill/>
            </a:ln>
          </p:spPr>
          <p:txBody>
            <a:bodyPr anchor="ctr"/>
            <a:lstStyle/>
            <a:p>
              <a:pPr algn="ctr"/>
              <a:endParaRPr/>
            </a:p>
          </p:txBody>
        </p:sp>
        <p:sp>
          <p:nvSpPr>
            <p:cNvPr id="70" name="í$lïḓe"/>
            <p:cNvSpPr/>
            <p:nvPr/>
          </p:nvSpPr>
          <p:spPr bwMode="auto">
            <a:xfrm>
              <a:off x="6434389" y="2356565"/>
              <a:ext cx="112636" cy="69433"/>
            </a:xfrm>
            <a:custGeom>
              <a:avLst/>
              <a:gdLst>
                <a:gd name="T0" fmla="*/ 31 w 31"/>
                <a:gd name="T1" fmla="*/ 9 h 19"/>
                <a:gd name="T2" fmla="*/ 15 w 31"/>
                <a:gd name="T3" fmla="*/ 0 h 19"/>
                <a:gd name="T4" fmla="*/ 1 w 31"/>
                <a:gd name="T5" fmla="*/ 9 h 19"/>
                <a:gd name="T6" fmla="*/ 16 w 31"/>
                <a:gd name="T7" fmla="*/ 19 h 19"/>
                <a:gd name="T8" fmla="*/ 31 w 31"/>
                <a:gd name="T9" fmla="*/ 9 h 19"/>
              </a:gdLst>
              <a:ahLst/>
              <a:cxnLst>
                <a:cxn ang="0">
                  <a:pos x="T0" y="T1"/>
                </a:cxn>
                <a:cxn ang="0">
                  <a:pos x="T2" y="T3"/>
                </a:cxn>
                <a:cxn ang="0">
                  <a:pos x="T4" y="T5"/>
                </a:cxn>
                <a:cxn ang="0">
                  <a:pos x="T6" y="T7"/>
                </a:cxn>
                <a:cxn ang="0">
                  <a:pos x="T8" y="T9"/>
                </a:cxn>
              </a:cxnLst>
              <a:rect l="0" t="0" r="r" b="b"/>
              <a:pathLst>
                <a:path w="31" h="19">
                  <a:moveTo>
                    <a:pt x="31" y="9"/>
                  </a:moveTo>
                  <a:cubicBezTo>
                    <a:pt x="30" y="4"/>
                    <a:pt x="23" y="0"/>
                    <a:pt x="15" y="0"/>
                  </a:cubicBezTo>
                  <a:cubicBezTo>
                    <a:pt x="6" y="0"/>
                    <a:pt x="0" y="4"/>
                    <a:pt x="1" y="9"/>
                  </a:cubicBezTo>
                  <a:cubicBezTo>
                    <a:pt x="1" y="15"/>
                    <a:pt x="8" y="19"/>
                    <a:pt x="16" y="19"/>
                  </a:cubicBezTo>
                  <a:cubicBezTo>
                    <a:pt x="25" y="19"/>
                    <a:pt x="31" y="15"/>
                    <a:pt x="31" y="9"/>
                  </a:cubicBezTo>
                  <a:close/>
                </a:path>
              </a:pathLst>
            </a:custGeom>
            <a:grpFill/>
            <a:ln>
              <a:noFill/>
            </a:ln>
          </p:spPr>
          <p:txBody>
            <a:bodyPr anchor="ctr"/>
            <a:lstStyle/>
            <a:p>
              <a:pPr algn="ctr"/>
              <a:endParaRPr/>
            </a:p>
          </p:txBody>
        </p:sp>
        <p:sp>
          <p:nvSpPr>
            <p:cNvPr id="71" name="iṡḻide"/>
            <p:cNvSpPr/>
            <p:nvPr/>
          </p:nvSpPr>
          <p:spPr bwMode="auto">
            <a:xfrm>
              <a:off x="5886643" y="1878251"/>
              <a:ext cx="101834" cy="61718"/>
            </a:xfrm>
            <a:custGeom>
              <a:avLst/>
              <a:gdLst>
                <a:gd name="T0" fmla="*/ 28 w 28"/>
                <a:gd name="T1" fmla="*/ 9 h 17"/>
                <a:gd name="T2" fmla="*/ 14 w 28"/>
                <a:gd name="T3" fmla="*/ 0 h 17"/>
                <a:gd name="T4" fmla="*/ 0 w 28"/>
                <a:gd name="T5" fmla="*/ 9 h 17"/>
                <a:gd name="T6" fmla="*/ 14 w 28"/>
                <a:gd name="T7" fmla="*/ 17 h 17"/>
                <a:gd name="T8" fmla="*/ 28 w 28"/>
                <a:gd name="T9" fmla="*/ 9 h 17"/>
              </a:gdLst>
              <a:ahLst/>
              <a:cxnLst>
                <a:cxn ang="0">
                  <a:pos x="T0" y="T1"/>
                </a:cxn>
                <a:cxn ang="0">
                  <a:pos x="T2" y="T3"/>
                </a:cxn>
                <a:cxn ang="0">
                  <a:pos x="T4" y="T5"/>
                </a:cxn>
                <a:cxn ang="0">
                  <a:pos x="T6" y="T7"/>
                </a:cxn>
                <a:cxn ang="0">
                  <a:pos x="T8" y="T9"/>
                </a:cxn>
              </a:cxnLst>
              <a:rect l="0" t="0" r="r" b="b"/>
              <a:pathLst>
                <a:path w="28" h="17">
                  <a:moveTo>
                    <a:pt x="28" y="9"/>
                  </a:moveTo>
                  <a:cubicBezTo>
                    <a:pt x="28" y="4"/>
                    <a:pt x="21" y="0"/>
                    <a:pt x="14" y="0"/>
                  </a:cubicBezTo>
                  <a:cubicBezTo>
                    <a:pt x="6" y="0"/>
                    <a:pt x="0" y="4"/>
                    <a:pt x="0" y="9"/>
                  </a:cubicBezTo>
                  <a:cubicBezTo>
                    <a:pt x="0" y="13"/>
                    <a:pt x="6" y="17"/>
                    <a:pt x="14" y="17"/>
                  </a:cubicBezTo>
                  <a:cubicBezTo>
                    <a:pt x="22" y="17"/>
                    <a:pt x="28" y="13"/>
                    <a:pt x="28" y="9"/>
                  </a:cubicBezTo>
                  <a:close/>
                </a:path>
              </a:pathLst>
            </a:custGeom>
            <a:grpFill/>
            <a:ln>
              <a:noFill/>
            </a:ln>
          </p:spPr>
          <p:txBody>
            <a:bodyPr anchor="ctr"/>
            <a:lstStyle/>
            <a:p>
              <a:pPr algn="ctr"/>
              <a:endParaRPr/>
            </a:p>
          </p:txBody>
        </p:sp>
        <p:sp>
          <p:nvSpPr>
            <p:cNvPr id="72" name="iş1îḓé"/>
            <p:cNvSpPr/>
            <p:nvPr/>
          </p:nvSpPr>
          <p:spPr bwMode="auto">
            <a:xfrm>
              <a:off x="6010079" y="1878251"/>
              <a:ext cx="103378" cy="61718"/>
            </a:xfrm>
            <a:custGeom>
              <a:avLst/>
              <a:gdLst>
                <a:gd name="T0" fmla="*/ 28 w 28"/>
                <a:gd name="T1" fmla="*/ 9 h 17"/>
                <a:gd name="T2" fmla="*/ 14 w 28"/>
                <a:gd name="T3" fmla="*/ 0 h 17"/>
                <a:gd name="T4" fmla="*/ 0 w 28"/>
                <a:gd name="T5" fmla="*/ 9 h 17"/>
                <a:gd name="T6" fmla="*/ 14 w 28"/>
                <a:gd name="T7" fmla="*/ 17 h 17"/>
                <a:gd name="T8" fmla="*/ 28 w 28"/>
                <a:gd name="T9" fmla="*/ 9 h 17"/>
              </a:gdLst>
              <a:ahLst/>
              <a:cxnLst>
                <a:cxn ang="0">
                  <a:pos x="T0" y="T1"/>
                </a:cxn>
                <a:cxn ang="0">
                  <a:pos x="T2" y="T3"/>
                </a:cxn>
                <a:cxn ang="0">
                  <a:pos x="T4" y="T5"/>
                </a:cxn>
                <a:cxn ang="0">
                  <a:pos x="T6" y="T7"/>
                </a:cxn>
                <a:cxn ang="0">
                  <a:pos x="T8" y="T9"/>
                </a:cxn>
              </a:cxnLst>
              <a:rect l="0" t="0" r="r" b="b"/>
              <a:pathLst>
                <a:path w="28" h="17">
                  <a:moveTo>
                    <a:pt x="28" y="9"/>
                  </a:moveTo>
                  <a:cubicBezTo>
                    <a:pt x="28" y="4"/>
                    <a:pt x="21" y="0"/>
                    <a:pt x="14" y="0"/>
                  </a:cubicBezTo>
                  <a:cubicBezTo>
                    <a:pt x="6" y="0"/>
                    <a:pt x="0" y="4"/>
                    <a:pt x="0" y="9"/>
                  </a:cubicBezTo>
                  <a:cubicBezTo>
                    <a:pt x="0" y="13"/>
                    <a:pt x="6" y="17"/>
                    <a:pt x="14" y="17"/>
                  </a:cubicBezTo>
                  <a:cubicBezTo>
                    <a:pt x="22" y="17"/>
                    <a:pt x="28" y="13"/>
                    <a:pt x="28" y="9"/>
                  </a:cubicBezTo>
                  <a:close/>
                </a:path>
              </a:pathLst>
            </a:custGeom>
            <a:grpFill/>
            <a:ln>
              <a:noFill/>
            </a:ln>
          </p:spPr>
          <p:txBody>
            <a:bodyPr anchor="ctr"/>
            <a:lstStyle/>
            <a:p>
              <a:pPr algn="ctr"/>
              <a:endParaRPr/>
            </a:p>
          </p:txBody>
        </p:sp>
        <p:sp>
          <p:nvSpPr>
            <p:cNvPr id="73" name="ïšliďe"/>
            <p:cNvSpPr/>
            <p:nvPr/>
          </p:nvSpPr>
          <p:spPr bwMode="auto">
            <a:xfrm>
              <a:off x="6135057" y="1878251"/>
              <a:ext cx="101834" cy="61718"/>
            </a:xfrm>
            <a:custGeom>
              <a:avLst/>
              <a:gdLst>
                <a:gd name="T0" fmla="*/ 28 w 28"/>
                <a:gd name="T1" fmla="*/ 9 h 17"/>
                <a:gd name="T2" fmla="*/ 14 w 28"/>
                <a:gd name="T3" fmla="*/ 0 h 17"/>
                <a:gd name="T4" fmla="*/ 0 w 28"/>
                <a:gd name="T5" fmla="*/ 9 h 17"/>
                <a:gd name="T6" fmla="*/ 15 w 28"/>
                <a:gd name="T7" fmla="*/ 17 h 17"/>
                <a:gd name="T8" fmla="*/ 28 w 28"/>
                <a:gd name="T9" fmla="*/ 9 h 17"/>
              </a:gdLst>
              <a:ahLst/>
              <a:cxnLst>
                <a:cxn ang="0">
                  <a:pos x="T0" y="T1"/>
                </a:cxn>
                <a:cxn ang="0">
                  <a:pos x="T2" y="T3"/>
                </a:cxn>
                <a:cxn ang="0">
                  <a:pos x="T4" y="T5"/>
                </a:cxn>
                <a:cxn ang="0">
                  <a:pos x="T6" y="T7"/>
                </a:cxn>
                <a:cxn ang="0">
                  <a:pos x="T8" y="T9"/>
                </a:cxn>
              </a:cxnLst>
              <a:rect l="0" t="0" r="r" b="b"/>
              <a:pathLst>
                <a:path w="28" h="17">
                  <a:moveTo>
                    <a:pt x="28" y="9"/>
                  </a:moveTo>
                  <a:cubicBezTo>
                    <a:pt x="28" y="4"/>
                    <a:pt x="21" y="0"/>
                    <a:pt x="14" y="0"/>
                  </a:cubicBezTo>
                  <a:cubicBezTo>
                    <a:pt x="6" y="0"/>
                    <a:pt x="0" y="4"/>
                    <a:pt x="0" y="9"/>
                  </a:cubicBezTo>
                  <a:cubicBezTo>
                    <a:pt x="0" y="13"/>
                    <a:pt x="7" y="17"/>
                    <a:pt x="15" y="17"/>
                  </a:cubicBezTo>
                  <a:cubicBezTo>
                    <a:pt x="22" y="17"/>
                    <a:pt x="28" y="13"/>
                    <a:pt x="28" y="9"/>
                  </a:cubicBezTo>
                  <a:close/>
                </a:path>
              </a:pathLst>
            </a:custGeom>
            <a:grpFill/>
            <a:ln>
              <a:noFill/>
            </a:ln>
          </p:spPr>
          <p:txBody>
            <a:bodyPr anchor="ctr"/>
            <a:lstStyle/>
            <a:p>
              <a:pPr algn="ctr"/>
              <a:endParaRPr/>
            </a:p>
          </p:txBody>
        </p:sp>
        <p:sp>
          <p:nvSpPr>
            <p:cNvPr id="74" name="îsḷiḍê"/>
            <p:cNvSpPr/>
            <p:nvPr/>
          </p:nvSpPr>
          <p:spPr bwMode="auto">
            <a:xfrm>
              <a:off x="6258493" y="1878251"/>
              <a:ext cx="106464" cy="61718"/>
            </a:xfrm>
            <a:custGeom>
              <a:avLst/>
              <a:gdLst>
                <a:gd name="T0" fmla="*/ 28 w 29"/>
                <a:gd name="T1" fmla="*/ 9 h 17"/>
                <a:gd name="T2" fmla="*/ 14 w 29"/>
                <a:gd name="T3" fmla="*/ 0 h 17"/>
                <a:gd name="T4" fmla="*/ 0 w 29"/>
                <a:gd name="T5" fmla="*/ 9 h 17"/>
                <a:gd name="T6" fmla="*/ 15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8" y="4"/>
                    <a:pt x="21" y="0"/>
                    <a:pt x="14" y="0"/>
                  </a:cubicBezTo>
                  <a:cubicBezTo>
                    <a:pt x="6" y="0"/>
                    <a:pt x="0" y="4"/>
                    <a:pt x="0" y="9"/>
                  </a:cubicBezTo>
                  <a:cubicBezTo>
                    <a:pt x="1" y="13"/>
                    <a:pt x="7" y="17"/>
                    <a:pt x="15" y="17"/>
                  </a:cubicBezTo>
                  <a:cubicBezTo>
                    <a:pt x="23" y="17"/>
                    <a:pt x="29" y="13"/>
                    <a:pt x="28" y="9"/>
                  </a:cubicBezTo>
                  <a:close/>
                </a:path>
              </a:pathLst>
            </a:custGeom>
            <a:grpFill/>
            <a:ln>
              <a:noFill/>
            </a:ln>
          </p:spPr>
          <p:txBody>
            <a:bodyPr anchor="ctr"/>
            <a:lstStyle/>
            <a:p>
              <a:pPr algn="ctr"/>
              <a:endParaRPr/>
            </a:p>
          </p:txBody>
        </p:sp>
        <p:sp>
          <p:nvSpPr>
            <p:cNvPr id="75" name="iṧlíďè"/>
            <p:cNvSpPr/>
            <p:nvPr/>
          </p:nvSpPr>
          <p:spPr bwMode="auto">
            <a:xfrm>
              <a:off x="6383472" y="1878251"/>
              <a:ext cx="104920" cy="61718"/>
            </a:xfrm>
            <a:custGeom>
              <a:avLst/>
              <a:gdLst>
                <a:gd name="T0" fmla="*/ 28 w 29"/>
                <a:gd name="T1" fmla="*/ 9 h 17"/>
                <a:gd name="T2" fmla="*/ 14 w 29"/>
                <a:gd name="T3" fmla="*/ 0 h 17"/>
                <a:gd name="T4" fmla="*/ 0 w 29"/>
                <a:gd name="T5" fmla="*/ 9 h 17"/>
                <a:gd name="T6" fmla="*/ 15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8" y="4"/>
                    <a:pt x="21" y="0"/>
                    <a:pt x="14" y="0"/>
                  </a:cubicBezTo>
                  <a:cubicBezTo>
                    <a:pt x="6" y="0"/>
                    <a:pt x="0" y="4"/>
                    <a:pt x="0" y="9"/>
                  </a:cubicBezTo>
                  <a:cubicBezTo>
                    <a:pt x="1" y="13"/>
                    <a:pt x="7" y="17"/>
                    <a:pt x="15" y="17"/>
                  </a:cubicBezTo>
                  <a:cubicBezTo>
                    <a:pt x="23" y="17"/>
                    <a:pt x="29" y="13"/>
                    <a:pt x="28" y="9"/>
                  </a:cubicBezTo>
                  <a:close/>
                </a:path>
              </a:pathLst>
            </a:custGeom>
            <a:grpFill/>
            <a:ln>
              <a:noFill/>
            </a:ln>
          </p:spPr>
          <p:txBody>
            <a:bodyPr anchor="ctr"/>
            <a:lstStyle/>
            <a:p>
              <a:pPr algn="ctr"/>
              <a:endParaRPr/>
            </a:p>
          </p:txBody>
        </p:sp>
        <p:sp>
          <p:nvSpPr>
            <p:cNvPr id="76" name="iṥļídè"/>
            <p:cNvSpPr/>
            <p:nvPr/>
          </p:nvSpPr>
          <p:spPr bwMode="auto">
            <a:xfrm>
              <a:off x="5758578" y="1953855"/>
              <a:ext cx="106464" cy="63261"/>
            </a:xfrm>
            <a:prstGeom prst="ellipse">
              <a:avLst/>
            </a:prstGeom>
            <a:grpFill/>
            <a:ln>
              <a:noFill/>
            </a:ln>
          </p:spPr>
          <p:txBody>
            <a:bodyPr anchor="ctr"/>
            <a:lstStyle/>
            <a:p>
              <a:pPr algn="ctr"/>
              <a:endParaRPr/>
            </a:p>
          </p:txBody>
        </p:sp>
        <p:sp>
          <p:nvSpPr>
            <p:cNvPr id="77" name="iṩ1îde"/>
            <p:cNvSpPr/>
            <p:nvPr/>
          </p:nvSpPr>
          <p:spPr bwMode="auto">
            <a:xfrm>
              <a:off x="5886643" y="1953855"/>
              <a:ext cx="101834" cy="63261"/>
            </a:xfrm>
            <a:prstGeom prst="ellipse">
              <a:avLst/>
            </a:prstGeom>
            <a:grpFill/>
            <a:ln>
              <a:noFill/>
            </a:ln>
          </p:spPr>
          <p:txBody>
            <a:bodyPr anchor="ctr"/>
            <a:lstStyle/>
            <a:p>
              <a:pPr algn="ctr"/>
              <a:endParaRPr/>
            </a:p>
          </p:txBody>
        </p:sp>
        <p:sp>
          <p:nvSpPr>
            <p:cNvPr id="78" name="îṡḻîďé"/>
            <p:cNvSpPr/>
            <p:nvPr/>
          </p:nvSpPr>
          <p:spPr bwMode="auto">
            <a:xfrm>
              <a:off x="6010079" y="1953855"/>
              <a:ext cx="106464" cy="63261"/>
            </a:xfrm>
            <a:custGeom>
              <a:avLst/>
              <a:gdLst>
                <a:gd name="T0" fmla="*/ 29 w 29"/>
                <a:gd name="T1" fmla="*/ 8 h 17"/>
                <a:gd name="T2" fmla="*/ 14 w 29"/>
                <a:gd name="T3" fmla="*/ 0 h 17"/>
                <a:gd name="T4" fmla="*/ 1 w 29"/>
                <a:gd name="T5" fmla="*/ 8 h 17"/>
                <a:gd name="T6" fmla="*/ 15 w 29"/>
                <a:gd name="T7" fmla="*/ 17 h 17"/>
                <a:gd name="T8" fmla="*/ 29 w 29"/>
                <a:gd name="T9" fmla="*/ 8 h 17"/>
              </a:gdLst>
              <a:ahLst/>
              <a:cxnLst>
                <a:cxn ang="0">
                  <a:pos x="T0" y="T1"/>
                </a:cxn>
                <a:cxn ang="0">
                  <a:pos x="T2" y="T3"/>
                </a:cxn>
                <a:cxn ang="0">
                  <a:pos x="T4" y="T5"/>
                </a:cxn>
                <a:cxn ang="0">
                  <a:pos x="T6" y="T7"/>
                </a:cxn>
                <a:cxn ang="0">
                  <a:pos x="T8" y="T9"/>
                </a:cxn>
              </a:cxnLst>
              <a:rect l="0" t="0" r="r" b="b"/>
              <a:pathLst>
                <a:path w="29" h="17">
                  <a:moveTo>
                    <a:pt x="29" y="8"/>
                  </a:moveTo>
                  <a:cubicBezTo>
                    <a:pt x="29" y="4"/>
                    <a:pt x="22" y="0"/>
                    <a:pt x="14" y="0"/>
                  </a:cubicBezTo>
                  <a:cubicBezTo>
                    <a:pt x="7" y="0"/>
                    <a:pt x="0" y="4"/>
                    <a:pt x="1" y="8"/>
                  </a:cubicBezTo>
                  <a:cubicBezTo>
                    <a:pt x="1" y="13"/>
                    <a:pt x="7" y="17"/>
                    <a:pt x="15" y="17"/>
                  </a:cubicBezTo>
                  <a:cubicBezTo>
                    <a:pt x="23" y="17"/>
                    <a:pt x="29" y="13"/>
                    <a:pt x="29" y="8"/>
                  </a:cubicBezTo>
                  <a:close/>
                </a:path>
              </a:pathLst>
            </a:custGeom>
            <a:grpFill/>
            <a:ln>
              <a:noFill/>
            </a:ln>
          </p:spPr>
          <p:txBody>
            <a:bodyPr anchor="ctr"/>
            <a:lstStyle/>
            <a:p>
              <a:pPr algn="ctr"/>
              <a:endParaRPr/>
            </a:p>
          </p:txBody>
        </p:sp>
        <p:sp>
          <p:nvSpPr>
            <p:cNvPr id="79" name="iṩliḋé"/>
            <p:cNvSpPr/>
            <p:nvPr/>
          </p:nvSpPr>
          <p:spPr bwMode="auto">
            <a:xfrm>
              <a:off x="6138143" y="1953855"/>
              <a:ext cx="106464" cy="63261"/>
            </a:xfrm>
            <a:custGeom>
              <a:avLst/>
              <a:gdLst>
                <a:gd name="T0" fmla="*/ 28 w 29"/>
                <a:gd name="T1" fmla="*/ 8 h 17"/>
                <a:gd name="T2" fmla="*/ 14 w 29"/>
                <a:gd name="T3" fmla="*/ 0 h 17"/>
                <a:gd name="T4" fmla="*/ 0 w 29"/>
                <a:gd name="T5" fmla="*/ 8 h 17"/>
                <a:gd name="T6" fmla="*/ 15 w 29"/>
                <a:gd name="T7" fmla="*/ 17 h 17"/>
                <a:gd name="T8" fmla="*/ 28 w 29"/>
                <a:gd name="T9" fmla="*/ 8 h 17"/>
              </a:gdLst>
              <a:ahLst/>
              <a:cxnLst>
                <a:cxn ang="0">
                  <a:pos x="T0" y="T1"/>
                </a:cxn>
                <a:cxn ang="0">
                  <a:pos x="T2" y="T3"/>
                </a:cxn>
                <a:cxn ang="0">
                  <a:pos x="T4" y="T5"/>
                </a:cxn>
                <a:cxn ang="0">
                  <a:pos x="T6" y="T7"/>
                </a:cxn>
                <a:cxn ang="0">
                  <a:pos x="T8" y="T9"/>
                </a:cxn>
              </a:cxnLst>
              <a:rect l="0" t="0" r="r" b="b"/>
              <a:pathLst>
                <a:path w="29" h="17">
                  <a:moveTo>
                    <a:pt x="28" y="8"/>
                  </a:moveTo>
                  <a:cubicBezTo>
                    <a:pt x="28" y="4"/>
                    <a:pt x="21" y="0"/>
                    <a:pt x="14" y="0"/>
                  </a:cubicBezTo>
                  <a:cubicBezTo>
                    <a:pt x="6" y="0"/>
                    <a:pt x="0" y="4"/>
                    <a:pt x="0" y="8"/>
                  </a:cubicBezTo>
                  <a:cubicBezTo>
                    <a:pt x="0" y="13"/>
                    <a:pt x="7" y="17"/>
                    <a:pt x="15" y="17"/>
                  </a:cubicBezTo>
                  <a:cubicBezTo>
                    <a:pt x="23" y="17"/>
                    <a:pt x="29" y="13"/>
                    <a:pt x="28" y="8"/>
                  </a:cubicBezTo>
                  <a:close/>
                </a:path>
              </a:pathLst>
            </a:custGeom>
            <a:grpFill/>
            <a:ln>
              <a:noFill/>
            </a:ln>
          </p:spPr>
          <p:txBody>
            <a:bodyPr anchor="ctr"/>
            <a:lstStyle/>
            <a:p>
              <a:pPr algn="ctr"/>
              <a:endParaRPr/>
            </a:p>
          </p:txBody>
        </p:sp>
        <p:sp>
          <p:nvSpPr>
            <p:cNvPr id="80" name="isḻide"/>
            <p:cNvSpPr/>
            <p:nvPr/>
          </p:nvSpPr>
          <p:spPr bwMode="auto">
            <a:xfrm>
              <a:off x="6263122" y="1953855"/>
              <a:ext cx="104920" cy="63261"/>
            </a:xfrm>
            <a:custGeom>
              <a:avLst/>
              <a:gdLst>
                <a:gd name="T0" fmla="*/ 29 w 29"/>
                <a:gd name="T1" fmla="*/ 8 h 17"/>
                <a:gd name="T2" fmla="*/ 14 w 29"/>
                <a:gd name="T3" fmla="*/ 0 h 17"/>
                <a:gd name="T4" fmla="*/ 1 w 29"/>
                <a:gd name="T5" fmla="*/ 8 h 17"/>
                <a:gd name="T6" fmla="*/ 15 w 29"/>
                <a:gd name="T7" fmla="*/ 17 h 17"/>
                <a:gd name="T8" fmla="*/ 29 w 29"/>
                <a:gd name="T9" fmla="*/ 8 h 17"/>
              </a:gdLst>
              <a:ahLst/>
              <a:cxnLst>
                <a:cxn ang="0">
                  <a:pos x="T0" y="T1"/>
                </a:cxn>
                <a:cxn ang="0">
                  <a:pos x="T2" y="T3"/>
                </a:cxn>
                <a:cxn ang="0">
                  <a:pos x="T4" y="T5"/>
                </a:cxn>
                <a:cxn ang="0">
                  <a:pos x="T6" y="T7"/>
                </a:cxn>
                <a:cxn ang="0">
                  <a:pos x="T8" y="T9"/>
                </a:cxn>
              </a:cxnLst>
              <a:rect l="0" t="0" r="r" b="b"/>
              <a:pathLst>
                <a:path w="29" h="17">
                  <a:moveTo>
                    <a:pt x="29" y="8"/>
                  </a:moveTo>
                  <a:cubicBezTo>
                    <a:pt x="28" y="4"/>
                    <a:pt x="22" y="0"/>
                    <a:pt x="14" y="0"/>
                  </a:cubicBezTo>
                  <a:cubicBezTo>
                    <a:pt x="6" y="0"/>
                    <a:pt x="0" y="4"/>
                    <a:pt x="1" y="8"/>
                  </a:cubicBezTo>
                  <a:cubicBezTo>
                    <a:pt x="1" y="13"/>
                    <a:pt x="8" y="17"/>
                    <a:pt x="15" y="17"/>
                  </a:cubicBezTo>
                  <a:cubicBezTo>
                    <a:pt x="23" y="17"/>
                    <a:pt x="29" y="13"/>
                    <a:pt x="29" y="8"/>
                  </a:cubicBezTo>
                  <a:close/>
                </a:path>
              </a:pathLst>
            </a:custGeom>
            <a:grpFill/>
            <a:ln>
              <a:noFill/>
            </a:ln>
          </p:spPr>
          <p:txBody>
            <a:bodyPr anchor="ctr"/>
            <a:lstStyle/>
            <a:p>
              <a:pPr algn="ctr"/>
              <a:endParaRPr/>
            </a:p>
          </p:txBody>
        </p:sp>
        <p:sp>
          <p:nvSpPr>
            <p:cNvPr id="81" name="ïṣḻïḍè"/>
            <p:cNvSpPr/>
            <p:nvPr/>
          </p:nvSpPr>
          <p:spPr bwMode="auto">
            <a:xfrm>
              <a:off x="6389644" y="1953855"/>
              <a:ext cx="106464" cy="63261"/>
            </a:xfrm>
            <a:custGeom>
              <a:avLst/>
              <a:gdLst>
                <a:gd name="T0" fmla="*/ 28 w 29"/>
                <a:gd name="T1" fmla="*/ 8 h 17"/>
                <a:gd name="T2" fmla="*/ 14 w 29"/>
                <a:gd name="T3" fmla="*/ 0 h 17"/>
                <a:gd name="T4" fmla="*/ 0 w 29"/>
                <a:gd name="T5" fmla="*/ 8 h 17"/>
                <a:gd name="T6" fmla="*/ 15 w 29"/>
                <a:gd name="T7" fmla="*/ 17 h 17"/>
                <a:gd name="T8" fmla="*/ 28 w 29"/>
                <a:gd name="T9" fmla="*/ 8 h 17"/>
              </a:gdLst>
              <a:ahLst/>
              <a:cxnLst>
                <a:cxn ang="0">
                  <a:pos x="T0" y="T1"/>
                </a:cxn>
                <a:cxn ang="0">
                  <a:pos x="T2" y="T3"/>
                </a:cxn>
                <a:cxn ang="0">
                  <a:pos x="T4" y="T5"/>
                </a:cxn>
                <a:cxn ang="0">
                  <a:pos x="T6" y="T7"/>
                </a:cxn>
                <a:cxn ang="0">
                  <a:pos x="T8" y="T9"/>
                </a:cxn>
              </a:cxnLst>
              <a:rect l="0" t="0" r="r" b="b"/>
              <a:pathLst>
                <a:path w="29" h="17">
                  <a:moveTo>
                    <a:pt x="28" y="8"/>
                  </a:moveTo>
                  <a:cubicBezTo>
                    <a:pt x="28" y="4"/>
                    <a:pt x="21" y="0"/>
                    <a:pt x="14" y="0"/>
                  </a:cubicBezTo>
                  <a:cubicBezTo>
                    <a:pt x="6" y="0"/>
                    <a:pt x="0" y="4"/>
                    <a:pt x="0" y="8"/>
                  </a:cubicBezTo>
                  <a:cubicBezTo>
                    <a:pt x="1" y="13"/>
                    <a:pt x="7" y="17"/>
                    <a:pt x="15" y="17"/>
                  </a:cubicBezTo>
                  <a:cubicBezTo>
                    <a:pt x="23" y="17"/>
                    <a:pt x="29" y="13"/>
                    <a:pt x="28" y="8"/>
                  </a:cubicBezTo>
                  <a:close/>
                </a:path>
              </a:pathLst>
            </a:custGeom>
            <a:grpFill/>
            <a:ln>
              <a:noFill/>
            </a:ln>
          </p:spPr>
          <p:txBody>
            <a:bodyPr anchor="ctr"/>
            <a:lstStyle/>
            <a:p>
              <a:pPr algn="ctr"/>
              <a:endParaRPr/>
            </a:p>
          </p:txBody>
        </p:sp>
        <p:sp>
          <p:nvSpPr>
            <p:cNvPr id="82" name="iŝḷîďè"/>
            <p:cNvSpPr/>
            <p:nvPr/>
          </p:nvSpPr>
          <p:spPr bwMode="auto">
            <a:xfrm>
              <a:off x="5630514" y="2031003"/>
              <a:ext cx="106464" cy="61718"/>
            </a:xfrm>
            <a:custGeom>
              <a:avLst/>
              <a:gdLst>
                <a:gd name="T0" fmla="*/ 29 w 29"/>
                <a:gd name="T1" fmla="*/ 9 h 17"/>
                <a:gd name="T2" fmla="*/ 15 w 29"/>
                <a:gd name="T3" fmla="*/ 0 h 17"/>
                <a:gd name="T4" fmla="*/ 0 w 29"/>
                <a:gd name="T5" fmla="*/ 9 h 17"/>
                <a:gd name="T6" fmla="*/ 14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3" y="0"/>
                    <a:pt x="15" y="0"/>
                  </a:cubicBezTo>
                  <a:cubicBezTo>
                    <a:pt x="7" y="0"/>
                    <a:pt x="0" y="4"/>
                    <a:pt x="0" y="9"/>
                  </a:cubicBezTo>
                  <a:cubicBezTo>
                    <a:pt x="0" y="13"/>
                    <a:pt x="6" y="17"/>
                    <a:pt x="14" y="17"/>
                  </a:cubicBezTo>
                  <a:cubicBezTo>
                    <a:pt x="22" y="17"/>
                    <a:pt x="29" y="13"/>
                    <a:pt x="29" y="9"/>
                  </a:cubicBezTo>
                  <a:close/>
                </a:path>
              </a:pathLst>
            </a:custGeom>
            <a:grpFill/>
            <a:ln>
              <a:noFill/>
            </a:ln>
          </p:spPr>
          <p:txBody>
            <a:bodyPr anchor="ctr"/>
            <a:lstStyle/>
            <a:p>
              <a:pPr algn="ctr"/>
              <a:endParaRPr/>
            </a:p>
          </p:txBody>
        </p:sp>
        <p:sp>
          <p:nvSpPr>
            <p:cNvPr id="83" name="ïş1ïḋe"/>
            <p:cNvSpPr/>
            <p:nvPr/>
          </p:nvSpPr>
          <p:spPr bwMode="auto">
            <a:xfrm>
              <a:off x="5758578" y="2031003"/>
              <a:ext cx="106464" cy="61718"/>
            </a:xfrm>
            <a:custGeom>
              <a:avLst/>
              <a:gdLst>
                <a:gd name="T0" fmla="*/ 29 w 29"/>
                <a:gd name="T1" fmla="*/ 9 h 17"/>
                <a:gd name="T2" fmla="*/ 15 w 29"/>
                <a:gd name="T3" fmla="*/ 0 h 17"/>
                <a:gd name="T4" fmla="*/ 0 w 29"/>
                <a:gd name="T5" fmla="*/ 9 h 17"/>
                <a:gd name="T6" fmla="*/ 14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2" y="0"/>
                    <a:pt x="15" y="0"/>
                  </a:cubicBezTo>
                  <a:cubicBezTo>
                    <a:pt x="7" y="0"/>
                    <a:pt x="0" y="4"/>
                    <a:pt x="0" y="9"/>
                  </a:cubicBezTo>
                  <a:cubicBezTo>
                    <a:pt x="0" y="13"/>
                    <a:pt x="7" y="17"/>
                    <a:pt x="14" y="17"/>
                  </a:cubicBezTo>
                  <a:cubicBezTo>
                    <a:pt x="22" y="17"/>
                    <a:pt x="29" y="13"/>
                    <a:pt x="29" y="9"/>
                  </a:cubicBezTo>
                  <a:close/>
                </a:path>
              </a:pathLst>
            </a:custGeom>
            <a:grpFill/>
            <a:ln>
              <a:noFill/>
            </a:ln>
          </p:spPr>
          <p:txBody>
            <a:bodyPr anchor="ctr"/>
            <a:lstStyle/>
            <a:p>
              <a:pPr algn="ctr"/>
              <a:endParaRPr/>
            </a:p>
          </p:txBody>
        </p:sp>
        <p:sp>
          <p:nvSpPr>
            <p:cNvPr id="84" name="ïśḻîḋé"/>
            <p:cNvSpPr/>
            <p:nvPr/>
          </p:nvSpPr>
          <p:spPr bwMode="auto">
            <a:xfrm>
              <a:off x="5886643" y="2031003"/>
              <a:ext cx="106464" cy="61718"/>
            </a:xfrm>
            <a:custGeom>
              <a:avLst/>
              <a:gdLst>
                <a:gd name="T0" fmla="*/ 29 w 29"/>
                <a:gd name="T1" fmla="*/ 9 h 17"/>
                <a:gd name="T2" fmla="*/ 14 w 29"/>
                <a:gd name="T3" fmla="*/ 0 h 17"/>
                <a:gd name="T4" fmla="*/ 0 w 29"/>
                <a:gd name="T5" fmla="*/ 9 h 17"/>
                <a:gd name="T6" fmla="*/ 15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2" y="0"/>
                    <a:pt x="14" y="0"/>
                  </a:cubicBezTo>
                  <a:cubicBezTo>
                    <a:pt x="6" y="0"/>
                    <a:pt x="0" y="4"/>
                    <a:pt x="0" y="9"/>
                  </a:cubicBezTo>
                  <a:cubicBezTo>
                    <a:pt x="0" y="13"/>
                    <a:pt x="7" y="17"/>
                    <a:pt x="15" y="17"/>
                  </a:cubicBezTo>
                  <a:cubicBezTo>
                    <a:pt x="23" y="17"/>
                    <a:pt x="29" y="13"/>
                    <a:pt x="29" y="9"/>
                  </a:cubicBezTo>
                  <a:close/>
                </a:path>
              </a:pathLst>
            </a:custGeom>
            <a:grpFill/>
            <a:ln>
              <a:noFill/>
            </a:ln>
          </p:spPr>
          <p:txBody>
            <a:bodyPr anchor="ctr"/>
            <a:lstStyle/>
            <a:p>
              <a:pPr algn="ctr"/>
              <a:endParaRPr/>
            </a:p>
          </p:txBody>
        </p:sp>
        <p:sp>
          <p:nvSpPr>
            <p:cNvPr id="85" name="islidê"/>
            <p:cNvSpPr/>
            <p:nvPr/>
          </p:nvSpPr>
          <p:spPr bwMode="auto">
            <a:xfrm>
              <a:off x="6148944" y="2031003"/>
              <a:ext cx="106464" cy="61718"/>
            </a:xfrm>
            <a:custGeom>
              <a:avLst/>
              <a:gdLst>
                <a:gd name="T0" fmla="*/ 29 w 29"/>
                <a:gd name="T1" fmla="*/ 9 h 17"/>
                <a:gd name="T2" fmla="*/ 14 w 29"/>
                <a:gd name="T3" fmla="*/ 0 h 17"/>
                <a:gd name="T4" fmla="*/ 1 w 29"/>
                <a:gd name="T5" fmla="*/ 9 h 17"/>
                <a:gd name="T6" fmla="*/ 15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2" y="0"/>
                    <a:pt x="14" y="0"/>
                  </a:cubicBezTo>
                  <a:cubicBezTo>
                    <a:pt x="7" y="0"/>
                    <a:pt x="0" y="4"/>
                    <a:pt x="1" y="9"/>
                  </a:cubicBezTo>
                  <a:cubicBezTo>
                    <a:pt x="1" y="13"/>
                    <a:pt x="8" y="17"/>
                    <a:pt x="15" y="17"/>
                  </a:cubicBezTo>
                  <a:cubicBezTo>
                    <a:pt x="23" y="17"/>
                    <a:pt x="29" y="13"/>
                    <a:pt x="29" y="9"/>
                  </a:cubicBezTo>
                  <a:close/>
                </a:path>
              </a:pathLst>
            </a:custGeom>
            <a:grpFill/>
            <a:ln>
              <a:noFill/>
            </a:ln>
          </p:spPr>
          <p:txBody>
            <a:bodyPr anchor="ctr"/>
            <a:lstStyle/>
            <a:p>
              <a:pPr algn="ctr"/>
              <a:endParaRPr/>
            </a:p>
          </p:txBody>
        </p:sp>
        <p:sp>
          <p:nvSpPr>
            <p:cNvPr id="86" name="îSľïḓè"/>
            <p:cNvSpPr/>
            <p:nvPr/>
          </p:nvSpPr>
          <p:spPr bwMode="auto">
            <a:xfrm>
              <a:off x="6269294" y="2031003"/>
              <a:ext cx="106464" cy="61718"/>
            </a:xfrm>
            <a:custGeom>
              <a:avLst/>
              <a:gdLst>
                <a:gd name="T0" fmla="*/ 29 w 29"/>
                <a:gd name="T1" fmla="*/ 9 h 17"/>
                <a:gd name="T2" fmla="*/ 14 w 29"/>
                <a:gd name="T3" fmla="*/ 0 h 17"/>
                <a:gd name="T4" fmla="*/ 0 w 29"/>
                <a:gd name="T5" fmla="*/ 9 h 17"/>
                <a:gd name="T6" fmla="*/ 15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8" y="4"/>
                    <a:pt x="22" y="0"/>
                    <a:pt x="14" y="0"/>
                  </a:cubicBezTo>
                  <a:cubicBezTo>
                    <a:pt x="6" y="0"/>
                    <a:pt x="0" y="4"/>
                    <a:pt x="0" y="9"/>
                  </a:cubicBezTo>
                  <a:cubicBezTo>
                    <a:pt x="0" y="13"/>
                    <a:pt x="7" y="17"/>
                    <a:pt x="15" y="17"/>
                  </a:cubicBezTo>
                  <a:cubicBezTo>
                    <a:pt x="23" y="17"/>
                    <a:pt x="29" y="13"/>
                    <a:pt x="29" y="9"/>
                  </a:cubicBezTo>
                  <a:close/>
                </a:path>
              </a:pathLst>
            </a:custGeom>
            <a:grpFill/>
            <a:ln>
              <a:noFill/>
            </a:ln>
          </p:spPr>
          <p:txBody>
            <a:bodyPr anchor="ctr"/>
            <a:lstStyle/>
            <a:p>
              <a:pPr algn="ctr"/>
              <a:endParaRPr/>
            </a:p>
          </p:txBody>
        </p:sp>
        <p:sp>
          <p:nvSpPr>
            <p:cNvPr id="87" name="işḻîḓè"/>
            <p:cNvSpPr/>
            <p:nvPr/>
          </p:nvSpPr>
          <p:spPr bwMode="auto">
            <a:xfrm>
              <a:off x="6397358" y="2031003"/>
              <a:ext cx="106464" cy="61718"/>
            </a:xfrm>
            <a:custGeom>
              <a:avLst/>
              <a:gdLst>
                <a:gd name="T0" fmla="*/ 29 w 29"/>
                <a:gd name="T1" fmla="*/ 9 h 17"/>
                <a:gd name="T2" fmla="*/ 14 w 29"/>
                <a:gd name="T3" fmla="*/ 0 h 17"/>
                <a:gd name="T4" fmla="*/ 0 w 29"/>
                <a:gd name="T5" fmla="*/ 9 h 17"/>
                <a:gd name="T6" fmla="*/ 15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8" y="4"/>
                    <a:pt x="21" y="0"/>
                    <a:pt x="14" y="0"/>
                  </a:cubicBezTo>
                  <a:cubicBezTo>
                    <a:pt x="6" y="0"/>
                    <a:pt x="0" y="4"/>
                    <a:pt x="0" y="9"/>
                  </a:cubicBezTo>
                  <a:cubicBezTo>
                    <a:pt x="0" y="13"/>
                    <a:pt x="7" y="17"/>
                    <a:pt x="15" y="17"/>
                  </a:cubicBezTo>
                  <a:cubicBezTo>
                    <a:pt x="23" y="17"/>
                    <a:pt x="29" y="13"/>
                    <a:pt x="29" y="9"/>
                  </a:cubicBezTo>
                  <a:close/>
                </a:path>
              </a:pathLst>
            </a:custGeom>
            <a:grpFill/>
            <a:ln>
              <a:noFill/>
            </a:ln>
          </p:spPr>
          <p:txBody>
            <a:bodyPr anchor="ctr"/>
            <a:lstStyle/>
            <a:p>
              <a:pPr algn="ctr"/>
              <a:endParaRPr/>
            </a:p>
          </p:txBody>
        </p:sp>
        <p:sp>
          <p:nvSpPr>
            <p:cNvPr id="88" name="ïṩļïdè"/>
            <p:cNvSpPr/>
            <p:nvPr/>
          </p:nvSpPr>
          <p:spPr bwMode="auto">
            <a:xfrm>
              <a:off x="5627428" y="2108150"/>
              <a:ext cx="109550" cy="64804"/>
            </a:xfrm>
            <a:custGeom>
              <a:avLst/>
              <a:gdLst>
                <a:gd name="T0" fmla="*/ 29 w 30"/>
                <a:gd name="T1" fmla="*/ 9 h 18"/>
                <a:gd name="T2" fmla="*/ 15 w 30"/>
                <a:gd name="T3" fmla="*/ 0 h 18"/>
                <a:gd name="T4" fmla="*/ 1 w 30"/>
                <a:gd name="T5" fmla="*/ 9 h 18"/>
                <a:gd name="T6" fmla="*/ 15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30" y="4"/>
                    <a:pt x="23" y="0"/>
                    <a:pt x="15" y="0"/>
                  </a:cubicBezTo>
                  <a:cubicBezTo>
                    <a:pt x="7" y="0"/>
                    <a:pt x="1" y="4"/>
                    <a:pt x="1" y="9"/>
                  </a:cubicBezTo>
                  <a:cubicBezTo>
                    <a:pt x="0" y="14"/>
                    <a:pt x="7" y="18"/>
                    <a:pt x="15" y="18"/>
                  </a:cubicBezTo>
                  <a:cubicBezTo>
                    <a:pt x="23" y="18"/>
                    <a:pt x="29" y="14"/>
                    <a:pt x="29" y="9"/>
                  </a:cubicBezTo>
                  <a:close/>
                </a:path>
              </a:pathLst>
            </a:custGeom>
            <a:grpFill/>
            <a:ln>
              <a:noFill/>
            </a:ln>
          </p:spPr>
          <p:txBody>
            <a:bodyPr anchor="ctr"/>
            <a:lstStyle/>
            <a:p>
              <a:pPr algn="ctr"/>
              <a:endParaRPr/>
            </a:p>
          </p:txBody>
        </p:sp>
        <p:sp>
          <p:nvSpPr>
            <p:cNvPr id="89" name="îṡḻïdê"/>
            <p:cNvSpPr/>
            <p:nvPr/>
          </p:nvSpPr>
          <p:spPr bwMode="auto">
            <a:xfrm>
              <a:off x="5758578" y="2108150"/>
              <a:ext cx="106464" cy="64804"/>
            </a:xfrm>
            <a:custGeom>
              <a:avLst/>
              <a:gdLst>
                <a:gd name="T0" fmla="*/ 29 w 29"/>
                <a:gd name="T1" fmla="*/ 9 h 18"/>
                <a:gd name="T2" fmla="*/ 14 w 29"/>
                <a:gd name="T3" fmla="*/ 0 h 18"/>
                <a:gd name="T4" fmla="*/ 0 w 29"/>
                <a:gd name="T5" fmla="*/ 9 h 18"/>
                <a:gd name="T6" fmla="*/ 14 w 29"/>
                <a:gd name="T7" fmla="*/ 18 h 18"/>
                <a:gd name="T8" fmla="*/ 29 w 29"/>
                <a:gd name="T9" fmla="*/ 9 h 18"/>
              </a:gdLst>
              <a:ahLst/>
              <a:cxnLst>
                <a:cxn ang="0">
                  <a:pos x="T0" y="T1"/>
                </a:cxn>
                <a:cxn ang="0">
                  <a:pos x="T2" y="T3"/>
                </a:cxn>
                <a:cxn ang="0">
                  <a:pos x="T4" y="T5"/>
                </a:cxn>
                <a:cxn ang="0">
                  <a:pos x="T6" y="T7"/>
                </a:cxn>
                <a:cxn ang="0">
                  <a:pos x="T8" y="T9"/>
                </a:cxn>
              </a:cxnLst>
              <a:rect l="0" t="0" r="r" b="b"/>
              <a:pathLst>
                <a:path w="29" h="18">
                  <a:moveTo>
                    <a:pt x="29" y="9"/>
                  </a:moveTo>
                  <a:cubicBezTo>
                    <a:pt x="29" y="4"/>
                    <a:pt x="22" y="0"/>
                    <a:pt x="14" y="0"/>
                  </a:cubicBezTo>
                  <a:cubicBezTo>
                    <a:pt x="7" y="0"/>
                    <a:pt x="0" y="4"/>
                    <a:pt x="0" y="9"/>
                  </a:cubicBezTo>
                  <a:cubicBezTo>
                    <a:pt x="0" y="14"/>
                    <a:pt x="6" y="18"/>
                    <a:pt x="14" y="18"/>
                  </a:cubicBezTo>
                  <a:cubicBezTo>
                    <a:pt x="22" y="18"/>
                    <a:pt x="29" y="14"/>
                    <a:pt x="29" y="9"/>
                  </a:cubicBezTo>
                  <a:close/>
                </a:path>
              </a:pathLst>
            </a:custGeom>
            <a:grpFill/>
            <a:ln>
              <a:noFill/>
            </a:ln>
          </p:spPr>
          <p:txBody>
            <a:bodyPr anchor="ctr"/>
            <a:lstStyle/>
            <a:p>
              <a:pPr algn="ctr"/>
              <a:endParaRPr/>
            </a:p>
          </p:txBody>
        </p:sp>
        <p:sp>
          <p:nvSpPr>
            <p:cNvPr id="90" name="í$ľíḓe"/>
            <p:cNvSpPr/>
            <p:nvPr/>
          </p:nvSpPr>
          <p:spPr bwMode="auto">
            <a:xfrm>
              <a:off x="5886643" y="2108150"/>
              <a:ext cx="106464" cy="64804"/>
            </a:xfrm>
            <a:prstGeom prst="ellipse">
              <a:avLst/>
            </a:prstGeom>
            <a:grpFill/>
            <a:ln>
              <a:noFill/>
            </a:ln>
          </p:spPr>
          <p:txBody>
            <a:bodyPr anchor="ctr"/>
            <a:lstStyle/>
            <a:p>
              <a:pPr algn="ctr"/>
              <a:endParaRPr/>
            </a:p>
          </p:txBody>
        </p:sp>
        <p:sp>
          <p:nvSpPr>
            <p:cNvPr id="91" name="iSḷïḋê"/>
            <p:cNvSpPr/>
            <p:nvPr/>
          </p:nvSpPr>
          <p:spPr bwMode="auto">
            <a:xfrm>
              <a:off x="5635142" y="2188383"/>
              <a:ext cx="109550" cy="69433"/>
            </a:xfrm>
            <a:custGeom>
              <a:avLst/>
              <a:gdLst>
                <a:gd name="T0" fmla="*/ 30 w 30"/>
                <a:gd name="T1" fmla="*/ 9 h 19"/>
                <a:gd name="T2" fmla="*/ 15 w 30"/>
                <a:gd name="T3" fmla="*/ 0 h 19"/>
                <a:gd name="T4" fmla="*/ 1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3" y="0"/>
                    <a:pt x="15" y="0"/>
                  </a:cubicBezTo>
                  <a:cubicBezTo>
                    <a:pt x="7" y="0"/>
                    <a:pt x="1" y="4"/>
                    <a:pt x="1" y="9"/>
                  </a:cubicBezTo>
                  <a:cubicBezTo>
                    <a:pt x="0" y="14"/>
                    <a:pt x="7" y="19"/>
                    <a:pt x="15" y="19"/>
                  </a:cubicBezTo>
                  <a:cubicBezTo>
                    <a:pt x="23" y="19"/>
                    <a:pt x="30" y="14"/>
                    <a:pt x="30" y="9"/>
                  </a:cubicBezTo>
                  <a:close/>
                </a:path>
              </a:pathLst>
            </a:custGeom>
            <a:grpFill/>
            <a:ln>
              <a:noFill/>
            </a:ln>
          </p:spPr>
          <p:txBody>
            <a:bodyPr anchor="ctr"/>
            <a:lstStyle/>
            <a:p>
              <a:pPr algn="ctr"/>
              <a:endParaRPr/>
            </a:p>
          </p:txBody>
        </p:sp>
        <p:sp>
          <p:nvSpPr>
            <p:cNvPr id="92" name="islîḓè"/>
            <p:cNvSpPr/>
            <p:nvPr/>
          </p:nvSpPr>
          <p:spPr bwMode="auto">
            <a:xfrm>
              <a:off x="5766293" y="2188383"/>
              <a:ext cx="109550" cy="69433"/>
            </a:xfrm>
            <a:prstGeom prst="ellipse">
              <a:avLst/>
            </a:prstGeom>
            <a:grpFill/>
            <a:ln>
              <a:noFill/>
            </a:ln>
          </p:spPr>
          <p:txBody>
            <a:bodyPr anchor="ctr"/>
            <a:lstStyle/>
            <a:p>
              <a:pPr algn="ctr"/>
              <a:endParaRPr/>
            </a:p>
          </p:txBody>
        </p:sp>
        <p:sp>
          <p:nvSpPr>
            <p:cNvPr id="93" name="iṡļîḓê"/>
            <p:cNvSpPr/>
            <p:nvPr/>
          </p:nvSpPr>
          <p:spPr bwMode="auto">
            <a:xfrm>
              <a:off x="5897443" y="2188383"/>
              <a:ext cx="109550" cy="69433"/>
            </a:xfrm>
            <a:custGeom>
              <a:avLst/>
              <a:gdLst>
                <a:gd name="T0" fmla="*/ 29 w 30"/>
                <a:gd name="T1" fmla="*/ 9 h 19"/>
                <a:gd name="T2" fmla="*/ 15 w 30"/>
                <a:gd name="T3" fmla="*/ 0 h 19"/>
                <a:gd name="T4" fmla="*/ 0 w 30"/>
                <a:gd name="T5" fmla="*/ 9 h 19"/>
                <a:gd name="T6" fmla="*/ 15 w 30"/>
                <a:gd name="T7" fmla="*/ 19 h 19"/>
                <a:gd name="T8" fmla="*/ 29 w 30"/>
                <a:gd name="T9" fmla="*/ 9 h 19"/>
              </a:gdLst>
              <a:ahLst/>
              <a:cxnLst>
                <a:cxn ang="0">
                  <a:pos x="T0" y="T1"/>
                </a:cxn>
                <a:cxn ang="0">
                  <a:pos x="T2" y="T3"/>
                </a:cxn>
                <a:cxn ang="0">
                  <a:pos x="T4" y="T5"/>
                </a:cxn>
                <a:cxn ang="0">
                  <a:pos x="T6" y="T7"/>
                </a:cxn>
                <a:cxn ang="0">
                  <a:pos x="T8" y="T9"/>
                </a:cxn>
              </a:cxnLst>
              <a:rect l="0" t="0" r="r" b="b"/>
              <a:pathLst>
                <a:path w="30" h="19">
                  <a:moveTo>
                    <a:pt x="29" y="9"/>
                  </a:moveTo>
                  <a:cubicBezTo>
                    <a:pt x="29" y="4"/>
                    <a:pt x="23" y="0"/>
                    <a:pt x="15" y="0"/>
                  </a:cubicBezTo>
                  <a:cubicBezTo>
                    <a:pt x="7" y="0"/>
                    <a:pt x="0" y="4"/>
                    <a:pt x="0" y="9"/>
                  </a:cubicBezTo>
                  <a:cubicBezTo>
                    <a:pt x="0" y="14"/>
                    <a:pt x="7" y="19"/>
                    <a:pt x="15" y="19"/>
                  </a:cubicBezTo>
                  <a:cubicBezTo>
                    <a:pt x="23" y="19"/>
                    <a:pt x="30" y="14"/>
                    <a:pt x="29" y="9"/>
                  </a:cubicBezTo>
                  <a:close/>
                </a:path>
              </a:pathLst>
            </a:custGeom>
            <a:grpFill/>
            <a:ln>
              <a:noFill/>
            </a:ln>
          </p:spPr>
          <p:txBody>
            <a:bodyPr anchor="ctr"/>
            <a:lstStyle/>
            <a:p>
              <a:pPr algn="ctr"/>
              <a:endParaRPr/>
            </a:p>
          </p:txBody>
        </p:sp>
        <p:sp>
          <p:nvSpPr>
            <p:cNvPr id="94" name="ïś1ïḑé"/>
            <p:cNvSpPr/>
            <p:nvPr/>
          </p:nvSpPr>
          <p:spPr bwMode="auto">
            <a:xfrm>
              <a:off x="6028594" y="2188383"/>
              <a:ext cx="106464" cy="69433"/>
            </a:xfrm>
            <a:custGeom>
              <a:avLst/>
              <a:gdLst>
                <a:gd name="T0" fmla="*/ 29 w 29"/>
                <a:gd name="T1" fmla="*/ 9 h 19"/>
                <a:gd name="T2" fmla="*/ 14 w 29"/>
                <a:gd name="T3" fmla="*/ 0 h 19"/>
                <a:gd name="T4" fmla="*/ 0 w 29"/>
                <a:gd name="T5" fmla="*/ 9 h 19"/>
                <a:gd name="T6" fmla="*/ 15 w 29"/>
                <a:gd name="T7" fmla="*/ 19 h 19"/>
                <a:gd name="T8" fmla="*/ 29 w 29"/>
                <a:gd name="T9" fmla="*/ 9 h 19"/>
              </a:gdLst>
              <a:ahLst/>
              <a:cxnLst>
                <a:cxn ang="0">
                  <a:pos x="T0" y="T1"/>
                </a:cxn>
                <a:cxn ang="0">
                  <a:pos x="T2" y="T3"/>
                </a:cxn>
                <a:cxn ang="0">
                  <a:pos x="T4" y="T5"/>
                </a:cxn>
                <a:cxn ang="0">
                  <a:pos x="T6" y="T7"/>
                </a:cxn>
                <a:cxn ang="0">
                  <a:pos x="T8" y="T9"/>
                </a:cxn>
              </a:cxnLst>
              <a:rect l="0" t="0" r="r" b="b"/>
              <a:pathLst>
                <a:path w="29" h="19">
                  <a:moveTo>
                    <a:pt x="29" y="9"/>
                  </a:moveTo>
                  <a:cubicBezTo>
                    <a:pt x="29" y="4"/>
                    <a:pt x="22" y="0"/>
                    <a:pt x="14" y="0"/>
                  </a:cubicBezTo>
                  <a:cubicBezTo>
                    <a:pt x="6" y="0"/>
                    <a:pt x="0" y="4"/>
                    <a:pt x="0" y="9"/>
                  </a:cubicBezTo>
                  <a:cubicBezTo>
                    <a:pt x="0" y="14"/>
                    <a:pt x="7" y="19"/>
                    <a:pt x="15" y="19"/>
                  </a:cubicBezTo>
                  <a:cubicBezTo>
                    <a:pt x="23" y="19"/>
                    <a:pt x="29" y="14"/>
                    <a:pt x="29" y="9"/>
                  </a:cubicBezTo>
                  <a:close/>
                </a:path>
              </a:pathLst>
            </a:custGeom>
            <a:grpFill/>
            <a:ln>
              <a:noFill/>
            </a:ln>
          </p:spPr>
          <p:txBody>
            <a:bodyPr anchor="ctr"/>
            <a:lstStyle/>
            <a:p>
              <a:pPr algn="ctr"/>
              <a:endParaRPr/>
            </a:p>
          </p:txBody>
        </p:sp>
        <p:sp>
          <p:nvSpPr>
            <p:cNvPr id="95" name="iŝḻîḍé"/>
            <p:cNvSpPr/>
            <p:nvPr/>
          </p:nvSpPr>
          <p:spPr bwMode="auto">
            <a:xfrm>
              <a:off x="6159744" y="2188383"/>
              <a:ext cx="106464" cy="69433"/>
            </a:xfrm>
            <a:custGeom>
              <a:avLst/>
              <a:gdLst>
                <a:gd name="T0" fmla="*/ 29 w 29"/>
                <a:gd name="T1" fmla="*/ 9 h 19"/>
                <a:gd name="T2" fmla="*/ 14 w 29"/>
                <a:gd name="T3" fmla="*/ 0 h 19"/>
                <a:gd name="T4" fmla="*/ 0 w 29"/>
                <a:gd name="T5" fmla="*/ 9 h 19"/>
                <a:gd name="T6" fmla="*/ 15 w 29"/>
                <a:gd name="T7" fmla="*/ 19 h 19"/>
                <a:gd name="T8" fmla="*/ 29 w 29"/>
                <a:gd name="T9" fmla="*/ 9 h 19"/>
              </a:gdLst>
              <a:ahLst/>
              <a:cxnLst>
                <a:cxn ang="0">
                  <a:pos x="T0" y="T1"/>
                </a:cxn>
                <a:cxn ang="0">
                  <a:pos x="T2" y="T3"/>
                </a:cxn>
                <a:cxn ang="0">
                  <a:pos x="T4" y="T5"/>
                </a:cxn>
                <a:cxn ang="0">
                  <a:pos x="T6" y="T7"/>
                </a:cxn>
                <a:cxn ang="0">
                  <a:pos x="T8" y="T9"/>
                </a:cxn>
              </a:cxnLst>
              <a:rect l="0" t="0" r="r" b="b"/>
              <a:pathLst>
                <a:path w="29" h="19">
                  <a:moveTo>
                    <a:pt x="29" y="9"/>
                  </a:moveTo>
                  <a:cubicBezTo>
                    <a:pt x="29" y="4"/>
                    <a:pt x="22" y="0"/>
                    <a:pt x="14" y="0"/>
                  </a:cubicBezTo>
                  <a:cubicBezTo>
                    <a:pt x="6" y="0"/>
                    <a:pt x="0" y="4"/>
                    <a:pt x="0" y="9"/>
                  </a:cubicBezTo>
                  <a:cubicBezTo>
                    <a:pt x="0" y="14"/>
                    <a:pt x="7" y="19"/>
                    <a:pt x="15" y="19"/>
                  </a:cubicBezTo>
                  <a:cubicBezTo>
                    <a:pt x="23" y="19"/>
                    <a:pt x="29" y="14"/>
                    <a:pt x="29" y="9"/>
                  </a:cubicBezTo>
                  <a:close/>
                </a:path>
              </a:pathLst>
            </a:custGeom>
            <a:grpFill/>
            <a:ln>
              <a:noFill/>
            </a:ln>
          </p:spPr>
          <p:txBody>
            <a:bodyPr anchor="ctr"/>
            <a:lstStyle/>
            <a:p>
              <a:pPr algn="ctr"/>
              <a:endParaRPr/>
            </a:p>
          </p:txBody>
        </p:sp>
        <p:sp>
          <p:nvSpPr>
            <p:cNvPr id="96" name="iṣlïḑé"/>
            <p:cNvSpPr/>
            <p:nvPr/>
          </p:nvSpPr>
          <p:spPr bwMode="auto">
            <a:xfrm>
              <a:off x="5379013" y="2108150"/>
              <a:ext cx="109550" cy="64804"/>
            </a:xfrm>
            <a:custGeom>
              <a:avLst/>
              <a:gdLst>
                <a:gd name="T0" fmla="*/ 29 w 30"/>
                <a:gd name="T1" fmla="*/ 9 h 18"/>
                <a:gd name="T2" fmla="*/ 15 w 30"/>
                <a:gd name="T3" fmla="*/ 0 h 18"/>
                <a:gd name="T4" fmla="*/ 0 w 30"/>
                <a:gd name="T5" fmla="*/ 9 h 18"/>
                <a:gd name="T6" fmla="*/ 14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30" y="4"/>
                    <a:pt x="23" y="0"/>
                    <a:pt x="15" y="0"/>
                  </a:cubicBezTo>
                  <a:cubicBezTo>
                    <a:pt x="7" y="0"/>
                    <a:pt x="1" y="4"/>
                    <a:pt x="0" y="9"/>
                  </a:cubicBezTo>
                  <a:cubicBezTo>
                    <a:pt x="0" y="14"/>
                    <a:pt x="6" y="18"/>
                    <a:pt x="14" y="18"/>
                  </a:cubicBezTo>
                  <a:cubicBezTo>
                    <a:pt x="22" y="18"/>
                    <a:pt x="29" y="14"/>
                    <a:pt x="29" y="9"/>
                  </a:cubicBezTo>
                  <a:close/>
                </a:path>
              </a:pathLst>
            </a:custGeom>
            <a:grpFill/>
            <a:ln>
              <a:noFill/>
            </a:ln>
          </p:spPr>
          <p:txBody>
            <a:bodyPr anchor="ctr"/>
            <a:lstStyle/>
            <a:p>
              <a:pPr algn="ctr"/>
              <a:endParaRPr/>
            </a:p>
          </p:txBody>
        </p:sp>
        <p:sp>
          <p:nvSpPr>
            <p:cNvPr id="97" name="îşlîḓê"/>
            <p:cNvSpPr/>
            <p:nvPr/>
          </p:nvSpPr>
          <p:spPr bwMode="auto">
            <a:xfrm>
              <a:off x="5244777" y="2188383"/>
              <a:ext cx="109550" cy="69433"/>
            </a:xfrm>
            <a:custGeom>
              <a:avLst/>
              <a:gdLst>
                <a:gd name="T0" fmla="*/ 29 w 30"/>
                <a:gd name="T1" fmla="*/ 9 h 19"/>
                <a:gd name="T2" fmla="*/ 15 w 30"/>
                <a:gd name="T3" fmla="*/ 0 h 19"/>
                <a:gd name="T4" fmla="*/ 0 w 30"/>
                <a:gd name="T5" fmla="*/ 9 h 19"/>
                <a:gd name="T6" fmla="*/ 14 w 30"/>
                <a:gd name="T7" fmla="*/ 19 h 19"/>
                <a:gd name="T8" fmla="*/ 29 w 30"/>
                <a:gd name="T9" fmla="*/ 9 h 19"/>
              </a:gdLst>
              <a:ahLst/>
              <a:cxnLst>
                <a:cxn ang="0">
                  <a:pos x="T0" y="T1"/>
                </a:cxn>
                <a:cxn ang="0">
                  <a:pos x="T2" y="T3"/>
                </a:cxn>
                <a:cxn ang="0">
                  <a:pos x="T4" y="T5"/>
                </a:cxn>
                <a:cxn ang="0">
                  <a:pos x="T6" y="T7"/>
                </a:cxn>
                <a:cxn ang="0">
                  <a:pos x="T8" y="T9"/>
                </a:cxn>
              </a:cxnLst>
              <a:rect l="0" t="0" r="r" b="b"/>
              <a:pathLst>
                <a:path w="30" h="19">
                  <a:moveTo>
                    <a:pt x="29" y="9"/>
                  </a:moveTo>
                  <a:cubicBezTo>
                    <a:pt x="30" y="4"/>
                    <a:pt x="23" y="0"/>
                    <a:pt x="15" y="0"/>
                  </a:cubicBezTo>
                  <a:cubicBezTo>
                    <a:pt x="7" y="0"/>
                    <a:pt x="0" y="4"/>
                    <a:pt x="0" y="9"/>
                  </a:cubicBezTo>
                  <a:cubicBezTo>
                    <a:pt x="0" y="14"/>
                    <a:pt x="6" y="19"/>
                    <a:pt x="14" y="19"/>
                  </a:cubicBezTo>
                  <a:cubicBezTo>
                    <a:pt x="22" y="19"/>
                    <a:pt x="29" y="14"/>
                    <a:pt x="29" y="9"/>
                  </a:cubicBezTo>
                  <a:close/>
                </a:path>
              </a:pathLst>
            </a:custGeom>
            <a:grpFill/>
            <a:ln>
              <a:noFill/>
            </a:ln>
          </p:spPr>
          <p:txBody>
            <a:bodyPr anchor="ctr"/>
            <a:lstStyle/>
            <a:p>
              <a:pPr algn="ctr"/>
              <a:endParaRPr/>
            </a:p>
          </p:txBody>
        </p:sp>
        <p:sp>
          <p:nvSpPr>
            <p:cNvPr id="98" name="iṧļîḓé"/>
            <p:cNvSpPr/>
            <p:nvPr/>
          </p:nvSpPr>
          <p:spPr bwMode="auto">
            <a:xfrm>
              <a:off x="5375927" y="2188383"/>
              <a:ext cx="104920" cy="69433"/>
            </a:xfrm>
            <a:custGeom>
              <a:avLst/>
              <a:gdLst>
                <a:gd name="T0" fmla="*/ 29 w 29"/>
                <a:gd name="T1" fmla="*/ 9 h 19"/>
                <a:gd name="T2" fmla="*/ 15 w 29"/>
                <a:gd name="T3" fmla="*/ 0 h 19"/>
                <a:gd name="T4" fmla="*/ 0 w 29"/>
                <a:gd name="T5" fmla="*/ 9 h 19"/>
                <a:gd name="T6" fmla="*/ 14 w 29"/>
                <a:gd name="T7" fmla="*/ 19 h 19"/>
                <a:gd name="T8" fmla="*/ 29 w 29"/>
                <a:gd name="T9" fmla="*/ 9 h 19"/>
              </a:gdLst>
              <a:ahLst/>
              <a:cxnLst>
                <a:cxn ang="0">
                  <a:pos x="T0" y="T1"/>
                </a:cxn>
                <a:cxn ang="0">
                  <a:pos x="T2" y="T3"/>
                </a:cxn>
                <a:cxn ang="0">
                  <a:pos x="T4" y="T5"/>
                </a:cxn>
                <a:cxn ang="0">
                  <a:pos x="T6" y="T7"/>
                </a:cxn>
                <a:cxn ang="0">
                  <a:pos x="T8" y="T9"/>
                </a:cxn>
              </a:cxnLst>
              <a:rect l="0" t="0" r="r" b="b"/>
              <a:pathLst>
                <a:path w="29" h="19">
                  <a:moveTo>
                    <a:pt x="29" y="9"/>
                  </a:moveTo>
                  <a:cubicBezTo>
                    <a:pt x="29" y="4"/>
                    <a:pt x="23" y="0"/>
                    <a:pt x="15" y="0"/>
                  </a:cubicBezTo>
                  <a:cubicBezTo>
                    <a:pt x="7" y="0"/>
                    <a:pt x="0" y="4"/>
                    <a:pt x="0" y="9"/>
                  </a:cubicBezTo>
                  <a:cubicBezTo>
                    <a:pt x="0" y="14"/>
                    <a:pt x="6" y="19"/>
                    <a:pt x="14" y="19"/>
                  </a:cubicBezTo>
                  <a:cubicBezTo>
                    <a:pt x="22" y="19"/>
                    <a:pt x="29" y="14"/>
                    <a:pt x="29" y="9"/>
                  </a:cubicBezTo>
                  <a:close/>
                </a:path>
              </a:pathLst>
            </a:custGeom>
            <a:grpFill/>
            <a:ln>
              <a:noFill/>
            </a:ln>
          </p:spPr>
          <p:txBody>
            <a:bodyPr anchor="ctr"/>
            <a:lstStyle/>
            <a:p>
              <a:pPr algn="ctr"/>
              <a:endParaRPr/>
            </a:p>
          </p:txBody>
        </p:sp>
        <p:sp>
          <p:nvSpPr>
            <p:cNvPr id="99" name="iṧľîḍè"/>
            <p:cNvSpPr/>
            <p:nvPr/>
          </p:nvSpPr>
          <p:spPr bwMode="auto">
            <a:xfrm>
              <a:off x="5237062" y="2271702"/>
              <a:ext cx="109550" cy="69433"/>
            </a:xfrm>
            <a:custGeom>
              <a:avLst/>
              <a:gdLst>
                <a:gd name="T0" fmla="*/ 30 w 30"/>
                <a:gd name="T1" fmla="*/ 9 h 19"/>
                <a:gd name="T2" fmla="*/ 16 w 30"/>
                <a:gd name="T3" fmla="*/ 0 h 19"/>
                <a:gd name="T4" fmla="*/ 0 w 30"/>
                <a:gd name="T5" fmla="*/ 9 h 19"/>
                <a:gd name="T6" fmla="*/ 14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4" y="0"/>
                    <a:pt x="16" y="0"/>
                  </a:cubicBezTo>
                  <a:cubicBezTo>
                    <a:pt x="7" y="0"/>
                    <a:pt x="0" y="4"/>
                    <a:pt x="0" y="9"/>
                  </a:cubicBezTo>
                  <a:cubicBezTo>
                    <a:pt x="0" y="14"/>
                    <a:pt x="6" y="19"/>
                    <a:pt x="14" y="19"/>
                  </a:cubicBezTo>
                  <a:cubicBezTo>
                    <a:pt x="22" y="19"/>
                    <a:pt x="29" y="14"/>
                    <a:pt x="30" y="9"/>
                  </a:cubicBezTo>
                  <a:close/>
                </a:path>
              </a:pathLst>
            </a:custGeom>
            <a:grpFill/>
            <a:ln>
              <a:noFill/>
            </a:ln>
          </p:spPr>
          <p:txBody>
            <a:bodyPr anchor="ctr"/>
            <a:lstStyle/>
            <a:p>
              <a:pPr algn="ctr"/>
              <a:endParaRPr/>
            </a:p>
          </p:txBody>
        </p:sp>
        <p:sp>
          <p:nvSpPr>
            <p:cNvPr id="100" name="isļiďé"/>
            <p:cNvSpPr/>
            <p:nvPr/>
          </p:nvSpPr>
          <p:spPr bwMode="auto">
            <a:xfrm>
              <a:off x="5499363" y="2271702"/>
              <a:ext cx="109550" cy="69433"/>
            </a:xfrm>
            <a:custGeom>
              <a:avLst/>
              <a:gdLst>
                <a:gd name="T0" fmla="*/ 30 w 30"/>
                <a:gd name="T1" fmla="*/ 9 h 19"/>
                <a:gd name="T2" fmla="*/ 16 w 30"/>
                <a:gd name="T3" fmla="*/ 0 h 19"/>
                <a:gd name="T4" fmla="*/ 1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4" y="0"/>
                    <a:pt x="16" y="0"/>
                  </a:cubicBezTo>
                  <a:cubicBezTo>
                    <a:pt x="8" y="0"/>
                    <a:pt x="1" y="4"/>
                    <a:pt x="1" y="9"/>
                  </a:cubicBezTo>
                  <a:cubicBezTo>
                    <a:pt x="0" y="14"/>
                    <a:pt x="7" y="19"/>
                    <a:pt x="15" y="19"/>
                  </a:cubicBezTo>
                  <a:cubicBezTo>
                    <a:pt x="23" y="19"/>
                    <a:pt x="30" y="14"/>
                    <a:pt x="30" y="9"/>
                  </a:cubicBezTo>
                  <a:close/>
                </a:path>
              </a:pathLst>
            </a:custGeom>
            <a:grpFill/>
            <a:ln>
              <a:noFill/>
            </a:ln>
          </p:spPr>
          <p:txBody>
            <a:bodyPr anchor="ctr"/>
            <a:lstStyle/>
            <a:p>
              <a:pPr algn="ctr"/>
              <a:endParaRPr/>
            </a:p>
          </p:txBody>
        </p:sp>
        <p:sp>
          <p:nvSpPr>
            <p:cNvPr id="101" name="ïṥļîḑe"/>
            <p:cNvSpPr/>
            <p:nvPr/>
          </p:nvSpPr>
          <p:spPr bwMode="auto">
            <a:xfrm>
              <a:off x="5635142" y="2271702"/>
              <a:ext cx="109550" cy="69433"/>
            </a:xfrm>
            <a:custGeom>
              <a:avLst/>
              <a:gdLst>
                <a:gd name="T0" fmla="*/ 29 w 30"/>
                <a:gd name="T1" fmla="*/ 9 h 19"/>
                <a:gd name="T2" fmla="*/ 15 w 30"/>
                <a:gd name="T3" fmla="*/ 0 h 19"/>
                <a:gd name="T4" fmla="*/ 0 w 30"/>
                <a:gd name="T5" fmla="*/ 9 h 19"/>
                <a:gd name="T6" fmla="*/ 14 w 30"/>
                <a:gd name="T7" fmla="*/ 19 h 19"/>
                <a:gd name="T8" fmla="*/ 29 w 30"/>
                <a:gd name="T9" fmla="*/ 9 h 19"/>
              </a:gdLst>
              <a:ahLst/>
              <a:cxnLst>
                <a:cxn ang="0">
                  <a:pos x="T0" y="T1"/>
                </a:cxn>
                <a:cxn ang="0">
                  <a:pos x="T2" y="T3"/>
                </a:cxn>
                <a:cxn ang="0">
                  <a:pos x="T4" y="T5"/>
                </a:cxn>
                <a:cxn ang="0">
                  <a:pos x="T6" y="T7"/>
                </a:cxn>
                <a:cxn ang="0">
                  <a:pos x="T8" y="T9"/>
                </a:cxn>
              </a:cxnLst>
              <a:rect l="0" t="0" r="r" b="b"/>
              <a:pathLst>
                <a:path w="30" h="19">
                  <a:moveTo>
                    <a:pt x="29" y="9"/>
                  </a:moveTo>
                  <a:cubicBezTo>
                    <a:pt x="30" y="4"/>
                    <a:pt x="23" y="0"/>
                    <a:pt x="15" y="0"/>
                  </a:cubicBezTo>
                  <a:cubicBezTo>
                    <a:pt x="7" y="0"/>
                    <a:pt x="0" y="4"/>
                    <a:pt x="0" y="9"/>
                  </a:cubicBezTo>
                  <a:cubicBezTo>
                    <a:pt x="0" y="14"/>
                    <a:pt x="6" y="19"/>
                    <a:pt x="14" y="19"/>
                  </a:cubicBezTo>
                  <a:cubicBezTo>
                    <a:pt x="23" y="19"/>
                    <a:pt x="29" y="14"/>
                    <a:pt x="29" y="9"/>
                  </a:cubicBezTo>
                  <a:close/>
                </a:path>
              </a:pathLst>
            </a:custGeom>
            <a:grpFill/>
            <a:ln>
              <a:noFill/>
            </a:ln>
          </p:spPr>
          <p:txBody>
            <a:bodyPr anchor="ctr"/>
            <a:lstStyle/>
            <a:p>
              <a:pPr algn="ctr"/>
              <a:endParaRPr/>
            </a:p>
          </p:txBody>
        </p:sp>
        <p:sp>
          <p:nvSpPr>
            <p:cNvPr id="102" name="iṡḻïďê"/>
            <p:cNvSpPr/>
            <p:nvPr/>
          </p:nvSpPr>
          <p:spPr bwMode="auto">
            <a:xfrm>
              <a:off x="5766293" y="2271702"/>
              <a:ext cx="109550" cy="69433"/>
            </a:xfrm>
            <a:prstGeom prst="ellipse">
              <a:avLst/>
            </a:prstGeom>
            <a:grpFill/>
            <a:ln>
              <a:noFill/>
            </a:ln>
          </p:spPr>
          <p:txBody>
            <a:bodyPr anchor="ctr"/>
            <a:lstStyle/>
            <a:p>
              <a:pPr algn="ctr"/>
              <a:endParaRPr/>
            </a:p>
          </p:txBody>
        </p:sp>
        <p:sp>
          <p:nvSpPr>
            <p:cNvPr id="103" name="îśļiḓé"/>
            <p:cNvSpPr/>
            <p:nvPr/>
          </p:nvSpPr>
          <p:spPr bwMode="auto">
            <a:xfrm>
              <a:off x="5897443" y="2271702"/>
              <a:ext cx="109550" cy="69433"/>
            </a:xfrm>
            <a:custGeom>
              <a:avLst/>
              <a:gdLst>
                <a:gd name="T0" fmla="*/ 30 w 30"/>
                <a:gd name="T1" fmla="*/ 9 h 19"/>
                <a:gd name="T2" fmla="*/ 15 w 30"/>
                <a:gd name="T3" fmla="*/ 0 h 19"/>
                <a:gd name="T4" fmla="*/ 0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3" y="0"/>
                    <a:pt x="15" y="0"/>
                  </a:cubicBezTo>
                  <a:cubicBezTo>
                    <a:pt x="7" y="0"/>
                    <a:pt x="0" y="4"/>
                    <a:pt x="0" y="9"/>
                  </a:cubicBezTo>
                  <a:cubicBezTo>
                    <a:pt x="0" y="14"/>
                    <a:pt x="7" y="19"/>
                    <a:pt x="15" y="19"/>
                  </a:cubicBezTo>
                  <a:cubicBezTo>
                    <a:pt x="24" y="19"/>
                    <a:pt x="30" y="14"/>
                    <a:pt x="30" y="9"/>
                  </a:cubicBezTo>
                  <a:close/>
                </a:path>
              </a:pathLst>
            </a:custGeom>
            <a:grpFill/>
            <a:ln>
              <a:noFill/>
            </a:ln>
          </p:spPr>
          <p:txBody>
            <a:bodyPr anchor="ctr"/>
            <a:lstStyle/>
            <a:p>
              <a:pPr algn="ctr"/>
              <a:endParaRPr/>
            </a:p>
          </p:txBody>
        </p:sp>
        <p:sp>
          <p:nvSpPr>
            <p:cNvPr id="104" name="iṥḻíḍé"/>
            <p:cNvSpPr/>
            <p:nvPr/>
          </p:nvSpPr>
          <p:spPr bwMode="auto">
            <a:xfrm>
              <a:off x="6033223" y="2271702"/>
              <a:ext cx="104920" cy="69433"/>
            </a:xfrm>
            <a:custGeom>
              <a:avLst/>
              <a:gdLst>
                <a:gd name="T0" fmla="*/ 29 w 29"/>
                <a:gd name="T1" fmla="*/ 9 h 19"/>
                <a:gd name="T2" fmla="*/ 14 w 29"/>
                <a:gd name="T3" fmla="*/ 0 h 19"/>
                <a:gd name="T4" fmla="*/ 0 w 29"/>
                <a:gd name="T5" fmla="*/ 9 h 19"/>
                <a:gd name="T6" fmla="*/ 15 w 29"/>
                <a:gd name="T7" fmla="*/ 19 h 19"/>
                <a:gd name="T8" fmla="*/ 29 w 29"/>
                <a:gd name="T9" fmla="*/ 9 h 19"/>
              </a:gdLst>
              <a:ahLst/>
              <a:cxnLst>
                <a:cxn ang="0">
                  <a:pos x="T0" y="T1"/>
                </a:cxn>
                <a:cxn ang="0">
                  <a:pos x="T2" y="T3"/>
                </a:cxn>
                <a:cxn ang="0">
                  <a:pos x="T4" y="T5"/>
                </a:cxn>
                <a:cxn ang="0">
                  <a:pos x="T6" y="T7"/>
                </a:cxn>
                <a:cxn ang="0">
                  <a:pos x="T8" y="T9"/>
                </a:cxn>
              </a:cxnLst>
              <a:rect l="0" t="0" r="r" b="b"/>
              <a:pathLst>
                <a:path w="29" h="19">
                  <a:moveTo>
                    <a:pt x="29" y="9"/>
                  </a:moveTo>
                  <a:cubicBezTo>
                    <a:pt x="29" y="4"/>
                    <a:pt x="22" y="0"/>
                    <a:pt x="14" y="0"/>
                  </a:cubicBezTo>
                  <a:cubicBezTo>
                    <a:pt x="6" y="0"/>
                    <a:pt x="0" y="4"/>
                    <a:pt x="0" y="9"/>
                  </a:cubicBezTo>
                  <a:cubicBezTo>
                    <a:pt x="0" y="14"/>
                    <a:pt x="7" y="19"/>
                    <a:pt x="15" y="19"/>
                  </a:cubicBezTo>
                  <a:cubicBezTo>
                    <a:pt x="23" y="19"/>
                    <a:pt x="29" y="14"/>
                    <a:pt x="29" y="9"/>
                  </a:cubicBezTo>
                  <a:close/>
                </a:path>
              </a:pathLst>
            </a:custGeom>
            <a:grpFill/>
            <a:ln>
              <a:noFill/>
            </a:ln>
          </p:spPr>
          <p:txBody>
            <a:bodyPr anchor="ctr"/>
            <a:lstStyle/>
            <a:p>
              <a:pPr algn="ctr"/>
              <a:endParaRPr/>
            </a:p>
          </p:txBody>
        </p:sp>
        <p:sp>
          <p:nvSpPr>
            <p:cNvPr id="105" name="iṩ1ïḑè"/>
            <p:cNvSpPr/>
            <p:nvPr/>
          </p:nvSpPr>
          <p:spPr bwMode="auto">
            <a:xfrm>
              <a:off x="6164374" y="2271702"/>
              <a:ext cx="109550" cy="69433"/>
            </a:xfrm>
            <a:custGeom>
              <a:avLst/>
              <a:gdLst>
                <a:gd name="T0" fmla="*/ 30 w 30"/>
                <a:gd name="T1" fmla="*/ 9 h 19"/>
                <a:gd name="T2" fmla="*/ 14 w 30"/>
                <a:gd name="T3" fmla="*/ 0 h 19"/>
                <a:gd name="T4" fmla="*/ 0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2" y="0"/>
                    <a:pt x="14" y="0"/>
                  </a:cubicBezTo>
                  <a:cubicBezTo>
                    <a:pt x="6" y="0"/>
                    <a:pt x="0" y="4"/>
                    <a:pt x="0" y="9"/>
                  </a:cubicBezTo>
                  <a:cubicBezTo>
                    <a:pt x="0" y="14"/>
                    <a:pt x="7" y="19"/>
                    <a:pt x="15" y="19"/>
                  </a:cubicBezTo>
                  <a:cubicBezTo>
                    <a:pt x="23" y="19"/>
                    <a:pt x="30" y="14"/>
                    <a:pt x="30" y="9"/>
                  </a:cubicBezTo>
                  <a:close/>
                </a:path>
              </a:pathLst>
            </a:custGeom>
            <a:grpFill/>
            <a:ln>
              <a:noFill/>
            </a:ln>
          </p:spPr>
          <p:txBody>
            <a:bodyPr anchor="ctr"/>
            <a:lstStyle/>
            <a:p>
              <a:pPr algn="ctr"/>
              <a:endParaRPr/>
            </a:p>
          </p:txBody>
        </p:sp>
        <p:sp>
          <p:nvSpPr>
            <p:cNvPr id="106" name="iṣ1îḓe"/>
            <p:cNvSpPr/>
            <p:nvPr/>
          </p:nvSpPr>
          <p:spPr bwMode="auto">
            <a:xfrm>
              <a:off x="5360498" y="2356565"/>
              <a:ext cx="114178" cy="69433"/>
            </a:xfrm>
            <a:custGeom>
              <a:avLst/>
              <a:gdLst>
                <a:gd name="T0" fmla="*/ 31 w 31"/>
                <a:gd name="T1" fmla="*/ 9 h 19"/>
                <a:gd name="T2" fmla="*/ 16 w 31"/>
                <a:gd name="T3" fmla="*/ 0 h 19"/>
                <a:gd name="T4" fmla="*/ 1 w 31"/>
                <a:gd name="T5" fmla="*/ 9 h 19"/>
                <a:gd name="T6" fmla="*/ 15 w 31"/>
                <a:gd name="T7" fmla="*/ 19 h 19"/>
                <a:gd name="T8" fmla="*/ 31 w 31"/>
                <a:gd name="T9" fmla="*/ 9 h 19"/>
              </a:gdLst>
              <a:ahLst/>
              <a:cxnLst>
                <a:cxn ang="0">
                  <a:pos x="T0" y="T1"/>
                </a:cxn>
                <a:cxn ang="0">
                  <a:pos x="T2" y="T3"/>
                </a:cxn>
                <a:cxn ang="0">
                  <a:pos x="T4" y="T5"/>
                </a:cxn>
                <a:cxn ang="0">
                  <a:pos x="T6" y="T7"/>
                </a:cxn>
                <a:cxn ang="0">
                  <a:pos x="T8" y="T9"/>
                </a:cxn>
              </a:cxnLst>
              <a:rect l="0" t="0" r="r" b="b"/>
              <a:pathLst>
                <a:path w="31" h="19">
                  <a:moveTo>
                    <a:pt x="31" y="9"/>
                  </a:moveTo>
                  <a:cubicBezTo>
                    <a:pt x="31" y="4"/>
                    <a:pt x="25" y="0"/>
                    <a:pt x="16" y="0"/>
                  </a:cubicBezTo>
                  <a:cubicBezTo>
                    <a:pt x="8" y="0"/>
                    <a:pt x="1" y="4"/>
                    <a:pt x="1" y="9"/>
                  </a:cubicBezTo>
                  <a:cubicBezTo>
                    <a:pt x="0" y="15"/>
                    <a:pt x="7" y="19"/>
                    <a:pt x="15" y="19"/>
                  </a:cubicBezTo>
                  <a:cubicBezTo>
                    <a:pt x="23" y="19"/>
                    <a:pt x="30" y="15"/>
                    <a:pt x="31" y="9"/>
                  </a:cubicBezTo>
                  <a:close/>
                </a:path>
              </a:pathLst>
            </a:custGeom>
            <a:grpFill/>
            <a:ln>
              <a:noFill/>
            </a:ln>
          </p:spPr>
          <p:txBody>
            <a:bodyPr anchor="ctr"/>
            <a:lstStyle/>
            <a:p>
              <a:pPr algn="ctr"/>
              <a:endParaRPr/>
            </a:p>
          </p:txBody>
        </p:sp>
        <p:sp>
          <p:nvSpPr>
            <p:cNvPr id="107" name="íṥlîḍè"/>
            <p:cNvSpPr/>
            <p:nvPr/>
          </p:nvSpPr>
          <p:spPr bwMode="auto">
            <a:xfrm>
              <a:off x="5496277" y="2356565"/>
              <a:ext cx="112636" cy="69433"/>
            </a:xfrm>
            <a:custGeom>
              <a:avLst/>
              <a:gdLst>
                <a:gd name="T0" fmla="*/ 30 w 31"/>
                <a:gd name="T1" fmla="*/ 9 h 19"/>
                <a:gd name="T2" fmla="*/ 16 w 31"/>
                <a:gd name="T3" fmla="*/ 0 h 19"/>
                <a:gd name="T4" fmla="*/ 0 w 31"/>
                <a:gd name="T5" fmla="*/ 9 h 19"/>
                <a:gd name="T6" fmla="*/ 15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1" y="4"/>
                    <a:pt x="24" y="0"/>
                    <a:pt x="16" y="0"/>
                  </a:cubicBezTo>
                  <a:cubicBezTo>
                    <a:pt x="8" y="0"/>
                    <a:pt x="1" y="4"/>
                    <a:pt x="0" y="9"/>
                  </a:cubicBezTo>
                  <a:cubicBezTo>
                    <a:pt x="0" y="15"/>
                    <a:pt x="7" y="19"/>
                    <a:pt x="15" y="19"/>
                  </a:cubicBezTo>
                  <a:cubicBezTo>
                    <a:pt x="23" y="19"/>
                    <a:pt x="30" y="15"/>
                    <a:pt x="30" y="9"/>
                  </a:cubicBezTo>
                  <a:close/>
                </a:path>
              </a:pathLst>
            </a:custGeom>
            <a:grpFill/>
            <a:ln>
              <a:noFill/>
            </a:ln>
          </p:spPr>
          <p:txBody>
            <a:bodyPr anchor="ctr"/>
            <a:lstStyle/>
            <a:p>
              <a:pPr algn="ctr"/>
              <a:endParaRPr/>
            </a:p>
          </p:txBody>
        </p:sp>
        <p:sp>
          <p:nvSpPr>
            <p:cNvPr id="108" name="ï$ḷîďe"/>
            <p:cNvSpPr/>
            <p:nvPr/>
          </p:nvSpPr>
          <p:spPr bwMode="auto">
            <a:xfrm>
              <a:off x="5630514" y="2356565"/>
              <a:ext cx="109550" cy="69433"/>
            </a:xfrm>
            <a:custGeom>
              <a:avLst/>
              <a:gdLst>
                <a:gd name="T0" fmla="*/ 30 w 30"/>
                <a:gd name="T1" fmla="*/ 9 h 19"/>
                <a:gd name="T2" fmla="*/ 15 w 30"/>
                <a:gd name="T3" fmla="*/ 0 h 19"/>
                <a:gd name="T4" fmla="*/ 0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4" y="0"/>
                    <a:pt x="15" y="0"/>
                  </a:cubicBezTo>
                  <a:cubicBezTo>
                    <a:pt x="7" y="0"/>
                    <a:pt x="0" y="4"/>
                    <a:pt x="0" y="9"/>
                  </a:cubicBezTo>
                  <a:cubicBezTo>
                    <a:pt x="0" y="15"/>
                    <a:pt x="7" y="19"/>
                    <a:pt x="15" y="19"/>
                  </a:cubicBezTo>
                  <a:cubicBezTo>
                    <a:pt x="23" y="19"/>
                    <a:pt x="30" y="15"/>
                    <a:pt x="30" y="9"/>
                  </a:cubicBezTo>
                  <a:close/>
                </a:path>
              </a:pathLst>
            </a:custGeom>
            <a:grpFill/>
            <a:ln>
              <a:noFill/>
            </a:ln>
          </p:spPr>
          <p:txBody>
            <a:bodyPr anchor="ctr"/>
            <a:lstStyle/>
            <a:p>
              <a:pPr algn="ctr"/>
              <a:endParaRPr/>
            </a:p>
          </p:txBody>
        </p:sp>
        <p:sp>
          <p:nvSpPr>
            <p:cNvPr id="109" name="ïSlïďè"/>
            <p:cNvSpPr/>
            <p:nvPr/>
          </p:nvSpPr>
          <p:spPr bwMode="auto">
            <a:xfrm>
              <a:off x="5766293" y="2356565"/>
              <a:ext cx="109550" cy="69433"/>
            </a:xfrm>
            <a:prstGeom prst="ellipse">
              <a:avLst/>
            </a:prstGeom>
            <a:grpFill/>
            <a:ln>
              <a:noFill/>
            </a:ln>
          </p:spPr>
          <p:txBody>
            <a:bodyPr anchor="ctr"/>
            <a:lstStyle/>
            <a:p>
              <a:pPr algn="ctr"/>
              <a:endParaRPr/>
            </a:p>
          </p:txBody>
        </p:sp>
        <p:sp>
          <p:nvSpPr>
            <p:cNvPr id="110" name="îŝ1ïḍe"/>
            <p:cNvSpPr/>
            <p:nvPr/>
          </p:nvSpPr>
          <p:spPr bwMode="auto">
            <a:xfrm>
              <a:off x="5900529" y="2356565"/>
              <a:ext cx="109550" cy="69433"/>
            </a:xfrm>
            <a:custGeom>
              <a:avLst/>
              <a:gdLst>
                <a:gd name="T0" fmla="*/ 30 w 30"/>
                <a:gd name="T1" fmla="*/ 9 h 19"/>
                <a:gd name="T2" fmla="*/ 14 w 30"/>
                <a:gd name="T3" fmla="*/ 0 h 19"/>
                <a:gd name="T4" fmla="*/ 0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3" y="0"/>
                    <a:pt x="14" y="0"/>
                  </a:cubicBezTo>
                  <a:cubicBezTo>
                    <a:pt x="6" y="0"/>
                    <a:pt x="0" y="4"/>
                    <a:pt x="0" y="9"/>
                  </a:cubicBezTo>
                  <a:cubicBezTo>
                    <a:pt x="0" y="15"/>
                    <a:pt x="7" y="19"/>
                    <a:pt x="15" y="19"/>
                  </a:cubicBezTo>
                  <a:cubicBezTo>
                    <a:pt x="23" y="19"/>
                    <a:pt x="30" y="15"/>
                    <a:pt x="30" y="9"/>
                  </a:cubicBezTo>
                  <a:close/>
                </a:path>
              </a:pathLst>
            </a:custGeom>
            <a:grpFill/>
            <a:ln>
              <a:noFill/>
            </a:ln>
          </p:spPr>
          <p:txBody>
            <a:bodyPr anchor="ctr"/>
            <a:lstStyle/>
            <a:p>
              <a:pPr algn="ctr"/>
              <a:endParaRPr/>
            </a:p>
          </p:txBody>
        </p:sp>
        <p:sp>
          <p:nvSpPr>
            <p:cNvPr id="111" name="iśḷíḓè"/>
            <p:cNvSpPr/>
            <p:nvPr/>
          </p:nvSpPr>
          <p:spPr bwMode="auto">
            <a:xfrm>
              <a:off x="6033223" y="2356565"/>
              <a:ext cx="112636" cy="69433"/>
            </a:xfrm>
            <a:custGeom>
              <a:avLst/>
              <a:gdLst>
                <a:gd name="T0" fmla="*/ 30 w 31"/>
                <a:gd name="T1" fmla="*/ 9 h 19"/>
                <a:gd name="T2" fmla="*/ 15 w 31"/>
                <a:gd name="T3" fmla="*/ 0 h 19"/>
                <a:gd name="T4" fmla="*/ 0 w 31"/>
                <a:gd name="T5" fmla="*/ 9 h 19"/>
                <a:gd name="T6" fmla="*/ 16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3" y="0"/>
                    <a:pt x="15" y="0"/>
                  </a:cubicBezTo>
                  <a:cubicBezTo>
                    <a:pt x="7" y="0"/>
                    <a:pt x="0" y="4"/>
                    <a:pt x="0" y="9"/>
                  </a:cubicBezTo>
                  <a:cubicBezTo>
                    <a:pt x="1" y="15"/>
                    <a:pt x="7" y="19"/>
                    <a:pt x="16" y="19"/>
                  </a:cubicBezTo>
                  <a:cubicBezTo>
                    <a:pt x="24" y="19"/>
                    <a:pt x="31" y="15"/>
                    <a:pt x="30" y="9"/>
                  </a:cubicBezTo>
                  <a:close/>
                </a:path>
              </a:pathLst>
            </a:custGeom>
            <a:grpFill/>
            <a:ln>
              <a:noFill/>
            </a:ln>
          </p:spPr>
          <p:txBody>
            <a:bodyPr anchor="ctr"/>
            <a:lstStyle/>
            <a:p>
              <a:pPr algn="ctr"/>
              <a:endParaRPr/>
            </a:p>
          </p:txBody>
        </p:sp>
        <p:sp>
          <p:nvSpPr>
            <p:cNvPr id="112" name="ïşļíḓè"/>
            <p:cNvSpPr/>
            <p:nvPr/>
          </p:nvSpPr>
          <p:spPr bwMode="auto">
            <a:xfrm>
              <a:off x="6167459" y="2356565"/>
              <a:ext cx="109550" cy="69433"/>
            </a:xfrm>
            <a:custGeom>
              <a:avLst/>
              <a:gdLst>
                <a:gd name="T0" fmla="*/ 30 w 30"/>
                <a:gd name="T1" fmla="*/ 9 h 19"/>
                <a:gd name="T2" fmla="*/ 15 w 30"/>
                <a:gd name="T3" fmla="*/ 0 h 19"/>
                <a:gd name="T4" fmla="*/ 0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3" y="0"/>
                    <a:pt x="15" y="0"/>
                  </a:cubicBezTo>
                  <a:cubicBezTo>
                    <a:pt x="6" y="0"/>
                    <a:pt x="0" y="4"/>
                    <a:pt x="0" y="9"/>
                  </a:cubicBezTo>
                  <a:cubicBezTo>
                    <a:pt x="0" y="15"/>
                    <a:pt x="7" y="19"/>
                    <a:pt x="16" y="19"/>
                  </a:cubicBezTo>
                  <a:cubicBezTo>
                    <a:pt x="24" y="19"/>
                    <a:pt x="30" y="15"/>
                    <a:pt x="30" y="9"/>
                  </a:cubicBezTo>
                  <a:close/>
                </a:path>
              </a:pathLst>
            </a:custGeom>
            <a:grpFill/>
            <a:ln>
              <a:noFill/>
            </a:ln>
          </p:spPr>
          <p:txBody>
            <a:bodyPr anchor="ctr"/>
            <a:lstStyle/>
            <a:p>
              <a:pPr algn="ctr"/>
              <a:endParaRPr/>
            </a:p>
          </p:txBody>
        </p:sp>
        <p:sp>
          <p:nvSpPr>
            <p:cNvPr id="113" name="îṩ1îḍè"/>
            <p:cNvSpPr/>
            <p:nvPr/>
          </p:nvSpPr>
          <p:spPr bwMode="auto">
            <a:xfrm>
              <a:off x="5218547" y="2439884"/>
              <a:ext cx="117264" cy="74061"/>
            </a:xfrm>
            <a:custGeom>
              <a:avLst/>
              <a:gdLst>
                <a:gd name="T0" fmla="*/ 31 w 32"/>
                <a:gd name="T1" fmla="*/ 10 h 20"/>
                <a:gd name="T2" fmla="*/ 17 w 32"/>
                <a:gd name="T3" fmla="*/ 0 h 20"/>
                <a:gd name="T4" fmla="*/ 1 w 32"/>
                <a:gd name="T5" fmla="*/ 10 h 20"/>
                <a:gd name="T6" fmla="*/ 15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2" y="5"/>
                    <a:pt x="25" y="0"/>
                    <a:pt x="17" y="0"/>
                  </a:cubicBezTo>
                  <a:cubicBezTo>
                    <a:pt x="9" y="0"/>
                    <a:pt x="1" y="5"/>
                    <a:pt x="1" y="10"/>
                  </a:cubicBezTo>
                  <a:cubicBezTo>
                    <a:pt x="0" y="16"/>
                    <a:pt x="7" y="20"/>
                    <a:pt x="15" y="20"/>
                  </a:cubicBezTo>
                  <a:cubicBezTo>
                    <a:pt x="24" y="20"/>
                    <a:pt x="31" y="16"/>
                    <a:pt x="31" y="10"/>
                  </a:cubicBezTo>
                  <a:close/>
                </a:path>
              </a:pathLst>
            </a:custGeom>
            <a:grpFill/>
            <a:ln>
              <a:noFill/>
            </a:ln>
          </p:spPr>
          <p:txBody>
            <a:bodyPr anchor="ctr"/>
            <a:lstStyle/>
            <a:p>
              <a:pPr algn="ctr"/>
              <a:endParaRPr/>
            </a:p>
          </p:txBody>
        </p:sp>
        <p:sp>
          <p:nvSpPr>
            <p:cNvPr id="114" name="ïṥľïďé"/>
            <p:cNvSpPr/>
            <p:nvPr/>
          </p:nvSpPr>
          <p:spPr bwMode="auto">
            <a:xfrm>
              <a:off x="5357412" y="2439884"/>
              <a:ext cx="112636" cy="74061"/>
            </a:xfrm>
            <a:custGeom>
              <a:avLst/>
              <a:gdLst>
                <a:gd name="T0" fmla="*/ 30 w 31"/>
                <a:gd name="T1" fmla="*/ 10 h 20"/>
                <a:gd name="T2" fmla="*/ 16 w 31"/>
                <a:gd name="T3" fmla="*/ 0 h 20"/>
                <a:gd name="T4" fmla="*/ 0 w 31"/>
                <a:gd name="T5" fmla="*/ 10 h 20"/>
                <a:gd name="T6" fmla="*/ 15 w 31"/>
                <a:gd name="T7" fmla="*/ 20 h 20"/>
                <a:gd name="T8" fmla="*/ 30 w 31"/>
                <a:gd name="T9" fmla="*/ 10 h 20"/>
              </a:gdLst>
              <a:ahLst/>
              <a:cxnLst>
                <a:cxn ang="0">
                  <a:pos x="T0" y="T1"/>
                </a:cxn>
                <a:cxn ang="0">
                  <a:pos x="T2" y="T3"/>
                </a:cxn>
                <a:cxn ang="0">
                  <a:pos x="T4" y="T5"/>
                </a:cxn>
                <a:cxn ang="0">
                  <a:pos x="T6" y="T7"/>
                </a:cxn>
                <a:cxn ang="0">
                  <a:pos x="T8" y="T9"/>
                </a:cxn>
              </a:cxnLst>
              <a:rect l="0" t="0" r="r" b="b"/>
              <a:pathLst>
                <a:path w="31" h="20">
                  <a:moveTo>
                    <a:pt x="30" y="10"/>
                  </a:moveTo>
                  <a:cubicBezTo>
                    <a:pt x="31" y="5"/>
                    <a:pt x="24" y="0"/>
                    <a:pt x="16" y="0"/>
                  </a:cubicBezTo>
                  <a:cubicBezTo>
                    <a:pt x="8" y="0"/>
                    <a:pt x="0" y="5"/>
                    <a:pt x="0" y="10"/>
                  </a:cubicBezTo>
                  <a:cubicBezTo>
                    <a:pt x="0" y="16"/>
                    <a:pt x="6" y="20"/>
                    <a:pt x="15" y="20"/>
                  </a:cubicBezTo>
                  <a:cubicBezTo>
                    <a:pt x="23" y="20"/>
                    <a:pt x="30" y="16"/>
                    <a:pt x="30" y="10"/>
                  </a:cubicBezTo>
                  <a:close/>
                </a:path>
              </a:pathLst>
            </a:custGeom>
            <a:grpFill/>
            <a:ln>
              <a:noFill/>
            </a:ln>
          </p:spPr>
          <p:txBody>
            <a:bodyPr anchor="ctr"/>
            <a:lstStyle/>
            <a:p>
              <a:pPr algn="ctr"/>
              <a:endParaRPr/>
            </a:p>
          </p:txBody>
        </p:sp>
        <p:sp>
          <p:nvSpPr>
            <p:cNvPr id="115" name="iśļîde"/>
            <p:cNvSpPr/>
            <p:nvPr/>
          </p:nvSpPr>
          <p:spPr bwMode="auto">
            <a:xfrm>
              <a:off x="5493191" y="2439884"/>
              <a:ext cx="112636" cy="74061"/>
            </a:xfrm>
            <a:custGeom>
              <a:avLst/>
              <a:gdLst>
                <a:gd name="T0" fmla="*/ 31 w 31"/>
                <a:gd name="T1" fmla="*/ 10 h 20"/>
                <a:gd name="T2" fmla="*/ 16 w 31"/>
                <a:gd name="T3" fmla="*/ 0 h 20"/>
                <a:gd name="T4" fmla="*/ 0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5"/>
                    <a:pt x="24" y="0"/>
                    <a:pt x="16" y="0"/>
                  </a:cubicBezTo>
                  <a:cubicBezTo>
                    <a:pt x="8" y="0"/>
                    <a:pt x="1" y="5"/>
                    <a:pt x="0" y="10"/>
                  </a:cubicBezTo>
                  <a:cubicBezTo>
                    <a:pt x="0" y="16"/>
                    <a:pt x="7" y="20"/>
                    <a:pt x="15" y="20"/>
                  </a:cubicBezTo>
                  <a:cubicBezTo>
                    <a:pt x="24" y="20"/>
                    <a:pt x="30" y="16"/>
                    <a:pt x="31" y="10"/>
                  </a:cubicBezTo>
                  <a:close/>
                </a:path>
              </a:pathLst>
            </a:custGeom>
            <a:grpFill/>
            <a:ln>
              <a:noFill/>
            </a:ln>
          </p:spPr>
          <p:txBody>
            <a:bodyPr anchor="ctr"/>
            <a:lstStyle/>
            <a:p>
              <a:pPr algn="ctr"/>
              <a:endParaRPr/>
            </a:p>
          </p:txBody>
        </p:sp>
        <p:sp>
          <p:nvSpPr>
            <p:cNvPr id="116" name="iṡ1ïḍe"/>
            <p:cNvSpPr/>
            <p:nvPr/>
          </p:nvSpPr>
          <p:spPr bwMode="auto">
            <a:xfrm>
              <a:off x="5627428" y="2439884"/>
              <a:ext cx="112636" cy="74061"/>
            </a:xfrm>
            <a:custGeom>
              <a:avLst/>
              <a:gdLst>
                <a:gd name="T0" fmla="*/ 31 w 31"/>
                <a:gd name="T1" fmla="*/ 10 h 20"/>
                <a:gd name="T2" fmla="*/ 16 w 31"/>
                <a:gd name="T3" fmla="*/ 0 h 20"/>
                <a:gd name="T4" fmla="*/ 1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5"/>
                    <a:pt x="24" y="0"/>
                    <a:pt x="16" y="0"/>
                  </a:cubicBezTo>
                  <a:cubicBezTo>
                    <a:pt x="8" y="0"/>
                    <a:pt x="1" y="5"/>
                    <a:pt x="1" y="10"/>
                  </a:cubicBezTo>
                  <a:cubicBezTo>
                    <a:pt x="0" y="16"/>
                    <a:pt x="7" y="20"/>
                    <a:pt x="15" y="20"/>
                  </a:cubicBezTo>
                  <a:cubicBezTo>
                    <a:pt x="24" y="20"/>
                    <a:pt x="31" y="16"/>
                    <a:pt x="31" y="10"/>
                  </a:cubicBezTo>
                  <a:close/>
                </a:path>
              </a:pathLst>
            </a:custGeom>
            <a:grpFill/>
            <a:ln>
              <a:noFill/>
            </a:ln>
          </p:spPr>
          <p:txBody>
            <a:bodyPr anchor="ctr"/>
            <a:lstStyle/>
            <a:p>
              <a:pPr algn="ctr"/>
              <a:endParaRPr/>
            </a:p>
          </p:txBody>
        </p:sp>
        <p:sp>
          <p:nvSpPr>
            <p:cNvPr id="117" name="îṩľíḓê"/>
            <p:cNvSpPr/>
            <p:nvPr/>
          </p:nvSpPr>
          <p:spPr bwMode="auto">
            <a:xfrm>
              <a:off x="5766293" y="2439884"/>
              <a:ext cx="109550" cy="74061"/>
            </a:xfrm>
            <a:custGeom>
              <a:avLst/>
              <a:gdLst>
                <a:gd name="T0" fmla="*/ 30 w 30"/>
                <a:gd name="T1" fmla="*/ 10 h 20"/>
                <a:gd name="T2" fmla="*/ 15 w 30"/>
                <a:gd name="T3" fmla="*/ 0 h 20"/>
                <a:gd name="T4" fmla="*/ 0 w 30"/>
                <a:gd name="T5" fmla="*/ 10 h 20"/>
                <a:gd name="T6" fmla="*/ 15 w 30"/>
                <a:gd name="T7" fmla="*/ 20 h 20"/>
                <a:gd name="T8" fmla="*/ 30 w 30"/>
                <a:gd name="T9" fmla="*/ 10 h 20"/>
              </a:gdLst>
              <a:ahLst/>
              <a:cxnLst>
                <a:cxn ang="0">
                  <a:pos x="T0" y="T1"/>
                </a:cxn>
                <a:cxn ang="0">
                  <a:pos x="T2" y="T3"/>
                </a:cxn>
                <a:cxn ang="0">
                  <a:pos x="T4" y="T5"/>
                </a:cxn>
                <a:cxn ang="0">
                  <a:pos x="T6" y="T7"/>
                </a:cxn>
                <a:cxn ang="0">
                  <a:pos x="T8" y="T9"/>
                </a:cxn>
              </a:cxnLst>
              <a:rect l="0" t="0" r="r" b="b"/>
              <a:pathLst>
                <a:path w="30" h="20">
                  <a:moveTo>
                    <a:pt x="30" y="10"/>
                  </a:moveTo>
                  <a:cubicBezTo>
                    <a:pt x="30" y="5"/>
                    <a:pt x="23" y="0"/>
                    <a:pt x="15" y="0"/>
                  </a:cubicBezTo>
                  <a:cubicBezTo>
                    <a:pt x="7" y="0"/>
                    <a:pt x="0" y="5"/>
                    <a:pt x="0" y="10"/>
                  </a:cubicBezTo>
                  <a:cubicBezTo>
                    <a:pt x="0" y="16"/>
                    <a:pt x="6" y="20"/>
                    <a:pt x="15" y="20"/>
                  </a:cubicBezTo>
                  <a:cubicBezTo>
                    <a:pt x="23" y="20"/>
                    <a:pt x="30" y="16"/>
                    <a:pt x="30" y="10"/>
                  </a:cubicBezTo>
                  <a:close/>
                </a:path>
              </a:pathLst>
            </a:custGeom>
            <a:grpFill/>
            <a:ln>
              <a:noFill/>
            </a:ln>
          </p:spPr>
          <p:txBody>
            <a:bodyPr anchor="ctr"/>
            <a:lstStyle/>
            <a:p>
              <a:pPr algn="ctr"/>
              <a:endParaRPr/>
            </a:p>
          </p:txBody>
        </p:sp>
        <p:sp>
          <p:nvSpPr>
            <p:cNvPr id="118" name="îṡlïḋé"/>
            <p:cNvSpPr/>
            <p:nvPr/>
          </p:nvSpPr>
          <p:spPr bwMode="auto">
            <a:xfrm>
              <a:off x="5900529" y="2439884"/>
              <a:ext cx="109550" cy="74061"/>
            </a:xfrm>
            <a:custGeom>
              <a:avLst/>
              <a:gdLst>
                <a:gd name="T0" fmla="*/ 30 w 30"/>
                <a:gd name="T1" fmla="*/ 10 h 20"/>
                <a:gd name="T2" fmla="*/ 15 w 30"/>
                <a:gd name="T3" fmla="*/ 0 h 20"/>
                <a:gd name="T4" fmla="*/ 0 w 30"/>
                <a:gd name="T5" fmla="*/ 10 h 20"/>
                <a:gd name="T6" fmla="*/ 15 w 30"/>
                <a:gd name="T7" fmla="*/ 20 h 20"/>
                <a:gd name="T8" fmla="*/ 30 w 30"/>
                <a:gd name="T9" fmla="*/ 10 h 20"/>
              </a:gdLst>
              <a:ahLst/>
              <a:cxnLst>
                <a:cxn ang="0">
                  <a:pos x="T0" y="T1"/>
                </a:cxn>
                <a:cxn ang="0">
                  <a:pos x="T2" y="T3"/>
                </a:cxn>
                <a:cxn ang="0">
                  <a:pos x="T4" y="T5"/>
                </a:cxn>
                <a:cxn ang="0">
                  <a:pos x="T6" y="T7"/>
                </a:cxn>
                <a:cxn ang="0">
                  <a:pos x="T8" y="T9"/>
                </a:cxn>
              </a:cxnLst>
              <a:rect l="0" t="0" r="r" b="b"/>
              <a:pathLst>
                <a:path w="30" h="20">
                  <a:moveTo>
                    <a:pt x="30" y="10"/>
                  </a:moveTo>
                  <a:cubicBezTo>
                    <a:pt x="30" y="5"/>
                    <a:pt x="23" y="0"/>
                    <a:pt x="15" y="0"/>
                  </a:cubicBezTo>
                  <a:cubicBezTo>
                    <a:pt x="7" y="0"/>
                    <a:pt x="0" y="5"/>
                    <a:pt x="0" y="10"/>
                  </a:cubicBezTo>
                  <a:cubicBezTo>
                    <a:pt x="0" y="16"/>
                    <a:pt x="7" y="20"/>
                    <a:pt x="15" y="20"/>
                  </a:cubicBezTo>
                  <a:cubicBezTo>
                    <a:pt x="24" y="20"/>
                    <a:pt x="30" y="16"/>
                    <a:pt x="30" y="10"/>
                  </a:cubicBezTo>
                  <a:close/>
                </a:path>
              </a:pathLst>
            </a:custGeom>
            <a:grpFill/>
            <a:ln>
              <a:noFill/>
            </a:ln>
          </p:spPr>
          <p:txBody>
            <a:bodyPr anchor="ctr"/>
            <a:lstStyle/>
            <a:p>
              <a:pPr algn="ctr"/>
              <a:endParaRPr/>
            </a:p>
          </p:txBody>
        </p:sp>
        <p:sp>
          <p:nvSpPr>
            <p:cNvPr id="119" name="íSlïdê"/>
            <p:cNvSpPr/>
            <p:nvPr/>
          </p:nvSpPr>
          <p:spPr bwMode="auto">
            <a:xfrm>
              <a:off x="6036308" y="2439884"/>
              <a:ext cx="112636" cy="74061"/>
            </a:xfrm>
            <a:custGeom>
              <a:avLst/>
              <a:gdLst>
                <a:gd name="T0" fmla="*/ 30 w 31"/>
                <a:gd name="T1" fmla="*/ 10 h 20"/>
                <a:gd name="T2" fmla="*/ 15 w 31"/>
                <a:gd name="T3" fmla="*/ 0 h 20"/>
                <a:gd name="T4" fmla="*/ 0 w 31"/>
                <a:gd name="T5" fmla="*/ 10 h 20"/>
                <a:gd name="T6" fmla="*/ 16 w 31"/>
                <a:gd name="T7" fmla="*/ 20 h 20"/>
                <a:gd name="T8" fmla="*/ 30 w 31"/>
                <a:gd name="T9" fmla="*/ 10 h 20"/>
              </a:gdLst>
              <a:ahLst/>
              <a:cxnLst>
                <a:cxn ang="0">
                  <a:pos x="T0" y="T1"/>
                </a:cxn>
                <a:cxn ang="0">
                  <a:pos x="T2" y="T3"/>
                </a:cxn>
                <a:cxn ang="0">
                  <a:pos x="T4" y="T5"/>
                </a:cxn>
                <a:cxn ang="0">
                  <a:pos x="T6" y="T7"/>
                </a:cxn>
                <a:cxn ang="0">
                  <a:pos x="T8" y="T9"/>
                </a:cxn>
              </a:cxnLst>
              <a:rect l="0" t="0" r="r" b="b"/>
              <a:pathLst>
                <a:path w="31" h="20">
                  <a:moveTo>
                    <a:pt x="30" y="10"/>
                  </a:moveTo>
                  <a:cubicBezTo>
                    <a:pt x="30" y="5"/>
                    <a:pt x="23" y="0"/>
                    <a:pt x="15" y="0"/>
                  </a:cubicBezTo>
                  <a:cubicBezTo>
                    <a:pt x="7" y="0"/>
                    <a:pt x="0" y="5"/>
                    <a:pt x="0" y="10"/>
                  </a:cubicBezTo>
                  <a:cubicBezTo>
                    <a:pt x="0" y="16"/>
                    <a:pt x="7" y="20"/>
                    <a:pt x="16" y="20"/>
                  </a:cubicBezTo>
                  <a:cubicBezTo>
                    <a:pt x="24" y="20"/>
                    <a:pt x="31" y="16"/>
                    <a:pt x="30" y="10"/>
                  </a:cubicBezTo>
                  <a:close/>
                </a:path>
              </a:pathLst>
            </a:custGeom>
            <a:grpFill/>
            <a:ln>
              <a:noFill/>
            </a:ln>
          </p:spPr>
          <p:txBody>
            <a:bodyPr anchor="ctr"/>
            <a:lstStyle/>
            <a:p>
              <a:pPr algn="ctr"/>
              <a:endParaRPr/>
            </a:p>
          </p:txBody>
        </p:sp>
        <p:sp>
          <p:nvSpPr>
            <p:cNvPr id="120" name="îsľiḍé"/>
            <p:cNvSpPr/>
            <p:nvPr/>
          </p:nvSpPr>
          <p:spPr bwMode="auto">
            <a:xfrm>
              <a:off x="6170545" y="2439884"/>
              <a:ext cx="114178" cy="74061"/>
            </a:xfrm>
            <a:custGeom>
              <a:avLst/>
              <a:gdLst>
                <a:gd name="T0" fmla="*/ 31 w 31"/>
                <a:gd name="T1" fmla="*/ 10 h 20"/>
                <a:gd name="T2" fmla="*/ 15 w 31"/>
                <a:gd name="T3" fmla="*/ 0 h 20"/>
                <a:gd name="T4" fmla="*/ 0 w 31"/>
                <a:gd name="T5" fmla="*/ 10 h 20"/>
                <a:gd name="T6" fmla="*/ 16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0" y="5"/>
                    <a:pt x="23" y="0"/>
                    <a:pt x="15" y="0"/>
                  </a:cubicBezTo>
                  <a:cubicBezTo>
                    <a:pt x="7" y="0"/>
                    <a:pt x="0" y="5"/>
                    <a:pt x="0" y="10"/>
                  </a:cubicBezTo>
                  <a:cubicBezTo>
                    <a:pt x="1" y="16"/>
                    <a:pt x="8" y="20"/>
                    <a:pt x="16" y="20"/>
                  </a:cubicBezTo>
                  <a:cubicBezTo>
                    <a:pt x="24" y="20"/>
                    <a:pt x="31" y="16"/>
                    <a:pt x="31" y="10"/>
                  </a:cubicBezTo>
                  <a:close/>
                </a:path>
              </a:pathLst>
            </a:custGeom>
            <a:grpFill/>
            <a:ln>
              <a:noFill/>
            </a:ln>
          </p:spPr>
          <p:txBody>
            <a:bodyPr anchor="ctr"/>
            <a:lstStyle/>
            <a:p>
              <a:pPr algn="ctr"/>
              <a:endParaRPr/>
            </a:p>
          </p:txBody>
        </p:sp>
        <p:sp>
          <p:nvSpPr>
            <p:cNvPr id="121" name="ï$ḻîḍè"/>
            <p:cNvSpPr/>
            <p:nvPr/>
          </p:nvSpPr>
          <p:spPr bwMode="auto">
            <a:xfrm>
              <a:off x="5210833" y="2532461"/>
              <a:ext cx="117264" cy="72519"/>
            </a:xfrm>
            <a:custGeom>
              <a:avLst/>
              <a:gdLst>
                <a:gd name="T0" fmla="*/ 32 w 32"/>
                <a:gd name="T1" fmla="*/ 10 h 20"/>
                <a:gd name="T2" fmla="*/ 17 w 32"/>
                <a:gd name="T3" fmla="*/ 0 h 20"/>
                <a:gd name="T4" fmla="*/ 1 w 32"/>
                <a:gd name="T5" fmla="*/ 10 h 20"/>
                <a:gd name="T6" fmla="*/ 15 w 32"/>
                <a:gd name="T7" fmla="*/ 20 h 20"/>
                <a:gd name="T8" fmla="*/ 32 w 32"/>
                <a:gd name="T9" fmla="*/ 10 h 20"/>
              </a:gdLst>
              <a:ahLst/>
              <a:cxnLst>
                <a:cxn ang="0">
                  <a:pos x="T0" y="T1"/>
                </a:cxn>
                <a:cxn ang="0">
                  <a:pos x="T2" y="T3"/>
                </a:cxn>
                <a:cxn ang="0">
                  <a:pos x="T4" y="T5"/>
                </a:cxn>
                <a:cxn ang="0">
                  <a:pos x="T6" y="T7"/>
                </a:cxn>
                <a:cxn ang="0">
                  <a:pos x="T8" y="T9"/>
                </a:cxn>
              </a:cxnLst>
              <a:rect l="0" t="0" r="r" b="b"/>
              <a:pathLst>
                <a:path w="32" h="20">
                  <a:moveTo>
                    <a:pt x="32" y="10"/>
                  </a:moveTo>
                  <a:cubicBezTo>
                    <a:pt x="32" y="4"/>
                    <a:pt x="25" y="0"/>
                    <a:pt x="17" y="0"/>
                  </a:cubicBezTo>
                  <a:cubicBezTo>
                    <a:pt x="9" y="0"/>
                    <a:pt x="1" y="4"/>
                    <a:pt x="1" y="10"/>
                  </a:cubicBezTo>
                  <a:cubicBezTo>
                    <a:pt x="0" y="15"/>
                    <a:pt x="7" y="20"/>
                    <a:pt x="15" y="20"/>
                  </a:cubicBezTo>
                  <a:cubicBezTo>
                    <a:pt x="24" y="20"/>
                    <a:pt x="31" y="15"/>
                    <a:pt x="32" y="10"/>
                  </a:cubicBezTo>
                  <a:close/>
                </a:path>
              </a:pathLst>
            </a:custGeom>
            <a:grpFill/>
            <a:ln>
              <a:noFill/>
            </a:ln>
          </p:spPr>
          <p:txBody>
            <a:bodyPr anchor="ctr"/>
            <a:lstStyle/>
            <a:p>
              <a:pPr algn="ctr"/>
              <a:endParaRPr/>
            </a:p>
          </p:txBody>
        </p:sp>
        <p:sp>
          <p:nvSpPr>
            <p:cNvPr id="122" name="iṥ1iďê"/>
            <p:cNvSpPr/>
            <p:nvPr/>
          </p:nvSpPr>
          <p:spPr bwMode="auto">
            <a:xfrm>
              <a:off x="5349698" y="2532461"/>
              <a:ext cx="114178" cy="72519"/>
            </a:xfrm>
            <a:custGeom>
              <a:avLst/>
              <a:gdLst>
                <a:gd name="T0" fmla="*/ 31 w 31"/>
                <a:gd name="T1" fmla="*/ 10 h 20"/>
                <a:gd name="T2" fmla="*/ 16 w 31"/>
                <a:gd name="T3" fmla="*/ 0 h 20"/>
                <a:gd name="T4" fmla="*/ 0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4"/>
                    <a:pt x="25" y="0"/>
                    <a:pt x="16" y="0"/>
                  </a:cubicBezTo>
                  <a:cubicBezTo>
                    <a:pt x="8" y="0"/>
                    <a:pt x="1" y="4"/>
                    <a:pt x="0" y="10"/>
                  </a:cubicBezTo>
                  <a:cubicBezTo>
                    <a:pt x="0" y="15"/>
                    <a:pt x="7" y="20"/>
                    <a:pt x="15" y="20"/>
                  </a:cubicBezTo>
                  <a:cubicBezTo>
                    <a:pt x="24" y="20"/>
                    <a:pt x="31" y="15"/>
                    <a:pt x="31" y="10"/>
                  </a:cubicBezTo>
                  <a:close/>
                </a:path>
              </a:pathLst>
            </a:custGeom>
            <a:grpFill/>
            <a:ln>
              <a:noFill/>
            </a:ln>
          </p:spPr>
          <p:txBody>
            <a:bodyPr anchor="ctr"/>
            <a:lstStyle/>
            <a:p>
              <a:pPr algn="ctr"/>
              <a:endParaRPr/>
            </a:p>
          </p:txBody>
        </p:sp>
        <p:sp>
          <p:nvSpPr>
            <p:cNvPr id="123" name="ïṩḷîḍé"/>
            <p:cNvSpPr/>
            <p:nvPr/>
          </p:nvSpPr>
          <p:spPr bwMode="auto">
            <a:xfrm>
              <a:off x="6039394" y="2532461"/>
              <a:ext cx="114178" cy="72519"/>
            </a:xfrm>
            <a:custGeom>
              <a:avLst/>
              <a:gdLst>
                <a:gd name="T0" fmla="*/ 31 w 31"/>
                <a:gd name="T1" fmla="*/ 10 h 20"/>
                <a:gd name="T2" fmla="*/ 15 w 31"/>
                <a:gd name="T3" fmla="*/ 0 h 20"/>
                <a:gd name="T4" fmla="*/ 0 w 31"/>
                <a:gd name="T5" fmla="*/ 10 h 20"/>
                <a:gd name="T6" fmla="*/ 16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0" y="4"/>
                    <a:pt x="23" y="0"/>
                    <a:pt x="15" y="0"/>
                  </a:cubicBezTo>
                  <a:cubicBezTo>
                    <a:pt x="6" y="0"/>
                    <a:pt x="0" y="4"/>
                    <a:pt x="0" y="10"/>
                  </a:cubicBezTo>
                  <a:cubicBezTo>
                    <a:pt x="0" y="15"/>
                    <a:pt x="7" y="20"/>
                    <a:pt x="16" y="20"/>
                  </a:cubicBezTo>
                  <a:cubicBezTo>
                    <a:pt x="24" y="20"/>
                    <a:pt x="31" y="15"/>
                    <a:pt x="31" y="10"/>
                  </a:cubicBezTo>
                  <a:close/>
                </a:path>
              </a:pathLst>
            </a:custGeom>
            <a:grpFill/>
            <a:ln>
              <a:noFill/>
            </a:ln>
          </p:spPr>
          <p:txBody>
            <a:bodyPr anchor="ctr"/>
            <a:lstStyle/>
            <a:p>
              <a:pPr algn="ctr"/>
              <a:endParaRPr/>
            </a:p>
          </p:txBody>
        </p:sp>
        <p:sp>
          <p:nvSpPr>
            <p:cNvPr id="124" name="isḻiḍe"/>
            <p:cNvSpPr/>
            <p:nvPr/>
          </p:nvSpPr>
          <p:spPr bwMode="auto">
            <a:xfrm>
              <a:off x="6175174" y="2532461"/>
              <a:ext cx="115721" cy="72519"/>
            </a:xfrm>
            <a:custGeom>
              <a:avLst/>
              <a:gdLst>
                <a:gd name="T0" fmla="*/ 31 w 32"/>
                <a:gd name="T1" fmla="*/ 10 h 20"/>
                <a:gd name="T2" fmla="*/ 15 w 32"/>
                <a:gd name="T3" fmla="*/ 0 h 20"/>
                <a:gd name="T4" fmla="*/ 0 w 32"/>
                <a:gd name="T5" fmla="*/ 10 h 20"/>
                <a:gd name="T6" fmla="*/ 16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1" y="4"/>
                    <a:pt x="24" y="0"/>
                    <a:pt x="15" y="0"/>
                  </a:cubicBezTo>
                  <a:cubicBezTo>
                    <a:pt x="7" y="0"/>
                    <a:pt x="0" y="4"/>
                    <a:pt x="0" y="10"/>
                  </a:cubicBezTo>
                  <a:cubicBezTo>
                    <a:pt x="1" y="15"/>
                    <a:pt x="8" y="20"/>
                    <a:pt x="16" y="20"/>
                  </a:cubicBezTo>
                  <a:cubicBezTo>
                    <a:pt x="25" y="20"/>
                    <a:pt x="32" y="15"/>
                    <a:pt x="31" y="10"/>
                  </a:cubicBezTo>
                  <a:close/>
                </a:path>
              </a:pathLst>
            </a:custGeom>
            <a:grpFill/>
            <a:ln>
              <a:noFill/>
            </a:ln>
          </p:spPr>
          <p:txBody>
            <a:bodyPr anchor="ctr"/>
            <a:lstStyle/>
            <a:p>
              <a:pPr algn="ctr"/>
              <a:endParaRPr/>
            </a:p>
          </p:txBody>
        </p:sp>
        <p:sp>
          <p:nvSpPr>
            <p:cNvPr id="125" name="ï$liḋè"/>
            <p:cNvSpPr/>
            <p:nvPr/>
          </p:nvSpPr>
          <p:spPr bwMode="auto">
            <a:xfrm>
              <a:off x="6314039" y="2532461"/>
              <a:ext cx="112636" cy="72519"/>
            </a:xfrm>
            <a:custGeom>
              <a:avLst/>
              <a:gdLst>
                <a:gd name="T0" fmla="*/ 31 w 31"/>
                <a:gd name="T1" fmla="*/ 10 h 20"/>
                <a:gd name="T2" fmla="*/ 15 w 31"/>
                <a:gd name="T3" fmla="*/ 0 h 20"/>
                <a:gd name="T4" fmla="*/ 0 w 31"/>
                <a:gd name="T5" fmla="*/ 10 h 20"/>
                <a:gd name="T6" fmla="*/ 16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0" y="4"/>
                    <a:pt x="23" y="0"/>
                    <a:pt x="15" y="0"/>
                  </a:cubicBezTo>
                  <a:cubicBezTo>
                    <a:pt x="6" y="0"/>
                    <a:pt x="0" y="4"/>
                    <a:pt x="0" y="10"/>
                  </a:cubicBezTo>
                  <a:cubicBezTo>
                    <a:pt x="1" y="15"/>
                    <a:pt x="8" y="20"/>
                    <a:pt x="16" y="20"/>
                  </a:cubicBezTo>
                  <a:cubicBezTo>
                    <a:pt x="25" y="20"/>
                    <a:pt x="31" y="15"/>
                    <a:pt x="31" y="10"/>
                  </a:cubicBezTo>
                  <a:close/>
                </a:path>
              </a:pathLst>
            </a:custGeom>
            <a:grpFill/>
            <a:ln>
              <a:noFill/>
            </a:ln>
          </p:spPr>
          <p:txBody>
            <a:bodyPr anchor="ctr"/>
            <a:lstStyle/>
            <a:p>
              <a:pPr algn="ctr"/>
              <a:endParaRPr/>
            </a:p>
          </p:txBody>
        </p:sp>
        <p:sp>
          <p:nvSpPr>
            <p:cNvPr id="126" name="îṡ1ïḑé"/>
            <p:cNvSpPr/>
            <p:nvPr/>
          </p:nvSpPr>
          <p:spPr bwMode="auto">
            <a:xfrm>
              <a:off x="6448276" y="2532461"/>
              <a:ext cx="117264" cy="72519"/>
            </a:xfrm>
            <a:custGeom>
              <a:avLst/>
              <a:gdLst>
                <a:gd name="T0" fmla="*/ 32 w 32"/>
                <a:gd name="T1" fmla="*/ 10 h 20"/>
                <a:gd name="T2" fmla="*/ 15 w 32"/>
                <a:gd name="T3" fmla="*/ 0 h 20"/>
                <a:gd name="T4" fmla="*/ 1 w 32"/>
                <a:gd name="T5" fmla="*/ 10 h 20"/>
                <a:gd name="T6" fmla="*/ 17 w 32"/>
                <a:gd name="T7" fmla="*/ 20 h 20"/>
                <a:gd name="T8" fmla="*/ 32 w 32"/>
                <a:gd name="T9" fmla="*/ 10 h 20"/>
              </a:gdLst>
              <a:ahLst/>
              <a:cxnLst>
                <a:cxn ang="0">
                  <a:pos x="T0" y="T1"/>
                </a:cxn>
                <a:cxn ang="0">
                  <a:pos x="T2" y="T3"/>
                </a:cxn>
                <a:cxn ang="0">
                  <a:pos x="T4" y="T5"/>
                </a:cxn>
                <a:cxn ang="0">
                  <a:pos x="T6" y="T7"/>
                </a:cxn>
                <a:cxn ang="0">
                  <a:pos x="T8" y="T9"/>
                </a:cxn>
              </a:cxnLst>
              <a:rect l="0" t="0" r="r" b="b"/>
              <a:pathLst>
                <a:path w="32" h="20">
                  <a:moveTo>
                    <a:pt x="32" y="10"/>
                  </a:moveTo>
                  <a:cubicBezTo>
                    <a:pt x="31" y="4"/>
                    <a:pt x="24" y="0"/>
                    <a:pt x="15" y="0"/>
                  </a:cubicBezTo>
                  <a:cubicBezTo>
                    <a:pt x="7" y="0"/>
                    <a:pt x="0" y="4"/>
                    <a:pt x="1" y="10"/>
                  </a:cubicBezTo>
                  <a:cubicBezTo>
                    <a:pt x="1" y="15"/>
                    <a:pt x="9" y="20"/>
                    <a:pt x="17" y="20"/>
                  </a:cubicBezTo>
                  <a:cubicBezTo>
                    <a:pt x="26" y="20"/>
                    <a:pt x="32" y="15"/>
                    <a:pt x="32" y="10"/>
                  </a:cubicBezTo>
                  <a:close/>
                </a:path>
              </a:pathLst>
            </a:custGeom>
            <a:grpFill/>
            <a:ln>
              <a:noFill/>
            </a:ln>
          </p:spPr>
          <p:txBody>
            <a:bodyPr anchor="ctr"/>
            <a:lstStyle/>
            <a:p>
              <a:pPr algn="ctr"/>
              <a:endParaRPr/>
            </a:p>
          </p:txBody>
        </p:sp>
        <p:sp>
          <p:nvSpPr>
            <p:cNvPr id="127" name="iS1ïḓê"/>
            <p:cNvSpPr/>
            <p:nvPr/>
          </p:nvSpPr>
          <p:spPr bwMode="auto">
            <a:xfrm>
              <a:off x="9228665" y="2907396"/>
              <a:ext cx="138865" cy="84863"/>
            </a:xfrm>
            <a:custGeom>
              <a:avLst/>
              <a:gdLst>
                <a:gd name="T0" fmla="*/ 35 w 38"/>
                <a:gd name="T1" fmla="*/ 11 h 23"/>
                <a:gd name="T2" fmla="*/ 14 w 38"/>
                <a:gd name="T3" fmla="*/ 0 h 23"/>
                <a:gd name="T4" fmla="*/ 3 w 38"/>
                <a:gd name="T5" fmla="*/ 11 h 23"/>
                <a:gd name="T6" fmla="*/ 24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2" y="5"/>
                    <a:pt x="23" y="0"/>
                    <a:pt x="14" y="0"/>
                  </a:cubicBezTo>
                  <a:cubicBezTo>
                    <a:pt x="5" y="0"/>
                    <a:pt x="0" y="5"/>
                    <a:pt x="3" y="11"/>
                  </a:cubicBezTo>
                  <a:cubicBezTo>
                    <a:pt x="6" y="18"/>
                    <a:pt x="15" y="23"/>
                    <a:pt x="24" y="23"/>
                  </a:cubicBezTo>
                  <a:cubicBezTo>
                    <a:pt x="33" y="23"/>
                    <a:pt x="38" y="18"/>
                    <a:pt x="35" y="11"/>
                  </a:cubicBezTo>
                  <a:close/>
                </a:path>
              </a:pathLst>
            </a:custGeom>
            <a:grpFill/>
            <a:ln>
              <a:noFill/>
            </a:ln>
          </p:spPr>
          <p:txBody>
            <a:bodyPr anchor="ctr"/>
            <a:lstStyle/>
            <a:p>
              <a:pPr algn="ctr"/>
              <a:endParaRPr/>
            </a:p>
          </p:txBody>
        </p:sp>
        <p:sp>
          <p:nvSpPr>
            <p:cNvPr id="128" name="í$1íďé"/>
            <p:cNvSpPr/>
            <p:nvPr/>
          </p:nvSpPr>
          <p:spPr bwMode="auto">
            <a:xfrm>
              <a:off x="9324328" y="3112609"/>
              <a:ext cx="141951" cy="87948"/>
            </a:xfrm>
            <a:custGeom>
              <a:avLst/>
              <a:gdLst>
                <a:gd name="T0" fmla="*/ 36 w 39"/>
                <a:gd name="T1" fmla="*/ 12 h 24"/>
                <a:gd name="T2" fmla="*/ 14 w 39"/>
                <a:gd name="T3" fmla="*/ 0 h 24"/>
                <a:gd name="T4" fmla="*/ 3 w 39"/>
                <a:gd name="T5" fmla="*/ 12 h 24"/>
                <a:gd name="T6" fmla="*/ 25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3" y="6"/>
                    <a:pt x="23" y="0"/>
                    <a:pt x="14" y="0"/>
                  </a:cubicBezTo>
                  <a:cubicBezTo>
                    <a:pt x="5" y="0"/>
                    <a:pt x="0" y="6"/>
                    <a:pt x="3" y="12"/>
                  </a:cubicBezTo>
                  <a:cubicBezTo>
                    <a:pt x="6" y="19"/>
                    <a:pt x="16" y="24"/>
                    <a:pt x="25" y="24"/>
                  </a:cubicBezTo>
                  <a:cubicBezTo>
                    <a:pt x="34" y="24"/>
                    <a:pt x="39" y="19"/>
                    <a:pt x="36" y="12"/>
                  </a:cubicBezTo>
                  <a:close/>
                </a:path>
              </a:pathLst>
            </a:custGeom>
            <a:grpFill/>
            <a:ln>
              <a:noFill/>
            </a:ln>
          </p:spPr>
          <p:txBody>
            <a:bodyPr anchor="ctr"/>
            <a:lstStyle/>
            <a:p>
              <a:pPr algn="ctr"/>
              <a:endParaRPr/>
            </a:p>
          </p:txBody>
        </p:sp>
        <p:sp>
          <p:nvSpPr>
            <p:cNvPr id="129" name="i$ḷïde"/>
            <p:cNvSpPr/>
            <p:nvPr/>
          </p:nvSpPr>
          <p:spPr bwMode="auto">
            <a:xfrm>
              <a:off x="8717950" y="1804190"/>
              <a:ext cx="117264" cy="61718"/>
            </a:xfrm>
            <a:custGeom>
              <a:avLst/>
              <a:gdLst>
                <a:gd name="T0" fmla="*/ 30 w 32"/>
                <a:gd name="T1" fmla="*/ 9 h 17"/>
                <a:gd name="T2" fmla="*/ 13 w 32"/>
                <a:gd name="T3" fmla="*/ 0 h 17"/>
                <a:gd name="T4" fmla="*/ 3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3" y="0"/>
                  </a:cubicBezTo>
                  <a:cubicBezTo>
                    <a:pt x="5" y="0"/>
                    <a:pt x="0" y="4"/>
                    <a:pt x="3" y="9"/>
                  </a:cubicBezTo>
                  <a:cubicBezTo>
                    <a:pt x="5" y="13"/>
                    <a:pt x="13" y="17"/>
                    <a:pt x="20" y="17"/>
                  </a:cubicBezTo>
                  <a:cubicBezTo>
                    <a:pt x="28" y="17"/>
                    <a:pt x="32" y="13"/>
                    <a:pt x="30" y="9"/>
                  </a:cubicBezTo>
                  <a:close/>
                </a:path>
              </a:pathLst>
            </a:custGeom>
            <a:grpFill/>
            <a:ln>
              <a:noFill/>
            </a:ln>
          </p:spPr>
          <p:txBody>
            <a:bodyPr anchor="ctr"/>
            <a:lstStyle/>
            <a:p>
              <a:pPr algn="ctr"/>
              <a:endParaRPr/>
            </a:p>
          </p:txBody>
        </p:sp>
        <p:sp>
          <p:nvSpPr>
            <p:cNvPr id="130" name="îŝḷïḓe"/>
            <p:cNvSpPr/>
            <p:nvPr/>
          </p:nvSpPr>
          <p:spPr bwMode="auto">
            <a:xfrm>
              <a:off x="8842929" y="1804190"/>
              <a:ext cx="115721" cy="61718"/>
            </a:xfrm>
            <a:custGeom>
              <a:avLst/>
              <a:gdLst>
                <a:gd name="T0" fmla="*/ 30 w 32"/>
                <a:gd name="T1" fmla="*/ 9 h 17"/>
                <a:gd name="T2" fmla="*/ 12 w 32"/>
                <a:gd name="T3" fmla="*/ 0 h 17"/>
                <a:gd name="T4" fmla="*/ 2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5" y="0"/>
                    <a:pt x="0" y="4"/>
                    <a:pt x="2" y="9"/>
                  </a:cubicBezTo>
                  <a:cubicBezTo>
                    <a:pt x="4" y="13"/>
                    <a:pt x="12" y="17"/>
                    <a:pt x="20" y="17"/>
                  </a:cubicBezTo>
                  <a:cubicBezTo>
                    <a:pt x="28" y="17"/>
                    <a:pt x="32" y="13"/>
                    <a:pt x="30" y="9"/>
                  </a:cubicBezTo>
                  <a:close/>
                </a:path>
              </a:pathLst>
            </a:custGeom>
            <a:grpFill/>
            <a:ln>
              <a:noFill/>
            </a:ln>
          </p:spPr>
          <p:txBody>
            <a:bodyPr anchor="ctr"/>
            <a:lstStyle/>
            <a:p>
              <a:pPr algn="ctr"/>
              <a:endParaRPr/>
            </a:p>
          </p:txBody>
        </p:sp>
        <p:sp>
          <p:nvSpPr>
            <p:cNvPr id="131" name="işlîḋé"/>
            <p:cNvSpPr/>
            <p:nvPr/>
          </p:nvSpPr>
          <p:spPr bwMode="auto">
            <a:xfrm>
              <a:off x="9210150" y="1804190"/>
              <a:ext cx="120350" cy="61718"/>
            </a:xfrm>
            <a:custGeom>
              <a:avLst/>
              <a:gdLst>
                <a:gd name="T0" fmla="*/ 30 w 33"/>
                <a:gd name="T1" fmla="*/ 9 h 17"/>
                <a:gd name="T2" fmla="*/ 12 w 33"/>
                <a:gd name="T3" fmla="*/ 0 h 17"/>
                <a:gd name="T4" fmla="*/ 3 w 33"/>
                <a:gd name="T5" fmla="*/ 9 h 17"/>
                <a:gd name="T6" fmla="*/ 2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28" y="4"/>
                    <a:pt x="20" y="0"/>
                    <a:pt x="12" y="0"/>
                  </a:cubicBezTo>
                  <a:cubicBezTo>
                    <a:pt x="4" y="0"/>
                    <a:pt x="0" y="4"/>
                    <a:pt x="3" y="9"/>
                  </a:cubicBezTo>
                  <a:cubicBezTo>
                    <a:pt x="5" y="13"/>
                    <a:pt x="13" y="17"/>
                    <a:pt x="21" y="17"/>
                  </a:cubicBezTo>
                  <a:cubicBezTo>
                    <a:pt x="28" y="17"/>
                    <a:pt x="33" y="13"/>
                    <a:pt x="30" y="9"/>
                  </a:cubicBezTo>
                  <a:close/>
                </a:path>
              </a:pathLst>
            </a:custGeom>
            <a:grpFill/>
            <a:ln>
              <a:noFill/>
            </a:ln>
          </p:spPr>
          <p:txBody>
            <a:bodyPr anchor="ctr"/>
            <a:lstStyle/>
            <a:p>
              <a:pPr algn="ctr"/>
              <a:endParaRPr/>
            </a:p>
          </p:txBody>
        </p:sp>
        <p:sp>
          <p:nvSpPr>
            <p:cNvPr id="132" name="ïsḷiḍè"/>
            <p:cNvSpPr/>
            <p:nvPr/>
          </p:nvSpPr>
          <p:spPr bwMode="auto">
            <a:xfrm>
              <a:off x="9335128" y="1804190"/>
              <a:ext cx="117264" cy="61718"/>
            </a:xfrm>
            <a:custGeom>
              <a:avLst/>
              <a:gdLst>
                <a:gd name="T0" fmla="*/ 30 w 32"/>
                <a:gd name="T1" fmla="*/ 9 h 17"/>
                <a:gd name="T2" fmla="*/ 12 w 32"/>
                <a:gd name="T3" fmla="*/ 0 h 17"/>
                <a:gd name="T4" fmla="*/ 2 w 32"/>
                <a:gd name="T5" fmla="*/ 9 h 17"/>
                <a:gd name="T6" fmla="*/ 21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7" y="4"/>
                    <a:pt x="19" y="0"/>
                    <a:pt x="12" y="0"/>
                  </a:cubicBezTo>
                  <a:cubicBezTo>
                    <a:pt x="4" y="0"/>
                    <a:pt x="0" y="4"/>
                    <a:pt x="2" y="9"/>
                  </a:cubicBezTo>
                  <a:cubicBezTo>
                    <a:pt x="5" y="13"/>
                    <a:pt x="13" y="17"/>
                    <a:pt x="21" y="17"/>
                  </a:cubicBezTo>
                  <a:cubicBezTo>
                    <a:pt x="28" y="17"/>
                    <a:pt x="32" y="13"/>
                    <a:pt x="30" y="9"/>
                  </a:cubicBezTo>
                  <a:close/>
                </a:path>
              </a:pathLst>
            </a:custGeom>
            <a:grpFill/>
            <a:ln>
              <a:noFill/>
            </a:ln>
          </p:spPr>
          <p:txBody>
            <a:bodyPr anchor="ctr"/>
            <a:lstStyle/>
            <a:p>
              <a:pPr algn="ctr"/>
              <a:endParaRPr/>
            </a:p>
          </p:txBody>
        </p:sp>
        <p:sp>
          <p:nvSpPr>
            <p:cNvPr id="133" name="îśliḑe"/>
            <p:cNvSpPr/>
            <p:nvPr/>
          </p:nvSpPr>
          <p:spPr bwMode="auto">
            <a:xfrm>
              <a:off x="6466791" y="2714528"/>
              <a:ext cx="120350" cy="80233"/>
            </a:xfrm>
            <a:custGeom>
              <a:avLst/>
              <a:gdLst>
                <a:gd name="T0" fmla="*/ 32 w 33"/>
                <a:gd name="T1" fmla="*/ 11 h 22"/>
                <a:gd name="T2" fmla="*/ 15 w 33"/>
                <a:gd name="T3" fmla="*/ 0 h 22"/>
                <a:gd name="T4" fmla="*/ 0 w 33"/>
                <a:gd name="T5" fmla="*/ 11 h 22"/>
                <a:gd name="T6" fmla="*/ 17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1" y="5"/>
                    <a:pt x="24" y="0"/>
                    <a:pt x="15" y="0"/>
                  </a:cubicBezTo>
                  <a:cubicBezTo>
                    <a:pt x="6" y="0"/>
                    <a:pt x="0" y="5"/>
                    <a:pt x="0" y="11"/>
                  </a:cubicBezTo>
                  <a:cubicBezTo>
                    <a:pt x="1" y="17"/>
                    <a:pt x="8" y="22"/>
                    <a:pt x="17" y="22"/>
                  </a:cubicBezTo>
                  <a:cubicBezTo>
                    <a:pt x="26" y="22"/>
                    <a:pt x="33" y="17"/>
                    <a:pt x="32" y="11"/>
                  </a:cubicBezTo>
                  <a:close/>
                </a:path>
              </a:pathLst>
            </a:custGeom>
            <a:grpFill/>
            <a:ln>
              <a:noFill/>
            </a:ln>
          </p:spPr>
          <p:txBody>
            <a:bodyPr anchor="ctr"/>
            <a:lstStyle/>
            <a:p>
              <a:pPr algn="ctr"/>
              <a:endParaRPr/>
            </a:p>
          </p:txBody>
        </p:sp>
        <p:sp>
          <p:nvSpPr>
            <p:cNvPr id="134" name="ïṡlíḋe"/>
            <p:cNvSpPr/>
            <p:nvPr/>
          </p:nvSpPr>
          <p:spPr bwMode="auto">
            <a:xfrm>
              <a:off x="6550110" y="2188383"/>
              <a:ext cx="109550" cy="69433"/>
            </a:xfrm>
            <a:custGeom>
              <a:avLst/>
              <a:gdLst>
                <a:gd name="T0" fmla="*/ 30 w 30"/>
                <a:gd name="T1" fmla="*/ 9 h 19"/>
                <a:gd name="T2" fmla="*/ 14 w 30"/>
                <a:gd name="T3" fmla="*/ 0 h 19"/>
                <a:gd name="T4" fmla="*/ 0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2" y="0"/>
                    <a:pt x="14" y="0"/>
                  </a:cubicBezTo>
                  <a:cubicBezTo>
                    <a:pt x="6" y="0"/>
                    <a:pt x="0" y="4"/>
                    <a:pt x="0" y="9"/>
                  </a:cubicBezTo>
                  <a:cubicBezTo>
                    <a:pt x="1" y="14"/>
                    <a:pt x="8" y="19"/>
                    <a:pt x="16" y="19"/>
                  </a:cubicBezTo>
                  <a:cubicBezTo>
                    <a:pt x="24" y="19"/>
                    <a:pt x="30" y="14"/>
                    <a:pt x="30" y="9"/>
                  </a:cubicBezTo>
                  <a:close/>
                </a:path>
              </a:pathLst>
            </a:custGeom>
            <a:grpFill/>
            <a:ln>
              <a:noFill/>
            </a:ln>
          </p:spPr>
          <p:txBody>
            <a:bodyPr anchor="ctr"/>
            <a:lstStyle/>
            <a:p>
              <a:pPr algn="ctr"/>
              <a:endParaRPr/>
            </a:p>
          </p:txBody>
        </p:sp>
        <p:sp>
          <p:nvSpPr>
            <p:cNvPr id="135" name="îşlïḋê"/>
            <p:cNvSpPr/>
            <p:nvPr/>
          </p:nvSpPr>
          <p:spPr bwMode="auto">
            <a:xfrm>
              <a:off x="6699775" y="2356565"/>
              <a:ext cx="117264" cy="69433"/>
            </a:xfrm>
            <a:custGeom>
              <a:avLst/>
              <a:gdLst>
                <a:gd name="T0" fmla="*/ 31 w 32"/>
                <a:gd name="T1" fmla="*/ 9 h 19"/>
                <a:gd name="T2" fmla="*/ 15 w 32"/>
                <a:gd name="T3" fmla="*/ 0 h 19"/>
                <a:gd name="T4" fmla="*/ 1 w 32"/>
                <a:gd name="T5" fmla="*/ 9 h 19"/>
                <a:gd name="T6" fmla="*/ 17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3" y="0"/>
                    <a:pt x="15" y="0"/>
                  </a:cubicBezTo>
                  <a:cubicBezTo>
                    <a:pt x="6" y="0"/>
                    <a:pt x="0" y="4"/>
                    <a:pt x="1" y="9"/>
                  </a:cubicBezTo>
                  <a:cubicBezTo>
                    <a:pt x="2" y="15"/>
                    <a:pt x="9" y="19"/>
                    <a:pt x="17" y="19"/>
                  </a:cubicBezTo>
                  <a:cubicBezTo>
                    <a:pt x="26" y="19"/>
                    <a:pt x="32" y="15"/>
                    <a:pt x="31" y="9"/>
                  </a:cubicBezTo>
                  <a:close/>
                </a:path>
              </a:pathLst>
            </a:custGeom>
            <a:grpFill/>
            <a:ln>
              <a:noFill/>
            </a:ln>
          </p:spPr>
          <p:txBody>
            <a:bodyPr anchor="ctr"/>
            <a:lstStyle/>
            <a:p>
              <a:pPr algn="ctr"/>
              <a:endParaRPr/>
            </a:p>
          </p:txBody>
        </p:sp>
        <p:sp>
          <p:nvSpPr>
            <p:cNvPr id="136" name="ï$lïḓê"/>
            <p:cNvSpPr/>
            <p:nvPr/>
          </p:nvSpPr>
          <p:spPr bwMode="auto">
            <a:xfrm>
              <a:off x="6568626" y="2356565"/>
              <a:ext cx="114178" cy="69433"/>
            </a:xfrm>
            <a:custGeom>
              <a:avLst/>
              <a:gdLst>
                <a:gd name="T0" fmla="*/ 30 w 31"/>
                <a:gd name="T1" fmla="*/ 9 h 19"/>
                <a:gd name="T2" fmla="*/ 14 w 31"/>
                <a:gd name="T3" fmla="*/ 0 h 19"/>
                <a:gd name="T4" fmla="*/ 0 w 31"/>
                <a:gd name="T5" fmla="*/ 9 h 19"/>
                <a:gd name="T6" fmla="*/ 16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2" y="0"/>
                    <a:pt x="14" y="0"/>
                  </a:cubicBezTo>
                  <a:cubicBezTo>
                    <a:pt x="6" y="0"/>
                    <a:pt x="0" y="4"/>
                    <a:pt x="0" y="9"/>
                  </a:cubicBezTo>
                  <a:cubicBezTo>
                    <a:pt x="1" y="15"/>
                    <a:pt x="8" y="19"/>
                    <a:pt x="16" y="19"/>
                  </a:cubicBezTo>
                  <a:cubicBezTo>
                    <a:pt x="25" y="19"/>
                    <a:pt x="31" y="15"/>
                    <a:pt x="30" y="9"/>
                  </a:cubicBezTo>
                  <a:close/>
                </a:path>
              </a:pathLst>
            </a:custGeom>
            <a:grpFill/>
            <a:ln>
              <a:noFill/>
            </a:ln>
          </p:spPr>
          <p:txBody>
            <a:bodyPr anchor="ctr"/>
            <a:lstStyle/>
            <a:p>
              <a:pPr algn="ctr"/>
              <a:endParaRPr/>
            </a:p>
          </p:txBody>
        </p:sp>
        <p:sp>
          <p:nvSpPr>
            <p:cNvPr id="137" name="íṧḻîḑê"/>
            <p:cNvSpPr/>
            <p:nvPr/>
          </p:nvSpPr>
          <p:spPr bwMode="auto">
            <a:xfrm>
              <a:off x="6710577" y="2439884"/>
              <a:ext cx="117264" cy="74061"/>
            </a:xfrm>
            <a:custGeom>
              <a:avLst/>
              <a:gdLst>
                <a:gd name="T0" fmla="*/ 31 w 32"/>
                <a:gd name="T1" fmla="*/ 10 h 20"/>
                <a:gd name="T2" fmla="*/ 15 w 32"/>
                <a:gd name="T3" fmla="*/ 0 h 20"/>
                <a:gd name="T4" fmla="*/ 1 w 32"/>
                <a:gd name="T5" fmla="*/ 10 h 20"/>
                <a:gd name="T6" fmla="*/ 18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1" y="5"/>
                    <a:pt x="23" y="0"/>
                    <a:pt x="15" y="0"/>
                  </a:cubicBezTo>
                  <a:cubicBezTo>
                    <a:pt x="7" y="0"/>
                    <a:pt x="0" y="5"/>
                    <a:pt x="1" y="10"/>
                  </a:cubicBezTo>
                  <a:cubicBezTo>
                    <a:pt x="2" y="16"/>
                    <a:pt x="9" y="20"/>
                    <a:pt x="18" y="20"/>
                  </a:cubicBezTo>
                  <a:cubicBezTo>
                    <a:pt x="26" y="20"/>
                    <a:pt x="32" y="16"/>
                    <a:pt x="31" y="10"/>
                  </a:cubicBezTo>
                  <a:close/>
                </a:path>
              </a:pathLst>
            </a:custGeom>
            <a:grpFill/>
            <a:ln>
              <a:noFill/>
            </a:ln>
          </p:spPr>
          <p:txBody>
            <a:bodyPr anchor="ctr"/>
            <a:lstStyle/>
            <a:p>
              <a:pPr algn="ctr"/>
              <a:endParaRPr/>
            </a:p>
          </p:txBody>
        </p:sp>
        <p:sp>
          <p:nvSpPr>
            <p:cNvPr id="138" name="ïšḷíḋê"/>
            <p:cNvSpPr/>
            <p:nvPr/>
          </p:nvSpPr>
          <p:spPr bwMode="auto">
            <a:xfrm>
              <a:off x="6587141" y="2532461"/>
              <a:ext cx="117264" cy="72519"/>
            </a:xfrm>
            <a:custGeom>
              <a:avLst/>
              <a:gdLst>
                <a:gd name="T0" fmla="*/ 31 w 32"/>
                <a:gd name="T1" fmla="*/ 10 h 20"/>
                <a:gd name="T2" fmla="*/ 15 w 32"/>
                <a:gd name="T3" fmla="*/ 0 h 20"/>
                <a:gd name="T4" fmla="*/ 1 w 32"/>
                <a:gd name="T5" fmla="*/ 10 h 20"/>
                <a:gd name="T6" fmla="*/ 17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1" y="4"/>
                    <a:pt x="23" y="0"/>
                    <a:pt x="15" y="0"/>
                  </a:cubicBezTo>
                  <a:cubicBezTo>
                    <a:pt x="6" y="0"/>
                    <a:pt x="0" y="4"/>
                    <a:pt x="1" y="10"/>
                  </a:cubicBezTo>
                  <a:cubicBezTo>
                    <a:pt x="1" y="15"/>
                    <a:pt x="9" y="20"/>
                    <a:pt x="17" y="20"/>
                  </a:cubicBezTo>
                  <a:cubicBezTo>
                    <a:pt x="26" y="20"/>
                    <a:pt x="32" y="15"/>
                    <a:pt x="31" y="10"/>
                  </a:cubicBezTo>
                  <a:close/>
                </a:path>
              </a:pathLst>
            </a:custGeom>
            <a:grpFill/>
            <a:ln>
              <a:noFill/>
            </a:ln>
          </p:spPr>
          <p:txBody>
            <a:bodyPr anchor="ctr"/>
            <a:lstStyle/>
            <a:p>
              <a:pPr algn="ctr"/>
              <a:endParaRPr/>
            </a:p>
          </p:txBody>
        </p:sp>
        <p:sp>
          <p:nvSpPr>
            <p:cNvPr id="139" name="ïṡ1îďè"/>
            <p:cNvSpPr/>
            <p:nvPr/>
          </p:nvSpPr>
          <p:spPr bwMode="auto">
            <a:xfrm>
              <a:off x="6722920" y="2532461"/>
              <a:ext cx="120350" cy="72519"/>
            </a:xfrm>
            <a:custGeom>
              <a:avLst/>
              <a:gdLst>
                <a:gd name="T0" fmla="*/ 32 w 33"/>
                <a:gd name="T1" fmla="*/ 10 h 20"/>
                <a:gd name="T2" fmla="*/ 15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4" y="0"/>
                    <a:pt x="15" y="0"/>
                  </a:cubicBezTo>
                  <a:cubicBezTo>
                    <a:pt x="7" y="0"/>
                    <a:pt x="0" y="4"/>
                    <a:pt x="1" y="10"/>
                  </a:cubicBezTo>
                  <a:cubicBezTo>
                    <a:pt x="2" y="15"/>
                    <a:pt x="9" y="20"/>
                    <a:pt x="18" y="20"/>
                  </a:cubicBezTo>
                  <a:cubicBezTo>
                    <a:pt x="26" y="20"/>
                    <a:pt x="33" y="15"/>
                    <a:pt x="32" y="10"/>
                  </a:cubicBezTo>
                  <a:close/>
                </a:path>
              </a:pathLst>
            </a:custGeom>
            <a:grpFill/>
            <a:ln>
              <a:noFill/>
            </a:ln>
          </p:spPr>
          <p:txBody>
            <a:bodyPr anchor="ctr"/>
            <a:lstStyle/>
            <a:p>
              <a:pPr algn="ctr"/>
              <a:endParaRPr/>
            </a:p>
          </p:txBody>
        </p:sp>
        <p:sp>
          <p:nvSpPr>
            <p:cNvPr id="140" name="ïŝḷídè"/>
            <p:cNvSpPr/>
            <p:nvPr/>
          </p:nvSpPr>
          <p:spPr bwMode="auto">
            <a:xfrm>
              <a:off x="6860242" y="2532461"/>
              <a:ext cx="120350" cy="72519"/>
            </a:xfrm>
            <a:custGeom>
              <a:avLst/>
              <a:gdLst>
                <a:gd name="T0" fmla="*/ 32 w 33"/>
                <a:gd name="T1" fmla="*/ 10 h 20"/>
                <a:gd name="T2" fmla="*/ 15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5" y="0"/>
                  </a:cubicBezTo>
                  <a:cubicBezTo>
                    <a:pt x="6" y="0"/>
                    <a:pt x="0" y="4"/>
                    <a:pt x="1" y="10"/>
                  </a:cubicBezTo>
                  <a:cubicBezTo>
                    <a:pt x="2" y="15"/>
                    <a:pt x="9" y="20"/>
                    <a:pt x="18" y="20"/>
                  </a:cubicBezTo>
                  <a:cubicBezTo>
                    <a:pt x="26" y="20"/>
                    <a:pt x="33" y="15"/>
                    <a:pt x="32" y="10"/>
                  </a:cubicBezTo>
                  <a:close/>
                </a:path>
              </a:pathLst>
            </a:custGeom>
            <a:grpFill/>
            <a:ln>
              <a:noFill/>
            </a:ln>
          </p:spPr>
          <p:txBody>
            <a:bodyPr anchor="ctr"/>
            <a:lstStyle/>
            <a:p>
              <a:pPr algn="ctr"/>
              <a:endParaRPr/>
            </a:p>
          </p:txBody>
        </p:sp>
        <p:sp>
          <p:nvSpPr>
            <p:cNvPr id="141" name="íşḻïḍè"/>
            <p:cNvSpPr/>
            <p:nvPr/>
          </p:nvSpPr>
          <p:spPr bwMode="auto">
            <a:xfrm>
              <a:off x="6597941" y="2623494"/>
              <a:ext cx="117264" cy="72519"/>
            </a:xfrm>
            <a:custGeom>
              <a:avLst/>
              <a:gdLst>
                <a:gd name="T0" fmla="*/ 31 w 32"/>
                <a:gd name="T1" fmla="*/ 10 h 20"/>
                <a:gd name="T2" fmla="*/ 15 w 32"/>
                <a:gd name="T3" fmla="*/ 0 h 20"/>
                <a:gd name="T4" fmla="*/ 0 w 32"/>
                <a:gd name="T5" fmla="*/ 10 h 20"/>
                <a:gd name="T6" fmla="*/ 17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1" y="4"/>
                    <a:pt x="23" y="0"/>
                    <a:pt x="15" y="0"/>
                  </a:cubicBezTo>
                  <a:cubicBezTo>
                    <a:pt x="6" y="0"/>
                    <a:pt x="0" y="4"/>
                    <a:pt x="0" y="10"/>
                  </a:cubicBezTo>
                  <a:cubicBezTo>
                    <a:pt x="1" y="16"/>
                    <a:pt x="8" y="20"/>
                    <a:pt x="17" y="20"/>
                  </a:cubicBezTo>
                  <a:cubicBezTo>
                    <a:pt x="26" y="20"/>
                    <a:pt x="32" y="16"/>
                    <a:pt x="31" y="10"/>
                  </a:cubicBezTo>
                  <a:close/>
                </a:path>
              </a:pathLst>
            </a:custGeom>
            <a:grpFill/>
            <a:ln>
              <a:noFill/>
            </a:ln>
          </p:spPr>
          <p:txBody>
            <a:bodyPr anchor="ctr"/>
            <a:lstStyle/>
            <a:p>
              <a:pPr algn="ctr"/>
              <a:endParaRPr/>
            </a:p>
          </p:txBody>
        </p:sp>
        <p:sp>
          <p:nvSpPr>
            <p:cNvPr id="142" name="iṧļîḓê"/>
            <p:cNvSpPr/>
            <p:nvPr/>
          </p:nvSpPr>
          <p:spPr bwMode="auto">
            <a:xfrm>
              <a:off x="6736806" y="2623494"/>
              <a:ext cx="117264" cy="72519"/>
            </a:xfrm>
            <a:custGeom>
              <a:avLst/>
              <a:gdLst>
                <a:gd name="T0" fmla="*/ 32 w 32"/>
                <a:gd name="T1" fmla="*/ 10 h 20"/>
                <a:gd name="T2" fmla="*/ 15 w 32"/>
                <a:gd name="T3" fmla="*/ 0 h 20"/>
                <a:gd name="T4" fmla="*/ 0 w 32"/>
                <a:gd name="T5" fmla="*/ 10 h 20"/>
                <a:gd name="T6" fmla="*/ 17 w 32"/>
                <a:gd name="T7" fmla="*/ 20 h 20"/>
                <a:gd name="T8" fmla="*/ 32 w 32"/>
                <a:gd name="T9" fmla="*/ 10 h 20"/>
              </a:gdLst>
              <a:ahLst/>
              <a:cxnLst>
                <a:cxn ang="0">
                  <a:pos x="T0" y="T1"/>
                </a:cxn>
                <a:cxn ang="0">
                  <a:pos x="T2" y="T3"/>
                </a:cxn>
                <a:cxn ang="0">
                  <a:pos x="T4" y="T5"/>
                </a:cxn>
                <a:cxn ang="0">
                  <a:pos x="T6" y="T7"/>
                </a:cxn>
                <a:cxn ang="0">
                  <a:pos x="T8" y="T9"/>
                </a:cxn>
              </a:cxnLst>
              <a:rect l="0" t="0" r="r" b="b"/>
              <a:pathLst>
                <a:path w="32" h="20">
                  <a:moveTo>
                    <a:pt x="32" y="10"/>
                  </a:moveTo>
                  <a:cubicBezTo>
                    <a:pt x="31" y="4"/>
                    <a:pt x="23" y="0"/>
                    <a:pt x="15" y="0"/>
                  </a:cubicBezTo>
                  <a:cubicBezTo>
                    <a:pt x="6" y="0"/>
                    <a:pt x="0" y="4"/>
                    <a:pt x="0" y="10"/>
                  </a:cubicBezTo>
                  <a:cubicBezTo>
                    <a:pt x="1" y="16"/>
                    <a:pt x="9" y="20"/>
                    <a:pt x="17" y="20"/>
                  </a:cubicBezTo>
                  <a:cubicBezTo>
                    <a:pt x="26" y="20"/>
                    <a:pt x="32" y="16"/>
                    <a:pt x="32" y="10"/>
                  </a:cubicBezTo>
                  <a:close/>
                </a:path>
              </a:pathLst>
            </a:custGeom>
            <a:grpFill/>
            <a:ln>
              <a:noFill/>
            </a:ln>
          </p:spPr>
          <p:txBody>
            <a:bodyPr anchor="ctr"/>
            <a:lstStyle/>
            <a:p>
              <a:pPr algn="ctr"/>
              <a:endParaRPr/>
            </a:p>
          </p:txBody>
        </p:sp>
        <p:sp>
          <p:nvSpPr>
            <p:cNvPr id="143" name="iṡḻíḑè"/>
            <p:cNvSpPr/>
            <p:nvPr/>
          </p:nvSpPr>
          <p:spPr bwMode="auto">
            <a:xfrm>
              <a:off x="6875671" y="2623494"/>
              <a:ext cx="120350" cy="72519"/>
            </a:xfrm>
            <a:custGeom>
              <a:avLst/>
              <a:gdLst>
                <a:gd name="T0" fmla="*/ 32 w 33"/>
                <a:gd name="T1" fmla="*/ 10 h 20"/>
                <a:gd name="T2" fmla="*/ 15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5" y="0"/>
                  </a:cubicBezTo>
                  <a:cubicBezTo>
                    <a:pt x="6" y="0"/>
                    <a:pt x="0" y="4"/>
                    <a:pt x="1" y="10"/>
                  </a:cubicBezTo>
                  <a:cubicBezTo>
                    <a:pt x="1" y="16"/>
                    <a:pt x="9" y="20"/>
                    <a:pt x="18" y="20"/>
                  </a:cubicBezTo>
                  <a:cubicBezTo>
                    <a:pt x="26" y="20"/>
                    <a:pt x="33" y="16"/>
                    <a:pt x="32" y="10"/>
                  </a:cubicBezTo>
                  <a:close/>
                </a:path>
              </a:pathLst>
            </a:custGeom>
            <a:grpFill/>
            <a:ln>
              <a:noFill/>
            </a:ln>
          </p:spPr>
          <p:txBody>
            <a:bodyPr anchor="ctr"/>
            <a:lstStyle/>
            <a:p>
              <a:pPr algn="ctr"/>
              <a:endParaRPr/>
            </a:p>
          </p:txBody>
        </p:sp>
        <p:sp>
          <p:nvSpPr>
            <p:cNvPr id="144" name="ísḷîďê"/>
            <p:cNvSpPr/>
            <p:nvPr/>
          </p:nvSpPr>
          <p:spPr bwMode="auto">
            <a:xfrm>
              <a:off x="7014537" y="2623494"/>
              <a:ext cx="120350" cy="72519"/>
            </a:xfrm>
            <a:custGeom>
              <a:avLst/>
              <a:gdLst>
                <a:gd name="T0" fmla="*/ 32 w 33"/>
                <a:gd name="T1" fmla="*/ 10 h 20"/>
                <a:gd name="T2" fmla="*/ 14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4" y="0"/>
                  </a:cubicBezTo>
                  <a:cubicBezTo>
                    <a:pt x="6" y="0"/>
                    <a:pt x="0" y="4"/>
                    <a:pt x="1" y="10"/>
                  </a:cubicBezTo>
                  <a:cubicBezTo>
                    <a:pt x="2" y="16"/>
                    <a:pt x="9" y="20"/>
                    <a:pt x="18" y="20"/>
                  </a:cubicBezTo>
                  <a:cubicBezTo>
                    <a:pt x="27" y="20"/>
                    <a:pt x="33" y="16"/>
                    <a:pt x="32" y="10"/>
                  </a:cubicBezTo>
                  <a:close/>
                </a:path>
              </a:pathLst>
            </a:custGeom>
            <a:grpFill/>
            <a:ln>
              <a:noFill/>
            </a:ln>
          </p:spPr>
          <p:txBody>
            <a:bodyPr anchor="ctr"/>
            <a:lstStyle/>
            <a:p>
              <a:pPr algn="ctr"/>
              <a:endParaRPr/>
            </a:p>
          </p:txBody>
        </p:sp>
        <p:sp>
          <p:nvSpPr>
            <p:cNvPr id="145" name="îslïďe"/>
            <p:cNvSpPr/>
            <p:nvPr/>
          </p:nvSpPr>
          <p:spPr bwMode="auto">
            <a:xfrm>
              <a:off x="6605656" y="2714528"/>
              <a:ext cx="120350" cy="80233"/>
            </a:xfrm>
            <a:custGeom>
              <a:avLst/>
              <a:gdLst>
                <a:gd name="T0" fmla="*/ 33 w 33"/>
                <a:gd name="T1" fmla="*/ 11 h 22"/>
                <a:gd name="T2" fmla="*/ 16 w 33"/>
                <a:gd name="T3" fmla="*/ 0 h 22"/>
                <a:gd name="T4" fmla="*/ 1 w 33"/>
                <a:gd name="T5" fmla="*/ 11 h 22"/>
                <a:gd name="T6" fmla="*/ 18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2" y="5"/>
                    <a:pt x="24" y="0"/>
                    <a:pt x="16" y="0"/>
                  </a:cubicBezTo>
                  <a:cubicBezTo>
                    <a:pt x="7" y="0"/>
                    <a:pt x="0" y="5"/>
                    <a:pt x="1" y="11"/>
                  </a:cubicBezTo>
                  <a:cubicBezTo>
                    <a:pt x="2" y="17"/>
                    <a:pt x="9" y="22"/>
                    <a:pt x="18" y="22"/>
                  </a:cubicBezTo>
                  <a:cubicBezTo>
                    <a:pt x="27" y="22"/>
                    <a:pt x="33" y="17"/>
                    <a:pt x="33" y="11"/>
                  </a:cubicBezTo>
                  <a:close/>
                </a:path>
              </a:pathLst>
            </a:custGeom>
            <a:grpFill/>
            <a:ln>
              <a:noFill/>
            </a:ln>
          </p:spPr>
          <p:txBody>
            <a:bodyPr anchor="ctr"/>
            <a:lstStyle/>
            <a:p>
              <a:pPr algn="ctr"/>
              <a:endParaRPr/>
            </a:p>
          </p:txBody>
        </p:sp>
        <p:sp>
          <p:nvSpPr>
            <p:cNvPr id="146" name="isļîḋé"/>
            <p:cNvSpPr/>
            <p:nvPr/>
          </p:nvSpPr>
          <p:spPr bwMode="auto">
            <a:xfrm>
              <a:off x="6747607" y="2714528"/>
              <a:ext cx="120350" cy="80233"/>
            </a:xfrm>
            <a:custGeom>
              <a:avLst/>
              <a:gdLst>
                <a:gd name="T0" fmla="*/ 32 w 33"/>
                <a:gd name="T1" fmla="*/ 11 h 22"/>
                <a:gd name="T2" fmla="*/ 15 w 33"/>
                <a:gd name="T3" fmla="*/ 0 h 22"/>
                <a:gd name="T4" fmla="*/ 1 w 33"/>
                <a:gd name="T5" fmla="*/ 11 h 22"/>
                <a:gd name="T6" fmla="*/ 18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1" y="5"/>
                    <a:pt x="24" y="0"/>
                    <a:pt x="15" y="0"/>
                  </a:cubicBezTo>
                  <a:cubicBezTo>
                    <a:pt x="6" y="0"/>
                    <a:pt x="0" y="5"/>
                    <a:pt x="1" y="11"/>
                  </a:cubicBezTo>
                  <a:cubicBezTo>
                    <a:pt x="1" y="17"/>
                    <a:pt x="9" y="22"/>
                    <a:pt x="18" y="22"/>
                  </a:cubicBezTo>
                  <a:cubicBezTo>
                    <a:pt x="27" y="22"/>
                    <a:pt x="33" y="17"/>
                    <a:pt x="32" y="11"/>
                  </a:cubicBezTo>
                  <a:close/>
                </a:path>
              </a:pathLst>
            </a:custGeom>
            <a:grpFill/>
            <a:ln>
              <a:noFill/>
            </a:ln>
          </p:spPr>
          <p:txBody>
            <a:bodyPr anchor="ctr"/>
            <a:lstStyle/>
            <a:p>
              <a:pPr algn="ctr"/>
              <a:endParaRPr/>
            </a:p>
          </p:txBody>
        </p:sp>
        <p:sp>
          <p:nvSpPr>
            <p:cNvPr id="147" name="išļîḍè"/>
            <p:cNvSpPr/>
            <p:nvPr/>
          </p:nvSpPr>
          <p:spPr bwMode="auto">
            <a:xfrm>
              <a:off x="6886473" y="2714528"/>
              <a:ext cx="123436" cy="80233"/>
            </a:xfrm>
            <a:custGeom>
              <a:avLst/>
              <a:gdLst>
                <a:gd name="T0" fmla="*/ 33 w 34"/>
                <a:gd name="T1" fmla="*/ 11 h 22"/>
                <a:gd name="T2" fmla="*/ 15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5" y="0"/>
                  </a:cubicBezTo>
                  <a:cubicBezTo>
                    <a:pt x="7" y="0"/>
                    <a:pt x="0" y="5"/>
                    <a:pt x="1" y="11"/>
                  </a:cubicBezTo>
                  <a:cubicBezTo>
                    <a:pt x="2" y="17"/>
                    <a:pt x="10" y="22"/>
                    <a:pt x="19" y="22"/>
                  </a:cubicBezTo>
                  <a:cubicBezTo>
                    <a:pt x="28" y="22"/>
                    <a:pt x="34" y="17"/>
                    <a:pt x="33" y="11"/>
                  </a:cubicBezTo>
                  <a:close/>
                </a:path>
              </a:pathLst>
            </a:custGeom>
            <a:grpFill/>
            <a:ln>
              <a:noFill/>
            </a:ln>
          </p:spPr>
          <p:txBody>
            <a:bodyPr anchor="ctr"/>
            <a:lstStyle/>
            <a:p>
              <a:pPr algn="ctr"/>
              <a:endParaRPr/>
            </a:p>
          </p:txBody>
        </p:sp>
        <p:sp>
          <p:nvSpPr>
            <p:cNvPr id="148" name="íṩļíḑé"/>
            <p:cNvSpPr/>
            <p:nvPr/>
          </p:nvSpPr>
          <p:spPr bwMode="auto">
            <a:xfrm>
              <a:off x="7028424" y="2714528"/>
              <a:ext cx="124979" cy="80233"/>
            </a:xfrm>
            <a:custGeom>
              <a:avLst/>
              <a:gdLst>
                <a:gd name="T0" fmla="*/ 33 w 34"/>
                <a:gd name="T1" fmla="*/ 11 h 22"/>
                <a:gd name="T2" fmla="*/ 15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1" y="5"/>
                    <a:pt x="24" y="0"/>
                    <a:pt x="15" y="0"/>
                  </a:cubicBezTo>
                  <a:cubicBezTo>
                    <a:pt x="6" y="0"/>
                    <a:pt x="0" y="5"/>
                    <a:pt x="1" y="11"/>
                  </a:cubicBezTo>
                  <a:cubicBezTo>
                    <a:pt x="2" y="17"/>
                    <a:pt x="10" y="22"/>
                    <a:pt x="19" y="22"/>
                  </a:cubicBezTo>
                  <a:cubicBezTo>
                    <a:pt x="27" y="22"/>
                    <a:pt x="34" y="17"/>
                    <a:pt x="33" y="11"/>
                  </a:cubicBezTo>
                  <a:close/>
                </a:path>
              </a:pathLst>
            </a:custGeom>
            <a:grpFill/>
            <a:ln>
              <a:noFill/>
            </a:ln>
          </p:spPr>
          <p:txBody>
            <a:bodyPr anchor="ctr"/>
            <a:lstStyle/>
            <a:p>
              <a:pPr algn="ctr"/>
              <a:endParaRPr/>
            </a:p>
          </p:txBody>
        </p:sp>
        <p:sp>
          <p:nvSpPr>
            <p:cNvPr id="149" name="îṩ1íde"/>
            <p:cNvSpPr/>
            <p:nvPr/>
          </p:nvSpPr>
          <p:spPr bwMode="auto">
            <a:xfrm>
              <a:off x="6616456" y="2810191"/>
              <a:ext cx="123436" cy="80233"/>
            </a:xfrm>
            <a:custGeom>
              <a:avLst/>
              <a:gdLst>
                <a:gd name="T0" fmla="*/ 33 w 34"/>
                <a:gd name="T1" fmla="*/ 11 h 22"/>
                <a:gd name="T2" fmla="*/ 16 w 34"/>
                <a:gd name="T3" fmla="*/ 0 h 22"/>
                <a:gd name="T4" fmla="*/ 1 w 34"/>
                <a:gd name="T5" fmla="*/ 11 h 22"/>
                <a:gd name="T6" fmla="*/ 18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6" y="0"/>
                  </a:cubicBezTo>
                  <a:cubicBezTo>
                    <a:pt x="7" y="0"/>
                    <a:pt x="0" y="5"/>
                    <a:pt x="1" y="11"/>
                  </a:cubicBezTo>
                  <a:cubicBezTo>
                    <a:pt x="2" y="17"/>
                    <a:pt x="9" y="22"/>
                    <a:pt x="18" y="22"/>
                  </a:cubicBezTo>
                  <a:cubicBezTo>
                    <a:pt x="27" y="22"/>
                    <a:pt x="34" y="17"/>
                    <a:pt x="33" y="11"/>
                  </a:cubicBezTo>
                  <a:close/>
                </a:path>
              </a:pathLst>
            </a:custGeom>
            <a:grpFill/>
            <a:ln>
              <a:noFill/>
            </a:ln>
          </p:spPr>
          <p:txBody>
            <a:bodyPr anchor="ctr"/>
            <a:lstStyle/>
            <a:p>
              <a:pPr algn="ctr"/>
              <a:endParaRPr/>
            </a:p>
          </p:txBody>
        </p:sp>
        <p:sp>
          <p:nvSpPr>
            <p:cNvPr id="150" name="íŝ1ïḋè"/>
            <p:cNvSpPr/>
            <p:nvPr/>
          </p:nvSpPr>
          <p:spPr bwMode="auto">
            <a:xfrm>
              <a:off x="6758407" y="2810191"/>
              <a:ext cx="124979" cy="80233"/>
            </a:xfrm>
            <a:custGeom>
              <a:avLst/>
              <a:gdLst>
                <a:gd name="T0" fmla="*/ 33 w 34"/>
                <a:gd name="T1" fmla="*/ 11 h 22"/>
                <a:gd name="T2" fmla="*/ 16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6" y="0"/>
                  </a:cubicBezTo>
                  <a:cubicBezTo>
                    <a:pt x="7" y="0"/>
                    <a:pt x="0" y="5"/>
                    <a:pt x="1" y="11"/>
                  </a:cubicBezTo>
                  <a:cubicBezTo>
                    <a:pt x="2" y="17"/>
                    <a:pt x="10" y="22"/>
                    <a:pt x="19" y="22"/>
                  </a:cubicBezTo>
                  <a:cubicBezTo>
                    <a:pt x="27" y="22"/>
                    <a:pt x="34" y="17"/>
                    <a:pt x="33" y="11"/>
                  </a:cubicBezTo>
                  <a:close/>
                </a:path>
              </a:pathLst>
            </a:custGeom>
            <a:grpFill/>
            <a:ln>
              <a:noFill/>
            </a:ln>
          </p:spPr>
          <p:txBody>
            <a:bodyPr anchor="ctr"/>
            <a:lstStyle/>
            <a:p>
              <a:pPr algn="ctr"/>
              <a:endParaRPr/>
            </a:p>
          </p:txBody>
        </p:sp>
        <p:sp>
          <p:nvSpPr>
            <p:cNvPr id="151" name="i$ḷíḍé"/>
            <p:cNvSpPr/>
            <p:nvPr/>
          </p:nvSpPr>
          <p:spPr bwMode="auto">
            <a:xfrm>
              <a:off x="6900359" y="2810191"/>
              <a:ext cx="124979" cy="80233"/>
            </a:xfrm>
            <a:custGeom>
              <a:avLst/>
              <a:gdLst>
                <a:gd name="T0" fmla="*/ 33 w 34"/>
                <a:gd name="T1" fmla="*/ 11 h 22"/>
                <a:gd name="T2" fmla="*/ 16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6" y="0"/>
                  </a:cubicBezTo>
                  <a:cubicBezTo>
                    <a:pt x="7" y="0"/>
                    <a:pt x="0" y="5"/>
                    <a:pt x="1" y="11"/>
                  </a:cubicBezTo>
                  <a:cubicBezTo>
                    <a:pt x="2" y="17"/>
                    <a:pt x="10" y="22"/>
                    <a:pt x="19" y="22"/>
                  </a:cubicBezTo>
                  <a:cubicBezTo>
                    <a:pt x="28" y="22"/>
                    <a:pt x="34" y="17"/>
                    <a:pt x="33" y="11"/>
                  </a:cubicBezTo>
                  <a:close/>
                </a:path>
              </a:pathLst>
            </a:custGeom>
            <a:grpFill/>
            <a:ln>
              <a:noFill/>
            </a:ln>
          </p:spPr>
          <p:txBody>
            <a:bodyPr anchor="ctr"/>
            <a:lstStyle/>
            <a:p>
              <a:pPr algn="ctr"/>
              <a:endParaRPr/>
            </a:p>
          </p:txBody>
        </p:sp>
        <p:sp>
          <p:nvSpPr>
            <p:cNvPr id="152" name="iṥ1íḍé"/>
            <p:cNvSpPr/>
            <p:nvPr/>
          </p:nvSpPr>
          <p:spPr bwMode="auto">
            <a:xfrm>
              <a:off x="6627257" y="2907396"/>
              <a:ext cx="123436" cy="84863"/>
            </a:xfrm>
            <a:custGeom>
              <a:avLst/>
              <a:gdLst>
                <a:gd name="T0" fmla="*/ 33 w 34"/>
                <a:gd name="T1" fmla="*/ 11 h 23"/>
                <a:gd name="T2" fmla="*/ 16 w 34"/>
                <a:gd name="T3" fmla="*/ 0 h 23"/>
                <a:gd name="T4" fmla="*/ 1 w 34"/>
                <a:gd name="T5" fmla="*/ 11 h 23"/>
                <a:gd name="T6" fmla="*/ 18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2" y="5"/>
                    <a:pt x="25" y="0"/>
                    <a:pt x="16" y="0"/>
                  </a:cubicBezTo>
                  <a:cubicBezTo>
                    <a:pt x="7" y="0"/>
                    <a:pt x="0" y="5"/>
                    <a:pt x="1" y="11"/>
                  </a:cubicBezTo>
                  <a:cubicBezTo>
                    <a:pt x="2" y="18"/>
                    <a:pt x="9" y="23"/>
                    <a:pt x="18" y="23"/>
                  </a:cubicBezTo>
                  <a:cubicBezTo>
                    <a:pt x="27" y="23"/>
                    <a:pt x="34" y="18"/>
                    <a:pt x="33" y="11"/>
                  </a:cubicBezTo>
                  <a:close/>
                </a:path>
              </a:pathLst>
            </a:custGeom>
            <a:grpFill/>
            <a:ln>
              <a:noFill/>
            </a:ln>
          </p:spPr>
          <p:txBody>
            <a:bodyPr anchor="ctr"/>
            <a:lstStyle/>
            <a:p>
              <a:pPr algn="ctr"/>
              <a:endParaRPr/>
            </a:p>
          </p:txBody>
        </p:sp>
        <p:sp>
          <p:nvSpPr>
            <p:cNvPr id="153" name="ïŝḷíḋè"/>
            <p:cNvSpPr/>
            <p:nvPr/>
          </p:nvSpPr>
          <p:spPr bwMode="auto">
            <a:xfrm>
              <a:off x="6773837" y="2907396"/>
              <a:ext cx="123436" cy="84863"/>
            </a:xfrm>
            <a:custGeom>
              <a:avLst/>
              <a:gdLst>
                <a:gd name="T0" fmla="*/ 33 w 34"/>
                <a:gd name="T1" fmla="*/ 11 h 23"/>
                <a:gd name="T2" fmla="*/ 15 w 34"/>
                <a:gd name="T3" fmla="*/ 0 h 23"/>
                <a:gd name="T4" fmla="*/ 1 w 34"/>
                <a:gd name="T5" fmla="*/ 11 h 23"/>
                <a:gd name="T6" fmla="*/ 18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2" y="5"/>
                    <a:pt x="24" y="0"/>
                    <a:pt x="15" y="0"/>
                  </a:cubicBezTo>
                  <a:cubicBezTo>
                    <a:pt x="6" y="0"/>
                    <a:pt x="0" y="5"/>
                    <a:pt x="1" y="11"/>
                  </a:cubicBezTo>
                  <a:cubicBezTo>
                    <a:pt x="1" y="18"/>
                    <a:pt x="9" y="23"/>
                    <a:pt x="18" y="23"/>
                  </a:cubicBezTo>
                  <a:cubicBezTo>
                    <a:pt x="27" y="23"/>
                    <a:pt x="34" y="18"/>
                    <a:pt x="33" y="11"/>
                  </a:cubicBezTo>
                  <a:close/>
                </a:path>
              </a:pathLst>
            </a:custGeom>
            <a:grpFill/>
            <a:ln>
              <a:noFill/>
            </a:ln>
          </p:spPr>
          <p:txBody>
            <a:bodyPr anchor="ctr"/>
            <a:lstStyle/>
            <a:p>
              <a:pPr algn="ctr"/>
              <a:endParaRPr/>
            </a:p>
          </p:txBody>
        </p:sp>
        <p:sp>
          <p:nvSpPr>
            <p:cNvPr id="154" name="íṡļîḋé"/>
            <p:cNvSpPr/>
            <p:nvPr/>
          </p:nvSpPr>
          <p:spPr bwMode="auto">
            <a:xfrm>
              <a:off x="6915788" y="2907396"/>
              <a:ext cx="128065" cy="84863"/>
            </a:xfrm>
            <a:custGeom>
              <a:avLst/>
              <a:gdLst>
                <a:gd name="T0" fmla="*/ 34 w 35"/>
                <a:gd name="T1" fmla="*/ 11 h 23"/>
                <a:gd name="T2" fmla="*/ 16 w 35"/>
                <a:gd name="T3" fmla="*/ 0 h 23"/>
                <a:gd name="T4" fmla="*/ 1 w 35"/>
                <a:gd name="T5" fmla="*/ 11 h 23"/>
                <a:gd name="T6" fmla="*/ 19 w 35"/>
                <a:gd name="T7" fmla="*/ 23 h 23"/>
                <a:gd name="T8" fmla="*/ 34 w 35"/>
                <a:gd name="T9" fmla="*/ 11 h 23"/>
              </a:gdLst>
              <a:ahLst/>
              <a:cxnLst>
                <a:cxn ang="0">
                  <a:pos x="T0" y="T1"/>
                </a:cxn>
                <a:cxn ang="0">
                  <a:pos x="T2" y="T3"/>
                </a:cxn>
                <a:cxn ang="0">
                  <a:pos x="T4" y="T5"/>
                </a:cxn>
                <a:cxn ang="0">
                  <a:pos x="T6" y="T7"/>
                </a:cxn>
                <a:cxn ang="0">
                  <a:pos x="T8" y="T9"/>
                </a:cxn>
              </a:cxnLst>
              <a:rect l="0" t="0" r="r" b="b"/>
              <a:pathLst>
                <a:path w="35" h="23">
                  <a:moveTo>
                    <a:pt x="34" y="11"/>
                  </a:moveTo>
                  <a:cubicBezTo>
                    <a:pt x="33" y="5"/>
                    <a:pt x="25" y="0"/>
                    <a:pt x="16" y="0"/>
                  </a:cubicBezTo>
                  <a:cubicBezTo>
                    <a:pt x="7" y="0"/>
                    <a:pt x="0" y="5"/>
                    <a:pt x="1" y="11"/>
                  </a:cubicBezTo>
                  <a:cubicBezTo>
                    <a:pt x="2" y="18"/>
                    <a:pt x="10" y="23"/>
                    <a:pt x="19" y="23"/>
                  </a:cubicBezTo>
                  <a:cubicBezTo>
                    <a:pt x="28" y="23"/>
                    <a:pt x="35" y="18"/>
                    <a:pt x="34" y="11"/>
                  </a:cubicBezTo>
                  <a:close/>
                </a:path>
              </a:pathLst>
            </a:custGeom>
            <a:grpFill/>
            <a:ln>
              <a:noFill/>
            </a:ln>
          </p:spPr>
          <p:txBody>
            <a:bodyPr anchor="ctr"/>
            <a:lstStyle/>
            <a:p>
              <a:pPr algn="ctr"/>
              <a:endParaRPr/>
            </a:p>
          </p:txBody>
        </p:sp>
        <p:sp>
          <p:nvSpPr>
            <p:cNvPr id="155" name="ïṥ1îdé"/>
            <p:cNvSpPr/>
            <p:nvPr/>
          </p:nvSpPr>
          <p:spPr bwMode="auto">
            <a:xfrm>
              <a:off x="7060825" y="2907396"/>
              <a:ext cx="128065" cy="84863"/>
            </a:xfrm>
            <a:custGeom>
              <a:avLst/>
              <a:gdLst>
                <a:gd name="T0" fmla="*/ 33 w 35"/>
                <a:gd name="T1" fmla="*/ 11 h 23"/>
                <a:gd name="T2" fmla="*/ 15 w 35"/>
                <a:gd name="T3" fmla="*/ 0 h 23"/>
                <a:gd name="T4" fmla="*/ 1 w 35"/>
                <a:gd name="T5" fmla="*/ 11 h 23"/>
                <a:gd name="T6" fmla="*/ 19 w 35"/>
                <a:gd name="T7" fmla="*/ 23 h 23"/>
                <a:gd name="T8" fmla="*/ 33 w 35"/>
                <a:gd name="T9" fmla="*/ 11 h 23"/>
              </a:gdLst>
              <a:ahLst/>
              <a:cxnLst>
                <a:cxn ang="0">
                  <a:pos x="T0" y="T1"/>
                </a:cxn>
                <a:cxn ang="0">
                  <a:pos x="T2" y="T3"/>
                </a:cxn>
                <a:cxn ang="0">
                  <a:pos x="T4" y="T5"/>
                </a:cxn>
                <a:cxn ang="0">
                  <a:pos x="T6" y="T7"/>
                </a:cxn>
                <a:cxn ang="0">
                  <a:pos x="T8" y="T9"/>
                </a:cxn>
              </a:cxnLst>
              <a:rect l="0" t="0" r="r" b="b"/>
              <a:pathLst>
                <a:path w="35" h="23">
                  <a:moveTo>
                    <a:pt x="33" y="11"/>
                  </a:moveTo>
                  <a:cubicBezTo>
                    <a:pt x="32" y="5"/>
                    <a:pt x="24" y="0"/>
                    <a:pt x="15" y="0"/>
                  </a:cubicBezTo>
                  <a:cubicBezTo>
                    <a:pt x="6" y="0"/>
                    <a:pt x="0" y="5"/>
                    <a:pt x="1" y="11"/>
                  </a:cubicBezTo>
                  <a:cubicBezTo>
                    <a:pt x="2" y="18"/>
                    <a:pt x="10" y="23"/>
                    <a:pt x="19" y="23"/>
                  </a:cubicBezTo>
                  <a:cubicBezTo>
                    <a:pt x="28" y="23"/>
                    <a:pt x="35" y="18"/>
                    <a:pt x="33" y="11"/>
                  </a:cubicBezTo>
                  <a:close/>
                </a:path>
              </a:pathLst>
            </a:custGeom>
            <a:grpFill/>
            <a:ln>
              <a:noFill/>
            </a:ln>
          </p:spPr>
          <p:txBody>
            <a:bodyPr anchor="ctr"/>
            <a:lstStyle/>
            <a:p>
              <a:pPr algn="ctr"/>
              <a:endParaRPr/>
            </a:p>
          </p:txBody>
        </p:sp>
        <p:sp>
          <p:nvSpPr>
            <p:cNvPr id="156" name="îSļíḍe"/>
            <p:cNvSpPr/>
            <p:nvPr/>
          </p:nvSpPr>
          <p:spPr bwMode="auto">
            <a:xfrm>
              <a:off x="7207405" y="2907396"/>
              <a:ext cx="123436" cy="84863"/>
            </a:xfrm>
            <a:custGeom>
              <a:avLst/>
              <a:gdLst>
                <a:gd name="T0" fmla="*/ 33 w 34"/>
                <a:gd name="T1" fmla="*/ 11 h 23"/>
                <a:gd name="T2" fmla="*/ 15 w 34"/>
                <a:gd name="T3" fmla="*/ 0 h 23"/>
                <a:gd name="T4" fmla="*/ 1 w 34"/>
                <a:gd name="T5" fmla="*/ 11 h 23"/>
                <a:gd name="T6" fmla="*/ 19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2" y="5"/>
                    <a:pt x="24" y="0"/>
                    <a:pt x="15" y="0"/>
                  </a:cubicBezTo>
                  <a:cubicBezTo>
                    <a:pt x="6" y="0"/>
                    <a:pt x="0" y="5"/>
                    <a:pt x="1" y="11"/>
                  </a:cubicBezTo>
                  <a:cubicBezTo>
                    <a:pt x="2" y="18"/>
                    <a:pt x="10" y="23"/>
                    <a:pt x="19" y="23"/>
                  </a:cubicBezTo>
                  <a:cubicBezTo>
                    <a:pt x="28" y="23"/>
                    <a:pt x="34" y="18"/>
                    <a:pt x="33" y="11"/>
                  </a:cubicBezTo>
                  <a:close/>
                </a:path>
              </a:pathLst>
            </a:custGeom>
            <a:grpFill/>
            <a:ln>
              <a:noFill/>
            </a:ln>
          </p:spPr>
          <p:txBody>
            <a:bodyPr anchor="ctr"/>
            <a:lstStyle/>
            <a:p>
              <a:pPr algn="ctr"/>
              <a:endParaRPr/>
            </a:p>
          </p:txBody>
        </p:sp>
        <p:sp>
          <p:nvSpPr>
            <p:cNvPr id="157" name="îšḻide"/>
            <p:cNvSpPr/>
            <p:nvPr/>
          </p:nvSpPr>
          <p:spPr bwMode="auto">
            <a:xfrm>
              <a:off x="6784638" y="3010774"/>
              <a:ext cx="128065" cy="83319"/>
            </a:xfrm>
            <a:custGeom>
              <a:avLst/>
              <a:gdLst>
                <a:gd name="T0" fmla="*/ 34 w 35"/>
                <a:gd name="T1" fmla="*/ 11 h 23"/>
                <a:gd name="T2" fmla="*/ 16 w 35"/>
                <a:gd name="T3" fmla="*/ 0 h 23"/>
                <a:gd name="T4" fmla="*/ 1 w 35"/>
                <a:gd name="T5" fmla="*/ 11 h 23"/>
                <a:gd name="T6" fmla="*/ 19 w 35"/>
                <a:gd name="T7" fmla="*/ 23 h 23"/>
                <a:gd name="T8" fmla="*/ 34 w 35"/>
                <a:gd name="T9" fmla="*/ 11 h 23"/>
              </a:gdLst>
              <a:ahLst/>
              <a:cxnLst>
                <a:cxn ang="0">
                  <a:pos x="T0" y="T1"/>
                </a:cxn>
                <a:cxn ang="0">
                  <a:pos x="T2" y="T3"/>
                </a:cxn>
                <a:cxn ang="0">
                  <a:pos x="T4" y="T5"/>
                </a:cxn>
                <a:cxn ang="0">
                  <a:pos x="T6" y="T7"/>
                </a:cxn>
                <a:cxn ang="0">
                  <a:pos x="T8" y="T9"/>
                </a:cxn>
              </a:cxnLst>
              <a:rect l="0" t="0" r="r" b="b"/>
              <a:pathLst>
                <a:path w="35" h="23">
                  <a:moveTo>
                    <a:pt x="34" y="11"/>
                  </a:moveTo>
                  <a:cubicBezTo>
                    <a:pt x="33" y="5"/>
                    <a:pt x="25" y="0"/>
                    <a:pt x="16" y="0"/>
                  </a:cubicBezTo>
                  <a:cubicBezTo>
                    <a:pt x="7" y="0"/>
                    <a:pt x="0" y="5"/>
                    <a:pt x="1" y="11"/>
                  </a:cubicBezTo>
                  <a:cubicBezTo>
                    <a:pt x="2" y="18"/>
                    <a:pt x="10" y="23"/>
                    <a:pt x="19" y="23"/>
                  </a:cubicBezTo>
                  <a:cubicBezTo>
                    <a:pt x="28" y="23"/>
                    <a:pt x="35" y="18"/>
                    <a:pt x="34" y="11"/>
                  </a:cubicBezTo>
                  <a:close/>
                </a:path>
              </a:pathLst>
            </a:custGeom>
            <a:grpFill/>
            <a:ln>
              <a:noFill/>
            </a:ln>
          </p:spPr>
          <p:txBody>
            <a:bodyPr anchor="ctr"/>
            <a:lstStyle/>
            <a:p>
              <a:pPr algn="ctr"/>
              <a:endParaRPr/>
            </a:p>
          </p:txBody>
        </p:sp>
        <p:sp>
          <p:nvSpPr>
            <p:cNvPr id="158" name="íś1íḓè"/>
            <p:cNvSpPr/>
            <p:nvPr/>
          </p:nvSpPr>
          <p:spPr bwMode="auto">
            <a:xfrm>
              <a:off x="6929675" y="3010774"/>
              <a:ext cx="128065" cy="83319"/>
            </a:xfrm>
            <a:custGeom>
              <a:avLst/>
              <a:gdLst>
                <a:gd name="T0" fmla="*/ 34 w 35"/>
                <a:gd name="T1" fmla="*/ 11 h 23"/>
                <a:gd name="T2" fmla="*/ 16 w 35"/>
                <a:gd name="T3" fmla="*/ 0 h 23"/>
                <a:gd name="T4" fmla="*/ 1 w 35"/>
                <a:gd name="T5" fmla="*/ 11 h 23"/>
                <a:gd name="T6" fmla="*/ 20 w 35"/>
                <a:gd name="T7" fmla="*/ 23 h 23"/>
                <a:gd name="T8" fmla="*/ 34 w 35"/>
                <a:gd name="T9" fmla="*/ 11 h 23"/>
              </a:gdLst>
              <a:ahLst/>
              <a:cxnLst>
                <a:cxn ang="0">
                  <a:pos x="T0" y="T1"/>
                </a:cxn>
                <a:cxn ang="0">
                  <a:pos x="T2" y="T3"/>
                </a:cxn>
                <a:cxn ang="0">
                  <a:pos x="T4" y="T5"/>
                </a:cxn>
                <a:cxn ang="0">
                  <a:pos x="T6" y="T7"/>
                </a:cxn>
                <a:cxn ang="0">
                  <a:pos x="T8" y="T9"/>
                </a:cxn>
              </a:cxnLst>
              <a:rect l="0" t="0" r="r" b="b"/>
              <a:pathLst>
                <a:path w="35" h="23">
                  <a:moveTo>
                    <a:pt x="34" y="11"/>
                  </a:moveTo>
                  <a:cubicBezTo>
                    <a:pt x="33" y="5"/>
                    <a:pt x="25" y="0"/>
                    <a:pt x="16" y="0"/>
                  </a:cubicBezTo>
                  <a:cubicBezTo>
                    <a:pt x="7" y="0"/>
                    <a:pt x="0" y="5"/>
                    <a:pt x="1" y="11"/>
                  </a:cubicBezTo>
                  <a:cubicBezTo>
                    <a:pt x="2" y="18"/>
                    <a:pt x="10" y="23"/>
                    <a:pt x="20" y="23"/>
                  </a:cubicBezTo>
                  <a:cubicBezTo>
                    <a:pt x="29" y="23"/>
                    <a:pt x="35" y="18"/>
                    <a:pt x="34" y="11"/>
                  </a:cubicBezTo>
                  <a:close/>
                </a:path>
              </a:pathLst>
            </a:custGeom>
            <a:grpFill/>
            <a:ln>
              <a:noFill/>
            </a:ln>
          </p:spPr>
          <p:txBody>
            <a:bodyPr anchor="ctr"/>
            <a:lstStyle/>
            <a:p>
              <a:pPr algn="ctr"/>
              <a:endParaRPr/>
            </a:p>
          </p:txBody>
        </p:sp>
        <p:sp>
          <p:nvSpPr>
            <p:cNvPr id="159" name="ísļîḓê"/>
            <p:cNvSpPr/>
            <p:nvPr/>
          </p:nvSpPr>
          <p:spPr bwMode="auto">
            <a:xfrm>
              <a:off x="7079340" y="3010774"/>
              <a:ext cx="128065" cy="83319"/>
            </a:xfrm>
            <a:custGeom>
              <a:avLst/>
              <a:gdLst>
                <a:gd name="T0" fmla="*/ 33 w 35"/>
                <a:gd name="T1" fmla="*/ 11 h 23"/>
                <a:gd name="T2" fmla="*/ 15 w 35"/>
                <a:gd name="T3" fmla="*/ 0 h 23"/>
                <a:gd name="T4" fmla="*/ 1 w 35"/>
                <a:gd name="T5" fmla="*/ 11 h 23"/>
                <a:gd name="T6" fmla="*/ 19 w 35"/>
                <a:gd name="T7" fmla="*/ 23 h 23"/>
                <a:gd name="T8" fmla="*/ 33 w 35"/>
                <a:gd name="T9" fmla="*/ 11 h 23"/>
              </a:gdLst>
              <a:ahLst/>
              <a:cxnLst>
                <a:cxn ang="0">
                  <a:pos x="T0" y="T1"/>
                </a:cxn>
                <a:cxn ang="0">
                  <a:pos x="T2" y="T3"/>
                </a:cxn>
                <a:cxn ang="0">
                  <a:pos x="T4" y="T5"/>
                </a:cxn>
                <a:cxn ang="0">
                  <a:pos x="T6" y="T7"/>
                </a:cxn>
                <a:cxn ang="0">
                  <a:pos x="T8" y="T9"/>
                </a:cxn>
              </a:cxnLst>
              <a:rect l="0" t="0" r="r" b="b"/>
              <a:pathLst>
                <a:path w="35" h="23">
                  <a:moveTo>
                    <a:pt x="33" y="11"/>
                  </a:moveTo>
                  <a:cubicBezTo>
                    <a:pt x="32" y="5"/>
                    <a:pt x="24" y="0"/>
                    <a:pt x="15" y="0"/>
                  </a:cubicBezTo>
                  <a:cubicBezTo>
                    <a:pt x="6" y="0"/>
                    <a:pt x="0" y="5"/>
                    <a:pt x="1" y="11"/>
                  </a:cubicBezTo>
                  <a:cubicBezTo>
                    <a:pt x="2" y="18"/>
                    <a:pt x="10" y="23"/>
                    <a:pt x="19" y="23"/>
                  </a:cubicBezTo>
                  <a:cubicBezTo>
                    <a:pt x="28" y="23"/>
                    <a:pt x="35" y="18"/>
                    <a:pt x="33" y="11"/>
                  </a:cubicBezTo>
                  <a:close/>
                </a:path>
              </a:pathLst>
            </a:custGeom>
            <a:grpFill/>
            <a:ln>
              <a:noFill/>
            </a:ln>
          </p:spPr>
          <p:txBody>
            <a:bodyPr anchor="ctr"/>
            <a:lstStyle/>
            <a:p>
              <a:pPr algn="ctr"/>
              <a:endParaRPr/>
            </a:p>
          </p:txBody>
        </p:sp>
        <p:sp>
          <p:nvSpPr>
            <p:cNvPr id="160" name="îṡḻíḑê"/>
            <p:cNvSpPr/>
            <p:nvPr/>
          </p:nvSpPr>
          <p:spPr bwMode="auto">
            <a:xfrm>
              <a:off x="7225921" y="3010774"/>
              <a:ext cx="128065" cy="83319"/>
            </a:xfrm>
            <a:custGeom>
              <a:avLst/>
              <a:gdLst>
                <a:gd name="T0" fmla="*/ 34 w 35"/>
                <a:gd name="T1" fmla="*/ 11 h 23"/>
                <a:gd name="T2" fmla="*/ 15 w 35"/>
                <a:gd name="T3" fmla="*/ 0 h 23"/>
                <a:gd name="T4" fmla="*/ 1 w 35"/>
                <a:gd name="T5" fmla="*/ 11 h 23"/>
                <a:gd name="T6" fmla="*/ 20 w 35"/>
                <a:gd name="T7" fmla="*/ 23 h 23"/>
                <a:gd name="T8" fmla="*/ 34 w 35"/>
                <a:gd name="T9" fmla="*/ 11 h 23"/>
              </a:gdLst>
              <a:ahLst/>
              <a:cxnLst>
                <a:cxn ang="0">
                  <a:pos x="T0" y="T1"/>
                </a:cxn>
                <a:cxn ang="0">
                  <a:pos x="T2" y="T3"/>
                </a:cxn>
                <a:cxn ang="0">
                  <a:pos x="T4" y="T5"/>
                </a:cxn>
                <a:cxn ang="0">
                  <a:pos x="T6" y="T7"/>
                </a:cxn>
                <a:cxn ang="0">
                  <a:pos x="T8" y="T9"/>
                </a:cxn>
              </a:cxnLst>
              <a:rect l="0" t="0" r="r" b="b"/>
              <a:pathLst>
                <a:path w="35" h="23">
                  <a:moveTo>
                    <a:pt x="34" y="11"/>
                  </a:moveTo>
                  <a:cubicBezTo>
                    <a:pt x="32" y="5"/>
                    <a:pt x="24" y="0"/>
                    <a:pt x="15" y="0"/>
                  </a:cubicBezTo>
                  <a:cubicBezTo>
                    <a:pt x="6" y="0"/>
                    <a:pt x="0" y="5"/>
                    <a:pt x="1" y="11"/>
                  </a:cubicBezTo>
                  <a:cubicBezTo>
                    <a:pt x="2" y="18"/>
                    <a:pt x="10" y="23"/>
                    <a:pt x="20" y="23"/>
                  </a:cubicBezTo>
                  <a:cubicBezTo>
                    <a:pt x="29" y="23"/>
                    <a:pt x="35" y="18"/>
                    <a:pt x="34" y="11"/>
                  </a:cubicBezTo>
                  <a:close/>
                </a:path>
              </a:pathLst>
            </a:custGeom>
            <a:grpFill/>
            <a:ln>
              <a:noFill/>
            </a:ln>
          </p:spPr>
          <p:txBody>
            <a:bodyPr anchor="ctr"/>
            <a:lstStyle/>
            <a:p>
              <a:pPr algn="ctr"/>
              <a:endParaRPr/>
            </a:p>
          </p:txBody>
        </p:sp>
        <p:sp>
          <p:nvSpPr>
            <p:cNvPr id="161" name="íṥľîḓè"/>
            <p:cNvSpPr/>
            <p:nvPr/>
          </p:nvSpPr>
          <p:spPr bwMode="auto">
            <a:xfrm>
              <a:off x="7664118" y="3010774"/>
              <a:ext cx="131151" cy="83319"/>
            </a:xfrm>
            <a:custGeom>
              <a:avLst/>
              <a:gdLst>
                <a:gd name="T0" fmla="*/ 35 w 36"/>
                <a:gd name="T1" fmla="*/ 11 h 23"/>
                <a:gd name="T2" fmla="*/ 15 w 36"/>
                <a:gd name="T3" fmla="*/ 0 h 23"/>
                <a:gd name="T4" fmla="*/ 2 w 36"/>
                <a:gd name="T5" fmla="*/ 11 h 23"/>
                <a:gd name="T6" fmla="*/ 21 w 36"/>
                <a:gd name="T7" fmla="*/ 23 h 23"/>
                <a:gd name="T8" fmla="*/ 35 w 36"/>
                <a:gd name="T9" fmla="*/ 11 h 23"/>
              </a:gdLst>
              <a:ahLst/>
              <a:cxnLst>
                <a:cxn ang="0">
                  <a:pos x="T0" y="T1"/>
                </a:cxn>
                <a:cxn ang="0">
                  <a:pos x="T2" y="T3"/>
                </a:cxn>
                <a:cxn ang="0">
                  <a:pos x="T4" y="T5"/>
                </a:cxn>
                <a:cxn ang="0">
                  <a:pos x="T6" y="T7"/>
                </a:cxn>
                <a:cxn ang="0">
                  <a:pos x="T8" y="T9"/>
                </a:cxn>
              </a:cxnLst>
              <a:rect l="0" t="0" r="r" b="b"/>
              <a:pathLst>
                <a:path w="36" h="23">
                  <a:moveTo>
                    <a:pt x="35" y="11"/>
                  </a:moveTo>
                  <a:cubicBezTo>
                    <a:pt x="33" y="5"/>
                    <a:pt x="24" y="0"/>
                    <a:pt x="15" y="0"/>
                  </a:cubicBezTo>
                  <a:cubicBezTo>
                    <a:pt x="6" y="0"/>
                    <a:pt x="0" y="5"/>
                    <a:pt x="2" y="11"/>
                  </a:cubicBezTo>
                  <a:cubicBezTo>
                    <a:pt x="3" y="18"/>
                    <a:pt x="12" y="23"/>
                    <a:pt x="21" y="23"/>
                  </a:cubicBezTo>
                  <a:cubicBezTo>
                    <a:pt x="30" y="23"/>
                    <a:pt x="36" y="18"/>
                    <a:pt x="35" y="11"/>
                  </a:cubicBezTo>
                  <a:close/>
                </a:path>
              </a:pathLst>
            </a:custGeom>
            <a:grpFill/>
            <a:ln>
              <a:noFill/>
            </a:ln>
          </p:spPr>
          <p:txBody>
            <a:bodyPr anchor="ctr"/>
            <a:lstStyle/>
            <a:p>
              <a:pPr algn="ctr"/>
              <a:endParaRPr/>
            </a:p>
          </p:txBody>
        </p:sp>
        <p:sp>
          <p:nvSpPr>
            <p:cNvPr id="162" name="iṥlîḓè"/>
            <p:cNvSpPr/>
            <p:nvPr/>
          </p:nvSpPr>
          <p:spPr bwMode="auto">
            <a:xfrm>
              <a:off x="6798524" y="3112609"/>
              <a:ext cx="128065" cy="87948"/>
            </a:xfrm>
            <a:custGeom>
              <a:avLst/>
              <a:gdLst>
                <a:gd name="T0" fmla="*/ 34 w 35"/>
                <a:gd name="T1" fmla="*/ 12 h 24"/>
                <a:gd name="T2" fmla="*/ 16 w 35"/>
                <a:gd name="T3" fmla="*/ 0 h 24"/>
                <a:gd name="T4" fmla="*/ 1 w 35"/>
                <a:gd name="T5" fmla="*/ 12 h 24"/>
                <a:gd name="T6" fmla="*/ 19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3" y="6"/>
                    <a:pt x="25" y="0"/>
                    <a:pt x="16" y="0"/>
                  </a:cubicBezTo>
                  <a:cubicBezTo>
                    <a:pt x="7" y="0"/>
                    <a:pt x="0" y="6"/>
                    <a:pt x="1" y="12"/>
                  </a:cubicBezTo>
                  <a:cubicBezTo>
                    <a:pt x="2" y="19"/>
                    <a:pt x="10" y="24"/>
                    <a:pt x="19" y="24"/>
                  </a:cubicBezTo>
                  <a:cubicBezTo>
                    <a:pt x="28" y="24"/>
                    <a:pt x="35" y="19"/>
                    <a:pt x="34" y="12"/>
                  </a:cubicBezTo>
                  <a:close/>
                </a:path>
              </a:pathLst>
            </a:custGeom>
            <a:grpFill/>
            <a:ln>
              <a:noFill/>
            </a:ln>
          </p:spPr>
          <p:txBody>
            <a:bodyPr anchor="ctr"/>
            <a:lstStyle/>
            <a:p>
              <a:pPr algn="ctr"/>
              <a:endParaRPr/>
            </a:p>
          </p:txBody>
        </p:sp>
        <p:sp>
          <p:nvSpPr>
            <p:cNvPr id="163" name="î$lîḋe"/>
            <p:cNvSpPr/>
            <p:nvPr/>
          </p:nvSpPr>
          <p:spPr bwMode="auto">
            <a:xfrm>
              <a:off x="6948190" y="3112609"/>
              <a:ext cx="128065" cy="87948"/>
            </a:xfrm>
            <a:custGeom>
              <a:avLst/>
              <a:gdLst>
                <a:gd name="T0" fmla="*/ 34 w 35"/>
                <a:gd name="T1" fmla="*/ 12 h 24"/>
                <a:gd name="T2" fmla="*/ 15 w 35"/>
                <a:gd name="T3" fmla="*/ 0 h 24"/>
                <a:gd name="T4" fmla="*/ 1 w 35"/>
                <a:gd name="T5" fmla="*/ 12 h 24"/>
                <a:gd name="T6" fmla="*/ 19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3" y="6"/>
                    <a:pt x="25" y="0"/>
                    <a:pt x="15" y="0"/>
                  </a:cubicBezTo>
                  <a:cubicBezTo>
                    <a:pt x="6" y="0"/>
                    <a:pt x="0" y="6"/>
                    <a:pt x="1" y="12"/>
                  </a:cubicBezTo>
                  <a:cubicBezTo>
                    <a:pt x="2" y="19"/>
                    <a:pt x="10" y="24"/>
                    <a:pt x="19" y="24"/>
                  </a:cubicBezTo>
                  <a:cubicBezTo>
                    <a:pt x="28" y="24"/>
                    <a:pt x="35" y="19"/>
                    <a:pt x="34" y="12"/>
                  </a:cubicBezTo>
                  <a:close/>
                </a:path>
              </a:pathLst>
            </a:custGeom>
            <a:grpFill/>
            <a:ln>
              <a:noFill/>
            </a:ln>
          </p:spPr>
          <p:txBody>
            <a:bodyPr anchor="ctr"/>
            <a:lstStyle/>
            <a:p>
              <a:pPr algn="ctr"/>
              <a:endParaRPr/>
            </a:p>
          </p:txBody>
        </p:sp>
        <p:sp>
          <p:nvSpPr>
            <p:cNvPr id="164" name="íṩḻïḋe"/>
            <p:cNvSpPr/>
            <p:nvPr/>
          </p:nvSpPr>
          <p:spPr bwMode="auto">
            <a:xfrm>
              <a:off x="7637887" y="2907396"/>
              <a:ext cx="131151" cy="84863"/>
            </a:xfrm>
            <a:custGeom>
              <a:avLst/>
              <a:gdLst>
                <a:gd name="T0" fmla="*/ 34 w 36"/>
                <a:gd name="T1" fmla="*/ 11 h 23"/>
                <a:gd name="T2" fmla="*/ 15 w 36"/>
                <a:gd name="T3" fmla="*/ 0 h 23"/>
                <a:gd name="T4" fmla="*/ 2 w 36"/>
                <a:gd name="T5" fmla="*/ 11 h 23"/>
                <a:gd name="T6" fmla="*/ 21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3" y="5"/>
                    <a:pt x="24" y="0"/>
                    <a:pt x="15" y="0"/>
                  </a:cubicBezTo>
                  <a:cubicBezTo>
                    <a:pt x="6" y="0"/>
                    <a:pt x="0" y="5"/>
                    <a:pt x="2" y="11"/>
                  </a:cubicBezTo>
                  <a:cubicBezTo>
                    <a:pt x="3" y="18"/>
                    <a:pt x="12" y="23"/>
                    <a:pt x="21" y="23"/>
                  </a:cubicBezTo>
                  <a:cubicBezTo>
                    <a:pt x="30" y="23"/>
                    <a:pt x="36" y="18"/>
                    <a:pt x="34" y="11"/>
                  </a:cubicBezTo>
                  <a:close/>
                </a:path>
              </a:pathLst>
            </a:custGeom>
            <a:grpFill/>
            <a:ln>
              <a:noFill/>
            </a:ln>
          </p:spPr>
          <p:txBody>
            <a:bodyPr anchor="ctr"/>
            <a:lstStyle/>
            <a:p>
              <a:pPr algn="ctr"/>
              <a:endParaRPr/>
            </a:p>
          </p:txBody>
        </p:sp>
        <p:sp>
          <p:nvSpPr>
            <p:cNvPr id="165" name="ïşľîḑe"/>
            <p:cNvSpPr/>
            <p:nvPr/>
          </p:nvSpPr>
          <p:spPr bwMode="auto">
            <a:xfrm>
              <a:off x="7784467" y="2907396"/>
              <a:ext cx="131151" cy="84863"/>
            </a:xfrm>
            <a:custGeom>
              <a:avLst/>
              <a:gdLst>
                <a:gd name="T0" fmla="*/ 34 w 36"/>
                <a:gd name="T1" fmla="*/ 11 h 23"/>
                <a:gd name="T2" fmla="*/ 15 w 36"/>
                <a:gd name="T3" fmla="*/ 0 h 23"/>
                <a:gd name="T4" fmla="*/ 2 w 36"/>
                <a:gd name="T5" fmla="*/ 11 h 23"/>
                <a:gd name="T6" fmla="*/ 21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2" y="5"/>
                    <a:pt x="24" y="0"/>
                    <a:pt x="15" y="0"/>
                  </a:cubicBezTo>
                  <a:cubicBezTo>
                    <a:pt x="6" y="0"/>
                    <a:pt x="0" y="5"/>
                    <a:pt x="2" y="11"/>
                  </a:cubicBezTo>
                  <a:cubicBezTo>
                    <a:pt x="3" y="18"/>
                    <a:pt x="12" y="23"/>
                    <a:pt x="21" y="23"/>
                  </a:cubicBezTo>
                  <a:cubicBezTo>
                    <a:pt x="30" y="23"/>
                    <a:pt x="36" y="18"/>
                    <a:pt x="34" y="11"/>
                  </a:cubicBezTo>
                  <a:close/>
                </a:path>
              </a:pathLst>
            </a:custGeom>
            <a:grpFill/>
            <a:ln>
              <a:noFill/>
            </a:ln>
          </p:spPr>
          <p:txBody>
            <a:bodyPr anchor="ctr"/>
            <a:lstStyle/>
            <a:p>
              <a:pPr algn="ctr"/>
              <a:endParaRPr/>
            </a:p>
          </p:txBody>
        </p:sp>
        <p:sp>
          <p:nvSpPr>
            <p:cNvPr id="166" name="íśliḑé"/>
            <p:cNvSpPr/>
            <p:nvPr/>
          </p:nvSpPr>
          <p:spPr bwMode="auto">
            <a:xfrm>
              <a:off x="7926418" y="2907396"/>
              <a:ext cx="134237" cy="84863"/>
            </a:xfrm>
            <a:custGeom>
              <a:avLst/>
              <a:gdLst>
                <a:gd name="T0" fmla="*/ 35 w 37"/>
                <a:gd name="T1" fmla="*/ 11 h 23"/>
                <a:gd name="T2" fmla="*/ 15 w 37"/>
                <a:gd name="T3" fmla="*/ 0 h 23"/>
                <a:gd name="T4" fmla="*/ 2 w 37"/>
                <a:gd name="T5" fmla="*/ 11 h 23"/>
                <a:gd name="T6" fmla="*/ 22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4" y="0"/>
                    <a:pt x="15" y="0"/>
                  </a:cubicBezTo>
                  <a:cubicBezTo>
                    <a:pt x="6" y="0"/>
                    <a:pt x="0" y="5"/>
                    <a:pt x="2" y="11"/>
                  </a:cubicBezTo>
                  <a:cubicBezTo>
                    <a:pt x="4" y="18"/>
                    <a:pt x="13" y="23"/>
                    <a:pt x="22" y="23"/>
                  </a:cubicBezTo>
                  <a:cubicBezTo>
                    <a:pt x="31" y="23"/>
                    <a:pt x="37" y="18"/>
                    <a:pt x="35" y="11"/>
                  </a:cubicBezTo>
                  <a:close/>
                </a:path>
              </a:pathLst>
            </a:custGeom>
            <a:grpFill/>
            <a:ln>
              <a:noFill/>
            </a:ln>
          </p:spPr>
          <p:txBody>
            <a:bodyPr anchor="ctr"/>
            <a:lstStyle/>
            <a:p>
              <a:pPr algn="ctr"/>
              <a:endParaRPr/>
            </a:p>
          </p:txBody>
        </p:sp>
        <p:sp>
          <p:nvSpPr>
            <p:cNvPr id="167" name="îṧļîḍe"/>
            <p:cNvSpPr/>
            <p:nvPr/>
          </p:nvSpPr>
          <p:spPr bwMode="auto">
            <a:xfrm>
              <a:off x="8072998" y="2907396"/>
              <a:ext cx="131151" cy="84863"/>
            </a:xfrm>
            <a:custGeom>
              <a:avLst/>
              <a:gdLst>
                <a:gd name="T0" fmla="*/ 34 w 36"/>
                <a:gd name="T1" fmla="*/ 11 h 23"/>
                <a:gd name="T2" fmla="*/ 15 w 36"/>
                <a:gd name="T3" fmla="*/ 0 h 23"/>
                <a:gd name="T4" fmla="*/ 2 w 36"/>
                <a:gd name="T5" fmla="*/ 11 h 23"/>
                <a:gd name="T6" fmla="*/ 22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2" y="5"/>
                    <a:pt x="24" y="0"/>
                    <a:pt x="15" y="0"/>
                  </a:cubicBezTo>
                  <a:cubicBezTo>
                    <a:pt x="6" y="0"/>
                    <a:pt x="0" y="5"/>
                    <a:pt x="2" y="11"/>
                  </a:cubicBezTo>
                  <a:cubicBezTo>
                    <a:pt x="4" y="18"/>
                    <a:pt x="13" y="23"/>
                    <a:pt x="22" y="23"/>
                  </a:cubicBezTo>
                  <a:cubicBezTo>
                    <a:pt x="31" y="23"/>
                    <a:pt x="36" y="18"/>
                    <a:pt x="34" y="11"/>
                  </a:cubicBezTo>
                  <a:close/>
                </a:path>
              </a:pathLst>
            </a:custGeom>
            <a:grpFill/>
            <a:ln>
              <a:noFill/>
            </a:ln>
          </p:spPr>
          <p:txBody>
            <a:bodyPr anchor="ctr"/>
            <a:lstStyle/>
            <a:p>
              <a:pPr algn="ctr"/>
              <a:endParaRPr/>
            </a:p>
          </p:txBody>
        </p:sp>
        <p:sp>
          <p:nvSpPr>
            <p:cNvPr id="168" name="iṧlidè"/>
            <p:cNvSpPr/>
            <p:nvPr/>
          </p:nvSpPr>
          <p:spPr bwMode="auto">
            <a:xfrm>
              <a:off x="8218035" y="2907396"/>
              <a:ext cx="131151" cy="84863"/>
            </a:xfrm>
            <a:custGeom>
              <a:avLst/>
              <a:gdLst>
                <a:gd name="T0" fmla="*/ 34 w 36"/>
                <a:gd name="T1" fmla="*/ 11 h 23"/>
                <a:gd name="T2" fmla="*/ 14 w 36"/>
                <a:gd name="T3" fmla="*/ 0 h 23"/>
                <a:gd name="T4" fmla="*/ 2 w 36"/>
                <a:gd name="T5" fmla="*/ 11 h 23"/>
                <a:gd name="T6" fmla="*/ 22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2" y="5"/>
                    <a:pt x="23" y="0"/>
                    <a:pt x="14" y="0"/>
                  </a:cubicBezTo>
                  <a:cubicBezTo>
                    <a:pt x="5" y="0"/>
                    <a:pt x="0" y="5"/>
                    <a:pt x="2" y="11"/>
                  </a:cubicBezTo>
                  <a:cubicBezTo>
                    <a:pt x="4" y="18"/>
                    <a:pt x="13" y="23"/>
                    <a:pt x="22" y="23"/>
                  </a:cubicBezTo>
                  <a:cubicBezTo>
                    <a:pt x="31" y="23"/>
                    <a:pt x="36" y="18"/>
                    <a:pt x="34" y="11"/>
                  </a:cubicBezTo>
                  <a:close/>
                </a:path>
              </a:pathLst>
            </a:custGeom>
            <a:grpFill/>
            <a:ln>
              <a:noFill/>
            </a:ln>
          </p:spPr>
          <p:txBody>
            <a:bodyPr anchor="ctr"/>
            <a:lstStyle/>
            <a:p>
              <a:pPr algn="ctr"/>
              <a:endParaRPr/>
            </a:p>
          </p:txBody>
        </p:sp>
        <p:sp>
          <p:nvSpPr>
            <p:cNvPr id="169" name="îs1ïḓe"/>
            <p:cNvSpPr/>
            <p:nvPr/>
          </p:nvSpPr>
          <p:spPr bwMode="auto">
            <a:xfrm>
              <a:off x="8359986" y="2907396"/>
              <a:ext cx="135779" cy="84863"/>
            </a:xfrm>
            <a:custGeom>
              <a:avLst/>
              <a:gdLst>
                <a:gd name="T0" fmla="*/ 35 w 37"/>
                <a:gd name="T1" fmla="*/ 11 h 23"/>
                <a:gd name="T2" fmla="*/ 15 w 37"/>
                <a:gd name="T3" fmla="*/ 0 h 23"/>
                <a:gd name="T4" fmla="*/ 2 w 37"/>
                <a:gd name="T5" fmla="*/ 11 h 23"/>
                <a:gd name="T6" fmla="*/ 23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4" y="0"/>
                    <a:pt x="15" y="0"/>
                  </a:cubicBezTo>
                  <a:cubicBezTo>
                    <a:pt x="6" y="0"/>
                    <a:pt x="0" y="5"/>
                    <a:pt x="2" y="11"/>
                  </a:cubicBezTo>
                  <a:cubicBezTo>
                    <a:pt x="5" y="18"/>
                    <a:pt x="14" y="23"/>
                    <a:pt x="23" y="23"/>
                  </a:cubicBezTo>
                  <a:cubicBezTo>
                    <a:pt x="32" y="23"/>
                    <a:pt x="37" y="18"/>
                    <a:pt x="35" y="11"/>
                  </a:cubicBezTo>
                  <a:close/>
                </a:path>
              </a:pathLst>
            </a:custGeom>
            <a:grpFill/>
            <a:ln>
              <a:noFill/>
            </a:ln>
          </p:spPr>
          <p:txBody>
            <a:bodyPr anchor="ctr"/>
            <a:lstStyle/>
            <a:p>
              <a:pPr algn="ctr"/>
              <a:endParaRPr/>
            </a:p>
          </p:txBody>
        </p:sp>
        <p:sp>
          <p:nvSpPr>
            <p:cNvPr id="170" name="iṣlíḓê"/>
            <p:cNvSpPr/>
            <p:nvPr/>
          </p:nvSpPr>
          <p:spPr bwMode="auto">
            <a:xfrm>
              <a:off x="8506566" y="2907396"/>
              <a:ext cx="135779" cy="84863"/>
            </a:xfrm>
            <a:custGeom>
              <a:avLst/>
              <a:gdLst>
                <a:gd name="T0" fmla="*/ 35 w 37"/>
                <a:gd name="T1" fmla="*/ 11 h 23"/>
                <a:gd name="T2" fmla="*/ 14 w 37"/>
                <a:gd name="T3" fmla="*/ 0 h 23"/>
                <a:gd name="T4" fmla="*/ 2 w 37"/>
                <a:gd name="T5" fmla="*/ 11 h 23"/>
                <a:gd name="T6" fmla="*/ 23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2" y="5"/>
                    <a:pt x="23" y="0"/>
                    <a:pt x="14" y="0"/>
                  </a:cubicBezTo>
                  <a:cubicBezTo>
                    <a:pt x="5" y="0"/>
                    <a:pt x="0" y="5"/>
                    <a:pt x="2" y="11"/>
                  </a:cubicBezTo>
                  <a:cubicBezTo>
                    <a:pt x="4" y="18"/>
                    <a:pt x="14" y="23"/>
                    <a:pt x="23" y="23"/>
                  </a:cubicBezTo>
                  <a:cubicBezTo>
                    <a:pt x="32" y="23"/>
                    <a:pt x="37" y="18"/>
                    <a:pt x="35" y="11"/>
                  </a:cubicBezTo>
                  <a:close/>
                </a:path>
              </a:pathLst>
            </a:custGeom>
            <a:grpFill/>
            <a:ln>
              <a:noFill/>
            </a:ln>
          </p:spPr>
          <p:txBody>
            <a:bodyPr anchor="ctr"/>
            <a:lstStyle/>
            <a:p>
              <a:pPr algn="ctr"/>
              <a:endParaRPr/>
            </a:p>
          </p:txBody>
        </p:sp>
        <p:sp>
          <p:nvSpPr>
            <p:cNvPr id="171" name="ïṡḻiḋè"/>
            <p:cNvSpPr/>
            <p:nvPr/>
          </p:nvSpPr>
          <p:spPr bwMode="auto">
            <a:xfrm>
              <a:off x="8648517" y="2907396"/>
              <a:ext cx="138865" cy="84863"/>
            </a:xfrm>
            <a:custGeom>
              <a:avLst/>
              <a:gdLst>
                <a:gd name="T0" fmla="*/ 35 w 38"/>
                <a:gd name="T1" fmla="*/ 11 h 23"/>
                <a:gd name="T2" fmla="*/ 15 w 38"/>
                <a:gd name="T3" fmla="*/ 0 h 23"/>
                <a:gd name="T4" fmla="*/ 3 w 38"/>
                <a:gd name="T5" fmla="*/ 11 h 23"/>
                <a:gd name="T6" fmla="*/ 23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3" y="5"/>
                    <a:pt x="24" y="0"/>
                    <a:pt x="15" y="0"/>
                  </a:cubicBezTo>
                  <a:cubicBezTo>
                    <a:pt x="6" y="0"/>
                    <a:pt x="0" y="5"/>
                    <a:pt x="3" y="11"/>
                  </a:cubicBezTo>
                  <a:cubicBezTo>
                    <a:pt x="5" y="18"/>
                    <a:pt x="14" y="23"/>
                    <a:pt x="23" y="23"/>
                  </a:cubicBezTo>
                  <a:cubicBezTo>
                    <a:pt x="33" y="23"/>
                    <a:pt x="38" y="18"/>
                    <a:pt x="35" y="11"/>
                  </a:cubicBezTo>
                  <a:close/>
                </a:path>
              </a:pathLst>
            </a:custGeom>
            <a:grpFill/>
            <a:ln>
              <a:noFill/>
            </a:ln>
          </p:spPr>
          <p:txBody>
            <a:bodyPr anchor="ctr"/>
            <a:lstStyle/>
            <a:p>
              <a:pPr algn="ctr"/>
              <a:endParaRPr/>
            </a:p>
          </p:txBody>
        </p:sp>
        <p:sp>
          <p:nvSpPr>
            <p:cNvPr id="172" name="iṥļîďé"/>
            <p:cNvSpPr/>
            <p:nvPr/>
          </p:nvSpPr>
          <p:spPr bwMode="auto">
            <a:xfrm>
              <a:off x="8795097" y="2907396"/>
              <a:ext cx="138865" cy="84863"/>
            </a:xfrm>
            <a:custGeom>
              <a:avLst/>
              <a:gdLst>
                <a:gd name="T0" fmla="*/ 35 w 38"/>
                <a:gd name="T1" fmla="*/ 11 h 23"/>
                <a:gd name="T2" fmla="*/ 14 w 38"/>
                <a:gd name="T3" fmla="*/ 0 h 23"/>
                <a:gd name="T4" fmla="*/ 3 w 38"/>
                <a:gd name="T5" fmla="*/ 11 h 23"/>
                <a:gd name="T6" fmla="*/ 23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2" y="5"/>
                    <a:pt x="23" y="0"/>
                    <a:pt x="14" y="0"/>
                  </a:cubicBezTo>
                  <a:cubicBezTo>
                    <a:pt x="5" y="0"/>
                    <a:pt x="0" y="5"/>
                    <a:pt x="3" y="11"/>
                  </a:cubicBezTo>
                  <a:cubicBezTo>
                    <a:pt x="5" y="18"/>
                    <a:pt x="14" y="23"/>
                    <a:pt x="23" y="23"/>
                  </a:cubicBezTo>
                  <a:cubicBezTo>
                    <a:pt x="32" y="23"/>
                    <a:pt x="38" y="18"/>
                    <a:pt x="35" y="11"/>
                  </a:cubicBezTo>
                  <a:close/>
                </a:path>
              </a:pathLst>
            </a:custGeom>
            <a:grpFill/>
            <a:ln>
              <a:noFill/>
            </a:ln>
          </p:spPr>
          <p:txBody>
            <a:bodyPr anchor="ctr"/>
            <a:lstStyle/>
            <a:p>
              <a:pPr algn="ctr"/>
              <a:endParaRPr/>
            </a:p>
          </p:txBody>
        </p:sp>
        <p:sp>
          <p:nvSpPr>
            <p:cNvPr id="173" name="íš1îḓé"/>
            <p:cNvSpPr/>
            <p:nvPr/>
          </p:nvSpPr>
          <p:spPr bwMode="auto">
            <a:xfrm>
              <a:off x="7134886" y="2532461"/>
              <a:ext cx="120350" cy="72519"/>
            </a:xfrm>
            <a:custGeom>
              <a:avLst/>
              <a:gdLst>
                <a:gd name="T0" fmla="*/ 32 w 33"/>
                <a:gd name="T1" fmla="*/ 10 h 20"/>
                <a:gd name="T2" fmla="*/ 15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5" y="0"/>
                  </a:cubicBezTo>
                  <a:cubicBezTo>
                    <a:pt x="6" y="0"/>
                    <a:pt x="0" y="4"/>
                    <a:pt x="1" y="10"/>
                  </a:cubicBezTo>
                  <a:cubicBezTo>
                    <a:pt x="2" y="15"/>
                    <a:pt x="10" y="20"/>
                    <a:pt x="19" y="20"/>
                  </a:cubicBezTo>
                  <a:cubicBezTo>
                    <a:pt x="27" y="20"/>
                    <a:pt x="33" y="15"/>
                    <a:pt x="32" y="10"/>
                  </a:cubicBezTo>
                  <a:close/>
                </a:path>
              </a:pathLst>
            </a:custGeom>
            <a:grpFill/>
            <a:ln>
              <a:noFill/>
            </a:ln>
          </p:spPr>
          <p:txBody>
            <a:bodyPr anchor="ctr"/>
            <a:lstStyle/>
            <a:p>
              <a:pPr algn="ctr"/>
              <a:endParaRPr/>
            </a:p>
          </p:txBody>
        </p:sp>
        <p:sp>
          <p:nvSpPr>
            <p:cNvPr id="174" name="ïšḻïdè"/>
            <p:cNvSpPr/>
            <p:nvPr/>
          </p:nvSpPr>
          <p:spPr bwMode="auto">
            <a:xfrm>
              <a:off x="7273752" y="2532461"/>
              <a:ext cx="120350" cy="72519"/>
            </a:xfrm>
            <a:custGeom>
              <a:avLst/>
              <a:gdLst>
                <a:gd name="T0" fmla="*/ 32 w 33"/>
                <a:gd name="T1" fmla="*/ 10 h 20"/>
                <a:gd name="T2" fmla="*/ 14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0" y="4"/>
                    <a:pt x="23" y="0"/>
                    <a:pt x="14" y="0"/>
                  </a:cubicBezTo>
                  <a:cubicBezTo>
                    <a:pt x="6" y="0"/>
                    <a:pt x="0" y="4"/>
                    <a:pt x="1" y="10"/>
                  </a:cubicBezTo>
                  <a:cubicBezTo>
                    <a:pt x="2" y="15"/>
                    <a:pt x="10" y="20"/>
                    <a:pt x="18" y="20"/>
                  </a:cubicBezTo>
                  <a:cubicBezTo>
                    <a:pt x="27" y="20"/>
                    <a:pt x="33" y="15"/>
                    <a:pt x="32" y="10"/>
                  </a:cubicBezTo>
                  <a:close/>
                </a:path>
              </a:pathLst>
            </a:custGeom>
            <a:grpFill/>
            <a:ln>
              <a:noFill/>
            </a:ln>
          </p:spPr>
          <p:txBody>
            <a:bodyPr anchor="ctr"/>
            <a:lstStyle/>
            <a:p>
              <a:pPr algn="ctr"/>
              <a:endParaRPr/>
            </a:p>
          </p:txBody>
        </p:sp>
        <p:sp>
          <p:nvSpPr>
            <p:cNvPr id="175" name="ïṡľiďê"/>
            <p:cNvSpPr/>
            <p:nvPr/>
          </p:nvSpPr>
          <p:spPr bwMode="auto">
            <a:xfrm>
              <a:off x="7407988" y="2532461"/>
              <a:ext cx="124979" cy="72519"/>
            </a:xfrm>
            <a:custGeom>
              <a:avLst/>
              <a:gdLst>
                <a:gd name="T0" fmla="*/ 32 w 34"/>
                <a:gd name="T1" fmla="*/ 10 h 20"/>
                <a:gd name="T2" fmla="*/ 15 w 34"/>
                <a:gd name="T3" fmla="*/ 0 h 20"/>
                <a:gd name="T4" fmla="*/ 2 w 34"/>
                <a:gd name="T5" fmla="*/ 10 h 20"/>
                <a:gd name="T6" fmla="*/ 19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1" y="4"/>
                    <a:pt x="23" y="0"/>
                    <a:pt x="15" y="0"/>
                  </a:cubicBezTo>
                  <a:cubicBezTo>
                    <a:pt x="6" y="0"/>
                    <a:pt x="0" y="4"/>
                    <a:pt x="2" y="10"/>
                  </a:cubicBezTo>
                  <a:cubicBezTo>
                    <a:pt x="3" y="15"/>
                    <a:pt x="11" y="20"/>
                    <a:pt x="19" y="20"/>
                  </a:cubicBezTo>
                  <a:cubicBezTo>
                    <a:pt x="28" y="20"/>
                    <a:pt x="34" y="15"/>
                    <a:pt x="32" y="10"/>
                  </a:cubicBezTo>
                  <a:close/>
                </a:path>
              </a:pathLst>
            </a:custGeom>
            <a:grpFill/>
            <a:ln>
              <a:noFill/>
            </a:ln>
          </p:spPr>
          <p:txBody>
            <a:bodyPr anchor="ctr"/>
            <a:lstStyle/>
            <a:p>
              <a:pPr algn="ctr"/>
              <a:endParaRPr/>
            </a:p>
          </p:txBody>
        </p:sp>
        <p:sp>
          <p:nvSpPr>
            <p:cNvPr id="176" name="íṡ1îḑe"/>
            <p:cNvSpPr/>
            <p:nvPr/>
          </p:nvSpPr>
          <p:spPr bwMode="auto">
            <a:xfrm>
              <a:off x="7546854" y="2532461"/>
              <a:ext cx="120350" cy="72519"/>
            </a:xfrm>
            <a:custGeom>
              <a:avLst/>
              <a:gdLst>
                <a:gd name="T0" fmla="*/ 32 w 33"/>
                <a:gd name="T1" fmla="*/ 10 h 20"/>
                <a:gd name="T2" fmla="*/ 14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0" y="4"/>
                    <a:pt x="22" y="0"/>
                    <a:pt x="14" y="0"/>
                  </a:cubicBezTo>
                  <a:cubicBezTo>
                    <a:pt x="6" y="0"/>
                    <a:pt x="0" y="4"/>
                    <a:pt x="1" y="10"/>
                  </a:cubicBezTo>
                  <a:cubicBezTo>
                    <a:pt x="3" y="15"/>
                    <a:pt x="11" y="20"/>
                    <a:pt x="19" y="20"/>
                  </a:cubicBezTo>
                  <a:cubicBezTo>
                    <a:pt x="28" y="20"/>
                    <a:pt x="33" y="15"/>
                    <a:pt x="32" y="10"/>
                  </a:cubicBezTo>
                  <a:close/>
                </a:path>
              </a:pathLst>
            </a:custGeom>
            <a:grpFill/>
            <a:ln>
              <a:noFill/>
            </a:ln>
          </p:spPr>
          <p:txBody>
            <a:bodyPr anchor="ctr"/>
            <a:lstStyle/>
            <a:p>
              <a:pPr algn="ctr"/>
              <a:endParaRPr/>
            </a:p>
          </p:txBody>
        </p:sp>
        <p:sp>
          <p:nvSpPr>
            <p:cNvPr id="177" name="íšļïdé"/>
            <p:cNvSpPr/>
            <p:nvPr/>
          </p:nvSpPr>
          <p:spPr bwMode="auto">
            <a:xfrm>
              <a:off x="7682633" y="2532461"/>
              <a:ext cx="123436" cy="72519"/>
            </a:xfrm>
            <a:custGeom>
              <a:avLst/>
              <a:gdLst>
                <a:gd name="T0" fmla="*/ 33 w 34"/>
                <a:gd name="T1" fmla="*/ 10 h 20"/>
                <a:gd name="T2" fmla="*/ 14 w 34"/>
                <a:gd name="T3" fmla="*/ 0 h 20"/>
                <a:gd name="T4" fmla="*/ 2 w 34"/>
                <a:gd name="T5" fmla="*/ 10 h 20"/>
                <a:gd name="T6" fmla="*/ 20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1" y="4"/>
                    <a:pt x="23" y="0"/>
                    <a:pt x="14" y="0"/>
                  </a:cubicBezTo>
                  <a:cubicBezTo>
                    <a:pt x="6" y="0"/>
                    <a:pt x="0" y="4"/>
                    <a:pt x="2" y="10"/>
                  </a:cubicBezTo>
                  <a:cubicBezTo>
                    <a:pt x="3" y="15"/>
                    <a:pt x="11" y="20"/>
                    <a:pt x="20" y="20"/>
                  </a:cubicBezTo>
                  <a:cubicBezTo>
                    <a:pt x="29" y="20"/>
                    <a:pt x="34" y="15"/>
                    <a:pt x="33" y="10"/>
                  </a:cubicBezTo>
                  <a:close/>
                </a:path>
              </a:pathLst>
            </a:custGeom>
            <a:grpFill/>
            <a:ln>
              <a:noFill/>
            </a:ln>
          </p:spPr>
          <p:txBody>
            <a:bodyPr anchor="ctr"/>
            <a:lstStyle/>
            <a:p>
              <a:pPr algn="ctr"/>
              <a:endParaRPr/>
            </a:p>
          </p:txBody>
        </p:sp>
        <p:sp>
          <p:nvSpPr>
            <p:cNvPr id="178" name="ïşlîḍê"/>
            <p:cNvSpPr/>
            <p:nvPr/>
          </p:nvSpPr>
          <p:spPr bwMode="auto">
            <a:xfrm>
              <a:off x="7819955" y="2532461"/>
              <a:ext cx="124979" cy="72519"/>
            </a:xfrm>
            <a:custGeom>
              <a:avLst/>
              <a:gdLst>
                <a:gd name="T0" fmla="*/ 32 w 34"/>
                <a:gd name="T1" fmla="*/ 10 h 20"/>
                <a:gd name="T2" fmla="*/ 14 w 34"/>
                <a:gd name="T3" fmla="*/ 0 h 20"/>
                <a:gd name="T4" fmla="*/ 2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1" y="4"/>
                    <a:pt x="22" y="0"/>
                    <a:pt x="14" y="0"/>
                  </a:cubicBezTo>
                  <a:cubicBezTo>
                    <a:pt x="6" y="0"/>
                    <a:pt x="0" y="4"/>
                    <a:pt x="2" y="10"/>
                  </a:cubicBezTo>
                  <a:cubicBezTo>
                    <a:pt x="3" y="15"/>
                    <a:pt x="11" y="20"/>
                    <a:pt x="20" y="20"/>
                  </a:cubicBezTo>
                  <a:cubicBezTo>
                    <a:pt x="28" y="20"/>
                    <a:pt x="34" y="15"/>
                    <a:pt x="32" y="10"/>
                  </a:cubicBezTo>
                  <a:close/>
                </a:path>
              </a:pathLst>
            </a:custGeom>
            <a:grpFill/>
            <a:ln>
              <a:noFill/>
            </a:ln>
          </p:spPr>
          <p:txBody>
            <a:bodyPr anchor="ctr"/>
            <a:lstStyle/>
            <a:p>
              <a:pPr algn="ctr"/>
              <a:endParaRPr/>
            </a:p>
          </p:txBody>
        </p:sp>
        <p:sp>
          <p:nvSpPr>
            <p:cNvPr id="179" name="iṩḻïḑê"/>
            <p:cNvSpPr/>
            <p:nvPr/>
          </p:nvSpPr>
          <p:spPr bwMode="auto">
            <a:xfrm>
              <a:off x="7958820" y="2532461"/>
              <a:ext cx="124979" cy="72519"/>
            </a:xfrm>
            <a:custGeom>
              <a:avLst/>
              <a:gdLst>
                <a:gd name="T0" fmla="*/ 32 w 34"/>
                <a:gd name="T1" fmla="*/ 10 h 20"/>
                <a:gd name="T2" fmla="*/ 13 w 34"/>
                <a:gd name="T3" fmla="*/ 0 h 20"/>
                <a:gd name="T4" fmla="*/ 1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4"/>
                    <a:pt x="22" y="0"/>
                    <a:pt x="13" y="0"/>
                  </a:cubicBezTo>
                  <a:cubicBezTo>
                    <a:pt x="5" y="0"/>
                    <a:pt x="0" y="4"/>
                    <a:pt x="1" y="10"/>
                  </a:cubicBezTo>
                  <a:cubicBezTo>
                    <a:pt x="3" y="15"/>
                    <a:pt x="11" y="20"/>
                    <a:pt x="20" y="20"/>
                  </a:cubicBezTo>
                  <a:cubicBezTo>
                    <a:pt x="28" y="20"/>
                    <a:pt x="34" y="15"/>
                    <a:pt x="32" y="10"/>
                  </a:cubicBezTo>
                  <a:close/>
                </a:path>
              </a:pathLst>
            </a:custGeom>
            <a:grpFill/>
            <a:ln>
              <a:noFill/>
            </a:ln>
          </p:spPr>
          <p:txBody>
            <a:bodyPr anchor="ctr"/>
            <a:lstStyle/>
            <a:p>
              <a:pPr algn="ctr"/>
              <a:endParaRPr/>
            </a:p>
          </p:txBody>
        </p:sp>
        <p:sp>
          <p:nvSpPr>
            <p:cNvPr id="180" name="ïSlíḋê"/>
            <p:cNvSpPr/>
            <p:nvPr/>
          </p:nvSpPr>
          <p:spPr bwMode="auto">
            <a:xfrm>
              <a:off x="8094599" y="2532461"/>
              <a:ext cx="128065"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2" y="0"/>
                    <a:pt x="14" y="0"/>
                  </a:cubicBezTo>
                  <a:cubicBezTo>
                    <a:pt x="5" y="0"/>
                    <a:pt x="0" y="4"/>
                    <a:pt x="2" y="10"/>
                  </a:cubicBezTo>
                  <a:cubicBezTo>
                    <a:pt x="4" y="15"/>
                    <a:pt x="12" y="20"/>
                    <a:pt x="21" y="20"/>
                  </a:cubicBezTo>
                  <a:cubicBezTo>
                    <a:pt x="29" y="20"/>
                    <a:pt x="35" y="15"/>
                    <a:pt x="33" y="10"/>
                  </a:cubicBezTo>
                  <a:close/>
                </a:path>
              </a:pathLst>
            </a:custGeom>
            <a:grpFill/>
            <a:ln>
              <a:noFill/>
            </a:ln>
          </p:spPr>
          <p:txBody>
            <a:bodyPr anchor="ctr"/>
            <a:lstStyle/>
            <a:p>
              <a:pPr algn="ctr"/>
              <a:endParaRPr/>
            </a:p>
          </p:txBody>
        </p:sp>
        <p:sp>
          <p:nvSpPr>
            <p:cNvPr id="181" name="ïšļîḍé"/>
            <p:cNvSpPr/>
            <p:nvPr/>
          </p:nvSpPr>
          <p:spPr bwMode="auto">
            <a:xfrm>
              <a:off x="8233464" y="2532461"/>
              <a:ext cx="123436" cy="72519"/>
            </a:xfrm>
            <a:custGeom>
              <a:avLst/>
              <a:gdLst>
                <a:gd name="T0" fmla="*/ 32 w 34"/>
                <a:gd name="T1" fmla="*/ 10 h 20"/>
                <a:gd name="T2" fmla="*/ 13 w 34"/>
                <a:gd name="T3" fmla="*/ 0 h 20"/>
                <a:gd name="T4" fmla="*/ 2 w 34"/>
                <a:gd name="T5" fmla="*/ 10 h 20"/>
                <a:gd name="T6" fmla="*/ 21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4"/>
                    <a:pt x="22" y="0"/>
                    <a:pt x="13" y="0"/>
                  </a:cubicBezTo>
                  <a:cubicBezTo>
                    <a:pt x="5" y="0"/>
                    <a:pt x="0" y="4"/>
                    <a:pt x="2" y="10"/>
                  </a:cubicBezTo>
                  <a:cubicBezTo>
                    <a:pt x="3" y="15"/>
                    <a:pt x="12" y="20"/>
                    <a:pt x="21" y="20"/>
                  </a:cubicBezTo>
                  <a:cubicBezTo>
                    <a:pt x="29" y="20"/>
                    <a:pt x="34" y="15"/>
                    <a:pt x="32" y="10"/>
                  </a:cubicBezTo>
                  <a:close/>
                </a:path>
              </a:pathLst>
            </a:custGeom>
            <a:grpFill/>
            <a:ln>
              <a:noFill/>
            </a:ln>
          </p:spPr>
          <p:txBody>
            <a:bodyPr anchor="ctr"/>
            <a:lstStyle/>
            <a:p>
              <a:pPr algn="ctr"/>
              <a:endParaRPr/>
            </a:p>
          </p:txBody>
        </p:sp>
        <p:sp>
          <p:nvSpPr>
            <p:cNvPr id="182" name="íṧlïḍê"/>
            <p:cNvSpPr/>
            <p:nvPr/>
          </p:nvSpPr>
          <p:spPr bwMode="auto">
            <a:xfrm>
              <a:off x="8367701" y="2532461"/>
              <a:ext cx="128065"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2" y="0"/>
                    <a:pt x="14" y="0"/>
                  </a:cubicBezTo>
                  <a:cubicBezTo>
                    <a:pt x="5" y="0"/>
                    <a:pt x="0" y="4"/>
                    <a:pt x="2" y="10"/>
                  </a:cubicBezTo>
                  <a:cubicBezTo>
                    <a:pt x="4" y="15"/>
                    <a:pt x="13" y="20"/>
                    <a:pt x="21" y="20"/>
                  </a:cubicBezTo>
                  <a:cubicBezTo>
                    <a:pt x="30" y="20"/>
                    <a:pt x="35" y="15"/>
                    <a:pt x="33" y="10"/>
                  </a:cubicBezTo>
                  <a:close/>
                </a:path>
              </a:pathLst>
            </a:custGeom>
            <a:grpFill/>
            <a:ln>
              <a:noFill/>
            </a:ln>
          </p:spPr>
          <p:txBody>
            <a:bodyPr anchor="ctr"/>
            <a:lstStyle/>
            <a:p>
              <a:pPr algn="ctr"/>
              <a:endParaRPr/>
            </a:p>
          </p:txBody>
        </p:sp>
        <p:sp>
          <p:nvSpPr>
            <p:cNvPr id="183" name="ïşḷíde"/>
            <p:cNvSpPr/>
            <p:nvPr/>
          </p:nvSpPr>
          <p:spPr bwMode="auto">
            <a:xfrm>
              <a:off x="8506566" y="2532461"/>
              <a:ext cx="128065" cy="72519"/>
            </a:xfrm>
            <a:custGeom>
              <a:avLst/>
              <a:gdLst>
                <a:gd name="T0" fmla="*/ 33 w 35"/>
                <a:gd name="T1" fmla="*/ 10 h 20"/>
                <a:gd name="T2" fmla="*/ 13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0" y="4"/>
                    <a:pt x="22" y="0"/>
                    <a:pt x="13" y="0"/>
                  </a:cubicBezTo>
                  <a:cubicBezTo>
                    <a:pt x="5" y="0"/>
                    <a:pt x="0" y="4"/>
                    <a:pt x="2" y="10"/>
                  </a:cubicBezTo>
                  <a:cubicBezTo>
                    <a:pt x="4" y="15"/>
                    <a:pt x="13" y="20"/>
                    <a:pt x="21" y="20"/>
                  </a:cubicBezTo>
                  <a:cubicBezTo>
                    <a:pt x="30" y="20"/>
                    <a:pt x="35" y="15"/>
                    <a:pt x="33" y="10"/>
                  </a:cubicBezTo>
                  <a:close/>
                </a:path>
              </a:pathLst>
            </a:custGeom>
            <a:grpFill/>
            <a:ln>
              <a:noFill/>
            </a:ln>
          </p:spPr>
          <p:txBody>
            <a:bodyPr anchor="ctr"/>
            <a:lstStyle/>
            <a:p>
              <a:pPr algn="ctr"/>
              <a:endParaRPr/>
            </a:p>
          </p:txBody>
        </p:sp>
        <p:sp>
          <p:nvSpPr>
            <p:cNvPr id="184" name="iṡḻîdè"/>
            <p:cNvSpPr/>
            <p:nvPr/>
          </p:nvSpPr>
          <p:spPr bwMode="auto">
            <a:xfrm>
              <a:off x="8642346" y="2532461"/>
              <a:ext cx="131151" cy="72519"/>
            </a:xfrm>
            <a:custGeom>
              <a:avLst/>
              <a:gdLst>
                <a:gd name="T0" fmla="*/ 33 w 36"/>
                <a:gd name="T1" fmla="*/ 10 h 20"/>
                <a:gd name="T2" fmla="*/ 14 w 36"/>
                <a:gd name="T3" fmla="*/ 0 h 20"/>
                <a:gd name="T4" fmla="*/ 3 w 36"/>
                <a:gd name="T5" fmla="*/ 10 h 20"/>
                <a:gd name="T6" fmla="*/ 22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1" y="4"/>
                    <a:pt x="22" y="0"/>
                    <a:pt x="14" y="0"/>
                  </a:cubicBezTo>
                  <a:cubicBezTo>
                    <a:pt x="5" y="0"/>
                    <a:pt x="0" y="4"/>
                    <a:pt x="3" y="10"/>
                  </a:cubicBezTo>
                  <a:cubicBezTo>
                    <a:pt x="5" y="15"/>
                    <a:pt x="14" y="20"/>
                    <a:pt x="22" y="20"/>
                  </a:cubicBezTo>
                  <a:cubicBezTo>
                    <a:pt x="31" y="20"/>
                    <a:pt x="36" y="15"/>
                    <a:pt x="33" y="10"/>
                  </a:cubicBezTo>
                  <a:close/>
                </a:path>
              </a:pathLst>
            </a:custGeom>
            <a:grpFill/>
            <a:ln>
              <a:noFill/>
            </a:ln>
          </p:spPr>
          <p:txBody>
            <a:bodyPr anchor="ctr"/>
            <a:lstStyle/>
            <a:p>
              <a:pPr algn="ctr"/>
              <a:endParaRPr/>
            </a:p>
          </p:txBody>
        </p:sp>
        <p:sp>
          <p:nvSpPr>
            <p:cNvPr id="185" name="iṩḻiḓé"/>
            <p:cNvSpPr/>
            <p:nvPr/>
          </p:nvSpPr>
          <p:spPr bwMode="auto">
            <a:xfrm>
              <a:off x="7153402" y="2623494"/>
              <a:ext cx="120350" cy="72519"/>
            </a:xfrm>
            <a:custGeom>
              <a:avLst/>
              <a:gdLst>
                <a:gd name="T0" fmla="*/ 32 w 33"/>
                <a:gd name="T1" fmla="*/ 10 h 20"/>
                <a:gd name="T2" fmla="*/ 14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4" y="0"/>
                  </a:cubicBezTo>
                  <a:cubicBezTo>
                    <a:pt x="6" y="0"/>
                    <a:pt x="0" y="4"/>
                    <a:pt x="1" y="10"/>
                  </a:cubicBezTo>
                  <a:cubicBezTo>
                    <a:pt x="2" y="16"/>
                    <a:pt x="10" y="20"/>
                    <a:pt x="18" y="20"/>
                  </a:cubicBezTo>
                  <a:cubicBezTo>
                    <a:pt x="27" y="20"/>
                    <a:pt x="33" y="16"/>
                    <a:pt x="32" y="10"/>
                  </a:cubicBezTo>
                  <a:close/>
                </a:path>
              </a:pathLst>
            </a:custGeom>
            <a:grpFill/>
            <a:ln>
              <a:noFill/>
            </a:ln>
          </p:spPr>
          <p:txBody>
            <a:bodyPr anchor="ctr"/>
            <a:lstStyle/>
            <a:p>
              <a:pPr algn="ctr"/>
              <a:endParaRPr/>
            </a:p>
          </p:txBody>
        </p:sp>
        <p:sp>
          <p:nvSpPr>
            <p:cNvPr id="186" name="ïṧḷîďe"/>
            <p:cNvSpPr/>
            <p:nvPr/>
          </p:nvSpPr>
          <p:spPr bwMode="auto">
            <a:xfrm>
              <a:off x="7290725" y="2623494"/>
              <a:ext cx="121893" cy="72519"/>
            </a:xfrm>
            <a:custGeom>
              <a:avLst/>
              <a:gdLst>
                <a:gd name="T0" fmla="*/ 32 w 33"/>
                <a:gd name="T1" fmla="*/ 10 h 20"/>
                <a:gd name="T2" fmla="*/ 14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4" y="0"/>
                  </a:cubicBezTo>
                  <a:cubicBezTo>
                    <a:pt x="6" y="0"/>
                    <a:pt x="0" y="4"/>
                    <a:pt x="1" y="10"/>
                  </a:cubicBezTo>
                  <a:cubicBezTo>
                    <a:pt x="2" y="16"/>
                    <a:pt x="10" y="20"/>
                    <a:pt x="19" y="20"/>
                  </a:cubicBezTo>
                  <a:cubicBezTo>
                    <a:pt x="27" y="20"/>
                    <a:pt x="33" y="16"/>
                    <a:pt x="32" y="10"/>
                  </a:cubicBezTo>
                  <a:close/>
                </a:path>
              </a:pathLst>
            </a:custGeom>
            <a:grpFill/>
            <a:ln>
              <a:noFill/>
            </a:ln>
          </p:spPr>
          <p:txBody>
            <a:bodyPr anchor="ctr"/>
            <a:lstStyle/>
            <a:p>
              <a:pPr algn="ctr"/>
              <a:endParaRPr/>
            </a:p>
          </p:txBody>
        </p:sp>
        <p:sp>
          <p:nvSpPr>
            <p:cNvPr id="187" name="ïsľîḋé"/>
            <p:cNvSpPr/>
            <p:nvPr/>
          </p:nvSpPr>
          <p:spPr bwMode="auto">
            <a:xfrm>
              <a:off x="7429590" y="2623494"/>
              <a:ext cx="124979" cy="72519"/>
            </a:xfrm>
            <a:custGeom>
              <a:avLst/>
              <a:gdLst>
                <a:gd name="T0" fmla="*/ 32 w 34"/>
                <a:gd name="T1" fmla="*/ 10 h 20"/>
                <a:gd name="T2" fmla="*/ 14 w 34"/>
                <a:gd name="T3" fmla="*/ 0 h 20"/>
                <a:gd name="T4" fmla="*/ 1 w 34"/>
                <a:gd name="T5" fmla="*/ 10 h 20"/>
                <a:gd name="T6" fmla="*/ 19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1" y="4"/>
                    <a:pt x="23" y="0"/>
                    <a:pt x="14" y="0"/>
                  </a:cubicBezTo>
                  <a:cubicBezTo>
                    <a:pt x="6" y="0"/>
                    <a:pt x="0" y="4"/>
                    <a:pt x="1" y="10"/>
                  </a:cubicBezTo>
                  <a:cubicBezTo>
                    <a:pt x="2" y="16"/>
                    <a:pt x="11" y="20"/>
                    <a:pt x="19" y="20"/>
                  </a:cubicBezTo>
                  <a:cubicBezTo>
                    <a:pt x="28" y="20"/>
                    <a:pt x="34" y="16"/>
                    <a:pt x="32" y="10"/>
                  </a:cubicBezTo>
                  <a:close/>
                </a:path>
              </a:pathLst>
            </a:custGeom>
            <a:grpFill/>
            <a:ln>
              <a:noFill/>
            </a:ln>
          </p:spPr>
          <p:txBody>
            <a:bodyPr anchor="ctr"/>
            <a:lstStyle/>
            <a:p>
              <a:pPr algn="ctr"/>
              <a:endParaRPr/>
            </a:p>
          </p:txBody>
        </p:sp>
        <p:sp>
          <p:nvSpPr>
            <p:cNvPr id="188" name="ïS1ïḓé"/>
            <p:cNvSpPr/>
            <p:nvPr/>
          </p:nvSpPr>
          <p:spPr bwMode="auto">
            <a:xfrm>
              <a:off x="7568455" y="2623494"/>
              <a:ext cx="124979" cy="72519"/>
            </a:xfrm>
            <a:custGeom>
              <a:avLst/>
              <a:gdLst>
                <a:gd name="T0" fmla="*/ 33 w 34"/>
                <a:gd name="T1" fmla="*/ 10 h 20"/>
                <a:gd name="T2" fmla="*/ 14 w 34"/>
                <a:gd name="T3" fmla="*/ 0 h 20"/>
                <a:gd name="T4" fmla="*/ 1 w 34"/>
                <a:gd name="T5" fmla="*/ 10 h 20"/>
                <a:gd name="T6" fmla="*/ 20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1" y="4"/>
                    <a:pt x="23" y="0"/>
                    <a:pt x="14" y="0"/>
                  </a:cubicBezTo>
                  <a:cubicBezTo>
                    <a:pt x="6" y="0"/>
                    <a:pt x="0" y="4"/>
                    <a:pt x="1" y="10"/>
                  </a:cubicBezTo>
                  <a:cubicBezTo>
                    <a:pt x="3" y="16"/>
                    <a:pt x="11" y="20"/>
                    <a:pt x="20" y="20"/>
                  </a:cubicBezTo>
                  <a:cubicBezTo>
                    <a:pt x="28" y="20"/>
                    <a:pt x="34" y="16"/>
                    <a:pt x="33" y="10"/>
                  </a:cubicBezTo>
                  <a:close/>
                </a:path>
              </a:pathLst>
            </a:custGeom>
            <a:grpFill/>
            <a:ln>
              <a:noFill/>
            </a:ln>
          </p:spPr>
          <p:txBody>
            <a:bodyPr anchor="ctr"/>
            <a:lstStyle/>
            <a:p>
              <a:pPr algn="ctr"/>
              <a:endParaRPr/>
            </a:p>
          </p:txBody>
        </p:sp>
        <p:sp>
          <p:nvSpPr>
            <p:cNvPr id="189" name="iṩḻiḋê"/>
            <p:cNvSpPr/>
            <p:nvPr/>
          </p:nvSpPr>
          <p:spPr bwMode="auto">
            <a:xfrm>
              <a:off x="7707320" y="2623494"/>
              <a:ext cx="123436" cy="72519"/>
            </a:xfrm>
            <a:custGeom>
              <a:avLst/>
              <a:gdLst>
                <a:gd name="T0" fmla="*/ 33 w 34"/>
                <a:gd name="T1" fmla="*/ 10 h 20"/>
                <a:gd name="T2" fmla="*/ 14 w 34"/>
                <a:gd name="T3" fmla="*/ 0 h 20"/>
                <a:gd name="T4" fmla="*/ 2 w 34"/>
                <a:gd name="T5" fmla="*/ 10 h 20"/>
                <a:gd name="T6" fmla="*/ 20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1" y="4"/>
                    <a:pt x="23" y="0"/>
                    <a:pt x="14" y="0"/>
                  </a:cubicBezTo>
                  <a:cubicBezTo>
                    <a:pt x="6" y="0"/>
                    <a:pt x="0" y="4"/>
                    <a:pt x="2" y="10"/>
                  </a:cubicBezTo>
                  <a:cubicBezTo>
                    <a:pt x="3" y="16"/>
                    <a:pt x="11" y="20"/>
                    <a:pt x="20" y="20"/>
                  </a:cubicBezTo>
                  <a:cubicBezTo>
                    <a:pt x="29" y="20"/>
                    <a:pt x="34" y="16"/>
                    <a:pt x="33" y="10"/>
                  </a:cubicBezTo>
                  <a:close/>
                </a:path>
              </a:pathLst>
            </a:custGeom>
            <a:grpFill/>
            <a:ln>
              <a:noFill/>
            </a:ln>
          </p:spPr>
          <p:txBody>
            <a:bodyPr anchor="ctr"/>
            <a:lstStyle/>
            <a:p>
              <a:pPr algn="ctr"/>
              <a:endParaRPr/>
            </a:p>
          </p:txBody>
        </p:sp>
        <p:sp>
          <p:nvSpPr>
            <p:cNvPr id="190" name="ïṩḷiḑê"/>
            <p:cNvSpPr/>
            <p:nvPr/>
          </p:nvSpPr>
          <p:spPr bwMode="auto">
            <a:xfrm>
              <a:off x="7846185" y="2623494"/>
              <a:ext cx="128065" cy="72519"/>
            </a:xfrm>
            <a:custGeom>
              <a:avLst/>
              <a:gdLst>
                <a:gd name="T0" fmla="*/ 33 w 35"/>
                <a:gd name="T1" fmla="*/ 10 h 20"/>
                <a:gd name="T2" fmla="*/ 14 w 35"/>
                <a:gd name="T3" fmla="*/ 0 h 20"/>
                <a:gd name="T4" fmla="*/ 2 w 35"/>
                <a:gd name="T5" fmla="*/ 10 h 20"/>
                <a:gd name="T6" fmla="*/ 20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3" y="0"/>
                    <a:pt x="14" y="0"/>
                  </a:cubicBezTo>
                  <a:cubicBezTo>
                    <a:pt x="6" y="0"/>
                    <a:pt x="0" y="4"/>
                    <a:pt x="2" y="10"/>
                  </a:cubicBezTo>
                  <a:cubicBezTo>
                    <a:pt x="3" y="16"/>
                    <a:pt x="12" y="20"/>
                    <a:pt x="20" y="20"/>
                  </a:cubicBezTo>
                  <a:cubicBezTo>
                    <a:pt x="29" y="20"/>
                    <a:pt x="35" y="16"/>
                    <a:pt x="33" y="10"/>
                  </a:cubicBezTo>
                  <a:close/>
                </a:path>
              </a:pathLst>
            </a:custGeom>
            <a:grpFill/>
            <a:ln>
              <a:noFill/>
            </a:ln>
          </p:spPr>
          <p:txBody>
            <a:bodyPr anchor="ctr"/>
            <a:lstStyle/>
            <a:p>
              <a:pPr algn="ctr"/>
              <a:endParaRPr/>
            </a:p>
          </p:txBody>
        </p:sp>
        <p:sp>
          <p:nvSpPr>
            <p:cNvPr id="191" name="î$1îḋé"/>
            <p:cNvSpPr/>
            <p:nvPr/>
          </p:nvSpPr>
          <p:spPr bwMode="auto">
            <a:xfrm>
              <a:off x="7985050" y="2623494"/>
              <a:ext cx="128065"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3" y="0"/>
                    <a:pt x="14" y="0"/>
                  </a:cubicBezTo>
                  <a:cubicBezTo>
                    <a:pt x="6" y="0"/>
                    <a:pt x="0" y="4"/>
                    <a:pt x="2" y="10"/>
                  </a:cubicBezTo>
                  <a:cubicBezTo>
                    <a:pt x="4" y="16"/>
                    <a:pt x="12" y="20"/>
                    <a:pt x="21" y="20"/>
                  </a:cubicBezTo>
                  <a:cubicBezTo>
                    <a:pt x="29" y="20"/>
                    <a:pt x="35" y="16"/>
                    <a:pt x="33" y="10"/>
                  </a:cubicBezTo>
                  <a:close/>
                </a:path>
              </a:pathLst>
            </a:custGeom>
            <a:grpFill/>
            <a:ln>
              <a:noFill/>
            </a:ln>
          </p:spPr>
          <p:txBody>
            <a:bodyPr anchor="ctr"/>
            <a:lstStyle/>
            <a:p>
              <a:pPr algn="ctr"/>
              <a:endParaRPr/>
            </a:p>
          </p:txBody>
        </p:sp>
        <p:sp>
          <p:nvSpPr>
            <p:cNvPr id="192" name="iṡ1îḍe"/>
            <p:cNvSpPr/>
            <p:nvPr/>
          </p:nvSpPr>
          <p:spPr bwMode="auto">
            <a:xfrm>
              <a:off x="8123916" y="2623494"/>
              <a:ext cx="126522"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3" y="0"/>
                    <a:pt x="14" y="0"/>
                  </a:cubicBezTo>
                  <a:cubicBezTo>
                    <a:pt x="6" y="0"/>
                    <a:pt x="0" y="4"/>
                    <a:pt x="2" y="10"/>
                  </a:cubicBezTo>
                  <a:cubicBezTo>
                    <a:pt x="4" y="16"/>
                    <a:pt x="12" y="20"/>
                    <a:pt x="21" y="20"/>
                  </a:cubicBezTo>
                  <a:cubicBezTo>
                    <a:pt x="30" y="20"/>
                    <a:pt x="35" y="16"/>
                    <a:pt x="33" y="10"/>
                  </a:cubicBezTo>
                  <a:close/>
                </a:path>
              </a:pathLst>
            </a:custGeom>
            <a:grpFill/>
            <a:ln>
              <a:noFill/>
            </a:ln>
          </p:spPr>
          <p:txBody>
            <a:bodyPr anchor="ctr"/>
            <a:lstStyle/>
            <a:p>
              <a:pPr algn="ctr"/>
              <a:endParaRPr/>
            </a:p>
          </p:txBody>
        </p:sp>
        <p:sp>
          <p:nvSpPr>
            <p:cNvPr id="193" name="îṥlíḓe"/>
            <p:cNvSpPr/>
            <p:nvPr/>
          </p:nvSpPr>
          <p:spPr bwMode="auto">
            <a:xfrm>
              <a:off x="8262781" y="2623494"/>
              <a:ext cx="126522"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3" y="0"/>
                    <a:pt x="14" y="0"/>
                  </a:cubicBezTo>
                  <a:cubicBezTo>
                    <a:pt x="6" y="0"/>
                    <a:pt x="0" y="4"/>
                    <a:pt x="2" y="10"/>
                  </a:cubicBezTo>
                  <a:cubicBezTo>
                    <a:pt x="4" y="16"/>
                    <a:pt x="13" y="20"/>
                    <a:pt x="21" y="20"/>
                  </a:cubicBezTo>
                  <a:cubicBezTo>
                    <a:pt x="30" y="20"/>
                    <a:pt x="35" y="16"/>
                    <a:pt x="33" y="10"/>
                  </a:cubicBezTo>
                  <a:close/>
                </a:path>
              </a:pathLst>
            </a:custGeom>
            <a:grpFill/>
            <a:ln>
              <a:noFill/>
            </a:ln>
          </p:spPr>
          <p:txBody>
            <a:bodyPr anchor="ctr"/>
            <a:lstStyle/>
            <a:p>
              <a:pPr algn="ctr"/>
              <a:endParaRPr/>
            </a:p>
          </p:txBody>
        </p:sp>
        <p:sp>
          <p:nvSpPr>
            <p:cNvPr id="194" name="í$ḷíḋè"/>
            <p:cNvSpPr/>
            <p:nvPr/>
          </p:nvSpPr>
          <p:spPr bwMode="auto">
            <a:xfrm>
              <a:off x="8400103" y="2623494"/>
              <a:ext cx="132693" cy="72519"/>
            </a:xfrm>
            <a:custGeom>
              <a:avLst/>
              <a:gdLst>
                <a:gd name="T0" fmla="*/ 33 w 36"/>
                <a:gd name="T1" fmla="*/ 10 h 20"/>
                <a:gd name="T2" fmla="*/ 14 w 36"/>
                <a:gd name="T3" fmla="*/ 0 h 20"/>
                <a:gd name="T4" fmla="*/ 2 w 36"/>
                <a:gd name="T5" fmla="*/ 10 h 20"/>
                <a:gd name="T6" fmla="*/ 22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1" y="4"/>
                    <a:pt x="23" y="0"/>
                    <a:pt x="14" y="0"/>
                  </a:cubicBezTo>
                  <a:cubicBezTo>
                    <a:pt x="6" y="0"/>
                    <a:pt x="0" y="4"/>
                    <a:pt x="2" y="10"/>
                  </a:cubicBezTo>
                  <a:cubicBezTo>
                    <a:pt x="4" y="16"/>
                    <a:pt x="13" y="20"/>
                    <a:pt x="22" y="20"/>
                  </a:cubicBezTo>
                  <a:cubicBezTo>
                    <a:pt x="30" y="20"/>
                    <a:pt x="36" y="16"/>
                    <a:pt x="33" y="10"/>
                  </a:cubicBezTo>
                  <a:close/>
                </a:path>
              </a:pathLst>
            </a:custGeom>
            <a:grpFill/>
            <a:ln>
              <a:noFill/>
            </a:ln>
          </p:spPr>
          <p:txBody>
            <a:bodyPr anchor="ctr"/>
            <a:lstStyle/>
            <a:p>
              <a:pPr algn="ctr"/>
              <a:endParaRPr/>
            </a:p>
          </p:txBody>
        </p:sp>
        <p:sp>
          <p:nvSpPr>
            <p:cNvPr id="195" name="îṣļïḑè"/>
            <p:cNvSpPr/>
            <p:nvPr/>
          </p:nvSpPr>
          <p:spPr bwMode="auto">
            <a:xfrm>
              <a:off x="8538968" y="2623494"/>
              <a:ext cx="131151" cy="72519"/>
            </a:xfrm>
            <a:custGeom>
              <a:avLst/>
              <a:gdLst>
                <a:gd name="T0" fmla="*/ 34 w 36"/>
                <a:gd name="T1" fmla="*/ 10 h 20"/>
                <a:gd name="T2" fmla="*/ 14 w 36"/>
                <a:gd name="T3" fmla="*/ 0 h 20"/>
                <a:gd name="T4" fmla="*/ 3 w 36"/>
                <a:gd name="T5" fmla="*/ 10 h 20"/>
                <a:gd name="T6" fmla="*/ 22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1" y="4"/>
                    <a:pt x="23" y="0"/>
                    <a:pt x="14" y="0"/>
                  </a:cubicBezTo>
                  <a:cubicBezTo>
                    <a:pt x="5" y="0"/>
                    <a:pt x="0" y="4"/>
                    <a:pt x="3" y="10"/>
                  </a:cubicBezTo>
                  <a:cubicBezTo>
                    <a:pt x="5" y="16"/>
                    <a:pt x="14" y="20"/>
                    <a:pt x="22" y="20"/>
                  </a:cubicBezTo>
                  <a:cubicBezTo>
                    <a:pt x="31" y="20"/>
                    <a:pt x="36" y="16"/>
                    <a:pt x="34" y="10"/>
                  </a:cubicBezTo>
                  <a:close/>
                </a:path>
              </a:pathLst>
            </a:custGeom>
            <a:grpFill/>
            <a:ln>
              <a:noFill/>
            </a:ln>
          </p:spPr>
          <p:txBody>
            <a:bodyPr anchor="ctr"/>
            <a:lstStyle/>
            <a:p>
              <a:pPr algn="ctr"/>
              <a:endParaRPr/>
            </a:p>
          </p:txBody>
        </p:sp>
        <p:sp>
          <p:nvSpPr>
            <p:cNvPr id="196" name="íṧļîde"/>
            <p:cNvSpPr/>
            <p:nvPr/>
          </p:nvSpPr>
          <p:spPr bwMode="auto">
            <a:xfrm>
              <a:off x="8677833" y="2623494"/>
              <a:ext cx="131151" cy="72519"/>
            </a:xfrm>
            <a:custGeom>
              <a:avLst/>
              <a:gdLst>
                <a:gd name="T0" fmla="*/ 34 w 36"/>
                <a:gd name="T1" fmla="*/ 10 h 20"/>
                <a:gd name="T2" fmla="*/ 14 w 36"/>
                <a:gd name="T3" fmla="*/ 0 h 20"/>
                <a:gd name="T4" fmla="*/ 3 w 36"/>
                <a:gd name="T5" fmla="*/ 10 h 20"/>
                <a:gd name="T6" fmla="*/ 23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1" y="4"/>
                    <a:pt x="23" y="0"/>
                    <a:pt x="14" y="0"/>
                  </a:cubicBezTo>
                  <a:cubicBezTo>
                    <a:pt x="5" y="0"/>
                    <a:pt x="0" y="4"/>
                    <a:pt x="3" y="10"/>
                  </a:cubicBezTo>
                  <a:cubicBezTo>
                    <a:pt x="5" y="16"/>
                    <a:pt x="14" y="20"/>
                    <a:pt x="23" y="20"/>
                  </a:cubicBezTo>
                  <a:cubicBezTo>
                    <a:pt x="31" y="20"/>
                    <a:pt x="36" y="16"/>
                    <a:pt x="34" y="10"/>
                  </a:cubicBezTo>
                  <a:close/>
                </a:path>
              </a:pathLst>
            </a:custGeom>
            <a:grpFill/>
            <a:ln>
              <a:noFill/>
            </a:ln>
          </p:spPr>
          <p:txBody>
            <a:bodyPr anchor="ctr"/>
            <a:lstStyle/>
            <a:p>
              <a:pPr algn="ctr"/>
              <a:endParaRPr/>
            </a:p>
          </p:txBody>
        </p:sp>
        <p:sp>
          <p:nvSpPr>
            <p:cNvPr id="197" name="î$ḻîḓè"/>
            <p:cNvSpPr/>
            <p:nvPr/>
          </p:nvSpPr>
          <p:spPr bwMode="auto">
            <a:xfrm>
              <a:off x="7170375" y="2714528"/>
              <a:ext cx="120350" cy="80233"/>
            </a:xfrm>
            <a:custGeom>
              <a:avLst/>
              <a:gdLst>
                <a:gd name="T0" fmla="*/ 32 w 33"/>
                <a:gd name="T1" fmla="*/ 11 h 22"/>
                <a:gd name="T2" fmla="*/ 14 w 33"/>
                <a:gd name="T3" fmla="*/ 0 h 22"/>
                <a:gd name="T4" fmla="*/ 1 w 33"/>
                <a:gd name="T5" fmla="*/ 11 h 22"/>
                <a:gd name="T6" fmla="*/ 19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1" y="5"/>
                    <a:pt x="23" y="0"/>
                    <a:pt x="14" y="0"/>
                  </a:cubicBezTo>
                  <a:cubicBezTo>
                    <a:pt x="6" y="0"/>
                    <a:pt x="0" y="5"/>
                    <a:pt x="1" y="11"/>
                  </a:cubicBezTo>
                  <a:cubicBezTo>
                    <a:pt x="2" y="17"/>
                    <a:pt x="10" y="22"/>
                    <a:pt x="19" y="22"/>
                  </a:cubicBezTo>
                  <a:cubicBezTo>
                    <a:pt x="27" y="22"/>
                    <a:pt x="33" y="17"/>
                    <a:pt x="32" y="11"/>
                  </a:cubicBezTo>
                  <a:close/>
                </a:path>
              </a:pathLst>
            </a:custGeom>
            <a:grpFill/>
            <a:ln>
              <a:noFill/>
            </a:ln>
          </p:spPr>
          <p:txBody>
            <a:bodyPr anchor="ctr"/>
            <a:lstStyle/>
            <a:p>
              <a:pPr algn="ctr"/>
              <a:endParaRPr/>
            </a:p>
          </p:txBody>
        </p:sp>
        <p:sp>
          <p:nvSpPr>
            <p:cNvPr id="198" name="íṡḻïḑé"/>
            <p:cNvSpPr/>
            <p:nvPr/>
          </p:nvSpPr>
          <p:spPr bwMode="auto">
            <a:xfrm>
              <a:off x="7309240" y="2714528"/>
              <a:ext cx="124979" cy="80233"/>
            </a:xfrm>
            <a:custGeom>
              <a:avLst/>
              <a:gdLst>
                <a:gd name="T0" fmla="*/ 33 w 34"/>
                <a:gd name="T1" fmla="*/ 11 h 22"/>
                <a:gd name="T2" fmla="*/ 15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5" y="0"/>
                  </a:cubicBezTo>
                  <a:cubicBezTo>
                    <a:pt x="6" y="0"/>
                    <a:pt x="0" y="5"/>
                    <a:pt x="1" y="11"/>
                  </a:cubicBezTo>
                  <a:cubicBezTo>
                    <a:pt x="3" y="17"/>
                    <a:pt x="11" y="22"/>
                    <a:pt x="19" y="22"/>
                  </a:cubicBezTo>
                  <a:cubicBezTo>
                    <a:pt x="28" y="22"/>
                    <a:pt x="34" y="17"/>
                    <a:pt x="33" y="11"/>
                  </a:cubicBezTo>
                  <a:close/>
                </a:path>
              </a:pathLst>
            </a:custGeom>
            <a:grpFill/>
            <a:ln>
              <a:noFill/>
            </a:ln>
          </p:spPr>
          <p:txBody>
            <a:bodyPr anchor="ctr"/>
            <a:lstStyle/>
            <a:p>
              <a:pPr algn="ctr"/>
              <a:endParaRPr/>
            </a:p>
          </p:txBody>
        </p:sp>
        <p:sp>
          <p:nvSpPr>
            <p:cNvPr id="199" name="îṣļîḓè"/>
            <p:cNvSpPr/>
            <p:nvPr/>
          </p:nvSpPr>
          <p:spPr bwMode="auto">
            <a:xfrm>
              <a:off x="7452733" y="2714528"/>
              <a:ext cx="123436" cy="80233"/>
            </a:xfrm>
            <a:custGeom>
              <a:avLst/>
              <a:gdLst>
                <a:gd name="T0" fmla="*/ 33 w 34"/>
                <a:gd name="T1" fmla="*/ 11 h 22"/>
                <a:gd name="T2" fmla="*/ 14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1" y="5"/>
                    <a:pt x="23" y="0"/>
                    <a:pt x="14" y="0"/>
                  </a:cubicBezTo>
                  <a:cubicBezTo>
                    <a:pt x="6" y="0"/>
                    <a:pt x="0" y="5"/>
                    <a:pt x="1" y="11"/>
                  </a:cubicBezTo>
                  <a:cubicBezTo>
                    <a:pt x="2" y="17"/>
                    <a:pt x="11" y="22"/>
                    <a:pt x="19" y="22"/>
                  </a:cubicBezTo>
                  <a:cubicBezTo>
                    <a:pt x="28" y="22"/>
                    <a:pt x="34" y="17"/>
                    <a:pt x="33" y="11"/>
                  </a:cubicBezTo>
                  <a:close/>
                </a:path>
              </a:pathLst>
            </a:custGeom>
            <a:grpFill/>
            <a:ln>
              <a:noFill/>
            </a:ln>
          </p:spPr>
          <p:txBody>
            <a:bodyPr anchor="ctr"/>
            <a:lstStyle/>
            <a:p>
              <a:pPr algn="ctr"/>
              <a:endParaRPr/>
            </a:p>
          </p:txBody>
        </p:sp>
        <p:sp>
          <p:nvSpPr>
            <p:cNvPr id="200" name="íṡḻîďé"/>
            <p:cNvSpPr/>
            <p:nvPr/>
          </p:nvSpPr>
          <p:spPr bwMode="auto">
            <a:xfrm>
              <a:off x="7590056" y="2714528"/>
              <a:ext cx="128065" cy="80233"/>
            </a:xfrm>
            <a:custGeom>
              <a:avLst/>
              <a:gdLst>
                <a:gd name="T0" fmla="*/ 33 w 35"/>
                <a:gd name="T1" fmla="*/ 11 h 22"/>
                <a:gd name="T2" fmla="*/ 15 w 35"/>
                <a:gd name="T3" fmla="*/ 0 h 22"/>
                <a:gd name="T4" fmla="*/ 2 w 35"/>
                <a:gd name="T5" fmla="*/ 11 h 22"/>
                <a:gd name="T6" fmla="*/ 20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2" y="5"/>
                    <a:pt x="23" y="0"/>
                    <a:pt x="15" y="0"/>
                  </a:cubicBezTo>
                  <a:cubicBezTo>
                    <a:pt x="6" y="0"/>
                    <a:pt x="0" y="5"/>
                    <a:pt x="2" y="11"/>
                  </a:cubicBezTo>
                  <a:cubicBezTo>
                    <a:pt x="3" y="17"/>
                    <a:pt x="11" y="22"/>
                    <a:pt x="20" y="22"/>
                  </a:cubicBezTo>
                  <a:cubicBezTo>
                    <a:pt x="29" y="22"/>
                    <a:pt x="35" y="17"/>
                    <a:pt x="33" y="11"/>
                  </a:cubicBezTo>
                  <a:close/>
                </a:path>
              </a:pathLst>
            </a:custGeom>
            <a:grpFill/>
            <a:ln>
              <a:noFill/>
            </a:ln>
          </p:spPr>
          <p:txBody>
            <a:bodyPr anchor="ctr"/>
            <a:lstStyle/>
            <a:p>
              <a:pPr algn="ctr"/>
              <a:endParaRPr/>
            </a:p>
          </p:txBody>
        </p:sp>
        <p:sp>
          <p:nvSpPr>
            <p:cNvPr id="201" name="ïśḷîḋé"/>
            <p:cNvSpPr/>
            <p:nvPr/>
          </p:nvSpPr>
          <p:spPr bwMode="auto">
            <a:xfrm>
              <a:off x="7733550" y="2714528"/>
              <a:ext cx="126522" cy="80233"/>
            </a:xfrm>
            <a:custGeom>
              <a:avLst/>
              <a:gdLst>
                <a:gd name="T0" fmla="*/ 33 w 35"/>
                <a:gd name="T1" fmla="*/ 11 h 22"/>
                <a:gd name="T2" fmla="*/ 14 w 35"/>
                <a:gd name="T3" fmla="*/ 0 h 22"/>
                <a:gd name="T4" fmla="*/ 1 w 35"/>
                <a:gd name="T5" fmla="*/ 11 h 22"/>
                <a:gd name="T6" fmla="*/ 20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1" y="5"/>
                    <a:pt x="23" y="0"/>
                    <a:pt x="14" y="0"/>
                  </a:cubicBezTo>
                  <a:cubicBezTo>
                    <a:pt x="6" y="0"/>
                    <a:pt x="0" y="5"/>
                    <a:pt x="1" y="11"/>
                  </a:cubicBezTo>
                  <a:cubicBezTo>
                    <a:pt x="3" y="17"/>
                    <a:pt x="11" y="22"/>
                    <a:pt x="20" y="22"/>
                  </a:cubicBezTo>
                  <a:cubicBezTo>
                    <a:pt x="29" y="22"/>
                    <a:pt x="35" y="17"/>
                    <a:pt x="33" y="11"/>
                  </a:cubicBezTo>
                  <a:close/>
                </a:path>
              </a:pathLst>
            </a:custGeom>
            <a:grpFill/>
            <a:ln>
              <a:noFill/>
            </a:ln>
          </p:spPr>
          <p:txBody>
            <a:bodyPr anchor="ctr"/>
            <a:lstStyle/>
            <a:p>
              <a:pPr algn="ctr"/>
              <a:endParaRPr/>
            </a:p>
          </p:txBody>
        </p:sp>
        <p:sp>
          <p:nvSpPr>
            <p:cNvPr id="202" name="îsľiḓé"/>
            <p:cNvSpPr/>
            <p:nvPr/>
          </p:nvSpPr>
          <p:spPr bwMode="auto">
            <a:xfrm>
              <a:off x="7872415" y="2714528"/>
              <a:ext cx="126522" cy="80233"/>
            </a:xfrm>
            <a:custGeom>
              <a:avLst/>
              <a:gdLst>
                <a:gd name="T0" fmla="*/ 34 w 35"/>
                <a:gd name="T1" fmla="*/ 11 h 22"/>
                <a:gd name="T2" fmla="*/ 15 w 35"/>
                <a:gd name="T3" fmla="*/ 0 h 22"/>
                <a:gd name="T4" fmla="*/ 2 w 35"/>
                <a:gd name="T5" fmla="*/ 11 h 22"/>
                <a:gd name="T6" fmla="*/ 21 w 35"/>
                <a:gd name="T7" fmla="*/ 22 h 22"/>
                <a:gd name="T8" fmla="*/ 34 w 35"/>
                <a:gd name="T9" fmla="*/ 11 h 22"/>
              </a:gdLst>
              <a:ahLst/>
              <a:cxnLst>
                <a:cxn ang="0">
                  <a:pos x="T0" y="T1"/>
                </a:cxn>
                <a:cxn ang="0">
                  <a:pos x="T2" y="T3"/>
                </a:cxn>
                <a:cxn ang="0">
                  <a:pos x="T4" y="T5"/>
                </a:cxn>
                <a:cxn ang="0">
                  <a:pos x="T6" y="T7"/>
                </a:cxn>
                <a:cxn ang="0">
                  <a:pos x="T8" y="T9"/>
                </a:cxn>
              </a:cxnLst>
              <a:rect l="0" t="0" r="r" b="b"/>
              <a:pathLst>
                <a:path w="35" h="22">
                  <a:moveTo>
                    <a:pt x="34" y="11"/>
                  </a:moveTo>
                  <a:cubicBezTo>
                    <a:pt x="32" y="5"/>
                    <a:pt x="23" y="0"/>
                    <a:pt x="15" y="0"/>
                  </a:cubicBezTo>
                  <a:cubicBezTo>
                    <a:pt x="6" y="0"/>
                    <a:pt x="0" y="5"/>
                    <a:pt x="2" y="11"/>
                  </a:cubicBezTo>
                  <a:cubicBezTo>
                    <a:pt x="4" y="17"/>
                    <a:pt x="12" y="22"/>
                    <a:pt x="21" y="22"/>
                  </a:cubicBezTo>
                  <a:cubicBezTo>
                    <a:pt x="30" y="22"/>
                    <a:pt x="35" y="17"/>
                    <a:pt x="34" y="11"/>
                  </a:cubicBezTo>
                  <a:close/>
                </a:path>
              </a:pathLst>
            </a:custGeom>
            <a:grpFill/>
            <a:ln>
              <a:noFill/>
            </a:ln>
          </p:spPr>
          <p:txBody>
            <a:bodyPr anchor="ctr"/>
            <a:lstStyle/>
            <a:p>
              <a:pPr algn="ctr"/>
              <a:endParaRPr/>
            </a:p>
          </p:txBody>
        </p:sp>
        <p:sp>
          <p:nvSpPr>
            <p:cNvPr id="203" name="íṧľíḓê"/>
            <p:cNvSpPr/>
            <p:nvPr/>
          </p:nvSpPr>
          <p:spPr bwMode="auto">
            <a:xfrm>
              <a:off x="8014366" y="2714528"/>
              <a:ext cx="128065" cy="80233"/>
            </a:xfrm>
            <a:custGeom>
              <a:avLst/>
              <a:gdLst>
                <a:gd name="T0" fmla="*/ 33 w 35"/>
                <a:gd name="T1" fmla="*/ 11 h 22"/>
                <a:gd name="T2" fmla="*/ 14 w 35"/>
                <a:gd name="T3" fmla="*/ 0 h 22"/>
                <a:gd name="T4" fmla="*/ 2 w 35"/>
                <a:gd name="T5" fmla="*/ 11 h 22"/>
                <a:gd name="T6" fmla="*/ 21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1" y="5"/>
                    <a:pt x="23" y="0"/>
                    <a:pt x="14" y="0"/>
                  </a:cubicBezTo>
                  <a:cubicBezTo>
                    <a:pt x="5" y="0"/>
                    <a:pt x="0" y="5"/>
                    <a:pt x="2" y="11"/>
                  </a:cubicBezTo>
                  <a:cubicBezTo>
                    <a:pt x="3" y="17"/>
                    <a:pt x="12" y="22"/>
                    <a:pt x="21" y="22"/>
                  </a:cubicBezTo>
                  <a:cubicBezTo>
                    <a:pt x="30" y="22"/>
                    <a:pt x="35" y="17"/>
                    <a:pt x="33" y="11"/>
                  </a:cubicBezTo>
                  <a:close/>
                </a:path>
              </a:pathLst>
            </a:custGeom>
            <a:grpFill/>
            <a:ln>
              <a:noFill/>
            </a:ln>
          </p:spPr>
          <p:txBody>
            <a:bodyPr anchor="ctr"/>
            <a:lstStyle/>
            <a:p>
              <a:pPr algn="ctr"/>
              <a:endParaRPr/>
            </a:p>
          </p:txBody>
        </p:sp>
        <p:sp>
          <p:nvSpPr>
            <p:cNvPr id="204" name="íš1ïḋe"/>
            <p:cNvSpPr/>
            <p:nvPr/>
          </p:nvSpPr>
          <p:spPr bwMode="auto">
            <a:xfrm>
              <a:off x="8153231" y="2714528"/>
              <a:ext cx="131151" cy="80233"/>
            </a:xfrm>
            <a:custGeom>
              <a:avLst/>
              <a:gdLst>
                <a:gd name="T0" fmla="*/ 34 w 36"/>
                <a:gd name="T1" fmla="*/ 11 h 22"/>
                <a:gd name="T2" fmla="*/ 15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5" y="0"/>
                  </a:cubicBezTo>
                  <a:cubicBezTo>
                    <a:pt x="6" y="0"/>
                    <a:pt x="0" y="5"/>
                    <a:pt x="2" y="11"/>
                  </a:cubicBezTo>
                  <a:cubicBezTo>
                    <a:pt x="4" y="17"/>
                    <a:pt x="13" y="22"/>
                    <a:pt x="22" y="22"/>
                  </a:cubicBezTo>
                  <a:cubicBezTo>
                    <a:pt x="30" y="22"/>
                    <a:pt x="36" y="17"/>
                    <a:pt x="34" y="11"/>
                  </a:cubicBezTo>
                  <a:close/>
                </a:path>
              </a:pathLst>
            </a:custGeom>
            <a:grpFill/>
            <a:ln>
              <a:noFill/>
            </a:ln>
          </p:spPr>
          <p:txBody>
            <a:bodyPr anchor="ctr"/>
            <a:lstStyle/>
            <a:p>
              <a:pPr algn="ctr"/>
              <a:endParaRPr/>
            </a:p>
          </p:txBody>
        </p:sp>
        <p:sp>
          <p:nvSpPr>
            <p:cNvPr id="205" name="ïṧ1iḋé"/>
            <p:cNvSpPr/>
            <p:nvPr/>
          </p:nvSpPr>
          <p:spPr bwMode="auto">
            <a:xfrm>
              <a:off x="8295182" y="2714528"/>
              <a:ext cx="131151" cy="80233"/>
            </a:xfrm>
            <a:custGeom>
              <a:avLst/>
              <a:gdLst>
                <a:gd name="T0" fmla="*/ 34 w 36"/>
                <a:gd name="T1" fmla="*/ 11 h 22"/>
                <a:gd name="T2" fmla="*/ 14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1" y="5"/>
                    <a:pt x="23" y="0"/>
                    <a:pt x="14" y="0"/>
                  </a:cubicBezTo>
                  <a:cubicBezTo>
                    <a:pt x="5" y="0"/>
                    <a:pt x="0" y="5"/>
                    <a:pt x="2" y="11"/>
                  </a:cubicBezTo>
                  <a:cubicBezTo>
                    <a:pt x="4" y="17"/>
                    <a:pt x="13" y="22"/>
                    <a:pt x="22" y="22"/>
                  </a:cubicBezTo>
                  <a:cubicBezTo>
                    <a:pt x="30" y="22"/>
                    <a:pt x="36" y="17"/>
                    <a:pt x="34" y="11"/>
                  </a:cubicBezTo>
                  <a:close/>
                </a:path>
              </a:pathLst>
            </a:custGeom>
            <a:grpFill/>
            <a:ln>
              <a:noFill/>
            </a:ln>
          </p:spPr>
          <p:txBody>
            <a:bodyPr anchor="ctr"/>
            <a:lstStyle/>
            <a:p>
              <a:pPr algn="ctr"/>
              <a:endParaRPr/>
            </a:p>
          </p:txBody>
        </p:sp>
        <p:sp>
          <p:nvSpPr>
            <p:cNvPr id="206" name="išľíḑè"/>
            <p:cNvSpPr/>
            <p:nvPr/>
          </p:nvSpPr>
          <p:spPr bwMode="auto">
            <a:xfrm>
              <a:off x="8437133" y="2714528"/>
              <a:ext cx="128065" cy="80233"/>
            </a:xfrm>
            <a:custGeom>
              <a:avLst/>
              <a:gdLst>
                <a:gd name="T0" fmla="*/ 33 w 35"/>
                <a:gd name="T1" fmla="*/ 11 h 22"/>
                <a:gd name="T2" fmla="*/ 14 w 35"/>
                <a:gd name="T3" fmla="*/ 0 h 22"/>
                <a:gd name="T4" fmla="*/ 2 w 35"/>
                <a:gd name="T5" fmla="*/ 11 h 22"/>
                <a:gd name="T6" fmla="*/ 21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1" y="5"/>
                    <a:pt x="22" y="0"/>
                    <a:pt x="14" y="0"/>
                  </a:cubicBezTo>
                  <a:cubicBezTo>
                    <a:pt x="5" y="0"/>
                    <a:pt x="0" y="5"/>
                    <a:pt x="2" y="11"/>
                  </a:cubicBezTo>
                  <a:cubicBezTo>
                    <a:pt x="4" y="17"/>
                    <a:pt x="13" y="22"/>
                    <a:pt x="21" y="22"/>
                  </a:cubicBezTo>
                  <a:cubicBezTo>
                    <a:pt x="30" y="22"/>
                    <a:pt x="35" y="17"/>
                    <a:pt x="33" y="11"/>
                  </a:cubicBezTo>
                  <a:close/>
                </a:path>
              </a:pathLst>
            </a:custGeom>
            <a:grpFill/>
            <a:ln>
              <a:noFill/>
            </a:ln>
          </p:spPr>
          <p:txBody>
            <a:bodyPr anchor="ctr"/>
            <a:lstStyle/>
            <a:p>
              <a:pPr algn="ctr"/>
              <a:endParaRPr/>
            </a:p>
          </p:txBody>
        </p:sp>
        <p:sp>
          <p:nvSpPr>
            <p:cNvPr id="207" name="îšlíḋè"/>
            <p:cNvSpPr/>
            <p:nvPr/>
          </p:nvSpPr>
          <p:spPr bwMode="auto">
            <a:xfrm>
              <a:off x="8575998" y="2714528"/>
              <a:ext cx="131151" cy="80233"/>
            </a:xfrm>
            <a:custGeom>
              <a:avLst/>
              <a:gdLst>
                <a:gd name="T0" fmla="*/ 34 w 36"/>
                <a:gd name="T1" fmla="*/ 11 h 22"/>
                <a:gd name="T2" fmla="*/ 14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4" y="0"/>
                  </a:cubicBezTo>
                  <a:cubicBezTo>
                    <a:pt x="5" y="0"/>
                    <a:pt x="0" y="5"/>
                    <a:pt x="2" y="11"/>
                  </a:cubicBezTo>
                  <a:cubicBezTo>
                    <a:pt x="5" y="17"/>
                    <a:pt x="14" y="22"/>
                    <a:pt x="22" y="22"/>
                  </a:cubicBezTo>
                  <a:cubicBezTo>
                    <a:pt x="31" y="22"/>
                    <a:pt x="36" y="17"/>
                    <a:pt x="34" y="11"/>
                  </a:cubicBezTo>
                  <a:close/>
                </a:path>
              </a:pathLst>
            </a:custGeom>
            <a:grpFill/>
            <a:ln>
              <a:noFill/>
            </a:ln>
          </p:spPr>
          <p:txBody>
            <a:bodyPr anchor="ctr"/>
            <a:lstStyle/>
            <a:p>
              <a:pPr algn="ctr"/>
              <a:endParaRPr/>
            </a:p>
          </p:txBody>
        </p:sp>
        <p:sp>
          <p:nvSpPr>
            <p:cNvPr id="208" name="iṩḻiḍê"/>
            <p:cNvSpPr/>
            <p:nvPr/>
          </p:nvSpPr>
          <p:spPr bwMode="auto">
            <a:xfrm>
              <a:off x="8717951" y="2714528"/>
              <a:ext cx="131151" cy="80233"/>
            </a:xfrm>
            <a:custGeom>
              <a:avLst/>
              <a:gdLst>
                <a:gd name="T0" fmla="*/ 34 w 36"/>
                <a:gd name="T1" fmla="*/ 11 h 22"/>
                <a:gd name="T2" fmla="*/ 13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1" y="5"/>
                    <a:pt x="22" y="0"/>
                    <a:pt x="13" y="0"/>
                  </a:cubicBezTo>
                  <a:cubicBezTo>
                    <a:pt x="5" y="0"/>
                    <a:pt x="0" y="5"/>
                    <a:pt x="2" y="11"/>
                  </a:cubicBezTo>
                  <a:cubicBezTo>
                    <a:pt x="4" y="17"/>
                    <a:pt x="13" y="22"/>
                    <a:pt x="22" y="22"/>
                  </a:cubicBezTo>
                  <a:cubicBezTo>
                    <a:pt x="31" y="22"/>
                    <a:pt x="36" y="17"/>
                    <a:pt x="34" y="11"/>
                  </a:cubicBezTo>
                  <a:close/>
                </a:path>
              </a:pathLst>
            </a:custGeom>
            <a:grpFill/>
            <a:ln>
              <a:noFill/>
            </a:ln>
          </p:spPr>
          <p:txBody>
            <a:bodyPr anchor="ctr"/>
            <a:lstStyle/>
            <a:p>
              <a:pPr algn="ctr"/>
              <a:endParaRPr/>
            </a:p>
          </p:txBody>
        </p:sp>
        <p:sp>
          <p:nvSpPr>
            <p:cNvPr id="209" name="ïşļiḍê"/>
            <p:cNvSpPr/>
            <p:nvPr/>
          </p:nvSpPr>
          <p:spPr bwMode="auto">
            <a:xfrm>
              <a:off x="7185804" y="2810191"/>
              <a:ext cx="128065" cy="80233"/>
            </a:xfrm>
            <a:custGeom>
              <a:avLst/>
              <a:gdLst>
                <a:gd name="T0" fmla="*/ 34 w 35"/>
                <a:gd name="T1" fmla="*/ 11 h 22"/>
                <a:gd name="T2" fmla="*/ 15 w 35"/>
                <a:gd name="T3" fmla="*/ 0 h 22"/>
                <a:gd name="T4" fmla="*/ 2 w 35"/>
                <a:gd name="T5" fmla="*/ 11 h 22"/>
                <a:gd name="T6" fmla="*/ 20 w 35"/>
                <a:gd name="T7" fmla="*/ 22 h 22"/>
                <a:gd name="T8" fmla="*/ 34 w 35"/>
                <a:gd name="T9" fmla="*/ 11 h 22"/>
              </a:gdLst>
              <a:ahLst/>
              <a:cxnLst>
                <a:cxn ang="0">
                  <a:pos x="T0" y="T1"/>
                </a:cxn>
                <a:cxn ang="0">
                  <a:pos x="T2" y="T3"/>
                </a:cxn>
                <a:cxn ang="0">
                  <a:pos x="T4" y="T5"/>
                </a:cxn>
                <a:cxn ang="0">
                  <a:pos x="T6" y="T7"/>
                </a:cxn>
                <a:cxn ang="0">
                  <a:pos x="T8" y="T9"/>
                </a:cxn>
              </a:cxnLst>
              <a:rect l="0" t="0" r="r" b="b"/>
              <a:pathLst>
                <a:path w="35" h="22">
                  <a:moveTo>
                    <a:pt x="34" y="11"/>
                  </a:moveTo>
                  <a:cubicBezTo>
                    <a:pt x="32" y="5"/>
                    <a:pt x="24" y="0"/>
                    <a:pt x="15" y="0"/>
                  </a:cubicBezTo>
                  <a:cubicBezTo>
                    <a:pt x="7" y="0"/>
                    <a:pt x="0" y="5"/>
                    <a:pt x="2" y="11"/>
                  </a:cubicBezTo>
                  <a:cubicBezTo>
                    <a:pt x="3" y="17"/>
                    <a:pt x="11" y="22"/>
                    <a:pt x="20" y="22"/>
                  </a:cubicBezTo>
                  <a:cubicBezTo>
                    <a:pt x="29" y="22"/>
                    <a:pt x="35" y="17"/>
                    <a:pt x="34" y="11"/>
                  </a:cubicBezTo>
                  <a:close/>
                </a:path>
              </a:pathLst>
            </a:custGeom>
            <a:grpFill/>
            <a:ln>
              <a:noFill/>
            </a:ln>
          </p:spPr>
          <p:txBody>
            <a:bodyPr anchor="ctr"/>
            <a:lstStyle/>
            <a:p>
              <a:pPr algn="ctr"/>
              <a:endParaRPr/>
            </a:p>
          </p:txBody>
        </p:sp>
        <p:sp>
          <p:nvSpPr>
            <p:cNvPr id="210" name="ís1îďè"/>
            <p:cNvSpPr/>
            <p:nvPr/>
          </p:nvSpPr>
          <p:spPr bwMode="auto">
            <a:xfrm>
              <a:off x="7330841" y="2810191"/>
              <a:ext cx="124979" cy="80233"/>
            </a:xfrm>
            <a:custGeom>
              <a:avLst/>
              <a:gdLst>
                <a:gd name="T0" fmla="*/ 33 w 34"/>
                <a:gd name="T1" fmla="*/ 11 h 22"/>
                <a:gd name="T2" fmla="*/ 14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1" y="5"/>
                    <a:pt x="23" y="0"/>
                    <a:pt x="14" y="0"/>
                  </a:cubicBezTo>
                  <a:cubicBezTo>
                    <a:pt x="6" y="0"/>
                    <a:pt x="0" y="5"/>
                    <a:pt x="1" y="11"/>
                  </a:cubicBezTo>
                  <a:cubicBezTo>
                    <a:pt x="2" y="17"/>
                    <a:pt x="10" y="22"/>
                    <a:pt x="19" y="22"/>
                  </a:cubicBezTo>
                  <a:cubicBezTo>
                    <a:pt x="28" y="22"/>
                    <a:pt x="34" y="17"/>
                    <a:pt x="33" y="11"/>
                  </a:cubicBezTo>
                  <a:close/>
                </a:path>
              </a:pathLst>
            </a:custGeom>
            <a:grpFill/>
            <a:ln>
              <a:noFill/>
            </a:ln>
          </p:spPr>
          <p:txBody>
            <a:bodyPr anchor="ctr"/>
            <a:lstStyle/>
            <a:p>
              <a:pPr algn="ctr"/>
              <a:endParaRPr/>
            </a:p>
          </p:txBody>
        </p:sp>
        <p:sp>
          <p:nvSpPr>
            <p:cNvPr id="211" name="îṡḷïdê"/>
            <p:cNvSpPr/>
            <p:nvPr/>
          </p:nvSpPr>
          <p:spPr bwMode="auto">
            <a:xfrm>
              <a:off x="7474336" y="2810191"/>
              <a:ext cx="123436" cy="80233"/>
            </a:xfrm>
            <a:custGeom>
              <a:avLst/>
              <a:gdLst>
                <a:gd name="T0" fmla="*/ 33 w 34"/>
                <a:gd name="T1" fmla="*/ 11 h 22"/>
                <a:gd name="T2" fmla="*/ 14 w 34"/>
                <a:gd name="T3" fmla="*/ 0 h 22"/>
                <a:gd name="T4" fmla="*/ 1 w 34"/>
                <a:gd name="T5" fmla="*/ 11 h 22"/>
                <a:gd name="T6" fmla="*/ 20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1" y="5"/>
                    <a:pt x="23" y="0"/>
                    <a:pt x="14" y="0"/>
                  </a:cubicBezTo>
                  <a:cubicBezTo>
                    <a:pt x="6" y="0"/>
                    <a:pt x="0" y="5"/>
                    <a:pt x="1" y="11"/>
                  </a:cubicBezTo>
                  <a:cubicBezTo>
                    <a:pt x="2" y="17"/>
                    <a:pt x="11" y="22"/>
                    <a:pt x="20" y="22"/>
                  </a:cubicBezTo>
                  <a:cubicBezTo>
                    <a:pt x="28" y="22"/>
                    <a:pt x="34" y="17"/>
                    <a:pt x="33" y="11"/>
                  </a:cubicBezTo>
                  <a:close/>
                </a:path>
              </a:pathLst>
            </a:custGeom>
            <a:grpFill/>
            <a:ln>
              <a:noFill/>
            </a:ln>
          </p:spPr>
          <p:txBody>
            <a:bodyPr anchor="ctr"/>
            <a:lstStyle/>
            <a:p>
              <a:pPr algn="ctr"/>
              <a:endParaRPr/>
            </a:p>
          </p:txBody>
        </p:sp>
        <p:sp>
          <p:nvSpPr>
            <p:cNvPr id="212" name="íşliḑê"/>
            <p:cNvSpPr/>
            <p:nvPr/>
          </p:nvSpPr>
          <p:spPr bwMode="auto">
            <a:xfrm>
              <a:off x="7616287" y="2810191"/>
              <a:ext cx="128065" cy="80233"/>
            </a:xfrm>
            <a:custGeom>
              <a:avLst/>
              <a:gdLst>
                <a:gd name="T0" fmla="*/ 33 w 35"/>
                <a:gd name="T1" fmla="*/ 11 h 22"/>
                <a:gd name="T2" fmla="*/ 14 w 35"/>
                <a:gd name="T3" fmla="*/ 0 h 22"/>
                <a:gd name="T4" fmla="*/ 1 w 35"/>
                <a:gd name="T5" fmla="*/ 11 h 22"/>
                <a:gd name="T6" fmla="*/ 20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2" y="5"/>
                    <a:pt x="23" y="0"/>
                    <a:pt x="14" y="0"/>
                  </a:cubicBezTo>
                  <a:cubicBezTo>
                    <a:pt x="6" y="0"/>
                    <a:pt x="0" y="5"/>
                    <a:pt x="1" y="11"/>
                  </a:cubicBezTo>
                  <a:cubicBezTo>
                    <a:pt x="3" y="17"/>
                    <a:pt x="11" y="22"/>
                    <a:pt x="20" y="22"/>
                  </a:cubicBezTo>
                  <a:cubicBezTo>
                    <a:pt x="29" y="22"/>
                    <a:pt x="35" y="17"/>
                    <a:pt x="33" y="11"/>
                  </a:cubicBezTo>
                  <a:close/>
                </a:path>
              </a:pathLst>
            </a:custGeom>
            <a:grpFill/>
            <a:ln>
              <a:noFill/>
            </a:ln>
          </p:spPr>
          <p:txBody>
            <a:bodyPr anchor="ctr"/>
            <a:lstStyle/>
            <a:p>
              <a:pPr algn="ctr"/>
              <a:endParaRPr/>
            </a:p>
          </p:txBody>
        </p:sp>
        <p:sp>
          <p:nvSpPr>
            <p:cNvPr id="213" name="îSļîḑê"/>
            <p:cNvSpPr/>
            <p:nvPr/>
          </p:nvSpPr>
          <p:spPr bwMode="auto">
            <a:xfrm>
              <a:off x="7758238" y="2810191"/>
              <a:ext cx="128065" cy="80233"/>
            </a:xfrm>
            <a:custGeom>
              <a:avLst/>
              <a:gdLst>
                <a:gd name="T0" fmla="*/ 33 w 35"/>
                <a:gd name="T1" fmla="*/ 11 h 22"/>
                <a:gd name="T2" fmla="*/ 14 w 35"/>
                <a:gd name="T3" fmla="*/ 0 h 22"/>
                <a:gd name="T4" fmla="*/ 1 w 35"/>
                <a:gd name="T5" fmla="*/ 11 h 22"/>
                <a:gd name="T6" fmla="*/ 20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2" y="5"/>
                    <a:pt x="23" y="0"/>
                    <a:pt x="14" y="0"/>
                  </a:cubicBezTo>
                  <a:cubicBezTo>
                    <a:pt x="6" y="0"/>
                    <a:pt x="0" y="5"/>
                    <a:pt x="1" y="11"/>
                  </a:cubicBezTo>
                  <a:cubicBezTo>
                    <a:pt x="3" y="17"/>
                    <a:pt x="11" y="22"/>
                    <a:pt x="20" y="22"/>
                  </a:cubicBezTo>
                  <a:cubicBezTo>
                    <a:pt x="29" y="22"/>
                    <a:pt x="35" y="17"/>
                    <a:pt x="33" y="11"/>
                  </a:cubicBezTo>
                  <a:close/>
                </a:path>
              </a:pathLst>
            </a:custGeom>
            <a:grpFill/>
            <a:ln>
              <a:noFill/>
            </a:ln>
          </p:spPr>
          <p:txBody>
            <a:bodyPr anchor="ctr"/>
            <a:lstStyle/>
            <a:p>
              <a:pPr algn="ctr"/>
              <a:endParaRPr/>
            </a:p>
          </p:txBody>
        </p:sp>
        <p:sp>
          <p:nvSpPr>
            <p:cNvPr id="214" name="iŝľiḋè"/>
            <p:cNvSpPr/>
            <p:nvPr/>
          </p:nvSpPr>
          <p:spPr bwMode="auto">
            <a:xfrm>
              <a:off x="7900189" y="2810191"/>
              <a:ext cx="128065" cy="80233"/>
            </a:xfrm>
            <a:custGeom>
              <a:avLst/>
              <a:gdLst>
                <a:gd name="T0" fmla="*/ 34 w 35"/>
                <a:gd name="T1" fmla="*/ 11 h 22"/>
                <a:gd name="T2" fmla="*/ 14 w 35"/>
                <a:gd name="T3" fmla="*/ 0 h 22"/>
                <a:gd name="T4" fmla="*/ 2 w 35"/>
                <a:gd name="T5" fmla="*/ 11 h 22"/>
                <a:gd name="T6" fmla="*/ 21 w 35"/>
                <a:gd name="T7" fmla="*/ 22 h 22"/>
                <a:gd name="T8" fmla="*/ 34 w 35"/>
                <a:gd name="T9" fmla="*/ 11 h 22"/>
              </a:gdLst>
              <a:ahLst/>
              <a:cxnLst>
                <a:cxn ang="0">
                  <a:pos x="T0" y="T1"/>
                </a:cxn>
                <a:cxn ang="0">
                  <a:pos x="T2" y="T3"/>
                </a:cxn>
                <a:cxn ang="0">
                  <a:pos x="T4" y="T5"/>
                </a:cxn>
                <a:cxn ang="0">
                  <a:pos x="T6" y="T7"/>
                </a:cxn>
                <a:cxn ang="0">
                  <a:pos x="T8" y="T9"/>
                </a:cxn>
              </a:cxnLst>
              <a:rect l="0" t="0" r="r" b="b"/>
              <a:pathLst>
                <a:path w="35" h="22">
                  <a:moveTo>
                    <a:pt x="34" y="11"/>
                  </a:moveTo>
                  <a:cubicBezTo>
                    <a:pt x="32" y="5"/>
                    <a:pt x="23" y="0"/>
                    <a:pt x="14" y="0"/>
                  </a:cubicBezTo>
                  <a:cubicBezTo>
                    <a:pt x="6" y="0"/>
                    <a:pt x="0" y="5"/>
                    <a:pt x="2" y="11"/>
                  </a:cubicBezTo>
                  <a:cubicBezTo>
                    <a:pt x="3" y="17"/>
                    <a:pt x="12" y="22"/>
                    <a:pt x="21" y="22"/>
                  </a:cubicBezTo>
                  <a:cubicBezTo>
                    <a:pt x="30" y="22"/>
                    <a:pt x="35" y="17"/>
                    <a:pt x="34" y="11"/>
                  </a:cubicBezTo>
                  <a:close/>
                </a:path>
              </a:pathLst>
            </a:custGeom>
            <a:grpFill/>
            <a:ln>
              <a:noFill/>
            </a:ln>
          </p:spPr>
          <p:txBody>
            <a:bodyPr anchor="ctr"/>
            <a:lstStyle/>
            <a:p>
              <a:pPr algn="ctr"/>
              <a:endParaRPr/>
            </a:p>
          </p:txBody>
        </p:sp>
        <p:sp>
          <p:nvSpPr>
            <p:cNvPr id="215" name="išľíḓè"/>
            <p:cNvSpPr/>
            <p:nvPr/>
          </p:nvSpPr>
          <p:spPr bwMode="auto">
            <a:xfrm>
              <a:off x="8043682" y="2810191"/>
              <a:ext cx="131151" cy="80233"/>
            </a:xfrm>
            <a:custGeom>
              <a:avLst/>
              <a:gdLst>
                <a:gd name="T0" fmla="*/ 34 w 36"/>
                <a:gd name="T1" fmla="*/ 11 h 22"/>
                <a:gd name="T2" fmla="*/ 14 w 36"/>
                <a:gd name="T3" fmla="*/ 0 h 22"/>
                <a:gd name="T4" fmla="*/ 2 w 36"/>
                <a:gd name="T5" fmla="*/ 11 h 22"/>
                <a:gd name="T6" fmla="*/ 21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4" y="0"/>
                  </a:cubicBezTo>
                  <a:cubicBezTo>
                    <a:pt x="6" y="0"/>
                    <a:pt x="0" y="5"/>
                    <a:pt x="2" y="11"/>
                  </a:cubicBezTo>
                  <a:cubicBezTo>
                    <a:pt x="4" y="17"/>
                    <a:pt x="12" y="22"/>
                    <a:pt x="21" y="22"/>
                  </a:cubicBezTo>
                  <a:cubicBezTo>
                    <a:pt x="30" y="22"/>
                    <a:pt x="36" y="17"/>
                    <a:pt x="34" y="11"/>
                  </a:cubicBezTo>
                  <a:close/>
                </a:path>
              </a:pathLst>
            </a:custGeom>
            <a:grpFill/>
            <a:ln>
              <a:noFill/>
            </a:ln>
          </p:spPr>
          <p:txBody>
            <a:bodyPr anchor="ctr"/>
            <a:lstStyle/>
            <a:p>
              <a:pPr algn="ctr"/>
              <a:endParaRPr/>
            </a:p>
          </p:txBody>
        </p:sp>
        <p:sp>
          <p:nvSpPr>
            <p:cNvPr id="216" name="íşḻïḓê"/>
            <p:cNvSpPr/>
            <p:nvPr/>
          </p:nvSpPr>
          <p:spPr bwMode="auto">
            <a:xfrm>
              <a:off x="8185633" y="2810191"/>
              <a:ext cx="131151" cy="80233"/>
            </a:xfrm>
            <a:custGeom>
              <a:avLst/>
              <a:gdLst>
                <a:gd name="T0" fmla="*/ 34 w 36"/>
                <a:gd name="T1" fmla="*/ 11 h 22"/>
                <a:gd name="T2" fmla="*/ 14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4" y="0"/>
                  </a:cubicBezTo>
                  <a:cubicBezTo>
                    <a:pt x="5" y="0"/>
                    <a:pt x="0" y="5"/>
                    <a:pt x="2" y="11"/>
                  </a:cubicBezTo>
                  <a:cubicBezTo>
                    <a:pt x="4" y="17"/>
                    <a:pt x="13" y="22"/>
                    <a:pt x="22" y="22"/>
                  </a:cubicBezTo>
                  <a:cubicBezTo>
                    <a:pt x="30" y="22"/>
                    <a:pt x="36" y="17"/>
                    <a:pt x="34" y="11"/>
                  </a:cubicBezTo>
                  <a:close/>
                </a:path>
              </a:pathLst>
            </a:custGeom>
            <a:grpFill/>
            <a:ln>
              <a:noFill/>
            </a:ln>
          </p:spPr>
          <p:txBody>
            <a:bodyPr anchor="ctr"/>
            <a:lstStyle/>
            <a:p>
              <a:pPr algn="ctr"/>
              <a:endParaRPr/>
            </a:p>
          </p:txBody>
        </p:sp>
        <p:sp>
          <p:nvSpPr>
            <p:cNvPr id="217" name="îṩľïḓè"/>
            <p:cNvSpPr/>
            <p:nvPr/>
          </p:nvSpPr>
          <p:spPr bwMode="auto">
            <a:xfrm>
              <a:off x="8327585" y="2810191"/>
              <a:ext cx="131151" cy="80233"/>
            </a:xfrm>
            <a:custGeom>
              <a:avLst/>
              <a:gdLst>
                <a:gd name="T0" fmla="*/ 34 w 36"/>
                <a:gd name="T1" fmla="*/ 11 h 22"/>
                <a:gd name="T2" fmla="*/ 14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4" y="0"/>
                  </a:cubicBezTo>
                  <a:cubicBezTo>
                    <a:pt x="5" y="0"/>
                    <a:pt x="0" y="5"/>
                    <a:pt x="2" y="11"/>
                  </a:cubicBezTo>
                  <a:cubicBezTo>
                    <a:pt x="4" y="17"/>
                    <a:pt x="13" y="22"/>
                    <a:pt x="22" y="22"/>
                  </a:cubicBezTo>
                  <a:cubicBezTo>
                    <a:pt x="31" y="22"/>
                    <a:pt x="36" y="17"/>
                    <a:pt x="34" y="11"/>
                  </a:cubicBezTo>
                  <a:close/>
                </a:path>
              </a:pathLst>
            </a:custGeom>
            <a:grpFill/>
            <a:ln>
              <a:noFill/>
            </a:ln>
          </p:spPr>
          <p:txBody>
            <a:bodyPr anchor="ctr"/>
            <a:lstStyle/>
            <a:p>
              <a:pPr algn="ctr"/>
              <a:endParaRPr/>
            </a:p>
          </p:txBody>
        </p:sp>
        <p:sp>
          <p:nvSpPr>
            <p:cNvPr id="218" name="ïšľîḑè"/>
            <p:cNvSpPr/>
            <p:nvPr/>
          </p:nvSpPr>
          <p:spPr bwMode="auto">
            <a:xfrm>
              <a:off x="8469536" y="2810191"/>
              <a:ext cx="135779" cy="80233"/>
            </a:xfrm>
            <a:custGeom>
              <a:avLst/>
              <a:gdLst>
                <a:gd name="T0" fmla="*/ 34 w 37"/>
                <a:gd name="T1" fmla="*/ 11 h 22"/>
                <a:gd name="T2" fmla="*/ 14 w 37"/>
                <a:gd name="T3" fmla="*/ 0 h 22"/>
                <a:gd name="T4" fmla="*/ 2 w 37"/>
                <a:gd name="T5" fmla="*/ 11 h 22"/>
                <a:gd name="T6" fmla="*/ 22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2" y="5"/>
                    <a:pt x="23" y="0"/>
                    <a:pt x="14" y="0"/>
                  </a:cubicBezTo>
                  <a:cubicBezTo>
                    <a:pt x="5" y="0"/>
                    <a:pt x="0" y="5"/>
                    <a:pt x="2" y="11"/>
                  </a:cubicBezTo>
                  <a:cubicBezTo>
                    <a:pt x="4" y="17"/>
                    <a:pt x="14" y="22"/>
                    <a:pt x="22" y="22"/>
                  </a:cubicBezTo>
                  <a:cubicBezTo>
                    <a:pt x="31" y="22"/>
                    <a:pt x="37" y="17"/>
                    <a:pt x="34" y="11"/>
                  </a:cubicBezTo>
                  <a:close/>
                </a:path>
              </a:pathLst>
            </a:custGeom>
            <a:grpFill/>
            <a:ln>
              <a:noFill/>
            </a:ln>
          </p:spPr>
          <p:txBody>
            <a:bodyPr anchor="ctr"/>
            <a:lstStyle/>
            <a:p>
              <a:pPr algn="ctr"/>
              <a:endParaRPr/>
            </a:p>
          </p:txBody>
        </p:sp>
        <p:sp>
          <p:nvSpPr>
            <p:cNvPr id="219" name="íṧļíḑe"/>
            <p:cNvSpPr/>
            <p:nvPr/>
          </p:nvSpPr>
          <p:spPr bwMode="auto">
            <a:xfrm>
              <a:off x="8613030" y="2810191"/>
              <a:ext cx="134237" cy="80233"/>
            </a:xfrm>
            <a:custGeom>
              <a:avLst/>
              <a:gdLst>
                <a:gd name="T0" fmla="*/ 34 w 37"/>
                <a:gd name="T1" fmla="*/ 11 h 22"/>
                <a:gd name="T2" fmla="*/ 14 w 37"/>
                <a:gd name="T3" fmla="*/ 0 h 22"/>
                <a:gd name="T4" fmla="*/ 2 w 37"/>
                <a:gd name="T5" fmla="*/ 11 h 22"/>
                <a:gd name="T6" fmla="*/ 23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2" y="5"/>
                    <a:pt x="23" y="0"/>
                    <a:pt x="14" y="0"/>
                  </a:cubicBezTo>
                  <a:cubicBezTo>
                    <a:pt x="5" y="0"/>
                    <a:pt x="0" y="5"/>
                    <a:pt x="2" y="11"/>
                  </a:cubicBezTo>
                  <a:cubicBezTo>
                    <a:pt x="5" y="17"/>
                    <a:pt x="14" y="22"/>
                    <a:pt x="23" y="22"/>
                  </a:cubicBezTo>
                  <a:cubicBezTo>
                    <a:pt x="32" y="22"/>
                    <a:pt x="37" y="17"/>
                    <a:pt x="34" y="11"/>
                  </a:cubicBezTo>
                  <a:close/>
                </a:path>
              </a:pathLst>
            </a:custGeom>
            <a:grpFill/>
            <a:ln>
              <a:noFill/>
            </a:ln>
          </p:spPr>
          <p:txBody>
            <a:bodyPr anchor="ctr"/>
            <a:lstStyle/>
            <a:p>
              <a:pPr algn="ctr"/>
              <a:endParaRPr/>
            </a:p>
          </p:txBody>
        </p:sp>
        <p:sp>
          <p:nvSpPr>
            <p:cNvPr id="220" name="ïṥlîḓe"/>
            <p:cNvSpPr/>
            <p:nvPr/>
          </p:nvSpPr>
          <p:spPr bwMode="auto">
            <a:xfrm>
              <a:off x="8754981" y="2810191"/>
              <a:ext cx="134237" cy="80233"/>
            </a:xfrm>
            <a:custGeom>
              <a:avLst/>
              <a:gdLst>
                <a:gd name="T0" fmla="*/ 35 w 37"/>
                <a:gd name="T1" fmla="*/ 11 h 22"/>
                <a:gd name="T2" fmla="*/ 14 w 37"/>
                <a:gd name="T3" fmla="*/ 0 h 22"/>
                <a:gd name="T4" fmla="*/ 3 w 37"/>
                <a:gd name="T5" fmla="*/ 11 h 22"/>
                <a:gd name="T6" fmla="*/ 23 w 37"/>
                <a:gd name="T7" fmla="*/ 22 h 22"/>
                <a:gd name="T8" fmla="*/ 35 w 37"/>
                <a:gd name="T9" fmla="*/ 11 h 22"/>
              </a:gdLst>
              <a:ahLst/>
              <a:cxnLst>
                <a:cxn ang="0">
                  <a:pos x="T0" y="T1"/>
                </a:cxn>
                <a:cxn ang="0">
                  <a:pos x="T2" y="T3"/>
                </a:cxn>
                <a:cxn ang="0">
                  <a:pos x="T4" y="T5"/>
                </a:cxn>
                <a:cxn ang="0">
                  <a:pos x="T6" y="T7"/>
                </a:cxn>
                <a:cxn ang="0">
                  <a:pos x="T8" y="T9"/>
                </a:cxn>
              </a:cxnLst>
              <a:rect l="0" t="0" r="r" b="b"/>
              <a:pathLst>
                <a:path w="37" h="22">
                  <a:moveTo>
                    <a:pt x="35" y="11"/>
                  </a:moveTo>
                  <a:cubicBezTo>
                    <a:pt x="32" y="5"/>
                    <a:pt x="23" y="0"/>
                    <a:pt x="14" y="0"/>
                  </a:cubicBezTo>
                  <a:cubicBezTo>
                    <a:pt x="5" y="0"/>
                    <a:pt x="0" y="5"/>
                    <a:pt x="3" y="11"/>
                  </a:cubicBezTo>
                  <a:cubicBezTo>
                    <a:pt x="5" y="17"/>
                    <a:pt x="14" y="22"/>
                    <a:pt x="23" y="22"/>
                  </a:cubicBezTo>
                  <a:cubicBezTo>
                    <a:pt x="32" y="22"/>
                    <a:pt x="37" y="17"/>
                    <a:pt x="35" y="11"/>
                  </a:cubicBezTo>
                  <a:close/>
                </a:path>
              </a:pathLst>
            </a:custGeom>
            <a:grpFill/>
            <a:ln>
              <a:noFill/>
            </a:ln>
          </p:spPr>
          <p:txBody>
            <a:bodyPr anchor="ctr"/>
            <a:lstStyle/>
            <a:p>
              <a:pPr algn="ctr"/>
              <a:endParaRPr/>
            </a:p>
          </p:txBody>
        </p:sp>
        <p:sp>
          <p:nvSpPr>
            <p:cNvPr id="221" name="îšlîḓé"/>
            <p:cNvSpPr/>
            <p:nvPr/>
          </p:nvSpPr>
          <p:spPr bwMode="auto">
            <a:xfrm>
              <a:off x="9889046" y="2108150"/>
              <a:ext cx="128065" cy="64804"/>
            </a:xfrm>
            <a:custGeom>
              <a:avLst/>
              <a:gdLst>
                <a:gd name="T0" fmla="*/ 32 w 35"/>
                <a:gd name="T1" fmla="*/ 9 h 18"/>
                <a:gd name="T2" fmla="*/ 12 w 35"/>
                <a:gd name="T3" fmla="*/ 0 h 18"/>
                <a:gd name="T4" fmla="*/ 3 w 35"/>
                <a:gd name="T5" fmla="*/ 9 h 18"/>
                <a:gd name="T6" fmla="*/ 23 w 35"/>
                <a:gd name="T7" fmla="*/ 18 h 18"/>
                <a:gd name="T8" fmla="*/ 32 w 35"/>
                <a:gd name="T9" fmla="*/ 9 h 18"/>
              </a:gdLst>
              <a:ahLst/>
              <a:cxnLst>
                <a:cxn ang="0">
                  <a:pos x="T0" y="T1"/>
                </a:cxn>
                <a:cxn ang="0">
                  <a:pos x="T2" y="T3"/>
                </a:cxn>
                <a:cxn ang="0">
                  <a:pos x="T4" y="T5"/>
                </a:cxn>
                <a:cxn ang="0">
                  <a:pos x="T6" y="T7"/>
                </a:cxn>
                <a:cxn ang="0">
                  <a:pos x="T8" y="T9"/>
                </a:cxn>
              </a:cxnLst>
              <a:rect l="0" t="0" r="r" b="b"/>
              <a:pathLst>
                <a:path w="35" h="18">
                  <a:moveTo>
                    <a:pt x="32" y="9"/>
                  </a:moveTo>
                  <a:cubicBezTo>
                    <a:pt x="29" y="4"/>
                    <a:pt x="20" y="0"/>
                    <a:pt x="12" y="0"/>
                  </a:cubicBezTo>
                  <a:cubicBezTo>
                    <a:pt x="4" y="0"/>
                    <a:pt x="0" y="4"/>
                    <a:pt x="3" y="9"/>
                  </a:cubicBezTo>
                  <a:cubicBezTo>
                    <a:pt x="6" y="14"/>
                    <a:pt x="15" y="18"/>
                    <a:pt x="23" y="18"/>
                  </a:cubicBezTo>
                  <a:cubicBezTo>
                    <a:pt x="31" y="18"/>
                    <a:pt x="35" y="14"/>
                    <a:pt x="32" y="9"/>
                  </a:cubicBezTo>
                  <a:close/>
                </a:path>
              </a:pathLst>
            </a:custGeom>
            <a:grpFill/>
            <a:ln>
              <a:noFill/>
            </a:ln>
          </p:spPr>
          <p:txBody>
            <a:bodyPr anchor="ctr"/>
            <a:lstStyle/>
            <a:p>
              <a:pPr algn="ctr"/>
              <a:endParaRPr/>
            </a:p>
          </p:txBody>
        </p:sp>
        <p:sp>
          <p:nvSpPr>
            <p:cNvPr id="222" name="išľîde"/>
            <p:cNvSpPr/>
            <p:nvPr/>
          </p:nvSpPr>
          <p:spPr bwMode="auto">
            <a:xfrm>
              <a:off x="9808813" y="2188383"/>
              <a:ext cx="128065" cy="69433"/>
            </a:xfrm>
            <a:custGeom>
              <a:avLst/>
              <a:gdLst>
                <a:gd name="T0" fmla="*/ 32 w 35"/>
                <a:gd name="T1" fmla="*/ 9 h 19"/>
                <a:gd name="T2" fmla="*/ 12 w 35"/>
                <a:gd name="T3" fmla="*/ 0 h 19"/>
                <a:gd name="T4" fmla="*/ 3 w 35"/>
                <a:gd name="T5" fmla="*/ 9 h 19"/>
                <a:gd name="T6" fmla="*/ 2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0" y="0"/>
                    <a:pt x="12" y="0"/>
                  </a:cubicBezTo>
                  <a:cubicBezTo>
                    <a:pt x="4" y="0"/>
                    <a:pt x="0" y="4"/>
                    <a:pt x="3" y="9"/>
                  </a:cubicBezTo>
                  <a:cubicBezTo>
                    <a:pt x="6" y="14"/>
                    <a:pt x="15" y="19"/>
                    <a:pt x="23" y="19"/>
                  </a:cubicBezTo>
                  <a:cubicBezTo>
                    <a:pt x="31" y="19"/>
                    <a:pt x="35" y="14"/>
                    <a:pt x="32" y="9"/>
                  </a:cubicBezTo>
                  <a:close/>
                </a:path>
              </a:pathLst>
            </a:custGeom>
            <a:grpFill/>
            <a:ln>
              <a:noFill/>
            </a:ln>
          </p:spPr>
          <p:txBody>
            <a:bodyPr anchor="ctr"/>
            <a:lstStyle/>
            <a:p>
              <a:pPr algn="ctr"/>
              <a:endParaRPr/>
            </a:p>
          </p:txBody>
        </p:sp>
        <p:sp>
          <p:nvSpPr>
            <p:cNvPr id="223" name="í$ḻiḋè"/>
            <p:cNvSpPr/>
            <p:nvPr/>
          </p:nvSpPr>
          <p:spPr bwMode="auto">
            <a:xfrm>
              <a:off x="9939964" y="2188383"/>
              <a:ext cx="128065" cy="69433"/>
            </a:xfrm>
            <a:custGeom>
              <a:avLst/>
              <a:gdLst>
                <a:gd name="T0" fmla="*/ 32 w 35"/>
                <a:gd name="T1" fmla="*/ 9 h 19"/>
                <a:gd name="T2" fmla="*/ 12 w 35"/>
                <a:gd name="T3" fmla="*/ 0 h 19"/>
                <a:gd name="T4" fmla="*/ 3 w 35"/>
                <a:gd name="T5" fmla="*/ 9 h 19"/>
                <a:gd name="T6" fmla="*/ 2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0" y="0"/>
                    <a:pt x="12" y="0"/>
                  </a:cubicBezTo>
                  <a:cubicBezTo>
                    <a:pt x="4" y="0"/>
                    <a:pt x="0" y="4"/>
                    <a:pt x="3" y="9"/>
                  </a:cubicBezTo>
                  <a:cubicBezTo>
                    <a:pt x="6" y="14"/>
                    <a:pt x="15" y="19"/>
                    <a:pt x="23" y="19"/>
                  </a:cubicBezTo>
                  <a:cubicBezTo>
                    <a:pt x="31" y="19"/>
                    <a:pt x="35" y="14"/>
                    <a:pt x="32" y="9"/>
                  </a:cubicBezTo>
                  <a:close/>
                </a:path>
              </a:pathLst>
            </a:custGeom>
            <a:grpFill/>
            <a:ln>
              <a:noFill/>
            </a:ln>
          </p:spPr>
          <p:txBody>
            <a:bodyPr anchor="ctr"/>
            <a:lstStyle/>
            <a:p>
              <a:pPr algn="ctr"/>
              <a:endParaRPr/>
            </a:p>
          </p:txBody>
        </p:sp>
        <p:sp>
          <p:nvSpPr>
            <p:cNvPr id="224" name="ïṩľïďê"/>
            <p:cNvSpPr/>
            <p:nvPr/>
          </p:nvSpPr>
          <p:spPr bwMode="auto">
            <a:xfrm>
              <a:off x="9506396" y="2356565"/>
              <a:ext cx="131151" cy="69433"/>
            </a:xfrm>
            <a:custGeom>
              <a:avLst/>
              <a:gdLst>
                <a:gd name="T0" fmla="*/ 33 w 36"/>
                <a:gd name="T1" fmla="*/ 9 h 19"/>
                <a:gd name="T2" fmla="*/ 13 w 36"/>
                <a:gd name="T3" fmla="*/ 0 h 19"/>
                <a:gd name="T4" fmla="*/ 3 w 36"/>
                <a:gd name="T5" fmla="*/ 9 h 19"/>
                <a:gd name="T6" fmla="*/ 24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0" y="4"/>
                    <a:pt x="21" y="0"/>
                    <a:pt x="13" y="0"/>
                  </a:cubicBezTo>
                  <a:cubicBezTo>
                    <a:pt x="5" y="0"/>
                    <a:pt x="0" y="4"/>
                    <a:pt x="3" y="9"/>
                  </a:cubicBezTo>
                  <a:cubicBezTo>
                    <a:pt x="6" y="15"/>
                    <a:pt x="15" y="19"/>
                    <a:pt x="24" y="19"/>
                  </a:cubicBezTo>
                  <a:cubicBezTo>
                    <a:pt x="32" y="19"/>
                    <a:pt x="36" y="15"/>
                    <a:pt x="33" y="9"/>
                  </a:cubicBezTo>
                  <a:close/>
                </a:path>
              </a:pathLst>
            </a:custGeom>
            <a:grpFill/>
            <a:ln>
              <a:noFill/>
            </a:ln>
          </p:spPr>
          <p:txBody>
            <a:bodyPr anchor="ctr"/>
            <a:lstStyle/>
            <a:p>
              <a:pPr algn="ctr"/>
              <a:endParaRPr/>
            </a:p>
          </p:txBody>
        </p:sp>
        <p:sp>
          <p:nvSpPr>
            <p:cNvPr id="225" name="ïSľîḓe"/>
            <p:cNvSpPr/>
            <p:nvPr/>
          </p:nvSpPr>
          <p:spPr bwMode="auto">
            <a:xfrm>
              <a:off x="9554228" y="2439884"/>
              <a:ext cx="131151" cy="74061"/>
            </a:xfrm>
            <a:custGeom>
              <a:avLst/>
              <a:gdLst>
                <a:gd name="T0" fmla="*/ 33 w 36"/>
                <a:gd name="T1" fmla="*/ 10 h 20"/>
                <a:gd name="T2" fmla="*/ 13 w 36"/>
                <a:gd name="T3" fmla="*/ 0 h 20"/>
                <a:gd name="T4" fmla="*/ 3 w 36"/>
                <a:gd name="T5" fmla="*/ 10 h 20"/>
                <a:gd name="T6" fmla="*/ 24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0" y="5"/>
                    <a:pt x="21" y="0"/>
                    <a:pt x="13" y="0"/>
                  </a:cubicBezTo>
                  <a:cubicBezTo>
                    <a:pt x="5" y="0"/>
                    <a:pt x="0" y="5"/>
                    <a:pt x="3" y="10"/>
                  </a:cubicBezTo>
                  <a:cubicBezTo>
                    <a:pt x="6" y="16"/>
                    <a:pt x="15" y="20"/>
                    <a:pt x="24" y="20"/>
                  </a:cubicBezTo>
                  <a:cubicBezTo>
                    <a:pt x="32" y="20"/>
                    <a:pt x="36" y="16"/>
                    <a:pt x="33" y="10"/>
                  </a:cubicBezTo>
                  <a:close/>
                </a:path>
              </a:pathLst>
            </a:custGeom>
            <a:grpFill/>
            <a:ln>
              <a:noFill/>
            </a:ln>
          </p:spPr>
          <p:txBody>
            <a:bodyPr anchor="ctr"/>
            <a:lstStyle/>
            <a:p>
              <a:pPr algn="ctr"/>
              <a:endParaRPr/>
            </a:p>
          </p:txBody>
        </p:sp>
        <p:sp>
          <p:nvSpPr>
            <p:cNvPr id="226" name="îSḷiḍê"/>
            <p:cNvSpPr/>
            <p:nvPr/>
          </p:nvSpPr>
          <p:spPr bwMode="auto">
            <a:xfrm>
              <a:off x="9600516" y="2532461"/>
              <a:ext cx="135779" cy="72519"/>
            </a:xfrm>
            <a:custGeom>
              <a:avLst/>
              <a:gdLst>
                <a:gd name="T0" fmla="*/ 34 w 37"/>
                <a:gd name="T1" fmla="*/ 10 h 20"/>
                <a:gd name="T2" fmla="*/ 13 w 37"/>
                <a:gd name="T3" fmla="*/ 0 h 20"/>
                <a:gd name="T4" fmla="*/ 3 w 37"/>
                <a:gd name="T5" fmla="*/ 10 h 20"/>
                <a:gd name="T6" fmla="*/ 24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1" y="4"/>
                    <a:pt x="22" y="0"/>
                    <a:pt x="13" y="0"/>
                  </a:cubicBezTo>
                  <a:cubicBezTo>
                    <a:pt x="5" y="0"/>
                    <a:pt x="0" y="4"/>
                    <a:pt x="3" y="10"/>
                  </a:cubicBezTo>
                  <a:cubicBezTo>
                    <a:pt x="6" y="15"/>
                    <a:pt x="16" y="20"/>
                    <a:pt x="24" y="20"/>
                  </a:cubicBezTo>
                  <a:cubicBezTo>
                    <a:pt x="33" y="20"/>
                    <a:pt x="37" y="15"/>
                    <a:pt x="34" y="10"/>
                  </a:cubicBezTo>
                  <a:close/>
                </a:path>
              </a:pathLst>
            </a:custGeom>
            <a:grpFill/>
            <a:ln>
              <a:noFill/>
            </a:ln>
          </p:spPr>
          <p:txBody>
            <a:bodyPr anchor="ctr"/>
            <a:lstStyle/>
            <a:p>
              <a:pPr algn="ctr"/>
              <a:endParaRPr/>
            </a:p>
          </p:txBody>
        </p:sp>
        <p:sp>
          <p:nvSpPr>
            <p:cNvPr id="227" name="iS1îḑé"/>
            <p:cNvSpPr/>
            <p:nvPr/>
          </p:nvSpPr>
          <p:spPr bwMode="auto">
            <a:xfrm>
              <a:off x="9375246" y="2623494"/>
              <a:ext cx="134237" cy="72519"/>
            </a:xfrm>
            <a:custGeom>
              <a:avLst/>
              <a:gdLst>
                <a:gd name="T0" fmla="*/ 34 w 37"/>
                <a:gd name="T1" fmla="*/ 10 h 20"/>
                <a:gd name="T2" fmla="*/ 13 w 37"/>
                <a:gd name="T3" fmla="*/ 0 h 20"/>
                <a:gd name="T4" fmla="*/ 2 w 37"/>
                <a:gd name="T5" fmla="*/ 10 h 20"/>
                <a:gd name="T6" fmla="*/ 2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1" y="4"/>
                    <a:pt x="21" y="0"/>
                    <a:pt x="13" y="0"/>
                  </a:cubicBezTo>
                  <a:cubicBezTo>
                    <a:pt x="4" y="0"/>
                    <a:pt x="0" y="4"/>
                    <a:pt x="2" y="10"/>
                  </a:cubicBezTo>
                  <a:cubicBezTo>
                    <a:pt x="5" y="16"/>
                    <a:pt x="15" y="20"/>
                    <a:pt x="23" y="20"/>
                  </a:cubicBezTo>
                  <a:cubicBezTo>
                    <a:pt x="32" y="20"/>
                    <a:pt x="37" y="16"/>
                    <a:pt x="34" y="10"/>
                  </a:cubicBezTo>
                  <a:close/>
                </a:path>
              </a:pathLst>
            </a:custGeom>
            <a:grpFill/>
            <a:ln>
              <a:noFill/>
            </a:ln>
          </p:spPr>
          <p:txBody>
            <a:bodyPr anchor="ctr"/>
            <a:lstStyle/>
            <a:p>
              <a:pPr algn="ctr"/>
              <a:endParaRPr/>
            </a:p>
          </p:txBody>
        </p:sp>
        <p:sp>
          <p:nvSpPr>
            <p:cNvPr id="228" name="iṧḷíďè"/>
            <p:cNvSpPr/>
            <p:nvPr/>
          </p:nvSpPr>
          <p:spPr bwMode="auto">
            <a:xfrm>
              <a:off x="9514111" y="2623494"/>
              <a:ext cx="134237" cy="72519"/>
            </a:xfrm>
            <a:custGeom>
              <a:avLst/>
              <a:gdLst>
                <a:gd name="T0" fmla="*/ 34 w 37"/>
                <a:gd name="T1" fmla="*/ 10 h 20"/>
                <a:gd name="T2" fmla="*/ 13 w 37"/>
                <a:gd name="T3" fmla="*/ 0 h 20"/>
                <a:gd name="T4" fmla="*/ 3 w 37"/>
                <a:gd name="T5" fmla="*/ 10 h 20"/>
                <a:gd name="T6" fmla="*/ 24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1" y="4"/>
                    <a:pt x="21" y="0"/>
                    <a:pt x="13" y="0"/>
                  </a:cubicBezTo>
                  <a:cubicBezTo>
                    <a:pt x="4" y="0"/>
                    <a:pt x="0" y="4"/>
                    <a:pt x="3" y="10"/>
                  </a:cubicBezTo>
                  <a:cubicBezTo>
                    <a:pt x="6" y="16"/>
                    <a:pt x="15" y="20"/>
                    <a:pt x="24" y="20"/>
                  </a:cubicBezTo>
                  <a:cubicBezTo>
                    <a:pt x="32" y="20"/>
                    <a:pt x="37" y="16"/>
                    <a:pt x="34" y="10"/>
                  </a:cubicBezTo>
                  <a:close/>
                </a:path>
              </a:pathLst>
            </a:custGeom>
            <a:grpFill/>
            <a:ln>
              <a:noFill/>
            </a:ln>
          </p:spPr>
          <p:txBody>
            <a:bodyPr anchor="ctr"/>
            <a:lstStyle/>
            <a:p>
              <a:pPr algn="ctr"/>
              <a:endParaRPr/>
            </a:p>
          </p:txBody>
        </p:sp>
        <p:sp>
          <p:nvSpPr>
            <p:cNvPr id="229" name="íšlïḑè"/>
            <p:cNvSpPr/>
            <p:nvPr/>
          </p:nvSpPr>
          <p:spPr bwMode="auto">
            <a:xfrm>
              <a:off x="9375246" y="2108150"/>
              <a:ext cx="123436" cy="64804"/>
            </a:xfrm>
            <a:custGeom>
              <a:avLst/>
              <a:gdLst>
                <a:gd name="T0" fmla="*/ 31 w 34"/>
                <a:gd name="T1" fmla="*/ 9 h 18"/>
                <a:gd name="T2" fmla="*/ 12 w 34"/>
                <a:gd name="T3" fmla="*/ 0 h 18"/>
                <a:gd name="T4" fmla="*/ 3 w 34"/>
                <a:gd name="T5" fmla="*/ 9 h 18"/>
                <a:gd name="T6" fmla="*/ 22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29" y="4"/>
                    <a:pt x="20" y="0"/>
                    <a:pt x="12" y="0"/>
                  </a:cubicBezTo>
                  <a:cubicBezTo>
                    <a:pt x="4" y="0"/>
                    <a:pt x="0" y="4"/>
                    <a:pt x="3" y="9"/>
                  </a:cubicBezTo>
                  <a:cubicBezTo>
                    <a:pt x="5" y="14"/>
                    <a:pt x="14" y="18"/>
                    <a:pt x="22" y="18"/>
                  </a:cubicBezTo>
                  <a:cubicBezTo>
                    <a:pt x="30" y="18"/>
                    <a:pt x="34" y="14"/>
                    <a:pt x="31" y="9"/>
                  </a:cubicBezTo>
                  <a:close/>
                </a:path>
              </a:pathLst>
            </a:custGeom>
            <a:grpFill/>
            <a:ln>
              <a:noFill/>
            </a:ln>
          </p:spPr>
          <p:txBody>
            <a:bodyPr anchor="ctr"/>
            <a:lstStyle/>
            <a:p>
              <a:pPr algn="ctr"/>
              <a:endParaRPr/>
            </a:p>
          </p:txBody>
        </p:sp>
        <p:sp>
          <p:nvSpPr>
            <p:cNvPr id="230" name="ïṥḻiḓé"/>
            <p:cNvSpPr/>
            <p:nvPr/>
          </p:nvSpPr>
          <p:spPr bwMode="auto">
            <a:xfrm>
              <a:off x="9418448" y="2188383"/>
              <a:ext cx="128065" cy="69433"/>
            </a:xfrm>
            <a:custGeom>
              <a:avLst/>
              <a:gdLst>
                <a:gd name="T0" fmla="*/ 32 w 35"/>
                <a:gd name="T1" fmla="*/ 9 h 19"/>
                <a:gd name="T2" fmla="*/ 12 w 35"/>
                <a:gd name="T3" fmla="*/ 0 h 19"/>
                <a:gd name="T4" fmla="*/ 2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0" y="0"/>
                    <a:pt x="12" y="0"/>
                  </a:cubicBezTo>
                  <a:cubicBezTo>
                    <a:pt x="4" y="0"/>
                    <a:pt x="0" y="4"/>
                    <a:pt x="2"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231" name="íś1iďê"/>
            <p:cNvSpPr/>
            <p:nvPr/>
          </p:nvSpPr>
          <p:spPr bwMode="auto">
            <a:xfrm>
              <a:off x="9463193" y="2271702"/>
              <a:ext cx="126522" cy="69433"/>
            </a:xfrm>
            <a:custGeom>
              <a:avLst/>
              <a:gdLst>
                <a:gd name="T0" fmla="*/ 32 w 35"/>
                <a:gd name="T1" fmla="*/ 9 h 19"/>
                <a:gd name="T2" fmla="*/ 12 w 35"/>
                <a:gd name="T3" fmla="*/ 0 h 19"/>
                <a:gd name="T4" fmla="*/ 3 w 35"/>
                <a:gd name="T5" fmla="*/ 9 h 19"/>
                <a:gd name="T6" fmla="*/ 2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1" y="0"/>
                    <a:pt x="12" y="0"/>
                  </a:cubicBezTo>
                  <a:cubicBezTo>
                    <a:pt x="4" y="0"/>
                    <a:pt x="0" y="4"/>
                    <a:pt x="3" y="9"/>
                  </a:cubicBezTo>
                  <a:cubicBezTo>
                    <a:pt x="6" y="14"/>
                    <a:pt x="14" y="19"/>
                    <a:pt x="23" y="19"/>
                  </a:cubicBezTo>
                  <a:cubicBezTo>
                    <a:pt x="31" y="19"/>
                    <a:pt x="35" y="14"/>
                    <a:pt x="32" y="9"/>
                  </a:cubicBezTo>
                  <a:close/>
                </a:path>
              </a:pathLst>
            </a:custGeom>
            <a:grpFill/>
            <a:ln>
              <a:noFill/>
            </a:ln>
          </p:spPr>
          <p:txBody>
            <a:bodyPr anchor="ctr"/>
            <a:lstStyle/>
            <a:p>
              <a:pPr algn="ctr"/>
              <a:endParaRPr/>
            </a:p>
          </p:txBody>
        </p:sp>
        <p:sp>
          <p:nvSpPr>
            <p:cNvPr id="232" name="í$ḷïďè"/>
            <p:cNvSpPr/>
            <p:nvPr/>
          </p:nvSpPr>
          <p:spPr bwMode="auto">
            <a:xfrm>
              <a:off x="8199520" y="1734757"/>
              <a:ext cx="114178" cy="58632"/>
            </a:xfrm>
            <a:custGeom>
              <a:avLst/>
              <a:gdLst>
                <a:gd name="T0" fmla="*/ 29 w 31"/>
                <a:gd name="T1" fmla="*/ 8 h 16"/>
                <a:gd name="T2" fmla="*/ 13 w 31"/>
                <a:gd name="T3" fmla="*/ 0 h 16"/>
                <a:gd name="T4" fmla="*/ 2 w 31"/>
                <a:gd name="T5" fmla="*/ 8 h 16"/>
                <a:gd name="T6" fmla="*/ 19 w 31"/>
                <a:gd name="T7" fmla="*/ 16 h 16"/>
                <a:gd name="T8" fmla="*/ 29 w 31"/>
                <a:gd name="T9" fmla="*/ 8 h 16"/>
              </a:gdLst>
              <a:ahLst/>
              <a:cxnLst>
                <a:cxn ang="0">
                  <a:pos x="T0" y="T1"/>
                </a:cxn>
                <a:cxn ang="0">
                  <a:pos x="T2" y="T3"/>
                </a:cxn>
                <a:cxn ang="0">
                  <a:pos x="T4" y="T5"/>
                </a:cxn>
                <a:cxn ang="0">
                  <a:pos x="T6" y="T7"/>
                </a:cxn>
                <a:cxn ang="0">
                  <a:pos x="T8" y="T9"/>
                </a:cxn>
              </a:cxnLst>
              <a:rect l="0" t="0" r="r" b="b"/>
              <a:pathLst>
                <a:path w="31" h="16">
                  <a:moveTo>
                    <a:pt x="29" y="8"/>
                  </a:moveTo>
                  <a:cubicBezTo>
                    <a:pt x="27" y="3"/>
                    <a:pt x="20" y="0"/>
                    <a:pt x="13" y="0"/>
                  </a:cubicBezTo>
                  <a:cubicBezTo>
                    <a:pt x="5" y="0"/>
                    <a:pt x="0" y="3"/>
                    <a:pt x="2" y="8"/>
                  </a:cubicBezTo>
                  <a:cubicBezTo>
                    <a:pt x="4" y="12"/>
                    <a:pt x="11" y="16"/>
                    <a:pt x="19" y="16"/>
                  </a:cubicBezTo>
                  <a:cubicBezTo>
                    <a:pt x="26" y="16"/>
                    <a:pt x="31" y="12"/>
                    <a:pt x="29" y="8"/>
                  </a:cubicBezTo>
                  <a:close/>
                </a:path>
              </a:pathLst>
            </a:custGeom>
            <a:grpFill/>
            <a:ln>
              <a:noFill/>
            </a:ln>
          </p:spPr>
          <p:txBody>
            <a:bodyPr anchor="ctr"/>
            <a:lstStyle/>
            <a:p>
              <a:pPr algn="ctr"/>
              <a:endParaRPr/>
            </a:p>
          </p:txBody>
        </p:sp>
        <p:sp>
          <p:nvSpPr>
            <p:cNvPr id="233" name="iśḷîďe"/>
            <p:cNvSpPr/>
            <p:nvPr/>
          </p:nvSpPr>
          <p:spPr bwMode="auto">
            <a:xfrm>
              <a:off x="7108657" y="1734757"/>
              <a:ext cx="106464" cy="58632"/>
            </a:xfrm>
            <a:custGeom>
              <a:avLst/>
              <a:gdLst>
                <a:gd name="T0" fmla="*/ 28 w 29"/>
                <a:gd name="T1" fmla="*/ 8 h 16"/>
                <a:gd name="T2" fmla="*/ 13 w 29"/>
                <a:gd name="T3" fmla="*/ 0 h 16"/>
                <a:gd name="T4" fmla="*/ 1 w 29"/>
                <a:gd name="T5" fmla="*/ 8 h 16"/>
                <a:gd name="T6" fmla="*/ 16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7" y="3"/>
                    <a:pt x="20" y="0"/>
                    <a:pt x="13" y="0"/>
                  </a:cubicBezTo>
                  <a:cubicBezTo>
                    <a:pt x="5" y="0"/>
                    <a:pt x="0" y="3"/>
                    <a:pt x="1" y="8"/>
                  </a:cubicBezTo>
                  <a:cubicBezTo>
                    <a:pt x="2" y="12"/>
                    <a:pt x="8" y="16"/>
                    <a:pt x="16" y="16"/>
                  </a:cubicBezTo>
                  <a:cubicBezTo>
                    <a:pt x="23" y="16"/>
                    <a:pt x="29" y="12"/>
                    <a:pt x="28" y="8"/>
                  </a:cubicBezTo>
                  <a:close/>
                </a:path>
              </a:pathLst>
            </a:custGeom>
            <a:grpFill/>
            <a:ln>
              <a:noFill/>
            </a:ln>
          </p:spPr>
          <p:txBody>
            <a:bodyPr anchor="ctr"/>
            <a:lstStyle/>
            <a:p>
              <a:pPr algn="ctr"/>
              <a:endParaRPr/>
            </a:p>
          </p:txBody>
        </p:sp>
        <p:sp>
          <p:nvSpPr>
            <p:cNvPr id="234" name="iṥ1iḍê"/>
            <p:cNvSpPr/>
            <p:nvPr/>
          </p:nvSpPr>
          <p:spPr bwMode="auto">
            <a:xfrm>
              <a:off x="7229007" y="1734757"/>
              <a:ext cx="106464" cy="58632"/>
            </a:xfrm>
            <a:custGeom>
              <a:avLst/>
              <a:gdLst>
                <a:gd name="T0" fmla="*/ 28 w 29"/>
                <a:gd name="T1" fmla="*/ 8 h 16"/>
                <a:gd name="T2" fmla="*/ 13 w 29"/>
                <a:gd name="T3" fmla="*/ 0 h 16"/>
                <a:gd name="T4" fmla="*/ 1 w 29"/>
                <a:gd name="T5" fmla="*/ 8 h 16"/>
                <a:gd name="T6" fmla="*/ 16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7" y="3"/>
                    <a:pt x="20" y="0"/>
                    <a:pt x="13" y="0"/>
                  </a:cubicBezTo>
                  <a:cubicBezTo>
                    <a:pt x="5" y="0"/>
                    <a:pt x="0" y="3"/>
                    <a:pt x="1" y="8"/>
                  </a:cubicBezTo>
                  <a:cubicBezTo>
                    <a:pt x="2" y="12"/>
                    <a:pt x="9" y="16"/>
                    <a:pt x="16" y="16"/>
                  </a:cubicBezTo>
                  <a:cubicBezTo>
                    <a:pt x="24" y="16"/>
                    <a:pt x="29" y="12"/>
                    <a:pt x="28" y="8"/>
                  </a:cubicBezTo>
                  <a:close/>
                </a:path>
              </a:pathLst>
            </a:custGeom>
            <a:grpFill/>
            <a:ln>
              <a:noFill/>
            </a:ln>
          </p:spPr>
          <p:txBody>
            <a:bodyPr anchor="ctr"/>
            <a:lstStyle/>
            <a:p>
              <a:pPr algn="ctr"/>
              <a:endParaRPr/>
            </a:p>
          </p:txBody>
        </p:sp>
        <p:sp>
          <p:nvSpPr>
            <p:cNvPr id="235" name="ïŝļíḍê"/>
            <p:cNvSpPr/>
            <p:nvPr/>
          </p:nvSpPr>
          <p:spPr bwMode="auto">
            <a:xfrm>
              <a:off x="6875672" y="1804190"/>
              <a:ext cx="109550" cy="61718"/>
            </a:xfrm>
            <a:custGeom>
              <a:avLst/>
              <a:gdLst>
                <a:gd name="T0" fmla="*/ 29 w 30"/>
                <a:gd name="T1" fmla="*/ 9 h 17"/>
                <a:gd name="T2" fmla="*/ 13 w 30"/>
                <a:gd name="T3" fmla="*/ 0 h 17"/>
                <a:gd name="T4" fmla="*/ 1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6" y="0"/>
                    <a:pt x="0" y="4"/>
                    <a:pt x="1" y="9"/>
                  </a:cubicBezTo>
                  <a:cubicBezTo>
                    <a:pt x="2" y="13"/>
                    <a:pt x="9" y="17"/>
                    <a:pt x="16" y="17"/>
                  </a:cubicBezTo>
                  <a:cubicBezTo>
                    <a:pt x="24" y="17"/>
                    <a:pt x="30" y="13"/>
                    <a:pt x="29" y="9"/>
                  </a:cubicBezTo>
                  <a:close/>
                </a:path>
              </a:pathLst>
            </a:custGeom>
            <a:grpFill/>
            <a:ln>
              <a:noFill/>
            </a:ln>
          </p:spPr>
          <p:txBody>
            <a:bodyPr anchor="ctr"/>
            <a:lstStyle/>
            <a:p>
              <a:pPr algn="ctr"/>
              <a:endParaRPr/>
            </a:p>
          </p:txBody>
        </p:sp>
        <p:sp>
          <p:nvSpPr>
            <p:cNvPr id="236" name="ïşlíḍè"/>
            <p:cNvSpPr/>
            <p:nvPr/>
          </p:nvSpPr>
          <p:spPr bwMode="auto">
            <a:xfrm>
              <a:off x="6999108" y="1804190"/>
              <a:ext cx="106464" cy="61718"/>
            </a:xfrm>
            <a:custGeom>
              <a:avLst/>
              <a:gdLst>
                <a:gd name="T0" fmla="*/ 28 w 29"/>
                <a:gd name="T1" fmla="*/ 9 h 17"/>
                <a:gd name="T2" fmla="*/ 13 w 29"/>
                <a:gd name="T3" fmla="*/ 0 h 17"/>
                <a:gd name="T4" fmla="*/ 1 w 29"/>
                <a:gd name="T5" fmla="*/ 9 h 17"/>
                <a:gd name="T6" fmla="*/ 16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8" y="4"/>
                    <a:pt x="21" y="0"/>
                    <a:pt x="13" y="0"/>
                  </a:cubicBezTo>
                  <a:cubicBezTo>
                    <a:pt x="6" y="0"/>
                    <a:pt x="0" y="4"/>
                    <a:pt x="1" y="9"/>
                  </a:cubicBezTo>
                  <a:cubicBezTo>
                    <a:pt x="2" y="13"/>
                    <a:pt x="9" y="17"/>
                    <a:pt x="16" y="17"/>
                  </a:cubicBezTo>
                  <a:cubicBezTo>
                    <a:pt x="24" y="17"/>
                    <a:pt x="29" y="13"/>
                    <a:pt x="28" y="9"/>
                  </a:cubicBezTo>
                  <a:close/>
                </a:path>
              </a:pathLst>
            </a:custGeom>
            <a:grpFill/>
            <a:ln>
              <a:noFill/>
            </a:ln>
          </p:spPr>
          <p:txBody>
            <a:bodyPr anchor="ctr"/>
            <a:lstStyle/>
            <a:p>
              <a:pPr algn="ctr"/>
              <a:endParaRPr/>
            </a:p>
          </p:txBody>
        </p:sp>
        <p:sp>
          <p:nvSpPr>
            <p:cNvPr id="237" name="îšḷîďé"/>
            <p:cNvSpPr/>
            <p:nvPr/>
          </p:nvSpPr>
          <p:spPr bwMode="auto">
            <a:xfrm>
              <a:off x="6889558" y="1878251"/>
              <a:ext cx="106464" cy="61718"/>
            </a:xfrm>
            <a:custGeom>
              <a:avLst/>
              <a:gdLst>
                <a:gd name="T0" fmla="*/ 28 w 29"/>
                <a:gd name="T1" fmla="*/ 9 h 17"/>
                <a:gd name="T2" fmla="*/ 13 w 29"/>
                <a:gd name="T3" fmla="*/ 0 h 17"/>
                <a:gd name="T4" fmla="*/ 1 w 29"/>
                <a:gd name="T5" fmla="*/ 9 h 17"/>
                <a:gd name="T6" fmla="*/ 16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8" y="4"/>
                    <a:pt x="21" y="0"/>
                    <a:pt x="13" y="0"/>
                  </a:cubicBezTo>
                  <a:cubicBezTo>
                    <a:pt x="5" y="0"/>
                    <a:pt x="0" y="4"/>
                    <a:pt x="1" y="9"/>
                  </a:cubicBezTo>
                  <a:cubicBezTo>
                    <a:pt x="1" y="13"/>
                    <a:pt x="8" y="17"/>
                    <a:pt x="16" y="17"/>
                  </a:cubicBezTo>
                  <a:cubicBezTo>
                    <a:pt x="24" y="17"/>
                    <a:pt x="29" y="13"/>
                    <a:pt x="28" y="9"/>
                  </a:cubicBezTo>
                  <a:close/>
                </a:path>
              </a:pathLst>
            </a:custGeom>
            <a:grpFill/>
            <a:ln>
              <a:noFill/>
            </a:ln>
          </p:spPr>
          <p:txBody>
            <a:bodyPr anchor="ctr"/>
            <a:lstStyle/>
            <a:p>
              <a:pPr algn="ctr"/>
              <a:endParaRPr/>
            </a:p>
          </p:txBody>
        </p:sp>
        <p:sp>
          <p:nvSpPr>
            <p:cNvPr id="238" name="îṡ1ïḓè"/>
            <p:cNvSpPr/>
            <p:nvPr/>
          </p:nvSpPr>
          <p:spPr bwMode="auto">
            <a:xfrm>
              <a:off x="7137973" y="1878251"/>
              <a:ext cx="109550" cy="61718"/>
            </a:xfrm>
            <a:custGeom>
              <a:avLst/>
              <a:gdLst>
                <a:gd name="T0" fmla="*/ 29 w 30"/>
                <a:gd name="T1" fmla="*/ 9 h 17"/>
                <a:gd name="T2" fmla="*/ 13 w 30"/>
                <a:gd name="T3" fmla="*/ 0 h 17"/>
                <a:gd name="T4" fmla="*/ 1 w 30"/>
                <a:gd name="T5" fmla="*/ 9 h 17"/>
                <a:gd name="T6" fmla="*/ 17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1" y="9"/>
                  </a:cubicBezTo>
                  <a:cubicBezTo>
                    <a:pt x="2" y="13"/>
                    <a:pt x="9" y="17"/>
                    <a:pt x="17" y="17"/>
                  </a:cubicBezTo>
                  <a:cubicBezTo>
                    <a:pt x="24" y="17"/>
                    <a:pt x="30" y="13"/>
                    <a:pt x="29" y="9"/>
                  </a:cubicBezTo>
                  <a:close/>
                </a:path>
              </a:pathLst>
            </a:custGeom>
            <a:grpFill/>
            <a:ln>
              <a:noFill/>
            </a:ln>
          </p:spPr>
          <p:txBody>
            <a:bodyPr anchor="ctr"/>
            <a:lstStyle/>
            <a:p>
              <a:pPr algn="ctr"/>
              <a:endParaRPr/>
            </a:p>
          </p:txBody>
        </p:sp>
        <p:sp>
          <p:nvSpPr>
            <p:cNvPr id="239" name="íSļîďè"/>
            <p:cNvSpPr/>
            <p:nvPr/>
          </p:nvSpPr>
          <p:spPr bwMode="auto">
            <a:xfrm>
              <a:off x="7262951" y="1878251"/>
              <a:ext cx="109550" cy="61718"/>
            </a:xfrm>
            <a:custGeom>
              <a:avLst/>
              <a:gdLst>
                <a:gd name="T0" fmla="*/ 29 w 30"/>
                <a:gd name="T1" fmla="*/ 9 h 17"/>
                <a:gd name="T2" fmla="*/ 13 w 30"/>
                <a:gd name="T3" fmla="*/ 0 h 17"/>
                <a:gd name="T4" fmla="*/ 1 w 30"/>
                <a:gd name="T5" fmla="*/ 9 h 17"/>
                <a:gd name="T6" fmla="*/ 17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1" y="9"/>
                  </a:cubicBezTo>
                  <a:cubicBezTo>
                    <a:pt x="2" y="13"/>
                    <a:pt x="9" y="17"/>
                    <a:pt x="17" y="17"/>
                  </a:cubicBezTo>
                  <a:cubicBezTo>
                    <a:pt x="25" y="17"/>
                    <a:pt x="30" y="13"/>
                    <a:pt x="29" y="9"/>
                  </a:cubicBezTo>
                  <a:close/>
                </a:path>
              </a:pathLst>
            </a:custGeom>
            <a:grpFill/>
            <a:ln>
              <a:noFill/>
            </a:ln>
          </p:spPr>
          <p:txBody>
            <a:bodyPr anchor="ctr"/>
            <a:lstStyle/>
            <a:p>
              <a:pPr algn="ctr"/>
              <a:endParaRPr/>
            </a:p>
          </p:txBody>
        </p:sp>
        <p:sp>
          <p:nvSpPr>
            <p:cNvPr id="240" name="îśḻiḋè"/>
            <p:cNvSpPr/>
            <p:nvPr/>
          </p:nvSpPr>
          <p:spPr bwMode="auto">
            <a:xfrm>
              <a:off x="7386387" y="1878251"/>
              <a:ext cx="109550" cy="61718"/>
            </a:xfrm>
            <a:custGeom>
              <a:avLst/>
              <a:gdLst>
                <a:gd name="T0" fmla="*/ 29 w 30"/>
                <a:gd name="T1" fmla="*/ 9 h 17"/>
                <a:gd name="T2" fmla="*/ 13 w 30"/>
                <a:gd name="T3" fmla="*/ 0 h 17"/>
                <a:gd name="T4" fmla="*/ 1 w 30"/>
                <a:gd name="T5" fmla="*/ 9 h 17"/>
                <a:gd name="T6" fmla="*/ 17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1" y="9"/>
                  </a:cubicBezTo>
                  <a:cubicBezTo>
                    <a:pt x="2" y="13"/>
                    <a:pt x="9" y="17"/>
                    <a:pt x="17" y="17"/>
                  </a:cubicBezTo>
                  <a:cubicBezTo>
                    <a:pt x="25" y="17"/>
                    <a:pt x="30" y="13"/>
                    <a:pt x="29" y="9"/>
                  </a:cubicBezTo>
                  <a:close/>
                </a:path>
              </a:pathLst>
            </a:custGeom>
            <a:grpFill/>
            <a:ln>
              <a:noFill/>
            </a:ln>
          </p:spPr>
          <p:txBody>
            <a:bodyPr anchor="ctr"/>
            <a:lstStyle/>
            <a:p>
              <a:pPr algn="ctr"/>
              <a:endParaRPr/>
            </a:p>
          </p:txBody>
        </p:sp>
        <p:sp>
          <p:nvSpPr>
            <p:cNvPr id="241" name="íSḷïďê"/>
            <p:cNvSpPr/>
            <p:nvPr/>
          </p:nvSpPr>
          <p:spPr bwMode="auto">
            <a:xfrm>
              <a:off x="7634802" y="1878251"/>
              <a:ext cx="112636" cy="61718"/>
            </a:xfrm>
            <a:custGeom>
              <a:avLst/>
              <a:gdLst>
                <a:gd name="T0" fmla="*/ 29 w 31"/>
                <a:gd name="T1" fmla="*/ 9 h 17"/>
                <a:gd name="T2" fmla="*/ 13 w 31"/>
                <a:gd name="T3" fmla="*/ 0 h 17"/>
                <a:gd name="T4" fmla="*/ 1 w 31"/>
                <a:gd name="T5" fmla="*/ 9 h 17"/>
                <a:gd name="T6" fmla="*/ 18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8" y="4"/>
                    <a:pt x="21" y="0"/>
                    <a:pt x="13" y="0"/>
                  </a:cubicBezTo>
                  <a:cubicBezTo>
                    <a:pt x="5" y="0"/>
                    <a:pt x="0" y="4"/>
                    <a:pt x="1" y="9"/>
                  </a:cubicBezTo>
                  <a:cubicBezTo>
                    <a:pt x="3" y="13"/>
                    <a:pt x="10" y="17"/>
                    <a:pt x="18" y="17"/>
                  </a:cubicBezTo>
                  <a:cubicBezTo>
                    <a:pt x="26" y="17"/>
                    <a:pt x="31" y="13"/>
                    <a:pt x="29" y="9"/>
                  </a:cubicBezTo>
                  <a:close/>
                </a:path>
              </a:pathLst>
            </a:custGeom>
            <a:grpFill/>
            <a:ln>
              <a:noFill/>
            </a:ln>
          </p:spPr>
          <p:txBody>
            <a:bodyPr anchor="ctr"/>
            <a:lstStyle/>
            <a:p>
              <a:pPr algn="ctr"/>
              <a:endParaRPr/>
            </a:p>
          </p:txBody>
        </p:sp>
        <p:sp>
          <p:nvSpPr>
            <p:cNvPr id="242" name="iṧḻídê"/>
            <p:cNvSpPr/>
            <p:nvPr/>
          </p:nvSpPr>
          <p:spPr bwMode="auto">
            <a:xfrm>
              <a:off x="7736637" y="1804190"/>
              <a:ext cx="109550" cy="61718"/>
            </a:xfrm>
            <a:custGeom>
              <a:avLst/>
              <a:gdLst>
                <a:gd name="T0" fmla="*/ 29 w 30"/>
                <a:gd name="T1" fmla="*/ 9 h 17"/>
                <a:gd name="T2" fmla="*/ 13 w 30"/>
                <a:gd name="T3" fmla="*/ 0 h 17"/>
                <a:gd name="T4" fmla="*/ 1 w 30"/>
                <a:gd name="T5" fmla="*/ 9 h 17"/>
                <a:gd name="T6" fmla="*/ 18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0" y="0"/>
                    <a:pt x="13" y="0"/>
                  </a:cubicBezTo>
                  <a:cubicBezTo>
                    <a:pt x="5" y="0"/>
                    <a:pt x="0" y="4"/>
                    <a:pt x="1" y="9"/>
                  </a:cubicBezTo>
                  <a:cubicBezTo>
                    <a:pt x="3" y="13"/>
                    <a:pt x="10" y="17"/>
                    <a:pt x="18" y="17"/>
                  </a:cubicBezTo>
                  <a:cubicBezTo>
                    <a:pt x="25" y="17"/>
                    <a:pt x="30" y="13"/>
                    <a:pt x="29" y="9"/>
                  </a:cubicBezTo>
                  <a:close/>
                </a:path>
              </a:pathLst>
            </a:custGeom>
            <a:grpFill/>
            <a:ln>
              <a:noFill/>
            </a:ln>
          </p:spPr>
          <p:txBody>
            <a:bodyPr anchor="ctr"/>
            <a:lstStyle/>
            <a:p>
              <a:pPr algn="ctr"/>
              <a:endParaRPr/>
            </a:p>
          </p:txBody>
        </p:sp>
        <p:sp>
          <p:nvSpPr>
            <p:cNvPr id="243" name="íṩḷíḍe"/>
            <p:cNvSpPr/>
            <p:nvPr/>
          </p:nvSpPr>
          <p:spPr bwMode="auto">
            <a:xfrm>
              <a:off x="7860072" y="1804190"/>
              <a:ext cx="109550" cy="61718"/>
            </a:xfrm>
            <a:custGeom>
              <a:avLst/>
              <a:gdLst>
                <a:gd name="T0" fmla="*/ 29 w 30"/>
                <a:gd name="T1" fmla="*/ 9 h 17"/>
                <a:gd name="T2" fmla="*/ 12 w 30"/>
                <a:gd name="T3" fmla="*/ 0 h 17"/>
                <a:gd name="T4" fmla="*/ 1 w 30"/>
                <a:gd name="T5" fmla="*/ 9 h 17"/>
                <a:gd name="T6" fmla="*/ 18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7" y="4"/>
                    <a:pt x="20" y="0"/>
                    <a:pt x="12" y="0"/>
                  </a:cubicBezTo>
                  <a:cubicBezTo>
                    <a:pt x="5" y="0"/>
                    <a:pt x="0" y="4"/>
                    <a:pt x="1" y="9"/>
                  </a:cubicBezTo>
                  <a:cubicBezTo>
                    <a:pt x="3" y="13"/>
                    <a:pt x="10" y="17"/>
                    <a:pt x="18" y="17"/>
                  </a:cubicBezTo>
                  <a:cubicBezTo>
                    <a:pt x="25" y="17"/>
                    <a:pt x="30" y="13"/>
                    <a:pt x="29" y="9"/>
                  </a:cubicBezTo>
                  <a:close/>
                </a:path>
              </a:pathLst>
            </a:custGeom>
            <a:grpFill/>
            <a:ln>
              <a:noFill/>
            </a:ln>
          </p:spPr>
          <p:txBody>
            <a:bodyPr anchor="ctr"/>
            <a:lstStyle/>
            <a:p>
              <a:pPr algn="ctr"/>
              <a:endParaRPr/>
            </a:p>
          </p:txBody>
        </p:sp>
        <p:sp>
          <p:nvSpPr>
            <p:cNvPr id="244" name="ïşḻíďè"/>
            <p:cNvSpPr/>
            <p:nvPr/>
          </p:nvSpPr>
          <p:spPr bwMode="auto">
            <a:xfrm>
              <a:off x="7980422" y="1804190"/>
              <a:ext cx="114178" cy="61718"/>
            </a:xfrm>
            <a:custGeom>
              <a:avLst/>
              <a:gdLst>
                <a:gd name="T0" fmla="*/ 30 w 31"/>
                <a:gd name="T1" fmla="*/ 9 h 17"/>
                <a:gd name="T2" fmla="*/ 13 w 31"/>
                <a:gd name="T3" fmla="*/ 0 h 17"/>
                <a:gd name="T4" fmla="*/ 2 w 31"/>
                <a:gd name="T5" fmla="*/ 9 h 17"/>
                <a:gd name="T6" fmla="*/ 19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0" y="0"/>
                    <a:pt x="13" y="0"/>
                  </a:cubicBezTo>
                  <a:cubicBezTo>
                    <a:pt x="5" y="0"/>
                    <a:pt x="0" y="4"/>
                    <a:pt x="2" y="9"/>
                  </a:cubicBezTo>
                  <a:cubicBezTo>
                    <a:pt x="4" y="13"/>
                    <a:pt x="11" y="17"/>
                    <a:pt x="19" y="17"/>
                  </a:cubicBezTo>
                  <a:cubicBezTo>
                    <a:pt x="26" y="17"/>
                    <a:pt x="31" y="13"/>
                    <a:pt x="30" y="9"/>
                  </a:cubicBezTo>
                  <a:close/>
                </a:path>
              </a:pathLst>
            </a:custGeom>
            <a:grpFill/>
            <a:ln>
              <a:noFill/>
            </a:ln>
          </p:spPr>
          <p:txBody>
            <a:bodyPr anchor="ctr"/>
            <a:lstStyle/>
            <a:p>
              <a:pPr algn="ctr"/>
              <a:endParaRPr/>
            </a:p>
          </p:txBody>
        </p:sp>
        <p:sp>
          <p:nvSpPr>
            <p:cNvPr id="245" name="iśḻïḓe"/>
            <p:cNvSpPr/>
            <p:nvPr/>
          </p:nvSpPr>
          <p:spPr bwMode="auto">
            <a:xfrm>
              <a:off x="8105400" y="1804190"/>
              <a:ext cx="112636" cy="61718"/>
            </a:xfrm>
            <a:custGeom>
              <a:avLst/>
              <a:gdLst>
                <a:gd name="T0" fmla="*/ 29 w 31"/>
                <a:gd name="T1" fmla="*/ 9 h 17"/>
                <a:gd name="T2" fmla="*/ 13 w 31"/>
                <a:gd name="T3" fmla="*/ 0 h 17"/>
                <a:gd name="T4" fmla="*/ 2 w 31"/>
                <a:gd name="T5" fmla="*/ 9 h 17"/>
                <a:gd name="T6" fmla="*/ 19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8" y="4"/>
                    <a:pt x="20" y="0"/>
                    <a:pt x="13" y="0"/>
                  </a:cubicBezTo>
                  <a:cubicBezTo>
                    <a:pt x="5" y="0"/>
                    <a:pt x="0" y="4"/>
                    <a:pt x="2" y="9"/>
                  </a:cubicBezTo>
                  <a:cubicBezTo>
                    <a:pt x="3" y="13"/>
                    <a:pt x="11" y="17"/>
                    <a:pt x="19" y="17"/>
                  </a:cubicBezTo>
                  <a:cubicBezTo>
                    <a:pt x="26" y="17"/>
                    <a:pt x="31" y="13"/>
                    <a:pt x="29" y="9"/>
                  </a:cubicBezTo>
                  <a:close/>
                </a:path>
              </a:pathLst>
            </a:custGeom>
            <a:grpFill/>
            <a:ln>
              <a:noFill/>
            </a:ln>
          </p:spPr>
          <p:txBody>
            <a:bodyPr anchor="ctr"/>
            <a:lstStyle/>
            <a:p>
              <a:pPr algn="ctr"/>
              <a:endParaRPr/>
            </a:p>
          </p:txBody>
        </p:sp>
        <p:sp>
          <p:nvSpPr>
            <p:cNvPr id="246" name="íṥļîḋê"/>
            <p:cNvSpPr/>
            <p:nvPr/>
          </p:nvSpPr>
          <p:spPr bwMode="auto">
            <a:xfrm>
              <a:off x="8228836" y="1804190"/>
              <a:ext cx="114178" cy="61718"/>
            </a:xfrm>
            <a:custGeom>
              <a:avLst/>
              <a:gdLst>
                <a:gd name="T0" fmla="*/ 29 w 31"/>
                <a:gd name="T1" fmla="*/ 9 h 17"/>
                <a:gd name="T2" fmla="*/ 12 w 31"/>
                <a:gd name="T3" fmla="*/ 0 h 17"/>
                <a:gd name="T4" fmla="*/ 2 w 31"/>
                <a:gd name="T5" fmla="*/ 9 h 17"/>
                <a:gd name="T6" fmla="*/ 18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7" y="4"/>
                    <a:pt x="20" y="0"/>
                    <a:pt x="12" y="0"/>
                  </a:cubicBezTo>
                  <a:cubicBezTo>
                    <a:pt x="5" y="0"/>
                    <a:pt x="0" y="4"/>
                    <a:pt x="2" y="9"/>
                  </a:cubicBezTo>
                  <a:cubicBezTo>
                    <a:pt x="3" y="13"/>
                    <a:pt x="11" y="17"/>
                    <a:pt x="18" y="17"/>
                  </a:cubicBezTo>
                  <a:cubicBezTo>
                    <a:pt x="26" y="17"/>
                    <a:pt x="31" y="13"/>
                    <a:pt x="29" y="9"/>
                  </a:cubicBezTo>
                  <a:close/>
                </a:path>
              </a:pathLst>
            </a:custGeom>
            <a:grpFill/>
            <a:ln>
              <a:noFill/>
            </a:ln>
          </p:spPr>
          <p:txBody>
            <a:bodyPr anchor="ctr"/>
            <a:lstStyle/>
            <a:p>
              <a:pPr algn="ctr"/>
              <a:endParaRPr/>
            </a:p>
          </p:txBody>
        </p:sp>
        <p:sp>
          <p:nvSpPr>
            <p:cNvPr id="247" name="ïṣľiďe"/>
            <p:cNvSpPr/>
            <p:nvPr/>
          </p:nvSpPr>
          <p:spPr bwMode="auto">
            <a:xfrm>
              <a:off x="8349186" y="1804190"/>
              <a:ext cx="117264" cy="61718"/>
            </a:xfrm>
            <a:custGeom>
              <a:avLst/>
              <a:gdLst>
                <a:gd name="T0" fmla="*/ 30 w 32"/>
                <a:gd name="T1" fmla="*/ 9 h 17"/>
                <a:gd name="T2" fmla="*/ 13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3" y="0"/>
                  </a:cubicBezTo>
                  <a:cubicBezTo>
                    <a:pt x="5" y="0"/>
                    <a:pt x="0" y="4"/>
                    <a:pt x="2" y="9"/>
                  </a:cubicBezTo>
                  <a:cubicBezTo>
                    <a:pt x="4" y="13"/>
                    <a:pt x="12" y="17"/>
                    <a:pt x="19" y="17"/>
                  </a:cubicBezTo>
                  <a:cubicBezTo>
                    <a:pt x="27" y="17"/>
                    <a:pt x="32" y="13"/>
                    <a:pt x="30" y="9"/>
                  </a:cubicBezTo>
                  <a:close/>
                </a:path>
              </a:pathLst>
            </a:custGeom>
            <a:grpFill/>
            <a:ln>
              <a:noFill/>
            </a:ln>
          </p:spPr>
          <p:txBody>
            <a:bodyPr anchor="ctr"/>
            <a:lstStyle/>
            <a:p>
              <a:pPr algn="ctr"/>
              <a:endParaRPr/>
            </a:p>
          </p:txBody>
        </p:sp>
        <p:sp>
          <p:nvSpPr>
            <p:cNvPr id="248" name="íşḻîḍé"/>
            <p:cNvSpPr/>
            <p:nvPr/>
          </p:nvSpPr>
          <p:spPr bwMode="auto">
            <a:xfrm>
              <a:off x="8474165" y="1804190"/>
              <a:ext cx="115721" cy="61718"/>
            </a:xfrm>
            <a:custGeom>
              <a:avLst/>
              <a:gdLst>
                <a:gd name="T0" fmla="*/ 30 w 32"/>
                <a:gd name="T1" fmla="*/ 9 h 17"/>
                <a:gd name="T2" fmla="*/ 12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5" y="0"/>
                    <a:pt x="0" y="4"/>
                    <a:pt x="2" y="9"/>
                  </a:cubicBezTo>
                  <a:cubicBezTo>
                    <a:pt x="4" y="13"/>
                    <a:pt x="12" y="17"/>
                    <a:pt x="19" y="17"/>
                  </a:cubicBezTo>
                  <a:cubicBezTo>
                    <a:pt x="27" y="17"/>
                    <a:pt x="32" y="13"/>
                    <a:pt x="30" y="9"/>
                  </a:cubicBezTo>
                  <a:close/>
                </a:path>
              </a:pathLst>
            </a:custGeom>
            <a:grpFill/>
            <a:ln>
              <a:noFill/>
            </a:ln>
          </p:spPr>
          <p:txBody>
            <a:bodyPr anchor="ctr"/>
            <a:lstStyle/>
            <a:p>
              <a:pPr algn="ctr"/>
              <a:endParaRPr/>
            </a:p>
          </p:txBody>
        </p:sp>
        <p:sp>
          <p:nvSpPr>
            <p:cNvPr id="249" name="îśḷïḋè"/>
            <p:cNvSpPr/>
            <p:nvPr/>
          </p:nvSpPr>
          <p:spPr bwMode="auto">
            <a:xfrm>
              <a:off x="9290383" y="1953855"/>
              <a:ext cx="120350" cy="63261"/>
            </a:xfrm>
            <a:custGeom>
              <a:avLst/>
              <a:gdLst>
                <a:gd name="T0" fmla="*/ 31 w 33"/>
                <a:gd name="T1" fmla="*/ 8 h 17"/>
                <a:gd name="T2" fmla="*/ 12 w 33"/>
                <a:gd name="T3" fmla="*/ 0 h 17"/>
                <a:gd name="T4" fmla="*/ 3 w 33"/>
                <a:gd name="T5" fmla="*/ 8 h 17"/>
                <a:gd name="T6" fmla="*/ 21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28" y="4"/>
                    <a:pt x="20" y="0"/>
                    <a:pt x="12" y="0"/>
                  </a:cubicBezTo>
                  <a:cubicBezTo>
                    <a:pt x="4" y="0"/>
                    <a:pt x="0" y="4"/>
                    <a:pt x="3" y="8"/>
                  </a:cubicBezTo>
                  <a:cubicBezTo>
                    <a:pt x="5" y="13"/>
                    <a:pt x="14" y="17"/>
                    <a:pt x="21" y="17"/>
                  </a:cubicBezTo>
                  <a:cubicBezTo>
                    <a:pt x="29" y="17"/>
                    <a:pt x="33" y="13"/>
                    <a:pt x="31" y="8"/>
                  </a:cubicBezTo>
                  <a:close/>
                </a:path>
              </a:pathLst>
            </a:custGeom>
            <a:grpFill/>
            <a:ln>
              <a:noFill/>
            </a:ln>
          </p:spPr>
          <p:txBody>
            <a:bodyPr anchor="ctr"/>
            <a:lstStyle/>
            <a:p>
              <a:pPr algn="ctr"/>
              <a:endParaRPr/>
            </a:p>
          </p:txBody>
        </p:sp>
        <p:sp>
          <p:nvSpPr>
            <p:cNvPr id="250" name="í$1íḓé"/>
            <p:cNvSpPr/>
            <p:nvPr/>
          </p:nvSpPr>
          <p:spPr bwMode="auto">
            <a:xfrm>
              <a:off x="9415362" y="1953855"/>
              <a:ext cx="123436" cy="63261"/>
            </a:xfrm>
            <a:custGeom>
              <a:avLst/>
              <a:gdLst>
                <a:gd name="T0" fmla="*/ 31 w 34"/>
                <a:gd name="T1" fmla="*/ 8 h 17"/>
                <a:gd name="T2" fmla="*/ 12 w 34"/>
                <a:gd name="T3" fmla="*/ 0 h 17"/>
                <a:gd name="T4" fmla="*/ 3 w 34"/>
                <a:gd name="T5" fmla="*/ 8 h 17"/>
                <a:gd name="T6" fmla="*/ 2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9" y="4"/>
                    <a:pt x="20" y="0"/>
                    <a:pt x="12" y="0"/>
                  </a:cubicBezTo>
                  <a:cubicBezTo>
                    <a:pt x="5" y="0"/>
                    <a:pt x="0" y="4"/>
                    <a:pt x="3" y="8"/>
                  </a:cubicBezTo>
                  <a:cubicBezTo>
                    <a:pt x="6" y="13"/>
                    <a:pt x="14" y="17"/>
                    <a:pt x="22" y="17"/>
                  </a:cubicBezTo>
                  <a:cubicBezTo>
                    <a:pt x="30" y="17"/>
                    <a:pt x="34" y="13"/>
                    <a:pt x="31" y="8"/>
                  </a:cubicBezTo>
                  <a:close/>
                </a:path>
              </a:pathLst>
            </a:custGeom>
            <a:grpFill/>
            <a:ln>
              <a:noFill/>
            </a:ln>
          </p:spPr>
          <p:txBody>
            <a:bodyPr anchor="ctr"/>
            <a:lstStyle/>
            <a:p>
              <a:pPr algn="ctr"/>
              <a:endParaRPr/>
            </a:p>
          </p:txBody>
        </p:sp>
        <p:sp>
          <p:nvSpPr>
            <p:cNvPr id="251" name="ïs1ïdé"/>
            <p:cNvSpPr/>
            <p:nvPr/>
          </p:nvSpPr>
          <p:spPr bwMode="auto">
            <a:xfrm>
              <a:off x="9543426" y="1953855"/>
              <a:ext cx="123436" cy="63261"/>
            </a:xfrm>
            <a:custGeom>
              <a:avLst/>
              <a:gdLst>
                <a:gd name="T0" fmla="*/ 31 w 34"/>
                <a:gd name="T1" fmla="*/ 8 h 17"/>
                <a:gd name="T2" fmla="*/ 12 w 34"/>
                <a:gd name="T3" fmla="*/ 0 h 17"/>
                <a:gd name="T4" fmla="*/ 3 w 34"/>
                <a:gd name="T5" fmla="*/ 8 h 17"/>
                <a:gd name="T6" fmla="*/ 2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8" y="4"/>
                    <a:pt x="20" y="0"/>
                    <a:pt x="12" y="0"/>
                  </a:cubicBezTo>
                  <a:cubicBezTo>
                    <a:pt x="4" y="0"/>
                    <a:pt x="0" y="4"/>
                    <a:pt x="3" y="8"/>
                  </a:cubicBezTo>
                  <a:cubicBezTo>
                    <a:pt x="5" y="13"/>
                    <a:pt x="14" y="17"/>
                    <a:pt x="22" y="17"/>
                  </a:cubicBezTo>
                  <a:cubicBezTo>
                    <a:pt x="30" y="17"/>
                    <a:pt x="34" y="13"/>
                    <a:pt x="31" y="8"/>
                  </a:cubicBezTo>
                  <a:close/>
                </a:path>
              </a:pathLst>
            </a:custGeom>
            <a:grpFill/>
            <a:ln>
              <a:noFill/>
            </a:ln>
          </p:spPr>
          <p:txBody>
            <a:bodyPr anchor="ctr"/>
            <a:lstStyle/>
            <a:p>
              <a:pPr algn="ctr"/>
              <a:endParaRPr/>
            </a:p>
          </p:txBody>
        </p:sp>
        <p:sp>
          <p:nvSpPr>
            <p:cNvPr id="252" name="íšlïḍê"/>
            <p:cNvSpPr/>
            <p:nvPr/>
          </p:nvSpPr>
          <p:spPr bwMode="auto">
            <a:xfrm>
              <a:off x="9666862" y="1953855"/>
              <a:ext cx="123436" cy="63261"/>
            </a:xfrm>
            <a:custGeom>
              <a:avLst/>
              <a:gdLst>
                <a:gd name="T0" fmla="*/ 31 w 34"/>
                <a:gd name="T1" fmla="*/ 8 h 17"/>
                <a:gd name="T2" fmla="*/ 12 w 34"/>
                <a:gd name="T3" fmla="*/ 0 h 17"/>
                <a:gd name="T4" fmla="*/ 3 w 34"/>
                <a:gd name="T5" fmla="*/ 8 h 17"/>
                <a:gd name="T6" fmla="*/ 23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9" y="4"/>
                    <a:pt x="20" y="0"/>
                    <a:pt x="12" y="0"/>
                  </a:cubicBezTo>
                  <a:cubicBezTo>
                    <a:pt x="4" y="0"/>
                    <a:pt x="0" y="4"/>
                    <a:pt x="3" y="8"/>
                  </a:cubicBezTo>
                  <a:cubicBezTo>
                    <a:pt x="6" y="13"/>
                    <a:pt x="15" y="17"/>
                    <a:pt x="23" y="17"/>
                  </a:cubicBezTo>
                  <a:cubicBezTo>
                    <a:pt x="30" y="17"/>
                    <a:pt x="34" y="13"/>
                    <a:pt x="31" y="8"/>
                  </a:cubicBezTo>
                  <a:close/>
                </a:path>
              </a:pathLst>
            </a:custGeom>
            <a:grpFill/>
            <a:ln>
              <a:noFill/>
            </a:ln>
          </p:spPr>
          <p:txBody>
            <a:bodyPr anchor="ctr"/>
            <a:lstStyle/>
            <a:p>
              <a:pPr algn="ctr"/>
              <a:endParaRPr/>
            </a:p>
          </p:txBody>
        </p:sp>
        <p:sp>
          <p:nvSpPr>
            <p:cNvPr id="253" name="îŝ1ïďe"/>
            <p:cNvSpPr/>
            <p:nvPr/>
          </p:nvSpPr>
          <p:spPr bwMode="auto">
            <a:xfrm>
              <a:off x="9794927" y="1953855"/>
              <a:ext cx="123436" cy="63261"/>
            </a:xfrm>
            <a:custGeom>
              <a:avLst/>
              <a:gdLst>
                <a:gd name="T0" fmla="*/ 31 w 34"/>
                <a:gd name="T1" fmla="*/ 8 h 17"/>
                <a:gd name="T2" fmla="*/ 12 w 34"/>
                <a:gd name="T3" fmla="*/ 0 h 17"/>
                <a:gd name="T4" fmla="*/ 3 w 34"/>
                <a:gd name="T5" fmla="*/ 8 h 17"/>
                <a:gd name="T6" fmla="*/ 2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8" y="4"/>
                    <a:pt x="19" y="0"/>
                    <a:pt x="12" y="0"/>
                  </a:cubicBezTo>
                  <a:cubicBezTo>
                    <a:pt x="4" y="0"/>
                    <a:pt x="0" y="4"/>
                    <a:pt x="3" y="8"/>
                  </a:cubicBezTo>
                  <a:cubicBezTo>
                    <a:pt x="6" y="13"/>
                    <a:pt x="14" y="17"/>
                    <a:pt x="22" y="17"/>
                  </a:cubicBezTo>
                  <a:cubicBezTo>
                    <a:pt x="30" y="17"/>
                    <a:pt x="34" y="13"/>
                    <a:pt x="31" y="8"/>
                  </a:cubicBezTo>
                  <a:close/>
                </a:path>
              </a:pathLst>
            </a:custGeom>
            <a:grpFill/>
            <a:ln>
              <a:noFill/>
            </a:ln>
          </p:spPr>
          <p:txBody>
            <a:bodyPr anchor="ctr"/>
            <a:lstStyle/>
            <a:p>
              <a:pPr algn="ctr"/>
              <a:endParaRPr/>
            </a:p>
          </p:txBody>
        </p:sp>
        <p:sp>
          <p:nvSpPr>
            <p:cNvPr id="254" name="íṥḻíḋè"/>
            <p:cNvSpPr/>
            <p:nvPr/>
          </p:nvSpPr>
          <p:spPr bwMode="auto">
            <a:xfrm>
              <a:off x="9918363" y="1953855"/>
              <a:ext cx="128065" cy="63261"/>
            </a:xfrm>
            <a:custGeom>
              <a:avLst/>
              <a:gdLst>
                <a:gd name="T0" fmla="*/ 32 w 35"/>
                <a:gd name="T1" fmla="*/ 8 h 17"/>
                <a:gd name="T2" fmla="*/ 12 w 35"/>
                <a:gd name="T3" fmla="*/ 0 h 17"/>
                <a:gd name="T4" fmla="*/ 3 w 35"/>
                <a:gd name="T5" fmla="*/ 8 h 17"/>
                <a:gd name="T6" fmla="*/ 23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28" y="4"/>
                    <a:pt x="20" y="0"/>
                    <a:pt x="12" y="0"/>
                  </a:cubicBezTo>
                  <a:cubicBezTo>
                    <a:pt x="4" y="0"/>
                    <a:pt x="0" y="4"/>
                    <a:pt x="3" y="8"/>
                  </a:cubicBezTo>
                  <a:cubicBezTo>
                    <a:pt x="6" y="13"/>
                    <a:pt x="15" y="17"/>
                    <a:pt x="23" y="17"/>
                  </a:cubicBezTo>
                  <a:cubicBezTo>
                    <a:pt x="31" y="17"/>
                    <a:pt x="35" y="13"/>
                    <a:pt x="32" y="8"/>
                  </a:cubicBezTo>
                  <a:close/>
                </a:path>
              </a:pathLst>
            </a:custGeom>
            <a:grpFill/>
            <a:ln>
              <a:noFill/>
            </a:ln>
          </p:spPr>
          <p:txBody>
            <a:bodyPr anchor="ctr"/>
            <a:lstStyle/>
            <a:p>
              <a:pPr algn="ctr"/>
              <a:endParaRPr/>
            </a:p>
          </p:txBody>
        </p:sp>
        <p:sp>
          <p:nvSpPr>
            <p:cNvPr id="255" name="íṣlíḋe"/>
            <p:cNvSpPr/>
            <p:nvPr/>
          </p:nvSpPr>
          <p:spPr bwMode="auto">
            <a:xfrm>
              <a:off x="10046427" y="1953855"/>
              <a:ext cx="123436" cy="63261"/>
            </a:xfrm>
            <a:custGeom>
              <a:avLst/>
              <a:gdLst>
                <a:gd name="T0" fmla="*/ 31 w 34"/>
                <a:gd name="T1" fmla="*/ 8 h 17"/>
                <a:gd name="T2" fmla="*/ 11 w 34"/>
                <a:gd name="T3" fmla="*/ 0 h 17"/>
                <a:gd name="T4" fmla="*/ 3 w 34"/>
                <a:gd name="T5" fmla="*/ 8 h 17"/>
                <a:gd name="T6" fmla="*/ 23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8" y="4"/>
                    <a:pt x="19" y="0"/>
                    <a:pt x="11" y="0"/>
                  </a:cubicBezTo>
                  <a:cubicBezTo>
                    <a:pt x="4" y="0"/>
                    <a:pt x="0" y="4"/>
                    <a:pt x="3" y="8"/>
                  </a:cubicBezTo>
                  <a:cubicBezTo>
                    <a:pt x="6" y="13"/>
                    <a:pt x="15" y="17"/>
                    <a:pt x="23" y="17"/>
                  </a:cubicBezTo>
                  <a:cubicBezTo>
                    <a:pt x="31" y="17"/>
                    <a:pt x="34" y="13"/>
                    <a:pt x="31" y="8"/>
                  </a:cubicBezTo>
                  <a:close/>
                </a:path>
              </a:pathLst>
            </a:custGeom>
            <a:grpFill/>
            <a:ln>
              <a:noFill/>
            </a:ln>
          </p:spPr>
          <p:txBody>
            <a:bodyPr anchor="ctr"/>
            <a:lstStyle/>
            <a:p>
              <a:pPr algn="ctr"/>
              <a:endParaRPr/>
            </a:p>
          </p:txBody>
        </p:sp>
        <p:sp>
          <p:nvSpPr>
            <p:cNvPr id="256" name="îṩḻîḋé"/>
            <p:cNvSpPr/>
            <p:nvPr/>
          </p:nvSpPr>
          <p:spPr bwMode="auto">
            <a:xfrm>
              <a:off x="10169863" y="1953855"/>
              <a:ext cx="128065" cy="63261"/>
            </a:xfrm>
            <a:custGeom>
              <a:avLst/>
              <a:gdLst>
                <a:gd name="T0" fmla="*/ 32 w 35"/>
                <a:gd name="T1" fmla="*/ 8 h 17"/>
                <a:gd name="T2" fmla="*/ 12 w 35"/>
                <a:gd name="T3" fmla="*/ 0 h 17"/>
                <a:gd name="T4" fmla="*/ 3 w 35"/>
                <a:gd name="T5" fmla="*/ 8 h 17"/>
                <a:gd name="T6" fmla="*/ 23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28" y="4"/>
                    <a:pt x="19" y="0"/>
                    <a:pt x="12" y="0"/>
                  </a:cubicBezTo>
                  <a:cubicBezTo>
                    <a:pt x="4" y="0"/>
                    <a:pt x="0" y="4"/>
                    <a:pt x="3" y="8"/>
                  </a:cubicBezTo>
                  <a:cubicBezTo>
                    <a:pt x="7" y="13"/>
                    <a:pt x="16" y="17"/>
                    <a:pt x="23" y="17"/>
                  </a:cubicBezTo>
                  <a:cubicBezTo>
                    <a:pt x="31" y="17"/>
                    <a:pt x="35" y="13"/>
                    <a:pt x="32" y="8"/>
                  </a:cubicBezTo>
                  <a:close/>
                </a:path>
              </a:pathLst>
            </a:custGeom>
            <a:grpFill/>
            <a:ln>
              <a:noFill/>
            </a:ln>
          </p:spPr>
          <p:txBody>
            <a:bodyPr anchor="ctr"/>
            <a:lstStyle/>
            <a:p>
              <a:pPr algn="ctr"/>
              <a:endParaRPr/>
            </a:p>
          </p:txBody>
        </p:sp>
        <p:sp>
          <p:nvSpPr>
            <p:cNvPr id="257" name="ïṥḻíḋé"/>
            <p:cNvSpPr/>
            <p:nvPr/>
          </p:nvSpPr>
          <p:spPr bwMode="auto">
            <a:xfrm>
              <a:off x="10297928" y="1953855"/>
              <a:ext cx="128065" cy="63261"/>
            </a:xfrm>
            <a:custGeom>
              <a:avLst/>
              <a:gdLst>
                <a:gd name="T0" fmla="*/ 31 w 35"/>
                <a:gd name="T1" fmla="*/ 8 h 17"/>
                <a:gd name="T2" fmla="*/ 11 w 35"/>
                <a:gd name="T3" fmla="*/ 0 h 17"/>
                <a:gd name="T4" fmla="*/ 3 w 35"/>
                <a:gd name="T5" fmla="*/ 8 h 17"/>
                <a:gd name="T6" fmla="*/ 23 w 35"/>
                <a:gd name="T7" fmla="*/ 17 h 17"/>
                <a:gd name="T8" fmla="*/ 31 w 35"/>
                <a:gd name="T9" fmla="*/ 8 h 17"/>
              </a:gdLst>
              <a:ahLst/>
              <a:cxnLst>
                <a:cxn ang="0">
                  <a:pos x="T0" y="T1"/>
                </a:cxn>
                <a:cxn ang="0">
                  <a:pos x="T2" y="T3"/>
                </a:cxn>
                <a:cxn ang="0">
                  <a:pos x="T4" y="T5"/>
                </a:cxn>
                <a:cxn ang="0">
                  <a:pos x="T6" y="T7"/>
                </a:cxn>
                <a:cxn ang="0">
                  <a:pos x="T8" y="T9"/>
                </a:cxn>
              </a:cxnLst>
              <a:rect l="0" t="0" r="r" b="b"/>
              <a:pathLst>
                <a:path w="35" h="17">
                  <a:moveTo>
                    <a:pt x="31" y="8"/>
                  </a:moveTo>
                  <a:cubicBezTo>
                    <a:pt x="28" y="4"/>
                    <a:pt x="19" y="0"/>
                    <a:pt x="11" y="0"/>
                  </a:cubicBezTo>
                  <a:cubicBezTo>
                    <a:pt x="3" y="0"/>
                    <a:pt x="0" y="4"/>
                    <a:pt x="3" y="8"/>
                  </a:cubicBezTo>
                  <a:cubicBezTo>
                    <a:pt x="6" y="13"/>
                    <a:pt x="15" y="17"/>
                    <a:pt x="23" y="17"/>
                  </a:cubicBezTo>
                  <a:cubicBezTo>
                    <a:pt x="31" y="17"/>
                    <a:pt x="35" y="13"/>
                    <a:pt x="31" y="8"/>
                  </a:cubicBezTo>
                  <a:close/>
                </a:path>
              </a:pathLst>
            </a:custGeom>
            <a:grpFill/>
            <a:ln>
              <a:noFill/>
            </a:ln>
          </p:spPr>
          <p:txBody>
            <a:bodyPr anchor="ctr"/>
            <a:lstStyle/>
            <a:p>
              <a:pPr algn="ctr"/>
              <a:endParaRPr/>
            </a:p>
          </p:txBody>
        </p:sp>
        <p:sp>
          <p:nvSpPr>
            <p:cNvPr id="258" name="íŝḻïḋé"/>
            <p:cNvSpPr/>
            <p:nvPr/>
          </p:nvSpPr>
          <p:spPr bwMode="auto">
            <a:xfrm>
              <a:off x="9330500" y="2031003"/>
              <a:ext cx="124979"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9" y="4"/>
                    <a:pt x="20" y="0"/>
                    <a:pt x="12" y="0"/>
                  </a:cubicBezTo>
                  <a:cubicBezTo>
                    <a:pt x="5"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59" name="iṩlide"/>
            <p:cNvSpPr/>
            <p:nvPr/>
          </p:nvSpPr>
          <p:spPr bwMode="auto">
            <a:xfrm>
              <a:off x="9458565" y="2031003"/>
              <a:ext cx="124979"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9" y="4"/>
                    <a:pt x="20"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60" name="ïṡḷîḑè"/>
            <p:cNvSpPr/>
            <p:nvPr/>
          </p:nvSpPr>
          <p:spPr bwMode="auto">
            <a:xfrm>
              <a:off x="9586629" y="2031003"/>
              <a:ext cx="123436"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9" y="4"/>
                    <a:pt x="20"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61" name="isļidê"/>
            <p:cNvSpPr/>
            <p:nvPr/>
          </p:nvSpPr>
          <p:spPr bwMode="auto">
            <a:xfrm>
              <a:off x="9714694" y="2031003"/>
              <a:ext cx="123436"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20"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62" name="ïşľíďè"/>
            <p:cNvSpPr/>
            <p:nvPr/>
          </p:nvSpPr>
          <p:spPr bwMode="auto">
            <a:xfrm>
              <a:off x="9842758" y="2031003"/>
              <a:ext cx="123436" cy="61718"/>
            </a:xfrm>
            <a:custGeom>
              <a:avLst/>
              <a:gdLst>
                <a:gd name="T0" fmla="*/ 31 w 34"/>
                <a:gd name="T1" fmla="*/ 9 h 17"/>
                <a:gd name="T2" fmla="*/ 12 w 34"/>
                <a:gd name="T3" fmla="*/ 0 h 17"/>
                <a:gd name="T4" fmla="*/ 3 w 34"/>
                <a:gd name="T5" fmla="*/ 9 h 17"/>
                <a:gd name="T6" fmla="*/ 23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5" y="17"/>
                    <a:pt x="23" y="17"/>
                  </a:cubicBezTo>
                  <a:cubicBezTo>
                    <a:pt x="30" y="17"/>
                    <a:pt x="34" y="13"/>
                    <a:pt x="31" y="9"/>
                  </a:cubicBezTo>
                  <a:close/>
                </a:path>
              </a:pathLst>
            </a:custGeom>
            <a:grpFill/>
            <a:ln>
              <a:noFill/>
            </a:ln>
          </p:spPr>
          <p:txBody>
            <a:bodyPr anchor="ctr"/>
            <a:lstStyle/>
            <a:p>
              <a:pPr algn="ctr"/>
              <a:endParaRPr/>
            </a:p>
          </p:txBody>
        </p:sp>
        <p:sp>
          <p:nvSpPr>
            <p:cNvPr id="263" name="iSlíḋé"/>
            <p:cNvSpPr/>
            <p:nvPr/>
          </p:nvSpPr>
          <p:spPr bwMode="auto">
            <a:xfrm>
              <a:off x="9969280" y="2031003"/>
              <a:ext cx="124979" cy="61718"/>
            </a:xfrm>
            <a:custGeom>
              <a:avLst/>
              <a:gdLst>
                <a:gd name="T0" fmla="*/ 31 w 34"/>
                <a:gd name="T1" fmla="*/ 9 h 17"/>
                <a:gd name="T2" fmla="*/ 11 w 34"/>
                <a:gd name="T3" fmla="*/ 0 h 17"/>
                <a:gd name="T4" fmla="*/ 3 w 34"/>
                <a:gd name="T5" fmla="*/ 9 h 17"/>
                <a:gd name="T6" fmla="*/ 23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1" y="0"/>
                  </a:cubicBezTo>
                  <a:cubicBezTo>
                    <a:pt x="4" y="0"/>
                    <a:pt x="0" y="4"/>
                    <a:pt x="3" y="9"/>
                  </a:cubicBezTo>
                  <a:cubicBezTo>
                    <a:pt x="6" y="13"/>
                    <a:pt x="15" y="17"/>
                    <a:pt x="23" y="17"/>
                  </a:cubicBezTo>
                  <a:cubicBezTo>
                    <a:pt x="31" y="17"/>
                    <a:pt x="34" y="13"/>
                    <a:pt x="31" y="9"/>
                  </a:cubicBezTo>
                  <a:close/>
                </a:path>
              </a:pathLst>
            </a:custGeom>
            <a:grpFill/>
            <a:ln>
              <a:noFill/>
            </a:ln>
          </p:spPr>
          <p:txBody>
            <a:bodyPr anchor="ctr"/>
            <a:lstStyle/>
            <a:p>
              <a:pPr algn="ctr"/>
              <a:endParaRPr/>
            </a:p>
          </p:txBody>
        </p:sp>
        <p:sp>
          <p:nvSpPr>
            <p:cNvPr id="264" name="îśľïdê"/>
            <p:cNvSpPr/>
            <p:nvPr/>
          </p:nvSpPr>
          <p:spPr bwMode="auto">
            <a:xfrm>
              <a:off x="10097345" y="2031003"/>
              <a:ext cx="128065" cy="61718"/>
            </a:xfrm>
            <a:custGeom>
              <a:avLst/>
              <a:gdLst>
                <a:gd name="T0" fmla="*/ 31 w 35"/>
                <a:gd name="T1" fmla="*/ 9 h 17"/>
                <a:gd name="T2" fmla="*/ 11 w 35"/>
                <a:gd name="T3" fmla="*/ 0 h 17"/>
                <a:gd name="T4" fmla="*/ 3 w 35"/>
                <a:gd name="T5" fmla="*/ 9 h 17"/>
                <a:gd name="T6" fmla="*/ 23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28" y="4"/>
                    <a:pt x="19" y="0"/>
                    <a:pt x="11" y="0"/>
                  </a:cubicBezTo>
                  <a:cubicBezTo>
                    <a:pt x="3" y="0"/>
                    <a:pt x="0" y="4"/>
                    <a:pt x="3" y="9"/>
                  </a:cubicBezTo>
                  <a:cubicBezTo>
                    <a:pt x="6" y="13"/>
                    <a:pt x="15" y="17"/>
                    <a:pt x="23" y="17"/>
                  </a:cubicBezTo>
                  <a:cubicBezTo>
                    <a:pt x="31" y="17"/>
                    <a:pt x="35" y="13"/>
                    <a:pt x="31" y="9"/>
                  </a:cubicBezTo>
                  <a:close/>
                </a:path>
              </a:pathLst>
            </a:custGeom>
            <a:grpFill/>
            <a:ln>
              <a:noFill/>
            </a:ln>
          </p:spPr>
          <p:txBody>
            <a:bodyPr anchor="ctr"/>
            <a:lstStyle/>
            <a:p>
              <a:pPr algn="ctr"/>
              <a:endParaRPr/>
            </a:p>
          </p:txBody>
        </p:sp>
        <p:sp>
          <p:nvSpPr>
            <p:cNvPr id="265" name="ïṣľïďê"/>
            <p:cNvSpPr/>
            <p:nvPr/>
          </p:nvSpPr>
          <p:spPr bwMode="auto">
            <a:xfrm>
              <a:off x="10222323" y="2031003"/>
              <a:ext cx="131151" cy="61718"/>
            </a:xfrm>
            <a:custGeom>
              <a:avLst/>
              <a:gdLst>
                <a:gd name="T0" fmla="*/ 32 w 36"/>
                <a:gd name="T1" fmla="*/ 9 h 17"/>
                <a:gd name="T2" fmla="*/ 12 w 36"/>
                <a:gd name="T3" fmla="*/ 0 h 17"/>
                <a:gd name="T4" fmla="*/ 4 w 36"/>
                <a:gd name="T5" fmla="*/ 9 h 17"/>
                <a:gd name="T6" fmla="*/ 24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29" y="4"/>
                    <a:pt x="20" y="0"/>
                    <a:pt x="12" y="0"/>
                  </a:cubicBezTo>
                  <a:cubicBezTo>
                    <a:pt x="4" y="0"/>
                    <a:pt x="0" y="4"/>
                    <a:pt x="4" y="9"/>
                  </a:cubicBezTo>
                  <a:cubicBezTo>
                    <a:pt x="7" y="13"/>
                    <a:pt x="16" y="17"/>
                    <a:pt x="24" y="17"/>
                  </a:cubicBezTo>
                  <a:cubicBezTo>
                    <a:pt x="32" y="17"/>
                    <a:pt x="36" y="13"/>
                    <a:pt x="32" y="9"/>
                  </a:cubicBezTo>
                  <a:close/>
                </a:path>
              </a:pathLst>
            </a:custGeom>
            <a:grpFill/>
            <a:ln>
              <a:noFill/>
            </a:ln>
          </p:spPr>
          <p:txBody>
            <a:bodyPr anchor="ctr"/>
            <a:lstStyle/>
            <a:p>
              <a:pPr algn="ctr"/>
              <a:endParaRPr/>
            </a:p>
          </p:txBody>
        </p:sp>
        <p:sp>
          <p:nvSpPr>
            <p:cNvPr id="266" name="ïṡ1îde"/>
            <p:cNvSpPr/>
            <p:nvPr/>
          </p:nvSpPr>
          <p:spPr bwMode="auto">
            <a:xfrm>
              <a:off x="7758238" y="1878251"/>
              <a:ext cx="114178" cy="61718"/>
            </a:xfrm>
            <a:custGeom>
              <a:avLst/>
              <a:gdLst>
                <a:gd name="T0" fmla="*/ 29 w 31"/>
                <a:gd name="T1" fmla="*/ 9 h 17"/>
                <a:gd name="T2" fmla="*/ 13 w 31"/>
                <a:gd name="T3" fmla="*/ 0 h 17"/>
                <a:gd name="T4" fmla="*/ 2 w 31"/>
                <a:gd name="T5" fmla="*/ 9 h 17"/>
                <a:gd name="T6" fmla="*/ 18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8" y="4"/>
                    <a:pt x="21" y="0"/>
                    <a:pt x="13" y="0"/>
                  </a:cubicBezTo>
                  <a:cubicBezTo>
                    <a:pt x="5" y="0"/>
                    <a:pt x="0" y="4"/>
                    <a:pt x="2" y="9"/>
                  </a:cubicBezTo>
                  <a:cubicBezTo>
                    <a:pt x="3" y="13"/>
                    <a:pt x="10" y="17"/>
                    <a:pt x="18" y="17"/>
                  </a:cubicBezTo>
                  <a:cubicBezTo>
                    <a:pt x="26" y="17"/>
                    <a:pt x="31" y="13"/>
                    <a:pt x="29" y="9"/>
                  </a:cubicBezTo>
                  <a:close/>
                </a:path>
              </a:pathLst>
            </a:custGeom>
            <a:grpFill/>
            <a:ln>
              <a:noFill/>
            </a:ln>
          </p:spPr>
          <p:txBody>
            <a:bodyPr anchor="ctr"/>
            <a:lstStyle/>
            <a:p>
              <a:pPr algn="ctr"/>
              <a:endParaRPr/>
            </a:p>
          </p:txBody>
        </p:sp>
        <p:sp>
          <p:nvSpPr>
            <p:cNvPr id="267" name="ïsļïde"/>
            <p:cNvSpPr/>
            <p:nvPr/>
          </p:nvSpPr>
          <p:spPr bwMode="auto">
            <a:xfrm>
              <a:off x="7883216" y="1878251"/>
              <a:ext cx="112636" cy="61718"/>
            </a:xfrm>
            <a:custGeom>
              <a:avLst/>
              <a:gdLst>
                <a:gd name="T0" fmla="*/ 30 w 31"/>
                <a:gd name="T1" fmla="*/ 9 h 17"/>
                <a:gd name="T2" fmla="*/ 13 w 31"/>
                <a:gd name="T3" fmla="*/ 0 h 17"/>
                <a:gd name="T4" fmla="*/ 2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1" y="0"/>
                    <a:pt x="13" y="0"/>
                  </a:cubicBezTo>
                  <a:cubicBezTo>
                    <a:pt x="5" y="0"/>
                    <a:pt x="0" y="4"/>
                    <a:pt x="2" y="9"/>
                  </a:cubicBezTo>
                  <a:cubicBezTo>
                    <a:pt x="3" y="13"/>
                    <a:pt x="11" y="17"/>
                    <a:pt x="18" y="17"/>
                  </a:cubicBezTo>
                  <a:cubicBezTo>
                    <a:pt x="26" y="17"/>
                    <a:pt x="31" y="13"/>
                    <a:pt x="30" y="9"/>
                  </a:cubicBezTo>
                  <a:close/>
                </a:path>
              </a:pathLst>
            </a:custGeom>
            <a:grpFill/>
            <a:ln>
              <a:noFill/>
            </a:ln>
          </p:spPr>
          <p:txBody>
            <a:bodyPr anchor="ctr"/>
            <a:lstStyle/>
            <a:p>
              <a:pPr algn="ctr"/>
              <a:endParaRPr/>
            </a:p>
          </p:txBody>
        </p:sp>
        <p:sp>
          <p:nvSpPr>
            <p:cNvPr id="268" name="išļïde"/>
            <p:cNvSpPr/>
            <p:nvPr/>
          </p:nvSpPr>
          <p:spPr bwMode="auto">
            <a:xfrm>
              <a:off x="8006652" y="1878251"/>
              <a:ext cx="112636" cy="61718"/>
            </a:xfrm>
            <a:custGeom>
              <a:avLst/>
              <a:gdLst>
                <a:gd name="T0" fmla="*/ 30 w 31"/>
                <a:gd name="T1" fmla="*/ 9 h 17"/>
                <a:gd name="T2" fmla="*/ 13 w 31"/>
                <a:gd name="T3" fmla="*/ 0 h 17"/>
                <a:gd name="T4" fmla="*/ 2 w 31"/>
                <a:gd name="T5" fmla="*/ 9 h 17"/>
                <a:gd name="T6" fmla="*/ 19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1" y="0"/>
                    <a:pt x="13" y="0"/>
                  </a:cubicBezTo>
                  <a:cubicBezTo>
                    <a:pt x="5" y="0"/>
                    <a:pt x="0" y="4"/>
                    <a:pt x="2" y="9"/>
                  </a:cubicBezTo>
                  <a:cubicBezTo>
                    <a:pt x="3" y="13"/>
                    <a:pt x="11" y="17"/>
                    <a:pt x="19" y="17"/>
                  </a:cubicBezTo>
                  <a:cubicBezTo>
                    <a:pt x="27" y="17"/>
                    <a:pt x="31" y="13"/>
                    <a:pt x="30" y="9"/>
                  </a:cubicBezTo>
                  <a:close/>
                </a:path>
              </a:pathLst>
            </a:custGeom>
            <a:grpFill/>
            <a:ln>
              <a:noFill/>
            </a:ln>
          </p:spPr>
          <p:txBody>
            <a:bodyPr anchor="ctr"/>
            <a:lstStyle/>
            <a:p>
              <a:pPr algn="ctr"/>
              <a:endParaRPr/>
            </a:p>
          </p:txBody>
        </p:sp>
        <p:sp>
          <p:nvSpPr>
            <p:cNvPr id="269" name="ïṩlide"/>
            <p:cNvSpPr/>
            <p:nvPr/>
          </p:nvSpPr>
          <p:spPr bwMode="auto">
            <a:xfrm>
              <a:off x="8130087" y="1878251"/>
              <a:ext cx="117264" cy="61718"/>
            </a:xfrm>
            <a:custGeom>
              <a:avLst/>
              <a:gdLst>
                <a:gd name="T0" fmla="*/ 30 w 32"/>
                <a:gd name="T1" fmla="*/ 9 h 17"/>
                <a:gd name="T2" fmla="*/ 13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1" y="0"/>
                    <a:pt x="13" y="0"/>
                  </a:cubicBezTo>
                  <a:cubicBezTo>
                    <a:pt x="5" y="0"/>
                    <a:pt x="0" y="4"/>
                    <a:pt x="2" y="9"/>
                  </a:cubicBezTo>
                  <a:cubicBezTo>
                    <a:pt x="4" y="13"/>
                    <a:pt x="11" y="17"/>
                    <a:pt x="19" y="17"/>
                  </a:cubicBezTo>
                  <a:cubicBezTo>
                    <a:pt x="27" y="17"/>
                    <a:pt x="32" y="13"/>
                    <a:pt x="30" y="9"/>
                  </a:cubicBezTo>
                  <a:close/>
                </a:path>
              </a:pathLst>
            </a:custGeom>
            <a:grpFill/>
            <a:ln>
              <a:noFill/>
            </a:ln>
          </p:spPr>
          <p:txBody>
            <a:bodyPr anchor="ctr"/>
            <a:lstStyle/>
            <a:p>
              <a:pPr algn="ctr"/>
              <a:endParaRPr/>
            </a:p>
          </p:txBody>
        </p:sp>
        <p:sp>
          <p:nvSpPr>
            <p:cNvPr id="270" name="ïṩ1ïḍé"/>
            <p:cNvSpPr/>
            <p:nvPr/>
          </p:nvSpPr>
          <p:spPr bwMode="auto">
            <a:xfrm>
              <a:off x="8255067" y="1878251"/>
              <a:ext cx="115721" cy="61718"/>
            </a:xfrm>
            <a:custGeom>
              <a:avLst/>
              <a:gdLst>
                <a:gd name="T0" fmla="*/ 30 w 32"/>
                <a:gd name="T1" fmla="*/ 9 h 17"/>
                <a:gd name="T2" fmla="*/ 13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1" y="0"/>
                    <a:pt x="13" y="0"/>
                  </a:cubicBezTo>
                  <a:cubicBezTo>
                    <a:pt x="5" y="0"/>
                    <a:pt x="0" y="4"/>
                    <a:pt x="2" y="9"/>
                  </a:cubicBezTo>
                  <a:cubicBezTo>
                    <a:pt x="4" y="13"/>
                    <a:pt x="12" y="17"/>
                    <a:pt x="19" y="17"/>
                  </a:cubicBezTo>
                  <a:cubicBezTo>
                    <a:pt x="27" y="17"/>
                    <a:pt x="32" y="13"/>
                    <a:pt x="30" y="9"/>
                  </a:cubicBezTo>
                  <a:close/>
                </a:path>
              </a:pathLst>
            </a:custGeom>
            <a:grpFill/>
            <a:ln>
              <a:noFill/>
            </a:ln>
          </p:spPr>
          <p:txBody>
            <a:bodyPr anchor="ctr"/>
            <a:lstStyle/>
            <a:p>
              <a:pPr algn="ctr"/>
              <a:endParaRPr/>
            </a:p>
          </p:txBody>
        </p:sp>
        <p:sp>
          <p:nvSpPr>
            <p:cNvPr id="271" name="îs1íḍé"/>
            <p:cNvSpPr/>
            <p:nvPr/>
          </p:nvSpPr>
          <p:spPr bwMode="auto">
            <a:xfrm>
              <a:off x="8383131" y="1878251"/>
              <a:ext cx="112636" cy="61718"/>
            </a:xfrm>
            <a:custGeom>
              <a:avLst/>
              <a:gdLst>
                <a:gd name="T0" fmla="*/ 29 w 31"/>
                <a:gd name="T1" fmla="*/ 9 h 17"/>
                <a:gd name="T2" fmla="*/ 12 w 31"/>
                <a:gd name="T3" fmla="*/ 0 h 17"/>
                <a:gd name="T4" fmla="*/ 1 w 31"/>
                <a:gd name="T5" fmla="*/ 9 h 17"/>
                <a:gd name="T6" fmla="*/ 19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7" y="4"/>
                    <a:pt x="20" y="0"/>
                    <a:pt x="12" y="0"/>
                  </a:cubicBezTo>
                  <a:cubicBezTo>
                    <a:pt x="4" y="0"/>
                    <a:pt x="0" y="4"/>
                    <a:pt x="1" y="9"/>
                  </a:cubicBezTo>
                  <a:cubicBezTo>
                    <a:pt x="3" y="13"/>
                    <a:pt x="11" y="17"/>
                    <a:pt x="19" y="17"/>
                  </a:cubicBezTo>
                  <a:cubicBezTo>
                    <a:pt x="26" y="17"/>
                    <a:pt x="31" y="13"/>
                    <a:pt x="29" y="9"/>
                  </a:cubicBezTo>
                  <a:close/>
                </a:path>
              </a:pathLst>
            </a:custGeom>
            <a:grpFill/>
            <a:ln>
              <a:noFill/>
            </a:ln>
          </p:spPr>
          <p:txBody>
            <a:bodyPr anchor="ctr"/>
            <a:lstStyle/>
            <a:p>
              <a:pPr algn="ctr"/>
              <a:endParaRPr/>
            </a:p>
          </p:txBody>
        </p:sp>
        <p:sp>
          <p:nvSpPr>
            <p:cNvPr id="272" name="íṥḻiḑe"/>
            <p:cNvSpPr/>
            <p:nvPr/>
          </p:nvSpPr>
          <p:spPr bwMode="auto">
            <a:xfrm>
              <a:off x="8506566" y="1878251"/>
              <a:ext cx="112636" cy="61718"/>
            </a:xfrm>
            <a:custGeom>
              <a:avLst/>
              <a:gdLst>
                <a:gd name="T0" fmla="*/ 29 w 31"/>
                <a:gd name="T1" fmla="*/ 9 h 17"/>
                <a:gd name="T2" fmla="*/ 12 w 31"/>
                <a:gd name="T3" fmla="*/ 0 h 17"/>
                <a:gd name="T4" fmla="*/ 2 w 31"/>
                <a:gd name="T5" fmla="*/ 9 h 17"/>
                <a:gd name="T6" fmla="*/ 19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7" y="4"/>
                    <a:pt x="20" y="0"/>
                    <a:pt x="12" y="0"/>
                  </a:cubicBezTo>
                  <a:cubicBezTo>
                    <a:pt x="4" y="0"/>
                    <a:pt x="0" y="4"/>
                    <a:pt x="2" y="9"/>
                  </a:cubicBezTo>
                  <a:cubicBezTo>
                    <a:pt x="3" y="13"/>
                    <a:pt x="11" y="17"/>
                    <a:pt x="19" y="17"/>
                  </a:cubicBezTo>
                  <a:cubicBezTo>
                    <a:pt x="27" y="17"/>
                    <a:pt x="31" y="13"/>
                    <a:pt x="29" y="9"/>
                  </a:cubicBezTo>
                  <a:close/>
                </a:path>
              </a:pathLst>
            </a:custGeom>
            <a:grpFill/>
            <a:ln>
              <a:noFill/>
            </a:ln>
          </p:spPr>
          <p:txBody>
            <a:bodyPr anchor="ctr"/>
            <a:lstStyle/>
            <a:p>
              <a:pPr algn="ctr"/>
              <a:endParaRPr/>
            </a:p>
          </p:txBody>
        </p:sp>
        <p:sp>
          <p:nvSpPr>
            <p:cNvPr id="273" name="ïŝliḑe"/>
            <p:cNvSpPr/>
            <p:nvPr/>
          </p:nvSpPr>
          <p:spPr bwMode="auto">
            <a:xfrm>
              <a:off x="8630002" y="1878251"/>
              <a:ext cx="117264" cy="61718"/>
            </a:xfrm>
            <a:custGeom>
              <a:avLst/>
              <a:gdLst>
                <a:gd name="T0" fmla="*/ 30 w 32"/>
                <a:gd name="T1" fmla="*/ 9 h 17"/>
                <a:gd name="T2" fmla="*/ 12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7" y="4"/>
                    <a:pt x="20" y="0"/>
                    <a:pt x="12" y="0"/>
                  </a:cubicBezTo>
                  <a:cubicBezTo>
                    <a:pt x="4" y="0"/>
                    <a:pt x="0" y="4"/>
                    <a:pt x="2" y="9"/>
                  </a:cubicBezTo>
                  <a:cubicBezTo>
                    <a:pt x="4" y="13"/>
                    <a:pt x="12" y="17"/>
                    <a:pt x="19" y="17"/>
                  </a:cubicBezTo>
                  <a:cubicBezTo>
                    <a:pt x="27" y="17"/>
                    <a:pt x="32" y="13"/>
                    <a:pt x="30" y="9"/>
                  </a:cubicBezTo>
                  <a:close/>
                </a:path>
              </a:pathLst>
            </a:custGeom>
            <a:grpFill/>
            <a:ln>
              <a:noFill/>
            </a:ln>
          </p:spPr>
          <p:txBody>
            <a:bodyPr anchor="ctr"/>
            <a:lstStyle/>
            <a:p>
              <a:pPr algn="ctr"/>
              <a:endParaRPr/>
            </a:p>
          </p:txBody>
        </p:sp>
        <p:sp>
          <p:nvSpPr>
            <p:cNvPr id="274" name="išļíḓè"/>
            <p:cNvSpPr/>
            <p:nvPr/>
          </p:nvSpPr>
          <p:spPr bwMode="auto">
            <a:xfrm>
              <a:off x="8754981" y="1878251"/>
              <a:ext cx="115721" cy="61718"/>
            </a:xfrm>
            <a:custGeom>
              <a:avLst/>
              <a:gdLst>
                <a:gd name="T0" fmla="*/ 30 w 32"/>
                <a:gd name="T1" fmla="*/ 9 h 17"/>
                <a:gd name="T2" fmla="*/ 12 w 32"/>
                <a:gd name="T3" fmla="*/ 0 h 17"/>
                <a:gd name="T4" fmla="*/ 2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4" y="0"/>
                    <a:pt x="0" y="4"/>
                    <a:pt x="2" y="9"/>
                  </a:cubicBezTo>
                  <a:cubicBezTo>
                    <a:pt x="4" y="13"/>
                    <a:pt x="12" y="17"/>
                    <a:pt x="20" y="17"/>
                  </a:cubicBezTo>
                  <a:cubicBezTo>
                    <a:pt x="27" y="17"/>
                    <a:pt x="32" y="13"/>
                    <a:pt x="30" y="9"/>
                  </a:cubicBezTo>
                  <a:close/>
                </a:path>
              </a:pathLst>
            </a:custGeom>
            <a:grpFill/>
            <a:ln>
              <a:noFill/>
            </a:ln>
          </p:spPr>
          <p:txBody>
            <a:bodyPr anchor="ctr"/>
            <a:lstStyle/>
            <a:p>
              <a:pPr algn="ctr"/>
              <a:endParaRPr/>
            </a:p>
          </p:txBody>
        </p:sp>
        <p:sp>
          <p:nvSpPr>
            <p:cNvPr id="275" name="îŝlïḑé"/>
            <p:cNvSpPr/>
            <p:nvPr/>
          </p:nvSpPr>
          <p:spPr bwMode="auto">
            <a:xfrm>
              <a:off x="8878417" y="1878251"/>
              <a:ext cx="117264" cy="61718"/>
            </a:xfrm>
            <a:custGeom>
              <a:avLst/>
              <a:gdLst>
                <a:gd name="T0" fmla="*/ 30 w 32"/>
                <a:gd name="T1" fmla="*/ 9 h 17"/>
                <a:gd name="T2" fmla="*/ 12 w 32"/>
                <a:gd name="T3" fmla="*/ 0 h 17"/>
                <a:gd name="T4" fmla="*/ 2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4" y="0"/>
                    <a:pt x="0" y="4"/>
                    <a:pt x="2" y="9"/>
                  </a:cubicBezTo>
                  <a:cubicBezTo>
                    <a:pt x="4" y="13"/>
                    <a:pt x="12" y="17"/>
                    <a:pt x="20" y="17"/>
                  </a:cubicBezTo>
                  <a:cubicBezTo>
                    <a:pt x="28" y="17"/>
                    <a:pt x="32" y="13"/>
                    <a:pt x="30" y="9"/>
                  </a:cubicBezTo>
                  <a:close/>
                </a:path>
              </a:pathLst>
            </a:custGeom>
            <a:grpFill/>
            <a:ln>
              <a:noFill/>
            </a:ln>
          </p:spPr>
          <p:txBody>
            <a:bodyPr anchor="ctr"/>
            <a:lstStyle/>
            <a:p>
              <a:pPr algn="ctr"/>
              <a:endParaRPr/>
            </a:p>
          </p:txBody>
        </p:sp>
        <p:sp>
          <p:nvSpPr>
            <p:cNvPr id="276" name="işḷiḋê"/>
            <p:cNvSpPr/>
            <p:nvPr/>
          </p:nvSpPr>
          <p:spPr bwMode="auto">
            <a:xfrm>
              <a:off x="9003395" y="1878251"/>
              <a:ext cx="115721" cy="61718"/>
            </a:xfrm>
            <a:custGeom>
              <a:avLst/>
              <a:gdLst>
                <a:gd name="T0" fmla="*/ 30 w 32"/>
                <a:gd name="T1" fmla="*/ 9 h 17"/>
                <a:gd name="T2" fmla="*/ 12 w 32"/>
                <a:gd name="T3" fmla="*/ 0 h 17"/>
                <a:gd name="T4" fmla="*/ 2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4" y="0"/>
                    <a:pt x="0" y="4"/>
                    <a:pt x="2" y="9"/>
                  </a:cubicBezTo>
                  <a:cubicBezTo>
                    <a:pt x="4" y="13"/>
                    <a:pt x="13" y="17"/>
                    <a:pt x="20" y="17"/>
                  </a:cubicBezTo>
                  <a:cubicBezTo>
                    <a:pt x="28" y="17"/>
                    <a:pt x="32" y="13"/>
                    <a:pt x="30" y="9"/>
                  </a:cubicBezTo>
                  <a:close/>
                </a:path>
              </a:pathLst>
            </a:custGeom>
            <a:grpFill/>
            <a:ln>
              <a:noFill/>
            </a:ln>
          </p:spPr>
          <p:txBody>
            <a:bodyPr anchor="ctr"/>
            <a:lstStyle/>
            <a:p>
              <a:pPr algn="ctr"/>
              <a:endParaRPr/>
            </a:p>
          </p:txBody>
        </p:sp>
        <p:sp>
          <p:nvSpPr>
            <p:cNvPr id="277" name="iŝļïḑé"/>
            <p:cNvSpPr/>
            <p:nvPr/>
          </p:nvSpPr>
          <p:spPr bwMode="auto">
            <a:xfrm>
              <a:off x="9126831" y="1878251"/>
              <a:ext cx="120350" cy="61718"/>
            </a:xfrm>
            <a:custGeom>
              <a:avLst/>
              <a:gdLst>
                <a:gd name="T0" fmla="*/ 30 w 33"/>
                <a:gd name="T1" fmla="*/ 9 h 17"/>
                <a:gd name="T2" fmla="*/ 12 w 33"/>
                <a:gd name="T3" fmla="*/ 0 h 17"/>
                <a:gd name="T4" fmla="*/ 2 w 33"/>
                <a:gd name="T5" fmla="*/ 9 h 17"/>
                <a:gd name="T6" fmla="*/ 2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28" y="4"/>
                    <a:pt x="20" y="0"/>
                    <a:pt x="12" y="0"/>
                  </a:cubicBezTo>
                  <a:cubicBezTo>
                    <a:pt x="4" y="0"/>
                    <a:pt x="0" y="4"/>
                    <a:pt x="2" y="9"/>
                  </a:cubicBezTo>
                  <a:cubicBezTo>
                    <a:pt x="5" y="13"/>
                    <a:pt x="13" y="17"/>
                    <a:pt x="21" y="17"/>
                  </a:cubicBezTo>
                  <a:cubicBezTo>
                    <a:pt x="28" y="17"/>
                    <a:pt x="33" y="13"/>
                    <a:pt x="30" y="9"/>
                  </a:cubicBezTo>
                  <a:close/>
                </a:path>
              </a:pathLst>
            </a:custGeom>
            <a:grpFill/>
            <a:ln>
              <a:noFill/>
            </a:ln>
          </p:spPr>
          <p:txBody>
            <a:bodyPr anchor="ctr"/>
            <a:lstStyle/>
            <a:p>
              <a:pPr algn="ctr"/>
              <a:endParaRPr/>
            </a:p>
          </p:txBody>
        </p:sp>
        <p:sp>
          <p:nvSpPr>
            <p:cNvPr id="278" name="išḻiḋè"/>
            <p:cNvSpPr/>
            <p:nvPr/>
          </p:nvSpPr>
          <p:spPr bwMode="auto">
            <a:xfrm>
              <a:off x="9250267" y="1878251"/>
              <a:ext cx="120350" cy="61718"/>
            </a:xfrm>
            <a:custGeom>
              <a:avLst/>
              <a:gdLst>
                <a:gd name="T0" fmla="*/ 30 w 33"/>
                <a:gd name="T1" fmla="*/ 9 h 17"/>
                <a:gd name="T2" fmla="*/ 12 w 33"/>
                <a:gd name="T3" fmla="*/ 0 h 17"/>
                <a:gd name="T4" fmla="*/ 2 w 33"/>
                <a:gd name="T5" fmla="*/ 9 h 17"/>
                <a:gd name="T6" fmla="*/ 2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28" y="4"/>
                    <a:pt x="20" y="0"/>
                    <a:pt x="12" y="0"/>
                  </a:cubicBezTo>
                  <a:cubicBezTo>
                    <a:pt x="4" y="0"/>
                    <a:pt x="0" y="4"/>
                    <a:pt x="2" y="9"/>
                  </a:cubicBezTo>
                  <a:cubicBezTo>
                    <a:pt x="5" y="13"/>
                    <a:pt x="13" y="17"/>
                    <a:pt x="21" y="17"/>
                  </a:cubicBezTo>
                  <a:cubicBezTo>
                    <a:pt x="29" y="17"/>
                    <a:pt x="33" y="13"/>
                    <a:pt x="30" y="9"/>
                  </a:cubicBezTo>
                  <a:close/>
                </a:path>
              </a:pathLst>
            </a:custGeom>
            <a:grpFill/>
            <a:ln>
              <a:noFill/>
            </a:ln>
          </p:spPr>
          <p:txBody>
            <a:bodyPr anchor="ctr"/>
            <a:lstStyle/>
            <a:p>
              <a:pPr algn="ctr"/>
              <a:endParaRPr/>
            </a:p>
          </p:txBody>
        </p:sp>
        <p:sp>
          <p:nvSpPr>
            <p:cNvPr id="279" name="ïŝḻïḑé"/>
            <p:cNvSpPr/>
            <p:nvPr/>
          </p:nvSpPr>
          <p:spPr bwMode="auto">
            <a:xfrm>
              <a:off x="9375246" y="1878251"/>
              <a:ext cx="120350" cy="61718"/>
            </a:xfrm>
            <a:custGeom>
              <a:avLst/>
              <a:gdLst>
                <a:gd name="T0" fmla="*/ 30 w 33"/>
                <a:gd name="T1" fmla="*/ 9 h 17"/>
                <a:gd name="T2" fmla="*/ 12 w 33"/>
                <a:gd name="T3" fmla="*/ 0 h 17"/>
                <a:gd name="T4" fmla="*/ 3 w 33"/>
                <a:gd name="T5" fmla="*/ 9 h 17"/>
                <a:gd name="T6" fmla="*/ 2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28" y="4"/>
                    <a:pt x="19" y="0"/>
                    <a:pt x="12" y="0"/>
                  </a:cubicBezTo>
                  <a:cubicBezTo>
                    <a:pt x="4" y="0"/>
                    <a:pt x="0" y="4"/>
                    <a:pt x="3" y="9"/>
                  </a:cubicBezTo>
                  <a:cubicBezTo>
                    <a:pt x="5" y="13"/>
                    <a:pt x="14" y="17"/>
                    <a:pt x="21" y="17"/>
                  </a:cubicBezTo>
                  <a:cubicBezTo>
                    <a:pt x="29" y="17"/>
                    <a:pt x="33" y="13"/>
                    <a:pt x="30" y="9"/>
                  </a:cubicBezTo>
                  <a:close/>
                </a:path>
              </a:pathLst>
            </a:custGeom>
            <a:grpFill/>
            <a:ln>
              <a:noFill/>
            </a:ln>
          </p:spPr>
          <p:txBody>
            <a:bodyPr anchor="ctr"/>
            <a:lstStyle/>
            <a:p>
              <a:pPr algn="ctr"/>
              <a:endParaRPr/>
            </a:p>
          </p:txBody>
        </p:sp>
        <p:sp>
          <p:nvSpPr>
            <p:cNvPr id="280" name="ïśľîḓé"/>
            <p:cNvSpPr/>
            <p:nvPr/>
          </p:nvSpPr>
          <p:spPr bwMode="auto">
            <a:xfrm>
              <a:off x="9498681" y="1878251"/>
              <a:ext cx="120350" cy="61718"/>
            </a:xfrm>
            <a:custGeom>
              <a:avLst/>
              <a:gdLst>
                <a:gd name="T0" fmla="*/ 31 w 33"/>
                <a:gd name="T1" fmla="*/ 9 h 17"/>
                <a:gd name="T2" fmla="*/ 12 w 33"/>
                <a:gd name="T3" fmla="*/ 0 h 17"/>
                <a:gd name="T4" fmla="*/ 3 w 33"/>
                <a:gd name="T5" fmla="*/ 9 h 17"/>
                <a:gd name="T6" fmla="*/ 2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19" y="0"/>
                    <a:pt x="12" y="0"/>
                  </a:cubicBezTo>
                  <a:cubicBezTo>
                    <a:pt x="4" y="0"/>
                    <a:pt x="0" y="4"/>
                    <a:pt x="3" y="9"/>
                  </a:cubicBezTo>
                  <a:cubicBezTo>
                    <a:pt x="5" y="13"/>
                    <a:pt x="14" y="17"/>
                    <a:pt x="22" y="17"/>
                  </a:cubicBezTo>
                  <a:cubicBezTo>
                    <a:pt x="29" y="17"/>
                    <a:pt x="33" y="13"/>
                    <a:pt x="31" y="9"/>
                  </a:cubicBezTo>
                  <a:close/>
                </a:path>
              </a:pathLst>
            </a:custGeom>
            <a:grpFill/>
            <a:ln>
              <a:noFill/>
            </a:ln>
          </p:spPr>
          <p:txBody>
            <a:bodyPr anchor="ctr"/>
            <a:lstStyle/>
            <a:p>
              <a:pPr algn="ctr"/>
              <a:endParaRPr/>
            </a:p>
          </p:txBody>
        </p:sp>
        <p:sp>
          <p:nvSpPr>
            <p:cNvPr id="281" name="íṥḻiďé"/>
            <p:cNvSpPr/>
            <p:nvPr/>
          </p:nvSpPr>
          <p:spPr bwMode="auto">
            <a:xfrm>
              <a:off x="9623660" y="1878251"/>
              <a:ext cx="123436"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82" name="íšľídê"/>
            <p:cNvSpPr/>
            <p:nvPr/>
          </p:nvSpPr>
          <p:spPr bwMode="auto">
            <a:xfrm>
              <a:off x="9747095" y="1878251"/>
              <a:ext cx="123436"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83" name="îśliḋê"/>
            <p:cNvSpPr/>
            <p:nvPr/>
          </p:nvSpPr>
          <p:spPr bwMode="auto">
            <a:xfrm>
              <a:off x="9870531" y="1878251"/>
              <a:ext cx="124979" cy="61718"/>
            </a:xfrm>
            <a:custGeom>
              <a:avLst/>
              <a:gdLst>
                <a:gd name="T0" fmla="*/ 31 w 34"/>
                <a:gd name="T1" fmla="*/ 9 h 17"/>
                <a:gd name="T2" fmla="*/ 12 w 34"/>
                <a:gd name="T3" fmla="*/ 0 h 17"/>
                <a:gd name="T4" fmla="*/ 3 w 34"/>
                <a:gd name="T5" fmla="*/ 9 h 17"/>
                <a:gd name="T6" fmla="*/ 23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5" y="17"/>
                    <a:pt x="23" y="17"/>
                  </a:cubicBezTo>
                  <a:cubicBezTo>
                    <a:pt x="30" y="17"/>
                    <a:pt x="34" y="13"/>
                    <a:pt x="31" y="9"/>
                  </a:cubicBezTo>
                  <a:close/>
                </a:path>
              </a:pathLst>
            </a:custGeom>
            <a:grpFill/>
            <a:ln>
              <a:noFill/>
            </a:ln>
          </p:spPr>
          <p:txBody>
            <a:bodyPr anchor="ctr"/>
            <a:lstStyle/>
            <a:p>
              <a:pPr algn="ctr"/>
              <a:endParaRPr/>
            </a:p>
          </p:txBody>
        </p:sp>
        <p:sp>
          <p:nvSpPr>
            <p:cNvPr id="284" name="íṣľïďê"/>
            <p:cNvSpPr/>
            <p:nvPr/>
          </p:nvSpPr>
          <p:spPr bwMode="auto">
            <a:xfrm>
              <a:off x="9995510" y="1878251"/>
              <a:ext cx="123436" cy="61718"/>
            </a:xfrm>
            <a:custGeom>
              <a:avLst/>
              <a:gdLst>
                <a:gd name="T0" fmla="*/ 31 w 34"/>
                <a:gd name="T1" fmla="*/ 9 h 17"/>
                <a:gd name="T2" fmla="*/ 12 w 34"/>
                <a:gd name="T3" fmla="*/ 0 h 17"/>
                <a:gd name="T4" fmla="*/ 3 w 34"/>
                <a:gd name="T5" fmla="*/ 9 h 17"/>
                <a:gd name="T6" fmla="*/ 23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5" y="17"/>
                    <a:pt x="23" y="17"/>
                  </a:cubicBezTo>
                  <a:cubicBezTo>
                    <a:pt x="31" y="17"/>
                    <a:pt x="34" y="13"/>
                    <a:pt x="31" y="9"/>
                  </a:cubicBezTo>
                  <a:close/>
                </a:path>
              </a:pathLst>
            </a:custGeom>
            <a:grpFill/>
            <a:ln>
              <a:noFill/>
            </a:ln>
          </p:spPr>
          <p:txBody>
            <a:bodyPr anchor="ctr"/>
            <a:lstStyle/>
            <a:p>
              <a:pPr algn="ctr"/>
              <a:endParaRPr/>
            </a:p>
          </p:txBody>
        </p:sp>
        <p:sp>
          <p:nvSpPr>
            <p:cNvPr id="285" name="ïśľíḋê"/>
            <p:cNvSpPr/>
            <p:nvPr/>
          </p:nvSpPr>
          <p:spPr bwMode="auto">
            <a:xfrm>
              <a:off x="10118946" y="1878251"/>
              <a:ext cx="128065" cy="61718"/>
            </a:xfrm>
            <a:custGeom>
              <a:avLst/>
              <a:gdLst>
                <a:gd name="T0" fmla="*/ 31 w 35"/>
                <a:gd name="T1" fmla="*/ 9 h 17"/>
                <a:gd name="T2" fmla="*/ 12 w 35"/>
                <a:gd name="T3" fmla="*/ 0 h 17"/>
                <a:gd name="T4" fmla="*/ 4 w 35"/>
                <a:gd name="T5" fmla="*/ 9 h 17"/>
                <a:gd name="T6" fmla="*/ 23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28" y="4"/>
                    <a:pt x="19" y="0"/>
                    <a:pt x="12" y="0"/>
                  </a:cubicBezTo>
                  <a:cubicBezTo>
                    <a:pt x="4" y="0"/>
                    <a:pt x="0" y="4"/>
                    <a:pt x="4" y="9"/>
                  </a:cubicBezTo>
                  <a:cubicBezTo>
                    <a:pt x="7" y="13"/>
                    <a:pt x="15" y="17"/>
                    <a:pt x="23" y="17"/>
                  </a:cubicBezTo>
                  <a:cubicBezTo>
                    <a:pt x="31" y="17"/>
                    <a:pt x="35" y="13"/>
                    <a:pt x="31" y="9"/>
                  </a:cubicBezTo>
                  <a:close/>
                </a:path>
              </a:pathLst>
            </a:custGeom>
            <a:grpFill/>
            <a:ln>
              <a:noFill/>
            </a:ln>
          </p:spPr>
          <p:txBody>
            <a:bodyPr anchor="ctr"/>
            <a:lstStyle/>
            <a:p>
              <a:pPr algn="ctr"/>
              <a:endParaRPr/>
            </a:p>
          </p:txBody>
        </p:sp>
        <p:sp>
          <p:nvSpPr>
            <p:cNvPr id="286" name="îṥ1ïḓe"/>
            <p:cNvSpPr/>
            <p:nvPr/>
          </p:nvSpPr>
          <p:spPr bwMode="auto">
            <a:xfrm>
              <a:off x="6648859" y="1953855"/>
              <a:ext cx="109550" cy="63261"/>
            </a:xfrm>
            <a:custGeom>
              <a:avLst/>
              <a:gdLst>
                <a:gd name="T0" fmla="*/ 29 w 30"/>
                <a:gd name="T1" fmla="*/ 8 h 17"/>
                <a:gd name="T2" fmla="*/ 14 w 30"/>
                <a:gd name="T3" fmla="*/ 0 h 17"/>
                <a:gd name="T4" fmla="*/ 1 w 30"/>
                <a:gd name="T5" fmla="*/ 8 h 17"/>
                <a:gd name="T6" fmla="*/ 16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2" y="0"/>
                    <a:pt x="14" y="0"/>
                  </a:cubicBezTo>
                  <a:cubicBezTo>
                    <a:pt x="6" y="0"/>
                    <a:pt x="0" y="4"/>
                    <a:pt x="1" y="8"/>
                  </a:cubicBezTo>
                  <a:cubicBezTo>
                    <a:pt x="1" y="13"/>
                    <a:pt x="8" y="17"/>
                    <a:pt x="16" y="17"/>
                  </a:cubicBezTo>
                  <a:cubicBezTo>
                    <a:pt x="24" y="17"/>
                    <a:pt x="30" y="13"/>
                    <a:pt x="29" y="8"/>
                  </a:cubicBezTo>
                  <a:close/>
                </a:path>
              </a:pathLst>
            </a:custGeom>
            <a:grpFill/>
            <a:ln>
              <a:noFill/>
            </a:ln>
          </p:spPr>
          <p:txBody>
            <a:bodyPr anchor="ctr"/>
            <a:lstStyle/>
            <a:p>
              <a:pPr algn="ctr"/>
              <a:endParaRPr/>
            </a:p>
          </p:txBody>
        </p:sp>
        <p:sp>
          <p:nvSpPr>
            <p:cNvPr id="287" name="îş1íďè"/>
            <p:cNvSpPr/>
            <p:nvPr/>
          </p:nvSpPr>
          <p:spPr bwMode="auto">
            <a:xfrm>
              <a:off x="6776924" y="1953855"/>
              <a:ext cx="106464" cy="63261"/>
            </a:xfrm>
            <a:custGeom>
              <a:avLst/>
              <a:gdLst>
                <a:gd name="T0" fmla="*/ 29 w 29"/>
                <a:gd name="T1" fmla="*/ 8 h 17"/>
                <a:gd name="T2" fmla="*/ 13 w 29"/>
                <a:gd name="T3" fmla="*/ 0 h 17"/>
                <a:gd name="T4" fmla="*/ 0 w 29"/>
                <a:gd name="T5" fmla="*/ 8 h 17"/>
                <a:gd name="T6" fmla="*/ 16 w 29"/>
                <a:gd name="T7" fmla="*/ 17 h 17"/>
                <a:gd name="T8" fmla="*/ 29 w 29"/>
                <a:gd name="T9" fmla="*/ 8 h 17"/>
              </a:gdLst>
              <a:ahLst/>
              <a:cxnLst>
                <a:cxn ang="0">
                  <a:pos x="T0" y="T1"/>
                </a:cxn>
                <a:cxn ang="0">
                  <a:pos x="T2" y="T3"/>
                </a:cxn>
                <a:cxn ang="0">
                  <a:pos x="T4" y="T5"/>
                </a:cxn>
                <a:cxn ang="0">
                  <a:pos x="T6" y="T7"/>
                </a:cxn>
                <a:cxn ang="0">
                  <a:pos x="T8" y="T9"/>
                </a:cxn>
              </a:cxnLst>
              <a:rect l="0" t="0" r="r" b="b"/>
              <a:pathLst>
                <a:path w="29" h="17">
                  <a:moveTo>
                    <a:pt x="29" y="8"/>
                  </a:moveTo>
                  <a:cubicBezTo>
                    <a:pt x="28" y="4"/>
                    <a:pt x="21" y="0"/>
                    <a:pt x="13" y="0"/>
                  </a:cubicBezTo>
                  <a:cubicBezTo>
                    <a:pt x="5" y="0"/>
                    <a:pt x="0" y="4"/>
                    <a:pt x="0" y="8"/>
                  </a:cubicBezTo>
                  <a:cubicBezTo>
                    <a:pt x="1" y="13"/>
                    <a:pt x="8" y="17"/>
                    <a:pt x="16" y="17"/>
                  </a:cubicBezTo>
                  <a:cubicBezTo>
                    <a:pt x="24" y="17"/>
                    <a:pt x="29" y="13"/>
                    <a:pt x="29" y="8"/>
                  </a:cubicBezTo>
                  <a:close/>
                </a:path>
              </a:pathLst>
            </a:custGeom>
            <a:grpFill/>
            <a:ln>
              <a:noFill/>
            </a:ln>
          </p:spPr>
          <p:txBody>
            <a:bodyPr anchor="ctr"/>
            <a:lstStyle/>
            <a:p>
              <a:pPr algn="ctr"/>
              <a:endParaRPr/>
            </a:p>
          </p:txBody>
        </p:sp>
        <p:sp>
          <p:nvSpPr>
            <p:cNvPr id="288" name="ïṥļïḋè"/>
            <p:cNvSpPr/>
            <p:nvPr/>
          </p:nvSpPr>
          <p:spPr bwMode="auto">
            <a:xfrm>
              <a:off x="6900360" y="1953855"/>
              <a:ext cx="109550" cy="63261"/>
            </a:xfrm>
            <a:custGeom>
              <a:avLst/>
              <a:gdLst>
                <a:gd name="T0" fmla="*/ 29 w 30"/>
                <a:gd name="T1" fmla="*/ 8 h 17"/>
                <a:gd name="T2" fmla="*/ 14 w 30"/>
                <a:gd name="T3" fmla="*/ 0 h 17"/>
                <a:gd name="T4" fmla="*/ 1 w 30"/>
                <a:gd name="T5" fmla="*/ 8 h 17"/>
                <a:gd name="T6" fmla="*/ 17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1" y="0"/>
                    <a:pt x="14" y="0"/>
                  </a:cubicBezTo>
                  <a:cubicBezTo>
                    <a:pt x="6" y="0"/>
                    <a:pt x="0" y="4"/>
                    <a:pt x="1" y="8"/>
                  </a:cubicBezTo>
                  <a:cubicBezTo>
                    <a:pt x="2" y="13"/>
                    <a:pt x="9" y="17"/>
                    <a:pt x="17" y="17"/>
                  </a:cubicBezTo>
                  <a:cubicBezTo>
                    <a:pt x="24" y="17"/>
                    <a:pt x="30" y="13"/>
                    <a:pt x="29" y="8"/>
                  </a:cubicBezTo>
                  <a:close/>
                </a:path>
              </a:pathLst>
            </a:custGeom>
            <a:grpFill/>
            <a:ln>
              <a:noFill/>
            </a:ln>
          </p:spPr>
          <p:txBody>
            <a:bodyPr anchor="ctr"/>
            <a:lstStyle/>
            <a:p>
              <a:pPr algn="ctr"/>
              <a:endParaRPr/>
            </a:p>
          </p:txBody>
        </p:sp>
        <p:sp>
          <p:nvSpPr>
            <p:cNvPr id="289" name="iṧ1íde"/>
            <p:cNvSpPr/>
            <p:nvPr/>
          </p:nvSpPr>
          <p:spPr bwMode="auto">
            <a:xfrm>
              <a:off x="7028424" y="1953855"/>
              <a:ext cx="109550" cy="63261"/>
            </a:xfrm>
            <a:custGeom>
              <a:avLst/>
              <a:gdLst>
                <a:gd name="T0" fmla="*/ 29 w 30"/>
                <a:gd name="T1" fmla="*/ 8 h 17"/>
                <a:gd name="T2" fmla="*/ 13 w 30"/>
                <a:gd name="T3" fmla="*/ 0 h 17"/>
                <a:gd name="T4" fmla="*/ 0 w 30"/>
                <a:gd name="T5" fmla="*/ 8 h 17"/>
                <a:gd name="T6" fmla="*/ 16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1" y="0"/>
                    <a:pt x="13" y="0"/>
                  </a:cubicBezTo>
                  <a:cubicBezTo>
                    <a:pt x="5" y="0"/>
                    <a:pt x="0" y="4"/>
                    <a:pt x="0" y="8"/>
                  </a:cubicBezTo>
                  <a:cubicBezTo>
                    <a:pt x="1" y="13"/>
                    <a:pt x="8" y="17"/>
                    <a:pt x="16" y="17"/>
                  </a:cubicBezTo>
                  <a:cubicBezTo>
                    <a:pt x="24" y="17"/>
                    <a:pt x="30" y="13"/>
                    <a:pt x="29" y="8"/>
                  </a:cubicBezTo>
                  <a:close/>
                </a:path>
              </a:pathLst>
            </a:custGeom>
            <a:grpFill/>
            <a:ln>
              <a:noFill/>
            </a:ln>
          </p:spPr>
          <p:txBody>
            <a:bodyPr anchor="ctr"/>
            <a:lstStyle/>
            <a:p>
              <a:pPr algn="ctr"/>
              <a:endParaRPr/>
            </a:p>
          </p:txBody>
        </p:sp>
        <p:sp>
          <p:nvSpPr>
            <p:cNvPr id="290" name="iṡļiḋé"/>
            <p:cNvSpPr/>
            <p:nvPr/>
          </p:nvSpPr>
          <p:spPr bwMode="auto">
            <a:xfrm>
              <a:off x="7153403" y="1953855"/>
              <a:ext cx="109550" cy="63261"/>
            </a:xfrm>
            <a:custGeom>
              <a:avLst/>
              <a:gdLst>
                <a:gd name="T0" fmla="*/ 29 w 30"/>
                <a:gd name="T1" fmla="*/ 8 h 17"/>
                <a:gd name="T2" fmla="*/ 13 w 30"/>
                <a:gd name="T3" fmla="*/ 0 h 17"/>
                <a:gd name="T4" fmla="*/ 1 w 30"/>
                <a:gd name="T5" fmla="*/ 8 h 17"/>
                <a:gd name="T6" fmla="*/ 17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1" y="0"/>
                    <a:pt x="13" y="0"/>
                  </a:cubicBezTo>
                  <a:cubicBezTo>
                    <a:pt x="6" y="0"/>
                    <a:pt x="0" y="4"/>
                    <a:pt x="1" y="8"/>
                  </a:cubicBezTo>
                  <a:cubicBezTo>
                    <a:pt x="2" y="13"/>
                    <a:pt x="9" y="17"/>
                    <a:pt x="17" y="17"/>
                  </a:cubicBezTo>
                  <a:cubicBezTo>
                    <a:pt x="25" y="17"/>
                    <a:pt x="30" y="13"/>
                    <a:pt x="29" y="8"/>
                  </a:cubicBezTo>
                  <a:close/>
                </a:path>
              </a:pathLst>
            </a:custGeom>
            <a:grpFill/>
            <a:ln>
              <a:noFill/>
            </a:ln>
          </p:spPr>
          <p:txBody>
            <a:bodyPr anchor="ctr"/>
            <a:lstStyle/>
            <a:p>
              <a:pPr algn="ctr"/>
              <a:endParaRPr/>
            </a:p>
          </p:txBody>
        </p:sp>
        <p:sp>
          <p:nvSpPr>
            <p:cNvPr id="291" name="iSļíḓé"/>
            <p:cNvSpPr/>
            <p:nvPr/>
          </p:nvSpPr>
          <p:spPr bwMode="auto">
            <a:xfrm>
              <a:off x="7279924" y="1953855"/>
              <a:ext cx="109550" cy="63261"/>
            </a:xfrm>
            <a:custGeom>
              <a:avLst/>
              <a:gdLst>
                <a:gd name="T0" fmla="*/ 29 w 30"/>
                <a:gd name="T1" fmla="*/ 8 h 17"/>
                <a:gd name="T2" fmla="*/ 13 w 30"/>
                <a:gd name="T3" fmla="*/ 0 h 17"/>
                <a:gd name="T4" fmla="*/ 1 w 30"/>
                <a:gd name="T5" fmla="*/ 8 h 17"/>
                <a:gd name="T6" fmla="*/ 17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0" y="0"/>
                    <a:pt x="13" y="0"/>
                  </a:cubicBezTo>
                  <a:cubicBezTo>
                    <a:pt x="5" y="0"/>
                    <a:pt x="0" y="4"/>
                    <a:pt x="1" y="8"/>
                  </a:cubicBezTo>
                  <a:cubicBezTo>
                    <a:pt x="2" y="13"/>
                    <a:pt x="9" y="17"/>
                    <a:pt x="17" y="17"/>
                  </a:cubicBezTo>
                  <a:cubicBezTo>
                    <a:pt x="25" y="17"/>
                    <a:pt x="30" y="13"/>
                    <a:pt x="29" y="8"/>
                  </a:cubicBezTo>
                  <a:close/>
                </a:path>
              </a:pathLst>
            </a:custGeom>
            <a:grpFill/>
            <a:ln>
              <a:noFill/>
            </a:ln>
          </p:spPr>
          <p:txBody>
            <a:bodyPr anchor="ctr"/>
            <a:lstStyle/>
            <a:p>
              <a:pPr algn="ctr"/>
              <a:endParaRPr/>
            </a:p>
          </p:txBody>
        </p:sp>
        <p:sp>
          <p:nvSpPr>
            <p:cNvPr id="292" name="ïṧļíḑe"/>
            <p:cNvSpPr/>
            <p:nvPr/>
          </p:nvSpPr>
          <p:spPr bwMode="auto">
            <a:xfrm>
              <a:off x="7404903" y="1953855"/>
              <a:ext cx="112636" cy="63261"/>
            </a:xfrm>
            <a:custGeom>
              <a:avLst/>
              <a:gdLst>
                <a:gd name="T0" fmla="*/ 29 w 31"/>
                <a:gd name="T1" fmla="*/ 8 h 17"/>
                <a:gd name="T2" fmla="*/ 13 w 31"/>
                <a:gd name="T3" fmla="*/ 0 h 17"/>
                <a:gd name="T4" fmla="*/ 1 w 31"/>
                <a:gd name="T5" fmla="*/ 8 h 17"/>
                <a:gd name="T6" fmla="*/ 17 w 31"/>
                <a:gd name="T7" fmla="*/ 17 h 17"/>
                <a:gd name="T8" fmla="*/ 29 w 31"/>
                <a:gd name="T9" fmla="*/ 8 h 17"/>
              </a:gdLst>
              <a:ahLst/>
              <a:cxnLst>
                <a:cxn ang="0">
                  <a:pos x="T0" y="T1"/>
                </a:cxn>
                <a:cxn ang="0">
                  <a:pos x="T2" y="T3"/>
                </a:cxn>
                <a:cxn ang="0">
                  <a:pos x="T4" y="T5"/>
                </a:cxn>
                <a:cxn ang="0">
                  <a:pos x="T6" y="T7"/>
                </a:cxn>
                <a:cxn ang="0">
                  <a:pos x="T8" y="T9"/>
                </a:cxn>
              </a:cxnLst>
              <a:rect l="0" t="0" r="r" b="b"/>
              <a:pathLst>
                <a:path w="31" h="17">
                  <a:moveTo>
                    <a:pt x="29" y="8"/>
                  </a:moveTo>
                  <a:cubicBezTo>
                    <a:pt x="28" y="4"/>
                    <a:pt x="21" y="0"/>
                    <a:pt x="13" y="0"/>
                  </a:cubicBezTo>
                  <a:cubicBezTo>
                    <a:pt x="5" y="0"/>
                    <a:pt x="0" y="4"/>
                    <a:pt x="1" y="8"/>
                  </a:cubicBezTo>
                  <a:cubicBezTo>
                    <a:pt x="2" y="13"/>
                    <a:pt x="10" y="17"/>
                    <a:pt x="17" y="17"/>
                  </a:cubicBezTo>
                  <a:cubicBezTo>
                    <a:pt x="25" y="17"/>
                    <a:pt x="31" y="13"/>
                    <a:pt x="29" y="8"/>
                  </a:cubicBezTo>
                  <a:close/>
                </a:path>
              </a:pathLst>
            </a:custGeom>
            <a:grpFill/>
            <a:ln>
              <a:noFill/>
            </a:ln>
          </p:spPr>
          <p:txBody>
            <a:bodyPr anchor="ctr"/>
            <a:lstStyle/>
            <a:p>
              <a:pPr algn="ctr"/>
              <a:endParaRPr/>
            </a:p>
          </p:txBody>
        </p:sp>
        <p:sp>
          <p:nvSpPr>
            <p:cNvPr id="293" name="ïSḷidè"/>
            <p:cNvSpPr/>
            <p:nvPr/>
          </p:nvSpPr>
          <p:spPr bwMode="auto">
            <a:xfrm>
              <a:off x="7528338" y="1953855"/>
              <a:ext cx="114178" cy="63261"/>
            </a:xfrm>
            <a:custGeom>
              <a:avLst/>
              <a:gdLst>
                <a:gd name="T0" fmla="*/ 30 w 31"/>
                <a:gd name="T1" fmla="*/ 8 h 17"/>
                <a:gd name="T2" fmla="*/ 14 w 31"/>
                <a:gd name="T3" fmla="*/ 0 h 17"/>
                <a:gd name="T4" fmla="*/ 2 w 31"/>
                <a:gd name="T5" fmla="*/ 8 h 17"/>
                <a:gd name="T6" fmla="*/ 18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29" y="4"/>
                    <a:pt x="21" y="0"/>
                    <a:pt x="14" y="0"/>
                  </a:cubicBezTo>
                  <a:cubicBezTo>
                    <a:pt x="6" y="0"/>
                    <a:pt x="0" y="4"/>
                    <a:pt x="2" y="8"/>
                  </a:cubicBezTo>
                  <a:cubicBezTo>
                    <a:pt x="3" y="13"/>
                    <a:pt x="10" y="17"/>
                    <a:pt x="18" y="17"/>
                  </a:cubicBezTo>
                  <a:cubicBezTo>
                    <a:pt x="26" y="17"/>
                    <a:pt x="31" y="13"/>
                    <a:pt x="30" y="8"/>
                  </a:cubicBezTo>
                  <a:close/>
                </a:path>
              </a:pathLst>
            </a:custGeom>
            <a:grpFill/>
            <a:ln>
              <a:noFill/>
            </a:ln>
          </p:spPr>
          <p:txBody>
            <a:bodyPr anchor="ctr"/>
            <a:lstStyle/>
            <a:p>
              <a:pPr algn="ctr"/>
              <a:endParaRPr/>
            </a:p>
          </p:txBody>
        </p:sp>
        <p:sp>
          <p:nvSpPr>
            <p:cNvPr id="294" name="iš1idè"/>
            <p:cNvSpPr/>
            <p:nvPr/>
          </p:nvSpPr>
          <p:spPr bwMode="auto">
            <a:xfrm>
              <a:off x="7656403" y="1953855"/>
              <a:ext cx="112636" cy="63261"/>
            </a:xfrm>
            <a:custGeom>
              <a:avLst/>
              <a:gdLst>
                <a:gd name="T0" fmla="*/ 29 w 31"/>
                <a:gd name="T1" fmla="*/ 8 h 17"/>
                <a:gd name="T2" fmla="*/ 13 w 31"/>
                <a:gd name="T3" fmla="*/ 0 h 17"/>
                <a:gd name="T4" fmla="*/ 1 w 31"/>
                <a:gd name="T5" fmla="*/ 8 h 17"/>
                <a:gd name="T6" fmla="*/ 18 w 31"/>
                <a:gd name="T7" fmla="*/ 17 h 17"/>
                <a:gd name="T8" fmla="*/ 29 w 31"/>
                <a:gd name="T9" fmla="*/ 8 h 17"/>
              </a:gdLst>
              <a:ahLst/>
              <a:cxnLst>
                <a:cxn ang="0">
                  <a:pos x="T0" y="T1"/>
                </a:cxn>
                <a:cxn ang="0">
                  <a:pos x="T2" y="T3"/>
                </a:cxn>
                <a:cxn ang="0">
                  <a:pos x="T4" y="T5"/>
                </a:cxn>
                <a:cxn ang="0">
                  <a:pos x="T6" y="T7"/>
                </a:cxn>
                <a:cxn ang="0">
                  <a:pos x="T8" y="T9"/>
                </a:cxn>
              </a:cxnLst>
              <a:rect l="0" t="0" r="r" b="b"/>
              <a:pathLst>
                <a:path w="31" h="17">
                  <a:moveTo>
                    <a:pt x="29" y="8"/>
                  </a:moveTo>
                  <a:cubicBezTo>
                    <a:pt x="28" y="4"/>
                    <a:pt x="21" y="0"/>
                    <a:pt x="13" y="0"/>
                  </a:cubicBezTo>
                  <a:cubicBezTo>
                    <a:pt x="5" y="0"/>
                    <a:pt x="0" y="4"/>
                    <a:pt x="1" y="8"/>
                  </a:cubicBezTo>
                  <a:cubicBezTo>
                    <a:pt x="3" y="13"/>
                    <a:pt x="10" y="17"/>
                    <a:pt x="18" y="17"/>
                  </a:cubicBezTo>
                  <a:cubicBezTo>
                    <a:pt x="26" y="17"/>
                    <a:pt x="31" y="13"/>
                    <a:pt x="29" y="8"/>
                  </a:cubicBezTo>
                  <a:close/>
                </a:path>
              </a:pathLst>
            </a:custGeom>
            <a:grpFill/>
            <a:ln>
              <a:noFill/>
            </a:ln>
          </p:spPr>
          <p:txBody>
            <a:bodyPr anchor="ctr"/>
            <a:lstStyle/>
            <a:p>
              <a:pPr algn="ctr"/>
              <a:endParaRPr/>
            </a:p>
          </p:txBody>
        </p:sp>
        <p:sp>
          <p:nvSpPr>
            <p:cNvPr id="295" name="ïsľïḑè"/>
            <p:cNvSpPr/>
            <p:nvPr/>
          </p:nvSpPr>
          <p:spPr bwMode="auto">
            <a:xfrm>
              <a:off x="7779839" y="1953855"/>
              <a:ext cx="117264" cy="63261"/>
            </a:xfrm>
            <a:custGeom>
              <a:avLst/>
              <a:gdLst>
                <a:gd name="T0" fmla="*/ 30 w 32"/>
                <a:gd name="T1" fmla="*/ 8 h 17"/>
                <a:gd name="T2" fmla="*/ 13 w 32"/>
                <a:gd name="T3" fmla="*/ 0 h 17"/>
                <a:gd name="T4" fmla="*/ 2 w 32"/>
                <a:gd name="T5" fmla="*/ 8 h 17"/>
                <a:gd name="T6" fmla="*/ 19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9" y="4"/>
                    <a:pt x="21" y="0"/>
                    <a:pt x="13" y="0"/>
                  </a:cubicBezTo>
                  <a:cubicBezTo>
                    <a:pt x="6" y="0"/>
                    <a:pt x="0" y="4"/>
                    <a:pt x="2" y="8"/>
                  </a:cubicBezTo>
                  <a:cubicBezTo>
                    <a:pt x="3" y="13"/>
                    <a:pt x="11" y="17"/>
                    <a:pt x="19" y="17"/>
                  </a:cubicBezTo>
                  <a:cubicBezTo>
                    <a:pt x="26" y="17"/>
                    <a:pt x="32" y="13"/>
                    <a:pt x="30" y="8"/>
                  </a:cubicBezTo>
                  <a:close/>
                </a:path>
              </a:pathLst>
            </a:custGeom>
            <a:grpFill/>
            <a:ln>
              <a:noFill/>
            </a:ln>
          </p:spPr>
          <p:txBody>
            <a:bodyPr anchor="ctr"/>
            <a:lstStyle/>
            <a:p>
              <a:pPr algn="ctr"/>
              <a:endParaRPr/>
            </a:p>
          </p:txBody>
        </p:sp>
        <p:sp>
          <p:nvSpPr>
            <p:cNvPr id="296" name="íṥḷíḋê"/>
            <p:cNvSpPr/>
            <p:nvPr/>
          </p:nvSpPr>
          <p:spPr bwMode="auto">
            <a:xfrm>
              <a:off x="7907903" y="1953855"/>
              <a:ext cx="112636" cy="63261"/>
            </a:xfrm>
            <a:custGeom>
              <a:avLst/>
              <a:gdLst>
                <a:gd name="T0" fmla="*/ 30 w 31"/>
                <a:gd name="T1" fmla="*/ 8 h 17"/>
                <a:gd name="T2" fmla="*/ 13 w 31"/>
                <a:gd name="T3" fmla="*/ 0 h 17"/>
                <a:gd name="T4" fmla="*/ 1 w 31"/>
                <a:gd name="T5" fmla="*/ 8 h 17"/>
                <a:gd name="T6" fmla="*/ 18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28" y="4"/>
                    <a:pt x="20" y="0"/>
                    <a:pt x="13" y="0"/>
                  </a:cubicBezTo>
                  <a:cubicBezTo>
                    <a:pt x="5" y="0"/>
                    <a:pt x="0" y="4"/>
                    <a:pt x="1" y="8"/>
                  </a:cubicBezTo>
                  <a:cubicBezTo>
                    <a:pt x="3" y="13"/>
                    <a:pt x="11" y="17"/>
                    <a:pt x="18" y="17"/>
                  </a:cubicBezTo>
                  <a:cubicBezTo>
                    <a:pt x="26" y="17"/>
                    <a:pt x="31" y="13"/>
                    <a:pt x="30" y="8"/>
                  </a:cubicBezTo>
                  <a:close/>
                </a:path>
              </a:pathLst>
            </a:custGeom>
            <a:grpFill/>
            <a:ln>
              <a:noFill/>
            </a:ln>
          </p:spPr>
          <p:txBody>
            <a:bodyPr anchor="ctr"/>
            <a:lstStyle/>
            <a:p>
              <a:pPr algn="ctr"/>
              <a:endParaRPr/>
            </a:p>
          </p:txBody>
        </p:sp>
        <p:sp>
          <p:nvSpPr>
            <p:cNvPr id="297" name="îṩḷidè"/>
            <p:cNvSpPr/>
            <p:nvPr/>
          </p:nvSpPr>
          <p:spPr bwMode="auto">
            <a:xfrm>
              <a:off x="8032882" y="1953855"/>
              <a:ext cx="115721" cy="63261"/>
            </a:xfrm>
            <a:custGeom>
              <a:avLst/>
              <a:gdLst>
                <a:gd name="T0" fmla="*/ 30 w 32"/>
                <a:gd name="T1" fmla="*/ 8 h 17"/>
                <a:gd name="T2" fmla="*/ 13 w 32"/>
                <a:gd name="T3" fmla="*/ 0 h 17"/>
                <a:gd name="T4" fmla="*/ 2 w 32"/>
                <a:gd name="T5" fmla="*/ 8 h 17"/>
                <a:gd name="T6" fmla="*/ 19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1" y="0"/>
                    <a:pt x="13" y="0"/>
                  </a:cubicBezTo>
                  <a:cubicBezTo>
                    <a:pt x="5" y="0"/>
                    <a:pt x="0" y="4"/>
                    <a:pt x="2" y="8"/>
                  </a:cubicBezTo>
                  <a:cubicBezTo>
                    <a:pt x="4" y="13"/>
                    <a:pt x="11" y="17"/>
                    <a:pt x="19" y="17"/>
                  </a:cubicBezTo>
                  <a:cubicBezTo>
                    <a:pt x="27" y="17"/>
                    <a:pt x="32" y="13"/>
                    <a:pt x="30" y="8"/>
                  </a:cubicBezTo>
                  <a:close/>
                </a:path>
              </a:pathLst>
            </a:custGeom>
            <a:grpFill/>
            <a:ln>
              <a:noFill/>
            </a:ln>
          </p:spPr>
          <p:txBody>
            <a:bodyPr anchor="ctr"/>
            <a:lstStyle/>
            <a:p>
              <a:pPr algn="ctr"/>
              <a:endParaRPr/>
            </a:p>
          </p:txBody>
        </p:sp>
        <p:sp>
          <p:nvSpPr>
            <p:cNvPr id="298" name="îşlïḑe"/>
            <p:cNvSpPr/>
            <p:nvPr/>
          </p:nvSpPr>
          <p:spPr bwMode="auto">
            <a:xfrm>
              <a:off x="8159404" y="1953855"/>
              <a:ext cx="117264" cy="63261"/>
            </a:xfrm>
            <a:custGeom>
              <a:avLst/>
              <a:gdLst>
                <a:gd name="T0" fmla="*/ 30 w 32"/>
                <a:gd name="T1" fmla="*/ 8 h 17"/>
                <a:gd name="T2" fmla="*/ 12 w 32"/>
                <a:gd name="T3" fmla="*/ 0 h 17"/>
                <a:gd name="T4" fmla="*/ 2 w 32"/>
                <a:gd name="T5" fmla="*/ 8 h 17"/>
                <a:gd name="T6" fmla="*/ 19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2" y="0"/>
                  </a:cubicBezTo>
                  <a:cubicBezTo>
                    <a:pt x="5" y="0"/>
                    <a:pt x="0" y="4"/>
                    <a:pt x="2" y="8"/>
                  </a:cubicBezTo>
                  <a:cubicBezTo>
                    <a:pt x="3" y="13"/>
                    <a:pt x="11" y="17"/>
                    <a:pt x="19" y="17"/>
                  </a:cubicBezTo>
                  <a:cubicBezTo>
                    <a:pt x="27" y="17"/>
                    <a:pt x="32" y="13"/>
                    <a:pt x="30" y="8"/>
                  </a:cubicBezTo>
                  <a:close/>
                </a:path>
              </a:pathLst>
            </a:custGeom>
            <a:grpFill/>
            <a:ln>
              <a:noFill/>
            </a:ln>
          </p:spPr>
          <p:txBody>
            <a:bodyPr anchor="ctr"/>
            <a:lstStyle/>
            <a:p>
              <a:pPr algn="ctr"/>
              <a:endParaRPr/>
            </a:p>
          </p:txBody>
        </p:sp>
        <p:sp>
          <p:nvSpPr>
            <p:cNvPr id="299" name="ísľíḓè"/>
            <p:cNvSpPr/>
            <p:nvPr/>
          </p:nvSpPr>
          <p:spPr bwMode="auto">
            <a:xfrm>
              <a:off x="8284382" y="1953855"/>
              <a:ext cx="115721" cy="63261"/>
            </a:xfrm>
            <a:custGeom>
              <a:avLst/>
              <a:gdLst>
                <a:gd name="T0" fmla="*/ 30 w 32"/>
                <a:gd name="T1" fmla="*/ 8 h 17"/>
                <a:gd name="T2" fmla="*/ 13 w 32"/>
                <a:gd name="T3" fmla="*/ 0 h 17"/>
                <a:gd name="T4" fmla="*/ 2 w 32"/>
                <a:gd name="T5" fmla="*/ 8 h 17"/>
                <a:gd name="T6" fmla="*/ 20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1" y="0"/>
                    <a:pt x="13" y="0"/>
                  </a:cubicBezTo>
                  <a:cubicBezTo>
                    <a:pt x="5" y="0"/>
                    <a:pt x="0" y="4"/>
                    <a:pt x="2" y="8"/>
                  </a:cubicBezTo>
                  <a:cubicBezTo>
                    <a:pt x="4" y="13"/>
                    <a:pt x="12" y="17"/>
                    <a:pt x="20" y="17"/>
                  </a:cubicBezTo>
                  <a:cubicBezTo>
                    <a:pt x="27" y="17"/>
                    <a:pt x="32" y="13"/>
                    <a:pt x="30" y="8"/>
                  </a:cubicBezTo>
                  <a:close/>
                </a:path>
              </a:pathLst>
            </a:custGeom>
            <a:grpFill/>
            <a:ln>
              <a:noFill/>
            </a:ln>
          </p:spPr>
          <p:txBody>
            <a:bodyPr anchor="ctr"/>
            <a:lstStyle/>
            <a:p>
              <a:pPr algn="ctr"/>
              <a:endParaRPr/>
            </a:p>
          </p:txBody>
        </p:sp>
        <p:sp>
          <p:nvSpPr>
            <p:cNvPr id="300" name="îsḻíḑé"/>
            <p:cNvSpPr/>
            <p:nvPr/>
          </p:nvSpPr>
          <p:spPr bwMode="auto">
            <a:xfrm>
              <a:off x="8412447" y="1953855"/>
              <a:ext cx="115721" cy="63261"/>
            </a:xfrm>
            <a:custGeom>
              <a:avLst/>
              <a:gdLst>
                <a:gd name="T0" fmla="*/ 30 w 32"/>
                <a:gd name="T1" fmla="*/ 8 h 17"/>
                <a:gd name="T2" fmla="*/ 12 w 32"/>
                <a:gd name="T3" fmla="*/ 0 h 17"/>
                <a:gd name="T4" fmla="*/ 2 w 32"/>
                <a:gd name="T5" fmla="*/ 8 h 17"/>
                <a:gd name="T6" fmla="*/ 19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2" y="0"/>
                  </a:cubicBezTo>
                  <a:cubicBezTo>
                    <a:pt x="5" y="0"/>
                    <a:pt x="0" y="4"/>
                    <a:pt x="2" y="8"/>
                  </a:cubicBezTo>
                  <a:cubicBezTo>
                    <a:pt x="4" y="13"/>
                    <a:pt x="11" y="17"/>
                    <a:pt x="19" y="17"/>
                  </a:cubicBezTo>
                  <a:cubicBezTo>
                    <a:pt x="27" y="17"/>
                    <a:pt x="32" y="13"/>
                    <a:pt x="30" y="8"/>
                  </a:cubicBezTo>
                  <a:close/>
                </a:path>
              </a:pathLst>
            </a:custGeom>
            <a:grpFill/>
            <a:ln>
              <a:noFill/>
            </a:ln>
          </p:spPr>
          <p:txBody>
            <a:bodyPr anchor="ctr"/>
            <a:lstStyle/>
            <a:p>
              <a:pPr algn="ctr"/>
              <a:endParaRPr/>
            </a:p>
          </p:txBody>
        </p:sp>
        <p:sp>
          <p:nvSpPr>
            <p:cNvPr id="301" name="iş1íḓê"/>
            <p:cNvSpPr/>
            <p:nvPr/>
          </p:nvSpPr>
          <p:spPr bwMode="auto">
            <a:xfrm>
              <a:off x="8535883" y="1953855"/>
              <a:ext cx="117264" cy="63261"/>
            </a:xfrm>
            <a:custGeom>
              <a:avLst/>
              <a:gdLst>
                <a:gd name="T0" fmla="*/ 30 w 32"/>
                <a:gd name="T1" fmla="*/ 8 h 17"/>
                <a:gd name="T2" fmla="*/ 13 w 32"/>
                <a:gd name="T3" fmla="*/ 0 h 17"/>
                <a:gd name="T4" fmla="*/ 2 w 32"/>
                <a:gd name="T5" fmla="*/ 8 h 17"/>
                <a:gd name="T6" fmla="*/ 20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3" y="0"/>
                  </a:cubicBezTo>
                  <a:cubicBezTo>
                    <a:pt x="5" y="0"/>
                    <a:pt x="0" y="4"/>
                    <a:pt x="2" y="8"/>
                  </a:cubicBezTo>
                  <a:cubicBezTo>
                    <a:pt x="4" y="13"/>
                    <a:pt x="12" y="17"/>
                    <a:pt x="20" y="17"/>
                  </a:cubicBezTo>
                  <a:cubicBezTo>
                    <a:pt x="28" y="17"/>
                    <a:pt x="32" y="13"/>
                    <a:pt x="30" y="8"/>
                  </a:cubicBezTo>
                  <a:close/>
                </a:path>
              </a:pathLst>
            </a:custGeom>
            <a:grpFill/>
            <a:ln>
              <a:noFill/>
            </a:ln>
          </p:spPr>
          <p:txBody>
            <a:bodyPr anchor="ctr"/>
            <a:lstStyle/>
            <a:p>
              <a:pPr algn="ctr"/>
              <a:endParaRPr/>
            </a:p>
          </p:txBody>
        </p:sp>
        <p:sp>
          <p:nvSpPr>
            <p:cNvPr id="302" name="îṩḷïḍé"/>
            <p:cNvSpPr/>
            <p:nvPr/>
          </p:nvSpPr>
          <p:spPr bwMode="auto">
            <a:xfrm>
              <a:off x="8663947" y="1953855"/>
              <a:ext cx="115721" cy="63261"/>
            </a:xfrm>
            <a:custGeom>
              <a:avLst/>
              <a:gdLst>
                <a:gd name="T0" fmla="*/ 30 w 32"/>
                <a:gd name="T1" fmla="*/ 8 h 17"/>
                <a:gd name="T2" fmla="*/ 12 w 32"/>
                <a:gd name="T3" fmla="*/ 0 h 17"/>
                <a:gd name="T4" fmla="*/ 2 w 32"/>
                <a:gd name="T5" fmla="*/ 8 h 17"/>
                <a:gd name="T6" fmla="*/ 20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2" y="0"/>
                  </a:cubicBezTo>
                  <a:cubicBezTo>
                    <a:pt x="4" y="0"/>
                    <a:pt x="0" y="4"/>
                    <a:pt x="2" y="8"/>
                  </a:cubicBezTo>
                  <a:cubicBezTo>
                    <a:pt x="4" y="13"/>
                    <a:pt x="12" y="17"/>
                    <a:pt x="20" y="17"/>
                  </a:cubicBezTo>
                  <a:cubicBezTo>
                    <a:pt x="28" y="17"/>
                    <a:pt x="32" y="13"/>
                    <a:pt x="30" y="8"/>
                  </a:cubicBezTo>
                  <a:close/>
                </a:path>
              </a:pathLst>
            </a:custGeom>
            <a:grpFill/>
            <a:ln>
              <a:noFill/>
            </a:ln>
          </p:spPr>
          <p:txBody>
            <a:bodyPr anchor="ctr"/>
            <a:lstStyle/>
            <a:p>
              <a:pPr algn="ctr"/>
              <a:endParaRPr/>
            </a:p>
          </p:txBody>
        </p:sp>
        <p:sp>
          <p:nvSpPr>
            <p:cNvPr id="303" name="îsḷîḋe"/>
            <p:cNvSpPr/>
            <p:nvPr/>
          </p:nvSpPr>
          <p:spPr bwMode="auto">
            <a:xfrm>
              <a:off x="8787383" y="1953855"/>
              <a:ext cx="120350" cy="63261"/>
            </a:xfrm>
            <a:custGeom>
              <a:avLst/>
              <a:gdLst>
                <a:gd name="T0" fmla="*/ 31 w 33"/>
                <a:gd name="T1" fmla="*/ 8 h 17"/>
                <a:gd name="T2" fmla="*/ 12 w 33"/>
                <a:gd name="T3" fmla="*/ 0 h 17"/>
                <a:gd name="T4" fmla="*/ 2 w 33"/>
                <a:gd name="T5" fmla="*/ 8 h 17"/>
                <a:gd name="T6" fmla="*/ 20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28" y="4"/>
                    <a:pt x="20" y="0"/>
                    <a:pt x="12" y="0"/>
                  </a:cubicBezTo>
                  <a:cubicBezTo>
                    <a:pt x="5" y="0"/>
                    <a:pt x="0" y="4"/>
                    <a:pt x="2" y="8"/>
                  </a:cubicBezTo>
                  <a:cubicBezTo>
                    <a:pt x="4" y="13"/>
                    <a:pt x="13" y="17"/>
                    <a:pt x="20" y="17"/>
                  </a:cubicBezTo>
                  <a:cubicBezTo>
                    <a:pt x="28" y="17"/>
                    <a:pt x="33" y="13"/>
                    <a:pt x="31" y="8"/>
                  </a:cubicBezTo>
                  <a:close/>
                </a:path>
              </a:pathLst>
            </a:custGeom>
            <a:grpFill/>
            <a:ln>
              <a:noFill/>
            </a:ln>
          </p:spPr>
          <p:txBody>
            <a:bodyPr anchor="ctr"/>
            <a:lstStyle/>
            <a:p>
              <a:pPr algn="ctr"/>
              <a:endParaRPr/>
            </a:p>
          </p:txBody>
        </p:sp>
        <p:sp>
          <p:nvSpPr>
            <p:cNvPr id="304" name="iSļíḍé"/>
            <p:cNvSpPr/>
            <p:nvPr/>
          </p:nvSpPr>
          <p:spPr bwMode="auto">
            <a:xfrm>
              <a:off x="8915448" y="1953855"/>
              <a:ext cx="117264" cy="63261"/>
            </a:xfrm>
            <a:custGeom>
              <a:avLst/>
              <a:gdLst>
                <a:gd name="T0" fmla="*/ 30 w 32"/>
                <a:gd name="T1" fmla="*/ 8 h 17"/>
                <a:gd name="T2" fmla="*/ 12 w 32"/>
                <a:gd name="T3" fmla="*/ 0 h 17"/>
                <a:gd name="T4" fmla="*/ 2 w 32"/>
                <a:gd name="T5" fmla="*/ 8 h 17"/>
                <a:gd name="T6" fmla="*/ 20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2" y="0"/>
                  </a:cubicBezTo>
                  <a:cubicBezTo>
                    <a:pt x="4" y="0"/>
                    <a:pt x="0" y="4"/>
                    <a:pt x="2" y="8"/>
                  </a:cubicBezTo>
                  <a:cubicBezTo>
                    <a:pt x="4" y="13"/>
                    <a:pt x="12" y="17"/>
                    <a:pt x="20" y="17"/>
                  </a:cubicBezTo>
                  <a:cubicBezTo>
                    <a:pt x="28" y="17"/>
                    <a:pt x="32" y="13"/>
                    <a:pt x="30" y="8"/>
                  </a:cubicBezTo>
                  <a:close/>
                </a:path>
              </a:pathLst>
            </a:custGeom>
            <a:grpFill/>
            <a:ln>
              <a:noFill/>
            </a:ln>
          </p:spPr>
          <p:txBody>
            <a:bodyPr anchor="ctr"/>
            <a:lstStyle/>
            <a:p>
              <a:pPr algn="ctr"/>
              <a:endParaRPr/>
            </a:p>
          </p:txBody>
        </p:sp>
        <p:sp>
          <p:nvSpPr>
            <p:cNvPr id="305" name="i$ḷiḓe"/>
            <p:cNvSpPr/>
            <p:nvPr/>
          </p:nvSpPr>
          <p:spPr bwMode="auto">
            <a:xfrm>
              <a:off x="9038883" y="1953855"/>
              <a:ext cx="120350" cy="63261"/>
            </a:xfrm>
            <a:custGeom>
              <a:avLst/>
              <a:gdLst>
                <a:gd name="T0" fmla="*/ 31 w 33"/>
                <a:gd name="T1" fmla="*/ 8 h 17"/>
                <a:gd name="T2" fmla="*/ 12 w 33"/>
                <a:gd name="T3" fmla="*/ 0 h 17"/>
                <a:gd name="T4" fmla="*/ 2 w 33"/>
                <a:gd name="T5" fmla="*/ 8 h 17"/>
                <a:gd name="T6" fmla="*/ 21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28" y="4"/>
                    <a:pt x="20" y="0"/>
                    <a:pt x="12" y="0"/>
                  </a:cubicBezTo>
                  <a:cubicBezTo>
                    <a:pt x="4" y="0"/>
                    <a:pt x="0" y="4"/>
                    <a:pt x="2" y="8"/>
                  </a:cubicBezTo>
                  <a:cubicBezTo>
                    <a:pt x="5" y="13"/>
                    <a:pt x="13" y="17"/>
                    <a:pt x="21" y="17"/>
                  </a:cubicBezTo>
                  <a:cubicBezTo>
                    <a:pt x="29" y="17"/>
                    <a:pt x="33" y="13"/>
                    <a:pt x="31" y="8"/>
                  </a:cubicBezTo>
                  <a:close/>
                </a:path>
              </a:pathLst>
            </a:custGeom>
            <a:grpFill/>
            <a:ln>
              <a:noFill/>
            </a:ln>
          </p:spPr>
          <p:txBody>
            <a:bodyPr anchor="ctr"/>
            <a:lstStyle/>
            <a:p>
              <a:pPr algn="ctr"/>
              <a:endParaRPr/>
            </a:p>
          </p:txBody>
        </p:sp>
        <p:sp>
          <p:nvSpPr>
            <p:cNvPr id="306" name="ïṩḻiďe"/>
            <p:cNvSpPr/>
            <p:nvPr/>
          </p:nvSpPr>
          <p:spPr bwMode="auto">
            <a:xfrm>
              <a:off x="9166947" y="1953855"/>
              <a:ext cx="120350" cy="63261"/>
            </a:xfrm>
            <a:custGeom>
              <a:avLst/>
              <a:gdLst>
                <a:gd name="T0" fmla="*/ 30 w 33"/>
                <a:gd name="T1" fmla="*/ 8 h 17"/>
                <a:gd name="T2" fmla="*/ 12 w 33"/>
                <a:gd name="T3" fmla="*/ 0 h 17"/>
                <a:gd name="T4" fmla="*/ 2 w 33"/>
                <a:gd name="T5" fmla="*/ 8 h 17"/>
                <a:gd name="T6" fmla="*/ 21 w 33"/>
                <a:gd name="T7" fmla="*/ 17 h 17"/>
                <a:gd name="T8" fmla="*/ 30 w 33"/>
                <a:gd name="T9" fmla="*/ 8 h 17"/>
              </a:gdLst>
              <a:ahLst/>
              <a:cxnLst>
                <a:cxn ang="0">
                  <a:pos x="T0" y="T1"/>
                </a:cxn>
                <a:cxn ang="0">
                  <a:pos x="T2" y="T3"/>
                </a:cxn>
                <a:cxn ang="0">
                  <a:pos x="T4" y="T5"/>
                </a:cxn>
                <a:cxn ang="0">
                  <a:pos x="T6" y="T7"/>
                </a:cxn>
                <a:cxn ang="0">
                  <a:pos x="T8" y="T9"/>
                </a:cxn>
              </a:cxnLst>
              <a:rect l="0" t="0" r="r" b="b"/>
              <a:pathLst>
                <a:path w="33" h="17">
                  <a:moveTo>
                    <a:pt x="30" y="8"/>
                  </a:moveTo>
                  <a:cubicBezTo>
                    <a:pt x="28" y="4"/>
                    <a:pt x="19" y="0"/>
                    <a:pt x="12" y="0"/>
                  </a:cubicBezTo>
                  <a:cubicBezTo>
                    <a:pt x="4" y="0"/>
                    <a:pt x="0" y="4"/>
                    <a:pt x="2" y="8"/>
                  </a:cubicBezTo>
                  <a:cubicBezTo>
                    <a:pt x="4" y="13"/>
                    <a:pt x="13" y="17"/>
                    <a:pt x="21" y="17"/>
                  </a:cubicBezTo>
                  <a:cubicBezTo>
                    <a:pt x="28" y="17"/>
                    <a:pt x="33" y="13"/>
                    <a:pt x="30" y="8"/>
                  </a:cubicBezTo>
                  <a:close/>
                </a:path>
              </a:pathLst>
            </a:custGeom>
            <a:grpFill/>
            <a:ln>
              <a:noFill/>
            </a:ln>
          </p:spPr>
          <p:txBody>
            <a:bodyPr anchor="ctr"/>
            <a:lstStyle/>
            <a:p>
              <a:pPr algn="ctr"/>
              <a:endParaRPr/>
            </a:p>
          </p:txBody>
        </p:sp>
        <p:sp>
          <p:nvSpPr>
            <p:cNvPr id="307" name="íṩ1íḍe"/>
            <p:cNvSpPr/>
            <p:nvPr/>
          </p:nvSpPr>
          <p:spPr bwMode="auto">
            <a:xfrm>
              <a:off x="6659660" y="2031003"/>
              <a:ext cx="109550" cy="61718"/>
            </a:xfrm>
            <a:custGeom>
              <a:avLst/>
              <a:gdLst>
                <a:gd name="T0" fmla="*/ 29 w 30"/>
                <a:gd name="T1" fmla="*/ 9 h 17"/>
                <a:gd name="T2" fmla="*/ 14 w 30"/>
                <a:gd name="T3" fmla="*/ 0 h 17"/>
                <a:gd name="T4" fmla="*/ 1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4" y="0"/>
                  </a:cubicBezTo>
                  <a:cubicBezTo>
                    <a:pt x="6" y="0"/>
                    <a:pt x="0" y="4"/>
                    <a:pt x="1" y="9"/>
                  </a:cubicBezTo>
                  <a:cubicBezTo>
                    <a:pt x="1" y="13"/>
                    <a:pt x="8" y="17"/>
                    <a:pt x="16" y="17"/>
                  </a:cubicBezTo>
                  <a:cubicBezTo>
                    <a:pt x="24" y="17"/>
                    <a:pt x="30" y="13"/>
                    <a:pt x="29" y="9"/>
                  </a:cubicBezTo>
                  <a:close/>
                </a:path>
              </a:pathLst>
            </a:custGeom>
            <a:grpFill/>
            <a:ln>
              <a:noFill/>
            </a:ln>
          </p:spPr>
          <p:txBody>
            <a:bodyPr anchor="ctr"/>
            <a:lstStyle/>
            <a:p>
              <a:pPr algn="ctr"/>
              <a:endParaRPr/>
            </a:p>
          </p:txBody>
        </p:sp>
        <p:sp>
          <p:nvSpPr>
            <p:cNvPr id="308" name="íṥḷïḓé"/>
            <p:cNvSpPr/>
            <p:nvPr/>
          </p:nvSpPr>
          <p:spPr bwMode="auto">
            <a:xfrm>
              <a:off x="6787724" y="2031003"/>
              <a:ext cx="109550" cy="61718"/>
            </a:xfrm>
            <a:custGeom>
              <a:avLst/>
              <a:gdLst>
                <a:gd name="T0" fmla="*/ 29 w 30"/>
                <a:gd name="T1" fmla="*/ 9 h 17"/>
                <a:gd name="T2" fmla="*/ 13 w 30"/>
                <a:gd name="T3" fmla="*/ 0 h 17"/>
                <a:gd name="T4" fmla="*/ 1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6" y="0"/>
                    <a:pt x="0" y="4"/>
                    <a:pt x="1" y="9"/>
                  </a:cubicBezTo>
                  <a:cubicBezTo>
                    <a:pt x="1" y="13"/>
                    <a:pt x="8" y="17"/>
                    <a:pt x="16" y="17"/>
                  </a:cubicBezTo>
                  <a:cubicBezTo>
                    <a:pt x="24" y="17"/>
                    <a:pt x="30" y="13"/>
                    <a:pt x="29" y="9"/>
                  </a:cubicBezTo>
                  <a:close/>
                </a:path>
              </a:pathLst>
            </a:custGeom>
            <a:grpFill/>
            <a:ln>
              <a:noFill/>
            </a:ln>
          </p:spPr>
          <p:txBody>
            <a:bodyPr anchor="ctr"/>
            <a:lstStyle/>
            <a:p>
              <a:pPr algn="ctr"/>
              <a:endParaRPr/>
            </a:p>
          </p:txBody>
        </p:sp>
        <p:sp>
          <p:nvSpPr>
            <p:cNvPr id="309" name="îSḻïdè"/>
            <p:cNvSpPr/>
            <p:nvPr/>
          </p:nvSpPr>
          <p:spPr bwMode="auto">
            <a:xfrm>
              <a:off x="6915789" y="2031003"/>
              <a:ext cx="109550" cy="61718"/>
            </a:xfrm>
            <a:custGeom>
              <a:avLst/>
              <a:gdLst>
                <a:gd name="T0" fmla="*/ 29 w 30"/>
                <a:gd name="T1" fmla="*/ 9 h 17"/>
                <a:gd name="T2" fmla="*/ 13 w 30"/>
                <a:gd name="T3" fmla="*/ 0 h 17"/>
                <a:gd name="T4" fmla="*/ 0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0" y="9"/>
                  </a:cubicBezTo>
                  <a:cubicBezTo>
                    <a:pt x="1" y="13"/>
                    <a:pt x="8" y="17"/>
                    <a:pt x="16" y="17"/>
                  </a:cubicBezTo>
                  <a:cubicBezTo>
                    <a:pt x="24" y="17"/>
                    <a:pt x="30" y="13"/>
                    <a:pt x="29" y="9"/>
                  </a:cubicBezTo>
                  <a:close/>
                </a:path>
              </a:pathLst>
            </a:custGeom>
            <a:grpFill/>
            <a:ln>
              <a:noFill/>
            </a:ln>
          </p:spPr>
          <p:txBody>
            <a:bodyPr anchor="ctr"/>
            <a:lstStyle/>
            <a:p>
              <a:pPr algn="ctr"/>
              <a:endParaRPr/>
            </a:p>
          </p:txBody>
        </p:sp>
        <p:sp>
          <p:nvSpPr>
            <p:cNvPr id="310" name="išļîḋé"/>
            <p:cNvSpPr/>
            <p:nvPr/>
          </p:nvSpPr>
          <p:spPr bwMode="auto">
            <a:xfrm>
              <a:off x="7043853" y="2031003"/>
              <a:ext cx="109550" cy="61718"/>
            </a:xfrm>
            <a:custGeom>
              <a:avLst/>
              <a:gdLst>
                <a:gd name="T0" fmla="*/ 29 w 30"/>
                <a:gd name="T1" fmla="*/ 9 h 17"/>
                <a:gd name="T2" fmla="*/ 13 w 30"/>
                <a:gd name="T3" fmla="*/ 0 h 17"/>
                <a:gd name="T4" fmla="*/ 0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0" y="9"/>
                  </a:cubicBezTo>
                  <a:cubicBezTo>
                    <a:pt x="1" y="13"/>
                    <a:pt x="9" y="17"/>
                    <a:pt x="16" y="17"/>
                  </a:cubicBezTo>
                  <a:cubicBezTo>
                    <a:pt x="24" y="17"/>
                    <a:pt x="30" y="13"/>
                    <a:pt x="29" y="9"/>
                  </a:cubicBezTo>
                  <a:close/>
                </a:path>
              </a:pathLst>
            </a:custGeom>
            <a:grpFill/>
            <a:ln>
              <a:noFill/>
            </a:ln>
          </p:spPr>
          <p:txBody>
            <a:bodyPr anchor="ctr"/>
            <a:lstStyle/>
            <a:p>
              <a:pPr algn="ctr"/>
              <a:endParaRPr/>
            </a:p>
          </p:txBody>
        </p:sp>
        <p:sp>
          <p:nvSpPr>
            <p:cNvPr id="311" name="iśļîďê"/>
            <p:cNvSpPr/>
            <p:nvPr/>
          </p:nvSpPr>
          <p:spPr bwMode="auto">
            <a:xfrm>
              <a:off x="7167289" y="2031003"/>
              <a:ext cx="112636" cy="61718"/>
            </a:xfrm>
            <a:custGeom>
              <a:avLst/>
              <a:gdLst>
                <a:gd name="T0" fmla="*/ 30 w 31"/>
                <a:gd name="T1" fmla="*/ 9 h 17"/>
                <a:gd name="T2" fmla="*/ 14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9" y="4"/>
                    <a:pt x="22" y="0"/>
                    <a:pt x="14" y="0"/>
                  </a:cubicBezTo>
                  <a:cubicBezTo>
                    <a:pt x="6" y="0"/>
                    <a:pt x="0" y="4"/>
                    <a:pt x="1" y="9"/>
                  </a:cubicBezTo>
                  <a:cubicBezTo>
                    <a:pt x="2" y="13"/>
                    <a:pt x="10" y="17"/>
                    <a:pt x="18" y="17"/>
                  </a:cubicBezTo>
                  <a:cubicBezTo>
                    <a:pt x="25" y="17"/>
                    <a:pt x="31" y="13"/>
                    <a:pt x="30" y="9"/>
                  </a:cubicBezTo>
                  <a:close/>
                </a:path>
              </a:pathLst>
            </a:custGeom>
            <a:grpFill/>
            <a:ln>
              <a:noFill/>
            </a:ln>
          </p:spPr>
          <p:txBody>
            <a:bodyPr anchor="ctr"/>
            <a:lstStyle/>
            <a:p>
              <a:pPr algn="ctr"/>
              <a:endParaRPr/>
            </a:p>
          </p:txBody>
        </p:sp>
        <p:sp>
          <p:nvSpPr>
            <p:cNvPr id="312" name="îṩlîḋê"/>
            <p:cNvSpPr/>
            <p:nvPr/>
          </p:nvSpPr>
          <p:spPr bwMode="auto">
            <a:xfrm>
              <a:off x="7295354" y="2031003"/>
              <a:ext cx="112636" cy="61718"/>
            </a:xfrm>
            <a:custGeom>
              <a:avLst/>
              <a:gdLst>
                <a:gd name="T0" fmla="*/ 30 w 31"/>
                <a:gd name="T1" fmla="*/ 9 h 17"/>
                <a:gd name="T2" fmla="*/ 14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9" y="4"/>
                    <a:pt x="21" y="0"/>
                    <a:pt x="14" y="0"/>
                  </a:cubicBezTo>
                  <a:cubicBezTo>
                    <a:pt x="6" y="0"/>
                    <a:pt x="0" y="4"/>
                    <a:pt x="1" y="9"/>
                  </a:cubicBezTo>
                  <a:cubicBezTo>
                    <a:pt x="2" y="13"/>
                    <a:pt x="10" y="17"/>
                    <a:pt x="18" y="17"/>
                  </a:cubicBezTo>
                  <a:cubicBezTo>
                    <a:pt x="26" y="17"/>
                    <a:pt x="31" y="13"/>
                    <a:pt x="30" y="9"/>
                  </a:cubicBezTo>
                  <a:close/>
                </a:path>
              </a:pathLst>
            </a:custGeom>
            <a:grpFill/>
            <a:ln>
              <a:noFill/>
            </a:ln>
          </p:spPr>
          <p:txBody>
            <a:bodyPr anchor="ctr"/>
            <a:lstStyle/>
            <a:p>
              <a:pPr algn="ctr"/>
              <a:endParaRPr/>
            </a:p>
          </p:txBody>
        </p:sp>
        <p:sp>
          <p:nvSpPr>
            <p:cNvPr id="313" name="ïṧļídê"/>
            <p:cNvSpPr/>
            <p:nvPr/>
          </p:nvSpPr>
          <p:spPr bwMode="auto">
            <a:xfrm>
              <a:off x="7423418" y="2031003"/>
              <a:ext cx="112636"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9" y="4"/>
                    <a:pt x="21" y="0"/>
                    <a:pt x="13" y="0"/>
                  </a:cubicBezTo>
                  <a:cubicBezTo>
                    <a:pt x="6" y="0"/>
                    <a:pt x="0" y="4"/>
                    <a:pt x="1" y="9"/>
                  </a:cubicBezTo>
                  <a:cubicBezTo>
                    <a:pt x="3" y="13"/>
                    <a:pt x="10" y="17"/>
                    <a:pt x="18" y="17"/>
                  </a:cubicBezTo>
                  <a:cubicBezTo>
                    <a:pt x="26" y="17"/>
                    <a:pt x="31" y="13"/>
                    <a:pt x="30" y="9"/>
                  </a:cubicBezTo>
                  <a:close/>
                </a:path>
              </a:pathLst>
            </a:custGeom>
            <a:grpFill/>
            <a:ln>
              <a:noFill/>
            </a:ln>
          </p:spPr>
          <p:txBody>
            <a:bodyPr anchor="ctr"/>
            <a:lstStyle/>
            <a:p>
              <a:pPr algn="ctr"/>
              <a:endParaRPr/>
            </a:p>
          </p:txBody>
        </p:sp>
        <p:sp>
          <p:nvSpPr>
            <p:cNvPr id="314" name="ï$ľiḑê"/>
            <p:cNvSpPr/>
            <p:nvPr/>
          </p:nvSpPr>
          <p:spPr bwMode="auto">
            <a:xfrm>
              <a:off x="7549940" y="2031003"/>
              <a:ext cx="114178"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9" y="4"/>
                    <a:pt x="21" y="0"/>
                    <a:pt x="13" y="0"/>
                  </a:cubicBezTo>
                  <a:cubicBezTo>
                    <a:pt x="5" y="0"/>
                    <a:pt x="0" y="4"/>
                    <a:pt x="1" y="9"/>
                  </a:cubicBezTo>
                  <a:cubicBezTo>
                    <a:pt x="3" y="13"/>
                    <a:pt x="10" y="17"/>
                    <a:pt x="18" y="17"/>
                  </a:cubicBezTo>
                  <a:cubicBezTo>
                    <a:pt x="26" y="17"/>
                    <a:pt x="31" y="13"/>
                    <a:pt x="30" y="9"/>
                  </a:cubicBezTo>
                  <a:close/>
                </a:path>
              </a:pathLst>
            </a:custGeom>
            <a:grpFill/>
            <a:ln>
              <a:noFill/>
            </a:ln>
          </p:spPr>
          <p:txBody>
            <a:bodyPr anchor="ctr"/>
            <a:lstStyle/>
            <a:p>
              <a:pPr algn="ctr"/>
              <a:endParaRPr/>
            </a:p>
          </p:txBody>
        </p:sp>
        <p:sp>
          <p:nvSpPr>
            <p:cNvPr id="315" name="ísľíde"/>
            <p:cNvSpPr/>
            <p:nvPr/>
          </p:nvSpPr>
          <p:spPr bwMode="auto">
            <a:xfrm>
              <a:off x="7678005" y="2031003"/>
              <a:ext cx="112636"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1" y="0"/>
                    <a:pt x="13" y="0"/>
                  </a:cubicBezTo>
                  <a:cubicBezTo>
                    <a:pt x="5" y="0"/>
                    <a:pt x="0" y="4"/>
                    <a:pt x="1" y="9"/>
                  </a:cubicBezTo>
                  <a:cubicBezTo>
                    <a:pt x="3" y="13"/>
                    <a:pt x="10" y="17"/>
                    <a:pt x="18" y="17"/>
                  </a:cubicBezTo>
                  <a:cubicBezTo>
                    <a:pt x="26" y="17"/>
                    <a:pt x="31" y="13"/>
                    <a:pt x="30" y="9"/>
                  </a:cubicBezTo>
                  <a:close/>
                </a:path>
              </a:pathLst>
            </a:custGeom>
            <a:grpFill/>
            <a:ln>
              <a:noFill/>
            </a:ln>
          </p:spPr>
          <p:txBody>
            <a:bodyPr anchor="ctr"/>
            <a:lstStyle/>
            <a:p>
              <a:pPr algn="ctr"/>
              <a:endParaRPr/>
            </a:p>
          </p:txBody>
        </p:sp>
        <p:sp>
          <p:nvSpPr>
            <p:cNvPr id="316" name="îŝlíde"/>
            <p:cNvSpPr/>
            <p:nvPr/>
          </p:nvSpPr>
          <p:spPr bwMode="auto">
            <a:xfrm>
              <a:off x="7806069" y="2031003"/>
              <a:ext cx="112636"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1" y="0"/>
                    <a:pt x="13" y="0"/>
                  </a:cubicBezTo>
                  <a:cubicBezTo>
                    <a:pt x="5" y="0"/>
                    <a:pt x="0" y="4"/>
                    <a:pt x="1" y="9"/>
                  </a:cubicBezTo>
                  <a:cubicBezTo>
                    <a:pt x="3" y="13"/>
                    <a:pt x="10" y="17"/>
                    <a:pt x="18" y="17"/>
                  </a:cubicBezTo>
                  <a:cubicBezTo>
                    <a:pt x="26" y="17"/>
                    <a:pt x="31" y="13"/>
                    <a:pt x="30" y="9"/>
                  </a:cubicBezTo>
                  <a:close/>
                </a:path>
              </a:pathLst>
            </a:custGeom>
            <a:grpFill/>
            <a:ln>
              <a:noFill/>
            </a:ln>
          </p:spPr>
          <p:txBody>
            <a:bodyPr anchor="ctr"/>
            <a:lstStyle/>
            <a:p>
              <a:pPr algn="ctr"/>
              <a:endParaRPr/>
            </a:p>
          </p:txBody>
        </p:sp>
        <p:sp>
          <p:nvSpPr>
            <p:cNvPr id="317" name="íṣļïḋe"/>
            <p:cNvSpPr/>
            <p:nvPr/>
          </p:nvSpPr>
          <p:spPr bwMode="auto">
            <a:xfrm>
              <a:off x="7934134" y="2031003"/>
              <a:ext cx="112636"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0" y="0"/>
                    <a:pt x="13" y="0"/>
                  </a:cubicBezTo>
                  <a:cubicBezTo>
                    <a:pt x="5" y="0"/>
                    <a:pt x="0" y="4"/>
                    <a:pt x="1" y="9"/>
                  </a:cubicBezTo>
                  <a:cubicBezTo>
                    <a:pt x="3" y="13"/>
                    <a:pt x="11" y="17"/>
                    <a:pt x="18" y="17"/>
                  </a:cubicBezTo>
                  <a:cubicBezTo>
                    <a:pt x="26" y="17"/>
                    <a:pt x="31" y="13"/>
                    <a:pt x="30" y="9"/>
                  </a:cubicBezTo>
                  <a:close/>
                </a:path>
              </a:pathLst>
            </a:custGeom>
            <a:grpFill/>
            <a:ln>
              <a:noFill/>
            </a:ln>
          </p:spPr>
          <p:txBody>
            <a:bodyPr anchor="ctr"/>
            <a:lstStyle/>
            <a:p>
              <a:pPr algn="ctr"/>
              <a:endParaRPr/>
            </a:p>
          </p:txBody>
        </p:sp>
        <p:sp>
          <p:nvSpPr>
            <p:cNvPr id="318" name="íşḷiḓè"/>
            <p:cNvSpPr/>
            <p:nvPr/>
          </p:nvSpPr>
          <p:spPr bwMode="auto">
            <a:xfrm>
              <a:off x="8060655" y="2031003"/>
              <a:ext cx="114178" cy="61718"/>
            </a:xfrm>
            <a:custGeom>
              <a:avLst/>
              <a:gdLst>
                <a:gd name="T0" fmla="*/ 30 w 31"/>
                <a:gd name="T1" fmla="*/ 9 h 17"/>
                <a:gd name="T2" fmla="*/ 12 w 31"/>
                <a:gd name="T3" fmla="*/ 0 h 17"/>
                <a:gd name="T4" fmla="*/ 1 w 31"/>
                <a:gd name="T5" fmla="*/ 9 h 17"/>
                <a:gd name="T6" fmla="*/ 19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0" y="0"/>
                    <a:pt x="12" y="0"/>
                  </a:cubicBezTo>
                  <a:cubicBezTo>
                    <a:pt x="5" y="0"/>
                    <a:pt x="0" y="4"/>
                    <a:pt x="1" y="9"/>
                  </a:cubicBezTo>
                  <a:cubicBezTo>
                    <a:pt x="3" y="13"/>
                    <a:pt x="11" y="17"/>
                    <a:pt x="19" y="17"/>
                  </a:cubicBezTo>
                  <a:cubicBezTo>
                    <a:pt x="26" y="17"/>
                    <a:pt x="31" y="13"/>
                    <a:pt x="30" y="9"/>
                  </a:cubicBezTo>
                  <a:close/>
                </a:path>
              </a:pathLst>
            </a:custGeom>
            <a:grpFill/>
            <a:ln>
              <a:noFill/>
            </a:ln>
          </p:spPr>
          <p:txBody>
            <a:bodyPr anchor="ctr"/>
            <a:lstStyle/>
            <a:p>
              <a:pPr algn="ctr"/>
              <a:endParaRPr/>
            </a:p>
          </p:txBody>
        </p:sp>
        <p:sp>
          <p:nvSpPr>
            <p:cNvPr id="319" name="ïṣḻîḓe"/>
            <p:cNvSpPr/>
            <p:nvPr/>
          </p:nvSpPr>
          <p:spPr bwMode="auto">
            <a:xfrm>
              <a:off x="8185633" y="2031003"/>
              <a:ext cx="120350" cy="61718"/>
            </a:xfrm>
            <a:custGeom>
              <a:avLst/>
              <a:gdLst>
                <a:gd name="T0" fmla="*/ 31 w 33"/>
                <a:gd name="T1" fmla="*/ 9 h 17"/>
                <a:gd name="T2" fmla="*/ 13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9" y="4"/>
                    <a:pt x="21" y="0"/>
                    <a:pt x="13"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0" name="isļïḍê"/>
            <p:cNvSpPr/>
            <p:nvPr/>
          </p:nvSpPr>
          <p:spPr bwMode="auto">
            <a:xfrm>
              <a:off x="8313699" y="2031003"/>
              <a:ext cx="120350" cy="61718"/>
            </a:xfrm>
            <a:custGeom>
              <a:avLst/>
              <a:gdLst>
                <a:gd name="T0" fmla="*/ 31 w 33"/>
                <a:gd name="T1" fmla="*/ 9 h 17"/>
                <a:gd name="T2" fmla="*/ 13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9" y="4"/>
                    <a:pt x="21" y="0"/>
                    <a:pt x="13"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1" name="ísľidé"/>
            <p:cNvSpPr/>
            <p:nvPr/>
          </p:nvSpPr>
          <p:spPr bwMode="auto">
            <a:xfrm>
              <a:off x="8440220" y="2031003"/>
              <a:ext cx="120350" cy="61718"/>
            </a:xfrm>
            <a:custGeom>
              <a:avLst/>
              <a:gdLst>
                <a:gd name="T0" fmla="*/ 31 w 33"/>
                <a:gd name="T1" fmla="*/ 9 h 17"/>
                <a:gd name="T2" fmla="*/ 13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9" y="4"/>
                    <a:pt x="21" y="0"/>
                    <a:pt x="13"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2" name="îṥļîdè"/>
            <p:cNvSpPr/>
            <p:nvPr/>
          </p:nvSpPr>
          <p:spPr bwMode="auto">
            <a:xfrm>
              <a:off x="8568284" y="2031003"/>
              <a:ext cx="120350" cy="61718"/>
            </a:xfrm>
            <a:custGeom>
              <a:avLst/>
              <a:gdLst>
                <a:gd name="T0" fmla="*/ 31 w 33"/>
                <a:gd name="T1" fmla="*/ 9 h 17"/>
                <a:gd name="T2" fmla="*/ 13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9" y="4"/>
                    <a:pt x="20" y="0"/>
                    <a:pt x="13"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3" name="íšḻiḑé"/>
            <p:cNvSpPr/>
            <p:nvPr/>
          </p:nvSpPr>
          <p:spPr bwMode="auto">
            <a:xfrm>
              <a:off x="8696349" y="2031003"/>
              <a:ext cx="120350" cy="61718"/>
            </a:xfrm>
            <a:custGeom>
              <a:avLst/>
              <a:gdLst>
                <a:gd name="T0" fmla="*/ 31 w 33"/>
                <a:gd name="T1" fmla="*/ 9 h 17"/>
                <a:gd name="T2" fmla="*/ 12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20" y="0"/>
                    <a:pt x="12"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4" name="iślïḑè"/>
            <p:cNvSpPr/>
            <p:nvPr/>
          </p:nvSpPr>
          <p:spPr bwMode="auto">
            <a:xfrm>
              <a:off x="8824413" y="2031003"/>
              <a:ext cx="120350" cy="61718"/>
            </a:xfrm>
            <a:custGeom>
              <a:avLst/>
              <a:gdLst>
                <a:gd name="T0" fmla="*/ 31 w 33"/>
                <a:gd name="T1" fmla="*/ 9 h 17"/>
                <a:gd name="T2" fmla="*/ 12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20" y="0"/>
                    <a:pt x="12" y="0"/>
                  </a:cubicBezTo>
                  <a:cubicBezTo>
                    <a:pt x="4"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5" name="íSḻiḋê"/>
            <p:cNvSpPr/>
            <p:nvPr/>
          </p:nvSpPr>
          <p:spPr bwMode="auto">
            <a:xfrm>
              <a:off x="8952478" y="2031003"/>
              <a:ext cx="120350" cy="61718"/>
            </a:xfrm>
            <a:custGeom>
              <a:avLst/>
              <a:gdLst>
                <a:gd name="T0" fmla="*/ 31 w 33"/>
                <a:gd name="T1" fmla="*/ 9 h 17"/>
                <a:gd name="T2" fmla="*/ 12 w 33"/>
                <a:gd name="T3" fmla="*/ 0 h 17"/>
                <a:gd name="T4" fmla="*/ 2 w 33"/>
                <a:gd name="T5" fmla="*/ 9 h 17"/>
                <a:gd name="T6" fmla="*/ 21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20" y="0"/>
                    <a:pt x="12" y="0"/>
                  </a:cubicBezTo>
                  <a:cubicBezTo>
                    <a:pt x="4" y="0"/>
                    <a:pt x="0" y="4"/>
                    <a:pt x="2" y="9"/>
                  </a:cubicBezTo>
                  <a:cubicBezTo>
                    <a:pt x="4" y="13"/>
                    <a:pt x="13" y="17"/>
                    <a:pt x="21" y="17"/>
                  </a:cubicBezTo>
                  <a:cubicBezTo>
                    <a:pt x="28" y="17"/>
                    <a:pt x="33" y="13"/>
                    <a:pt x="31" y="9"/>
                  </a:cubicBezTo>
                  <a:close/>
                </a:path>
              </a:pathLst>
            </a:custGeom>
            <a:grpFill/>
            <a:ln>
              <a:noFill/>
            </a:ln>
          </p:spPr>
          <p:txBody>
            <a:bodyPr anchor="ctr"/>
            <a:lstStyle/>
            <a:p>
              <a:pPr algn="ctr"/>
              <a:endParaRPr/>
            </a:p>
          </p:txBody>
        </p:sp>
        <p:sp>
          <p:nvSpPr>
            <p:cNvPr id="326" name="íṥlïḍe"/>
            <p:cNvSpPr/>
            <p:nvPr/>
          </p:nvSpPr>
          <p:spPr bwMode="auto">
            <a:xfrm>
              <a:off x="9079000" y="2031003"/>
              <a:ext cx="120350" cy="61718"/>
            </a:xfrm>
            <a:custGeom>
              <a:avLst/>
              <a:gdLst>
                <a:gd name="T0" fmla="*/ 31 w 33"/>
                <a:gd name="T1" fmla="*/ 9 h 17"/>
                <a:gd name="T2" fmla="*/ 12 w 33"/>
                <a:gd name="T3" fmla="*/ 0 h 17"/>
                <a:gd name="T4" fmla="*/ 2 w 33"/>
                <a:gd name="T5" fmla="*/ 9 h 17"/>
                <a:gd name="T6" fmla="*/ 21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20" y="0"/>
                    <a:pt x="12" y="0"/>
                  </a:cubicBezTo>
                  <a:cubicBezTo>
                    <a:pt x="4" y="0"/>
                    <a:pt x="0" y="4"/>
                    <a:pt x="2" y="9"/>
                  </a:cubicBezTo>
                  <a:cubicBezTo>
                    <a:pt x="4" y="13"/>
                    <a:pt x="13" y="17"/>
                    <a:pt x="21" y="17"/>
                  </a:cubicBezTo>
                  <a:cubicBezTo>
                    <a:pt x="29" y="17"/>
                    <a:pt x="33" y="13"/>
                    <a:pt x="31" y="9"/>
                  </a:cubicBezTo>
                  <a:close/>
                </a:path>
              </a:pathLst>
            </a:custGeom>
            <a:grpFill/>
            <a:ln>
              <a:noFill/>
            </a:ln>
          </p:spPr>
          <p:txBody>
            <a:bodyPr anchor="ctr"/>
            <a:lstStyle/>
            <a:p>
              <a:pPr algn="ctr"/>
              <a:endParaRPr/>
            </a:p>
          </p:txBody>
        </p:sp>
        <p:sp>
          <p:nvSpPr>
            <p:cNvPr id="327" name="ïṡḻiḍè"/>
            <p:cNvSpPr/>
            <p:nvPr/>
          </p:nvSpPr>
          <p:spPr bwMode="auto">
            <a:xfrm>
              <a:off x="9203978" y="2031003"/>
              <a:ext cx="123436" cy="61718"/>
            </a:xfrm>
            <a:custGeom>
              <a:avLst/>
              <a:gdLst>
                <a:gd name="T0" fmla="*/ 31 w 34"/>
                <a:gd name="T1" fmla="*/ 9 h 17"/>
                <a:gd name="T2" fmla="*/ 13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9" y="4"/>
                    <a:pt x="20" y="0"/>
                    <a:pt x="13" y="0"/>
                  </a:cubicBezTo>
                  <a:cubicBezTo>
                    <a:pt x="5" y="0"/>
                    <a:pt x="0" y="4"/>
                    <a:pt x="3" y="9"/>
                  </a:cubicBezTo>
                  <a:cubicBezTo>
                    <a:pt x="5" y="13"/>
                    <a:pt x="14" y="17"/>
                    <a:pt x="22" y="17"/>
                  </a:cubicBezTo>
                  <a:cubicBezTo>
                    <a:pt x="30" y="17"/>
                    <a:pt x="34" y="13"/>
                    <a:pt x="31" y="9"/>
                  </a:cubicBezTo>
                  <a:close/>
                </a:path>
              </a:pathLst>
            </a:custGeom>
            <a:grpFill/>
            <a:ln>
              <a:noFill/>
            </a:ln>
          </p:spPr>
          <p:txBody>
            <a:bodyPr anchor="ctr"/>
            <a:lstStyle/>
            <a:p>
              <a:pPr algn="ctr"/>
              <a:endParaRPr/>
            </a:p>
          </p:txBody>
        </p:sp>
        <p:sp>
          <p:nvSpPr>
            <p:cNvPr id="328" name="îśļíḋê"/>
            <p:cNvSpPr/>
            <p:nvPr/>
          </p:nvSpPr>
          <p:spPr bwMode="auto">
            <a:xfrm>
              <a:off x="6670460" y="2108150"/>
              <a:ext cx="109550" cy="64804"/>
            </a:xfrm>
            <a:custGeom>
              <a:avLst/>
              <a:gdLst>
                <a:gd name="T0" fmla="*/ 29 w 30"/>
                <a:gd name="T1" fmla="*/ 9 h 18"/>
                <a:gd name="T2" fmla="*/ 14 w 30"/>
                <a:gd name="T3" fmla="*/ 0 h 18"/>
                <a:gd name="T4" fmla="*/ 0 w 30"/>
                <a:gd name="T5" fmla="*/ 9 h 18"/>
                <a:gd name="T6" fmla="*/ 16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28" y="4"/>
                    <a:pt x="21" y="0"/>
                    <a:pt x="14" y="0"/>
                  </a:cubicBezTo>
                  <a:cubicBezTo>
                    <a:pt x="6" y="0"/>
                    <a:pt x="0" y="4"/>
                    <a:pt x="0" y="9"/>
                  </a:cubicBezTo>
                  <a:cubicBezTo>
                    <a:pt x="1" y="14"/>
                    <a:pt x="8" y="18"/>
                    <a:pt x="16" y="18"/>
                  </a:cubicBezTo>
                  <a:cubicBezTo>
                    <a:pt x="24" y="18"/>
                    <a:pt x="30" y="14"/>
                    <a:pt x="29" y="9"/>
                  </a:cubicBezTo>
                  <a:close/>
                </a:path>
              </a:pathLst>
            </a:custGeom>
            <a:grpFill/>
            <a:ln>
              <a:noFill/>
            </a:ln>
          </p:spPr>
          <p:txBody>
            <a:bodyPr anchor="ctr"/>
            <a:lstStyle/>
            <a:p>
              <a:pPr algn="ctr"/>
              <a:endParaRPr/>
            </a:p>
          </p:txBody>
        </p:sp>
        <p:sp>
          <p:nvSpPr>
            <p:cNvPr id="329" name="işľiďe"/>
            <p:cNvSpPr/>
            <p:nvPr/>
          </p:nvSpPr>
          <p:spPr bwMode="auto">
            <a:xfrm>
              <a:off x="6798525" y="2108150"/>
              <a:ext cx="109550" cy="64804"/>
            </a:xfrm>
            <a:custGeom>
              <a:avLst/>
              <a:gdLst>
                <a:gd name="T0" fmla="*/ 30 w 30"/>
                <a:gd name="T1" fmla="*/ 9 h 18"/>
                <a:gd name="T2" fmla="*/ 14 w 30"/>
                <a:gd name="T3" fmla="*/ 0 h 18"/>
                <a:gd name="T4" fmla="*/ 1 w 30"/>
                <a:gd name="T5" fmla="*/ 9 h 18"/>
                <a:gd name="T6" fmla="*/ 17 w 30"/>
                <a:gd name="T7" fmla="*/ 18 h 18"/>
                <a:gd name="T8" fmla="*/ 30 w 30"/>
                <a:gd name="T9" fmla="*/ 9 h 18"/>
              </a:gdLst>
              <a:ahLst/>
              <a:cxnLst>
                <a:cxn ang="0">
                  <a:pos x="T0" y="T1"/>
                </a:cxn>
                <a:cxn ang="0">
                  <a:pos x="T2" y="T3"/>
                </a:cxn>
                <a:cxn ang="0">
                  <a:pos x="T4" y="T5"/>
                </a:cxn>
                <a:cxn ang="0">
                  <a:pos x="T6" y="T7"/>
                </a:cxn>
                <a:cxn ang="0">
                  <a:pos x="T8" y="T9"/>
                </a:cxn>
              </a:cxnLst>
              <a:rect l="0" t="0" r="r" b="b"/>
              <a:pathLst>
                <a:path w="30" h="18">
                  <a:moveTo>
                    <a:pt x="30" y="9"/>
                  </a:moveTo>
                  <a:cubicBezTo>
                    <a:pt x="29" y="4"/>
                    <a:pt x="22" y="0"/>
                    <a:pt x="14" y="0"/>
                  </a:cubicBezTo>
                  <a:cubicBezTo>
                    <a:pt x="6" y="0"/>
                    <a:pt x="0" y="4"/>
                    <a:pt x="1" y="9"/>
                  </a:cubicBezTo>
                  <a:cubicBezTo>
                    <a:pt x="1" y="14"/>
                    <a:pt x="9" y="18"/>
                    <a:pt x="17" y="18"/>
                  </a:cubicBezTo>
                  <a:cubicBezTo>
                    <a:pt x="25" y="18"/>
                    <a:pt x="30" y="14"/>
                    <a:pt x="30" y="9"/>
                  </a:cubicBezTo>
                  <a:close/>
                </a:path>
              </a:pathLst>
            </a:custGeom>
            <a:grpFill/>
            <a:ln>
              <a:noFill/>
            </a:ln>
          </p:spPr>
          <p:txBody>
            <a:bodyPr anchor="ctr"/>
            <a:lstStyle/>
            <a:p>
              <a:pPr algn="ctr"/>
              <a:endParaRPr/>
            </a:p>
          </p:txBody>
        </p:sp>
        <p:sp>
          <p:nvSpPr>
            <p:cNvPr id="330" name="îṥļiďe"/>
            <p:cNvSpPr/>
            <p:nvPr/>
          </p:nvSpPr>
          <p:spPr bwMode="auto">
            <a:xfrm>
              <a:off x="6926589" y="2108150"/>
              <a:ext cx="112636" cy="64804"/>
            </a:xfrm>
            <a:custGeom>
              <a:avLst/>
              <a:gdLst>
                <a:gd name="T0" fmla="*/ 30 w 31"/>
                <a:gd name="T1" fmla="*/ 9 h 18"/>
                <a:gd name="T2" fmla="*/ 14 w 31"/>
                <a:gd name="T3" fmla="*/ 0 h 18"/>
                <a:gd name="T4" fmla="*/ 1 w 31"/>
                <a:gd name="T5" fmla="*/ 9 h 18"/>
                <a:gd name="T6" fmla="*/ 17 w 31"/>
                <a:gd name="T7" fmla="*/ 18 h 18"/>
                <a:gd name="T8" fmla="*/ 30 w 31"/>
                <a:gd name="T9" fmla="*/ 9 h 18"/>
              </a:gdLst>
              <a:ahLst/>
              <a:cxnLst>
                <a:cxn ang="0">
                  <a:pos x="T0" y="T1"/>
                </a:cxn>
                <a:cxn ang="0">
                  <a:pos x="T2" y="T3"/>
                </a:cxn>
                <a:cxn ang="0">
                  <a:pos x="T4" y="T5"/>
                </a:cxn>
                <a:cxn ang="0">
                  <a:pos x="T6" y="T7"/>
                </a:cxn>
                <a:cxn ang="0">
                  <a:pos x="T8" y="T9"/>
                </a:cxn>
              </a:cxnLst>
              <a:rect l="0" t="0" r="r" b="b"/>
              <a:pathLst>
                <a:path w="31" h="18">
                  <a:moveTo>
                    <a:pt x="30" y="9"/>
                  </a:moveTo>
                  <a:cubicBezTo>
                    <a:pt x="29" y="4"/>
                    <a:pt x="22" y="0"/>
                    <a:pt x="14" y="0"/>
                  </a:cubicBezTo>
                  <a:cubicBezTo>
                    <a:pt x="6" y="0"/>
                    <a:pt x="0" y="4"/>
                    <a:pt x="1" y="9"/>
                  </a:cubicBezTo>
                  <a:cubicBezTo>
                    <a:pt x="2" y="14"/>
                    <a:pt x="9" y="18"/>
                    <a:pt x="17" y="18"/>
                  </a:cubicBezTo>
                  <a:cubicBezTo>
                    <a:pt x="25" y="18"/>
                    <a:pt x="31" y="14"/>
                    <a:pt x="30" y="9"/>
                  </a:cubicBezTo>
                  <a:close/>
                </a:path>
              </a:pathLst>
            </a:custGeom>
            <a:grpFill/>
            <a:ln>
              <a:noFill/>
            </a:ln>
          </p:spPr>
          <p:txBody>
            <a:bodyPr anchor="ctr"/>
            <a:lstStyle/>
            <a:p>
              <a:pPr algn="ctr"/>
              <a:endParaRPr/>
            </a:p>
          </p:txBody>
        </p:sp>
        <p:sp>
          <p:nvSpPr>
            <p:cNvPr id="331" name="ïṥlîdè"/>
            <p:cNvSpPr/>
            <p:nvPr/>
          </p:nvSpPr>
          <p:spPr bwMode="auto">
            <a:xfrm>
              <a:off x="7057740" y="2108150"/>
              <a:ext cx="109550" cy="64804"/>
            </a:xfrm>
            <a:custGeom>
              <a:avLst/>
              <a:gdLst>
                <a:gd name="T0" fmla="*/ 29 w 30"/>
                <a:gd name="T1" fmla="*/ 9 h 18"/>
                <a:gd name="T2" fmla="*/ 13 w 30"/>
                <a:gd name="T3" fmla="*/ 0 h 18"/>
                <a:gd name="T4" fmla="*/ 0 w 30"/>
                <a:gd name="T5" fmla="*/ 9 h 18"/>
                <a:gd name="T6" fmla="*/ 17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28" y="4"/>
                    <a:pt x="21" y="0"/>
                    <a:pt x="13" y="0"/>
                  </a:cubicBezTo>
                  <a:cubicBezTo>
                    <a:pt x="5" y="0"/>
                    <a:pt x="0" y="4"/>
                    <a:pt x="0" y="9"/>
                  </a:cubicBezTo>
                  <a:cubicBezTo>
                    <a:pt x="1" y="14"/>
                    <a:pt x="9" y="18"/>
                    <a:pt x="17" y="18"/>
                  </a:cubicBezTo>
                  <a:cubicBezTo>
                    <a:pt x="25" y="18"/>
                    <a:pt x="30" y="14"/>
                    <a:pt x="29" y="9"/>
                  </a:cubicBezTo>
                  <a:close/>
                </a:path>
              </a:pathLst>
            </a:custGeom>
            <a:grpFill/>
            <a:ln>
              <a:noFill/>
            </a:ln>
          </p:spPr>
          <p:txBody>
            <a:bodyPr anchor="ctr"/>
            <a:lstStyle/>
            <a:p>
              <a:pPr algn="ctr"/>
              <a:endParaRPr/>
            </a:p>
          </p:txBody>
        </p:sp>
        <p:sp>
          <p:nvSpPr>
            <p:cNvPr id="332" name="iṥľïḍè"/>
            <p:cNvSpPr/>
            <p:nvPr/>
          </p:nvSpPr>
          <p:spPr bwMode="auto">
            <a:xfrm>
              <a:off x="7185804" y="2108150"/>
              <a:ext cx="112636" cy="64804"/>
            </a:xfrm>
            <a:custGeom>
              <a:avLst/>
              <a:gdLst>
                <a:gd name="T0" fmla="*/ 30 w 31"/>
                <a:gd name="T1" fmla="*/ 9 h 18"/>
                <a:gd name="T2" fmla="*/ 13 w 31"/>
                <a:gd name="T3" fmla="*/ 0 h 18"/>
                <a:gd name="T4" fmla="*/ 1 w 31"/>
                <a:gd name="T5" fmla="*/ 9 h 18"/>
                <a:gd name="T6" fmla="*/ 17 w 31"/>
                <a:gd name="T7" fmla="*/ 18 h 18"/>
                <a:gd name="T8" fmla="*/ 30 w 31"/>
                <a:gd name="T9" fmla="*/ 9 h 18"/>
              </a:gdLst>
              <a:ahLst/>
              <a:cxnLst>
                <a:cxn ang="0">
                  <a:pos x="T0" y="T1"/>
                </a:cxn>
                <a:cxn ang="0">
                  <a:pos x="T2" y="T3"/>
                </a:cxn>
                <a:cxn ang="0">
                  <a:pos x="T4" y="T5"/>
                </a:cxn>
                <a:cxn ang="0">
                  <a:pos x="T6" y="T7"/>
                </a:cxn>
                <a:cxn ang="0">
                  <a:pos x="T8" y="T9"/>
                </a:cxn>
              </a:cxnLst>
              <a:rect l="0" t="0" r="r" b="b"/>
              <a:pathLst>
                <a:path w="31" h="18">
                  <a:moveTo>
                    <a:pt x="30" y="9"/>
                  </a:moveTo>
                  <a:cubicBezTo>
                    <a:pt x="29" y="4"/>
                    <a:pt x="21" y="0"/>
                    <a:pt x="13" y="0"/>
                  </a:cubicBezTo>
                  <a:cubicBezTo>
                    <a:pt x="5" y="0"/>
                    <a:pt x="0" y="4"/>
                    <a:pt x="1" y="9"/>
                  </a:cubicBezTo>
                  <a:cubicBezTo>
                    <a:pt x="2" y="14"/>
                    <a:pt x="9" y="18"/>
                    <a:pt x="17" y="18"/>
                  </a:cubicBezTo>
                  <a:cubicBezTo>
                    <a:pt x="25" y="18"/>
                    <a:pt x="31" y="14"/>
                    <a:pt x="30" y="9"/>
                  </a:cubicBezTo>
                  <a:close/>
                </a:path>
              </a:pathLst>
            </a:custGeom>
            <a:grpFill/>
            <a:ln>
              <a:noFill/>
            </a:ln>
          </p:spPr>
          <p:txBody>
            <a:bodyPr anchor="ctr"/>
            <a:lstStyle/>
            <a:p>
              <a:pPr algn="ctr"/>
              <a:endParaRPr/>
            </a:p>
          </p:txBody>
        </p:sp>
        <p:sp>
          <p:nvSpPr>
            <p:cNvPr id="333" name="ïšḻïḋè"/>
            <p:cNvSpPr/>
            <p:nvPr/>
          </p:nvSpPr>
          <p:spPr bwMode="auto">
            <a:xfrm>
              <a:off x="7313869" y="2108150"/>
              <a:ext cx="112636" cy="64804"/>
            </a:xfrm>
            <a:custGeom>
              <a:avLst/>
              <a:gdLst>
                <a:gd name="T0" fmla="*/ 30 w 31"/>
                <a:gd name="T1" fmla="*/ 9 h 18"/>
                <a:gd name="T2" fmla="*/ 14 w 31"/>
                <a:gd name="T3" fmla="*/ 0 h 18"/>
                <a:gd name="T4" fmla="*/ 1 w 31"/>
                <a:gd name="T5" fmla="*/ 9 h 18"/>
                <a:gd name="T6" fmla="*/ 18 w 31"/>
                <a:gd name="T7" fmla="*/ 18 h 18"/>
                <a:gd name="T8" fmla="*/ 30 w 31"/>
                <a:gd name="T9" fmla="*/ 9 h 18"/>
              </a:gdLst>
              <a:ahLst/>
              <a:cxnLst>
                <a:cxn ang="0">
                  <a:pos x="T0" y="T1"/>
                </a:cxn>
                <a:cxn ang="0">
                  <a:pos x="T2" y="T3"/>
                </a:cxn>
                <a:cxn ang="0">
                  <a:pos x="T4" y="T5"/>
                </a:cxn>
                <a:cxn ang="0">
                  <a:pos x="T6" y="T7"/>
                </a:cxn>
                <a:cxn ang="0">
                  <a:pos x="T8" y="T9"/>
                </a:cxn>
              </a:cxnLst>
              <a:rect l="0" t="0" r="r" b="b"/>
              <a:pathLst>
                <a:path w="31" h="18">
                  <a:moveTo>
                    <a:pt x="30" y="9"/>
                  </a:moveTo>
                  <a:cubicBezTo>
                    <a:pt x="29" y="4"/>
                    <a:pt x="22" y="0"/>
                    <a:pt x="14" y="0"/>
                  </a:cubicBezTo>
                  <a:cubicBezTo>
                    <a:pt x="6" y="0"/>
                    <a:pt x="0" y="4"/>
                    <a:pt x="1" y="9"/>
                  </a:cubicBezTo>
                  <a:cubicBezTo>
                    <a:pt x="2" y="14"/>
                    <a:pt x="10" y="18"/>
                    <a:pt x="18" y="18"/>
                  </a:cubicBezTo>
                  <a:cubicBezTo>
                    <a:pt x="26" y="18"/>
                    <a:pt x="31" y="14"/>
                    <a:pt x="30" y="9"/>
                  </a:cubicBezTo>
                  <a:close/>
                </a:path>
              </a:pathLst>
            </a:custGeom>
            <a:grpFill/>
            <a:ln>
              <a:noFill/>
            </a:ln>
          </p:spPr>
          <p:txBody>
            <a:bodyPr anchor="ctr"/>
            <a:lstStyle/>
            <a:p>
              <a:pPr algn="ctr"/>
              <a:endParaRPr/>
            </a:p>
          </p:txBody>
        </p:sp>
        <p:sp>
          <p:nvSpPr>
            <p:cNvPr id="334" name="îṧḷïdè"/>
            <p:cNvSpPr/>
            <p:nvPr/>
          </p:nvSpPr>
          <p:spPr bwMode="auto">
            <a:xfrm>
              <a:off x="7440391" y="2108150"/>
              <a:ext cx="117264" cy="64804"/>
            </a:xfrm>
            <a:custGeom>
              <a:avLst/>
              <a:gdLst>
                <a:gd name="T0" fmla="*/ 31 w 32"/>
                <a:gd name="T1" fmla="*/ 9 h 18"/>
                <a:gd name="T2" fmla="*/ 14 w 32"/>
                <a:gd name="T3" fmla="*/ 0 h 18"/>
                <a:gd name="T4" fmla="*/ 2 w 32"/>
                <a:gd name="T5" fmla="*/ 9 h 18"/>
                <a:gd name="T6" fmla="*/ 18 w 32"/>
                <a:gd name="T7" fmla="*/ 18 h 18"/>
                <a:gd name="T8" fmla="*/ 31 w 32"/>
                <a:gd name="T9" fmla="*/ 9 h 18"/>
              </a:gdLst>
              <a:ahLst/>
              <a:cxnLst>
                <a:cxn ang="0">
                  <a:pos x="T0" y="T1"/>
                </a:cxn>
                <a:cxn ang="0">
                  <a:pos x="T2" y="T3"/>
                </a:cxn>
                <a:cxn ang="0">
                  <a:pos x="T4" y="T5"/>
                </a:cxn>
                <a:cxn ang="0">
                  <a:pos x="T6" y="T7"/>
                </a:cxn>
                <a:cxn ang="0">
                  <a:pos x="T8" y="T9"/>
                </a:cxn>
              </a:cxnLst>
              <a:rect l="0" t="0" r="r" b="b"/>
              <a:pathLst>
                <a:path w="32" h="18">
                  <a:moveTo>
                    <a:pt x="31" y="9"/>
                  </a:moveTo>
                  <a:cubicBezTo>
                    <a:pt x="29" y="4"/>
                    <a:pt x="22" y="0"/>
                    <a:pt x="14" y="0"/>
                  </a:cubicBezTo>
                  <a:cubicBezTo>
                    <a:pt x="6" y="0"/>
                    <a:pt x="0" y="4"/>
                    <a:pt x="2" y="9"/>
                  </a:cubicBezTo>
                  <a:cubicBezTo>
                    <a:pt x="3" y="14"/>
                    <a:pt x="10" y="18"/>
                    <a:pt x="18" y="18"/>
                  </a:cubicBezTo>
                  <a:cubicBezTo>
                    <a:pt x="26" y="18"/>
                    <a:pt x="32" y="14"/>
                    <a:pt x="31" y="9"/>
                  </a:cubicBezTo>
                  <a:close/>
                </a:path>
              </a:pathLst>
            </a:custGeom>
            <a:grpFill/>
            <a:ln>
              <a:noFill/>
            </a:ln>
          </p:spPr>
          <p:txBody>
            <a:bodyPr anchor="ctr"/>
            <a:lstStyle/>
            <a:p>
              <a:pPr algn="ctr"/>
              <a:endParaRPr/>
            </a:p>
          </p:txBody>
        </p:sp>
        <p:sp>
          <p:nvSpPr>
            <p:cNvPr id="335" name="îṩḷiḋê"/>
            <p:cNvSpPr/>
            <p:nvPr/>
          </p:nvSpPr>
          <p:spPr bwMode="auto">
            <a:xfrm>
              <a:off x="7573084" y="2108150"/>
              <a:ext cx="112636" cy="64804"/>
            </a:xfrm>
            <a:custGeom>
              <a:avLst/>
              <a:gdLst>
                <a:gd name="T0" fmla="*/ 30 w 31"/>
                <a:gd name="T1" fmla="*/ 9 h 18"/>
                <a:gd name="T2" fmla="*/ 13 w 31"/>
                <a:gd name="T3" fmla="*/ 0 h 18"/>
                <a:gd name="T4" fmla="*/ 1 w 31"/>
                <a:gd name="T5" fmla="*/ 9 h 18"/>
                <a:gd name="T6" fmla="*/ 18 w 31"/>
                <a:gd name="T7" fmla="*/ 18 h 18"/>
                <a:gd name="T8" fmla="*/ 30 w 31"/>
                <a:gd name="T9" fmla="*/ 9 h 18"/>
              </a:gdLst>
              <a:ahLst/>
              <a:cxnLst>
                <a:cxn ang="0">
                  <a:pos x="T0" y="T1"/>
                </a:cxn>
                <a:cxn ang="0">
                  <a:pos x="T2" y="T3"/>
                </a:cxn>
                <a:cxn ang="0">
                  <a:pos x="T4" y="T5"/>
                </a:cxn>
                <a:cxn ang="0">
                  <a:pos x="T6" y="T7"/>
                </a:cxn>
                <a:cxn ang="0">
                  <a:pos x="T8" y="T9"/>
                </a:cxn>
              </a:cxnLst>
              <a:rect l="0" t="0" r="r" b="b"/>
              <a:pathLst>
                <a:path w="31" h="18">
                  <a:moveTo>
                    <a:pt x="30" y="9"/>
                  </a:moveTo>
                  <a:cubicBezTo>
                    <a:pt x="29" y="4"/>
                    <a:pt x="21" y="0"/>
                    <a:pt x="13" y="0"/>
                  </a:cubicBezTo>
                  <a:cubicBezTo>
                    <a:pt x="5" y="0"/>
                    <a:pt x="0" y="4"/>
                    <a:pt x="1" y="9"/>
                  </a:cubicBezTo>
                  <a:cubicBezTo>
                    <a:pt x="2" y="14"/>
                    <a:pt x="10" y="18"/>
                    <a:pt x="18" y="18"/>
                  </a:cubicBezTo>
                  <a:cubicBezTo>
                    <a:pt x="26" y="18"/>
                    <a:pt x="31" y="14"/>
                    <a:pt x="30" y="9"/>
                  </a:cubicBezTo>
                  <a:close/>
                </a:path>
              </a:pathLst>
            </a:custGeom>
            <a:grpFill/>
            <a:ln>
              <a:noFill/>
            </a:ln>
          </p:spPr>
          <p:txBody>
            <a:bodyPr anchor="ctr"/>
            <a:lstStyle/>
            <a:p>
              <a:pPr algn="ctr"/>
              <a:endParaRPr/>
            </a:p>
          </p:txBody>
        </p:sp>
        <p:sp>
          <p:nvSpPr>
            <p:cNvPr id="336" name="îŝļïḍê"/>
            <p:cNvSpPr/>
            <p:nvPr/>
          </p:nvSpPr>
          <p:spPr bwMode="auto">
            <a:xfrm>
              <a:off x="7699606" y="2108150"/>
              <a:ext cx="117264" cy="64804"/>
            </a:xfrm>
            <a:custGeom>
              <a:avLst/>
              <a:gdLst>
                <a:gd name="T0" fmla="*/ 30 w 32"/>
                <a:gd name="T1" fmla="*/ 9 h 18"/>
                <a:gd name="T2" fmla="*/ 13 w 32"/>
                <a:gd name="T3" fmla="*/ 0 h 18"/>
                <a:gd name="T4" fmla="*/ 1 w 32"/>
                <a:gd name="T5" fmla="*/ 9 h 18"/>
                <a:gd name="T6" fmla="*/ 19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29" y="4"/>
                    <a:pt x="21" y="0"/>
                    <a:pt x="13" y="0"/>
                  </a:cubicBezTo>
                  <a:cubicBezTo>
                    <a:pt x="5" y="0"/>
                    <a:pt x="0" y="4"/>
                    <a:pt x="1" y="9"/>
                  </a:cubicBezTo>
                  <a:cubicBezTo>
                    <a:pt x="3" y="14"/>
                    <a:pt x="10" y="18"/>
                    <a:pt x="19" y="18"/>
                  </a:cubicBezTo>
                  <a:cubicBezTo>
                    <a:pt x="27" y="18"/>
                    <a:pt x="32" y="14"/>
                    <a:pt x="30" y="9"/>
                  </a:cubicBezTo>
                  <a:close/>
                </a:path>
              </a:pathLst>
            </a:custGeom>
            <a:grpFill/>
            <a:ln>
              <a:noFill/>
            </a:ln>
          </p:spPr>
          <p:txBody>
            <a:bodyPr anchor="ctr"/>
            <a:lstStyle/>
            <a:p>
              <a:pPr algn="ctr"/>
              <a:endParaRPr/>
            </a:p>
          </p:txBody>
        </p:sp>
        <p:sp>
          <p:nvSpPr>
            <p:cNvPr id="337" name="iSliḍé"/>
            <p:cNvSpPr/>
            <p:nvPr/>
          </p:nvSpPr>
          <p:spPr bwMode="auto">
            <a:xfrm>
              <a:off x="7827670" y="2108150"/>
              <a:ext cx="117264" cy="64804"/>
            </a:xfrm>
            <a:custGeom>
              <a:avLst/>
              <a:gdLst>
                <a:gd name="T0" fmla="*/ 31 w 32"/>
                <a:gd name="T1" fmla="*/ 9 h 18"/>
                <a:gd name="T2" fmla="*/ 14 w 32"/>
                <a:gd name="T3" fmla="*/ 0 h 18"/>
                <a:gd name="T4" fmla="*/ 2 w 32"/>
                <a:gd name="T5" fmla="*/ 9 h 18"/>
                <a:gd name="T6" fmla="*/ 19 w 32"/>
                <a:gd name="T7" fmla="*/ 18 h 18"/>
                <a:gd name="T8" fmla="*/ 31 w 32"/>
                <a:gd name="T9" fmla="*/ 9 h 18"/>
              </a:gdLst>
              <a:ahLst/>
              <a:cxnLst>
                <a:cxn ang="0">
                  <a:pos x="T0" y="T1"/>
                </a:cxn>
                <a:cxn ang="0">
                  <a:pos x="T2" y="T3"/>
                </a:cxn>
                <a:cxn ang="0">
                  <a:pos x="T4" y="T5"/>
                </a:cxn>
                <a:cxn ang="0">
                  <a:pos x="T6" y="T7"/>
                </a:cxn>
                <a:cxn ang="0">
                  <a:pos x="T8" y="T9"/>
                </a:cxn>
              </a:cxnLst>
              <a:rect l="0" t="0" r="r" b="b"/>
              <a:pathLst>
                <a:path w="32" h="18">
                  <a:moveTo>
                    <a:pt x="31" y="9"/>
                  </a:moveTo>
                  <a:cubicBezTo>
                    <a:pt x="29" y="4"/>
                    <a:pt x="21" y="0"/>
                    <a:pt x="14" y="0"/>
                  </a:cubicBezTo>
                  <a:cubicBezTo>
                    <a:pt x="6" y="0"/>
                    <a:pt x="0" y="4"/>
                    <a:pt x="2" y="9"/>
                  </a:cubicBezTo>
                  <a:cubicBezTo>
                    <a:pt x="3" y="14"/>
                    <a:pt x="11" y="18"/>
                    <a:pt x="19" y="18"/>
                  </a:cubicBezTo>
                  <a:cubicBezTo>
                    <a:pt x="27" y="18"/>
                    <a:pt x="32" y="14"/>
                    <a:pt x="31" y="9"/>
                  </a:cubicBezTo>
                  <a:close/>
                </a:path>
              </a:pathLst>
            </a:custGeom>
            <a:grpFill/>
            <a:ln>
              <a:noFill/>
            </a:ln>
          </p:spPr>
          <p:txBody>
            <a:bodyPr anchor="ctr"/>
            <a:lstStyle/>
            <a:p>
              <a:pPr algn="ctr"/>
              <a:endParaRPr/>
            </a:p>
          </p:txBody>
        </p:sp>
        <p:sp>
          <p:nvSpPr>
            <p:cNvPr id="338" name="í$ļiḋê"/>
            <p:cNvSpPr/>
            <p:nvPr/>
          </p:nvSpPr>
          <p:spPr bwMode="auto">
            <a:xfrm>
              <a:off x="7958821" y="2108150"/>
              <a:ext cx="117264" cy="64804"/>
            </a:xfrm>
            <a:custGeom>
              <a:avLst/>
              <a:gdLst>
                <a:gd name="T0" fmla="*/ 30 w 32"/>
                <a:gd name="T1" fmla="*/ 9 h 18"/>
                <a:gd name="T2" fmla="*/ 13 w 32"/>
                <a:gd name="T3" fmla="*/ 0 h 18"/>
                <a:gd name="T4" fmla="*/ 1 w 32"/>
                <a:gd name="T5" fmla="*/ 9 h 18"/>
                <a:gd name="T6" fmla="*/ 19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28" y="4"/>
                    <a:pt x="21" y="0"/>
                    <a:pt x="13" y="0"/>
                  </a:cubicBezTo>
                  <a:cubicBezTo>
                    <a:pt x="5" y="0"/>
                    <a:pt x="0" y="4"/>
                    <a:pt x="1" y="9"/>
                  </a:cubicBezTo>
                  <a:cubicBezTo>
                    <a:pt x="3" y="14"/>
                    <a:pt x="11" y="18"/>
                    <a:pt x="19" y="18"/>
                  </a:cubicBezTo>
                  <a:cubicBezTo>
                    <a:pt x="27" y="18"/>
                    <a:pt x="32" y="14"/>
                    <a:pt x="30" y="9"/>
                  </a:cubicBezTo>
                  <a:close/>
                </a:path>
              </a:pathLst>
            </a:custGeom>
            <a:grpFill/>
            <a:ln>
              <a:noFill/>
            </a:ln>
          </p:spPr>
          <p:txBody>
            <a:bodyPr anchor="ctr"/>
            <a:lstStyle/>
            <a:p>
              <a:pPr algn="ctr"/>
              <a:endParaRPr/>
            </a:p>
          </p:txBody>
        </p:sp>
        <p:sp>
          <p:nvSpPr>
            <p:cNvPr id="339" name="iṣliḍe"/>
            <p:cNvSpPr/>
            <p:nvPr/>
          </p:nvSpPr>
          <p:spPr bwMode="auto">
            <a:xfrm>
              <a:off x="8086885" y="2108150"/>
              <a:ext cx="117264" cy="64804"/>
            </a:xfrm>
            <a:custGeom>
              <a:avLst/>
              <a:gdLst>
                <a:gd name="T0" fmla="*/ 30 w 32"/>
                <a:gd name="T1" fmla="*/ 9 h 18"/>
                <a:gd name="T2" fmla="*/ 13 w 32"/>
                <a:gd name="T3" fmla="*/ 0 h 18"/>
                <a:gd name="T4" fmla="*/ 2 w 32"/>
                <a:gd name="T5" fmla="*/ 9 h 18"/>
                <a:gd name="T6" fmla="*/ 19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29" y="4"/>
                    <a:pt x="21" y="0"/>
                    <a:pt x="13" y="0"/>
                  </a:cubicBezTo>
                  <a:cubicBezTo>
                    <a:pt x="5" y="0"/>
                    <a:pt x="0" y="4"/>
                    <a:pt x="2" y="9"/>
                  </a:cubicBezTo>
                  <a:cubicBezTo>
                    <a:pt x="3" y="14"/>
                    <a:pt x="11" y="18"/>
                    <a:pt x="19" y="18"/>
                  </a:cubicBezTo>
                  <a:cubicBezTo>
                    <a:pt x="27" y="18"/>
                    <a:pt x="32" y="14"/>
                    <a:pt x="30" y="9"/>
                  </a:cubicBezTo>
                  <a:close/>
                </a:path>
              </a:pathLst>
            </a:custGeom>
            <a:grpFill/>
            <a:ln>
              <a:noFill/>
            </a:ln>
          </p:spPr>
          <p:txBody>
            <a:bodyPr anchor="ctr"/>
            <a:lstStyle/>
            <a:p>
              <a:pPr algn="ctr"/>
              <a:endParaRPr/>
            </a:p>
          </p:txBody>
        </p:sp>
        <p:sp>
          <p:nvSpPr>
            <p:cNvPr id="340" name="iṧļïdé"/>
            <p:cNvSpPr/>
            <p:nvPr/>
          </p:nvSpPr>
          <p:spPr bwMode="auto">
            <a:xfrm>
              <a:off x="8214950" y="2108150"/>
              <a:ext cx="120350" cy="64804"/>
            </a:xfrm>
            <a:custGeom>
              <a:avLst/>
              <a:gdLst>
                <a:gd name="T0" fmla="*/ 31 w 33"/>
                <a:gd name="T1" fmla="*/ 9 h 18"/>
                <a:gd name="T2" fmla="*/ 13 w 33"/>
                <a:gd name="T3" fmla="*/ 0 h 18"/>
                <a:gd name="T4" fmla="*/ 2 w 33"/>
                <a:gd name="T5" fmla="*/ 9 h 18"/>
                <a:gd name="T6" fmla="*/ 20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29" y="4"/>
                    <a:pt x="21" y="0"/>
                    <a:pt x="13" y="0"/>
                  </a:cubicBezTo>
                  <a:cubicBezTo>
                    <a:pt x="5" y="0"/>
                    <a:pt x="0" y="4"/>
                    <a:pt x="2" y="9"/>
                  </a:cubicBezTo>
                  <a:cubicBezTo>
                    <a:pt x="4" y="14"/>
                    <a:pt x="12" y="18"/>
                    <a:pt x="20" y="18"/>
                  </a:cubicBezTo>
                  <a:cubicBezTo>
                    <a:pt x="28" y="18"/>
                    <a:pt x="33" y="14"/>
                    <a:pt x="31" y="9"/>
                  </a:cubicBezTo>
                  <a:close/>
                </a:path>
              </a:pathLst>
            </a:custGeom>
            <a:grpFill/>
            <a:ln>
              <a:noFill/>
            </a:ln>
          </p:spPr>
          <p:txBody>
            <a:bodyPr anchor="ctr"/>
            <a:lstStyle/>
            <a:p>
              <a:pPr algn="ctr"/>
              <a:endParaRPr/>
            </a:p>
          </p:txBody>
        </p:sp>
        <p:sp>
          <p:nvSpPr>
            <p:cNvPr id="341" name="ïšľîḋé"/>
            <p:cNvSpPr/>
            <p:nvPr/>
          </p:nvSpPr>
          <p:spPr bwMode="auto">
            <a:xfrm>
              <a:off x="8346100" y="2108150"/>
              <a:ext cx="117264" cy="64804"/>
            </a:xfrm>
            <a:custGeom>
              <a:avLst/>
              <a:gdLst>
                <a:gd name="T0" fmla="*/ 30 w 32"/>
                <a:gd name="T1" fmla="*/ 9 h 18"/>
                <a:gd name="T2" fmla="*/ 12 w 32"/>
                <a:gd name="T3" fmla="*/ 0 h 18"/>
                <a:gd name="T4" fmla="*/ 1 w 32"/>
                <a:gd name="T5" fmla="*/ 9 h 18"/>
                <a:gd name="T6" fmla="*/ 19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28" y="4"/>
                    <a:pt x="20" y="0"/>
                    <a:pt x="12" y="0"/>
                  </a:cubicBezTo>
                  <a:cubicBezTo>
                    <a:pt x="4" y="0"/>
                    <a:pt x="0" y="4"/>
                    <a:pt x="1" y="9"/>
                  </a:cubicBezTo>
                  <a:cubicBezTo>
                    <a:pt x="3" y="14"/>
                    <a:pt x="11" y="18"/>
                    <a:pt x="19" y="18"/>
                  </a:cubicBezTo>
                  <a:cubicBezTo>
                    <a:pt x="27" y="18"/>
                    <a:pt x="32" y="14"/>
                    <a:pt x="30" y="9"/>
                  </a:cubicBezTo>
                  <a:close/>
                </a:path>
              </a:pathLst>
            </a:custGeom>
            <a:grpFill/>
            <a:ln>
              <a:noFill/>
            </a:ln>
          </p:spPr>
          <p:txBody>
            <a:bodyPr anchor="ctr"/>
            <a:lstStyle/>
            <a:p>
              <a:pPr algn="ctr"/>
              <a:endParaRPr/>
            </a:p>
          </p:txBody>
        </p:sp>
        <p:sp>
          <p:nvSpPr>
            <p:cNvPr id="342" name="îşļiďe"/>
            <p:cNvSpPr/>
            <p:nvPr/>
          </p:nvSpPr>
          <p:spPr bwMode="auto">
            <a:xfrm>
              <a:off x="8474165" y="2108150"/>
              <a:ext cx="120350" cy="64804"/>
            </a:xfrm>
            <a:custGeom>
              <a:avLst/>
              <a:gdLst>
                <a:gd name="T0" fmla="*/ 31 w 33"/>
                <a:gd name="T1" fmla="*/ 9 h 18"/>
                <a:gd name="T2" fmla="*/ 13 w 33"/>
                <a:gd name="T3" fmla="*/ 0 h 18"/>
                <a:gd name="T4" fmla="*/ 2 w 33"/>
                <a:gd name="T5" fmla="*/ 9 h 18"/>
                <a:gd name="T6" fmla="*/ 20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29" y="4"/>
                    <a:pt x="21" y="0"/>
                    <a:pt x="13" y="0"/>
                  </a:cubicBezTo>
                  <a:cubicBezTo>
                    <a:pt x="5" y="0"/>
                    <a:pt x="0" y="4"/>
                    <a:pt x="2" y="9"/>
                  </a:cubicBezTo>
                  <a:cubicBezTo>
                    <a:pt x="4" y="14"/>
                    <a:pt x="12" y="18"/>
                    <a:pt x="20" y="18"/>
                  </a:cubicBezTo>
                  <a:cubicBezTo>
                    <a:pt x="28" y="18"/>
                    <a:pt x="33" y="14"/>
                    <a:pt x="31" y="9"/>
                  </a:cubicBezTo>
                  <a:close/>
                </a:path>
              </a:pathLst>
            </a:custGeom>
            <a:grpFill/>
            <a:ln>
              <a:noFill/>
            </a:ln>
          </p:spPr>
          <p:txBody>
            <a:bodyPr anchor="ctr"/>
            <a:lstStyle/>
            <a:p>
              <a:pPr algn="ctr"/>
              <a:endParaRPr/>
            </a:p>
          </p:txBody>
        </p:sp>
        <p:sp>
          <p:nvSpPr>
            <p:cNvPr id="343" name="iṥľiḍê"/>
            <p:cNvSpPr/>
            <p:nvPr/>
          </p:nvSpPr>
          <p:spPr bwMode="auto">
            <a:xfrm>
              <a:off x="8600687" y="2108150"/>
              <a:ext cx="121893" cy="64804"/>
            </a:xfrm>
            <a:custGeom>
              <a:avLst/>
              <a:gdLst>
                <a:gd name="T0" fmla="*/ 31 w 33"/>
                <a:gd name="T1" fmla="*/ 9 h 18"/>
                <a:gd name="T2" fmla="*/ 13 w 33"/>
                <a:gd name="T3" fmla="*/ 0 h 18"/>
                <a:gd name="T4" fmla="*/ 2 w 33"/>
                <a:gd name="T5" fmla="*/ 9 h 18"/>
                <a:gd name="T6" fmla="*/ 21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29" y="4"/>
                    <a:pt x="21" y="0"/>
                    <a:pt x="13" y="0"/>
                  </a:cubicBezTo>
                  <a:cubicBezTo>
                    <a:pt x="5" y="0"/>
                    <a:pt x="0" y="4"/>
                    <a:pt x="2" y="9"/>
                  </a:cubicBezTo>
                  <a:cubicBezTo>
                    <a:pt x="4" y="14"/>
                    <a:pt x="12" y="18"/>
                    <a:pt x="21" y="18"/>
                  </a:cubicBezTo>
                  <a:cubicBezTo>
                    <a:pt x="29" y="18"/>
                    <a:pt x="33" y="14"/>
                    <a:pt x="31" y="9"/>
                  </a:cubicBezTo>
                  <a:close/>
                </a:path>
              </a:pathLst>
            </a:custGeom>
            <a:grpFill/>
            <a:ln>
              <a:noFill/>
            </a:ln>
          </p:spPr>
          <p:txBody>
            <a:bodyPr anchor="ctr"/>
            <a:lstStyle/>
            <a:p>
              <a:pPr algn="ctr"/>
              <a:endParaRPr/>
            </a:p>
          </p:txBody>
        </p:sp>
        <p:sp>
          <p:nvSpPr>
            <p:cNvPr id="344" name="ïślîdé"/>
            <p:cNvSpPr/>
            <p:nvPr/>
          </p:nvSpPr>
          <p:spPr bwMode="auto">
            <a:xfrm>
              <a:off x="8728751" y="2108150"/>
              <a:ext cx="124979" cy="64804"/>
            </a:xfrm>
            <a:custGeom>
              <a:avLst/>
              <a:gdLst>
                <a:gd name="T0" fmla="*/ 31 w 34"/>
                <a:gd name="T1" fmla="*/ 9 h 18"/>
                <a:gd name="T2" fmla="*/ 13 w 34"/>
                <a:gd name="T3" fmla="*/ 0 h 18"/>
                <a:gd name="T4" fmla="*/ 3 w 34"/>
                <a:gd name="T5" fmla="*/ 9 h 18"/>
                <a:gd name="T6" fmla="*/ 21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29" y="4"/>
                    <a:pt x="21" y="0"/>
                    <a:pt x="13" y="0"/>
                  </a:cubicBezTo>
                  <a:cubicBezTo>
                    <a:pt x="5" y="0"/>
                    <a:pt x="0" y="4"/>
                    <a:pt x="3" y="9"/>
                  </a:cubicBezTo>
                  <a:cubicBezTo>
                    <a:pt x="5" y="14"/>
                    <a:pt x="13" y="18"/>
                    <a:pt x="21" y="18"/>
                  </a:cubicBezTo>
                  <a:cubicBezTo>
                    <a:pt x="29" y="18"/>
                    <a:pt x="34" y="14"/>
                    <a:pt x="31" y="9"/>
                  </a:cubicBezTo>
                  <a:close/>
                </a:path>
              </a:pathLst>
            </a:custGeom>
            <a:grpFill/>
            <a:ln>
              <a:noFill/>
            </a:ln>
          </p:spPr>
          <p:txBody>
            <a:bodyPr anchor="ctr"/>
            <a:lstStyle/>
            <a:p>
              <a:pPr algn="ctr"/>
              <a:endParaRPr/>
            </a:p>
          </p:txBody>
        </p:sp>
        <p:sp>
          <p:nvSpPr>
            <p:cNvPr id="345" name="îṡlíḑé"/>
            <p:cNvSpPr/>
            <p:nvPr/>
          </p:nvSpPr>
          <p:spPr bwMode="auto">
            <a:xfrm>
              <a:off x="8859902" y="2108150"/>
              <a:ext cx="120350" cy="64804"/>
            </a:xfrm>
            <a:custGeom>
              <a:avLst/>
              <a:gdLst>
                <a:gd name="T0" fmla="*/ 31 w 33"/>
                <a:gd name="T1" fmla="*/ 9 h 18"/>
                <a:gd name="T2" fmla="*/ 12 w 33"/>
                <a:gd name="T3" fmla="*/ 0 h 18"/>
                <a:gd name="T4" fmla="*/ 2 w 33"/>
                <a:gd name="T5" fmla="*/ 9 h 18"/>
                <a:gd name="T6" fmla="*/ 21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29" y="4"/>
                    <a:pt x="20" y="0"/>
                    <a:pt x="12" y="0"/>
                  </a:cubicBezTo>
                  <a:cubicBezTo>
                    <a:pt x="4" y="0"/>
                    <a:pt x="0" y="4"/>
                    <a:pt x="2" y="9"/>
                  </a:cubicBezTo>
                  <a:cubicBezTo>
                    <a:pt x="4" y="14"/>
                    <a:pt x="13" y="18"/>
                    <a:pt x="21" y="18"/>
                  </a:cubicBezTo>
                  <a:cubicBezTo>
                    <a:pt x="29" y="18"/>
                    <a:pt x="33" y="14"/>
                    <a:pt x="31" y="9"/>
                  </a:cubicBezTo>
                  <a:close/>
                </a:path>
              </a:pathLst>
            </a:custGeom>
            <a:grpFill/>
            <a:ln>
              <a:noFill/>
            </a:ln>
          </p:spPr>
          <p:txBody>
            <a:bodyPr anchor="ctr"/>
            <a:lstStyle/>
            <a:p>
              <a:pPr algn="ctr"/>
              <a:endParaRPr/>
            </a:p>
          </p:txBody>
        </p:sp>
        <p:sp>
          <p:nvSpPr>
            <p:cNvPr id="346" name="isḻîḍè"/>
            <p:cNvSpPr/>
            <p:nvPr/>
          </p:nvSpPr>
          <p:spPr bwMode="auto">
            <a:xfrm>
              <a:off x="8987966" y="2108150"/>
              <a:ext cx="124979" cy="64804"/>
            </a:xfrm>
            <a:custGeom>
              <a:avLst/>
              <a:gdLst>
                <a:gd name="T0" fmla="*/ 31 w 34"/>
                <a:gd name="T1" fmla="*/ 9 h 18"/>
                <a:gd name="T2" fmla="*/ 12 w 34"/>
                <a:gd name="T3" fmla="*/ 0 h 18"/>
                <a:gd name="T4" fmla="*/ 2 w 34"/>
                <a:gd name="T5" fmla="*/ 9 h 18"/>
                <a:gd name="T6" fmla="*/ 21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29" y="4"/>
                    <a:pt x="20" y="0"/>
                    <a:pt x="12" y="0"/>
                  </a:cubicBezTo>
                  <a:cubicBezTo>
                    <a:pt x="5" y="0"/>
                    <a:pt x="0" y="4"/>
                    <a:pt x="2" y="9"/>
                  </a:cubicBezTo>
                  <a:cubicBezTo>
                    <a:pt x="5" y="14"/>
                    <a:pt x="13" y="18"/>
                    <a:pt x="21" y="18"/>
                  </a:cubicBezTo>
                  <a:cubicBezTo>
                    <a:pt x="29" y="18"/>
                    <a:pt x="34" y="14"/>
                    <a:pt x="31" y="9"/>
                  </a:cubicBezTo>
                  <a:close/>
                </a:path>
              </a:pathLst>
            </a:custGeom>
            <a:grpFill/>
            <a:ln>
              <a:noFill/>
            </a:ln>
          </p:spPr>
          <p:txBody>
            <a:bodyPr anchor="ctr"/>
            <a:lstStyle/>
            <a:p>
              <a:pPr algn="ctr"/>
              <a:endParaRPr/>
            </a:p>
          </p:txBody>
        </p:sp>
        <p:sp>
          <p:nvSpPr>
            <p:cNvPr id="347" name="íšḻïḍe"/>
            <p:cNvSpPr/>
            <p:nvPr/>
          </p:nvSpPr>
          <p:spPr bwMode="auto">
            <a:xfrm>
              <a:off x="9116031" y="2108150"/>
              <a:ext cx="123436" cy="64804"/>
            </a:xfrm>
            <a:custGeom>
              <a:avLst/>
              <a:gdLst>
                <a:gd name="T0" fmla="*/ 32 w 34"/>
                <a:gd name="T1" fmla="*/ 9 h 18"/>
                <a:gd name="T2" fmla="*/ 13 w 34"/>
                <a:gd name="T3" fmla="*/ 0 h 18"/>
                <a:gd name="T4" fmla="*/ 3 w 34"/>
                <a:gd name="T5" fmla="*/ 9 h 18"/>
                <a:gd name="T6" fmla="*/ 22 w 34"/>
                <a:gd name="T7" fmla="*/ 18 h 18"/>
                <a:gd name="T8" fmla="*/ 32 w 34"/>
                <a:gd name="T9" fmla="*/ 9 h 18"/>
              </a:gdLst>
              <a:ahLst/>
              <a:cxnLst>
                <a:cxn ang="0">
                  <a:pos x="T0" y="T1"/>
                </a:cxn>
                <a:cxn ang="0">
                  <a:pos x="T2" y="T3"/>
                </a:cxn>
                <a:cxn ang="0">
                  <a:pos x="T4" y="T5"/>
                </a:cxn>
                <a:cxn ang="0">
                  <a:pos x="T6" y="T7"/>
                </a:cxn>
                <a:cxn ang="0">
                  <a:pos x="T8" y="T9"/>
                </a:cxn>
              </a:cxnLst>
              <a:rect l="0" t="0" r="r" b="b"/>
              <a:pathLst>
                <a:path w="34" h="18">
                  <a:moveTo>
                    <a:pt x="32" y="9"/>
                  </a:moveTo>
                  <a:cubicBezTo>
                    <a:pt x="29" y="4"/>
                    <a:pt x="21" y="0"/>
                    <a:pt x="13" y="0"/>
                  </a:cubicBezTo>
                  <a:cubicBezTo>
                    <a:pt x="5" y="0"/>
                    <a:pt x="0" y="4"/>
                    <a:pt x="3" y="9"/>
                  </a:cubicBezTo>
                  <a:cubicBezTo>
                    <a:pt x="5" y="14"/>
                    <a:pt x="14" y="18"/>
                    <a:pt x="22" y="18"/>
                  </a:cubicBezTo>
                  <a:cubicBezTo>
                    <a:pt x="30" y="18"/>
                    <a:pt x="34" y="14"/>
                    <a:pt x="32" y="9"/>
                  </a:cubicBezTo>
                  <a:close/>
                </a:path>
              </a:pathLst>
            </a:custGeom>
            <a:grpFill/>
            <a:ln>
              <a:noFill/>
            </a:ln>
          </p:spPr>
          <p:txBody>
            <a:bodyPr anchor="ctr"/>
            <a:lstStyle/>
            <a:p>
              <a:pPr algn="ctr"/>
              <a:endParaRPr/>
            </a:p>
          </p:txBody>
        </p:sp>
        <p:sp>
          <p:nvSpPr>
            <p:cNvPr id="348" name="íşḷidê"/>
            <p:cNvSpPr/>
            <p:nvPr/>
          </p:nvSpPr>
          <p:spPr bwMode="auto">
            <a:xfrm>
              <a:off x="9247181" y="2108150"/>
              <a:ext cx="123436" cy="64804"/>
            </a:xfrm>
            <a:custGeom>
              <a:avLst/>
              <a:gdLst>
                <a:gd name="T0" fmla="*/ 31 w 34"/>
                <a:gd name="T1" fmla="*/ 9 h 18"/>
                <a:gd name="T2" fmla="*/ 12 w 34"/>
                <a:gd name="T3" fmla="*/ 0 h 18"/>
                <a:gd name="T4" fmla="*/ 2 w 34"/>
                <a:gd name="T5" fmla="*/ 9 h 18"/>
                <a:gd name="T6" fmla="*/ 21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28" y="4"/>
                    <a:pt x="20" y="0"/>
                    <a:pt x="12" y="0"/>
                  </a:cubicBezTo>
                  <a:cubicBezTo>
                    <a:pt x="4" y="0"/>
                    <a:pt x="0" y="4"/>
                    <a:pt x="2" y="9"/>
                  </a:cubicBezTo>
                  <a:cubicBezTo>
                    <a:pt x="5" y="14"/>
                    <a:pt x="13" y="18"/>
                    <a:pt x="21" y="18"/>
                  </a:cubicBezTo>
                  <a:cubicBezTo>
                    <a:pt x="29" y="18"/>
                    <a:pt x="34" y="14"/>
                    <a:pt x="31" y="9"/>
                  </a:cubicBezTo>
                  <a:close/>
                </a:path>
              </a:pathLst>
            </a:custGeom>
            <a:grpFill/>
            <a:ln>
              <a:noFill/>
            </a:ln>
          </p:spPr>
          <p:txBody>
            <a:bodyPr anchor="ctr"/>
            <a:lstStyle/>
            <a:p>
              <a:pPr algn="ctr"/>
              <a:endParaRPr/>
            </a:p>
          </p:txBody>
        </p:sp>
        <p:sp>
          <p:nvSpPr>
            <p:cNvPr id="349" name="îSlïdê"/>
            <p:cNvSpPr/>
            <p:nvPr/>
          </p:nvSpPr>
          <p:spPr bwMode="auto">
            <a:xfrm>
              <a:off x="6678175" y="2188383"/>
              <a:ext cx="112636"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3" y="0"/>
                    <a:pt x="14" y="0"/>
                  </a:cubicBezTo>
                  <a:cubicBezTo>
                    <a:pt x="6" y="0"/>
                    <a:pt x="0" y="4"/>
                    <a:pt x="1" y="9"/>
                  </a:cubicBezTo>
                  <a:cubicBezTo>
                    <a:pt x="2" y="14"/>
                    <a:pt x="9" y="19"/>
                    <a:pt x="17" y="19"/>
                  </a:cubicBezTo>
                  <a:cubicBezTo>
                    <a:pt x="25" y="19"/>
                    <a:pt x="31" y="14"/>
                    <a:pt x="30" y="9"/>
                  </a:cubicBezTo>
                  <a:close/>
                </a:path>
              </a:pathLst>
            </a:custGeom>
            <a:grpFill/>
            <a:ln>
              <a:noFill/>
            </a:ln>
          </p:spPr>
          <p:txBody>
            <a:bodyPr anchor="ctr"/>
            <a:lstStyle/>
            <a:p>
              <a:pPr algn="ctr"/>
              <a:endParaRPr/>
            </a:p>
          </p:txBody>
        </p:sp>
        <p:sp>
          <p:nvSpPr>
            <p:cNvPr id="350" name="ísḷîďê"/>
            <p:cNvSpPr/>
            <p:nvPr/>
          </p:nvSpPr>
          <p:spPr bwMode="auto">
            <a:xfrm>
              <a:off x="6809325" y="2188383"/>
              <a:ext cx="114178"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1" y="9"/>
                  </a:cubicBezTo>
                  <a:cubicBezTo>
                    <a:pt x="2" y="14"/>
                    <a:pt x="9" y="19"/>
                    <a:pt x="17" y="19"/>
                  </a:cubicBezTo>
                  <a:cubicBezTo>
                    <a:pt x="25" y="19"/>
                    <a:pt x="31" y="14"/>
                    <a:pt x="30" y="9"/>
                  </a:cubicBezTo>
                  <a:close/>
                </a:path>
              </a:pathLst>
            </a:custGeom>
            <a:grpFill/>
            <a:ln>
              <a:noFill/>
            </a:ln>
          </p:spPr>
          <p:txBody>
            <a:bodyPr anchor="ctr"/>
            <a:lstStyle/>
            <a:p>
              <a:pPr algn="ctr"/>
              <a:endParaRPr/>
            </a:p>
          </p:txBody>
        </p:sp>
        <p:sp>
          <p:nvSpPr>
            <p:cNvPr id="351" name="íśľïďé"/>
            <p:cNvSpPr/>
            <p:nvPr/>
          </p:nvSpPr>
          <p:spPr bwMode="auto">
            <a:xfrm>
              <a:off x="6940476" y="2188383"/>
              <a:ext cx="114178"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1" y="9"/>
                  </a:cubicBezTo>
                  <a:cubicBezTo>
                    <a:pt x="2" y="14"/>
                    <a:pt x="9" y="19"/>
                    <a:pt x="17" y="19"/>
                  </a:cubicBezTo>
                  <a:cubicBezTo>
                    <a:pt x="25" y="19"/>
                    <a:pt x="31" y="14"/>
                    <a:pt x="30" y="9"/>
                  </a:cubicBezTo>
                  <a:close/>
                </a:path>
              </a:pathLst>
            </a:custGeom>
            <a:grpFill/>
            <a:ln>
              <a:noFill/>
            </a:ln>
          </p:spPr>
          <p:txBody>
            <a:bodyPr anchor="ctr"/>
            <a:lstStyle/>
            <a:p>
              <a:pPr algn="ctr"/>
              <a:endParaRPr/>
            </a:p>
          </p:txBody>
        </p:sp>
        <p:sp>
          <p:nvSpPr>
            <p:cNvPr id="352" name="íṩlïďé"/>
            <p:cNvSpPr/>
            <p:nvPr/>
          </p:nvSpPr>
          <p:spPr bwMode="auto">
            <a:xfrm>
              <a:off x="7073170" y="2188383"/>
              <a:ext cx="112636" cy="69433"/>
            </a:xfrm>
            <a:custGeom>
              <a:avLst/>
              <a:gdLst>
                <a:gd name="T0" fmla="*/ 30 w 31"/>
                <a:gd name="T1" fmla="*/ 9 h 19"/>
                <a:gd name="T2" fmla="*/ 13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1" y="0"/>
                    <a:pt x="13" y="0"/>
                  </a:cubicBezTo>
                  <a:cubicBezTo>
                    <a:pt x="5" y="0"/>
                    <a:pt x="0" y="4"/>
                    <a:pt x="1" y="9"/>
                  </a:cubicBezTo>
                  <a:cubicBezTo>
                    <a:pt x="2" y="14"/>
                    <a:pt x="9" y="19"/>
                    <a:pt x="17" y="19"/>
                  </a:cubicBezTo>
                  <a:cubicBezTo>
                    <a:pt x="25" y="19"/>
                    <a:pt x="31" y="14"/>
                    <a:pt x="30" y="9"/>
                  </a:cubicBezTo>
                  <a:close/>
                </a:path>
              </a:pathLst>
            </a:custGeom>
            <a:grpFill/>
            <a:ln>
              <a:noFill/>
            </a:ln>
          </p:spPr>
          <p:txBody>
            <a:bodyPr anchor="ctr"/>
            <a:lstStyle/>
            <a:p>
              <a:pPr algn="ctr"/>
              <a:endParaRPr/>
            </a:p>
          </p:txBody>
        </p:sp>
        <p:sp>
          <p:nvSpPr>
            <p:cNvPr id="353" name="ïşḷïḋe"/>
            <p:cNvSpPr/>
            <p:nvPr/>
          </p:nvSpPr>
          <p:spPr bwMode="auto">
            <a:xfrm>
              <a:off x="7199691" y="2188383"/>
              <a:ext cx="117264"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2" y="0"/>
                    <a:pt x="14" y="0"/>
                  </a:cubicBezTo>
                  <a:cubicBezTo>
                    <a:pt x="6" y="0"/>
                    <a:pt x="0" y="4"/>
                    <a:pt x="1" y="9"/>
                  </a:cubicBezTo>
                  <a:cubicBezTo>
                    <a:pt x="2" y="14"/>
                    <a:pt x="10" y="19"/>
                    <a:pt x="18" y="19"/>
                  </a:cubicBezTo>
                  <a:cubicBezTo>
                    <a:pt x="26" y="19"/>
                    <a:pt x="32" y="14"/>
                    <a:pt x="31" y="9"/>
                  </a:cubicBezTo>
                  <a:close/>
                </a:path>
              </a:pathLst>
            </a:custGeom>
            <a:grpFill/>
            <a:ln>
              <a:noFill/>
            </a:ln>
          </p:spPr>
          <p:txBody>
            <a:bodyPr anchor="ctr"/>
            <a:lstStyle/>
            <a:p>
              <a:pPr algn="ctr"/>
              <a:endParaRPr/>
            </a:p>
          </p:txBody>
        </p:sp>
        <p:sp>
          <p:nvSpPr>
            <p:cNvPr id="354" name="ïṣlîḓé"/>
            <p:cNvSpPr/>
            <p:nvPr/>
          </p:nvSpPr>
          <p:spPr bwMode="auto">
            <a:xfrm>
              <a:off x="7330841" y="2188383"/>
              <a:ext cx="117264" cy="69433"/>
            </a:xfrm>
            <a:custGeom>
              <a:avLst/>
              <a:gdLst>
                <a:gd name="T0" fmla="*/ 30 w 32"/>
                <a:gd name="T1" fmla="*/ 9 h 19"/>
                <a:gd name="T2" fmla="*/ 14 w 32"/>
                <a:gd name="T3" fmla="*/ 0 h 19"/>
                <a:gd name="T4" fmla="*/ 1 w 32"/>
                <a:gd name="T5" fmla="*/ 9 h 19"/>
                <a:gd name="T6" fmla="*/ 18 w 32"/>
                <a:gd name="T7" fmla="*/ 19 h 19"/>
                <a:gd name="T8" fmla="*/ 30 w 32"/>
                <a:gd name="T9" fmla="*/ 9 h 19"/>
              </a:gdLst>
              <a:ahLst/>
              <a:cxnLst>
                <a:cxn ang="0">
                  <a:pos x="T0" y="T1"/>
                </a:cxn>
                <a:cxn ang="0">
                  <a:pos x="T2" y="T3"/>
                </a:cxn>
                <a:cxn ang="0">
                  <a:pos x="T4" y="T5"/>
                </a:cxn>
                <a:cxn ang="0">
                  <a:pos x="T6" y="T7"/>
                </a:cxn>
                <a:cxn ang="0">
                  <a:pos x="T8" y="T9"/>
                </a:cxn>
              </a:cxnLst>
              <a:rect l="0" t="0" r="r" b="b"/>
              <a:pathLst>
                <a:path w="32" h="19">
                  <a:moveTo>
                    <a:pt x="30" y="9"/>
                  </a:moveTo>
                  <a:cubicBezTo>
                    <a:pt x="29" y="4"/>
                    <a:pt x="22" y="0"/>
                    <a:pt x="14" y="0"/>
                  </a:cubicBezTo>
                  <a:cubicBezTo>
                    <a:pt x="6" y="0"/>
                    <a:pt x="0" y="4"/>
                    <a:pt x="1" y="9"/>
                  </a:cubicBezTo>
                  <a:cubicBezTo>
                    <a:pt x="2" y="14"/>
                    <a:pt x="10" y="19"/>
                    <a:pt x="18" y="19"/>
                  </a:cubicBezTo>
                  <a:cubicBezTo>
                    <a:pt x="26" y="19"/>
                    <a:pt x="32" y="14"/>
                    <a:pt x="30" y="9"/>
                  </a:cubicBezTo>
                  <a:close/>
                </a:path>
              </a:pathLst>
            </a:custGeom>
            <a:grpFill/>
            <a:ln>
              <a:noFill/>
            </a:ln>
          </p:spPr>
          <p:txBody>
            <a:bodyPr anchor="ctr"/>
            <a:lstStyle/>
            <a:p>
              <a:pPr algn="ctr"/>
              <a:endParaRPr/>
            </a:p>
          </p:txBody>
        </p:sp>
        <p:sp>
          <p:nvSpPr>
            <p:cNvPr id="355" name="iṩ1iḋè"/>
            <p:cNvSpPr/>
            <p:nvPr/>
          </p:nvSpPr>
          <p:spPr bwMode="auto">
            <a:xfrm>
              <a:off x="7463535" y="2188383"/>
              <a:ext cx="115721" cy="69433"/>
            </a:xfrm>
            <a:custGeom>
              <a:avLst/>
              <a:gdLst>
                <a:gd name="T0" fmla="*/ 30 w 32"/>
                <a:gd name="T1" fmla="*/ 9 h 19"/>
                <a:gd name="T2" fmla="*/ 13 w 32"/>
                <a:gd name="T3" fmla="*/ 0 h 19"/>
                <a:gd name="T4" fmla="*/ 1 w 32"/>
                <a:gd name="T5" fmla="*/ 9 h 19"/>
                <a:gd name="T6" fmla="*/ 18 w 32"/>
                <a:gd name="T7" fmla="*/ 19 h 19"/>
                <a:gd name="T8" fmla="*/ 30 w 32"/>
                <a:gd name="T9" fmla="*/ 9 h 19"/>
              </a:gdLst>
              <a:ahLst/>
              <a:cxnLst>
                <a:cxn ang="0">
                  <a:pos x="T0" y="T1"/>
                </a:cxn>
                <a:cxn ang="0">
                  <a:pos x="T2" y="T3"/>
                </a:cxn>
                <a:cxn ang="0">
                  <a:pos x="T4" y="T5"/>
                </a:cxn>
                <a:cxn ang="0">
                  <a:pos x="T6" y="T7"/>
                </a:cxn>
                <a:cxn ang="0">
                  <a:pos x="T8" y="T9"/>
                </a:cxn>
              </a:cxnLst>
              <a:rect l="0" t="0" r="r" b="b"/>
              <a:pathLst>
                <a:path w="32" h="19">
                  <a:moveTo>
                    <a:pt x="30" y="9"/>
                  </a:moveTo>
                  <a:cubicBezTo>
                    <a:pt x="29" y="4"/>
                    <a:pt x="21" y="0"/>
                    <a:pt x="13" y="0"/>
                  </a:cubicBezTo>
                  <a:cubicBezTo>
                    <a:pt x="5" y="0"/>
                    <a:pt x="0" y="4"/>
                    <a:pt x="1" y="9"/>
                  </a:cubicBezTo>
                  <a:cubicBezTo>
                    <a:pt x="2" y="14"/>
                    <a:pt x="10" y="19"/>
                    <a:pt x="18" y="19"/>
                  </a:cubicBezTo>
                  <a:cubicBezTo>
                    <a:pt x="26" y="19"/>
                    <a:pt x="32" y="14"/>
                    <a:pt x="30" y="9"/>
                  </a:cubicBezTo>
                  <a:close/>
                </a:path>
              </a:pathLst>
            </a:custGeom>
            <a:grpFill/>
            <a:ln>
              <a:noFill/>
            </a:ln>
          </p:spPr>
          <p:txBody>
            <a:bodyPr anchor="ctr"/>
            <a:lstStyle/>
            <a:p>
              <a:pPr algn="ctr"/>
              <a:endParaRPr/>
            </a:p>
          </p:txBody>
        </p:sp>
        <p:sp>
          <p:nvSpPr>
            <p:cNvPr id="356" name="îṥḻiḍe"/>
            <p:cNvSpPr/>
            <p:nvPr/>
          </p:nvSpPr>
          <p:spPr bwMode="auto">
            <a:xfrm>
              <a:off x="7594685" y="2188383"/>
              <a:ext cx="115721" cy="69433"/>
            </a:xfrm>
            <a:custGeom>
              <a:avLst/>
              <a:gdLst>
                <a:gd name="T0" fmla="*/ 30 w 32"/>
                <a:gd name="T1" fmla="*/ 9 h 19"/>
                <a:gd name="T2" fmla="*/ 13 w 32"/>
                <a:gd name="T3" fmla="*/ 0 h 19"/>
                <a:gd name="T4" fmla="*/ 1 w 32"/>
                <a:gd name="T5" fmla="*/ 9 h 19"/>
                <a:gd name="T6" fmla="*/ 18 w 32"/>
                <a:gd name="T7" fmla="*/ 19 h 19"/>
                <a:gd name="T8" fmla="*/ 30 w 32"/>
                <a:gd name="T9" fmla="*/ 9 h 19"/>
              </a:gdLst>
              <a:ahLst/>
              <a:cxnLst>
                <a:cxn ang="0">
                  <a:pos x="T0" y="T1"/>
                </a:cxn>
                <a:cxn ang="0">
                  <a:pos x="T2" y="T3"/>
                </a:cxn>
                <a:cxn ang="0">
                  <a:pos x="T4" y="T5"/>
                </a:cxn>
                <a:cxn ang="0">
                  <a:pos x="T6" y="T7"/>
                </a:cxn>
                <a:cxn ang="0">
                  <a:pos x="T8" y="T9"/>
                </a:cxn>
              </a:cxnLst>
              <a:rect l="0" t="0" r="r" b="b"/>
              <a:pathLst>
                <a:path w="32" h="19">
                  <a:moveTo>
                    <a:pt x="30" y="9"/>
                  </a:moveTo>
                  <a:cubicBezTo>
                    <a:pt x="29" y="4"/>
                    <a:pt x="21" y="0"/>
                    <a:pt x="13" y="0"/>
                  </a:cubicBezTo>
                  <a:cubicBezTo>
                    <a:pt x="5" y="0"/>
                    <a:pt x="0" y="4"/>
                    <a:pt x="1" y="9"/>
                  </a:cubicBezTo>
                  <a:cubicBezTo>
                    <a:pt x="2" y="14"/>
                    <a:pt x="10" y="19"/>
                    <a:pt x="18" y="19"/>
                  </a:cubicBezTo>
                  <a:cubicBezTo>
                    <a:pt x="26" y="19"/>
                    <a:pt x="32" y="14"/>
                    <a:pt x="30" y="9"/>
                  </a:cubicBezTo>
                  <a:close/>
                </a:path>
              </a:pathLst>
            </a:custGeom>
            <a:grpFill/>
            <a:ln>
              <a:noFill/>
            </a:ln>
          </p:spPr>
          <p:txBody>
            <a:bodyPr anchor="ctr"/>
            <a:lstStyle/>
            <a:p>
              <a:pPr algn="ctr"/>
              <a:endParaRPr/>
            </a:p>
          </p:txBody>
        </p:sp>
        <p:sp>
          <p:nvSpPr>
            <p:cNvPr id="357" name="ïṩ1iḓé"/>
            <p:cNvSpPr/>
            <p:nvPr/>
          </p:nvSpPr>
          <p:spPr bwMode="auto">
            <a:xfrm>
              <a:off x="7722750" y="2188383"/>
              <a:ext cx="120350" cy="69433"/>
            </a:xfrm>
            <a:custGeom>
              <a:avLst/>
              <a:gdLst>
                <a:gd name="T0" fmla="*/ 31 w 33"/>
                <a:gd name="T1" fmla="*/ 9 h 19"/>
                <a:gd name="T2" fmla="*/ 14 w 33"/>
                <a:gd name="T3" fmla="*/ 0 h 19"/>
                <a:gd name="T4" fmla="*/ 2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2" y="0"/>
                    <a:pt x="14" y="0"/>
                  </a:cubicBezTo>
                  <a:cubicBezTo>
                    <a:pt x="6" y="0"/>
                    <a:pt x="0" y="4"/>
                    <a:pt x="2" y="9"/>
                  </a:cubicBezTo>
                  <a:cubicBezTo>
                    <a:pt x="3" y="14"/>
                    <a:pt x="11" y="19"/>
                    <a:pt x="19" y="19"/>
                  </a:cubicBezTo>
                  <a:cubicBezTo>
                    <a:pt x="27" y="19"/>
                    <a:pt x="33" y="14"/>
                    <a:pt x="31" y="9"/>
                  </a:cubicBezTo>
                  <a:close/>
                </a:path>
              </a:pathLst>
            </a:custGeom>
            <a:grpFill/>
            <a:ln>
              <a:noFill/>
            </a:ln>
          </p:spPr>
          <p:txBody>
            <a:bodyPr anchor="ctr"/>
            <a:lstStyle/>
            <a:p>
              <a:pPr algn="ctr"/>
              <a:endParaRPr/>
            </a:p>
          </p:txBody>
        </p:sp>
        <p:sp>
          <p:nvSpPr>
            <p:cNvPr id="358" name="îŝlîde"/>
            <p:cNvSpPr/>
            <p:nvPr/>
          </p:nvSpPr>
          <p:spPr bwMode="auto">
            <a:xfrm>
              <a:off x="7853900" y="2188383"/>
              <a:ext cx="115721" cy="69433"/>
            </a:xfrm>
            <a:custGeom>
              <a:avLst/>
              <a:gdLst>
                <a:gd name="T0" fmla="*/ 31 w 32"/>
                <a:gd name="T1" fmla="*/ 9 h 19"/>
                <a:gd name="T2" fmla="*/ 13 w 32"/>
                <a:gd name="T3" fmla="*/ 0 h 19"/>
                <a:gd name="T4" fmla="*/ 2 w 32"/>
                <a:gd name="T5" fmla="*/ 9 h 19"/>
                <a:gd name="T6" fmla="*/ 19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29" y="4"/>
                    <a:pt x="21" y="0"/>
                    <a:pt x="13" y="0"/>
                  </a:cubicBezTo>
                  <a:cubicBezTo>
                    <a:pt x="5" y="0"/>
                    <a:pt x="0" y="4"/>
                    <a:pt x="2" y="9"/>
                  </a:cubicBezTo>
                  <a:cubicBezTo>
                    <a:pt x="3" y="14"/>
                    <a:pt x="11" y="19"/>
                    <a:pt x="19" y="19"/>
                  </a:cubicBezTo>
                  <a:cubicBezTo>
                    <a:pt x="27" y="19"/>
                    <a:pt x="32" y="14"/>
                    <a:pt x="31" y="9"/>
                  </a:cubicBezTo>
                  <a:close/>
                </a:path>
              </a:pathLst>
            </a:custGeom>
            <a:grpFill/>
            <a:ln>
              <a:noFill/>
            </a:ln>
          </p:spPr>
          <p:txBody>
            <a:bodyPr anchor="ctr"/>
            <a:lstStyle/>
            <a:p>
              <a:pPr algn="ctr"/>
              <a:endParaRPr/>
            </a:p>
          </p:txBody>
        </p:sp>
        <p:sp>
          <p:nvSpPr>
            <p:cNvPr id="359" name="iṡḷîďè"/>
            <p:cNvSpPr/>
            <p:nvPr/>
          </p:nvSpPr>
          <p:spPr bwMode="auto">
            <a:xfrm>
              <a:off x="7985050" y="2188383"/>
              <a:ext cx="115721" cy="69433"/>
            </a:xfrm>
            <a:custGeom>
              <a:avLst/>
              <a:gdLst>
                <a:gd name="T0" fmla="*/ 31 w 32"/>
                <a:gd name="T1" fmla="*/ 9 h 19"/>
                <a:gd name="T2" fmla="*/ 13 w 32"/>
                <a:gd name="T3" fmla="*/ 0 h 19"/>
                <a:gd name="T4" fmla="*/ 1 w 32"/>
                <a:gd name="T5" fmla="*/ 9 h 19"/>
                <a:gd name="T6" fmla="*/ 19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29" y="4"/>
                    <a:pt x="21" y="0"/>
                    <a:pt x="13" y="0"/>
                  </a:cubicBezTo>
                  <a:cubicBezTo>
                    <a:pt x="5" y="0"/>
                    <a:pt x="0" y="4"/>
                    <a:pt x="1" y="9"/>
                  </a:cubicBezTo>
                  <a:cubicBezTo>
                    <a:pt x="3" y="14"/>
                    <a:pt x="11" y="19"/>
                    <a:pt x="19" y="19"/>
                  </a:cubicBezTo>
                  <a:cubicBezTo>
                    <a:pt x="27" y="19"/>
                    <a:pt x="32" y="14"/>
                    <a:pt x="31" y="9"/>
                  </a:cubicBezTo>
                  <a:close/>
                </a:path>
              </a:pathLst>
            </a:custGeom>
            <a:grpFill/>
            <a:ln>
              <a:noFill/>
            </a:ln>
          </p:spPr>
          <p:txBody>
            <a:bodyPr anchor="ctr"/>
            <a:lstStyle/>
            <a:p>
              <a:pPr algn="ctr"/>
              <a:endParaRPr/>
            </a:p>
          </p:txBody>
        </p:sp>
        <p:sp>
          <p:nvSpPr>
            <p:cNvPr id="360" name="îšľïḓè"/>
            <p:cNvSpPr/>
            <p:nvPr/>
          </p:nvSpPr>
          <p:spPr bwMode="auto">
            <a:xfrm>
              <a:off x="8113115" y="2188383"/>
              <a:ext cx="120350" cy="69433"/>
            </a:xfrm>
            <a:custGeom>
              <a:avLst/>
              <a:gdLst>
                <a:gd name="T0" fmla="*/ 31 w 33"/>
                <a:gd name="T1" fmla="*/ 9 h 19"/>
                <a:gd name="T2" fmla="*/ 14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4" y="0"/>
                  </a:cubicBezTo>
                  <a:cubicBezTo>
                    <a:pt x="6"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61" name="îślïḋè"/>
            <p:cNvSpPr/>
            <p:nvPr/>
          </p:nvSpPr>
          <p:spPr bwMode="auto">
            <a:xfrm>
              <a:off x="8244265" y="2188383"/>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62" name="îŝļîdê"/>
            <p:cNvSpPr/>
            <p:nvPr/>
          </p:nvSpPr>
          <p:spPr bwMode="auto">
            <a:xfrm>
              <a:off x="8375416" y="2188383"/>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63" name="išḻîďe"/>
            <p:cNvSpPr/>
            <p:nvPr/>
          </p:nvSpPr>
          <p:spPr bwMode="auto">
            <a:xfrm>
              <a:off x="8506566" y="2188383"/>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64" name="íṥľïďê"/>
            <p:cNvSpPr/>
            <p:nvPr/>
          </p:nvSpPr>
          <p:spPr bwMode="auto">
            <a:xfrm>
              <a:off x="8634631" y="2188383"/>
              <a:ext cx="123436" cy="69433"/>
            </a:xfrm>
            <a:custGeom>
              <a:avLst/>
              <a:gdLst>
                <a:gd name="T0" fmla="*/ 32 w 34"/>
                <a:gd name="T1" fmla="*/ 9 h 19"/>
                <a:gd name="T2" fmla="*/ 13 w 34"/>
                <a:gd name="T3" fmla="*/ 0 h 19"/>
                <a:gd name="T4" fmla="*/ 3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3" y="9"/>
                  </a:cubicBezTo>
                  <a:cubicBezTo>
                    <a:pt x="5" y="14"/>
                    <a:pt x="13" y="19"/>
                    <a:pt x="21" y="19"/>
                  </a:cubicBezTo>
                  <a:cubicBezTo>
                    <a:pt x="29" y="19"/>
                    <a:pt x="34" y="14"/>
                    <a:pt x="32" y="9"/>
                  </a:cubicBezTo>
                  <a:close/>
                </a:path>
              </a:pathLst>
            </a:custGeom>
            <a:grpFill/>
            <a:ln>
              <a:noFill/>
            </a:ln>
          </p:spPr>
          <p:txBody>
            <a:bodyPr anchor="ctr"/>
            <a:lstStyle/>
            <a:p>
              <a:pPr algn="ctr"/>
              <a:endParaRPr/>
            </a:p>
          </p:txBody>
        </p:sp>
        <p:sp>
          <p:nvSpPr>
            <p:cNvPr id="365" name="íšḷîḍè"/>
            <p:cNvSpPr/>
            <p:nvPr/>
          </p:nvSpPr>
          <p:spPr bwMode="auto">
            <a:xfrm>
              <a:off x="8765781" y="2188383"/>
              <a:ext cx="123436"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29" y="4"/>
                    <a:pt x="21" y="0"/>
                    <a:pt x="13" y="0"/>
                  </a:cubicBezTo>
                  <a:cubicBezTo>
                    <a:pt x="5" y="0"/>
                    <a:pt x="0" y="4"/>
                    <a:pt x="2" y="9"/>
                  </a:cubicBezTo>
                  <a:cubicBezTo>
                    <a:pt x="5" y="14"/>
                    <a:pt x="13" y="19"/>
                    <a:pt x="21" y="19"/>
                  </a:cubicBezTo>
                  <a:cubicBezTo>
                    <a:pt x="29" y="19"/>
                    <a:pt x="34" y="14"/>
                    <a:pt x="32" y="9"/>
                  </a:cubicBezTo>
                  <a:close/>
                </a:path>
              </a:pathLst>
            </a:custGeom>
            <a:grpFill/>
            <a:ln>
              <a:noFill/>
            </a:ln>
          </p:spPr>
          <p:txBody>
            <a:bodyPr anchor="ctr"/>
            <a:lstStyle/>
            <a:p>
              <a:pPr algn="ctr"/>
              <a:endParaRPr/>
            </a:p>
          </p:txBody>
        </p:sp>
        <p:sp>
          <p:nvSpPr>
            <p:cNvPr id="366" name="îşḷîḋè"/>
            <p:cNvSpPr/>
            <p:nvPr/>
          </p:nvSpPr>
          <p:spPr bwMode="auto">
            <a:xfrm>
              <a:off x="8896932" y="2188383"/>
              <a:ext cx="123436" cy="69433"/>
            </a:xfrm>
            <a:custGeom>
              <a:avLst/>
              <a:gdLst>
                <a:gd name="T0" fmla="*/ 31 w 34"/>
                <a:gd name="T1" fmla="*/ 9 h 19"/>
                <a:gd name="T2" fmla="*/ 13 w 34"/>
                <a:gd name="T3" fmla="*/ 0 h 19"/>
                <a:gd name="T4" fmla="*/ 2 w 34"/>
                <a:gd name="T5" fmla="*/ 9 h 19"/>
                <a:gd name="T6" fmla="*/ 21 w 34"/>
                <a:gd name="T7" fmla="*/ 19 h 19"/>
                <a:gd name="T8" fmla="*/ 31 w 34"/>
                <a:gd name="T9" fmla="*/ 9 h 19"/>
              </a:gdLst>
              <a:ahLst/>
              <a:cxnLst>
                <a:cxn ang="0">
                  <a:pos x="T0" y="T1"/>
                </a:cxn>
                <a:cxn ang="0">
                  <a:pos x="T2" y="T3"/>
                </a:cxn>
                <a:cxn ang="0">
                  <a:pos x="T4" y="T5"/>
                </a:cxn>
                <a:cxn ang="0">
                  <a:pos x="T6" y="T7"/>
                </a:cxn>
                <a:cxn ang="0">
                  <a:pos x="T8" y="T9"/>
                </a:cxn>
              </a:cxnLst>
              <a:rect l="0" t="0" r="r" b="b"/>
              <a:pathLst>
                <a:path w="34" h="19">
                  <a:moveTo>
                    <a:pt x="31" y="9"/>
                  </a:moveTo>
                  <a:cubicBezTo>
                    <a:pt x="29" y="4"/>
                    <a:pt x="21" y="0"/>
                    <a:pt x="13" y="0"/>
                  </a:cubicBezTo>
                  <a:cubicBezTo>
                    <a:pt x="4" y="0"/>
                    <a:pt x="0" y="4"/>
                    <a:pt x="2" y="9"/>
                  </a:cubicBezTo>
                  <a:cubicBezTo>
                    <a:pt x="5" y="14"/>
                    <a:pt x="13" y="19"/>
                    <a:pt x="21" y="19"/>
                  </a:cubicBezTo>
                  <a:cubicBezTo>
                    <a:pt x="29" y="19"/>
                    <a:pt x="34" y="14"/>
                    <a:pt x="31" y="9"/>
                  </a:cubicBezTo>
                  <a:close/>
                </a:path>
              </a:pathLst>
            </a:custGeom>
            <a:grpFill/>
            <a:ln>
              <a:noFill/>
            </a:ln>
          </p:spPr>
          <p:txBody>
            <a:bodyPr anchor="ctr"/>
            <a:lstStyle/>
            <a:p>
              <a:pPr algn="ctr"/>
              <a:endParaRPr/>
            </a:p>
          </p:txBody>
        </p:sp>
        <p:sp>
          <p:nvSpPr>
            <p:cNvPr id="367" name="íṣľïdè"/>
            <p:cNvSpPr/>
            <p:nvPr/>
          </p:nvSpPr>
          <p:spPr bwMode="auto">
            <a:xfrm>
              <a:off x="9028082" y="2188383"/>
              <a:ext cx="124979" cy="69433"/>
            </a:xfrm>
            <a:custGeom>
              <a:avLst/>
              <a:gdLst>
                <a:gd name="T0" fmla="*/ 31 w 34"/>
                <a:gd name="T1" fmla="*/ 9 h 19"/>
                <a:gd name="T2" fmla="*/ 12 w 34"/>
                <a:gd name="T3" fmla="*/ 0 h 19"/>
                <a:gd name="T4" fmla="*/ 2 w 34"/>
                <a:gd name="T5" fmla="*/ 9 h 19"/>
                <a:gd name="T6" fmla="*/ 21 w 34"/>
                <a:gd name="T7" fmla="*/ 19 h 19"/>
                <a:gd name="T8" fmla="*/ 31 w 34"/>
                <a:gd name="T9" fmla="*/ 9 h 19"/>
              </a:gdLst>
              <a:ahLst/>
              <a:cxnLst>
                <a:cxn ang="0">
                  <a:pos x="T0" y="T1"/>
                </a:cxn>
                <a:cxn ang="0">
                  <a:pos x="T2" y="T3"/>
                </a:cxn>
                <a:cxn ang="0">
                  <a:pos x="T4" y="T5"/>
                </a:cxn>
                <a:cxn ang="0">
                  <a:pos x="T6" y="T7"/>
                </a:cxn>
                <a:cxn ang="0">
                  <a:pos x="T8" y="T9"/>
                </a:cxn>
              </a:cxnLst>
              <a:rect l="0" t="0" r="r" b="b"/>
              <a:pathLst>
                <a:path w="34" h="19">
                  <a:moveTo>
                    <a:pt x="31" y="9"/>
                  </a:moveTo>
                  <a:cubicBezTo>
                    <a:pt x="29" y="4"/>
                    <a:pt x="20" y="0"/>
                    <a:pt x="12" y="0"/>
                  </a:cubicBezTo>
                  <a:cubicBezTo>
                    <a:pt x="4" y="0"/>
                    <a:pt x="0" y="4"/>
                    <a:pt x="2" y="9"/>
                  </a:cubicBezTo>
                  <a:cubicBezTo>
                    <a:pt x="4" y="14"/>
                    <a:pt x="13" y="19"/>
                    <a:pt x="21" y="19"/>
                  </a:cubicBezTo>
                  <a:cubicBezTo>
                    <a:pt x="29" y="19"/>
                    <a:pt x="34" y="14"/>
                    <a:pt x="31" y="9"/>
                  </a:cubicBezTo>
                  <a:close/>
                </a:path>
              </a:pathLst>
            </a:custGeom>
            <a:grpFill/>
            <a:ln>
              <a:noFill/>
            </a:ln>
          </p:spPr>
          <p:txBody>
            <a:bodyPr anchor="ctr"/>
            <a:lstStyle/>
            <a:p>
              <a:pPr algn="ctr"/>
              <a:endParaRPr/>
            </a:p>
          </p:txBody>
        </p:sp>
        <p:sp>
          <p:nvSpPr>
            <p:cNvPr id="368" name="îṩliḓe"/>
            <p:cNvSpPr/>
            <p:nvPr/>
          </p:nvSpPr>
          <p:spPr bwMode="auto">
            <a:xfrm>
              <a:off x="9156147" y="2188383"/>
              <a:ext cx="128065" cy="69433"/>
            </a:xfrm>
            <a:custGeom>
              <a:avLst/>
              <a:gdLst>
                <a:gd name="T0" fmla="*/ 32 w 35"/>
                <a:gd name="T1" fmla="*/ 9 h 19"/>
                <a:gd name="T2" fmla="*/ 13 w 35"/>
                <a:gd name="T3" fmla="*/ 0 h 19"/>
                <a:gd name="T4" fmla="*/ 3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1" y="0"/>
                    <a:pt x="13" y="0"/>
                  </a:cubicBezTo>
                  <a:cubicBezTo>
                    <a:pt x="5" y="0"/>
                    <a:pt x="0" y="4"/>
                    <a:pt x="3"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369" name="íşḻíḑe"/>
            <p:cNvSpPr/>
            <p:nvPr/>
          </p:nvSpPr>
          <p:spPr bwMode="auto">
            <a:xfrm>
              <a:off x="9287297" y="2188383"/>
              <a:ext cx="128065" cy="69433"/>
            </a:xfrm>
            <a:custGeom>
              <a:avLst/>
              <a:gdLst>
                <a:gd name="T0" fmla="*/ 32 w 35"/>
                <a:gd name="T1" fmla="*/ 9 h 19"/>
                <a:gd name="T2" fmla="*/ 12 w 35"/>
                <a:gd name="T3" fmla="*/ 0 h 19"/>
                <a:gd name="T4" fmla="*/ 3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1" y="0"/>
                    <a:pt x="12" y="0"/>
                  </a:cubicBezTo>
                  <a:cubicBezTo>
                    <a:pt x="4" y="0"/>
                    <a:pt x="0" y="4"/>
                    <a:pt x="3"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370" name="išľíḍè"/>
            <p:cNvSpPr/>
            <p:nvPr/>
          </p:nvSpPr>
          <p:spPr bwMode="auto">
            <a:xfrm>
              <a:off x="6688975" y="2271702"/>
              <a:ext cx="114178" cy="69433"/>
            </a:xfrm>
            <a:custGeom>
              <a:avLst/>
              <a:gdLst>
                <a:gd name="T0" fmla="*/ 31 w 31"/>
                <a:gd name="T1" fmla="*/ 9 h 19"/>
                <a:gd name="T2" fmla="*/ 15 w 31"/>
                <a:gd name="T3" fmla="*/ 0 h 19"/>
                <a:gd name="T4" fmla="*/ 1 w 31"/>
                <a:gd name="T5" fmla="*/ 9 h 19"/>
                <a:gd name="T6" fmla="*/ 17 w 31"/>
                <a:gd name="T7" fmla="*/ 19 h 19"/>
                <a:gd name="T8" fmla="*/ 31 w 31"/>
                <a:gd name="T9" fmla="*/ 9 h 19"/>
              </a:gdLst>
              <a:ahLst/>
              <a:cxnLst>
                <a:cxn ang="0">
                  <a:pos x="T0" y="T1"/>
                </a:cxn>
                <a:cxn ang="0">
                  <a:pos x="T2" y="T3"/>
                </a:cxn>
                <a:cxn ang="0">
                  <a:pos x="T4" y="T5"/>
                </a:cxn>
                <a:cxn ang="0">
                  <a:pos x="T6" y="T7"/>
                </a:cxn>
                <a:cxn ang="0">
                  <a:pos x="T8" y="T9"/>
                </a:cxn>
              </a:cxnLst>
              <a:rect l="0" t="0" r="r" b="b"/>
              <a:pathLst>
                <a:path w="31" h="19">
                  <a:moveTo>
                    <a:pt x="31" y="9"/>
                  </a:moveTo>
                  <a:cubicBezTo>
                    <a:pt x="30" y="4"/>
                    <a:pt x="23" y="0"/>
                    <a:pt x="15" y="0"/>
                  </a:cubicBezTo>
                  <a:cubicBezTo>
                    <a:pt x="6" y="0"/>
                    <a:pt x="0" y="4"/>
                    <a:pt x="1" y="9"/>
                  </a:cubicBezTo>
                  <a:cubicBezTo>
                    <a:pt x="2" y="14"/>
                    <a:pt x="9" y="19"/>
                    <a:pt x="17" y="19"/>
                  </a:cubicBezTo>
                  <a:cubicBezTo>
                    <a:pt x="25" y="19"/>
                    <a:pt x="31" y="14"/>
                    <a:pt x="31" y="9"/>
                  </a:cubicBezTo>
                  <a:close/>
                </a:path>
              </a:pathLst>
            </a:custGeom>
            <a:grpFill/>
            <a:ln>
              <a:noFill/>
            </a:ln>
          </p:spPr>
          <p:txBody>
            <a:bodyPr anchor="ctr"/>
            <a:lstStyle/>
            <a:p>
              <a:pPr algn="ctr"/>
              <a:endParaRPr/>
            </a:p>
          </p:txBody>
        </p:sp>
        <p:sp>
          <p:nvSpPr>
            <p:cNvPr id="371" name="îşliďe"/>
            <p:cNvSpPr/>
            <p:nvPr/>
          </p:nvSpPr>
          <p:spPr bwMode="auto">
            <a:xfrm>
              <a:off x="6824755" y="2271702"/>
              <a:ext cx="112636" cy="69433"/>
            </a:xfrm>
            <a:custGeom>
              <a:avLst/>
              <a:gdLst>
                <a:gd name="T0" fmla="*/ 30 w 31"/>
                <a:gd name="T1" fmla="*/ 9 h 19"/>
                <a:gd name="T2" fmla="*/ 14 w 31"/>
                <a:gd name="T3" fmla="*/ 0 h 19"/>
                <a:gd name="T4" fmla="*/ 0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0" y="9"/>
                  </a:cubicBezTo>
                  <a:cubicBezTo>
                    <a:pt x="1" y="14"/>
                    <a:pt x="8" y="19"/>
                    <a:pt x="17" y="19"/>
                  </a:cubicBezTo>
                  <a:cubicBezTo>
                    <a:pt x="25" y="19"/>
                    <a:pt x="31" y="14"/>
                    <a:pt x="30" y="9"/>
                  </a:cubicBezTo>
                  <a:close/>
                </a:path>
              </a:pathLst>
            </a:custGeom>
            <a:grpFill/>
            <a:ln>
              <a:noFill/>
            </a:ln>
          </p:spPr>
          <p:txBody>
            <a:bodyPr anchor="ctr"/>
            <a:lstStyle/>
            <a:p>
              <a:pPr algn="ctr"/>
              <a:endParaRPr/>
            </a:p>
          </p:txBody>
        </p:sp>
        <p:sp>
          <p:nvSpPr>
            <p:cNvPr id="372" name="iṩļîḋè"/>
            <p:cNvSpPr/>
            <p:nvPr/>
          </p:nvSpPr>
          <p:spPr bwMode="auto">
            <a:xfrm>
              <a:off x="6955906" y="2271702"/>
              <a:ext cx="112636"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1" y="9"/>
                  </a:cubicBezTo>
                  <a:cubicBezTo>
                    <a:pt x="1" y="14"/>
                    <a:pt x="9" y="19"/>
                    <a:pt x="17" y="19"/>
                  </a:cubicBezTo>
                  <a:cubicBezTo>
                    <a:pt x="25" y="19"/>
                    <a:pt x="31" y="14"/>
                    <a:pt x="30" y="9"/>
                  </a:cubicBezTo>
                  <a:close/>
                </a:path>
              </a:pathLst>
            </a:custGeom>
            <a:grpFill/>
            <a:ln>
              <a:noFill/>
            </a:ln>
          </p:spPr>
          <p:txBody>
            <a:bodyPr anchor="ctr"/>
            <a:lstStyle/>
            <a:p>
              <a:pPr algn="ctr"/>
              <a:endParaRPr/>
            </a:p>
          </p:txBody>
        </p:sp>
        <p:sp>
          <p:nvSpPr>
            <p:cNvPr id="373" name="îṡľiḋè"/>
            <p:cNvSpPr/>
            <p:nvPr/>
          </p:nvSpPr>
          <p:spPr bwMode="auto">
            <a:xfrm>
              <a:off x="7087056" y="2271702"/>
              <a:ext cx="117264" cy="69433"/>
            </a:xfrm>
            <a:custGeom>
              <a:avLst/>
              <a:gdLst>
                <a:gd name="T0" fmla="*/ 30 w 32"/>
                <a:gd name="T1" fmla="*/ 9 h 19"/>
                <a:gd name="T2" fmla="*/ 14 w 32"/>
                <a:gd name="T3" fmla="*/ 0 h 19"/>
                <a:gd name="T4" fmla="*/ 1 w 32"/>
                <a:gd name="T5" fmla="*/ 9 h 19"/>
                <a:gd name="T6" fmla="*/ 17 w 32"/>
                <a:gd name="T7" fmla="*/ 19 h 19"/>
                <a:gd name="T8" fmla="*/ 30 w 32"/>
                <a:gd name="T9" fmla="*/ 9 h 19"/>
              </a:gdLst>
              <a:ahLst/>
              <a:cxnLst>
                <a:cxn ang="0">
                  <a:pos x="T0" y="T1"/>
                </a:cxn>
                <a:cxn ang="0">
                  <a:pos x="T2" y="T3"/>
                </a:cxn>
                <a:cxn ang="0">
                  <a:pos x="T4" y="T5"/>
                </a:cxn>
                <a:cxn ang="0">
                  <a:pos x="T6" y="T7"/>
                </a:cxn>
                <a:cxn ang="0">
                  <a:pos x="T8" y="T9"/>
                </a:cxn>
              </a:cxnLst>
              <a:rect l="0" t="0" r="r" b="b"/>
              <a:pathLst>
                <a:path w="32" h="19">
                  <a:moveTo>
                    <a:pt x="30" y="9"/>
                  </a:moveTo>
                  <a:cubicBezTo>
                    <a:pt x="29" y="4"/>
                    <a:pt x="22" y="0"/>
                    <a:pt x="14" y="0"/>
                  </a:cubicBezTo>
                  <a:cubicBezTo>
                    <a:pt x="6" y="0"/>
                    <a:pt x="0" y="4"/>
                    <a:pt x="1" y="9"/>
                  </a:cubicBezTo>
                  <a:cubicBezTo>
                    <a:pt x="2" y="14"/>
                    <a:pt x="9" y="19"/>
                    <a:pt x="17" y="19"/>
                  </a:cubicBezTo>
                  <a:cubicBezTo>
                    <a:pt x="26" y="19"/>
                    <a:pt x="32" y="14"/>
                    <a:pt x="30" y="9"/>
                  </a:cubicBezTo>
                  <a:close/>
                </a:path>
              </a:pathLst>
            </a:custGeom>
            <a:grpFill/>
            <a:ln>
              <a:noFill/>
            </a:ln>
          </p:spPr>
          <p:txBody>
            <a:bodyPr anchor="ctr"/>
            <a:lstStyle/>
            <a:p>
              <a:pPr algn="ctr"/>
              <a:endParaRPr/>
            </a:p>
          </p:txBody>
        </p:sp>
        <p:sp>
          <p:nvSpPr>
            <p:cNvPr id="374" name="îṩlîḋé"/>
            <p:cNvSpPr/>
            <p:nvPr/>
          </p:nvSpPr>
          <p:spPr bwMode="auto">
            <a:xfrm>
              <a:off x="7218207" y="2271702"/>
              <a:ext cx="117264"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2" y="0"/>
                    <a:pt x="14" y="0"/>
                  </a:cubicBezTo>
                  <a:cubicBezTo>
                    <a:pt x="6" y="0"/>
                    <a:pt x="0" y="4"/>
                    <a:pt x="1" y="9"/>
                  </a:cubicBezTo>
                  <a:cubicBezTo>
                    <a:pt x="2" y="14"/>
                    <a:pt x="10" y="19"/>
                    <a:pt x="18" y="19"/>
                  </a:cubicBezTo>
                  <a:cubicBezTo>
                    <a:pt x="26" y="19"/>
                    <a:pt x="32" y="14"/>
                    <a:pt x="31" y="9"/>
                  </a:cubicBezTo>
                  <a:close/>
                </a:path>
              </a:pathLst>
            </a:custGeom>
            <a:grpFill/>
            <a:ln>
              <a:noFill/>
            </a:ln>
          </p:spPr>
          <p:txBody>
            <a:bodyPr anchor="ctr"/>
            <a:lstStyle/>
            <a:p>
              <a:pPr algn="ctr"/>
              <a:endParaRPr/>
            </a:p>
          </p:txBody>
        </p:sp>
        <p:sp>
          <p:nvSpPr>
            <p:cNvPr id="375" name="îṡľîḍè"/>
            <p:cNvSpPr/>
            <p:nvPr/>
          </p:nvSpPr>
          <p:spPr bwMode="auto">
            <a:xfrm>
              <a:off x="7349356" y="2271702"/>
              <a:ext cx="117264"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2" y="0"/>
                    <a:pt x="14" y="0"/>
                  </a:cubicBezTo>
                  <a:cubicBezTo>
                    <a:pt x="6" y="0"/>
                    <a:pt x="0" y="4"/>
                    <a:pt x="1" y="9"/>
                  </a:cubicBezTo>
                  <a:cubicBezTo>
                    <a:pt x="3" y="14"/>
                    <a:pt x="10" y="19"/>
                    <a:pt x="18" y="19"/>
                  </a:cubicBezTo>
                  <a:cubicBezTo>
                    <a:pt x="27" y="19"/>
                    <a:pt x="32" y="14"/>
                    <a:pt x="31" y="9"/>
                  </a:cubicBezTo>
                  <a:close/>
                </a:path>
              </a:pathLst>
            </a:custGeom>
            <a:grpFill/>
            <a:ln>
              <a:noFill/>
            </a:ln>
          </p:spPr>
          <p:txBody>
            <a:bodyPr anchor="ctr"/>
            <a:lstStyle/>
            <a:p>
              <a:pPr algn="ctr"/>
              <a:endParaRPr/>
            </a:p>
          </p:txBody>
        </p:sp>
        <p:sp>
          <p:nvSpPr>
            <p:cNvPr id="376" name="ïşlïḋe"/>
            <p:cNvSpPr/>
            <p:nvPr/>
          </p:nvSpPr>
          <p:spPr bwMode="auto">
            <a:xfrm>
              <a:off x="7480507" y="2271702"/>
              <a:ext cx="120350" cy="69433"/>
            </a:xfrm>
            <a:custGeom>
              <a:avLst/>
              <a:gdLst>
                <a:gd name="T0" fmla="*/ 31 w 33"/>
                <a:gd name="T1" fmla="*/ 9 h 19"/>
                <a:gd name="T2" fmla="*/ 14 w 33"/>
                <a:gd name="T3" fmla="*/ 0 h 19"/>
                <a:gd name="T4" fmla="*/ 2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4" y="0"/>
                  </a:cubicBezTo>
                  <a:cubicBezTo>
                    <a:pt x="6" y="0"/>
                    <a:pt x="0" y="4"/>
                    <a:pt x="2" y="9"/>
                  </a:cubicBezTo>
                  <a:cubicBezTo>
                    <a:pt x="3" y="14"/>
                    <a:pt x="11" y="19"/>
                    <a:pt x="19" y="19"/>
                  </a:cubicBezTo>
                  <a:cubicBezTo>
                    <a:pt x="27" y="19"/>
                    <a:pt x="33" y="14"/>
                    <a:pt x="31" y="9"/>
                  </a:cubicBezTo>
                  <a:close/>
                </a:path>
              </a:pathLst>
            </a:custGeom>
            <a:grpFill/>
            <a:ln>
              <a:noFill/>
            </a:ln>
          </p:spPr>
          <p:txBody>
            <a:bodyPr anchor="ctr"/>
            <a:lstStyle/>
            <a:p>
              <a:pPr algn="ctr"/>
              <a:endParaRPr/>
            </a:p>
          </p:txBody>
        </p:sp>
        <p:sp>
          <p:nvSpPr>
            <p:cNvPr id="377" name="iṡļiďe"/>
            <p:cNvSpPr/>
            <p:nvPr/>
          </p:nvSpPr>
          <p:spPr bwMode="auto">
            <a:xfrm>
              <a:off x="7616287" y="2271702"/>
              <a:ext cx="117264" cy="69433"/>
            </a:xfrm>
            <a:custGeom>
              <a:avLst/>
              <a:gdLst>
                <a:gd name="T0" fmla="*/ 31 w 32"/>
                <a:gd name="T1" fmla="*/ 9 h 19"/>
                <a:gd name="T2" fmla="*/ 13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29" y="4"/>
                    <a:pt x="21" y="0"/>
                    <a:pt x="13" y="0"/>
                  </a:cubicBezTo>
                  <a:cubicBezTo>
                    <a:pt x="5" y="0"/>
                    <a:pt x="0" y="4"/>
                    <a:pt x="1" y="9"/>
                  </a:cubicBezTo>
                  <a:cubicBezTo>
                    <a:pt x="2" y="14"/>
                    <a:pt x="10" y="19"/>
                    <a:pt x="18" y="19"/>
                  </a:cubicBezTo>
                  <a:cubicBezTo>
                    <a:pt x="27" y="19"/>
                    <a:pt x="32" y="14"/>
                    <a:pt x="31" y="9"/>
                  </a:cubicBezTo>
                  <a:close/>
                </a:path>
              </a:pathLst>
            </a:custGeom>
            <a:grpFill/>
            <a:ln>
              <a:noFill/>
            </a:ln>
          </p:spPr>
          <p:txBody>
            <a:bodyPr anchor="ctr"/>
            <a:lstStyle/>
            <a:p>
              <a:pPr algn="ctr"/>
              <a:endParaRPr/>
            </a:p>
          </p:txBody>
        </p:sp>
        <p:sp>
          <p:nvSpPr>
            <p:cNvPr id="378" name="íṧḷîḑe"/>
            <p:cNvSpPr/>
            <p:nvPr/>
          </p:nvSpPr>
          <p:spPr bwMode="auto">
            <a:xfrm>
              <a:off x="7747437" y="2271702"/>
              <a:ext cx="117264" cy="69433"/>
            </a:xfrm>
            <a:custGeom>
              <a:avLst/>
              <a:gdLst>
                <a:gd name="T0" fmla="*/ 31 w 32"/>
                <a:gd name="T1" fmla="*/ 9 h 19"/>
                <a:gd name="T2" fmla="*/ 13 w 32"/>
                <a:gd name="T3" fmla="*/ 0 h 19"/>
                <a:gd name="T4" fmla="*/ 1 w 32"/>
                <a:gd name="T5" fmla="*/ 9 h 19"/>
                <a:gd name="T6" fmla="*/ 19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29" y="4"/>
                    <a:pt x="21" y="0"/>
                    <a:pt x="13" y="0"/>
                  </a:cubicBezTo>
                  <a:cubicBezTo>
                    <a:pt x="5" y="0"/>
                    <a:pt x="0" y="4"/>
                    <a:pt x="1" y="9"/>
                  </a:cubicBezTo>
                  <a:cubicBezTo>
                    <a:pt x="3" y="14"/>
                    <a:pt x="11" y="19"/>
                    <a:pt x="19" y="19"/>
                  </a:cubicBezTo>
                  <a:cubicBezTo>
                    <a:pt x="27" y="19"/>
                    <a:pt x="32" y="14"/>
                    <a:pt x="31" y="9"/>
                  </a:cubicBezTo>
                  <a:close/>
                </a:path>
              </a:pathLst>
            </a:custGeom>
            <a:grpFill/>
            <a:ln>
              <a:noFill/>
            </a:ln>
          </p:spPr>
          <p:txBody>
            <a:bodyPr anchor="ctr"/>
            <a:lstStyle/>
            <a:p>
              <a:pPr algn="ctr"/>
              <a:endParaRPr/>
            </a:p>
          </p:txBody>
        </p:sp>
        <p:sp>
          <p:nvSpPr>
            <p:cNvPr id="379" name="ïşļïďe"/>
            <p:cNvSpPr/>
            <p:nvPr/>
          </p:nvSpPr>
          <p:spPr bwMode="auto">
            <a:xfrm>
              <a:off x="7878588" y="2271702"/>
              <a:ext cx="120350" cy="69433"/>
            </a:xfrm>
            <a:custGeom>
              <a:avLst/>
              <a:gdLst>
                <a:gd name="T0" fmla="*/ 31 w 33"/>
                <a:gd name="T1" fmla="*/ 9 h 19"/>
                <a:gd name="T2" fmla="*/ 13 w 33"/>
                <a:gd name="T3" fmla="*/ 0 h 19"/>
                <a:gd name="T4" fmla="*/ 1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1" y="9"/>
                  </a:cubicBezTo>
                  <a:cubicBezTo>
                    <a:pt x="3" y="14"/>
                    <a:pt x="11" y="19"/>
                    <a:pt x="19" y="19"/>
                  </a:cubicBezTo>
                  <a:cubicBezTo>
                    <a:pt x="27" y="19"/>
                    <a:pt x="33" y="14"/>
                    <a:pt x="31" y="9"/>
                  </a:cubicBezTo>
                  <a:close/>
                </a:path>
              </a:pathLst>
            </a:custGeom>
            <a:grpFill/>
            <a:ln>
              <a:noFill/>
            </a:ln>
          </p:spPr>
          <p:txBody>
            <a:bodyPr anchor="ctr"/>
            <a:lstStyle/>
            <a:p>
              <a:pPr algn="ctr"/>
              <a:endParaRPr/>
            </a:p>
          </p:txBody>
        </p:sp>
        <p:sp>
          <p:nvSpPr>
            <p:cNvPr id="380" name="išḷîḑè"/>
            <p:cNvSpPr/>
            <p:nvPr/>
          </p:nvSpPr>
          <p:spPr bwMode="auto">
            <a:xfrm>
              <a:off x="8009738" y="2271702"/>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3" y="0"/>
                  </a:cubicBezTo>
                  <a:cubicBezTo>
                    <a:pt x="5" y="0"/>
                    <a:pt x="0" y="4"/>
                    <a:pt x="2" y="9"/>
                  </a:cubicBezTo>
                  <a:cubicBezTo>
                    <a:pt x="3" y="14"/>
                    <a:pt x="11" y="19"/>
                    <a:pt x="20" y="19"/>
                  </a:cubicBezTo>
                  <a:cubicBezTo>
                    <a:pt x="28" y="19"/>
                    <a:pt x="33" y="14"/>
                    <a:pt x="31" y="9"/>
                  </a:cubicBezTo>
                  <a:close/>
                </a:path>
              </a:pathLst>
            </a:custGeom>
            <a:grpFill/>
            <a:ln>
              <a:noFill/>
            </a:ln>
          </p:spPr>
          <p:txBody>
            <a:bodyPr anchor="ctr"/>
            <a:lstStyle/>
            <a:p>
              <a:pPr algn="ctr"/>
              <a:endParaRPr/>
            </a:p>
          </p:txBody>
        </p:sp>
        <p:sp>
          <p:nvSpPr>
            <p:cNvPr id="381" name="îṥḻiḑè"/>
            <p:cNvSpPr/>
            <p:nvPr/>
          </p:nvSpPr>
          <p:spPr bwMode="auto">
            <a:xfrm>
              <a:off x="8142431" y="2271702"/>
              <a:ext cx="120350" cy="69433"/>
            </a:xfrm>
            <a:custGeom>
              <a:avLst/>
              <a:gdLst>
                <a:gd name="T0" fmla="*/ 32 w 33"/>
                <a:gd name="T1" fmla="*/ 9 h 19"/>
                <a:gd name="T2" fmla="*/ 14 w 33"/>
                <a:gd name="T3" fmla="*/ 0 h 19"/>
                <a:gd name="T4" fmla="*/ 2 w 33"/>
                <a:gd name="T5" fmla="*/ 9 h 19"/>
                <a:gd name="T6" fmla="*/ 20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0" y="4"/>
                    <a:pt x="22" y="0"/>
                    <a:pt x="14" y="0"/>
                  </a:cubicBezTo>
                  <a:cubicBezTo>
                    <a:pt x="5" y="0"/>
                    <a:pt x="0" y="4"/>
                    <a:pt x="2" y="9"/>
                  </a:cubicBezTo>
                  <a:cubicBezTo>
                    <a:pt x="4" y="14"/>
                    <a:pt x="12" y="19"/>
                    <a:pt x="20" y="19"/>
                  </a:cubicBezTo>
                  <a:cubicBezTo>
                    <a:pt x="28" y="19"/>
                    <a:pt x="33" y="14"/>
                    <a:pt x="32" y="9"/>
                  </a:cubicBezTo>
                  <a:close/>
                </a:path>
              </a:pathLst>
            </a:custGeom>
            <a:grpFill/>
            <a:ln>
              <a:noFill/>
            </a:ln>
          </p:spPr>
          <p:txBody>
            <a:bodyPr anchor="ctr"/>
            <a:lstStyle/>
            <a:p>
              <a:pPr algn="ctr"/>
              <a:endParaRPr/>
            </a:p>
          </p:txBody>
        </p:sp>
        <p:sp>
          <p:nvSpPr>
            <p:cNvPr id="382" name="iŝ1íďê"/>
            <p:cNvSpPr/>
            <p:nvPr/>
          </p:nvSpPr>
          <p:spPr bwMode="auto">
            <a:xfrm>
              <a:off x="8273582" y="2271702"/>
              <a:ext cx="123436" cy="69433"/>
            </a:xfrm>
            <a:custGeom>
              <a:avLst/>
              <a:gdLst>
                <a:gd name="T0" fmla="*/ 32 w 34"/>
                <a:gd name="T1" fmla="*/ 9 h 19"/>
                <a:gd name="T2" fmla="*/ 14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2" y="0"/>
                    <a:pt x="14" y="0"/>
                  </a:cubicBezTo>
                  <a:cubicBezTo>
                    <a:pt x="5" y="0"/>
                    <a:pt x="0" y="4"/>
                    <a:pt x="2" y="9"/>
                  </a:cubicBezTo>
                  <a:cubicBezTo>
                    <a:pt x="4" y="14"/>
                    <a:pt x="12" y="19"/>
                    <a:pt x="21" y="19"/>
                  </a:cubicBezTo>
                  <a:cubicBezTo>
                    <a:pt x="29" y="19"/>
                    <a:pt x="34" y="14"/>
                    <a:pt x="32" y="9"/>
                  </a:cubicBezTo>
                  <a:close/>
                </a:path>
              </a:pathLst>
            </a:custGeom>
            <a:grpFill/>
            <a:ln>
              <a:noFill/>
            </a:ln>
          </p:spPr>
          <p:txBody>
            <a:bodyPr anchor="ctr"/>
            <a:lstStyle/>
            <a:p>
              <a:pPr algn="ctr"/>
              <a:endParaRPr/>
            </a:p>
          </p:txBody>
        </p:sp>
        <p:sp>
          <p:nvSpPr>
            <p:cNvPr id="383" name="ïṩľïḋè"/>
            <p:cNvSpPr/>
            <p:nvPr/>
          </p:nvSpPr>
          <p:spPr bwMode="auto">
            <a:xfrm>
              <a:off x="8407818" y="2271702"/>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84" name="ïšḷiḓè"/>
            <p:cNvSpPr/>
            <p:nvPr/>
          </p:nvSpPr>
          <p:spPr bwMode="auto">
            <a:xfrm>
              <a:off x="8538969" y="2271702"/>
              <a:ext cx="124979" cy="69433"/>
            </a:xfrm>
            <a:custGeom>
              <a:avLst/>
              <a:gdLst>
                <a:gd name="T0" fmla="*/ 31 w 34"/>
                <a:gd name="T1" fmla="*/ 9 h 19"/>
                <a:gd name="T2" fmla="*/ 13 w 34"/>
                <a:gd name="T3" fmla="*/ 0 h 19"/>
                <a:gd name="T4" fmla="*/ 2 w 34"/>
                <a:gd name="T5" fmla="*/ 9 h 19"/>
                <a:gd name="T6" fmla="*/ 20 w 34"/>
                <a:gd name="T7" fmla="*/ 19 h 19"/>
                <a:gd name="T8" fmla="*/ 31 w 34"/>
                <a:gd name="T9" fmla="*/ 9 h 19"/>
              </a:gdLst>
              <a:ahLst/>
              <a:cxnLst>
                <a:cxn ang="0">
                  <a:pos x="T0" y="T1"/>
                </a:cxn>
                <a:cxn ang="0">
                  <a:pos x="T2" y="T3"/>
                </a:cxn>
                <a:cxn ang="0">
                  <a:pos x="T4" y="T5"/>
                </a:cxn>
                <a:cxn ang="0">
                  <a:pos x="T6" y="T7"/>
                </a:cxn>
                <a:cxn ang="0">
                  <a:pos x="T8" y="T9"/>
                </a:cxn>
              </a:cxnLst>
              <a:rect l="0" t="0" r="r" b="b"/>
              <a:pathLst>
                <a:path w="34" h="19">
                  <a:moveTo>
                    <a:pt x="31" y="9"/>
                  </a:moveTo>
                  <a:cubicBezTo>
                    <a:pt x="29" y="4"/>
                    <a:pt x="21" y="0"/>
                    <a:pt x="13" y="0"/>
                  </a:cubicBezTo>
                  <a:cubicBezTo>
                    <a:pt x="5" y="0"/>
                    <a:pt x="0" y="4"/>
                    <a:pt x="2" y="9"/>
                  </a:cubicBezTo>
                  <a:cubicBezTo>
                    <a:pt x="4" y="14"/>
                    <a:pt x="12" y="19"/>
                    <a:pt x="20" y="19"/>
                  </a:cubicBezTo>
                  <a:cubicBezTo>
                    <a:pt x="29" y="19"/>
                    <a:pt x="34" y="14"/>
                    <a:pt x="31" y="9"/>
                  </a:cubicBezTo>
                  <a:close/>
                </a:path>
              </a:pathLst>
            </a:custGeom>
            <a:grpFill/>
            <a:ln>
              <a:noFill/>
            </a:ln>
          </p:spPr>
          <p:txBody>
            <a:bodyPr anchor="ctr"/>
            <a:lstStyle/>
            <a:p>
              <a:pPr algn="ctr"/>
              <a:endParaRPr/>
            </a:p>
          </p:txBody>
        </p:sp>
        <p:sp>
          <p:nvSpPr>
            <p:cNvPr id="385" name="ïS1iḓè"/>
            <p:cNvSpPr/>
            <p:nvPr/>
          </p:nvSpPr>
          <p:spPr bwMode="auto">
            <a:xfrm>
              <a:off x="8670119" y="2271702"/>
              <a:ext cx="124979"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29" y="4"/>
                    <a:pt x="21" y="0"/>
                    <a:pt x="13" y="0"/>
                  </a:cubicBezTo>
                  <a:cubicBezTo>
                    <a:pt x="5" y="0"/>
                    <a:pt x="0" y="4"/>
                    <a:pt x="2" y="9"/>
                  </a:cubicBezTo>
                  <a:cubicBezTo>
                    <a:pt x="4" y="14"/>
                    <a:pt x="13" y="19"/>
                    <a:pt x="21" y="19"/>
                  </a:cubicBezTo>
                  <a:cubicBezTo>
                    <a:pt x="29" y="19"/>
                    <a:pt x="34" y="14"/>
                    <a:pt x="32" y="9"/>
                  </a:cubicBezTo>
                  <a:close/>
                </a:path>
              </a:pathLst>
            </a:custGeom>
            <a:grpFill/>
            <a:ln>
              <a:noFill/>
            </a:ln>
          </p:spPr>
          <p:txBody>
            <a:bodyPr anchor="ctr"/>
            <a:lstStyle/>
            <a:p>
              <a:pPr algn="ctr"/>
              <a:endParaRPr/>
            </a:p>
          </p:txBody>
        </p:sp>
        <p:sp>
          <p:nvSpPr>
            <p:cNvPr id="386" name="íṩḷiḍè"/>
            <p:cNvSpPr/>
            <p:nvPr/>
          </p:nvSpPr>
          <p:spPr bwMode="auto">
            <a:xfrm>
              <a:off x="8802812" y="2271702"/>
              <a:ext cx="123436"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2" y="9"/>
                  </a:cubicBezTo>
                  <a:cubicBezTo>
                    <a:pt x="5" y="14"/>
                    <a:pt x="13" y="19"/>
                    <a:pt x="21" y="19"/>
                  </a:cubicBezTo>
                  <a:cubicBezTo>
                    <a:pt x="30" y="19"/>
                    <a:pt x="34" y="14"/>
                    <a:pt x="32" y="9"/>
                  </a:cubicBezTo>
                  <a:close/>
                </a:path>
              </a:pathLst>
            </a:custGeom>
            <a:grpFill/>
            <a:ln>
              <a:noFill/>
            </a:ln>
          </p:spPr>
          <p:txBody>
            <a:bodyPr anchor="ctr"/>
            <a:lstStyle/>
            <a:p>
              <a:pPr algn="ctr"/>
              <a:endParaRPr/>
            </a:p>
          </p:txBody>
        </p:sp>
        <p:sp>
          <p:nvSpPr>
            <p:cNvPr id="387" name="iṡlíḑê"/>
            <p:cNvSpPr/>
            <p:nvPr/>
          </p:nvSpPr>
          <p:spPr bwMode="auto">
            <a:xfrm>
              <a:off x="8933963" y="2271702"/>
              <a:ext cx="126522" cy="69433"/>
            </a:xfrm>
            <a:custGeom>
              <a:avLst/>
              <a:gdLst>
                <a:gd name="T0" fmla="*/ 32 w 35"/>
                <a:gd name="T1" fmla="*/ 9 h 19"/>
                <a:gd name="T2" fmla="*/ 13 w 35"/>
                <a:gd name="T3" fmla="*/ 0 h 19"/>
                <a:gd name="T4" fmla="*/ 3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0" y="4"/>
                    <a:pt x="21" y="0"/>
                    <a:pt x="13" y="0"/>
                  </a:cubicBezTo>
                  <a:cubicBezTo>
                    <a:pt x="5" y="0"/>
                    <a:pt x="0" y="4"/>
                    <a:pt x="3"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388" name="iṥ1îdè"/>
            <p:cNvSpPr/>
            <p:nvPr/>
          </p:nvSpPr>
          <p:spPr bwMode="auto">
            <a:xfrm>
              <a:off x="9065113" y="2271702"/>
              <a:ext cx="128065" cy="69433"/>
            </a:xfrm>
            <a:custGeom>
              <a:avLst/>
              <a:gdLst>
                <a:gd name="T0" fmla="*/ 33 w 35"/>
                <a:gd name="T1" fmla="*/ 9 h 19"/>
                <a:gd name="T2" fmla="*/ 13 w 35"/>
                <a:gd name="T3" fmla="*/ 0 h 19"/>
                <a:gd name="T4" fmla="*/ 3 w 35"/>
                <a:gd name="T5" fmla="*/ 9 h 19"/>
                <a:gd name="T6" fmla="*/ 22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0" y="4"/>
                    <a:pt x="21" y="0"/>
                    <a:pt x="13" y="0"/>
                  </a:cubicBezTo>
                  <a:cubicBezTo>
                    <a:pt x="5" y="0"/>
                    <a:pt x="0" y="4"/>
                    <a:pt x="3" y="9"/>
                  </a:cubicBezTo>
                  <a:cubicBezTo>
                    <a:pt x="5" y="14"/>
                    <a:pt x="14" y="19"/>
                    <a:pt x="22" y="19"/>
                  </a:cubicBezTo>
                  <a:cubicBezTo>
                    <a:pt x="31" y="19"/>
                    <a:pt x="35" y="14"/>
                    <a:pt x="33" y="9"/>
                  </a:cubicBezTo>
                  <a:close/>
                </a:path>
              </a:pathLst>
            </a:custGeom>
            <a:grpFill/>
            <a:ln>
              <a:noFill/>
            </a:ln>
          </p:spPr>
          <p:txBody>
            <a:bodyPr anchor="ctr"/>
            <a:lstStyle/>
            <a:p>
              <a:pPr algn="ctr"/>
              <a:endParaRPr/>
            </a:p>
          </p:txBody>
        </p:sp>
        <p:sp>
          <p:nvSpPr>
            <p:cNvPr id="389" name="îśḷiďé"/>
            <p:cNvSpPr/>
            <p:nvPr/>
          </p:nvSpPr>
          <p:spPr bwMode="auto">
            <a:xfrm>
              <a:off x="9199350" y="2271702"/>
              <a:ext cx="124979" cy="69433"/>
            </a:xfrm>
            <a:custGeom>
              <a:avLst/>
              <a:gdLst>
                <a:gd name="T0" fmla="*/ 32 w 34"/>
                <a:gd name="T1" fmla="*/ 9 h 19"/>
                <a:gd name="T2" fmla="*/ 12 w 34"/>
                <a:gd name="T3" fmla="*/ 0 h 19"/>
                <a:gd name="T4" fmla="*/ 2 w 34"/>
                <a:gd name="T5" fmla="*/ 9 h 19"/>
                <a:gd name="T6" fmla="*/ 22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29" y="4"/>
                    <a:pt x="20" y="0"/>
                    <a:pt x="12" y="0"/>
                  </a:cubicBezTo>
                  <a:cubicBezTo>
                    <a:pt x="4" y="0"/>
                    <a:pt x="0" y="4"/>
                    <a:pt x="2" y="9"/>
                  </a:cubicBezTo>
                  <a:cubicBezTo>
                    <a:pt x="5" y="14"/>
                    <a:pt x="14" y="19"/>
                    <a:pt x="22" y="19"/>
                  </a:cubicBezTo>
                  <a:cubicBezTo>
                    <a:pt x="30" y="19"/>
                    <a:pt x="34" y="14"/>
                    <a:pt x="32" y="9"/>
                  </a:cubicBezTo>
                  <a:close/>
                </a:path>
              </a:pathLst>
            </a:custGeom>
            <a:grpFill/>
            <a:ln>
              <a:noFill/>
            </a:ln>
          </p:spPr>
          <p:txBody>
            <a:bodyPr anchor="ctr"/>
            <a:lstStyle/>
            <a:p>
              <a:pPr algn="ctr"/>
              <a:endParaRPr/>
            </a:p>
          </p:txBody>
        </p:sp>
        <p:sp>
          <p:nvSpPr>
            <p:cNvPr id="390" name="îṥḷîḋé"/>
            <p:cNvSpPr/>
            <p:nvPr/>
          </p:nvSpPr>
          <p:spPr bwMode="auto">
            <a:xfrm>
              <a:off x="9330500" y="2271702"/>
              <a:ext cx="128065" cy="69433"/>
            </a:xfrm>
            <a:custGeom>
              <a:avLst/>
              <a:gdLst>
                <a:gd name="T0" fmla="*/ 32 w 35"/>
                <a:gd name="T1" fmla="*/ 9 h 19"/>
                <a:gd name="T2" fmla="*/ 12 w 35"/>
                <a:gd name="T3" fmla="*/ 0 h 19"/>
                <a:gd name="T4" fmla="*/ 2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0" y="0"/>
                    <a:pt x="12" y="0"/>
                  </a:cubicBezTo>
                  <a:cubicBezTo>
                    <a:pt x="4" y="0"/>
                    <a:pt x="0" y="4"/>
                    <a:pt x="2"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391" name="işḻîḓè"/>
            <p:cNvSpPr/>
            <p:nvPr/>
          </p:nvSpPr>
          <p:spPr bwMode="auto">
            <a:xfrm>
              <a:off x="9375246" y="2356565"/>
              <a:ext cx="128065" cy="69433"/>
            </a:xfrm>
            <a:custGeom>
              <a:avLst/>
              <a:gdLst>
                <a:gd name="T0" fmla="*/ 32 w 35"/>
                <a:gd name="T1" fmla="*/ 9 h 19"/>
                <a:gd name="T2" fmla="*/ 12 w 35"/>
                <a:gd name="T3" fmla="*/ 0 h 19"/>
                <a:gd name="T4" fmla="*/ 3 w 35"/>
                <a:gd name="T5" fmla="*/ 9 h 19"/>
                <a:gd name="T6" fmla="*/ 2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0" y="4"/>
                    <a:pt x="21" y="0"/>
                    <a:pt x="12" y="0"/>
                  </a:cubicBezTo>
                  <a:cubicBezTo>
                    <a:pt x="4" y="0"/>
                    <a:pt x="0" y="4"/>
                    <a:pt x="3" y="9"/>
                  </a:cubicBezTo>
                  <a:cubicBezTo>
                    <a:pt x="5" y="15"/>
                    <a:pt x="14" y="19"/>
                    <a:pt x="23" y="19"/>
                  </a:cubicBezTo>
                  <a:cubicBezTo>
                    <a:pt x="31" y="19"/>
                    <a:pt x="35" y="15"/>
                    <a:pt x="32" y="9"/>
                  </a:cubicBezTo>
                  <a:close/>
                </a:path>
              </a:pathLst>
            </a:custGeom>
            <a:grpFill/>
            <a:ln>
              <a:noFill/>
            </a:ln>
          </p:spPr>
          <p:txBody>
            <a:bodyPr anchor="ctr"/>
            <a:lstStyle/>
            <a:p>
              <a:pPr algn="ctr"/>
              <a:endParaRPr/>
            </a:p>
          </p:txBody>
        </p:sp>
        <p:sp>
          <p:nvSpPr>
            <p:cNvPr id="392" name="iṧ1iḓê"/>
            <p:cNvSpPr/>
            <p:nvPr/>
          </p:nvSpPr>
          <p:spPr bwMode="auto">
            <a:xfrm>
              <a:off x="6969792" y="2356565"/>
              <a:ext cx="114178" cy="69433"/>
            </a:xfrm>
            <a:custGeom>
              <a:avLst/>
              <a:gdLst>
                <a:gd name="T0" fmla="*/ 30 w 31"/>
                <a:gd name="T1" fmla="*/ 9 h 19"/>
                <a:gd name="T2" fmla="*/ 14 w 31"/>
                <a:gd name="T3" fmla="*/ 0 h 19"/>
                <a:gd name="T4" fmla="*/ 0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0" y="9"/>
                  </a:cubicBezTo>
                  <a:cubicBezTo>
                    <a:pt x="1" y="15"/>
                    <a:pt x="9" y="19"/>
                    <a:pt x="17" y="19"/>
                  </a:cubicBezTo>
                  <a:cubicBezTo>
                    <a:pt x="25" y="19"/>
                    <a:pt x="31" y="15"/>
                    <a:pt x="30" y="9"/>
                  </a:cubicBezTo>
                  <a:close/>
                </a:path>
              </a:pathLst>
            </a:custGeom>
            <a:grpFill/>
            <a:ln>
              <a:noFill/>
            </a:ln>
          </p:spPr>
          <p:txBody>
            <a:bodyPr anchor="ctr"/>
            <a:lstStyle/>
            <a:p>
              <a:pPr algn="ctr"/>
              <a:endParaRPr/>
            </a:p>
          </p:txBody>
        </p:sp>
        <p:sp>
          <p:nvSpPr>
            <p:cNvPr id="393" name="iṡľïďe"/>
            <p:cNvSpPr/>
            <p:nvPr/>
          </p:nvSpPr>
          <p:spPr bwMode="auto">
            <a:xfrm>
              <a:off x="7102485" y="2356565"/>
              <a:ext cx="115721"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3" y="0"/>
                    <a:pt x="14" y="0"/>
                  </a:cubicBezTo>
                  <a:cubicBezTo>
                    <a:pt x="6" y="0"/>
                    <a:pt x="0" y="4"/>
                    <a:pt x="1" y="9"/>
                  </a:cubicBezTo>
                  <a:cubicBezTo>
                    <a:pt x="2" y="15"/>
                    <a:pt x="10" y="19"/>
                    <a:pt x="18" y="19"/>
                  </a:cubicBezTo>
                  <a:cubicBezTo>
                    <a:pt x="26" y="19"/>
                    <a:pt x="32" y="15"/>
                    <a:pt x="31" y="9"/>
                  </a:cubicBezTo>
                  <a:close/>
                </a:path>
              </a:pathLst>
            </a:custGeom>
            <a:grpFill/>
            <a:ln>
              <a:noFill/>
            </a:ln>
          </p:spPr>
          <p:txBody>
            <a:bodyPr anchor="ctr"/>
            <a:lstStyle/>
            <a:p>
              <a:pPr algn="ctr"/>
              <a:endParaRPr/>
            </a:p>
          </p:txBody>
        </p:sp>
        <p:sp>
          <p:nvSpPr>
            <p:cNvPr id="394" name="í$1îḑé"/>
            <p:cNvSpPr/>
            <p:nvPr/>
          </p:nvSpPr>
          <p:spPr bwMode="auto">
            <a:xfrm>
              <a:off x="7236722" y="2356565"/>
              <a:ext cx="117264"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2" y="0"/>
                    <a:pt x="14" y="0"/>
                  </a:cubicBezTo>
                  <a:cubicBezTo>
                    <a:pt x="6" y="0"/>
                    <a:pt x="0" y="4"/>
                    <a:pt x="1" y="9"/>
                  </a:cubicBezTo>
                  <a:cubicBezTo>
                    <a:pt x="2" y="15"/>
                    <a:pt x="10" y="19"/>
                    <a:pt x="18" y="19"/>
                  </a:cubicBezTo>
                  <a:cubicBezTo>
                    <a:pt x="26" y="19"/>
                    <a:pt x="32" y="15"/>
                    <a:pt x="31" y="9"/>
                  </a:cubicBezTo>
                  <a:close/>
                </a:path>
              </a:pathLst>
            </a:custGeom>
            <a:grpFill/>
            <a:ln>
              <a:noFill/>
            </a:ln>
          </p:spPr>
          <p:txBody>
            <a:bodyPr anchor="ctr"/>
            <a:lstStyle/>
            <a:p>
              <a:pPr algn="ctr"/>
              <a:endParaRPr/>
            </a:p>
          </p:txBody>
        </p:sp>
        <p:sp>
          <p:nvSpPr>
            <p:cNvPr id="395" name="î$ļiḍê"/>
            <p:cNvSpPr/>
            <p:nvPr/>
          </p:nvSpPr>
          <p:spPr bwMode="auto">
            <a:xfrm>
              <a:off x="7367872" y="2356565"/>
              <a:ext cx="120350" cy="69433"/>
            </a:xfrm>
            <a:custGeom>
              <a:avLst/>
              <a:gdLst>
                <a:gd name="T0" fmla="*/ 32 w 33"/>
                <a:gd name="T1" fmla="*/ 9 h 19"/>
                <a:gd name="T2" fmla="*/ 14 w 33"/>
                <a:gd name="T3" fmla="*/ 0 h 19"/>
                <a:gd name="T4" fmla="*/ 2 w 33"/>
                <a:gd name="T5" fmla="*/ 9 h 19"/>
                <a:gd name="T6" fmla="*/ 19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0" y="4"/>
                    <a:pt x="23" y="0"/>
                    <a:pt x="14" y="0"/>
                  </a:cubicBezTo>
                  <a:cubicBezTo>
                    <a:pt x="6" y="0"/>
                    <a:pt x="0" y="4"/>
                    <a:pt x="2" y="9"/>
                  </a:cubicBezTo>
                  <a:cubicBezTo>
                    <a:pt x="3" y="15"/>
                    <a:pt x="11" y="19"/>
                    <a:pt x="19" y="19"/>
                  </a:cubicBezTo>
                  <a:cubicBezTo>
                    <a:pt x="27" y="19"/>
                    <a:pt x="33" y="15"/>
                    <a:pt x="32" y="9"/>
                  </a:cubicBezTo>
                  <a:close/>
                </a:path>
              </a:pathLst>
            </a:custGeom>
            <a:grpFill/>
            <a:ln>
              <a:noFill/>
            </a:ln>
          </p:spPr>
          <p:txBody>
            <a:bodyPr anchor="ctr"/>
            <a:lstStyle/>
            <a:p>
              <a:pPr algn="ctr"/>
              <a:endParaRPr/>
            </a:p>
          </p:txBody>
        </p:sp>
        <p:sp>
          <p:nvSpPr>
            <p:cNvPr id="396" name="îŝlîḋé"/>
            <p:cNvSpPr/>
            <p:nvPr/>
          </p:nvSpPr>
          <p:spPr bwMode="auto">
            <a:xfrm>
              <a:off x="7503651" y="2356565"/>
              <a:ext cx="120350" cy="69433"/>
            </a:xfrm>
            <a:custGeom>
              <a:avLst/>
              <a:gdLst>
                <a:gd name="T0" fmla="*/ 31 w 33"/>
                <a:gd name="T1" fmla="*/ 9 h 19"/>
                <a:gd name="T2" fmla="*/ 14 w 33"/>
                <a:gd name="T3" fmla="*/ 0 h 19"/>
                <a:gd name="T4" fmla="*/ 1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4" y="0"/>
                  </a:cubicBezTo>
                  <a:cubicBezTo>
                    <a:pt x="6" y="0"/>
                    <a:pt x="0" y="4"/>
                    <a:pt x="1" y="9"/>
                  </a:cubicBezTo>
                  <a:cubicBezTo>
                    <a:pt x="3" y="15"/>
                    <a:pt x="10" y="19"/>
                    <a:pt x="19" y="19"/>
                  </a:cubicBezTo>
                  <a:cubicBezTo>
                    <a:pt x="27" y="19"/>
                    <a:pt x="33" y="15"/>
                    <a:pt x="31" y="9"/>
                  </a:cubicBezTo>
                  <a:close/>
                </a:path>
              </a:pathLst>
            </a:custGeom>
            <a:grpFill/>
            <a:ln>
              <a:noFill/>
            </a:ln>
          </p:spPr>
          <p:txBody>
            <a:bodyPr anchor="ctr"/>
            <a:lstStyle/>
            <a:p>
              <a:pPr algn="ctr"/>
              <a:endParaRPr/>
            </a:p>
          </p:txBody>
        </p:sp>
        <p:sp>
          <p:nvSpPr>
            <p:cNvPr id="397" name="ïṣḷîḑe"/>
            <p:cNvSpPr/>
            <p:nvPr/>
          </p:nvSpPr>
          <p:spPr bwMode="auto">
            <a:xfrm>
              <a:off x="7637888" y="2356565"/>
              <a:ext cx="120350" cy="69433"/>
            </a:xfrm>
            <a:custGeom>
              <a:avLst/>
              <a:gdLst>
                <a:gd name="T0" fmla="*/ 31 w 33"/>
                <a:gd name="T1" fmla="*/ 9 h 19"/>
                <a:gd name="T2" fmla="*/ 13 w 33"/>
                <a:gd name="T3" fmla="*/ 0 h 19"/>
                <a:gd name="T4" fmla="*/ 1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3" y="0"/>
                  </a:cubicBezTo>
                  <a:cubicBezTo>
                    <a:pt x="5" y="0"/>
                    <a:pt x="0" y="4"/>
                    <a:pt x="1" y="9"/>
                  </a:cubicBezTo>
                  <a:cubicBezTo>
                    <a:pt x="2" y="15"/>
                    <a:pt x="10" y="19"/>
                    <a:pt x="19" y="19"/>
                  </a:cubicBezTo>
                  <a:cubicBezTo>
                    <a:pt x="27" y="19"/>
                    <a:pt x="33" y="15"/>
                    <a:pt x="31" y="9"/>
                  </a:cubicBezTo>
                  <a:close/>
                </a:path>
              </a:pathLst>
            </a:custGeom>
            <a:grpFill/>
            <a:ln>
              <a:noFill/>
            </a:ln>
          </p:spPr>
          <p:txBody>
            <a:bodyPr anchor="ctr"/>
            <a:lstStyle/>
            <a:p>
              <a:pPr algn="ctr"/>
              <a:endParaRPr/>
            </a:p>
          </p:txBody>
        </p:sp>
        <p:sp>
          <p:nvSpPr>
            <p:cNvPr id="398" name="íṥļïdé"/>
            <p:cNvSpPr/>
            <p:nvPr/>
          </p:nvSpPr>
          <p:spPr bwMode="auto">
            <a:xfrm>
              <a:off x="7769038" y="2356565"/>
              <a:ext cx="120350" cy="69433"/>
            </a:xfrm>
            <a:custGeom>
              <a:avLst/>
              <a:gdLst>
                <a:gd name="T0" fmla="*/ 32 w 33"/>
                <a:gd name="T1" fmla="*/ 9 h 19"/>
                <a:gd name="T2" fmla="*/ 14 w 33"/>
                <a:gd name="T3" fmla="*/ 0 h 19"/>
                <a:gd name="T4" fmla="*/ 2 w 33"/>
                <a:gd name="T5" fmla="*/ 9 h 19"/>
                <a:gd name="T6" fmla="*/ 20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0" y="4"/>
                    <a:pt x="22" y="0"/>
                    <a:pt x="14" y="0"/>
                  </a:cubicBezTo>
                  <a:cubicBezTo>
                    <a:pt x="6" y="0"/>
                    <a:pt x="0" y="4"/>
                    <a:pt x="2" y="9"/>
                  </a:cubicBezTo>
                  <a:cubicBezTo>
                    <a:pt x="3" y="15"/>
                    <a:pt x="11" y="19"/>
                    <a:pt x="20" y="19"/>
                  </a:cubicBezTo>
                  <a:cubicBezTo>
                    <a:pt x="28" y="19"/>
                    <a:pt x="33" y="15"/>
                    <a:pt x="32" y="9"/>
                  </a:cubicBezTo>
                  <a:close/>
                </a:path>
              </a:pathLst>
            </a:custGeom>
            <a:grpFill/>
            <a:ln>
              <a:noFill/>
            </a:ln>
          </p:spPr>
          <p:txBody>
            <a:bodyPr anchor="ctr"/>
            <a:lstStyle/>
            <a:p>
              <a:pPr algn="ctr"/>
              <a:endParaRPr/>
            </a:p>
          </p:txBody>
        </p:sp>
        <p:sp>
          <p:nvSpPr>
            <p:cNvPr id="399" name="íṧļîdê"/>
            <p:cNvSpPr/>
            <p:nvPr/>
          </p:nvSpPr>
          <p:spPr bwMode="auto">
            <a:xfrm>
              <a:off x="7904817" y="2356565"/>
              <a:ext cx="120350" cy="69433"/>
            </a:xfrm>
            <a:custGeom>
              <a:avLst/>
              <a:gdLst>
                <a:gd name="T0" fmla="*/ 32 w 33"/>
                <a:gd name="T1" fmla="*/ 9 h 19"/>
                <a:gd name="T2" fmla="*/ 14 w 33"/>
                <a:gd name="T3" fmla="*/ 0 h 19"/>
                <a:gd name="T4" fmla="*/ 2 w 33"/>
                <a:gd name="T5" fmla="*/ 9 h 19"/>
                <a:gd name="T6" fmla="*/ 20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0" y="4"/>
                    <a:pt x="22" y="0"/>
                    <a:pt x="14" y="0"/>
                  </a:cubicBezTo>
                  <a:cubicBezTo>
                    <a:pt x="5" y="0"/>
                    <a:pt x="0" y="4"/>
                    <a:pt x="2" y="9"/>
                  </a:cubicBezTo>
                  <a:cubicBezTo>
                    <a:pt x="3" y="15"/>
                    <a:pt x="11" y="19"/>
                    <a:pt x="20" y="19"/>
                  </a:cubicBezTo>
                  <a:cubicBezTo>
                    <a:pt x="28" y="19"/>
                    <a:pt x="33" y="15"/>
                    <a:pt x="32" y="9"/>
                  </a:cubicBezTo>
                  <a:close/>
                </a:path>
              </a:pathLst>
            </a:custGeom>
            <a:grpFill/>
            <a:ln>
              <a:noFill/>
            </a:ln>
          </p:spPr>
          <p:txBody>
            <a:bodyPr anchor="ctr"/>
            <a:lstStyle/>
            <a:p>
              <a:pPr algn="ctr"/>
              <a:endParaRPr/>
            </a:p>
          </p:txBody>
        </p:sp>
        <p:sp>
          <p:nvSpPr>
            <p:cNvPr id="400" name="îṣľíďé"/>
            <p:cNvSpPr/>
            <p:nvPr/>
          </p:nvSpPr>
          <p:spPr bwMode="auto">
            <a:xfrm>
              <a:off x="8039054" y="2356565"/>
              <a:ext cx="120350" cy="69433"/>
            </a:xfrm>
            <a:custGeom>
              <a:avLst/>
              <a:gdLst>
                <a:gd name="T0" fmla="*/ 31 w 33"/>
                <a:gd name="T1" fmla="*/ 9 h 19"/>
                <a:gd name="T2" fmla="*/ 13 w 33"/>
                <a:gd name="T3" fmla="*/ 0 h 19"/>
                <a:gd name="T4" fmla="*/ 1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1" y="9"/>
                  </a:cubicBezTo>
                  <a:cubicBezTo>
                    <a:pt x="3" y="15"/>
                    <a:pt x="11" y="19"/>
                    <a:pt x="19" y="19"/>
                  </a:cubicBezTo>
                  <a:cubicBezTo>
                    <a:pt x="28" y="19"/>
                    <a:pt x="33" y="15"/>
                    <a:pt x="31" y="9"/>
                  </a:cubicBezTo>
                  <a:close/>
                </a:path>
              </a:pathLst>
            </a:custGeom>
            <a:grpFill/>
            <a:ln>
              <a:noFill/>
            </a:ln>
          </p:spPr>
          <p:txBody>
            <a:bodyPr anchor="ctr"/>
            <a:lstStyle/>
            <a:p>
              <a:pPr algn="ctr"/>
              <a:endParaRPr/>
            </a:p>
          </p:txBody>
        </p:sp>
        <p:sp>
          <p:nvSpPr>
            <p:cNvPr id="401" name="ïSľíḍê"/>
            <p:cNvSpPr/>
            <p:nvPr/>
          </p:nvSpPr>
          <p:spPr bwMode="auto">
            <a:xfrm>
              <a:off x="8170204" y="2356565"/>
              <a:ext cx="124979" cy="69433"/>
            </a:xfrm>
            <a:custGeom>
              <a:avLst/>
              <a:gdLst>
                <a:gd name="T0" fmla="*/ 32 w 34"/>
                <a:gd name="T1" fmla="*/ 9 h 19"/>
                <a:gd name="T2" fmla="*/ 14 w 34"/>
                <a:gd name="T3" fmla="*/ 0 h 19"/>
                <a:gd name="T4" fmla="*/ 2 w 34"/>
                <a:gd name="T5" fmla="*/ 9 h 19"/>
                <a:gd name="T6" fmla="*/ 20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2" y="0"/>
                    <a:pt x="14" y="0"/>
                  </a:cubicBezTo>
                  <a:cubicBezTo>
                    <a:pt x="5" y="0"/>
                    <a:pt x="0" y="4"/>
                    <a:pt x="2" y="9"/>
                  </a:cubicBezTo>
                  <a:cubicBezTo>
                    <a:pt x="4" y="15"/>
                    <a:pt x="12" y="19"/>
                    <a:pt x="20" y="19"/>
                  </a:cubicBezTo>
                  <a:cubicBezTo>
                    <a:pt x="29" y="19"/>
                    <a:pt x="34" y="15"/>
                    <a:pt x="32" y="9"/>
                  </a:cubicBezTo>
                  <a:close/>
                </a:path>
              </a:pathLst>
            </a:custGeom>
            <a:grpFill/>
            <a:ln>
              <a:noFill/>
            </a:ln>
          </p:spPr>
          <p:txBody>
            <a:bodyPr anchor="ctr"/>
            <a:lstStyle/>
            <a:p>
              <a:pPr algn="ctr"/>
              <a:endParaRPr/>
            </a:p>
          </p:txBody>
        </p:sp>
        <p:sp>
          <p:nvSpPr>
            <p:cNvPr id="402" name="îṥ1ïdè"/>
            <p:cNvSpPr/>
            <p:nvPr/>
          </p:nvSpPr>
          <p:spPr bwMode="auto">
            <a:xfrm>
              <a:off x="8305983" y="2356565"/>
              <a:ext cx="123436" cy="69433"/>
            </a:xfrm>
            <a:custGeom>
              <a:avLst/>
              <a:gdLst>
                <a:gd name="T0" fmla="*/ 32 w 34"/>
                <a:gd name="T1" fmla="*/ 9 h 19"/>
                <a:gd name="T2" fmla="*/ 13 w 34"/>
                <a:gd name="T3" fmla="*/ 0 h 19"/>
                <a:gd name="T4" fmla="*/ 2 w 34"/>
                <a:gd name="T5" fmla="*/ 9 h 19"/>
                <a:gd name="T6" fmla="*/ 20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2" y="9"/>
                  </a:cubicBezTo>
                  <a:cubicBezTo>
                    <a:pt x="4" y="15"/>
                    <a:pt x="12" y="19"/>
                    <a:pt x="20" y="19"/>
                  </a:cubicBezTo>
                  <a:cubicBezTo>
                    <a:pt x="29" y="19"/>
                    <a:pt x="34" y="15"/>
                    <a:pt x="32" y="9"/>
                  </a:cubicBezTo>
                  <a:close/>
                </a:path>
              </a:pathLst>
            </a:custGeom>
            <a:grpFill/>
            <a:ln>
              <a:noFill/>
            </a:ln>
          </p:spPr>
          <p:txBody>
            <a:bodyPr anchor="ctr"/>
            <a:lstStyle/>
            <a:p>
              <a:pPr algn="ctr"/>
              <a:endParaRPr/>
            </a:p>
          </p:txBody>
        </p:sp>
        <p:sp>
          <p:nvSpPr>
            <p:cNvPr id="403" name="íṧḷïḋe"/>
            <p:cNvSpPr/>
            <p:nvPr/>
          </p:nvSpPr>
          <p:spPr bwMode="auto">
            <a:xfrm>
              <a:off x="8437134" y="2356565"/>
              <a:ext cx="128065" cy="69433"/>
            </a:xfrm>
            <a:custGeom>
              <a:avLst/>
              <a:gdLst>
                <a:gd name="T0" fmla="*/ 32 w 35"/>
                <a:gd name="T1" fmla="*/ 9 h 19"/>
                <a:gd name="T2" fmla="*/ 14 w 35"/>
                <a:gd name="T3" fmla="*/ 0 h 19"/>
                <a:gd name="T4" fmla="*/ 2 w 35"/>
                <a:gd name="T5" fmla="*/ 9 h 19"/>
                <a:gd name="T6" fmla="*/ 21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0" y="4"/>
                    <a:pt x="22" y="0"/>
                    <a:pt x="14" y="0"/>
                  </a:cubicBezTo>
                  <a:cubicBezTo>
                    <a:pt x="5" y="0"/>
                    <a:pt x="0" y="4"/>
                    <a:pt x="2" y="9"/>
                  </a:cubicBezTo>
                  <a:cubicBezTo>
                    <a:pt x="4" y="15"/>
                    <a:pt x="13" y="19"/>
                    <a:pt x="21" y="19"/>
                  </a:cubicBezTo>
                  <a:cubicBezTo>
                    <a:pt x="30" y="19"/>
                    <a:pt x="35" y="15"/>
                    <a:pt x="32" y="9"/>
                  </a:cubicBezTo>
                  <a:close/>
                </a:path>
              </a:pathLst>
            </a:custGeom>
            <a:grpFill/>
            <a:ln>
              <a:noFill/>
            </a:ln>
          </p:spPr>
          <p:txBody>
            <a:bodyPr anchor="ctr"/>
            <a:lstStyle/>
            <a:p>
              <a:pPr algn="ctr"/>
              <a:endParaRPr/>
            </a:p>
          </p:txBody>
        </p:sp>
        <p:sp>
          <p:nvSpPr>
            <p:cNvPr id="404" name="ïşliḓé"/>
            <p:cNvSpPr/>
            <p:nvPr/>
          </p:nvSpPr>
          <p:spPr bwMode="auto">
            <a:xfrm>
              <a:off x="8572914" y="2356565"/>
              <a:ext cx="123436"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2" y="9"/>
                  </a:cubicBezTo>
                  <a:cubicBezTo>
                    <a:pt x="4" y="15"/>
                    <a:pt x="13" y="19"/>
                    <a:pt x="21" y="19"/>
                  </a:cubicBezTo>
                  <a:cubicBezTo>
                    <a:pt x="29" y="19"/>
                    <a:pt x="34" y="15"/>
                    <a:pt x="32" y="9"/>
                  </a:cubicBezTo>
                  <a:close/>
                </a:path>
              </a:pathLst>
            </a:custGeom>
            <a:grpFill/>
            <a:ln>
              <a:noFill/>
            </a:ln>
          </p:spPr>
          <p:txBody>
            <a:bodyPr anchor="ctr"/>
            <a:lstStyle/>
            <a:p>
              <a:pPr algn="ctr"/>
              <a:endParaRPr/>
            </a:p>
          </p:txBody>
        </p:sp>
        <p:sp>
          <p:nvSpPr>
            <p:cNvPr id="405" name="iSļidé"/>
            <p:cNvSpPr/>
            <p:nvPr/>
          </p:nvSpPr>
          <p:spPr bwMode="auto">
            <a:xfrm>
              <a:off x="8707149" y="2356565"/>
              <a:ext cx="123436"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2" y="9"/>
                  </a:cubicBezTo>
                  <a:cubicBezTo>
                    <a:pt x="4" y="15"/>
                    <a:pt x="13" y="19"/>
                    <a:pt x="21" y="19"/>
                  </a:cubicBezTo>
                  <a:cubicBezTo>
                    <a:pt x="29" y="19"/>
                    <a:pt x="34" y="15"/>
                    <a:pt x="32" y="9"/>
                  </a:cubicBezTo>
                  <a:close/>
                </a:path>
              </a:pathLst>
            </a:custGeom>
            <a:grpFill/>
            <a:ln>
              <a:noFill/>
            </a:ln>
          </p:spPr>
          <p:txBody>
            <a:bodyPr anchor="ctr"/>
            <a:lstStyle/>
            <a:p>
              <a:pPr algn="ctr"/>
              <a:endParaRPr/>
            </a:p>
          </p:txBody>
        </p:sp>
        <p:sp>
          <p:nvSpPr>
            <p:cNvPr id="406" name="iṩḷiḓé"/>
            <p:cNvSpPr/>
            <p:nvPr/>
          </p:nvSpPr>
          <p:spPr bwMode="auto">
            <a:xfrm>
              <a:off x="8838300" y="2356565"/>
              <a:ext cx="128065" cy="69433"/>
            </a:xfrm>
            <a:custGeom>
              <a:avLst/>
              <a:gdLst>
                <a:gd name="T0" fmla="*/ 33 w 35"/>
                <a:gd name="T1" fmla="*/ 9 h 19"/>
                <a:gd name="T2" fmla="*/ 13 w 35"/>
                <a:gd name="T3" fmla="*/ 0 h 19"/>
                <a:gd name="T4" fmla="*/ 3 w 35"/>
                <a:gd name="T5" fmla="*/ 9 h 19"/>
                <a:gd name="T6" fmla="*/ 22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0" y="4"/>
                    <a:pt x="22" y="0"/>
                    <a:pt x="13" y="0"/>
                  </a:cubicBezTo>
                  <a:cubicBezTo>
                    <a:pt x="5" y="0"/>
                    <a:pt x="0" y="4"/>
                    <a:pt x="3" y="9"/>
                  </a:cubicBezTo>
                  <a:cubicBezTo>
                    <a:pt x="5" y="15"/>
                    <a:pt x="14" y="19"/>
                    <a:pt x="22" y="19"/>
                  </a:cubicBezTo>
                  <a:cubicBezTo>
                    <a:pt x="30" y="19"/>
                    <a:pt x="35" y="15"/>
                    <a:pt x="33" y="9"/>
                  </a:cubicBezTo>
                  <a:close/>
                </a:path>
              </a:pathLst>
            </a:custGeom>
            <a:grpFill/>
            <a:ln>
              <a:noFill/>
            </a:ln>
          </p:spPr>
          <p:txBody>
            <a:bodyPr anchor="ctr"/>
            <a:lstStyle/>
            <a:p>
              <a:pPr algn="ctr"/>
              <a:endParaRPr/>
            </a:p>
          </p:txBody>
        </p:sp>
        <p:sp>
          <p:nvSpPr>
            <p:cNvPr id="407" name="îs1îdè"/>
            <p:cNvSpPr/>
            <p:nvPr/>
          </p:nvSpPr>
          <p:spPr bwMode="auto">
            <a:xfrm>
              <a:off x="8974080" y="2356565"/>
              <a:ext cx="126522" cy="69433"/>
            </a:xfrm>
            <a:custGeom>
              <a:avLst/>
              <a:gdLst>
                <a:gd name="T0" fmla="*/ 32 w 35"/>
                <a:gd name="T1" fmla="*/ 9 h 19"/>
                <a:gd name="T2" fmla="*/ 13 w 35"/>
                <a:gd name="T3" fmla="*/ 0 h 19"/>
                <a:gd name="T4" fmla="*/ 2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0" y="4"/>
                    <a:pt x="21" y="0"/>
                    <a:pt x="13" y="0"/>
                  </a:cubicBezTo>
                  <a:cubicBezTo>
                    <a:pt x="5" y="0"/>
                    <a:pt x="0" y="4"/>
                    <a:pt x="2" y="9"/>
                  </a:cubicBezTo>
                  <a:cubicBezTo>
                    <a:pt x="5" y="15"/>
                    <a:pt x="14" y="19"/>
                    <a:pt x="22" y="19"/>
                  </a:cubicBezTo>
                  <a:cubicBezTo>
                    <a:pt x="30" y="19"/>
                    <a:pt x="35" y="15"/>
                    <a:pt x="32" y="9"/>
                  </a:cubicBezTo>
                  <a:close/>
                </a:path>
              </a:pathLst>
            </a:custGeom>
            <a:grpFill/>
            <a:ln>
              <a:noFill/>
            </a:ln>
          </p:spPr>
          <p:txBody>
            <a:bodyPr anchor="ctr"/>
            <a:lstStyle/>
            <a:p>
              <a:pPr algn="ctr"/>
              <a:endParaRPr/>
            </a:p>
          </p:txBody>
        </p:sp>
        <p:sp>
          <p:nvSpPr>
            <p:cNvPr id="408" name="íṣḷidè"/>
            <p:cNvSpPr/>
            <p:nvPr/>
          </p:nvSpPr>
          <p:spPr bwMode="auto">
            <a:xfrm>
              <a:off x="9108316" y="2356565"/>
              <a:ext cx="128065" cy="69433"/>
            </a:xfrm>
            <a:custGeom>
              <a:avLst/>
              <a:gdLst>
                <a:gd name="T0" fmla="*/ 32 w 35"/>
                <a:gd name="T1" fmla="*/ 9 h 19"/>
                <a:gd name="T2" fmla="*/ 12 w 35"/>
                <a:gd name="T3" fmla="*/ 0 h 19"/>
                <a:gd name="T4" fmla="*/ 2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1" y="0"/>
                    <a:pt x="12" y="0"/>
                  </a:cubicBezTo>
                  <a:cubicBezTo>
                    <a:pt x="4" y="0"/>
                    <a:pt x="0" y="4"/>
                    <a:pt x="2" y="9"/>
                  </a:cubicBezTo>
                  <a:cubicBezTo>
                    <a:pt x="5" y="15"/>
                    <a:pt x="13" y="19"/>
                    <a:pt x="22" y="19"/>
                  </a:cubicBezTo>
                  <a:cubicBezTo>
                    <a:pt x="30" y="19"/>
                    <a:pt x="35" y="15"/>
                    <a:pt x="32" y="9"/>
                  </a:cubicBezTo>
                  <a:close/>
                </a:path>
              </a:pathLst>
            </a:custGeom>
            <a:grpFill/>
            <a:ln>
              <a:noFill/>
            </a:ln>
          </p:spPr>
          <p:txBody>
            <a:bodyPr anchor="ctr"/>
            <a:lstStyle/>
            <a:p>
              <a:pPr algn="ctr"/>
              <a:endParaRPr/>
            </a:p>
          </p:txBody>
        </p:sp>
        <p:sp>
          <p:nvSpPr>
            <p:cNvPr id="409" name="íŝlíḍê"/>
            <p:cNvSpPr/>
            <p:nvPr/>
          </p:nvSpPr>
          <p:spPr bwMode="auto">
            <a:xfrm>
              <a:off x="9239466" y="2356565"/>
              <a:ext cx="131151" cy="69433"/>
            </a:xfrm>
            <a:custGeom>
              <a:avLst/>
              <a:gdLst>
                <a:gd name="T0" fmla="*/ 33 w 36"/>
                <a:gd name="T1" fmla="*/ 9 h 19"/>
                <a:gd name="T2" fmla="*/ 13 w 36"/>
                <a:gd name="T3" fmla="*/ 0 h 19"/>
                <a:gd name="T4" fmla="*/ 3 w 36"/>
                <a:gd name="T5" fmla="*/ 9 h 19"/>
                <a:gd name="T6" fmla="*/ 23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0" y="4"/>
                    <a:pt x="21" y="0"/>
                    <a:pt x="13" y="0"/>
                  </a:cubicBezTo>
                  <a:cubicBezTo>
                    <a:pt x="5" y="0"/>
                    <a:pt x="0" y="4"/>
                    <a:pt x="3" y="9"/>
                  </a:cubicBezTo>
                  <a:cubicBezTo>
                    <a:pt x="5" y="15"/>
                    <a:pt x="14" y="19"/>
                    <a:pt x="23" y="19"/>
                  </a:cubicBezTo>
                  <a:cubicBezTo>
                    <a:pt x="31" y="19"/>
                    <a:pt x="36" y="15"/>
                    <a:pt x="33" y="9"/>
                  </a:cubicBezTo>
                  <a:close/>
                </a:path>
              </a:pathLst>
            </a:custGeom>
            <a:grpFill/>
            <a:ln>
              <a:noFill/>
            </a:ln>
          </p:spPr>
          <p:txBody>
            <a:bodyPr anchor="ctr"/>
            <a:lstStyle/>
            <a:p>
              <a:pPr algn="ctr"/>
              <a:endParaRPr/>
            </a:p>
          </p:txBody>
        </p:sp>
        <p:sp>
          <p:nvSpPr>
            <p:cNvPr id="410" name="íṧľïdè"/>
            <p:cNvSpPr/>
            <p:nvPr/>
          </p:nvSpPr>
          <p:spPr bwMode="auto">
            <a:xfrm>
              <a:off x="6985221" y="2439884"/>
              <a:ext cx="117264" cy="74061"/>
            </a:xfrm>
            <a:custGeom>
              <a:avLst/>
              <a:gdLst>
                <a:gd name="T0" fmla="*/ 31 w 32"/>
                <a:gd name="T1" fmla="*/ 10 h 20"/>
                <a:gd name="T2" fmla="*/ 14 w 32"/>
                <a:gd name="T3" fmla="*/ 0 h 20"/>
                <a:gd name="T4" fmla="*/ 0 w 32"/>
                <a:gd name="T5" fmla="*/ 10 h 20"/>
                <a:gd name="T6" fmla="*/ 17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0" y="5"/>
                    <a:pt x="22" y="0"/>
                    <a:pt x="14" y="0"/>
                  </a:cubicBezTo>
                  <a:cubicBezTo>
                    <a:pt x="6" y="0"/>
                    <a:pt x="0" y="5"/>
                    <a:pt x="0" y="10"/>
                  </a:cubicBezTo>
                  <a:cubicBezTo>
                    <a:pt x="1" y="16"/>
                    <a:pt x="9" y="20"/>
                    <a:pt x="17" y="20"/>
                  </a:cubicBezTo>
                  <a:cubicBezTo>
                    <a:pt x="26" y="20"/>
                    <a:pt x="32" y="16"/>
                    <a:pt x="31" y="10"/>
                  </a:cubicBezTo>
                  <a:close/>
                </a:path>
              </a:pathLst>
            </a:custGeom>
            <a:grpFill/>
            <a:ln>
              <a:noFill/>
            </a:ln>
          </p:spPr>
          <p:txBody>
            <a:bodyPr anchor="ctr"/>
            <a:lstStyle/>
            <a:p>
              <a:pPr algn="ctr"/>
              <a:endParaRPr/>
            </a:p>
          </p:txBody>
        </p:sp>
        <p:sp>
          <p:nvSpPr>
            <p:cNvPr id="411" name="íṩľîḑé"/>
            <p:cNvSpPr/>
            <p:nvPr/>
          </p:nvSpPr>
          <p:spPr bwMode="auto">
            <a:xfrm>
              <a:off x="7119458" y="2439884"/>
              <a:ext cx="117264" cy="74061"/>
            </a:xfrm>
            <a:custGeom>
              <a:avLst/>
              <a:gdLst>
                <a:gd name="T0" fmla="*/ 31 w 32"/>
                <a:gd name="T1" fmla="*/ 10 h 20"/>
                <a:gd name="T2" fmla="*/ 14 w 32"/>
                <a:gd name="T3" fmla="*/ 0 h 20"/>
                <a:gd name="T4" fmla="*/ 1 w 32"/>
                <a:gd name="T5" fmla="*/ 10 h 20"/>
                <a:gd name="T6" fmla="*/ 18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0" y="5"/>
                    <a:pt x="22" y="0"/>
                    <a:pt x="14" y="0"/>
                  </a:cubicBezTo>
                  <a:cubicBezTo>
                    <a:pt x="6" y="0"/>
                    <a:pt x="0" y="5"/>
                    <a:pt x="1" y="10"/>
                  </a:cubicBezTo>
                  <a:cubicBezTo>
                    <a:pt x="2" y="16"/>
                    <a:pt x="9" y="20"/>
                    <a:pt x="18" y="20"/>
                  </a:cubicBezTo>
                  <a:cubicBezTo>
                    <a:pt x="26" y="20"/>
                    <a:pt x="32" y="16"/>
                    <a:pt x="31" y="10"/>
                  </a:cubicBezTo>
                  <a:close/>
                </a:path>
              </a:pathLst>
            </a:custGeom>
            <a:grpFill/>
            <a:ln>
              <a:noFill/>
            </a:ln>
          </p:spPr>
          <p:txBody>
            <a:bodyPr anchor="ctr"/>
            <a:lstStyle/>
            <a:p>
              <a:pPr algn="ctr"/>
              <a:endParaRPr/>
            </a:p>
          </p:txBody>
        </p:sp>
        <p:sp>
          <p:nvSpPr>
            <p:cNvPr id="412" name="îṡ1ide"/>
            <p:cNvSpPr/>
            <p:nvPr/>
          </p:nvSpPr>
          <p:spPr bwMode="auto">
            <a:xfrm>
              <a:off x="7255237" y="2439884"/>
              <a:ext cx="117264" cy="74061"/>
            </a:xfrm>
            <a:custGeom>
              <a:avLst/>
              <a:gdLst>
                <a:gd name="T0" fmla="*/ 31 w 32"/>
                <a:gd name="T1" fmla="*/ 10 h 20"/>
                <a:gd name="T2" fmla="*/ 14 w 32"/>
                <a:gd name="T3" fmla="*/ 0 h 20"/>
                <a:gd name="T4" fmla="*/ 1 w 32"/>
                <a:gd name="T5" fmla="*/ 10 h 20"/>
                <a:gd name="T6" fmla="*/ 18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0" y="5"/>
                    <a:pt x="22" y="0"/>
                    <a:pt x="14" y="0"/>
                  </a:cubicBezTo>
                  <a:cubicBezTo>
                    <a:pt x="6" y="0"/>
                    <a:pt x="0" y="5"/>
                    <a:pt x="1" y="10"/>
                  </a:cubicBezTo>
                  <a:cubicBezTo>
                    <a:pt x="2" y="16"/>
                    <a:pt x="10" y="20"/>
                    <a:pt x="18" y="20"/>
                  </a:cubicBezTo>
                  <a:cubicBezTo>
                    <a:pt x="27" y="20"/>
                    <a:pt x="32" y="16"/>
                    <a:pt x="31" y="10"/>
                  </a:cubicBezTo>
                  <a:close/>
                </a:path>
              </a:pathLst>
            </a:custGeom>
            <a:grpFill/>
            <a:ln>
              <a:noFill/>
            </a:ln>
          </p:spPr>
          <p:txBody>
            <a:bodyPr anchor="ctr"/>
            <a:lstStyle/>
            <a:p>
              <a:pPr algn="ctr"/>
              <a:endParaRPr/>
            </a:p>
          </p:txBody>
        </p:sp>
        <p:sp>
          <p:nvSpPr>
            <p:cNvPr id="413" name="ïṩḷîḓe"/>
            <p:cNvSpPr/>
            <p:nvPr/>
          </p:nvSpPr>
          <p:spPr bwMode="auto">
            <a:xfrm>
              <a:off x="7389473" y="2439884"/>
              <a:ext cx="120350" cy="74061"/>
            </a:xfrm>
            <a:custGeom>
              <a:avLst/>
              <a:gdLst>
                <a:gd name="T0" fmla="*/ 31 w 33"/>
                <a:gd name="T1" fmla="*/ 10 h 20"/>
                <a:gd name="T2" fmla="*/ 14 w 33"/>
                <a:gd name="T3" fmla="*/ 0 h 20"/>
                <a:gd name="T4" fmla="*/ 1 w 33"/>
                <a:gd name="T5" fmla="*/ 10 h 20"/>
                <a:gd name="T6" fmla="*/ 19 w 33"/>
                <a:gd name="T7" fmla="*/ 20 h 20"/>
                <a:gd name="T8" fmla="*/ 31 w 33"/>
                <a:gd name="T9" fmla="*/ 10 h 20"/>
              </a:gdLst>
              <a:ahLst/>
              <a:cxnLst>
                <a:cxn ang="0">
                  <a:pos x="T0" y="T1"/>
                </a:cxn>
                <a:cxn ang="0">
                  <a:pos x="T2" y="T3"/>
                </a:cxn>
                <a:cxn ang="0">
                  <a:pos x="T4" y="T5"/>
                </a:cxn>
                <a:cxn ang="0">
                  <a:pos x="T6" y="T7"/>
                </a:cxn>
                <a:cxn ang="0">
                  <a:pos x="T8" y="T9"/>
                </a:cxn>
              </a:cxnLst>
              <a:rect l="0" t="0" r="r" b="b"/>
              <a:pathLst>
                <a:path w="33" h="20">
                  <a:moveTo>
                    <a:pt x="31" y="10"/>
                  </a:moveTo>
                  <a:cubicBezTo>
                    <a:pt x="30" y="5"/>
                    <a:pt x="22" y="0"/>
                    <a:pt x="14" y="0"/>
                  </a:cubicBezTo>
                  <a:cubicBezTo>
                    <a:pt x="6" y="0"/>
                    <a:pt x="0" y="5"/>
                    <a:pt x="1" y="10"/>
                  </a:cubicBezTo>
                  <a:cubicBezTo>
                    <a:pt x="2" y="16"/>
                    <a:pt x="10" y="20"/>
                    <a:pt x="19" y="20"/>
                  </a:cubicBezTo>
                  <a:cubicBezTo>
                    <a:pt x="27" y="20"/>
                    <a:pt x="33" y="16"/>
                    <a:pt x="31" y="10"/>
                  </a:cubicBezTo>
                  <a:close/>
                </a:path>
              </a:pathLst>
            </a:custGeom>
            <a:grpFill/>
            <a:ln>
              <a:noFill/>
            </a:ln>
          </p:spPr>
          <p:txBody>
            <a:bodyPr anchor="ctr"/>
            <a:lstStyle/>
            <a:p>
              <a:pPr algn="ctr"/>
              <a:endParaRPr/>
            </a:p>
          </p:txBody>
        </p:sp>
        <p:sp>
          <p:nvSpPr>
            <p:cNvPr id="414" name="ïşḻíďè"/>
            <p:cNvSpPr/>
            <p:nvPr/>
          </p:nvSpPr>
          <p:spPr bwMode="auto">
            <a:xfrm>
              <a:off x="7525252" y="2439884"/>
              <a:ext cx="120350" cy="74061"/>
            </a:xfrm>
            <a:custGeom>
              <a:avLst/>
              <a:gdLst>
                <a:gd name="T0" fmla="*/ 32 w 33"/>
                <a:gd name="T1" fmla="*/ 10 h 20"/>
                <a:gd name="T2" fmla="*/ 14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0" y="5"/>
                    <a:pt x="22" y="0"/>
                    <a:pt x="14" y="0"/>
                  </a:cubicBezTo>
                  <a:cubicBezTo>
                    <a:pt x="6" y="0"/>
                    <a:pt x="0" y="5"/>
                    <a:pt x="1" y="10"/>
                  </a:cubicBezTo>
                  <a:cubicBezTo>
                    <a:pt x="3" y="16"/>
                    <a:pt x="10" y="20"/>
                    <a:pt x="19" y="20"/>
                  </a:cubicBezTo>
                  <a:cubicBezTo>
                    <a:pt x="27" y="20"/>
                    <a:pt x="33" y="16"/>
                    <a:pt x="32" y="10"/>
                  </a:cubicBezTo>
                  <a:close/>
                </a:path>
              </a:pathLst>
            </a:custGeom>
            <a:grpFill/>
            <a:ln>
              <a:noFill/>
            </a:ln>
          </p:spPr>
          <p:txBody>
            <a:bodyPr anchor="ctr"/>
            <a:lstStyle/>
            <a:p>
              <a:pPr algn="ctr"/>
              <a:endParaRPr/>
            </a:p>
          </p:txBody>
        </p:sp>
        <p:sp>
          <p:nvSpPr>
            <p:cNvPr id="415" name="íš1ïḓê"/>
            <p:cNvSpPr/>
            <p:nvPr/>
          </p:nvSpPr>
          <p:spPr bwMode="auto">
            <a:xfrm>
              <a:off x="7659489" y="2439884"/>
              <a:ext cx="120350" cy="74061"/>
            </a:xfrm>
            <a:custGeom>
              <a:avLst/>
              <a:gdLst>
                <a:gd name="T0" fmla="*/ 32 w 33"/>
                <a:gd name="T1" fmla="*/ 10 h 20"/>
                <a:gd name="T2" fmla="*/ 14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0" y="5"/>
                    <a:pt x="22" y="0"/>
                    <a:pt x="14" y="0"/>
                  </a:cubicBezTo>
                  <a:cubicBezTo>
                    <a:pt x="6" y="0"/>
                    <a:pt x="0" y="5"/>
                    <a:pt x="1" y="10"/>
                  </a:cubicBezTo>
                  <a:cubicBezTo>
                    <a:pt x="3" y="16"/>
                    <a:pt x="11" y="20"/>
                    <a:pt x="19" y="20"/>
                  </a:cubicBezTo>
                  <a:cubicBezTo>
                    <a:pt x="28" y="20"/>
                    <a:pt x="33" y="16"/>
                    <a:pt x="32" y="10"/>
                  </a:cubicBezTo>
                  <a:close/>
                </a:path>
              </a:pathLst>
            </a:custGeom>
            <a:grpFill/>
            <a:ln>
              <a:noFill/>
            </a:ln>
          </p:spPr>
          <p:txBody>
            <a:bodyPr anchor="ctr"/>
            <a:lstStyle/>
            <a:p>
              <a:pPr algn="ctr"/>
              <a:endParaRPr/>
            </a:p>
          </p:txBody>
        </p:sp>
        <p:sp>
          <p:nvSpPr>
            <p:cNvPr id="416" name="iš1ïḋé"/>
            <p:cNvSpPr/>
            <p:nvPr/>
          </p:nvSpPr>
          <p:spPr bwMode="auto">
            <a:xfrm>
              <a:off x="7795269" y="2439884"/>
              <a:ext cx="123436" cy="74061"/>
            </a:xfrm>
            <a:custGeom>
              <a:avLst/>
              <a:gdLst>
                <a:gd name="T0" fmla="*/ 32 w 34"/>
                <a:gd name="T1" fmla="*/ 10 h 20"/>
                <a:gd name="T2" fmla="*/ 14 w 34"/>
                <a:gd name="T3" fmla="*/ 0 h 20"/>
                <a:gd name="T4" fmla="*/ 2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5"/>
                    <a:pt x="22" y="0"/>
                    <a:pt x="14" y="0"/>
                  </a:cubicBezTo>
                  <a:cubicBezTo>
                    <a:pt x="6" y="0"/>
                    <a:pt x="0" y="5"/>
                    <a:pt x="2" y="10"/>
                  </a:cubicBezTo>
                  <a:cubicBezTo>
                    <a:pt x="3" y="16"/>
                    <a:pt x="11" y="20"/>
                    <a:pt x="20" y="20"/>
                  </a:cubicBezTo>
                  <a:cubicBezTo>
                    <a:pt x="28" y="20"/>
                    <a:pt x="34" y="16"/>
                    <a:pt x="32" y="10"/>
                  </a:cubicBezTo>
                  <a:close/>
                </a:path>
              </a:pathLst>
            </a:custGeom>
            <a:grpFill/>
            <a:ln>
              <a:noFill/>
            </a:ln>
          </p:spPr>
          <p:txBody>
            <a:bodyPr anchor="ctr"/>
            <a:lstStyle/>
            <a:p>
              <a:pPr algn="ctr"/>
              <a:endParaRPr/>
            </a:p>
          </p:txBody>
        </p:sp>
        <p:sp>
          <p:nvSpPr>
            <p:cNvPr id="417" name="iṧ1iḑé"/>
            <p:cNvSpPr/>
            <p:nvPr/>
          </p:nvSpPr>
          <p:spPr bwMode="auto">
            <a:xfrm>
              <a:off x="7929504" y="2439884"/>
              <a:ext cx="124979" cy="74061"/>
            </a:xfrm>
            <a:custGeom>
              <a:avLst/>
              <a:gdLst>
                <a:gd name="T0" fmla="*/ 32 w 34"/>
                <a:gd name="T1" fmla="*/ 10 h 20"/>
                <a:gd name="T2" fmla="*/ 14 w 34"/>
                <a:gd name="T3" fmla="*/ 0 h 20"/>
                <a:gd name="T4" fmla="*/ 2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5"/>
                    <a:pt x="22" y="0"/>
                    <a:pt x="14" y="0"/>
                  </a:cubicBezTo>
                  <a:cubicBezTo>
                    <a:pt x="6" y="0"/>
                    <a:pt x="0" y="5"/>
                    <a:pt x="2" y="10"/>
                  </a:cubicBezTo>
                  <a:cubicBezTo>
                    <a:pt x="3" y="16"/>
                    <a:pt x="12" y="20"/>
                    <a:pt x="20" y="20"/>
                  </a:cubicBezTo>
                  <a:cubicBezTo>
                    <a:pt x="28" y="20"/>
                    <a:pt x="34" y="16"/>
                    <a:pt x="32" y="10"/>
                  </a:cubicBezTo>
                  <a:close/>
                </a:path>
              </a:pathLst>
            </a:custGeom>
            <a:grpFill/>
            <a:ln>
              <a:noFill/>
            </a:ln>
          </p:spPr>
          <p:txBody>
            <a:bodyPr anchor="ctr"/>
            <a:lstStyle/>
            <a:p>
              <a:pPr algn="ctr"/>
              <a:endParaRPr/>
            </a:p>
          </p:txBody>
        </p:sp>
        <p:sp>
          <p:nvSpPr>
            <p:cNvPr id="418" name="isļiḋê"/>
            <p:cNvSpPr/>
            <p:nvPr/>
          </p:nvSpPr>
          <p:spPr bwMode="auto">
            <a:xfrm>
              <a:off x="8065284" y="2439884"/>
              <a:ext cx="123436" cy="74061"/>
            </a:xfrm>
            <a:custGeom>
              <a:avLst/>
              <a:gdLst>
                <a:gd name="T0" fmla="*/ 32 w 34"/>
                <a:gd name="T1" fmla="*/ 10 h 20"/>
                <a:gd name="T2" fmla="*/ 14 w 34"/>
                <a:gd name="T3" fmla="*/ 0 h 20"/>
                <a:gd name="T4" fmla="*/ 2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5"/>
                    <a:pt x="22" y="0"/>
                    <a:pt x="14" y="0"/>
                  </a:cubicBezTo>
                  <a:cubicBezTo>
                    <a:pt x="6" y="0"/>
                    <a:pt x="0" y="5"/>
                    <a:pt x="2" y="10"/>
                  </a:cubicBezTo>
                  <a:cubicBezTo>
                    <a:pt x="4" y="16"/>
                    <a:pt x="12" y="20"/>
                    <a:pt x="20" y="20"/>
                  </a:cubicBezTo>
                  <a:cubicBezTo>
                    <a:pt x="29" y="20"/>
                    <a:pt x="34" y="16"/>
                    <a:pt x="32" y="10"/>
                  </a:cubicBezTo>
                  <a:close/>
                </a:path>
              </a:pathLst>
            </a:custGeom>
            <a:grpFill/>
            <a:ln>
              <a:noFill/>
            </a:ln>
          </p:spPr>
          <p:txBody>
            <a:bodyPr anchor="ctr"/>
            <a:lstStyle/>
            <a:p>
              <a:pPr algn="ctr"/>
              <a:endParaRPr/>
            </a:p>
          </p:txBody>
        </p:sp>
        <p:sp>
          <p:nvSpPr>
            <p:cNvPr id="419" name="iŝ1iďe"/>
            <p:cNvSpPr/>
            <p:nvPr/>
          </p:nvSpPr>
          <p:spPr bwMode="auto">
            <a:xfrm>
              <a:off x="8199520" y="2439884"/>
              <a:ext cx="124979" cy="74061"/>
            </a:xfrm>
            <a:custGeom>
              <a:avLst/>
              <a:gdLst>
                <a:gd name="T0" fmla="*/ 33 w 34"/>
                <a:gd name="T1" fmla="*/ 10 h 20"/>
                <a:gd name="T2" fmla="*/ 14 w 34"/>
                <a:gd name="T3" fmla="*/ 0 h 20"/>
                <a:gd name="T4" fmla="*/ 2 w 34"/>
                <a:gd name="T5" fmla="*/ 10 h 20"/>
                <a:gd name="T6" fmla="*/ 21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1" y="5"/>
                    <a:pt x="22" y="0"/>
                    <a:pt x="14" y="0"/>
                  </a:cubicBezTo>
                  <a:cubicBezTo>
                    <a:pt x="6" y="0"/>
                    <a:pt x="0" y="5"/>
                    <a:pt x="2" y="10"/>
                  </a:cubicBezTo>
                  <a:cubicBezTo>
                    <a:pt x="4" y="16"/>
                    <a:pt x="12" y="20"/>
                    <a:pt x="21" y="20"/>
                  </a:cubicBezTo>
                  <a:cubicBezTo>
                    <a:pt x="29" y="20"/>
                    <a:pt x="34" y="16"/>
                    <a:pt x="33" y="10"/>
                  </a:cubicBezTo>
                  <a:close/>
                </a:path>
              </a:pathLst>
            </a:custGeom>
            <a:grpFill/>
            <a:ln>
              <a:noFill/>
            </a:ln>
          </p:spPr>
          <p:txBody>
            <a:bodyPr anchor="ctr"/>
            <a:lstStyle/>
            <a:p>
              <a:pPr algn="ctr"/>
              <a:endParaRPr/>
            </a:p>
          </p:txBody>
        </p:sp>
        <p:sp>
          <p:nvSpPr>
            <p:cNvPr id="420" name="íSļïḋé"/>
            <p:cNvSpPr/>
            <p:nvPr/>
          </p:nvSpPr>
          <p:spPr bwMode="auto">
            <a:xfrm>
              <a:off x="8335300" y="2439884"/>
              <a:ext cx="128065" cy="74061"/>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5"/>
                    <a:pt x="22" y="0"/>
                    <a:pt x="14" y="0"/>
                  </a:cubicBezTo>
                  <a:cubicBezTo>
                    <a:pt x="6" y="0"/>
                    <a:pt x="0" y="5"/>
                    <a:pt x="2" y="10"/>
                  </a:cubicBezTo>
                  <a:cubicBezTo>
                    <a:pt x="4" y="16"/>
                    <a:pt x="13" y="20"/>
                    <a:pt x="21" y="20"/>
                  </a:cubicBezTo>
                  <a:cubicBezTo>
                    <a:pt x="30" y="20"/>
                    <a:pt x="35" y="16"/>
                    <a:pt x="33" y="10"/>
                  </a:cubicBezTo>
                  <a:close/>
                </a:path>
              </a:pathLst>
            </a:custGeom>
            <a:grpFill/>
            <a:ln>
              <a:noFill/>
            </a:ln>
          </p:spPr>
          <p:txBody>
            <a:bodyPr anchor="ctr"/>
            <a:lstStyle/>
            <a:p>
              <a:pPr algn="ctr"/>
              <a:endParaRPr/>
            </a:p>
          </p:txBody>
        </p:sp>
        <p:sp>
          <p:nvSpPr>
            <p:cNvPr id="421" name="îšļiďe"/>
            <p:cNvSpPr/>
            <p:nvPr/>
          </p:nvSpPr>
          <p:spPr bwMode="auto">
            <a:xfrm>
              <a:off x="8469536" y="2439884"/>
              <a:ext cx="128065" cy="74061"/>
            </a:xfrm>
            <a:custGeom>
              <a:avLst/>
              <a:gdLst>
                <a:gd name="T0" fmla="*/ 33 w 35"/>
                <a:gd name="T1" fmla="*/ 10 h 20"/>
                <a:gd name="T2" fmla="*/ 14 w 35"/>
                <a:gd name="T3" fmla="*/ 0 h 20"/>
                <a:gd name="T4" fmla="*/ 3 w 35"/>
                <a:gd name="T5" fmla="*/ 10 h 20"/>
                <a:gd name="T6" fmla="*/ 22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5"/>
                    <a:pt x="22" y="0"/>
                    <a:pt x="14" y="0"/>
                  </a:cubicBezTo>
                  <a:cubicBezTo>
                    <a:pt x="6" y="0"/>
                    <a:pt x="0" y="5"/>
                    <a:pt x="3" y="10"/>
                  </a:cubicBezTo>
                  <a:cubicBezTo>
                    <a:pt x="5" y="16"/>
                    <a:pt x="13" y="20"/>
                    <a:pt x="22" y="20"/>
                  </a:cubicBezTo>
                  <a:cubicBezTo>
                    <a:pt x="30" y="20"/>
                    <a:pt x="35" y="16"/>
                    <a:pt x="33" y="10"/>
                  </a:cubicBezTo>
                  <a:close/>
                </a:path>
              </a:pathLst>
            </a:custGeom>
            <a:grpFill/>
            <a:ln>
              <a:noFill/>
            </a:ln>
          </p:spPr>
          <p:txBody>
            <a:bodyPr anchor="ctr"/>
            <a:lstStyle/>
            <a:p>
              <a:pPr algn="ctr"/>
              <a:endParaRPr/>
            </a:p>
          </p:txBody>
        </p:sp>
        <p:sp>
          <p:nvSpPr>
            <p:cNvPr id="422" name="i$liḑê"/>
            <p:cNvSpPr/>
            <p:nvPr/>
          </p:nvSpPr>
          <p:spPr bwMode="auto">
            <a:xfrm>
              <a:off x="8608401" y="2439884"/>
              <a:ext cx="124979" cy="74061"/>
            </a:xfrm>
            <a:custGeom>
              <a:avLst/>
              <a:gdLst>
                <a:gd name="T0" fmla="*/ 32 w 34"/>
                <a:gd name="T1" fmla="*/ 10 h 20"/>
                <a:gd name="T2" fmla="*/ 13 w 34"/>
                <a:gd name="T3" fmla="*/ 0 h 20"/>
                <a:gd name="T4" fmla="*/ 2 w 34"/>
                <a:gd name="T5" fmla="*/ 10 h 20"/>
                <a:gd name="T6" fmla="*/ 21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5"/>
                    <a:pt x="21" y="0"/>
                    <a:pt x="13" y="0"/>
                  </a:cubicBezTo>
                  <a:cubicBezTo>
                    <a:pt x="5" y="0"/>
                    <a:pt x="0" y="5"/>
                    <a:pt x="2" y="10"/>
                  </a:cubicBezTo>
                  <a:cubicBezTo>
                    <a:pt x="4" y="16"/>
                    <a:pt x="13" y="20"/>
                    <a:pt x="21" y="20"/>
                  </a:cubicBezTo>
                  <a:cubicBezTo>
                    <a:pt x="29" y="20"/>
                    <a:pt x="34" y="16"/>
                    <a:pt x="32" y="10"/>
                  </a:cubicBezTo>
                  <a:close/>
                </a:path>
              </a:pathLst>
            </a:custGeom>
            <a:grpFill/>
            <a:ln>
              <a:noFill/>
            </a:ln>
          </p:spPr>
          <p:txBody>
            <a:bodyPr anchor="ctr"/>
            <a:lstStyle/>
            <a:p>
              <a:pPr algn="ctr"/>
              <a:endParaRPr/>
            </a:p>
          </p:txBody>
        </p:sp>
        <p:sp>
          <p:nvSpPr>
            <p:cNvPr id="423" name="iŝľiḋê"/>
            <p:cNvSpPr/>
            <p:nvPr/>
          </p:nvSpPr>
          <p:spPr bwMode="auto">
            <a:xfrm>
              <a:off x="8744180" y="2439884"/>
              <a:ext cx="126522" cy="74061"/>
            </a:xfrm>
            <a:custGeom>
              <a:avLst/>
              <a:gdLst>
                <a:gd name="T0" fmla="*/ 32 w 35"/>
                <a:gd name="T1" fmla="*/ 10 h 20"/>
                <a:gd name="T2" fmla="*/ 13 w 35"/>
                <a:gd name="T3" fmla="*/ 0 h 20"/>
                <a:gd name="T4" fmla="*/ 2 w 35"/>
                <a:gd name="T5" fmla="*/ 10 h 20"/>
                <a:gd name="T6" fmla="*/ 21 w 35"/>
                <a:gd name="T7" fmla="*/ 20 h 20"/>
                <a:gd name="T8" fmla="*/ 32 w 35"/>
                <a:gd name="T9" fmla="*/ 10 h 20"/>
              </a:gdLst>
              <a:ahLst/>
              <a:cxnLst>
                <a:cxn ang="0">
                  <a:pos x="T0" y="T1"/>
                </a:cxn>
                <a:cxn ang="0">
                  <a:pos x="T2" y="T3"/>
                </a:cxn>
                <a:cxn ang="0">
                  <a:pos x="T4" y="T5"/>
                </a:cxn>
                <a:cxn ang="0">
                  <a:pos x="T6" y="T7"/>
                </a:cxn>
                <a:cxn ang="0">
                  <a:pos x="T8" y="T9"/>
                </a:cxn>
              </a:cxnLst>
              <a:rect l="0" t="0" r="r" b="b"/>
              <a:pathLst>
                <a:path w="35" h="20">
                  <a:moveTo>
                    <a:pt x="32" y="10"/>
                  </a:moveTo>
                  <a:cubicBezTo>
                    <a:pt x="30" y="5"/>
                    <a:pt x="21" y="0"/>
                    <a:pt x="13" y="0"/>
                  </a:cubicBezTo>
                  <a:cubicBezTo>
                    <a:pt x="5" y="0"/>
                    <a:pt x="0" y="5"/>
                    <a:pt x="2" y="10"/>
                  </a:cubicBezTo>
                  <a:cubicBezTo>
                    <a:pt x="4" y="16"/>
                    <a:pt x="13" y="20"/>
                    <a:pt x="21" y="20"/>
                  </a:cubicBezTo>
                  <a:cubicBezTo>
                    <a:pt x="30" y="20"/>
                    <a:pt x="35" y="16"/>
                    <a:pt x="32" y="10"/>
                  </a:cubicBezTo>
                  <a:close/>
                </a:path>
              </a:pathLst>
            </a:custGeom>
            <a:grpFill/>
            <a:ln>
              <a:noFill/>
            </a:ln>
          </p:spPr>
          <p:txBody>
            <a:bodyPr anchor="ctr"/>
            <a:lstStyle/>
            <a:p>
              <a:pPr algn="ctr"/>
              <a:endParaRPr/>
            </a:p>
          </p:txBody>
        </p:sp>
        <p:sp>
          <p:nvSpPr>
            <p:cNvPr id="424" name="ïsļiḓê"/>
            <p:cNvSpPr/>
            <p:nvPr/>
          </p:nvSpPr>
          <p:spPr bwMode="auto">
            <a:xfrm>
              <a:off x="8878417" y="2439884"/>
              <a:ext cx="128065" cy="74061"/>
            </a:xfrm>
            <a:custGeom>
              <a:avLst/>
              <a:gdLst>
                <a:gd name="T0" fmla="*/ 32 w 35"/>
                <a:gd name="T1" fmla="*/ 10 h 20"/>
                <a:gd name="T2" fmla="*/ 13 w 35"/>
                <a:gd name="T3" fmla="*/ 0 h 20"/>
                <a:gd name="T4" fmla="*/ 2 w 35"/>
                <a:gd name="T5" fmla="*/ 10 h 20"/>
                <a:gd name="T6" fmla="*/ 22 w 35"/>
                <a:gd name="T7" fmla="*/ 20 h 20"/>
                <a:gd name="T8" fmla="*/ 32 w 35"/>
                <a:gd name="T9" fmla="*/ 10 h 20"/>
              </a:gdLst>
              <a:ahLst/>
              <a:cxnLst>
                <a:cxn ang="0">
                  <a:pos x="T0" y="T1"/>
                </a:cxn>
                <a:cxn ang="0">
                  <a:pos x="T2" y="T3"/>
                </a:cxn>
                <a:cxn ang="0">
                  <a:pos x="T4" y="T5"/>
                </a:cxn>
                <a:cxn ang="0">
                  <a:pos x="T6" y="T7"/>
                </a:cxn>
                <a:cxn ang="0">
                  <a:pos x="T8" y="T9"/>
                </a:cxn>
              </a:cxnLst>
              <a:rect l="0" t="0" r="r" b="b"/>
              <a:pathLst>
                <a:path w="35" h="20">
                  <a:moveTo>
                    <a:pt x="32" y="10"/>
                  </a:moveTo>
                  <a:cubicBezTo>
                    <a:pt x="30" y="5"/>
                    <a:pt x="21" y="0"/>
                    <a:pt x="13" y="0"/>
                  </a:cubicBezTo>
                  <a:cubicBezTo>
                    <a:pt x="5" y="0"/>
                    <a:pt x="0" y="5"/>
                    <a:pt x="2" y="10"/>
                  </a:cubicBezTo>
                  <a:cubicBezTo>
                    <a:pt x="5" y="16"/>
                    <a:pt x="13" y="20"/>
                    <a:pt x="22" y="20"/>
                  </a:cubicBezTo>
                  <a:cubicBezTo>
                    <a:pt x="30" y="20"/>
                    <a:pt x="35" y="16"/>
                    <a:pt x="32" y="10"/>
                  </a:cubicBezTo>
                  <a:close/>
                </a:path>
              </a:pathLst>
            </a:custGeom>
            <a:grpFill/>
            <a:ln>
              <a:noFill/>
            </a:ln>
          </p:spPr>
          <p:txBody>
            <a:bodyPr anchor="ctr"/>
            <a:lstStyle/>
            <a:p>
              <a:pPr algn="ctr"/>
              <a:endParaRPr/>
            </a:p>
          </p:txBody>
        </p:sp>
        <p:sp>
          <p:nvSpPr>
            <p:cNvPr id="425" name="ïşḻïḍe"/>
            <p:cNvSpPr/>
            <p:nvPr/>
          </p:nvSpPr>
          <p:spPr bwMode="auto">
            <a:xfrm>
              <a:off x="9014196" y="2439884"/>
              <a:ext cx="126522" cy="74061"/>
            </a:xfrm>
            <a:custGeom>
              <a:avLst/>
              <a:gdLst>
                <a:gd name="T0" fmla="*/ 33 w 35"/>
                <a:gd name="T1" fmla="*/ 10 h 20"/>
                <a:gd name="T2" fmla="*/ 13 w 35"/>
                <a:gd name="T3" fmla="*/ 0 h 20"/>
                <a:gd name="T4" fmla="*/ 2 w 35"/>
                <a:gd name="T5" fmla="*/ 10 h 20"/>
                <a:gd name="T6" fmla="*/ 22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0" y="5"/>
                    <a:pt x="21" y="0"/>
                    <a:pt x="13" y="0"/>
                  </a:cubicBezTo>
                  <a:cubicBezTo>
                    <a:pt x="5" y="0"/>
                    <a:pt x="0" y="5"/>
                    <a:pt x="2" y="10"/>
                  </a:cubicBezTo>
                  <a:cubicBezTo>
                    <a:pt x="5" y="16"/>
                    <a:pt x="14" y="20"/>
                    <a:pt x="22" y="20"/>
                  </a:cubicBezTo>
                  <a:cubicBezTo>
                    <a:pt x="31" y="20"/>
                    <a:pt x="35" y="16"/>
                    <a:pt x="33" y="10"/>
                  </a:cubicBezTo>
                  <a:close/>
                </a:path>
              </a:pathLst>
            </a:custGeom>
            <a:grpFill/>
            <a:ln>
              <a:noFill/>
            </a:ln>
          </p:spPr>
          <p:txBody>
            <a:bodyPr anchor="ctr"/>
            <a:lstStyle/>
            <a:p>
              <a:pPr algn="ctr"/>
              <a:endParaRPr/>
            </a:p>
          </p:txBody>
        </p:sp>
        <p:sp>
          <p:nvSpPr>
            <p:cNvPr id="426" name="isľíḑé"/>
            <p:cNvSpPr/>
            <p:nvPr/>
          </p:nvSpPr>
          <p:spPr bwMode="auto">
            <a:xfrm>
              <a:off x="9148432" y="2439884"/>
              <a:ext cx="131151" cy="74061"/>
            </a:xfrm>
            <a:custGeom>
              <a:avLst/>
              <a:gdLst>
                <a:gd name="T0" fmla="*/ 33 w 36"/>
                <a:gd name="T1" fmla="*/ 10 h 20"/>
                <a:gd name="T2" fmla="*/ 13 w 36"/>
                <a:gd name="T3" fmla="*/ 0 h 20"/>
                <a:gd name="T4" fmla="*/ 3 w 36"/>
                <a:gd name="T5" fmla="*/ 10 h 20"/>
                <a:gd name="T6" fmla="*/ 2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0" y="5"/>
                    <a:pt x="21" y="0"/>
                    <a:pt x="13" y="0"/>
                  </a:cubicBezTo>
                  <a:cubicBezTo>
                    <a:pt x="5" y="0"/>
                    <a:pt x="0" y="5"/>
                    <a:pt x="3" y="10"/>
                  </a:cubicBezTo>
                  <a:cubicBezTo>
                    <a:pt x="5" y="16"/>
                    <a:pt x="14" y="20"/>
                    <a:pt x="23" y="20"/>
                  </a:cubicBezTo>
                  <a:cubicBezTo>
                    <a:pt x="31" y="20"/>
                    <a:pt x="36" y="16"/>
                    <a:pt x="33" y="10"/>
                  </a:cubicBezTo>
                  <a:close/>
                </a:path>
              </a:pathLst>
            </a:custGeom>
            <a:grpFill/>
            <a:ln>
              <a:noFill/>
            </a:ln>
          </p:spPr>
          <p:txBody>
            <a:bodyPr anchor="ctr"/>
            <a:lstStyle/>
            <a:p>
              <a:pPr algn="ctr"/>
              <a:endParaRPr/>
            </a:p>
          </p:txBody>
        </p:sp>
        <p:sp>
          <p:nvSpPr>
            <p:cNvPr id="427" name="iS1íďe"/>
            <p:cNvSpPr/>
            <p:nvPr/>
          </p:nvSpPr>
          <p:spPr bwMode="auto">
            <a:xfrm>
              <a:off x="9284211" y="2439884"/>
              <a:ext cx="131151" cy="74061"/>
            </a:xfrm>
            <a:custGeom>
              <a:avLst/>
              <a:gdLst>
                <a:gd name="T0" fmla="*/ 33 w 36"/>
                <a:gd name="T1" fmla="*/ 10 h 20"/>
                <a:gd name="T2" fmla="*/ 13 w 36"/>
                <a:gd name="T3" fmla="*/ 0 h 20"/>
                <a:gd name="T4" fmla="*/ 3 w 36"/>
                <a:gd name="T5" fmla="*/ 10 h 20"/>
                <a:gd name="T6" fmla="*/ 2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0" y="5"/>
                    <a:pt x="21" y="0"/>
                    <a:pt x="13" y="0"/>
                  </a:cubicBezTo>
                  <a:cubicBezTo>
                    <a:pt x="5" y="0"/>
                    <a:pt x="0" y="5"/>
                    <a:pt x="3" y="10"/>
                  </a:cubicBezTo>
                  <a:cubicBezTo>
                    <a:pt x="5" y="16"/>
                    <a:pt x="14" y="20"/>
                    <a:pt x="23" y="20"/>
                  </a:cubicBezTo>
                  <a:cubicBezTo>
                    <a:pt x="31" y="20"/>
                    <a:pt x="36" y="16"/>
                    <a:pt x="33" y="10"/>
                  </a:cubicBezTo>
                  <a:close/>
                </a:path>
              </a:pathLst>
            </a:custGeom>
            <a:grpFill/>
            <a:ln>
              <a:noFill/>
            </a:ln>
          </p:spPr>
          <p:txBody>
            <a:bodyPr anchor="ctr"/>
            <a:lstStyle/>
            <a:p>
              <a:pPr algn="ctr"/>
              <a:endParaRPr/>
            </a:p>
          </p:txBody>
        </p:sp>
        <p:sp>
          <p:nvSpPr>
            <p:cNvPr id="428" name="îš1idè"/>
            <p:cNvSpPr/>
            <p:nvPr/>
          </p:nvSpPr>
          <p:spPr bwMode="auto">
            <a:xfrm>
              <a:off x="8779668" y="2532461"/>
              <a:ext cx="128065" cy="72519"/>
            </a:xfrm>
            <a:custGeom>
              <a:avLst/>
              <a:gdLst>
                <a:gd name="T0" fmla="*/ 33 w 35"/>
                <a:gd name="T1" fmla="*/ 10 h 20"/>
                <a:gd name="T2" fmla="*/ 13 w 35"/>
                <a:gd name="T3" fmla="*/ 0 h 20"/>
                <a:gd name="T4" fmla="*/ 2 w 35"/>
                <a:gd name="T5" fmla="*/ 10 h 20"/>
                <a:gd name="T6" fmla="*/ 22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2" y="0"/>
                    <a:pt x="13" y="0"/>
                  </a:cubicBezTo>
                  <a:cubicBezTo>
                    <a:pt x="5" y="0"/>
                    <a:pt x="0" y="4"/>
                    <a:pt x="2" y="10"/>
                  </a:cubicBezTo>
                  <a:cubicBezTo>
                    <a:pt x="5" y="15"/>
                    <a:pt x="13" y="20"/>
                    <a:pt x="22" y="20"/>
                  </a:cubicBezTo>
                  <a:cubicBezTo>
                    <a:pt x="31" y="20"/>
                    <a:pt x="35" y="15"/>
                    <a:pt x="33" y="10"/>
                  </a:cubicBezTo>
                  <a:close/>
                </a:path>
              </a:pathLst>
            </a:custGeom>
            <a:grpFill/>
            <a:ln>
              <a:noFill/>
            </a:ln>
          </p:spPr>
          <p:txBody>
            <a:bodyPr anchor="ctr"/>
            <a:lstStyle/>
            <a:p>
              <a:pPr algn="ctr"/>
              <a:endParaRPr/>
            </a:p>
          </p:txBody>
        </p:sp>
        <p:sp>
          <p:nvSpPr>
            <p:cNvPr id="429" name="îsḻîḋe"/>
            <p:cNvSpPr/>
            <p:nvPr/>
          </p:nvSpPr>
          <p:spPr bwMode="auto">
            <a:xfrm>
              <a:off x="8915448" y="2532461"/>
              <a:ext cx="131151" cy="72519"/>
            </a:xfrm>
            <a:custGeom>
              <a:avLst/>
              <a:gdLst>
                <a:gd name="T0" fmla="*/ 34 w 36"/>
                <a:gd name="T1" fmla="*/ 10 h 20"/>
                <a:gd name="T2" fmla="*/ 14 w 36"/>
                <a:gd name="T3" fmla="*/ 0 h 20"/>
                <a:gd name="T4" fmla="*/ 3 w 36"/>
                <a:gd name="T5" fmla="*/ 10 h 20"/>
                <a:gd name="T6" fmla="*/ 23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1" y="4"/>
                    <a:pt x="22" y="0"/>
                    <a:pt x="14" y="0"/>
                  </a:cubicBezTo>
                  <a:cubicBezTo>
                    <a:pt x="5" y="0"/>
                    <a:pt x="0" y="4"/>
                    <a:pt x="3" y="10"/>
                  </a:cubicBezTo>
                  <a:cubicBezTo>
                    <a:pt x="5" y="15"/>
                    <a:pt x="14" y="20"/>
                    <a:pt x="23" y="20"/>
                  </a:cubicBezTo>
                  <a:cubicBezTo>
                    <a:pt x="31" y="20"/>
                    <a:pt x="36" y="15"/>
                    <a:pt x="34" y="10"/>
                  </a:cubicBezTo>
                  <a:close/>
                </a:path>
              </a:pathLst>
            </a:custGeom>
            <a:grpFill/>
            <a:ln>
              <a:noFill/>
            </a:ln>
          </p:spPr>
          <p:txBody>
            <a:bodyPr anchor="ctr"/>
            <a:lstStyle/>
            <a:p>
              <a:pPr algn="ctr"/>
              <a:endParaRPr/>
            </a:p>
          </p:txBody>
        </p:sp>
        <p:sp>
          <p:nvSpPr>
            <p:cNvPr id="430" name="iṩ1îḋe"/>
            <p:cNvSpPr/>
            <p:nvPr/>
          </p:nvSpPr>
          <p:spPr bwMode="auto">
            <a:xfrm>
              <a:off x="9193178" y="2532461"/>
              <a:ext cx="131151" cy="72519"/>
            </a:xfrm>
            <a:custGeom>
              <a:avLst/>
              <a:gdLst>
                <a:gd name="T0" fmla="*/ 33 w 36"/>
                <a:gd name="T1" fmla="*/ 10 h 20"/>
                <a:gd name="T2" fmla="*/ 13 w 36"/>
                <a:gd name="T3" fmla="*/ 0 h 20"/>
                <a:gd name="T4" fmla="*/ 2 w 36"/>
                <a:gd name="T5" fmla="*/ 10 h 20"/>
                <a:gd name="T6" fmla="*/ 2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0" y="4"/>
                    <a:pt x="21" y="0"/>
                    <a:pt x="13" y="0"/>
                  </a:cubicBezTo>
                  <a:cubicBezTo>
                    <a:pt x="4" y="0"/>
                    <a:pt x="0" y="4"/>
                    <a:pt x="2" y="10"/>
                  </a:cubicBezTo>
                  <a:cubicBezTo>
                    <a:pt x="5" y="15"/>
                    <a:pt x="14" y="20"/>
                    <a:pt x="23" y="20"/>
                  </a:cubicBezTo>
                  <a:cubicBezTo>
                    <a:pt x="31" y="20"/>
                    <a:pt x="36" y="15"/>
                    <a:pt x="33" y="10"/>
                  </a:cubicBezTo>
                  <a:close/>
                </a:path>
              </a:pathLst>
            </a:custGeom>
            <a:grpFill/>
            <a:ln>
              <a:noFill/>
            </a:ln>
          </p:spPr>
          <p:txBody>
            <a:bodyPr anchor="ctr"/>
            <a:lstStyle/>
            <a:p>
              <a:pPr algn="ctr"/>
              <a:endParaRPr/>
            </a:p>
          </p:txBody>
        </p:sp>
        <p:sp>
          <p:nvSpPr>
            <p:cNvPr id="431" name="íśḻidé"/>
            <p:cNvSpPr/>
            <p:nvPr/>
          </p:nvSpPr>
          <p:spPr bwMode="auto">
            <a:xfrm>
              <a:off x="8816699" y="2623495"/>
              <a:ext cx="131151" cy="72519"/>
            </a:xfrm>
            <a:custGeom>
              <a:avLst/>
              <a:gdLst>
                <a:gd name="T0" fmla="*/ 34 w 36"/>
                <a:gd name="T1" fmla="*/ 10 h 20"/>
                <a:gd name="T2" fmla="*/ 14 w 36"/>
                <a:gd name="T3" fmla="*/ 0 h 20"/>
                <a:gd name="T4" fmla="*/ 3 w 36"/>
                <a:gd name="T5" fmla="*/ 10 h 20"/>
                <a:gd name="T6" fmla="*/ 23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1" y="4"/>
                    <a:pt x="23" y="0"/>
                    <a:pt x="14" y="0"/>
                  </a:cubicBezTo>
                  <a:cubicBezTo>
                    <a:pt x="5" y="0"/>
                    <a:pt x="0" y="4"/>
                    <a:pt x="3" y="10"/>
                  </a:cubicBezTo>
                  <a:cubicBezTo>
                    <a:pt x="5" y="16"/>
                    <a:pt x="14" y="20"/>
                    <a:pt x="23" y="20"/>
                  </a:cubicBezTo>
                  <a:cubicBezTo>
                    <a:pt x="32" y="20"/>
                    <a:pt x="36" y="16"/>
                    <a:pt x="34" y="10"/>
                  </a:cubicBezTo>
                  <a:close/>
                </a:path>
              </a:pathLst>
            </a:custGeom>
            <a:grpFill/>
            <a:ln>
              <a:noFill/>
            </a:ln>
          </p:spPr>
          <p:txBody>
            <a:bodyPr anchor="ctr"/>
            <a:lstStyle/>
            <a:p>
              <a:pPr algn="ctr"/>
              <a:endParaRPr/>
            </a:p>
          </p:txBody>
        </p:sp>
        <p:sp>
          <p:nvSpPr>
            <p:cNvPr id="432" name="íŝ1îde"/>
            <p:cNvSpPr/>
            <p:nvPr/>
          </p:nvSpPr>
          <p:spPr bwMode="auto">
            <a:xfrm>
              <a:off x="8955564" y="2623495"/>
              <a:ext cx="134237" cy="72519"/>
            </a:xfrm>
            <a:custGeom>
              <a:avLst/>
              <a:gdLst>
                <a:gd name="T0" fmla="*/ 34 w 37"/>
                <a:gd name="T1" fmla="*/ 10 h 20"/>
                <a:gd name="T2" fmla="*/ 14 w 37"/>
                <a:gd name="T3" fmla="*/ 0 h 20"/>
                <a:gd name="T4" fmla="*/ 3 w 37"/>
                <a:gd name="T5" fmla="*/ 10 h 20"/>
                <a:gd name="T6" fmla="*/ 2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2" y="4"/>
                    <a:pt x="22" y="0"/>
                    <a:pt x="14" y="0"/>
                  </a:cubicBezTo>
                  <a:cubicBezTo>
                    <a:pt x="5" y="0"/>
                    <a:pt x="0" y="4"/>
                    <a:pt x="3" y="10"/>
                  </a:cubicBezTo>
                  <a:cubicBezTo>
                    <a:pt x="6" y="16"/>
                    <a:pt x="15" y="20"/>
                    <a:pt x="23" y="20"/>
                  </a:cubicBezTo>
                  <a:cubicBezTo>
                    <a:pt x="32" y="20"/>
                    <a:pt x="37" y="16"/>
                    <a:pt x="34" y="10"/>
                  </a:cubicBezTo>
                  <a:close/>
                </a:path>
              </a:pathLst>
            </a:custGeom>
            <a:grpFill/>
            <a:ln>
              <a:noFill/>
            </a:ln>
          </p:spPr>
          <p:txBody>
            <a:bodyPr anchor="ctr"/>
            <a:lstStyle/>
            <a:p>
              <a:pPr algn="ctr"/>
              <a:endParaRPr/>
            </a:p>
          </p:txBody>
        </p:sp>
        <p:sp>
          <p:nvSpPr>
            <p:cNvPr id="433" name="îś1íḋê"/>
            <p:cNvSpPr/>
            <p:nvPr/>
          </p:nvSpPr>
          <p:spPr bwMode="auto">
            <a:xfrm>
              <a:off x="9236381" y="2623495"/>
              <a:ext cx="131151" cy="72519"/>
            </a:xfrm>
            <a:custGeom>
              <a:avLst/>
              <a:gdLst>
                <a:gd name="T0" fmla="*/ 33 w 36"/>
                <a:gd name="T1" fmla="*/ 10 h 20"/>
                <a:gd name="T2" fmla="*/ 13 w 36"/>
                <a:gd name="T3" fmla="*/ 0 h 20"/>
                <a:gd name="T4" fmla="*/ 2 w 36"/>
                <a:gd name="T5" fmla="*/ 10 h 20"/>
                <a:gd name="T6" fmla="*/ 2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1" y="4"/>
                    <a:pt x="21" y="0"/>
                    <a:pt x="13" y="0"/>
                  </a:cubicBezTo>
                  <a:cubicBezTo>
                    <a:pt x="4" y="0"/>
                    <a:pt x="0" y="4"/>
                    <a:pt x="2" y="10"/>
                  </a:cubicBezTo>
                  <a:cubicBezTo>
                    <a:pt x="5" y="16"/>
                    <a:pt x="14" y="20"/>
                    <a:pt x="23" y="20"/>
                  </a:cubicBezTo>
                  <a:cubicBezTo>
                    <a:pt x="32" y="20"/>
                    <a:pt x="36" y="16"/>
                    <a:pt x="33" y="10"/>
                  </a:cubicBezTo>
                  <a:close/>
                </a:path>
              </a:pathLst>
            </a:custGeom>
            <a:grpFill/>
            <a:ln>
              <a:noFill/>
            </a:ln>
          </p:spPr>
          <p:txBody>
            <a:bodyPr anchor="ctr"/>
            <a:lstStyle/>
            <a:p>
              <a:pPr algn="ctr"/>
              <a:endParaRPr/>
            </a:p>
          </p:txBody>
        </p:sp>
        <p:sp>
          <p:nvSpPr>
            <p:cNvPr id="434" name="ïṧḷîḋe"/>
            <p:cNvSpPr/>
            <p:nvPr/>
          </p:nvSpPr>
          <p:spPr bwMode="auto">
            <a:xfrm>
              <a:off x="8856816" y="2714528"/>
              <a:ext cx="135779" cy="80233"/>
            </a:xfrm>
            <a:custGeom>
              <a:avLst/>
              <a:gdLst>
                <a:gd name="T0" fmla="*/ 34 w 37"/>
                <a:gd name="T1" fmla="*/ 11 h 22"/>
                <a:gd name="T2" fmla="*/ 14 w 37"/>
                <a:gd name="T3" fmla="*/ 0 h 22"/>
                <a:gd name="T4" fmla="*/ 3 w 37"/>
                <a:gd name="T5" fmla="*/ 11 h 22"/>
                <a:gd name="T6" fmla="*/ 23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2" y="5"/>
                    <a:pt x="23" y="0"/>
                    <a:pt x="14" y="0"/>
                  </a:cubicBezTo>
                  <a:cubicBezTo>
                    <a:pt x="5" y="0"/>
                    <a:pt x="0" y="5"/>
                    <a:pt x="3" y="11"/>
                  </a:cubicBezTo>
                  <a:cubicBezTo>
                    <a:pt x="5" y="17"/>
                    <a:pt x="14" y="22"/>
                    <a:pt x="23" y="22"/>
                  </a:cubicBezTo>
                  <a:cubicBezTo>
                    <a:pt x="32" y="22"/>
                    <a:pt x="37" y="17"/>
                    <a:pt x="34" y="11"/>
                  </a:cubicBezTo>
                  <a:close/>
                </a:path>
              </a:pathLst>
            </a:custGeom>
            <a:grpFill/>
            <a:ln>
              <a:noFill/>
            </a:ln>
          </p:spPr>
          <p:txBody>
            <a:bodyPr anchor="ctr"/>
            <a:lstStyle/>
            <a:p>
              <a:pPr algn="ctr"/>
              <a:endParaRPr/>
            </a:p>
          </p:txBody>
        </p:sp>
        <p:sp>
          <p:nvSpPr>
            <p:cNvPr id="435" name="íṡḻiḋe"/>
            <p:cNvSpPr/>
            <p:nvPr/>
          </p:nvSpPr>
          <p:spPr bwMode="auto">
            <a:xfrm>
              <a:off x="8998767" y="2714528"/>
              <a:ext cx="135779" cy="80233"/>
            </a:xfrm>
            <a:custGeom>
              <a:avLst/>
              <a:gdLst>
                <a:gd name="T0" fmla="*/ 34 w 37"/>
                <a:gd name="T1" fmla="*/ 11 h 22"/>
                <a:gd name="T2" fmla="*/ 13 w 37"/>
                <a:gd name="T3" fmla="*/ 0 h 22"/>
                <a:gd name="T4" fmla="*/ 2 w 37"/>
                <a:gd name="T5" fmla="*/ 11 h 22"/>
                <a:gd name="T6" fmla="*/ 23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1" y="5"/>
                    <a:pt x="22" y="0"/>
                    <a:pt x="13" y="0"/>
                  </a:cubicBezTo>
                  <a:cubicBezTo>
                    <a:pt x="5" y="0"/>
                    <a:pt x="0" y="5"/>
                    <a:pt x="2" y="11"/>
                  </a:cubicBezTo>
                  <a:cubicBezTo>
                    <a:pt x="5" y="17"/>
                    <a:pt x="14" y="22"/>
                    <a:pt x="23" y="22"/>
                  </a:cubicBezTo>
                  <a:cubicBezTo>
                    <a:pt x="32" y="22"/>
                    <a:pt x="37" y="17"/>
                    <a:pt x="34" y="11"/>
                  </a:cubicBezTo>
                  <a:close/>
                </a:path>
              </a:pathLst>
            </a:custGeom>
            <a:grpFill/>
            <a:ln>
              <a:noFill/>
            </a:ln>
          </p:spPr>
          <p:txBody>
            <a:bodyPr anchor="ctr"/>
            <a:lstStyle/>
            <a:p>
              <a:pPr algn="ctr"/>
              <a:endParaRPr/>
            </a:p>
          </p:txBody>
        </p:sp>
        <p:sp>
          <p:nvSpPr>
            <p:cNvPr id="436" name="îṡḷidé"/>
            <p:cNvSpPr/>
            <p:nvPr/>
          </p:nvSpPr>
          <p:spPr bwMode="auto">
            <a:xfrm>
              <a:off x="8896932" y="2810191"/>
              <a:ext cx="135779" cy="80233"/>
            </a:xfrm>
            <a:custGeom>
              <a:avLst/>
              <a:gdLst>
                <a:gd name="T0" fmla="*/ 35 w 37"/>
                <a:gd name="T1" fmla="*/ 11 h 22"/>
                <a:gd name="T2" fmla="*/ 14 w 37"/>
                <a:gd name="T3" fmla="*/ 0 h 22"/>
                <a:gd name="T4" fmla="*/ 3 w 37"/>
                <a:gd name="T5" fmla="*/ 11 h 22"/>
                <a:gd name="T6" fmla="*/ 24 w 37"/>
                <a:gd name="T7" fmla="*/ 22 h 22"/>
                <a:gd name="T8" fmla="*/ 35 w 37"/>
                <a:gd name="T9" fmla="*/ 11 h 22"/>
              </a:gdLst>
              <a:ahLst/>
              <a:cxnLst>
                <a:cxn ang="0">
                  <a:pos x="T0" y="T1"/>
                </a:cxn>
                <a:cxn ang="0">
                  <a:pos x="T2" y="T3"/>
                </a:cxn>
                <a:cxn ang="0">
                  <a:pos x="T4" y="T5"/>
                </a:cxn>
                <a:cxn ang="0">
                  <a:pos x="T6" y="T7"/>
                </a:cxn>
                <a:cxn ang="0">
                  <a:pos x="T8" y="T9"/>
                </a:cxn>
              </a:cxnLst>
              <a:rect l="0" t="0" r="r" b="b"/>
              <a:pathLst>
                <a:path w="37" h="22">
                  <a:moveTo>
                    <a:pt x="35" y="11"/>
                  </a:moveTo>
                  <a:cubicBezTo>
                    <a:pt x="32" y="5"/>
                    <a:pt x="23" y="0"/>
                    <a:pt x="14" y="0"/>
                  </a:cubicBezTo>
                  <a:cubicBezTo>
                    <a:pt x="5" y="0"/>
                    <a:pt x="0" y="5"/>
                    <a:pt x="3" y="11"/>
                  </a:cubicBezTo>
                  <a:cubicBezTo>
                    <a:pt x="5" y="17"/>
                    <a:pt x="15" y="22"/>
                    <a:pt x="24" y="22"/>
                  </a:cubicBezTo>
                  <a:cubicBezTo>
                    <a:pt x="32" y="22"/>
                    <a:pt x="37" y="17"/>
                    <a:pt x="35" y="11"/>
                  </a:cubicBezTo>
                  <a:close/>
                </a:path>
              </a:pathLst>
            </a:custGeom>
            <a:grpFill/>
            <a:ln>
              <a:noFill/>
            </a:ln>
          </p:spPr>
          <p:txBody>
            <a:bodyPr anchor="ctr"/>
            <a:lstStyle/>
            <a:p>
              <a:pPr algn="ctr"/>
              <a:endParaRPr/>
            </a:p>
          </p:txBody>
        </p:sp>
        <p:sp>
          <p:nvSpPr>
            <p:cNvPr id="437" name="íṣḷîḑè"/>
            <p:cNvSpPr/>
            <p:nvPr/>
          </p:nvSpPr>
          <p:spPr bwMode="auto">
            <a:xfrm>
              <a:off x="9038883" y="2810191"/>
              <a:ext cx="138865" cy="80233"/>
            </a:xfrm>
            <a:custGeom>
              <a:avLst/>
              <a:gdLst>
                <a:gd name="T0" fmla="*/ 35 w 38"/>
                <a:gd name="T1" fmla="*/ 11 h 22"/>
                <a:gd name="T2" fmla="*/ 14 w 38"/>
                <a:gd name="T3" fmla="*/ 0 h 22"/>
                <a:gd name="T4" fmla="*/ 3 w 38"/>
                <a:gd name="T5" fmla="*/ 11 h 22"/>
                <a:gd name="T6" fmla="*/ 24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2" y="5"/>
                    <a:pt x="23" y="0"/>
                    <a:pt x="14" y="0"/>
                  </a:cubicBezTo>
                  <a:cubicBezTo>
                    <a:pt x="5" y="0"/>
                    <a:pt x="0" y="5"/>
                    <a:pt x="3" y="11"/>
                  </a:cubicBezTo>
                  <a:cubicBezTo>
                    <a:pt x="6" y="17"/>
                    <a:pt x="15" y="22"/>
                    <a:pt x="24" y="22"/>
                  </a:cubicBezTo>
                  <a:cubicBezTo>
                    <a:pt x="33" y="22"/>
                    <a:pt x="38" y="17"/>
                    <a:pt x="35" y="11"/>
                  </a:cubicBezTo>
                  <a:close/>
                </a:path>
              </a:pathLst>
            </a:custGeom>
            <a:grpFill/>
            <a:ln>
              <a:noFill/>
            </a:ln>
          </p:spPr>
          <p:txBody>
            <a:bodyPr anchor="ctr"/>
            <a:lstStyle/>
            <a:p>
              <a:pPr algn="ctr"/>
              <a:endParaRPr/>
            </a:p>
          </p:txBody>
        </p:sp>
        <p:sp>
          <p:nvSpPr>
            <p:cNvPr id="438" name="iS1îďê"/>
            <p:cNvSpPr/>
            <p:nvPr/>
          </p:nvSpPr>
          <p:spPr bwMode="auto">
            <a:xfrm>
              <a:off x="8940135" y="2907397"/>
              <a:ext cx="135779" cy="84863"/>
            </a:xfrm>
            <a:custGeom>
              <a:avLst/>
              <a:gdLst>
                <a:gd name="T0" fmla="*/ 35 w 37"/>
                <a:gd name="T1" fmla="*/ 11 h 23"/>
                <a:gd name="T2" fmla="*/ 14 w 37"/>
                <a:gd name="T3" fmla="*/ 0 h 23"/>
                <a:gd name="T4" fmla="*/ 2 w 37"/>
                <a:gd name="T5" fmla="*/ 11 h 23"/>
                <a:gd name="T6" fmla="*/ 23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2" y="5"/>
                    <a:pt x="23" y="0"/>
                    <a:pt x="14" y="0"/>
                  </a:cubicBezTo>
                  <a:cubicBezTo>
                    <a:pt x="5" y="0"/>
                    <a:pt x="0" y="5"/>
                    <a:pt x="2" y="11"/>
                  </a:cubicBezTo>
                  <a:cubicBezTo>
                    <a:pt x="5" y="18"/>
                    <a:pt x="14" y="23"/>
                    <a:pt x="23" y="23"/>
                  </a:cubicBezTo>
                  <a:cubicBezTo>
                    <a:pt x="32" y="23"/>
                    <a:pt x="37" y="18"/>
                    <a:pt x="35" y="11"/>
                  </a:cubicBezTo>
                  <a:close/>
                </a:path>
              </a:pathLst>
            </a:custGeom>
            <a:grpFill/>
            <a:ln>
              <a:noFill/>
            </a:ln>
          </p:spPr>
          <p:txBody>
            <a:bodyPr anchor="ctr"/>
            <a:lstStyle/>
            <a:p>
              <a:pPr algn="ctr"/>
              <a:endParaRPr/>
            </a:p>
          </p:txBody>
        </p:sp>
        <p:sp>
          <p:nvSpPr>
            <p:cNvPr id="439" name="iṣlíḓè"/>
            <p:cNvSpPr/>
            <p:nvPr/>
          </p:nvSpPr>
          <p:spPr bwMode="auto">
            <a:xfrm>
              <a:off x="7809155" y="3010774"/>
              <a:ext cx="135779" cy="83319"/>
            </a:xfrm>
            <a:custGeom>
              <a:avLst/>
              <a:gdLst>
                <a:gd name="T0" fmla="*/ 35 w 37"/>
                <a:gd name="T1" fmla="*/ 11 h 23"/>
                <a:gd name="T2" fmla="*/ 15 w 37"/>
                <a:gd name="T3" fmla="*/ 0 h 23"/>
                <a:gd name="T4" fmla="*/ 2 w 37"/>
                <a:gd name="T5" fmla="*/ 11 h 23"/>
                <a:gd name="T6" fmla="*/ 22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4" y="0"/>
                    <a:pt x="15" y="0"/>
                  </a:cubicBezTo>
                  <a:cubicBezTo>
                    <a:pt x="6" y="0"/>
                    <a:pt x="0" y="5"/>
                    <a:pt x="2" y="11"/>
                  </a:cubicBezTo>
                  <a:cubicBezTo>
                    <a:pt x="4" y="18"/>
                    <a:pt x="12" y="23"/>
                    <a:pt x="22" y="23"/>
                  </a:cubicBezTo>
                  <a:cubicBezTo>
                    <a:pt x="31" y="23"/>
                    <a:pt x="37" y="18"/>
                    <a:pt x="35" y="11"/>
                  </a:cubicBezTo>
                  <a:close/>
                </a:path>
              </a:pathLst>
            </a:custGeom>
            <a:grpFill/>
            <a:ln>
              <a:noFill/>
            </a:ln>
          </p:spPr>
          <p:txBody>
            <a:bodyPr anchor="ctr"/>
            <a:lstStyle/>
            <a:p>
              <a:pPr algn="ctr"/>
              <a:endParaRPr/>
            </a:p>
          </p:txBody>
        </p:sp>
        <p:sp>
          <p:nvSpPr>
            <p:cNvPr id="440" name="iŝ1îḓé"/>
            <p:cNvSpPr/>
            <p:nvPr/>
          </p:nvSpPr>
          <p:spPr bwMode="auto">
            <a:xfrm>
              <a:off x="7955735" y="3010774"/>
              <a:ext cx="134237" cy="83319"/>
            </a:xfrm>
            <a:custGeom>
              <a:avLst/>
              <a:gdLst>
                <a:gd name="T0" fmla="*/ 35 w 37"/>
                <a:gd name="T1" fmla="*/ 11 h 23"/>
                <a:gd name="T2" fmla="*/ 15 w 37"/>
                <a:gd name="T3" fmla="*/ 0 h 23"/>
                <a:gd name="T4" fmla="*/ 2 w 37"/>
                <a:gd name="T5" fmla="*/ 11 h 23"/>
                <a:gd name="T6" fmla="*/ 22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4" y="0"/>
                    <a:pt x="15" y="0"/>
                  </a:cubicBezTo>
                  <a:cubicBezTo>
                    <a:pt x="6" y="0"/>
                    <a:pt x="0" y="5"/>
                    <a:pt x="2" y="11"/>
                  </a:cubicBezTo>
                  <a:cubicBezTo>
                    <a:pt x="4" y="18"/>
                    <a:pt x="13" y="23"/>
                    <a:pt x="22" y="23"/>
                  </a:cubicBezTo>
                  <a:cubicBezTo>
                    <a:pt x="31" y="23"/>
                    <a:pt x="37" y="18"/>
                    <a:pt x="35" y="11"/>
                  </a:cubicBezTo>
                  <a:close/>
                </a:path>
              </a:pathLst>
            </a:custGeom>
            <a:grpFill/>
            <a:ln>
              <a:noFill/>
            </a:ln>
          </p:spPr>
          <p:txBody>
            <a:bodyPr anchor="ctr"/>
            <a:lstStyle/>
            <a:p>
              <a:pPr algn="ctr"/>
              <a:endParaRPr/>
            </a:p>
          </p:txBody>
        </p:sp>
        <p:sp>
          <p:nvSpPr>
            <p:cNvPr id="441" name="î$ľïdê"/>
            <p:cNvSpPr/>
            <p:nvPr/>
          </p:nvSpPr>
          <p:spPr bwMode="auto">
            <a:xfrm>
              <a:off x="8105400" y="3010774"/>
              <a:ext cx="131151" cy="83319"/>
            </a:xfrm>
            <a:custGeom>
              <a:avLst/>
              <a:gdLst>
                <a:gd name="T0" fmla="*/ 34 w 36"/>
                <a:gd name="T1" fmla="*/ 11 h 23"/>
                <a:gd name="T2" fmla="*/ 14 w 36"/>
                <a:gd name="T3" fmla="*/ 0 h 23"/>
                <a:gd name="T4" fmla="*/ 1 w 36"/>
                <a:gd name="T5" fmla="*/ 11 h 23"/>
                <a:gd name="T6" fmla="*/ 22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2" y="5"/>
                    <a:pt x="23" y="0"/>
                    <a:pt x="14" y="0"/>
                  </a:cubicBezTo>
                  <a:cubicBezTo>
                    <a:pt x="5" y="0"/>
                    <a:pt x="0" y="5"/>
                    <a:pt x="1" y="11"/>
                  </a:cubicBezTo>
                  <a:cubicBezTo>
                    <a:pt x="3" y="18"/>
                    <a:pt x="12" y="23"/>
                    <a:pt x="22" y="23"/>
                  </a:cubicBezTo>
                  <a:cubicBezTo>
                    <a:pt x="31" y="23"/>
                    <a:pt x="36" y="18"/>
                    <a:pt x="34" y="11"/>
                  </a:cubicBezTo>
                  <a:close/>
                </a:path>
              </a:pathLst>
            </a:custGeom>
            <a:grpFill/>
            <a:ln>
              <a:noFill/>
            </a:ln>
          </p:spPr>
          <p:txBody>
            <a:bodyPr anchor="ctr"/>
            <a:lstStyle/>
            <a:p>
              <a:pPr algn="ctr"/>
              <a:endParaRPr/>
            </a:p>
          </p:txBody>
        </p:sp>
        <p:sp>
          <p:nvSpPr>
            <p:cNvPr id="442" name="íṥ1íḋé"/>
            <p:cNvSpPr/>
            <p:nvPr/>
          </p:nvSpPr>
          <p:spPr bwMode="auto">
            <a:xfrm>
              <a:off x="8397018" y="3010774"/>
              <a:ext cx="135779" cy="83319"/>
            </a:xfrm>
            <a:custGeom>
              <a:avLst/>
              <a:gdLst>
                <a:gd name="T0" fmla="*/ 35 w 37"/>
                <a:gd name="T1" fmla="*/ 11 h 23"/>
                <a:gd name="T2" fmla="*/ 14 w 37"/>
                <a:gd name="T3" fmla="*/ 0 h 23"/>
                <a:gd name="T4" fmla="*/ 2 w 37"/>
                <a:gd name="T5" fmla="*/ 11 h 23"/>
                <a:gd name="T6" fmla="*/ 23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3" y="0"/>
                    <a:pt x="14" y="0"/>
                  </a:cubicBezTo>
                  <a:cubicBezTo>
                    <a:pt x="5" y="0"/>
                    <a:pt x="0" y="5"/>
                    <a:pt x="2" y="11"/>
                  </a:cubicBezTo>
                  <a:cubicBezTo>
                    <a:pt x="4" y="18"/>
                    <a:pt x="13" y="23"/>
                    <a:pt x="23" y="23"/>
                  </a:cubicBezTo>
                  <a:cubicBezTo>
                    <a:pt x="32" y="23"/>
                    <a:pt x="37" y="18"/>
                    <a:pt x="35" y="11"/>
                  </a:cubicBezTo>
                  <a:close/>
                </a:path>
              </a:pathLst>
            </a:custGeom>
            <a:grpFill/>
            <a:ln>
              <a:noFill/>
            </a:ln>
          </p:spPr>
          <p:txBody>
            <a:bodyPr anchor="ctr"/>
            <a:lstStyle/>
            <a:p>
              <a:pPr algn="ctr"/>
              <a:endParaRPr/>
            </a:p>
          </p:txBody>
        </p:sp>
        <p:sp>
          <p:nvSpPr>
            <p:cNvPr id="443" name="iś1íḍe"/>
            <p:cNvSpPr/>
            <p:nvPr/>
          </p:nvSpPr>
          <p:spPr bwMode="auto">
            <a:xfrm>
              <a:off x="8543597" y="3010774"/>
              <a:ext cx="138865" cy="83319"/>
            </a:xfrm>
            <a:custGeom>
              <a:avLst/>
              <a:gdLst>
                <a:gd name="T0" fmla="*/ 35 w 38"/>
                <a:gd name="T1" fmla="*/ 11 h 23"/>
                <a:gd name="T2" fmla="*/ 14 w 38"/>
                <a:gd name="T3" fmla="*/ 0 h 23"/>
                <a:gd name="T4" fmla="*/ 2 w 38"/>
                <a:gd name="T5" fmla="*/ 11 h 23"/>
                <a:gd name="T6" fmla="*/ 23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3" y="5"/>
                    <a:pt x="23" y="0"/>
                    <a:pt x="14" y="0"/>
                  </a:cubicBezTo>
                  <a:cubicBezTo>
                    <a:pt x="5" y="0"/>
                    <a:pt x="0" y="5"/>
                    <a:pt x="2" y="11"/>
                  </a:cubicBezTo>
                  <a:cubicBezTo>
                    <a:pt x="5" y="18"/>
                    <a:pt x="14" y="23"/>
                    <a:pt x="23" y="23"/>
                  </a:cubicBezTo>
                  <a:cubicBezTo>
                    <a:pt x="32" y="23"/>
                    <a:pt x="38" y="18"/>
                    <a:pt x="35" y="11"/>
                  </a:cubicBezTo>
                  <a:close/>
                </a:path>
              </a:pathLst>
            </a:custGeom>
            <a:grpFill/>
            <a:ln>
              <a:noFill/>
            </a:ln>
          </p:spPr>
          <p:txBody>
            <a:bodyPr anchor="ctr"/>
            <a:lstStyle/>
            <a:p>
              <a:pPr algn="ctr"/>
              <a:endParaRPr/>
            </a:p>
          </p:txBody>
        </p:sp>
        <p:sp>
          <p:nvSpPr>
            <p:cNvPr id="444" name="iṣľïḋé"/>
            <p:cNvSpPr/>
            <p:nvPr/>
          </p:nvSpPr>
          <p:spPr bwMode="auto">
            <a:xfrm>
              <a:off x="8688634" y="3010774"/>
              <a:ext cx="138865" cy="83319"/>
            </a:xfrm>
            <a:custGeom>
              <a:avLst/>
              <a:gdLst>
                <a:gd name="T0" fmla="*/ 35 w 38"/>
                <a:gd name="T1" fmla="*/ 11 h 23"/>
                <a:gd name="T2" fmla="*/ 14 w 38"/>
                <a:gd name="T3" fmla="*/ 0 h 23"/>
                <a:gd name="T4" fmla="*/ 3 w 38"/>
                <a:gd name="T5" fmla="*/ 11 h 23"/>
                <a:gd name="T6" fmla="*/ 24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3" y="5"/>
                    <a:pt x="23" y="0"/>
                    <a:pt x="14" y="0"/>
                  </a:cubicBezTo>
                  <a:cubicBezTo>
                    <a:pt x="5" y="0"/>
                    <a:pt x="0" y="5"/>
                    <a:pt x="3" y="11"/>
                  </a:cubicBezTo>
                  <a:cubicBezTo>
                    <a:pt x="5" y="18"/>
                    <a:pt x="14" y="23"/>
                    <a:pt x="24" y="23"/>
                  </a:cubicBezTo>
                  <a:cubicBezTo>
                    <a:pt x="33" y="23"/>
                    <a:pt x="38" y="18"/>
                    <a:pt x="35" y="11"/>
                  </a:cubicBezTo>
                  <a:close/>
                </a:path>
              </a:pathLst>
            </a:custGeom>
            <a:grpFill/>
            <a:ln>
              <a:noFill/>
            </a:ln>
          </p:spPr>
          <p:txBody>
            <a:bodyPr anchor="ctr"/>
            <a:lstStyle/>
            <a:p>
              <a:pPr algn="ctr"/>
              <a:endParaRPr/>
            </a:p>
          </p:txBody>
        </p:sp>
        <p:sp>
          <p:nvSpPr>
            <p:cNvPr id="445" name="ï$ļíďè"/>
            <p:cNvSpPr/>
            <p:nvPr/>
          </p:nvSpPr>
          <p:spPr bwMode="auto">
            <a:xfrm>
              <a:off x="7838471" y="3112609"/>
              <a:ext cx="135779" cy="87948"/>
            </a:xfrm>
            <a:custGeom>
              <a:avLst/>
              <a:gdLst>
                <a:gd name="T0" fmla="*/ 35 w 37"/>
                <a:gd name="T1" fmla="*/ 12 h 24"/>
                <a:gd name="T2" fmla="*/ 15 w 37"/>
                <a:gd name="T3" fmla="*/ 0 h 24"/>
                <a:gd name="T4" fmla="*/ 2 w 37"/>
                <a:gd name="T5" fmla="*/ 12 h 24"/>
                <a:gd name="T6" fmla="*/ 21 w 37"/>
                <a:gd name="T7" fmla="*/ 24 h 24"/>
                <a:gd name="T8" fmla="*/ 35 w 37"/>
                <a:gd name="T9" fmla="*/ 12 h 24"/>
              </a:gdLst>
              <a:ahLst/>
              <a:cxnLst>
                <a:cxn ang="0">
                  <a:pos x="T0" y="T1"/>
                </a:cxn>
                <a:cxn ang="0">
                  <a:pos x="T2" y="T3"/>
                </a:cxn>
                <a:cxn ang="0">
                  <a:pos x="T4" y="T5"/>
                </a:cxn>
                <a:cxn ang="0">
                  <a:pos x="T6" y="T7"/>
                </a:cxn>
                <a:cxn ang="0">
                  <a:pos x="T8" y="T9"/>
                </a:cxn>
              </a:cxnLst>
              <a:rect l="0" t="0" r="r" b="b"/>
              <a:pathLst>
                <a:path w="37" h="24">
                  <a:moveTo>
                    <a:pt x="35" y="12"/>
                  </a:moveTo>
                  <a:cubicBezTo>
                    <a:pt x="33" y="6"/>
                    <a:pt x="24" y="0"/>
                    <a:pt x="15" y="0"/>
                  </a:cubicBezTo>
                  <a:cubicBezTo>
                    <a:pt x="6" y="0"/>
                    <a:pt x="0" y="6"/>
                    <a:pt x="2" y="12"/>
                  </a:cubicBezTo>
                  <a:cubicBezTo>
                    <a:pt x="3" y="19"/>
                    <a:pt x="12" y="24"/>
                    <a:pt x="21" y="24"/>
                  </a:cubicBezTo>
                  <a:cubicBezTo>
                    <a:pt x="31" y="24"/>
                    <a:pt x="37" y="19"/>
                    <a:pt x="35" y="12"/>
                  </a:cubicBezTo>
                  <a:close/>
                </a:path>
              </a:pathLst>
            </a:custGeom>
            <a:grpFill/>
            <a:ln>
              <a:noFill/>
            </a:ln>
          </p:spPr>
          <p:txBody>
            <a:bodyPr anchor="ctr"/>
            <a:lstStyle/>
            <a:p>
              <a:pPr algn="ctr"/>
              <a:endParaRPr/>
            </a:p>
          </p:txBody>
        </p:sp>
        <p:sp>
          <p:nvSpPr>
            <p:cNvPr id="446" name="îṣḻiďè"/>
            <p:cNvSpPr/>
            <p:nvPr/>
          </p:nvSpPr>
          <p:spPr bwMode="auto">
            <a:xfrm>
              <a:off x="7988136" y="3112609"/>
              <a:ext cx="135779" cy="87948"/>
            </a:xfrm>
            <a:custGeom>
              <a:avLst/>
              <a:gdLst>
                <a:gd name="T0" fmla="*/ 35 w 37"/>
                <a:gd name="T1" fmla="*/ 12 h 24"/>
                <a:gd name="T2" fmla="*/ 15 w 37"/>
                <a:gd name="T3" fmla="*/ 0 h 24"/>
                <a:gd name="T4" fmla="*/ 1 w 37"/>
                <a:gd name="T5" fmla="*/ 12 h 24"/>
                <a:gd name="T6" fmla="*/ 22 w 37"/>
                <a:gd name="T7" fmla="*/ 24 h 24"/>
                <a:gd name="T8" fmla="*/ 35 w 37"/>
                <a:gd name="T9" fmla="*/ 12 h 24"/>
              </a:gdLst>
              <a:ahLst/>
              <a:cxnLst>
                <a:cxn ang="0">
                  <a:pos x="T0" y="T1"/>
                </a:cxn>
                <a:cxn ang="0">
                  <a:pos x="T2" y="T3"/>
                </a:cxn>
                <a:cxn ang="0">
                  <a:pos x="T4" y="T5"/>
                </a:cxn>
                <a:cxn ang="0">
                  <a:pos x="T6" y="T7"/>
                </a:cxn>
                <a:cxn ang="0">
                  <a:pos x="T8" y="T9"/>
                </a:cxn>
              </a:cxnLst>
              <a:rect l="0" t="0" r="r" b="b"/>
              <a:pathLst>
                <a:path w="37" h="24">
                  <a:moveTo>
                    <a:pt x="35" y="12"/>
                  </a:moveTo>
                  <a:cubicBezTo>
                    <a:pt x="33" y="6"/>
                    <a:pt x="24" y="0"/>
                    <a:pt x="15" y="0"/>
                  </a:cubicBezTo>
                  <a:cubicBezTo>
                    <a:pt x="5" y="0"/>
                    <a:pt x="0" y="6"/>
                    <a:pt x="1" y="12"/>
                  </a:cubicBezTo>
                  <a:cubicBezTo>
                    <a:pt x="3" y="19"/>
                    <a:pt x="12" y="24"/>
                    <a:pt x="22" y="24"/>
                  </a:cubicBezTo>
                  <a:cubicBezTo>
                    <a:pt x="31" y="24"/>
                    <a:pt x="37" y="19"/>
                    <a:pt x="35" y="12"/>
                  </a:cubicBezTo>
                  <a:close/>
                </a:path>
              </a:pathLst>
            </a:custGeom>
            <a:grpFill/>
            <a:ln>
              <a:noFill/>
            </a:ln>
          </p:spPr>
          <p:txBody>
            <a:bodyPr anchor="ctr"/>
            <a:lstStyle/>
            <a:p>
              <a:pPr algn="ctr"/>
              <a:endParaRPr/>
            </a:p>
          </p:txBody>
        </p:sp>
        <p:sp>
          <p:nvSpPr>
            <p:cNvPr id="447" name="ïśḻiḍè"/>
            <p:cNvSpPr/>
            <p:nvPr/>
          </p:nvSpPr>
          <p:spPr bwMode="auto">
            <a:xfrm>
              <a:off x="8434048" y="3112609"/>
              <a:ext cx="138865" cy="87948"/>
            </a:xfrm>
            <a:custGeom>
              <a:avLst/>
              <a:gdLst>
                <a:gd name="T0" fmla="*/ 35 w 38"/>
                <a:gd name="T1" fmla="*/ 12 h 24"/>
                <a:gd name="T2" fmla="*/ 14 w 38"/>
                <a:gd name="T3" fmla="*/ 0 h 24"/>
                <a:gd name="T4" fmla="*/ 2 w 38"/>
                <a:gd name="T5" fmla="*/ 12 h 24"/>
                <a:gd name="T6" fmla="*/ 23 w 38"/>
                <a:gd name="T7" fmla="*/ 24 h 24"/>
                <a:gd name="T8" fmla="*/ 35 w 38"/>
                <a:gd name="T9" fmla="*/ 12 h 24"/>
              </a:gdLst>
              <a:ahLst/>
              <a:cxnLst>
                <a:cxn ang="0">
                  <a:pos x="T0" y="T1"/>
                </a:cxn>
                <a:cxn ang="0">
                  <a:pos x="T2" y="T3"/>
                </a:cxn>
                <a:cxn ang="0">
                  <a:pos x="T4" y="T5"/>
                </a:cxn>
                <a:cxn ang="0">
                  <a:pos x="T6" y="T7"/>
                </a:cxn>
                <a:cxn ang="0">
                  <a:pos x="T8" y="T9"/>
                </a:cxn>
              </a:cxnLst>
              <a:rect l="0" t="0" r="r" b="b"/>
              <a:pathLst>
                <a:path w="38" h="24">
                  <a:moveTo>
                    <a:pt x="35" y="12"/>
                  </a:moveTo>
                  <a:cubicBezTo>
                    <a:pt x="33" y="6"/>
                    <a:pt x="23" y="0"/>
                    <a:pt x="14" y="0"/>
                  </a:cubicBezTo>
                  <a:cubicBezTo>
                    <a:pt x="5" y="0"/>
                    <a:pt x="0" y="6"/>
                    <a:pt x="2" y="12"/>
                  </a:cubicBezTo>
                  <a:cubicBezTo>
                    <a:pt x="4" y="19"/>
                    <a:pt x="13" y="24"/>
                    <a:pt x="23" y="24"/>
                  </a:cubicBezTo>
                  <a:cubicBezTo>
                    <a:pt x="32" y="24"/>
                    <a:pt x="38" y="19"/>
                    <a:pt x="35" y="12"/>
                  </a:cubicBezTo>
                  <a:close/>
                </a:path>
              </a:pathLst>
            </a:custGeom>
            <a:grpFill/>
            <a:ln>
              <a:noFill/>
            </a:ln>
          </p:spPr>
          <p:txBody>
            <a:bodyPr anchor="ctr"/>
            <a:lstStyle/>
            <a:p>
              <a:pPr algn="ctr"/>
              <a:endParaRPr/>
            </a:p>
          </p:txBody>
        </p:sp>
        <p:sp>
          <p:nvSpPr>
            <p:cNvPr id="448" name="ïṣľîḍé"/>
            <p:cNvSpPr/>
            <p:nvPr/>
          </p:nvSpPr>
          <p:spPr bwMode="auto">
            <a:xfrm>
              <a:off x="8579085" y="3112609"/>
              <a:ext cx="138865" cy="87948"/>
            </a:xfrm>
            <a:custGeom>
              <a:avLst/>
              <a:gdLst>
                <a:gd name="T0" fmla="*/ 36 w 38"/>
                <a:gd name="T1" fmla="*/ 12 h 24"/>
                <a:gd name="T2" fmla="*/ 15 w 38"/>
                <a:gd name="T3" fmla="*/ 0 h 24"/>
                <a:gd name="T4" fmla="*/ 3 w 38"/>
                <a:gd name="T5" fmla="*/ 12 h 24"/>
                <a:gd name="T6" fmla="*/ 24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3" y="6"/>
                    <a:pt x="24" y="0"/>
                    <a:pt x="15" y="0"/>
                  </a:cubicBezTo>
                  <a:cubicBezTo>
                    <a:pt x="6" y="0"/>
                    <a:pt x="0" y="6"/>
                    <a:pt x="3" y="12"/>
                  </a:cubicBezTo>
                  <a:cubicBezTo>
                    <a:pt x="5" y="19"/>
                    <a:pt x="15" y="24"/>
                    <a:pt x="24" y="24"/>
                  </a:cubicBezTo>
                  <a:cubicBezTo>
                    <a:pt x="33" y="24"/>
                    <a:pt x="38" y="19"/>
                    <a:pt x="36" y="12"/>
                  </a:cubicBezTo>
                  <a:close/>
                </a:path>
              </a:pathLst>
            </a:custGeom>
            <a:grpFill/>
            <a:ln>
              <a:noFill/>
            </a:ln>
          </p:spPr>
          <p:txBody>
            <a:bodyPr anchor="ctr"/>
            <a:lstStyle/>
            <a:p>
              <a:pPr algn="ctr"/>
              <a:endParaRPr/>
            </a:p>
          </p:txBody>
        </p:sp>
        <p:sp>
          <p:nvSpPr>
            <p:cNvPr id="449" name="íšľïḍe"/>
            <p:cNvSpPr/>
            <p:nvPr/>
          </p:nvSpPr>
          <p:spPr bwMode="auto">
            <a:xfrm>
              <a:off x="8728751" y="3112609"/>
              <a:ext cx="138865" cy="87948"/>
            </a:xfrm>
            <a:custGeom>
              <a:avLst/>
              <a:gdLst>
                <a:gd name="T0" fmla="*/ 36 w 38"/>
                <a:gd name="T1" fmla="*/ 12 h 24"/>
                <a:gd name="T2" fmla="*/ 15 w 38"/>
                <a:gd name="T3" fmla="*/ 0 h 24"/>
                <a:gd name="T4" fmla="*/ 3 w 38"/>
                <a:gd name="T5" fmla="*/ 12 h 24"/>
                <a:gd name="T6" fmla="*/ 24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3" y="6"/>
                    <a:pt x="24" y="0"/>
                    <a:pt x="15" y="0"/>
                  </a:cubicBezTo>
                  <a:cubicBezTo>
                    <a:pt x="5" y="0"/>
                    <a:pt x="0" y="6"/>
                    <a:pt x="3" y="12"/>
                  </a:cubicBezTo>
                  <a:cubicBezTo>
                    <a:pt x="5" y="19"/>
                    <a:pt x="15" y="24"/>
                    <a:pt x="24" y="24"/>
                  </a:cubicBezTo>
                  <a:cubicBezTo>
                    <a:pt x="33" y="24"/>
                    <a:pt x="38" y="19"/>
                    <a:pt x="36" y="12"/>
                  </a:cubicBezTo>
                  <a:close/>
                </a:path>
              </a:pathLst>
            </a:custGeom>
            <a:grpFill/>
            <a:ln>
              <a:noFill/>
            </a:ln>
          </p:spPr>
          <p:txBody>
            <a:bodyPr anchor="ctr"/>
            <a:lstStyle/>
            <a:p>
              <a:pPr algn="ctr"/>
              <a:endParaRPr/>
            </a:p>
          </p:txBody>
        </p:sp>
        <p:sp>
          <p:nvSpPr>
            <p:cNvPr id="450" name="íṣ1ïdê"/>
            <p:cNvSpPr/>
            <p:nvPr/>
          </p:nvSpPr>
          <p:spPr bwMode="auto">
            <a:xfrm>
              <a:off x="8878417" y="3112609"/>
              <a:ext cx="138865" cy="87948"/>
            </a:xfrm>
            <a:custGeom>
              <a:avLst/>
              <a:gdLst>
                <a:gd name="T0" fmla="*/ 36 w 38"/>
                <a:gd name="T1" fmla="*/ 12 h 24"/>
                <a:gd name="T2" fmla="*/ 14 w 38"/>
                <a:gd name="T3" fmla="*/ 0 h 24"/>
                <a:gd name="T4" fmla="*/ 2 w 38"/>
                <a:gd name="T5" fmla="*/ 12 h 24"/>
                <a:gd name="T6" fmla="*/ 24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3" y="6"/>
                    <a:pt x="23" y="0"/>
                    <a:pt x="14" y="0"/>
                  </a:cubicBezTo>
                  <a:cubicBezTo>
                    <a:pt x="5" y="0"/>
                    <a:pt x="0" y="6"/>
                    <a:pt x="2" y="12"/>
                  </a:cubicBezTo>
                  <a:cubicBezTo>
                    <a:pt x="5" y="19"/>
                    <a:pt x="15" y="24"/>
                    <a:pt x="24" y="24"/>
                  </a:cubicBezTo>
                  <a:cubicBezTo>
                    <a:pt x="33" y="24"/>
                    <a:pt x="38" y="19"/>
                    <a:pt x="36" y="12"/>
                  </a:cubicBezTo>
                  <a:close/>
                </a:path>
              </a:pathLst>
            </a:custGeom>
            <a:grpFill/>
            <a:ln>
              <a:noFill/>
            </a:ln>
          </p:spPr>
          <p:txBody>
            <a:bodyPr anchor="ctr"/>
            <a:lstStyle/>
            <a:p>
              <a:pPr algn="ctr"/>
              <a:endParaRPr/>
            </a:p>
          </p:txBody>
        </p:sp>
        <p:sp>
          <p:nvSpPr>
            <p:cNvPr id="451" name="işḷîḓé"/>
            <p:cNvSpPr/>
            <p:nvPr/>
          </p:nvSpPr>
          <p:spPr bwMode="auto">
            <a:xfrm>
              <a:off x="7867787" y="3222158"/>
              <a:ext cx="135779" cy="87948"/>
            </a:xfrm>
            <a:custGeom>
              <a:avLst/>
              <a:gdLst>
                <a:gd name="T0" fmla="*/ 35 w 37"/>
                <a:gd name="T1" fmla="*/ 12 h 24"/>
                <a:gd name="T2" fmla="*/ 15 w 37"/>
                <a:gd name="T3" fmla="*/ 0 h 24"/>
                <a:gd name="T4" fmla="*/ 1 w 37"/>
                <a:gd name="T5" fmla="*/ 12 h 24"/>
                <a:gd name="T6" fmla="*/ 22 w 37"/>
                <a:gd name="T7" fmla="*/ 24 h 24"/>
                <a:gd name="T8" fmla="*/ 35 w 37"/>
                <a:gd name="T9" fmla="*/ 12 h 24"/>
              </a:gdLst>
              <a:ahLst/>
              <a:cxnLst>
                <a:cxn ang="0">
                  <a:pos x="T0" y="T1"/>
                </a:cxn>
                <a:cxn ang="0">
                  <a:pos x="T2" y="T3"/>
                </a:cxn>
                <a:cxn ang="0">
                  <a:pos x="T4" y="T5"/>
                </a:cxn>
                <a:cxn ang="0">
                  <a:pos x="T6" y="T7"/>
                </a:cxn>
                <a:cxn ang="0">
                  <a:pos x="T8" y="T9"/>
                </a:cxn>
              </a:cxnLst>
              <a:rect l="0" t="0" r="r" b="b"/>
              <a:pathLst>
                <a:path w="37" h="24">
                  <a:moveTo>
                    <a:pt x="35" y="12"/>
                  </a:moveTo>
                  <a:cubicBezTo>
                    <a:pt x="33" y="5"/>
                    <a:pt x="24" y="0"/>
                    <a:pt x="15" y="0"/>
                  </a:cubicBezTo>
                  <a:cubicBezTo>
                    <a:pt x="6" y="0"/>
                    <a:pt x="0" y="5"/>
                    <a:pt x="1" y="12"/>
                  </a:cubicBezTo>
                  <a:cubicBezTo>
                    <a:pt x="3" y="19"/>
                    <a:pt x="12" y="24"/>
                    <a:pt x="22" y="24"/>
                  </a:cubicBezTo>
                  <a:cubicBezTo>
                    <a:pt x="31" y="24"/>
                    <a:pt x="37" y="19"/>
                    <a:pt x="35" y="12"/>
                  </a:cubicBezTo>
                  <a:close/>
                </a:path>
              </a:pathLst>
            </a:custGeom>
            <a:grpFill/>
            <a:ln>
              <a:noFill/>
            </a:ln>
          </p:spPr>
          <p:txBody>
            <a:bodyPr anchor="ctr"/>
            <a:lstStyle/>
            <a:p>
              <a:pPr algn="ctr"/>
              <a:endParaRPr/>
            </a:p>
          </p:txBody>
        </p:sp>
        <p:sp>
          <p:nvSpPr>
            <p:cNvPr id="452" name="ïşlîḍe"/>
            <p:cNvSpPr/>
            <p:nvPr/>
          </p:nvSpPr>
          <p:spPr bwMode="auto">
            <a:xfrm>
              <a:off x="8017453" y="3222158"/>
              <a:ext cx="138865" cy="87948"/>
            </a:xfrm>
            <a:custGeom>
              <a:avLst/>
              <a:gdLst>
                <a:gd name="T0" fmla="*/ 36 w 38"/>
                <a:gd name="T1" fmla="*/ 12 h 24"/>
                <a:gd name="T2" fmla="*/ 15 w 38"/>
                <a:gd name="T3" fmla="*/ 0 h 24"/>
                <a:gd name="T4" fmla="*/ 2 w 38"/>
                <a:gd name="T5" fmla="*/ 12 h 24"/>
                <a:gd name="T6" fmla="*/ 22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4" y="5"/>
                    <a:pt x="24" y="0"/>
                    <a:pt x="15" y="0"/>
                  </a:cubicBezTo>
                  <a:cubicBezTo>
                    <a:pt x="6" y="0"/>
                    <a:pt x="0" y="5"/>
                    <a:pt x="2" y="12"/>
                  </a:cubicBezTo>
                  <a:cubicBezTo>
                    <a:pt x="4" y="19"/>
                    <a:pt x="13" y="24"/>
                    <a:pt x="22" y="24"/>
                  </a:cubicBezTo>
                  <a:cubicBezTo>
                    <a:pt x="32" y="24"/>
                    <a:pt x="38" y="19"/>
                    <a:pt x="36" y="12"/>
                  </a:cubicBezTo>
                  <a:close/>
                </a:path>
              </a:pathLst>
            </a:custGeom>
            <a:grpFill/>
            <a:ln>
              <a:noFill/>
            </a:ln>
          </p:spPr>
          <p:txBody>
            <a:bodyPr anchor="ctr"/>
            <a:lstStyle/>
            <a:p>
              <a:pPr algn="ctr"/>
              <a:endParaRPr/>
            </a:p>
          </p:txBody>
        </p:sp>
        <p:sp>
          <p:nvSpPr>
            <p:cNvPr id="453" name="iş1ïḋé"/>
            <p:cNvSpPr/>
            <p:nvPr/>
          </p:nvSpPr>
          <p:spPr bwMode="auto">
            <a:xfrm>
              <a:off x="8619202" y="3222158"/>
              <a:ext cx="143495" cy="87948"/>
            </a:xfrm>
            <a:custGeom>
              <a:avLst/>
              <a:gdLst>
                <a:gd name="T0" fmla="*/ 36 w 39"/>
                <a:gd name="T1" fmla="*/ 12 h 24"/>
                <a:gd name="T2" fmla="*/ 15 w 39"/>
                <a:gd name="T3" fmla="*/ 0 h 24"/>
                <a:gd name="T4" fmla="*/ 2 w 39"/>
                <a:gd name="T5" fmla="*/ 12 h 24"/>
                <a:gd name="T6" fmla="*/ 24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4" y="5"/>
                    <a:pt x="24" y="0"/>
                    <a:pt x="15" y="0"/>
                  </a:cubicBezTo>
                  <a:cubicBezTo>
                    <a:pt x="5" y="0"/>
                    <a:pt x="0" y="5"/>
                    <a:pt x="2" y="12"/>
                  </a:cubicBezTo>
                  <a:cubicBezTo>
                    <a:pt x="5" y="19"/>
                    <a:pt x="14" y="24"/>
                    <a:pt x="24" y="24"/>
                  </a:cubicBezTo>
                  <a:cubicBezTo>
                    <a:pt x="33" y="24"/>
                    <a:pt x="39" y="19"/>
                    <a:pt x="36" y="12"/>
                  </a:cubicBezTo>
                  <a:close/>
                </a:path>
              </a:pathLst>
            </a:custGeom>
            <a:grpFill/>
            <a:ln>
              <a:noFill/>
            </a:ln>
          </p:spPr>
          <p:txBody>
            <a:bodyPr anchor="ctr"/>
            <a:lstStyle/>
            <a:p>
              <a:pPr algn="ctr"/>
              <a:endParaRPr/>
            </a:p>
          </p:txBody>
        </p:sp>
        <p:sp>
          <p:nvSpPr>
            <p:cNvPr id="454" name="íṡḻiďe"/>
            <p:cNvSpPr/>
            <p:nvPr/>
          </p:nvSpPr>
          <p:spPr bwMode="auto">
            <a:xfrm>
              <a:off x="8768867" y="3222158"/>
              <a:ext cx="143495" cy="87948"/>
            </a:xfrm>
            <a:custGeom>
              <a:avLst/>
              <a:gdLst>
                <a:gd name="T0" fmla="*/ 37 w 39"/>
                <a:gd name="T1" fmla="*/ 12 h 24"/>
                <a:gd name="T2" fmla="*/ 15 w 39"/>
                <a:gd name="T3" fmla="*/ 0 h 24"/>
                <a:gd name="T4" fmla="*/ 3 w 39"/>
                <a:gd name="T5" fmla="*/ 12 h 24"/>
                <a:gd name="T6" fmla="*/ 24 w 39"/>
                <a:gd name="T7" fmla="*/ 24 h 24"/>
                <a:gd name="T8" fmla="*/ 37 w 39"/>
                <a:gd name="T9" fmla="*/ 12 h 24"/>
              </a:gdLst>
              <a:ahLst/>
              <a:cxnLst>
                <a:cxn ang="0">
                  <a:pos x="T0" y="T1"/>
                </a:cxn>
                <a:cxn ang="0">
                  <a:pos x="T2" y="T3"/>
                </a:cxn>
                <a:cxn ang="0">
                  <a:pos x="T4" y="T5"/>
                </a:cxn>
                <a:cxn ang="0">
                  <a:pos x="T6" y="T7"/>
                </a:cxn>
                <a:cxn ang="0">
                  <a:pos x="T8" y="T9"/>
                </a:cxn>
              </a:cxnLst>
              <a:rect l="0" t="0" r="r" b="b"/>
              <a:pathLst>
                <a:path w="39" h="24">
                  <a:moveTo>
                    <a:pt x="37" y="12"/>
                  </a:moveTo>
                  <a:cubicBezTo>
                    <a:pt x="34" y="5"/>
                    <a:pt x="24" y="0"/>
                    <a:pt x="15" y="0"/>
                  </a:cubicBezTo>
                  <a:cubicBezTo>
                    <a:pt x="6" y="0"/>
                    <a:pt x="0" y="5"/>
                    <a:pt x="3" y="12"/>
                  </a:cubicBezTo>
                  <a:cubicBezTo>
                    <a:pt x="5" y="19"/>
                    <a:pt x="15" y="24"/>
                    <a:pt x="24" y="24"/>
                  </a:cubicBezTo>
                  <a:cubicBezTo>
                    <a:pt x="34" y="24"/>
                    <a:pt x="39" y="19"/>
                    <a:pt x="37" y="12"/>
                  </a:cubicBezTo>
                  <a:close/>
                </a:path>
              </a:pathLst>
            </a:custGeom>
            <a:grpFill/>
            <a:ln>
              <a:noFill/>
            </a:ln>
          </p:spPr>
          <p:txBody>
            <a:bodyPr anchor="ctr"/>
            <a:lstStyle/>
            <a:p>
              <a:pPr algn="ctr"/>
              <a:endParaRPr/>
            </a:p>
          </p:txBody>
        </p:sp>
        <p:sp>
          <p:nvSpPr>
            <p:cNvPr id="455" name="iṧlîḓè"/>
            <p:cNvSpPr/>
            <p:nvPr/>
          </p:nvSpPr>
          <p:spPr bwMode="auto">
            <a:xfrm>
              <a:off x="8918534" y="3222158"/>
              <a:ext cx="146580" cy="87948"/>
            </a:xfrm>
            <a:custGeom>
              <a:avLst/>
              <a:gdLst>
                <a:gd name="T0" fmla="*/ 37 w 40"/>
                <a:gd name="T1" fmla="*/ 12 h 24"/>
                <a:gd name="T2" fmla="*/ 15 w 40"/>
                <a:gd name="T3" fmla="*/ 0 h 24"/>
                <a:gd name="T4" fmla="*/ 3 w 40"/>
                <a:gd name="T5" fmla="*/ 12 h 24"/>
                <a:gd name="T6" fmla="*/ 25 w 40"/>
                <a:gd name="T7" fmla="*/ 24 h 24"/>
                <a:gd name="T8" fmla="*/ 37 w 40"/>
                <a:gd name="T9" fmla="*/ 12 h 24"/>
              </a:gdLst>
              <a:ahLst/>
              <a:cxnLst>
                <a:cxn ang="0">
                  <a:pos x="T0" y="T1"/>
                </a:cxn>
                <a:cxn ang="0">
                  <a:pos x="T2" y="T3"/>
                </a:cxn>
                <a:cxn ang="0">
                  <a:pos x="T4" y="T5"/>
                </a:cxn>
                <a:cxn ang="0">
                  <a:pos x="T6" y="T7"/>
                </a:cxn>
                <a:cxn ang="0">
                  <a:pos x="T8" y="T9"/>
                </a:cxn>
              </a:cxnLst>
              <a:rect l="0" t="0" r="r" b="b"/>
              <a:pathLst>
                <a:path w="40" h="24">
                  <a:moveTo>
                    <a:pt x="37" y="12"/>
                  </a:moveTo>
                  <a:cubicBezTo>
                    <a:pt x="34" y="5"/>
                    <a:pt x="24" y="0"/>
                    <a:pt x="15" y="0"/>
                  </a:cubicBezTo>
                  <a:cubicBezTo>
                    <a:pt x="6" y="0"/>
                    <a:pt x="0" y="5"/>
                    <a:pt x="3" y="12"/>
                  </a:cubicBezTo>
                  <a:cubicBezTo>
                    <a:pt x="6" y="19"/>
                    <a:pt x="16" y="24"/>
                    <a:pt x="25" y="24"/>
                  </a:cubicBezTo>
                  <a:cubicBezTo>
                    <a:pt x="35" y="24"/>
                    <a:pt x="40" y="19"/>
                    <a:pt x="37" y="12"/>
                  </a:cubicBezTo>
                  <a:close/>
                </a:path>
              </a:pathLst>
            </a:custGeom>
            <a:grpFill/>
            <a:ln>
              <a:noFill/>
            </a:ln>
          </p:spPr>
          <p:txBody>
            <a:bodyPr anchor="ctr"/>
            <a:lstStyle/>
            <a:p>
              <a:pPr algn="ctr"/>
              <a:endParaRPr/>
            </a:p>
          </p:txBody>
        </p:sp>
        <p:sp>
          <p:nvSpPr>
            <p:cNvPr id="456" name="í$lidè"/>
            <p:cNvSpPr/>
            <p:nvPr/>
          </p:nvSpPr>
          <p:spPr bwMode="auto">
            <a:xfrm>
              <a:off x="7897103" y="3331707"/>
              <a:ext cx="138865" cy="91034"/>
            </a:xfrm>
            <a:custGeom>
              <a:avLst/>
              <a:gdLst>
                <a:gd name="T0" fmla="*/ 36 w 38"/>
                <a:gd name="T1" fmla="*/ 12 h 25"/>
                <a:gd name="T2" fmla="*/ 15 w 38"/>
                <a:gd name="T3" fmla="*/ 0 h 25"/>
                <a:gd name="T4" fmla="*/ 1 w 38"/>
                <a:gd name="T5" fmla="*/ 12 h 25"/>
                <a:gd name="T6" fmla="*/ 22 w 38"/>
                <a:gd name="T7" fmla="*/ 25 h 25"/>
                <a:gd name="T8" fmla="*/ 36 w 38"/>
                <a:gd name="T9" fmla="*/ 12 h 25"/>
              </a:gdLst>
              <a:ahLst/>
              <a:cxnLst>
                <a:cxn ang="0">
                  <a:pos x="T0" y="T1"/>
                </a:cxn>
                <a:cxn ang="0">
                  <a:pos x="T2" y="T3"/>
                </a:cxn>
                <a:cxn ang="0">
                  <a:pos x="T4" y="T5"/>
                </a:cxn>
                <a:cxn ang="0">
                  <a:pos x="T6" y="T7"/>
                </a:cxn>
                <a:cxn ang="0">
                  <a:pos x="T8" y="T9"/>
                </a:cxn>
              </a:cxnLst>
              <a:rect l="0" t="0" r="r" b="b"/>
              <a:pathLst>
                <a:path w="38" h="25">
                  <a:moveTo>
                    <a:pt x="36" y="12"/>
                  </a:moveTo>
                  <a:cubicBezTo>
                    <a:pt x="34" y="5"/>
                    <a:pt x="25" y="0"/>
                    <a:pt x="15" y="0"/>
                  </a:cubicBezTo>
                  <a:cubicBezTo>
                    <a:pt x="6" y="0"/>
                    <a:pt x="0" y="5"/>
                    <a:pt x="1" y="12"/>
                  </a:cubicBezTo>
                  <a:cubicBezTo>
                    <a:pt x="3" y="19"/>
                    <a:pt x="12" y="25"/>
                    <a:pt x="22" y="25"/>
                  </a:cubicBezTo>
                  <a:cubicBezTo>
                    <a:pt x="32" y="25"/>
                    <a:pt x="38" y="19"/>
                    <a:pt x="36" y="12"/>
                  </a:cubicBezTo>
                  <a:close/>
                </a:path>
              </a:pathLst>
            </a:custGeom>
            <a:grpFill/>
            <a:ln>
              <a:noFill/>
            </a:ln>
          </p:spPr>
          <p:txBody>
            <a:bodyPr anchor="ctr"/>
            <a:lstStyle/>
            <a:p>
              <a:pPr algn="ctr"/>
              <a:endParaRPr/>
            </a:p>
          </p:txBody>
        </p:sp>
        <p:sp>
          <p:nvSpPr>
            <p:cNvPr id="457" name="îSḻïḓè"/>
            <p:cNvSpPr/>
            <p:nvPr/>
          </p:nvSpPr>
          <p:spPr bwMode="auto">
            <a:xfrm>
              <a:off x="8659319" y="3331707"/>
              <a:ext cx="143495" cy="91034"/>
            </a:xfrm>
            <a:custGeom>
              <a:avLst/>
              <a:gdLst>
                <a:gd name="T0" fmla="*/ 37 w 39"/>
                <a:gd name="T1" fmla="*/ 12 h 25"/>
                <a:gd name="T2" fmla="*/ 15 w 39"/>
                <a:gd name="T3" fmla="*/ 0 h 25"/>
                <a:gd name="T4" fmla="*/ 2 w 39"/>
                <a:gd name="T5" fmla="*/ 12 h 25"/>
                <a:gd name="T6" fmla="*/ 24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4" y="5"/>
                    <a:pt x="24" y="0"/>
                    <a:pt x="15" y="0"/>
                  </a:cubicBezTo>
                  <a:cubicBezTo>
                    <a:pt x="5" y="0"/>
                    <a:pt x="0" y="5"/>
                    <a:pt x="2" y="12"/>
                  </a:cubicBezTo>
                  <a:cubicBezTo>
                    <a:pt x="5" y="19"/>
                    <a:pt x="15" y="25"/>
                    <a:pt x="24" y="25"/>
                  </a:cubicBezTo>
                  <a:cubicBezTo>
                    <a:pt x="34" y="25"/>
                    <a:pt x="39" y="19"/>
                    <a:pt x="37" y="12"/>
                  </a:cubicBezTo>
                  <a:close/>
                </a:path>
              </a:pathLst>
            </a:custGeom>
            <a:grpFill/>
            <a:ln>
              <a:noFill/>
            </a:ln>
          </p:spPr>
          <p:txBody>
            <a:bodyPr anchor="ctr"/>
            <a:lstStyle/>
            <a:p>
              <a:pPr algn="ctr"/>
              <a:endParaRPr/>
            </a:p>
          </p:txBody>
        </p:sp>
        <p:sp>
          <p:nvSpPr>
            <p:cNvPr id="458" name="íŝľíḓè"/>
            <p:cNvSpPr/>
            <p:nvPr/>
          </p:nvSpPr>
          <p:spPr bwMode="auto">
            <a:xfrm>
              <a:off x="8856816" y="3445885"/>
              <a:ext cx="146580" cy="94120"/>
            </a:xfrm>
            <a:custGeom>
              <a:avLst/>
              <a:gdLst>
                <a:gd name="T0" fmla="*/ 37 w 40"/>
                <a:gd name="T1" fmla="*/ 12 h 26"/>
                <a:gd name="T2" fmla="*/ 15 w 40"/>
                <a:gd name="T3" fmla="*/ 0 h 26"/>
                <a:gd name="T4" fmla="*/ 2 w 40"/>
                <a:gd name="T5" fmla="*/ 12 h 26"/>
                <a:gd name="T6" fmla="*/ 25 w 40"/>
                <a:gd name="T7" fmla="*/ 26 h 26"/>
                <a:gd name="T8" fmla="*/ 37 w 40"/>
                <a:gd name="T9" fmla="*/ 12 h 26"/>
              </a:gdLst>
              <a:ahLst/>
              <a:cxnLst>
                <a:cxn ang="0">
                  <a:pos x="T0" y="T1"/>
                </a:cxn>
                <a:cxn ang="0">
                  <a:pos x="T2" y="T3"/>
                </a:cxn>
                <a:cxn ang="0">
                  <a:pos x="T4" y="T5"/>
                </a:cxn>
                <a:cxn ang="0">
                  <a:pos x="T6" y="T7"/>
                </a:cxn>
                <a:cxn ang="0">
                  <a:pos x="T8" y="T9"/>
                </a:cxn>
              </a:cxnLst>
              <a:rect l="0" t="0" r="r" b="b"/>
              <a:pathLst>
                <a:path w="40" h="26">
                  <a:moveTo>
                    <a:pt x="37" y="12"/>
                  </a:moveTo>
                  <a:cubicBezTo>
                    <a:pt x="34" y="5"/>
                    <a:pt x="24" y="0"/>
                    <a:pt x="15" y="0"/>
                  </a:cubicBezTo>
                  <a:cubicBezTo>
                    <a:pt x="5" y="0"/>
                    <a:pt x="0" y="5"/>
                    <a:pt x="2" y="12"/>
                  </a:cubicBezTo>
                  <a:cubicBezTo>
                    <a:pt x="5" y="20"/>
                    <a:pt x="15" y="26"/>
                    <a:pt x="25" y="26"/>
                  </a:cubicBezTo>
                  <a:cubicBezTo>
                    <a:pt x="34" y="26"/>
                    <a:pt x="40" y="20"/>
                    <a:pt x="37" y="12"/>
                  </a:cubicBezTo>
                  <a:close/>
                </a:path>
              </a:pathLst>
            </a:custGeom>
            <a:grpFill/>
            <a:ln>
              <a:noFill/>
            </a:ln>
          </p:spPr>
          <p:txBody>
            <a:bodyPr anchor="ctr"/>
            <a:lstStyle/>
            <a:p>
              <a:pPr algn="ctr"/>
              <a:endParaRPr/>
            </a:p>
          </p:txBody>
        </p:sp>
        <p:sp>
          <p:nvSpPr>
            <p:cNvPr id="459" name="iṡľíḍé"/>
            <p:cNvSpPr/>
            <p:nvPr/>
          </p:nvSpPr>
          <p:spPr bwMode="auto">
            <a:xfrm>
              <a:off x="5905159" y="2714528"/>
              <a:ext cx="112636" cy="80233"/>
            </a:xfrm>
            <a:custGeom>
              <a:avLst/>
              <a:gdLst>
                <a:gd name="T0" fmla="*/ 31 w 31"/>
                <a:gd name="T1" fmla="*/ 11 h 22"/>
                <a:gd name="T2" fmla="*/ 15 w 31"/>
                <a:gd name="T3" fmla="*/ 0 h 22"/>
                <a:gd name="T4" fmla="*/ 0 w 31"/>
                <a:gd name="T5" fmla="*/ 11 h 22"/>
                <a:gd name="T6" fmla="*/ 16 w 31"/>
                <a:gd name="T7" fmla="*/ 22 h 22"/>
                <a:gd name="T8" fmla="*/ 31 w 31"/>
                <a:gd name="T9" fmla="*/ 11 h 22"/>
              </a:gdLst>
              <a:ahLst/>
              <a:cxnLst>
                <a:cxn ang="0">
                  <a:pos x="T0" y="T1"/>
                </a:cxn>
                <a:cxn ang="0">
                  <a:pos x="T2" y="T3"/>
                </a:cxn>
                <a:cxn ang="0">
                  <a:pos x="T4" y="T5"/>
                </a:cxn>
                <a:cxn ang="0">
                  <a:pos x="T6" y="T7"/>
                </a:cxn>
                <a:cxn ang="0">
                  <a:pos x="T8" y="T9"/>
                </a:cxn>
              </a:cxnLst>
              <a:rect l="0" t="0" r="r" b="b"/>
              <a:pathLst>
                <a:path w="31" h="22">
                  <a:moveTo>
                    <a:pt x="31" y="11"/>
                  </a:moveTo>
                  <a:cubicBezTo>
                    <a:pt x="31" y="5"/>
                    <a:pt x="24" y="0"/>
                    <a:pt x="15" y="0"/>
                  </a:cubicBezTo>
                  <a:cubicBezTo>
                    <a:pt x="7" y="0"/>
                    <a:pt x="0" y="5"/>
                    <a:pt x="0" y="11"/>
                  </a:cubicBezTo>
                  <a:cubicBezTo>
                    <a:pt x="0" y="17"/>
                    <a:pt x="7" y="22"/>
                    <a:pt x="16" y="22"/>
                  </a:cubicBezTo>
                  <a:cubicBezTo>
                    <a:pt x="24" y="22"/>
                    <a:pt x="31" y="17"/>
                    <a:pt x="31" y="11"/>
                  </a:cubicBezTo>
                  <a:close/>
                </a:path>
              </a:pathLst>
            </a:custGeom>
            <a:grpFill/>
            <a:ln>
              <a:noFill/>
            </a:ln>
          </p:spPr>
          <p:txBody>
            <a:bodyPr anchor="ctr"/>
            <a:lstStyle/>
            <a:p>
              <a:pPr algn="ctr"/>
              <a:endParaRPr/>
            </a:p>
          </p:txBody>
        </p:sp>
        <p:sp>
          <p:nvSpPr>
            <p:cNvPr id="460" name="ïs1îḑê"/>
            <p:cNvSpPr/>
            <p:nvPr/>
          </p:nvSpPr>
          <p:spPr bwMode="auto">
            <a:xfrm>
              <a:off x="6044024" y="2714528"/>
              <a:ext cx="115721" cy="80233"/>
            </a:xfrm>
            <a:custGeom>
              <a:avLst/>
              <a:gdLst>
                <a:gd name="T0" fmla="*/ 32 w 32"/>
                <a:gd name="T1" fmla="*/ 11 h 22"/>
                <a:gd name="T2" fmla="*/ 16 w 32"/>
                <a:gd name="T3" fmla="*/ 0 h 22"/>
                <a:gd name="T4" fmla="*/ 0 w 32"/>
                <a:gd name="T5" fmla="*/ 11 h 22"/>
                <a:gd name="T6" fmla="*/ 17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4" y="0"/>
                    <a:pt x="16" y="0"/>
                  </a:cubicBezTo>
                  <a:cubicBezTo>
                    <a:pt x="7" y="0"/>
                    <a:pt x="0" y="5"/>
                    <a:pt x="0" y="11"/>
                  </a:cubicBezTo>
                  <a:cubicBezTo>
                    <a:pt x="1" y="17"/>
                    <a:pt x="8" y="22"/>
                    <a:pt x="17" y="22"/>
                  </a:cubicBezTo>
                  <a:cubicBezTo>
                    <a:pt x="25" y="22"/>
                    <a:pt x="32" y="17"/>
                    <a:pt x="32" y="11"/>
                  </a:cubicBezTo>
                  <a:close/>
                </a:path>
              </a:pathLst>
            </a:custGeom>
            <a:grpFill/>
            <a:ln>
              <a:noFill/>
            </a:ln>
          </p:spPr>
          <p:txBody>
            <a:bodyPr anchor="ctr"/>
            <a:lstStyle/>
            <a:p>
              <a:pPr algn="ctr"/>
              <a:endParaRPr/>
            </a:p>
          </p:txBody>
        </p:sp>
        <p:sp>
          <p:nvSpPr>
            <p:cNvPr id="461" name="íslïḋe"/>
            <p:cNvSpPr/>
            <p:nvPr/>
          </p:nvSpPr>
          <p:spPr bwMode="auto">
            <a:xfrm>
              <a:off x="6185975" y="2714528"/>
              <a:ext cx="117264" cy="80233"/>
            </a:xfrm>
            <a:custGeom>
              <a:avLst/>
              <a:gdLst>
                <a:gd name="T0" fmla="*/ 32 w 32"/>
                <a:gd name="T1" fmla="*/ 11 h 22"/>
                <a:gd name="T2" fmla="*/ 15 w 32"/>
                <a:gd name="T3" fmla="*/ 0 h 22"/>
                <a:gd name="T4" fmla="*/ 0 w 32"/>
                <a:gd name="T5" fmla="*/ 11 h 22"/>
                <a:gd name="T6" fmla="*/ 16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1" y="5"/>
                    <a:pt x="24" y="0"/>
                    <a:pt x="15" y="0"/>
                  </a:cubicBezTo>
                  <a:cubicBezTo>
                    <a:pt x="7" y="0"/>
                    <a:pt x="0" y="5"/>
                    <a:pt x="0" y="11"/>
                  </a:cubicBezTo>
                  <a:cubicBezTo>
                    <a:pt x="0" y="17"/>
                    <a:pt x="8" y="22"/>
                    <a:pt x="16" y="22"/>
                  </a:cubicBezTo>
                  <a:cubicBezTo>
                    <a:pt x="25" y="22"/>
                    <a:pt x="32" y="17"/>
                    <a:pt x="32" y="11"/>
                  </a:cubicBezTo>
                  <a:close/>
                </a:path>
              </a:pathLst>
            </a:custGeom>
            <a:grpFill/>
            <a:ln>
              <a:noFill/>
            </a:ln>
          </p:spPr>
          <p:txBody>
            <a:bodyPr anchor="ctr"/>
            <a:lstStyle/>
            <a:p>
              <a:pPr algn="ctr"/>
              <a:endParaRPr/>
            </a:p>
          </p:txBody>
        </p:sp>
        <p:sp>
          <p:nvSpPr>
            <p:cNvPr id="462" name="ïSḻîḋe"/>
            <p:cNvSpPr/>
            <p:nvPr/>
          </p:nvSpPr>
          <p:spPr bwMode="auto">
            <a:xfrm>
              <a:off x="6324840" y="2714528"/>
              <a:ext cx="120350" cy="80233"/>
            </a:xfrm>
            <a:custGeom>
              <a:avLst/>
              <a:gdLst>
                <a:gd name="T0" fmla="*/ 32 w 33"/>
                <a:gd name="T1" fmla="*/ 11 h 22"/>
                <a:gd name="T2" fmla="*/ 16 w 33"/>
                <a:gd name="T3" fmla="*/ 0 h 22"/>
                <a:gd name="T4" fmla="*/ 1 w 33"/>
                <a:gd name="T5" fmla="*/ 11 h 22"/>
                <a:gd name="T6" fmla="*/ 17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2" y="5"/>
                    <a:pt x="24" y="0"/>
                    <a:pt x="16" y="0"/>
                  </a:cubicBezTo>
                  <a:cubicBezTo>
                    <a:pt x="7" y="0"/>
                    <a:pt x="0" y="5"/>
                    <a:pt x="1" y="11"/>
                  </a:cubicBezTo>
                  <a:cubicBezTo>
                    <a:pt x="1" y="17"/>
                    <a:pt x="9" y="22"/>
                    <a:pt x="17" y="22"/>
                  </a:cubicBezTo>
                  <a:cubicBezTo>
                    <a:pt x="26" y="22"/>
                    <a:pt x="33" y="17"/>
                    <a:pt x="32" y="11"/>
                  </a:cubicBezTo>
                  <a:close/>
                </a:path>
              </a:pathLst>
            </a:custGeom>
            <a:grpFill/>
            <a:ln>
              <a:noFill/>
            </a:ln>
          </p:spPr>
          <p:txBody>
            <a:bodyPr anchor="ctr"/>
            <a:lstStyle/>
            <a:p>
              <a:pPr algn="ctr"/>
              <a:endParaRPr/>
            </a:p>
          </p:txBody>
        </p:sp>
        <p:sp>
          <p:nvSpPr>
            <p:cNvPr id="463" name="îṩļíḓe"/>
            <p:cNvSpPr/>
            <p:nvPr/>
          </p:nvSpPr>
          <p:spPr bwMode="auto">
            <a:xfrm>
              <a:off x="7087056" y="4063064"/>
              <a:ext cx="146580" cy="109550"/>
            </a:xfrm>
            <a:custGeom>
              <a:avLst/>
              <a:gdLst>
                <a:gd name="T0" fmla="*/ 39 w 40"/>
                <a:gd name="T1" fmla="*/ 15 h 30"/>
                <a:gd name="T2" fmla="*/ 18 w 40"/>
                <a:gd name="T3" fmla="*/ 0 h 30"/>
                <a:gd name="T4" fmla="*/ 1 w 40"/>
                <a:gd name="T5" fmla="*/ 15 h 30"/>
                <a:gd name="T6" fmla="*/ 22 w 40"/>
                <a:gd name="T7" fmla="*/ 30 h 30"/>
                <a:gd name="T8" fmla="*/ 39 w 40"/>
                <a:gd name="T9" fmla="*/ 15 h 30"/>
              </a:gdLst>
              <a:ahLst/>
              <a:cxnLst>
                <a:cxn ang="0">
                  <a:pos x="T0" y="T1"/>
                </a:cxn>
                <a:cxn ang="0">
                  <a:pos x="T2" y="T3"/>
                </a:cxn>
                <a:cxn ang="0">
                  <a:pos x="T4" y="T5"/>
                </a:cxn>
                <a:cxn ang="0">
                  <a:pos x="T6" y="T7"/>
                </a:cxn>
                <a:cxn ang="0">
                  <a:pos x="T8" y="T9"/>
                </a:cxn>
              </a:cxnLst>
              <a:rect l="0" t="0" r="r" b="b"/>
              <a:pathLst>
                <a:path w="40" h="30">
                  <a:moveTo>
                    <a:pt x="39" y="15"/>
                  </a:moveTo>
                  <a:cubicBezTo>
                    <a:pt x="37" y="6"/>
                    <a:pt x="28" y="0"/>
                    <a:pt x="18" y="0"/>
                  </a:cubicBezTo>
                  <a:cubicBezTo>
                    <a:pt x="7" y="0"/>
                    <a:pt x="0" y="6"/>
                    <a:pt x="1" y="15"/>
                  </a:cubicBezTo>
                  <a:cubicBezTo>
                    <a:pt x="2" y="23"/>
                    <a:pt x="12" y="30"/>
                    <a:pt x="22" y="30"/>
                  </a:cubicBezTo>
                  <a:cubicBezTo>
                    <a:pt x="33" y="30"/>
                    <a:pt x="40" y="23"/>
                    <a:pt x="39" y="15"/>
                  </a:cubicBezTo>
                  <a:close/>
                </a:path>
              </a:pathLst>
            </a:custGeom>
            <a:grpFill/>
            <a:ln>
              <a:noFill/>
            </a:ln>
          </p:spPr>
          <p:txBody>
            <a:bodyPr anchor="ctr"/>
            <a:lstStyle/>
            <a:p>
              <a:pPr algn="ctr"/>
              <a:endParaRPr/>
            </a:p>
          </p:txBody>
        </p:sp>
        <p:sp>
          <p:nvSpPr>
            <p:cNvPr id="464" name="îṧ1ïḑè"/>
            <p:cNvSpPr/>
            <p:nvPr/>
          </p:nvSpPr>
          <p:spPr bwMode="auto">
            <a:xfrm>
              <a:off x="6937390" y="4198843"/>
              <a:ext cx="146580" cy="112636"/>
            </a:xfrm>
            <a:custGeom>
              <a:avLst/>
              <a:gdLst>
                <a:gd name="T0" fmla="*/ 39 w 40"/>
                <a:gd name="T1" fmla="*/ 15 h 31"/>
                <a:gd name="T2" fmla="*/ 18 w 40"/>
                <a:gd name="T3" fmla="*/ 0 h 31"/>
                <a:gd name="T4" fmla="*/ 1 w 40"/>
                <a:gd name="T5" fmla="*/ 15 h 31"/>
                <a:gd name="T6" fmla="*/ 22 w 40"/>
                <a:gd name="T7" fmla="*/ 31 h 31"/>
                <a:gd name="T8" fmla="*/ 39 w 40"/>
                <a:gd name="T9" fmla="*/ 15 h 31"/>
              </a:gdLst>
              <a:ahLst/>
              <a:cxnLst>
                <a:cxn ang="0">
                  <a:pos x="T0" y="T1"/>
                </a:cxn>
                <a:cxn ang="0">
                  <a:pos x="T2" y="T3"/>
                </a:cxn>
                <a:cxn ang="0">
                  <a:pos x="T4" y="T5"/>
                </a:cxn>
                <a:cxn ang="0">
                  <a:pos x="T6" y="T7"/>
                </a:cxn>
                <a:cxn ang="0">
                  <a:pos x="T8" y="T9"/>
                </a:cxn>
              </a:cxnLst>
              <a:rect l="0" t="0" r="r" b="b"/>
              <a:pathLst>
                <a:path w="40" h="31">
                  <a:moveTo>
                    <a:pt x="39" y="15"/>
                  </a:moveTo>
                  <a:cubicBezTo>
                    <a:pt x="38" y="7"/>
                    <a:pt x="28" y="0"/>
                    <a:pt x="18" y="0"/>
                  </a:cubicBezTo>
                  <a:cubicBezTo>
                    <a:pt x="8" y="0"/>
                    <a:pt x="0" y="7"/>
                    <a:pt x="1" y="15"/>
                  </a:cubicBezTo>
                  <a:cubicBezTo>
                    <a:pt x="2" y="24"/>
                    <a:pt x="12" y="31"/>
                    <a:pt x="22" y="31"/>
                  </a:cubicBezTo>
                  <a:cubicBezTo>
                    <a:pt x="33" y="31"/>
                    <a:pt x="40" y="24"/>
                    <a:pt x="39" y="15"/>
                  </a:cubicBezTo>
                  <a:close/>
                </a:path>
              </a:pathLst>
            </a:custGeom>
            <a:grpFill/>
            <a:ln>
              <a:noFill/>
            </a:ln>
          </p:spPr>
          <p:txBody>
            <a:bodyPr anchor="ctr"/>
            <a:lstStyle/>
            <a:p>
              <a:pPr algn="ctr"/>
              <a:endParaRPr/>
            </a:p>
          </p:txBody>
        </p:sp>
        <p:sp>
          <p:nvSpPr>
            <p:cNvPr id="465" name="ïšḷîḋê"/>
            <p:cNvSpPr/>
            <p:nvPr/>
          </p:nvSpPr>
          <p:spPr bwMode="auto">
            <a:xfrm>
              <a:off x="7105571" y="4198843"/>
              <a:ext cx="149666" cy="112636"/>
            </a:xfrm>
            <a:custGeom>
              <a:avLst/>
              <a:gdLst>
                <a:gd name="T0" fmla="*/ 40 w 41"/>
                <a:gd name="T1" fmla="*/ 15 h 31"/>
                <a:gd name="T2" fmla="*/ 18 w 41"/>
                <a:gd name="T3" fmla="*/ 0 h 31"/>
                <a:gd name="T4" fmla="*/ 2 w 41"/>
                <a:gd name="T5" fmla="*/ 15 h 31"/>
                <a:gd name="T6" fmla="*/ 23 w 41"/>
                <a:gd name="T7" fmla="*/ 31 h 31"/>
                <a:gd name="T8" fmla="*/ 40 w 41"/>
                <a:gd name="T9" fmla="*/ 15 h 31"/>
              </a:gdLst>
              <a:ahLst/>
              <a:cxnLst>
                <a:cxn ang="0">
                  <a:pos x="T0" y="T1"/>
                </a:cxn>
                <a:cxn ang="0">
                  <a:pos x="T2" y="T3"/>
                </a:cxn>
                <a:cxn ang="0">
                  <a:pos x="T4" y="T5"/>
                </a:cxn>
                <a:cxn ang="0">
                  <a:pos x="T6" y="T7"/>
                </a:cxn>
                <a:cxn ang="0">
                  <a:pos x="T8" y="T9"/>
                </a:cxn>
              </a:cxnLst>
              <a:rect l="0" t="0" r="r" b="b"/>
              <a:pathLst>
                <a:path w="41" h="31">
                  <a:moveTo>
                    <a:pt x="40" y="15"/>
                  </a:moveTo>
                  <a:cubicBezTo>
                    <a:pt x="38" y="7"/>
                    <a:pt x="29" y="0"/>
                    <a:pt x="18" y="0"/>
                  </a:cubicBezTo>
                  <a:cubicBezTo>
                    <a:pt x="8" y="0"/>
                    <a:pt x="0" y="7"/>
                    <a:pt x="2" y="15"/>
                  </a:cubicBezTo>
                  <a:cubicBezTo>
                    <a:pt x="3" y="24"/>
                    <a:pt x="13" y="31"/>
                    <a:pt x="23" y="31"/>
                  </a:cubicBezTo>
                  <a:cubicBezTo>
                    <a:pt x="34" y="31"/>
                    <a:pt x="41" y="24"/>
                    <a:pt x="40" y="15"/>
                  </a:cubicBezTo>
                  <a:close/>
                </a:path>
              </a:pathLst>
            </a:custGeom>
            <a:grpFill/>
            <a:ln>
              <a:noFill/>
            </a:ln>
          </p:spPr>
          <p:txBody>
            <a:bodyPr anchor="ctr"/>
            <a:lstStyle/>
            <a:p>
              <a:pPr algn="ctr"/>
              <a:endParaRPr/>
            </a:p>
          </p:txBody>
        </p:sp>
        <p:sp>
          <p:nvSpPr>
            <p:cNvPr id="466" name="íSľïḑé"/>
            <p:cNvSpPr/>
            <p:nvPr/>
          </p:nvSpPr>
          <p:spPr bwMode="auto">
            <a:xfrm>
              <a:off x="6955906" y="4337708"/>
              <a:ext cx="149666" cy="115721"/>
            </a:xfrm>
            <a:custGeom>
              <a:avLst/>
              <a:gdLst>
                <a:gd name="T0" fmla="*/ 40 w 41"/>
                <a:gd name="T1" fmla="*/ 16 h 32"/>
                <a:gd name="T2" fmla="*/ 18 w 41"/>
                <a:gd name="T3" fmla="*/ 0 h 32"/>
                <a:gd name="T4" fmla="*/ 1 w 41"/>
                <a:gd name="T5" fmla="*/ 16 h 32"/>
                <a:gd name="T6" fmla="*/ 23 w 41"/>
                <a:gd name="T7" fmla="*/ 32 h 32"/>
                <a:gd name="T8" fmla="*/ 40 w 41"/>
                <a:gd name="T9" fmla="*/ 16 h 32"/>
              </a:gdLst>
              <a:ahLst/>
              <a:cxnLst>
                <a:cxn ang="0">
                  <a:pos x="T0" y="T1"/>
                </a:cxn>
                <a:cxn ang="0">
                  <a:pos x="T2" y="T3"/>
                </a:cxn>
                <a:cxn ang="0">
                  <a:pos x="T4" y="T5"/>
                </a:cxn>
                <a:cxn ang="0">
                  <a:pos x="T6" y="T7"/>
                </a:cxn>
                <a:cxn ang="0">
                  <a:pos x="T8" y="T9"/>
                </a:cxn>
              </a:cxnLst>
              <a:rect l="0" t="0" r="r" b="b"/>
              <a:pathLst>
                <a:path w="41" h="32">
                  <a:moveTo>
                    <a:pt x="40" y="16"/>
                  </a:moveTo>
                  <a:cubicBezTo>
                    <a:pt x="38" y="7"/>
                    <a:pt x="29" y="0"/>
                    <a:pt x="18" y="0"/>
                  </a:cubicBezTo>
                  <a:cubicBezTo>
                    <a:pt x="8" y="0"/>
                    <a:pt x="0" y="7"/>
                    <a:pt x="1" y="16"/>
                  </a:cubicBezTo>
                  <a:cubicBezTo>
                    <a:pt x="2" y="25"/>
                    <a:pt x="12" y="32"/>
                    <a:pt x="23" y="32"/>
                  </a:cubicBezTo>
                  <a:cubicBezTo>
                    <a:pt x="33" y="32"/>
                    <a:pt x="41" y="25"/>
                    <a:pt x="40" y="16"/>
                  </a:cubicBezTo>
                  <a:close/>
                </a:path>
              </a:pathLst>
            </a:custGeom>
            <a:grpFill/>
            <a:ln>
              <a:noFill/>
            </a:ln>
          </p:spPr>
          <p:txBody>
            <a:bodyPr anchor="ctr"/>
            <a:lstStyle/>
            <a:p>
              <a:pPr algn="ctr"/>
              <a:endParaRPr/>
            </a:p>
          </p:txBody>
        </p:sp>
        <p:sp>
          <p:nvSpPr>
            <p:cNvPr id="467" name="iśľíḑé"/>
            <p:cNvSpPr/>
            <p:nvPr/>
          </p:nvSpPr>
          <p:spPr bwMode="auto">
            <a:xfrm>
              <a:off x="6963620" y="3222158"/>
              <a:ext cx="131151" cy="87948"/>
            </a:xfrm>
            <a:custGeom>
              <a:avLst/>
              <a:gdLst>
                <a:gd name="T0" fmla="*/ 35 w 36"/>
                <a:gd name="T1" fmla="*/ 12 h 24"/>
                <a:gd name="T2" fmla="*/ 16 w 36"/>
                <a:gd name="T3" fmla="*/ 0 h 24"/>
                <a:gd name="T4" fmla="*/ 1 w 36"/>
                <a:gd name="T5" fmla="*/ 12 h 24"/>
                <a:gd name="T6" fmla="*/ 20 w 36"/>
                <a:gd name="T7" fmla="*/ 24 h 24"/>
                <a:gd name="T8" fmla="*/ 35 w 36"/>
                <a:gd name="T9" fmla="*/ 12 h 24"/>
              </a:gdLst>
              <a:ahLst/>
              <a:cxnLst>
                <a:cxn ang="0">
                  <a:pos x="T0" y="T1"/>
                </a:cxn>
                <a:cxn ang="0">
                  <a:pos x="T2" y="T3"/>
                </a:cxn>
                <a:cxn ang="0">
                  <a:pos x="T4" y="T5"/>
                </a:cxn>
                <a:cxn ang="0">
                  <a:pos x="T6" y="T7"/>
                </a:cxn>
                <a:cxn ang="0">
                  <a:pos x="T8" y="T9"/>
                </a:cxn>
              </a:cxnLst>
              <a:rect l="0" t="0" r="r" b="b"/>
              <a:pathLst>
                <a:path w="36" h="24">
                  <a:moveTo>
                    <a:pt x="35" y="12"/>
                  </a:moveTo>
                  <a:cubicBezTo>
                    <a:pt x="34" y="5"/>
                    <a:pt x="25" y="0"/>
                    <a:pt x="16" y="0"/>
                  </a:cubicBezTo>
                  <a:cubicBezTo>
                    <a:pt x="7" y="0"/>
                    <a:pt x="0" y="5"/>
                    <a:pt x="1" y="12"/>
                  </a:cubicBezTo>
                  <a:cubicBezTo>
                    <a:pt x="2" y="19"/>
                    <a:pt x="10" y="24"/>
                    <a:pt x="20" y="24"/>
                  </a:cubicBezTo>
                  <a:cubicBezTo>
                    <a:pt x="29" y="24"/>
                    <a:pt x="36" y="19"/>
                    <a:pt x="35" y="12"/>
                  </a:cubicBezTo>
                  <a:close/>
                </a:path>
              </a:pathLst>
            </a:custGeom>
            <a:grpFill/>
            <a:ln>
              <a:noFill/>
            </a:ln>
          </p:spPr>
          <p:txBody>
            <a:bodyPr anchor="ctr"/>
            <a:lstStyle/>
            <a:p>
              <a:pPr algn="ctr"/>
              <a:endParaRPr/>
            </a:p>
          </p:txBody>
        </p:sp>
        <p:sp>
          <p:nvSpPr>
            <p:cNvPr id="468" name="îṡ1íḓe"/>
            <p:cNvSpPr/>
            <p:nvPr/>
          </p:nvSpPr>
          <p:spPr bwMode="auto">
            <a:xfrm>
              <a:off x="5343526" y="2623495"/>
              <a:ext cx="115721" cy="72519"/>
            </a:xfrm>
            <a:custGeom>
              <a:avLst/>
              <a:gdLst>
                <a:gd name="T0" fmla="*/ 32 w 32"/>
                <a:gd name="T1" fmla="*/ 10 h 20"/>
                <a:gd name="T2" fmla="*/ 17 w 32"/>
                <a:gd name="T3" fmla="*/ 0 h 20"/>
                <a:gd name="T4" fmla="*/ 1 w 32"/>
                <a:gd name="T5" fmla="*/ 10 h 20"/>
                <a:gd name="T6" fmla="*/ 16 w 32"/>
                <a:gd name="T7" fmla="*/ 20 h 20"/>
                <a:gd name="T8" fmla="*/ 32 w 32"/>
                <a:gd name="T9" fmla="*/ 10 h 20"/>
              </a:gdLst>
              <a:ahLst/>
              <a:cxnLst>
                <a:cxn ang="0">
                  <a:pos x="T0" y="T1"/>
                </a:cxn>
                <a:cxn ang="0">
                  <a:pos x="T2" y="T3"/>
                </a:cxn>
                <a:cxn ang="0">
                  <a:pos x="T4" y="T5"/>
                </a:cxn>
                <a:cxn ang="0">
                  <a:pos x="T6" y="T7"/>
                </a:cxn>
                <a:cxn ang="0">
                  <a:pos x="T8" y="T9"/>
                </a:cxn>
              </a:cxnLst>
              <a:rect l="0" t="0" r="r" b="b"/>
              <a:pathLst>
                <a:path w="32" h="20">
                  <a:moveTo>
                    <a:pt x="32" y="10"/>
                  </a:moveTo>
                  <a:cubicBezTo>
                    <a:pt x="32" y="4"/>
                    <a:pt x="26" y="0"/>
                    <a:pt x="17" y="0"/>
                  </a:cubicBezTo>
                  <a:cubicBezTo>
                    <a:pt x="8" y="0"/>
                    <a:pt x="1" y="4"/>
                    <a:pt x="1" y="10"/>
                  </a:cubicBezTo>
                  <a:cubicBezTo>
                    <a:pt x="0" y="16"/>
                    <a:pt x="7" y="20"/>
                    <a:pt x="16" y="20"/>
                  </a:cubicBezTo>
                  <a:cubicBezTo>
                    <a:pt x="24" y="20"/>
                    <a:pt x="32" y="16"/>
                    <a:pt x="32" y="10"/>
                  </a:cubicBezTo>
                  <a:close/>
                </a:path>
              </a:pathLst>
            </a:custGeom>
            <a:grpFill/>
            <a:ln>
              <a:noFill/>
            </a:ln>
          </p:spPr>
          <p:txBody>
            <a:bodyPr anchor="ctr"/>
            <a:lstStyle/>
            <a:p>
              <a:pPr algn="ctr"/>
              <a:endParaRPr/>
            </a:p>
          </p:txBody>
        </p:sp>
        <p:sp>
          <p:nvSpPr>
            <p:cNvPr id="469" name="ïṥlïdê"/>
            <p:cNvSpPr/>
            <p:nvPr/>
          </p:nvSpPr>
          <p:spPr bwMode="auto">
            <a:xfrm>
              <a:off x="5485477" y="2623495"/>
              <a:ext cx="112636" cy="72519"/>
            </a:xfrm>
            <a:custGeom>
              <a:avLst/>
              <a:gdLst>
                <a:gd name="T0" fmla="*/ 31 w 31"/>
                <a:gd name="T1" fmla="*/ 10 h 20"/>
                <a:gd name="T2" fmla="*/ 16 w 31"/>
                <a:gd name="T3" fmla="*/ 0 h 20"/>
                <a:gd name="T4" fmla="*/ 0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4"/>
                    <a:pt x="24" y="0"/>
                    <a:pt x="16" y="0"/>
                  </a:cubicBezTo>
                  <a:cubicBezTo>
                    <a:pt x="7" y="0"/>
                    <a:pt x="0" y="4"/>
                    <a:pt x="0" y="10"/>
                  </a:cubicBezTo>
                  <a:cubicBezTo>
                    <a:pt x="0" y="16"/>
                    <a:pt x="6" y="20"/>
                    <a:pt x="15" y="20"/>
                  </a:cubicBezTo>
                  <a:cubicBezTo>
                    <a:pt x="24" y="20"/>
                    <a:pt x="31" y="16"/>
                    <a:pt x="31" y="10"/>
                  </a:cubicBezTo>
                  <a:close/>
                </a:path>
              </a:pathLst>
            </a:custGeom>
            <a:grpFill/>
            <a:ln>
              <a:noFill/>
            </a:ln>
          </p:spPr>
          <p:txBody>
            <a:bodyPr anchor="ctr"/>
            <a:lstStyle/>
            <a:p>
              <a:pPr algn="ctr"/>
              <a:endParaRPr/>
            </a:p>
          </p:txBody>
        </p:sp>
        <p:sp>
          <p:nvSpPr>
            <p:cNvPr id="470" name="ïṩľïdè"/>
            <p:cNvSpPr/>
            <p:nvPr/>
          </p:nvSpPr>
          <p:spPr bwMode="auto">
            <a:xfrm>
              <a:off x="5624342" y="2623495"/>
              <a:ext cx="112636" cy="72519"/>
            </a:xfrm>
            <a:custGeom>
              <a:avLst/>
              <a:gdLst>
                <a:gd name="T0" fmla="*/ 31 w 31"/>
                <a:gd name="T1" fmla="*/ 10 h 20"/>
                <a:gd name="T2" fmla="*/ 16 w 31"/>
                <a:gd name="T3" fmla="*/ 0 h 20"/>
                <a:gd name="T4" fmla="*/ 0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4"/>
                    <a:pt x="24" y="0"/>
                    <a:pt x="16" y="0"/>
                  </a:cubicBezTo>
                  <a:cubicBezTo>
                    <a:pt x="7" y="0"/>
                    <a:pt x="0" y="4"/>
                    <a:pt x="0" y="10"/>
                  </a:cubicBezTo>
                  <a:cubicBezTo>
                    <a:pt x="0" y="16"/>
                    <a:pt x="7" y="20"/>
                    <a:pt x="15" y="20"/>
                  </a:cubicBezTo>
                  <a:cubicBezTo>
                    <a:pt x="24" y="20"/>
                    <a:pt x="31" y="16"/>
                    <a:pt x="31" y="10"/>
                  </a:cubicBezTo>
                  <a:close/>
                </a:path>
              </a:pathLst>
            </a:custGeom>
            <a:grpFill/>
            <a:ln>
              <a:noFill/>
            </a:ln>
          </p:spPr>
          <p:txBody>
            <a:bodyPr anchor="ctr"/>
            <a:lstStyle/>
            <a:p>
              <a:pPr algn="ctr"/>
              <a:endParaRPr/>
            </a:p>
          </p:txBody>
        </p:sp>
        <p:sp>
          <p:nvSpPr>
            <p:cNvPr id="471" name="îSḻïde"/>
            <p:cNvSpPr/>
            <p:nvPr/>
          </p:nvSpPr>
          <p:spPr bwMode="auto">
            <a:xfrm>
              <a:off x="5196947" y="2714528"/>
              <a:ext cx="117264" cy="80233"/>
            </a:xfrm>
            <a:custGeom>
              <a:avLst/>
              <a:gdLst>
                <a:gd name="T0" fmla="*/ 32 w 32"/>
                <a:gd name="T1" fmla="*/ 11 h 22"/>
                <a:gd name="T2" fmla="*/ 17 w 32"/>
                <a:gd name="T3" fmla="*/ 0 h 22"/>
                <a:gd name="T4" fmla="*/ 0 w 32"/>
                <a:gd name="T5" fmla="*/ 11 h 22"/>
                <a:gd name="T6" fmla="*/ 15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6" y="0"/>
                    <a:pt x="17" y="0"/>
                  </a:cubicBezTo>
                  <a:cubicBezTo>
                    <a:pt x="8" y="0"/>
                    <a:pt x="1" y="5"/>
                    <a:pt x="0" y="11"/>
                  </a:cubicBezTo>
                  <a:cubicBezTo>
                    <a:pt x="0" y="17"/>
                    <a:pt x="6" y="22"/>
                    <a:pt x="15" y="22"/>
                  </a:cubicBezTo>
                  <a:cubicBezTo>
                    <a:pt x="24" y="22"/>
                    <a:pt x="31" y="17"/>
                    <a:pt x="32" y="11"/>
                  </a:cubicBezTo>
                  <a:close/>
                </a:path>
              </a:pathLst>
            </a:custGeom>
            <a:grpFill/>
            <a:ln>
              <a:noFill/>
            </a:ln>
          </p:spPr>
          <p:txBody>
            <a:bodyPr anchor="ctr"/>
            <a:lstStyle/>
            <a:p>
              <a:pPr algn="ctr"/>
              <a:endParaRPr/>
            </a:p>
          </p:txBody>
        </p:sp>
        <p:sp>
          <p:nvSpPr>
            <p:cNvPr id="472" name="îšḻiḋè"/>
            <p:cNvSpPr/>
            <p:nvPr/>
          </p:nvSpPr>
          <p:spPr bwMode="auto">
            <a:xfrm>
              <a:off x="5338898" y="2714528"/>
              <a:ext cx="117264" cy="80233"/>
            </a:xfrm>
            <a:custGeom>
              <a:avLst/>
              <a:gdLst>
                <a:gd name="T0" fmla="*/ 32 w 32"/>
                <a:gd name="T1" fmla="*/ 11 h 22"/>
                <a:gd name="T2" fmla="*/ 16 w 32"/>
                <a:gd name="T3" fmla="*/ 0 h 22"/>
                <a:gd name="T4" fmla="*/ 0 w 32"/>
                <a:gd name="T5" fmla="*/ 11 h 22"/>
                <a:gd name="T6" fmla="*/ 15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5" y="0"/>
                    <a:pt x="16" y="0"/>
                  </a:cubicBezTo>
                  <a:cubicBezTo>
                    <a:pt x="8" y="0"/>
                    <a:pt x="0" y="5"/>
                    <a:pt x="0" y="11"/>
                  </a:cubicBezTo>
                  <a:cubicBezTo>
                    <a:pt x="0" y="17"/>
                    <a:pt x="6" y="22"/>
                    <a:pt x="15" y="22"/>
                  </a:cubicBezTo>
                  <a:cubicBezTo>
                    <a:pt x="24" y="22"/>
                    <a:pt x="31" y="17"/>
                    <a:pt x="32" y="11"/>
                  </a:cubicBezTo>
                  <a:close/>
                </a:path>
              </a:pathLst>
            </a:custGeom>
            <a:grpFill/>
            <a:ln>
              <a:noFill/>
            </a:ln>
          </p:spPr>
          <p:txBody>
            <a:bodyPr anchor="ctr"/>
            <a:lstStyle/>
            <a:p>
              <a:pPr algn="ctr"/>
              <a:endParaRPr/>
            </a:p>
          </p:txBody>
        </p:sp>
        <p:sp>
          <p:nvSpPr>
            <p:cNvPr id="473" name="îślíḋe"/>
            <p:cNvSpPr/>
            <p:nvPr/>
          </p:nvSpPr>
          <p:spPr bwMode="auto">
            <a:xfrm>
              <a:off x="5477763" y="2714528"/>
              <a:ext cx="117264" cy="80233"/>
            </a:xfrm>
            <a:custGeom>
              <a:avLst/>
              <a:gdLst>
                <a:gd name="T0" fmla="*/ 32 w 32"/>
                <a:gd name="T1" fmla="*/ 11 h 22"/>
                <a:gd name="T2" fmla="*/ 17 w 32"/>
                <a:gd name="T3" fmla="*/ 0 h 22"/>
                <a:gd name="T4" fmla="*/ 1 w 32"/>
                <a:gd name="T5" fmla="*/ 11 h 22"/>
                <a:gd name="T6" fmla="*/ 16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6" y="0"/>
                    <a:pt x="17" y="0"/>
                  </a:cubicBezTo>
                  <a:cubicBezTo>
                    <a:pt x="8" y="0"/>
                    <a:pt x="1" y="5"/>
                    <a:pt x="1" y="11"/>
                  </a:cubicBezTo>
                  <a:cubicBezTo>
                    <a:pt x="0" y="17"/>
                    <a:pt x="7" y="22"/>
                    <a:pt x="16" y="22"/>
                  </a:cubicBezTo>
                  <a:cubicBezTo>
                    <a:pt x="25" y="22"/>
                    <a:pt x="32" y="17"/>
                    <a:pt x="32" y="11"/>
                  </a:cubicBezTo>
                  <a:close/>
                </a:path>
              </a:pathLst>
            </a:custGeom>
            <a:grpFill/>
            <a:ln>
              <a:noFill/>
            </a:ln>
          </p:spPr>
          <p:txBody>
            <a:bodyPr anchor="ctr"/>
            <a:lstStyle/>
            <a:p>
              <a:pPr algn="ctr"/>
              <a:endParaRPr/>
            </a:p>
          </p:txBody>
        </p:sp>
        <p:sp>
          <p:nvSpPr>
            <p:cNvPr id="474" name="iṥlîḓé"/>
            <p:cNvSpPr/>
            <p:nvPr/>
          </p:nvSpPr>
          <p:spPr bwMode="auto">
            <a:xfrm>
              <a:off x="5619714" y="2714528"/>
              <a:ext cx="117264" cy="80233"/>
            </a:xfrm>
            <a:custGeom>
              <a:avLst/>
              <a:gdLst>
                <a:gd name="T0" fmla="*/ 32 w 32"/>
                <a:gd name="T1" fmla="*/ 11 h 22"/>
                <a:gd name="T2" fmla="*/ 16 w 32"/>
                <a:gd name="T3" fmla="*/ 0 h 22"/>
                <a:gd name="T4" fmla="*/ 0 w 32"/>
                <a:gd name="T5" fmla="*/ 11 h 22"/>
                <a:gd name="T6" fmla="*/ 16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5" y="0"/>
                    <a:pt x="16" y="0"/>
                  </a:cubicBezTo>
                  <a:cubicBezTo>
                    <a:pt x="8" y="0"/>
                    <a:pt x="1" y="5"/>
                    <a:pt x="0" y="11"/>
                  </a:cubicBezTo>
                  <a:cubicBezTo>
                    <a:pt x="0" y="17"/>
                    <a:pt x="7" y="22"/>
                    <a:pt x="16" y="22"/>
                  </a:cubicBezTo>
                  <a:cubicBezTo>
                    <a:pt x="25" y="22"/>
                    <a:pt x="32" y="17"/>
                    <a:pt x="32" y="11"/>
                  </a:cubicBezTo>
                  <a:close/>
                </a:path>
              </a:pathLst>
            </a:custGeom>
            <a:grpFill/>
            <a:ln>
              <a:noFill/>
            </a:ln>
          </p:spPr>
          <p:txBody>
            <a:bodyPr anchor="ctr"/>
            <a:lstStyle/>
            <a:p>
              <a:pPr algn="ctr"/>
              <a:endParaRPr/>
            </a:p>
          </p:txBody>
        </p:sp>
        <p:sp>
          <p:nvSpPr>
            <p:cNvPr id="475" name="îŝḻîďe"/>
            <p:cNvSpPr/>
            <p:nvPr/>
          </p:nvSpPr>
          <p:spPr bwMode="auto">
            <a:xfrm>
              <a:off x="5763207" y="2714528"/>
              <a:ext cx="115721" cy="80233"/>
            </a:xfrm>
            <a:custGeom>
              <a:avLst/>
              <a:gdLst>
                <a:gd name="T0" fmla="*/ 32 w 32"/>
                <a:gd name="T1" fmla="*/ 11 h 22"/>
                <a:gd name="T2" fmla="*/ 16 w 32"/>
                <a:gd name="T3" fmla="*/ 0 h 22"/>
                <a:gd name="T4" fmla="*/ 0 w 32"/>
                <a:gd name="T5" fmla="*/ 11 h 22"/>
                <a:gd name="T6" fmla="*/ 16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4" y="0"/>
                    <a:pt x="16" y="0"/>
                  </a:cubicBezTo>
                  <a:cubicBezTo>
                    <a:pt x="7" y="0"/>
                    <a:pt x="0" y="5"/>
                    <a:pt x="0" y="11"/>
                  </a:cubicBezTo>
                  <a:cubicBezTo>
                    <a:pt x="0" y="17"/>
                    <a:pt x="7" y="22"/>
                    <a:pt x="16" y="22"/>
                  </a:cubicBezTo>
                  <a:cubicBezTo>
                    <a:pt x="25" y="22"/>
                    <a:pt x="32" y="17"/>
                    <a:pt x="32" y="11"/>
                  </a:cubicBezTo>
                  <a:close/>
                </a:path>
              </a:pathLst>
            </a:custGeom>
            <a:grpFill/>
            <a:ln>
              <a:noFill/>
            </a:ln>
          </p:spPr>
          <p:txBody>
            <a:bodyPr anchor="ctr"/>
            <a:lstStyle/>
            <a:p>
              <a:pPr algn="ctr"/>
              <a:endParaRPr/>
            </a:p>
          </p:txBody>
        </p:sp>
        <p:sp>
          <p:nvSpPr>
            <p:cNvPr id="476" name="i$liḓè"/>
            <p:cNvSpPr/>
            <p:nvPr/>
          </p:nvSpPr>
          <p:spPr bwMode="auto">
            <a:xfrm>
              <a:off x="5044194" y="2810191"/>
              <a:ext cx="120350" cy="80233"/>
            </a:xfrm>
            <a:custGeom>
              <a:avLst/>
              <a:gdLst>
                <a:gd name="T0" fmla="*/ 33 w 33"/>
                <a:gd name="T1" fmla="*/ 11 h 22"/>
                <a:gd name="T2" fmla="*/ 18 w 33"/>
                <a:gd name="T3" fmla="*/ 0 h 22"/>
                <a:gd name="T4" fmla="*/ 1 w 33"/>
                <a:gd name="T5" fmla="*/ 11 h 22"/>
                <a:gd name="T6" fmla="*/ 16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3" y="5"/>
                    <a:pt x="27" y="0"/>
                    <a:pt x="18" y="0"/>
                  </a:cubicBezTo>
                  <a:cubicBezTo>
                    <a:pt x="9" y="0"/>
                    <a:pt x="2" y="5"/>
                    <a:pt x="1" y="11"/>
                  </a:cubicBezTo>
                  <a:cubicBezTo>
                    <a:pt x="0" y="17"/>
                    <a:pt x="7" y="22"/>
                    <a:pt x="16" y="22"/>
                  </a:cubicBezTo>
                  <a:cubicBezTo>
                    <a:pt x="25" y="22"/>
                    <a:pt x="32" y="17"/>
                    <a:pt x="33" y="11"/>
                  </a:cubicBezTo>
                  <a:close/>
                </a:path>
              </a:pathLst>
            </a:custGeom>
            <a:grpFill/>
            <a:ln>
              <a:noFill/>
            </a:ln>
          </p:spPr>
          <p:txBody>
            <a:bodyPr anchor="ctr"/>
            <a:lstStyle/>
            <a:p>
              <a:pPr algn="ctr"/>
              <a:endParaRPr/>
            </a:p>
          </p:txBody>
        </p:sp>
        <p:sp>
          <p:nvSpPr>
            <p:cNvPr id="477" name="ïŝlïḓê"/>
            <p:cNvSpPr/>
            <p:nvPr/>
          </p:nvSpPr>
          <p:spPr bwMode="auto">
            <a:xfrm>
              <a:off x="5186145" y="2810191"/>
              <a:ext cx="120350" cy="80233"/>
            </a:xfrm>
            <a:custGeom>
              <a:avLst/>
              <a:gdLst>
                <a:gd name="T0" fmla="*/ 33 w 33"/>
                <a:gd name="T1" fmla="*/ 11 h 22"/>
                <a:gd name="T2" fmla="*/ 18 w 33"/>
                <a:gd name="T3" fmla="*/ 0 h 22"/>
                <a:gd name="T4" fmla="*/ 1 w 33"/>
                <a:gd name="T5" fmla="*/ 11 h 22"/>
                <a:gd name="T6" fmla="*/ 16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3" y="5"/>
                    <a:pt x="27" y="0"/>
                    <a:pt x="18" y="0"/>
                  </a:cubicBezTo>
                  <a:cubicBezTo>
                    <a:pt x="9" y="0"/>
                    <a:pt x="2" y="5"/>
                    <a:pt x="1" y="11"/>
                  </a:cubicBezTo>
                  <a:cubicBezTo>
                    <a:pt x="0" y="17"/>
                    <a:pt x="7" y="22"/>
                    <a:pt x="16" y="22"/>
                  </a:cubicBezTo>
                  <a:cubicBezTo>
                    <a:pt x="25" y="22"/>
                    <a:pt x="33" y="17"/>
                    <a:pt x="33" y="11"/>
                  </a:cubicBezTo>
                  <a:close/>
                </a:path>
              </a:pathLst>
            </a:custGeom>
            <a:grpFill/>
            <a:ln>
              <a:noFill/>
            </a:ln>
          </p:spPr>
          <p:txBody>
            <a:bodyPr anchor="ctr"/>
            <a:lstStyle/>
            <a:p>
              <a:pPr algn="ctr"/>
              <a:endParaRPr/>
            </a:p>
          </p:txBody>
        </p:sp>
        <p:sp>
          <p:nvSpPr>
            <p:cNvPr id="478" name="işlïdê"/>
            <p:cNvSpPr/>
            <p:nvPr/>
          </p:nvSpPr>
          <p:spPr bwMode="auto">
            <a:xfrm>
              <a:off x="5332726" y="2810191"/>
              <a:ext cx="120350" cy="80233"/>
            </a:xfrm>
            <a:custGeom>
              <a:avLst/>
              <a:gdLst>
                <a:gd name="T0" fmla="*/ 32 w 33"/>
                <a:gd name="T1" fmla="*/ 11 h 22"/>
                <a:gd name="T2" fmla="*/ 17 w 33"/>
                <a:gd name="T3" fmla="*/ 0 h 22"/>
                <a:gd name="T4" fmla="*/ 0 w 33"/>
                <a:gd name="T5" fmla="*/ 11 h 22"/>
                <a:gd name="T6" fmla="*/ 16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3" y="5"/>
                    <a:pt x="26" y="0"/>
                    <a:pt x="17" y="0"/>
                  </a:cubicBezTo>
                  <a:cubicBezTo>
                    <a:pt x="8" y="0"/>
                    <a:pt x="1" y="5"/>
                    <a:pt x="0" y="11"/>
                  </a:cubicBezTo>
                  <a:cubicBezTo>
                    <a:pt x="0" y="17"/>
                    <a:pt x="7" y="22"/>
                    <a:pt x="16" y="22"/>
                  </a:cubicBezTo>
                  <a:cubicBezTo>
                    <a:pt x="24" y="22"/>
                    <a:pt x="32" y="17"/>
                    <a:pt x="32" y="11"/>
                  </a:cubicBezTo>
                  <a:close/>
                </a:path>
              </a:pathLst>
            </a:custGeom>
            <a:grpFill/>
            <a:ln>
              <a:noFill/>
            </a:ln>
          </p:spPr>
          <p:txBody>
            <a:bodyPr anchor="ctr"/>
            <a:lstStyle/>
            <a:p>
              <a:pPr algn="ctr"/>
              <a:endParaRPr/>
            </a:p>
          </p:txBody>
        </p:sp>
        <p:sp>
          <p:nvSpPr>
            <p:cNvPr id="479" name="îṣliḓé"/>
            <p:cNvSpPr/>
            <p:nvPr/>
          </p:nvSpPr>
          <p:spPr bwMode="auto">
            <a:xfrm>
              <a:off x="5474677" y="2810191"/>
              <a:ext cx="120350" cy="80233"/>
            </a:xfrm>
            <a:custGeom>
              <a:avLst/>
              <a:gdLst>
                <a:gd name="T0" fmla="*/ 32 w 33"/>
                <a:gd name="T1" fmla="*/ 11 h 22"/>
                <a:gd name="T2" fmla="*/ 17 w 33"/>
                <a:gd name="T3" fmla="*/ 0 h 22"/>
                <a:gd name="T4" fmla="*/ 0 w 33"/>
                <a:gd name="T5" fmla="*/ 11 h 22"/>
                <a:gd name="T6" fmla="*/ 16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3" y="5"/>
                    <a:pt x="26" y="0"/>
                    <a:pt x="17" y="0"/>
                  </a:cubicBezTo>
                  <a:cubicBezTo>
                    <a:pt x="8" y="0"/>
                    <a:pt x="1" y="5"/>
                    <a:pt x="0" y="11"/>
                  </a:cubicBezTo>
                  <a:cubicBezTo>
                    <a:pt x="0" y="17"/>
                    <a:pt x="7" y="22"/>
                    <a:pt x="16" y="22"/>
                  </a:cubicBezTo>
                  <a:cubicBezTo>
                    <a:pt x="25" y="22"/>
                    <a:pt x="32" y="17"/>
                    <a:pt x="32" y="11"/>
                  </a:cubicBezTo>
                  <a:close/>
                </a:path>
              </a:pathLst>
            </a:custGeom>
            <a:grpFill/>
            <a:ln>
              <a:noFill/>
            </a:ln>
          </p:spPr>
          <p:txBody>
            <a:bodyPr anchor="ctr"/>
            <a:lstStyle/>
            <a:p>
              <a:pPr algn="ctr"/>
              <a:endParaRPr/>
            </a:p>
          </p:txBody>
        </p:sp>
        <p:sp>
          <p:nvSpPr>
            <p:cNvPr id="480" name="iṧliḋè"/>
            <p:cNvSpPr/>
            <p:nvPr/>
          </p:nvSpPr>
          <p:spPr bwMode="auto">
            <a:xfrm>
              <a:off x="5616628" y="2810191"/>
              <a:ext cx="120350" cy="80233"/>
            </a:xfrm>
            <a:custGeom>
              <a:avLst/>
              <a:gdLst>
                <a:gd name="T0" fmla="*/ 33 w 33"/>
                <a:gd name="T1" fmla="*/ 11 h 22"/>
                <a:gd name="T2" fmla="*/ 17 w 33"/>
                <a:gd name="T3" fmla="*/ 0 h 22"/>
                <a:gd name="T4" fmla="*/ 1 w 33"/>
                <a:gd name="T5" fmla="*/ 11 h 22"/>
                <a:gd name="T6" fmla="*/ 16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3" y="5"/>
                    <a:pt x="26" y="0"/>
                    <a:pt x="17" y="0"/>
                  </a:cubicBezTo>
                  <a:cubicBezTo>
                    <a:pt x="8" y="0"/>
                    <a:pt x="1" y="5"/>
                    <a:pt x="1" y="11"/>
                  </a:cubicBezTo>
                  <a:cubicBezTo>
                    <a:pt x="0" y="17"/>
                    <a:pt x="7" y="22"/>
                    <a:pt x="16" y="22"/>
                  </a:cubicBezTo>
                  <a:cubicBezTo>
                    <a:pt x="25" y="22"/>
                    <a:pt x="32" y="17"/>
                    <a:pt x="33" y="11"/>
                  </a:cubicBezTo>
                  <a:close/>
                </a:path>
              </a:pathLst>
            </a:custGeom>
            <a:grpFill/>
            <a:ln>
              <a:noFill/>
            </a:ln>
          </p:spPr>
          <p:txBody>
            <a:bodyPr anchor="ctr"/>
            <a:lstStyle/>
            <a:p>
              <a:pPr algn="ctr"/>
              <a:endParaRPr/>
            </a:p>
          </p:txBody>
        </p:sp>
        <p:sp>
          <p:nvSpPr>
            <p:cNvPr id="481" name="íSḻïďe"/>
            <p:cNvSpPr/>
            <p:nvPr/>
          </p:nvSpPr>
          <p:spPr bwMode="auto">
            <a:xfrm>
              <a:off x="5763207" y="2810191"/>
              <a:ext cx="115721" cy="80233"/>
            </a:xfrm>
            <a:prstGeom prst="ellipse">
              <a:avLst/>
            </a:prstGeom>
            <a:grpFill/>
            <a:ln>
              <a:noFill/>
            </a:ln>
          </p:spPr>
          <p:txBody>
            <a:bodyPr anchor="ctr"/>
            <a:lstStyle/>
            <a:p>
              <a:pPr algn="ctr"/>
              <a:endParaRPr/>
            </a:p>
          </p:txBody>
        </p:sp>
        <p:sp>
          <p:nvSpPr>
            <p:cNvPr id="482" name="iṣļïḍé"/>
            <p:cNvSpPr/>
            <p:nvPr/>
          </p:nvSpPr>
          <p:spPr bwMode="auto">
            <a:xfrm>
              <a:off x="5905159" y="2810191"/>
              <a:ext cx="115721" cy="80233"/>
            </a:xfrm>
            <a:prstGeom prst="ellipse">
              <a:avLst/>
            </a:prstGeom>
            <a:grpFill/>
            <a:ln>
              <a:noFill/>
            </a:ln>
          </p:spPr>
          <p:txBody>
            <a:bodyPr anchor="ctr"/>
            <a:lstStyle/>
            <a:p>
              <a:pPr algn="ctr"/>
              <a:endParaRPr/>
            </a:p>
          </p:txBody>
        </p:sp>
        <p:sp>
          <p:nvSpPr>
            <p:cNvPr id="483" name="ïśḷíḑê"/>
            <p:cNvSpPr/>
            <p:nvPr/>
          </p:nvSpPr>
          <p:spPr bwMode="auto">
            <a:xfrm>
              <a:off x="6047110" y="2810191"/>
              <a:ext cx="117264" cy="80233"/>
            </a:xfrm>
            <a:custGeom>
              <a:avLst/>
              <a:gdLst>
                <a:gd name="T0" fmla="*/ 32 w 32"/>
                <a:gd name="T1" fmla="*/ 11 h 22"/>
                <a:gd name="T2" fmla="*/ 16 w 32"/>
                <a:gd name="T3" fmla="*/ 0 h 22"/>
                <a:gd name="T4" fmla="*/ 0 w 32"/>
                <a:gd name="T5" fmla="*/ 11 h 22"/>
                <a:gd name="T6" fmla="*/ 17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5" y="0"/>
                    <a:pt x="16" y="0"/>
                  </a:cubicBezTo>
                  <a:cubicBezTo>
                    <a:pt x="7" y="0"/>
                    <a:pt x="0" y="5"/>
                    <a:pt x="0" y="11"/>
                  </a:cubicBezTo>
                  <a:cubicBezTo>
                    <a:pt x="0" y="17"/>
                    <a:pt x="8" y="22"/>
                    <a:pt x="17" y="22"/>
                  </a:cubicBezTo>
                  <a:cubicBezTo>
                    <a:pt x="25" y="22"/>
                    <a:pt x="32" y="17"/>
                    <a:pt x="32" y="11"/>
                  </a:cubicBezTo>
                  <a:close/>
                </a:path>
              </a:pathLst>
            </a:custGeom>
            <a:grpFill/>
            <a:ln>
              <a:noFill/>
            </a:ln>
          </p:spPr>
          <p:txBody>
            <a:bodyPr anchor="ctr"/>
            <a:lstStyle/>
            <a:p>
              <a:pPr algn="ctr"/>
              <a:endParaRPr/>
            </a:p>
          </p:txBody>
        </p:sp>
        <p:sp>
          <p:nvSpPr>
            <p:cNvPr id="484" name="íṧļidè"/>
            <p:cNvSpPr/>
            <p:nvPr/>
          </p:nvSpPr>
          <p:spPr bwMode="auto">
            <a:xfrm>
              <a:off x="6189061" y="2810191"/>
              <a:ext cx="120350" cy="80233"/>
            </a:xfrm>
            <a:custGeom>
              <a:avLst/>
              <a:gdLst>
                <a:gd name="T0" fmla="*/ 32 w 33"/>
                <a:gd name="T1" fmla="*/ 11 h 22"/>
                <a:gd name="T2" fmla="*/ 16 w 33"/>
                <a:gd name="T3" fmla="*/ 0 h 22"/>
                <a:gd name="T4" fmla="*/ 0 w 33"/>
                <a:gd name="T5" fmla="*/ 11 h 22"/>
                <a:gd name="T6" fmla="*/ 17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2" y="5"/>
                    <a:pt x="24" y="0"/>
                    <a:pt x="16" y="0"/>
                  </a:cubicBezTo>
                  <a:cubicBezTo>
                    <a:pt x="7" y="0"/>
                    <a:pt x="0" y="5"/>
                    <a:pt x="0" y="11"/>
                  </a:cubicBezTo>
                  <a:cubicBezTo>
                    <a:pt x="1" y="17"/>
                    <a:pt x="8" y="22"/>
                    <a:pt x="17" y="22"/>
                  </a:cubicBezTo>
                  <a:cubicBezTo>
                    <a:pt x="26" y="22"/>
                    <a:pt x="33" y="17"/>
                    <a:pt x="32" y="11"/>
                  </a:cubicBezTo>
                  <a:close/>
                </a:path>
              </a:pathLst>
            </a:custGeom>
            <a:grpFill/>
            <a:ln>
              <a:noFill/>
            </a:ln>
          </p:spPr>
          <p:txBody>
            <a:bodyPr anchor="ctr"/>
            <a:lstStyle/>
            <a:p>
              <a:pPr algn="ctr"/>
              <a:endParaRPr/>
            </a:p>
          </p:txBody>
        </p:sp>
        <p:sp>
          <p:nvSpPr>
            <p:cNvPr id="485" name="ïşļîďê"/>
            <p:cNvSpPr/>
            <p:nvPr/>
          </p:nvSpPr>
          <p:spPr bwMode="auto">
            <a:xfrm>
              <a:off x="6332555" y="2810191"/>
              <a:ext cx="120350" cy="80233"/>
            </a:xfrm>
            <a:custGeom>
              <a:avLst/>
              <a:gdLst>
                <a:gd name="T0" fmla="*/ 32 w 33"/>
                <a:gd name="T1" fmla="*/ 11 h 22"/>
                <a:gd name="T2" fmla="*/ 16 w 33"/>
                <a:gd name="T3" fmla="*/ 0 h 22"/>
                <a:gd name="T4" fmla="*/ 0 w 33"/>
                <a:gd name="T5" fmla="*/ 11 h 22"/>
                <a:gd name="T6" fmla="*/ 17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2" y="5"/>
                    <a:pt x="24" y="0"/>
                    <a:pt x="16" y="0"/>
                  </a:cubicBezTo>
                  <a:cubicBezTo>
                    <a:pt x="7" y="0"/>
                    <a:pt x="0" y="5"/>
                    <a:pt x="0" y="11"/>
                  </a:cubicBezTo>
                  <a:cubicBezTo>
                    <a:pt x="1" y="17"/>
                    <a:pt x="8" y="22"/>
                    <a:pt x="17" y="22"/>
                  </a:cubicBezTo>
                  <a:cubicBezTo>
                    <a:pt x="26" y="22"/>
                    <a:pt x="33" y="17"/>
                    <a:pt x="32" y="11"/>
                  </a:cubicBezTo>
                  <a:close/>
                </a:path>
              </a:pathLst>
            </a:custGeom>
            <a:grpFill/>
            <a:ln>
              <a:noFill/>
            </a:ln>
          </p:spPr>
          <p:txBody>
            <a:bodyPr anchor="ctr"/>
            <a:lstStyle/>
            <a:p>
              <a:pPr algn="ctr"/>
              <a:endParaRPr/>
            </a:p>
          </p:txBody>
        </p:sp>
        <p:sp>
          <p:nvSpPr>
            <p:cNvPr id="486" name="iŝľïḑé"/>
            <p:cNvSpPr/>
            <p:nvPr/>
          </p:nvSpPr>
          <p:spPr bwMode="auto">
            <a:xfrm>
              <a:off x="6474506" y="2810191"/>
              <a:ext cx="120350" cy="80233"/>
            </a:xfrm>
            <a:custGeom>
              <a:avLst/>
              <a:gdLst>
                <a:gd name="T0" fmla="*/ 33 w 33"/>
                <a:gd name="T1" fmla="*/ 11 h 22"/>
                <a:gd name="T2" fmla="*/ 16 w 33"/>
                <a:gd name="T3" fmla="*/ 0 h 22"/>
                <a:gd name="T4" fmla="*/ 1 w 33"/>
                <a:gd name="T5" fmla="*/ 11 h 22"/>
                <a:gd name="T6" fmla="*/ 18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2" y="5"/>
                    <a:pt x="24" y="0"/>
                    <a:pt x="16" y="0"/>
                  </a:cubicBezTo>
                  <a:cubicBezTo>
                    <a:pt x="7" y="0"/>
                    <a:pt x="0" y="5"/>
                    <a:pt x="1" y="11"/>
                  </a:cubicBezTo>
                  <a:cubicBezTo>
                    <a:pt x="1" y="17"/>
                    <a:pt x="9" y="22"/>
                    <a:pt x="18" y="22"/>
                  </a:cubicBezTo>
                  <a:cubicBezTo>
                    <a:pt x="27" y="22"/>
                    <a:pt x="33" y="17"/>
                    <a:pt x="33" y="11"/>
                  </a:cubicBezTo>
                  <a:close/>
                </a:path>
              </a:pathLst>
            </a:custGeom>
            <a:grpFill/>
            <a:ln>
              <a:noFill/>
            </a:ln>
          </p:spPr>
          <p:txBody>
            <a:bodyPr anchor="ctr"/>
            <a:lstStyle/>
            <a:p>
              <a:pPr algn="ctr"/>
              <a:endParaRPr/>
            </a:p>
          </p:txBody>
        </p:sp>
        <p:sp>
          <p:nvSpPr>
            <p:cNvPr id="487" name="ïś1iḑé"/>
            <p:cNvSpPr/>
            <p:nvPr/>
          </p:nvSpPr>
          <p:spPr bwMode="auto">
            <a:xfrm>
              <a:off x="4886814" y="2907397"/>
              <a:ext cx="123436" cy="84863"/>
            </a:xfrm>
            <a:custGeom>
              <a:avLst/>
              <a:gdLst>
                <a:gd name="T0" fmla="*/ 34 w 34"/>
                <a:gd name="T1" fmla="*/ 11 h 23"/>
                <a:gd name="T2" fmla="*/ 19 w 34"/>
                <a:gd name="T3" fmla="*/ 0 h 23"/>
                <a:gd name="T4" fmla="*/ 1 w 34"/>
                <a:gd name="T5" fmla="*/ 11 h 23"/>
                <a:gd name="T6" fmla="*/ 16 w 34"/>
                <a:gd name="T7" fmla="*/ 23 h 23"/>
                <a:gd name="T8" fmla="*/ 34 w 34"/>
                <a:gd name="T9" fmla="*/ 11 h 23"/>
              </a:gdLst>
              <a:ahLst/>
              <a:cxnLst>
                <a:cxn ang="0">
                  <a:pos x="T0" y="T1"/>
                </a:cxn>
                <a:cxn ang="0">
                  <a:pos x="T2" y="T3"/>
                </a:cxn>
                <a:cxn ang="0">
                  <a:pos x="T4" y="T5"/>
                </a:cxn>
                <a:cxn ang="0">
                  <a:pos x="T6" y="T7"/>
                </a:cxn>
                <a:cxn ang="0">
                  <a:pos x="T8" y="T9"/>
                </a:cxn>
              </a:cxnLst>
              <a:rect l="0" t="0" r="r" b="b"/>
              <a:pathLst>
                <a:path w="34" h="23">
                  <a:moveTo>
                    <a:pt x="34" y="11"/>
                  </a:moveTo>
                  <a:cubicBezTo>
                    <a:pt x="34" y="5"/>
                    <a:pt x="28" y="0"/>
                    <a:pt x="19" y="0"/>
                  </a:cubicBezTo>
                  <a:cubicBezTo>
                    <a:pt x="10" y="0"/>
                    <a:pt x="2" y="5"/>
                    <a:pt x="1" y="11"/>
                  </a:cubicBezTo>
                  <a:cubicBezTo>
                    <a:pt x="0" y="18"/>
                    <a:pt x="7" y="23"/>
                    <a:pt x="16" y="23"/>
                  </a:cubicBezTo>
                  <a:cubicBezTo>
                    <a:pt x="25" y="23"/>
                    <a:pt x="33" y="18"/>
                    <a:pt x="34" y="11"/>
                  </a:cubicBezTo>
                  <a:close/>
                </a:path>
              </a:pathLst>
            </a:custGeom>
            <a:grpFill/>
            <a:ln>
              <a:noFill/>
            </a:ln>
          </p:spPr>
          <p:txBody>
            <a:bodyPr anchor="ctr"/>
            <a:lstStyle/>
            <a:p>
              <a:pPr algn="ctr"/>
              <a:endParaRPr/>
            </a:p>
          </p:txBody>
        </p:sp>
        <p:sp>
          <p:nvSpPr>
            <p:cNvPr id="488" name="íṧ1îḋè"/>
            <p:cNvSpPr/>
            <p:nvPr/>
          </p:nvSpPr>
          <p:spPr bwMode="auto">
            <a:xfrm>
              <a:off x="5033394" y="2907397"/>
              <a:ext cx="123436" cy="84863"/>
            </a:xfrm>
            <a:custGeom>
              <a:avLst/>
              <a:gdLst>
                <a:gd name="T0" fmla="*/ 33 w 34"/>
                <a:gd name="T1" fmla="*/ 11 h 23"/>
                <a:gd name="T2" fmla="*/ 18 w 34"/>
                <a:gd name="T3" fmla="*/ 0 h 23"/>
                <a:gd name="T4" fmla="*/ 1 w 34"/>
                <a:gd name="T5" fmla="*/ 11 h 23"/>
                <a:gd name="T6" fmla="*/ 16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4" y="5"/>
                    <a:pt x="27" y="0"/>
                    <a:pt x="18" y="0"/>
                  </a:cubicBezTo>
                  <a:cubicBezTo>
                    <a:pt x="9" y="0"/>
                    <a:pt x="2" y="5"/>
                    <a:pt x="1"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489" name="ïšlîḓè"/>
            <p:cNvSpPr/>
            <p:nvPr/>
          </p:nvSpPr>
          <p:spPr bwMode="auto">
            <a:xfrm>
              <a:off x="5178431" y="2907397"/>
              <a:ext cx="124979" cy="84863"/>
            </a:xfrm>
            <a:custGeom>
              <a:avLst/>
              <a:gdLst>
                <a:gd name="T0" fmla="*/ 33 w 34"/>
                <a:gd name="T1" fmla="*/ 11 h 23"/>
                <a:gd name="T2" fmla="*/ 18 w 34"/>
                <a:gd name="T3" fmla="*/ 0 h 23"/>
                <a:gd name="T4" fmla="*/ 1 w 34"/>
                <a:gd name="T5" fmla="*/ 11 h 23"/>
                <a:gd name="T6" fmla="*/ 16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4" y="5"/>
                    <a:pt x="27" y="0"/>
                    <a:pt x="18" y="0"/>
                  </a:cubicBezTo>
                  <a:cubicBezTo>
                    <a:pt x="9" y="0"/>
                    <a:pt x="1" y="5"/>
                    <a:pt x="1"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490" name="ïśḻîdê"/>
            <p:cNvSpPr/>
            <p:nvPr/>
          </p:nvSpPr>
          <p:spPr bwMode="auto">
            <a:xfrm>
              <a:off x="5325011" y="2907397"/>
              <a:ext cx="120350" cy="84863"/>
            </a:xfrm>
            <a:custGeom>
              <a:avLst/>
              <a:gdLst>
                <a:gd name="T0" fmla="*/ 33 w 33"/>
                <a:gd name="T1" fmla="*/ 11 h 23"/>
                <a:gd name="T2" fmla="*/ 17 w 33"/>
                <a:gd name="T3" fmla="*/ 0 h 23"/>
                <a:gd name="T4" fmla="*/ 0 w 33"/>
                <a:gd name="T5" fmla="*/ 11 h 23"/>
                <a:gd name="T6" fmla="*/ 16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6" y="0"/>
                    <a:pt x="17" y="0"/>
                  </a:cubicBezTo>
                  <a:cubicBezTo>
                    <a:pt x="8" y="0"/>
                    <a:pt x="1" y="5"/>
                    <a:pt x="0" y="11"/>
                  </a:cubicBezTo>
                  <a:cubicBezTo>
                    <a:pt x="0" y="18"/>
                    <a:pt x="7" y="23"/>
                    <a:pt x="16" y="23"/>
                  </a:cubicBezTo>
                  <a:cubicBezTo>
                    <a:pt x="25" y="23"/>
                    <a:pt x="32" y="18"/>
                    <a:pt x="33" y="11"/>
                  </a:cubicBezTo>
                  <a:close/>
                </a:path>
              </a:pathLst>
            </a:custGeom>
            <a:grpFill/>
            <a:ln>
              <a:noFill/>
            </a:ln>
          </p:spPr>
          <p:txBody>
            <a:bodyPr anchor="ctr"/>
            <a:lstStyle/>
            <a:p>
              <a:pPr algn="ctr"/>
              <a:endParaRPr/>
            </a:p>
          </p:txBody>
        </p:sp>
        <p:sp>
          <p:nvSpPr>
            <p:cNvPr id="491" name="îṣļîḑé"/>
            <p:cNvSpPr/>
            <p:nvPr/>
          </p:nvSpPr>
          <p:spPr bwMode="auto">
            <a:xfrm>
              <a:off x="5470048" y="2907397"/>
              <a:ext cx="120350" cy="84863"/>
            </a:xfrm>
            <a:custGeom>
              <a:avLst/>
              <a:gdLst>
                <a:gd name="T0" fmla="*/ 33 w 33"/>
                <a:gd name="T1" fmla="*/ 11 h 23"/>
                <a:gd name="T2" fmla="*/ 17 w 33"/>
                <a:gd name="T3" fmla="*/ 0 h 23"/>
                <a:gd name="T4" fmla="*/ 0 w 33"/>
                <a:gd name="T5" fmla="*/ 11 h 23"/>
                <a:gd name="T6" fmla="*/ 16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6" y="0"/>
                    <a:pt x="17" y="0"/>
                  </a:cubicBezTo>
                  <a:cubicBezTo>
                    <a:pt x="8" y="0"/>
                    <a:pt x="0" y="5"/>
                    <a:pt x="0" y="11"/>
                  </a:cubicBezTo>
                  <a:cubicBezTo>
                    <a:pt x="0" y="18"/>
                    <a:pt x="7" y="23"/>
                    <a:pt x="16" y="23"/>
                  </a:cubicBezTo>
                  <a:cubicBezTo>
                    <a:pt x="25" y="23"/>
                    <a:pt x="32" y="18"/>
                    <a:pt x="33" y="11"/>
                  </a:cubicBezTo>
                  <a:close/>
                </a:path>
              </a:pathLst>
            </a:custGeom>
            <a:grpFill/>
            <a:ln>
              <a:noFill/>
            </a:ln>
          </p:spPr>
          <p:txBody>
            <a:bodyPr anchor="ctr"/>
            <a:lstStyle/>
            <a:p>
              <a:pPr algn="ctr"/>
              <a:endParaRPr/>
            </a:p>
          </p:txBody>
        </p:sp>
        <p:sp>
          <p:nvSpPr>
            <p:cNvPr id="492" name="i$ḷiḍe"/>
            <p:cNvSpPr/>
            <p:nvPr/>
          </p:nvSpPr>
          <p:spPr bwMode="auto">
            <a:xfrm>
              <a:off x="5616628" y="2907397"/>
              <a:ext cx="117264" cy="84863"/>
            </a:xfrm>
            <a:prstGeom prst="ellipse">
              <a:avLst/>
            </a:prstGeom>
            <a:grpFill/>
            <a:ln>
              <a:noFill/>
            </a:ln>
          </p:spPr>
          <p:txBody>
            <a:bodyPr anchor="ctr"/>
            <a:lstStyle/>
            <a:p>
              <a:pPr algn="ctr"/>
              <a:endParaRPr/>
            </a:p>
          </p:txBody>
        </p:sp>
        <p:sp>
          <p:nvSpPr>
            <p:cNvPr id="493" name="îśliḓè"/>
            <p:cNvSpPr/>
            <p:nvPr/>
          </p:nvSpPr>
          <p:spPr bwMode="auto">
            <a:xfrm>
              <a:off x="5758579" y="2907397"/>
              <a:ext cx="120350" cy="84863"/>
            </a:xfrm>
            <a:custGeom>
              <a:avLst/>
              <a:gdLst>
                <a:gd name="T0" fmla="*/ 33 w 33"/>
                <a:gd name="T1" fmla="*/ 11 h 23"/>
                <a:gd name="T2" fmla="*/ 17 w 33"/>
                <a:gd name="T3" fmla="*/ 0 h 23"/>
                <a:gd name="T4" fmla="*/ 1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6" y="0"/>
                    <a:pt x="17" y="0"/>
                  </a:cubicBezTo>
                  <a:cubicBezTo>
                    <a:pt x="8" y="0"/>
                    <a:pt x="1" y="5"/>
                    <a:pt x="1" y="11"/>
                  </a:cubicBezTo>
                  <a:cubicBezTo>
                    <a:pt x="0" y="18"/>
                    <a:pt x="8" y="23"/>
                    <a:pt x="17" y="23"/>
                  </a:cubicBezTo>
                  <a:cubicBezTo>
                    <a:pt x="26" y="23"/>
                    <a:pt x="33" y="18"/>
                    <a:pt x="33" y="11"/>
                  </a:cubicBezTo>
                  <a:close/>
                </a:path>
              </a:pathLst>
            </a:custGeom>
            <a:grpFill/>
            <a:ln>
              <a:noFill/>
            </a:ln>
          </p:spPr>
          <p:txBody>
            <a:bodyPr anchor="ctr"/>
            <a:lstStyle/>
            <a:p>
              <a:pPr algn="ctr"/>
              <a:endParaRPr/>
            </a:p>
          </p:txBody>
        </p:sp>
        <p:sp>
          <p:nvSpPr>
            <p:cNvPr id="494" name="isļiďe"/>
            <p:cNvSpPr/>
            <p:nvPr/>
          </p:nvSpPr>
          <p:spPr bwMode="auto">
            <a:xfrm>
              <a:off x="5905159" y="2907397"/>
              <a:ext cx="120350" cy="84863"/>
            </a:xfrm>
            <a:custGeom>
              <a:avLst/>
              <a:gdLst>
                <a:gd name="T0" fmla="*/ 33 w 33"/>
                <a:gd name="T1" fmla="*/ 11 h 23"/>
                <a:gd name="T2" fmla="*/ 16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5" y="0"/>
                    <a:pt x="16" y="0"/>
                  </a:cubicBezTo>
                  <a:cubicBezTo>
                    <a:pt x="7" y="0"/>
                    <a:pt x="0" y="5"/>
                    <a:pt x="0" y="11"/>
                  </a:cubicBezTo>
                  <a:cubicBezTo>
                    <a:pt x="0" y="18"/>
                    <a:pt x="8" y="23"/>
                    <a:pt x="17" y="23"/>
                  </a:cubicBezTo>
                  <a:cubicBezTo>
                    <a:pt x="26" y="23"/>
                    <a:pt x="33" y="18"/>
                    <a:pt x="33" y="11"/>
                  </a:cubicBezTo>
                  <a:close/>
                </a:path>
              </a:pathLst>
            </a:custGeom>
            <a:grpFill/>
            <a:ln>
              <a:noFill/>
            </a:ln>
          </p:spPr>
          <p:txBody>
            <a:bodyPr anchor="ctr"/>
            <a:lstStyle/>
            <a:p>
              <a:pPr algn="ctr"/>
              <a:endParaRPr/>
            </a:p>
          </p:txBody>
        </p:sp>
        <p:sp>
          <p:nvSpPr>
            <p:cNvPr id="495" name="îṣḻïḓè"/>
            <p:cNvSpPr/>
            <p:nvPr/>
          </p:nvSpPr>
          <p:spPr bwMode="auto">
            <a:xfrm>
              <a:off x="6050195" y="2907397"/>
              <a:ext cx="120350" cy="84863"/>
            </a:xfrm>
            <a:custGeom>
              <a:avLst/>
              <a:gdLst>
                <a:gd name="T0" fmla="*/ 32 w 33"/>
                <a:gd name="T1" fmla="*/ 11 h 23"/>
                <a:gd name="T2" fmla="*/ 16 w 33"/>
                <a:gd name="T3" fmla="*/ 0 h 23"/>
                <a:gd name="T4" fmla="*/ 0 w 33"/>
                <a:gd name="T5" fmla="*/ 11 h 23"/>
                <a:gd name="T6" fmla="*/ 17 w 33"/>
                <a:gd name="T7" fmla="*/ 23 h 23"/>
                <a:gd name="T8" fmla="*/ 32 w 33"/>
                <a:gd name="T9" fmla="*/ 11 h 23"/>
              </a:gdLst>
              <a:ahLst/>
              <a:cxnLst>
                <a:cxn ang="0">
                  <a:pos x="T0" y="T1"/>
                </a:cxn>
                <a:cxn ang="0">
                  <a:pos x="T2" y="T3"/>
                </a:cxn>
                <a:cxn ang="0">
                  <a:pos x="T4" y="T5"/>
                </a:cxn>
                <a:cxn ang="0">
                  <a:pos x="T6" y="T7"/>
                </a:cxn>
                <a:cxn ang="0">
                  <a:pos x="T8" y="T9"/>
                </a:cxn>
              </a:cxnLst>
              <a:rect l="0" t="0" r="r" b="b"/>
              <a:pathLst>
                <a:path w="33" h="23">
                  <a:moveTo>
                    <a:pt x="32" y="11"/>
                  </a:moveTo>
                  <a:cubicBezTo>
                    <a:pt x="32" y="5"/>
                    <a:pt x="25" y="0"/>
                    <a:pt x="16" y="0"/>
                  </a:cubicBezTo>
                  <a:cubicBezTo>
                    <a:pt x="7" y="0"/>
                    <a:pt x="0" y="5"/>
                    <a:pt x="0" y="11"/>
                  </a:cubicBezTo>
                  <a:cubicBezTo>
                    <a:pt x="0" y="18"/>
                    <a:pt x="8" y="23"/>
                    <a:pt x="17" y="23"/>
                  </a:cubicBezTo>
                  <a:cubicBezTo>
                    <a:pt x="26" y="23"/>
                    <a:pt x="33" y="18"/>
                    <a:pt x="32" y="11"/>
                  </a:cubicBezTo>
                  <a:close/>
                </a:path>
              </a:pathLst>
            </a:custGeom>
            <a:grpFill/>
            <a:ln>
              <a:noFill/>
            </a:ln>
          </p:spPr>
          <p:txBody>
            <a:bodyPr anchor="ctr"/>
            <a:lstStyle/>
            <a:p>
              <a:pPr algn="ctr"/>
              <a:endParaRPr/>
            </a:p>
          </p:txBody>
        </p:sp>
        <p:sp>
          <p:nvSpPr>
            <p:cNvPr id="496" name="îsliḑê"/>
            <p:cNvSpPr/>
            <p:nvPr/>
          </p:nvSpPr>
          <p:spPr bwMode="auto">
            <a:xfrm>
              <a:off x="6193690" y="2907397"/>
              <a:ext cx="120350" cy="84863"/>
            </a:xfrm>
            <a:custGeom>
              <a:avLst/>
              <a:gdLst>
                <a:gd name="T0" fmla="*/ 33 w 33"/>
                <a:gd name="T1" fmla="*/ 11 h 23"/>
                <a:gd name="T2" fmla="*/ 16 w 33"/>
                <a:gd name="T3" fmla="*/ 0 h 23"/>
                <a:gd name="T4" fmla="*/ 1 w 33"/>
                <a:gd name="T5" fmla="*/ 11 h 23"/>
                <a:gd name="T6" fmla="*/ 18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5" y="0"/>
                    <a:pt x="16" y="0"/>
                  </a:cubicBezTo>
                  <a:cubicBezTo>
                    <a:pt x="7" y="0"/>
                    <a:pt x="0" y="5"/>
                    <a:pt x="1" y="11"/>
                  </a:cubicBezTo>
                  <a:cubicBezTo>
                    <a:pt x="1" y="18"/>
                    <a:pt x="9" y="23"/>
                    <a:pt x="18" y="23"/>
                  </a:cubicBezTo>
                  <a:cubicBezTo>
                    <a:pt x="27" y="23"/>
                    <a:pt x="33" y="18"/>
                    <a:pt x="33" y="11"/>
                  </a:cubicBezTo>
                  <a:close/>
                </a:path>
              </a:pathLst>
            </a:custGeom>
            <a:grpFill/>
            <a:ln>
              <a:noFill/>
            </a:ln>
          </p:spPr>
          <p:txBody>
            <a:bodyPr anchor="ctr"/>
            <a:lstStyle/>
            <a:p>
              <a:pPr algn="ctr"/>
              <a:endParaRPr/>
            </a:p>
          </p:txBody>
        </p:sp>
        <p:sp>
          <p:nvSpPr>
            <p:cNvPr id="497" name="ïŝ1íḑe"/>
            <p:cNvSpPr/>
            <p:nvPr/>
          </p:nvSpPr>
          <p:spPr bwMode="auto">
            <a:xfrm>
              <a:off x="6338727" y="2907397"/>
              <a:ext cx="120350" cy="84863"/>
            </a:xfrm>
            <a:custGeom>
              <a:avLst/>
              <a:gdLst>
                <a:gd name="T0" fmla="*/ 33 w 33"/>
                <a:gd name="T1" fmla="*/ 11 h 23"/>
                <a:gd name="T2" fmla="*/ 16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5" y="0"/>
                    <a:pt x="16" y="0"/>
                  </a:cubicBezTo>
                  <a:cubicBezTo>
                    <a:pt x="7" y="0"/>
                    <a:pt x="0" y="5"/>
                    <a:pt x="0" y="11"/>
                  </a:cubicBezTo>
                  <a:cubicBezTo>
                    <a:pt x="1" y="18"/>
                    <a:pt x="8" y="23"/>
                    <a:pt x="17" y="23"/>
                  </a:cubicBezTo>
                  <a:cubicBezTo>
                    <a:pt x="26" y="23"/>
                    <a:pt x="33" y="18"/>
                    <a:pt x="33" y="11"/>
                  </a:cubicBezTo>
                  <a:close/>
                </a:path>
              </a:pathLst>
            </a:custGeom>
            <a:grpFill/>
            <a:ln>
              <a:noFill/>
            </a:ln>
          </p:spPr>
          <p:txBody>
            <a:bodyPr anchor="ctr"/>
            <a:lstStyle/>
            <a:p>
              <a:pPr algn="ctr"/>
              <a:endParaRPr/>
            </a:p>
          </p:txBody>
        </p:sp>
        <p:sp>
          <p:nvSpPr>
            <p:cNvPr id="498" name="îṣľiḓè"/>
            <p:cNvSpPr/>
            <p:nvPr/>
          </p:nvSpPr>
          <p:spPr bwMode="auto">
            <a:xfrm>
              <a:off x="6485306" y="2907397"/>
              <a:ext cx="120350" cy="84863"/>
            </a:xfrm>
            <a:custGeom>
              <a:avLst/>
              <a:gdLst>
                <a:gd name="T0" fmla="*/ 33 w 33"/>
                <a:gd name="T1" fmla="*/ 11 h 23"/>
                <a:gd name="T2" fmla="*/ 15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4" y="0"/>
                    <a:pt x="15" y="0"/>
                  </a:cubicBezTo>
                  <a:cubicBezTo>
                    <a:pt x="6" y="0"/>
                    <a:pt x="0" y="5"/>
                    <a:pt x="0" y="11"/>
                  </a:cubicBezTo>
                  <a:cubicBezTo>
                    <a:pt x="1" y="18"/>
                    <a:pt x="8" y="23"/>
                    <a:pt x="17" y="23"/>
                  </a:cubicBezTo>
                  <a:cubicBezTo>
                    <a:pt x="26" y="23"/>
                    <a:pt x="33" y="18"/>
                    <a:pt x="33" y="11"/>
                  </a:cubicBezTo>
                  <a:close/>
                </a:path>
              </a:pathLst>
            </a:custGeom>
            <a:grpFill/>
            <a:ln>
              <a:noFill/>
            </a:ln>
          </p:spPr>
          <p:txBody>
            <a:bodyPr anchor="ctr"/>
            <a:lstStyle/>
            <a:p>
              <a:pPr algn="ctr"/>
              <a:endParaRPr/>
            </a:p>
          </p:txBody>
        </p:sp>
        <p:sp>
          <p:nvSpPr>
            <p:cNvPr id="499" name="íšļîḑê"/>
            <p:cNvSpPr/>
            <p:nvPr/>
          </p:nvSpPr>
          <p:spPr bwMode="auto">
            <a:xfrm>
              <a:off x="4876014" y="3010774"/>
              <a:ext cx="123436" cy="83319"/>
            </a:xfrm>
            <a:custGeom>
              <a:avLst/>
              <a:gdLst>
                <a:gd name="T0" fmla="*/ 34 w 34"/>
                <a:gd name="T1" fmla="*/ 11 h 23"/>
                <a:gd name="T2" fmla="*/ 18 w 34"/>
                <a:gd name="T3" fmla="*/ 0 h 23"/>
                <a:gd name="T4" fmla="*/ 1 w 34"/>
                <a:gd name="T5" fmla="*/ 11 h 23"/>
                <a:gd name="T6" fmla="*/ 16 w 34"/>
                <a:gd name="T7" fmla="*/ 23 h 23"/>
                <a:gd name="T8" fmla="*/ 34 w 34"/>
                <a:gd name="T9" fmla="*/ 11 h 23"/>
              </a:gdLst>
              <a:ahLst/>
              <a:cxnLst>
                <a:cxn ang="0">
                  <a:pos x="T0" y="T1"/>
                </a:cxn>
                <a:cxn ang="0">
                  <a:pos x="T2" y="T3"/>
                </a:cxn>
                <a:cxn ang="0">
                  <a:pos x="T4" y="T5"/>
                </a:cxn>
                <a:cxn ang="0">
                  <a:pos x="T6" y="T7"/>
                </a:cxn>
                <a:cxn ang="0">
                  <a:pos x="T8" y="T9"/>
                </a:cxn>
              </a:cxnLst>
              <a:rect l="0" t="0" r="r" b="b"/>
              <a:pathLst>
                <a:path w="34" h="23">
                  <a:moveTo>
                    <a:pt x="34" y="11"/>
                  </a:moveTo>
                  <a:cubicBezTo>
                    <a:pt x="34" y="5"/>
                    <a:pt x="28" y="0"/>
                    <a:pt x="18" y="0"/>
                  </a:cubicBezTo>
                  <a:cubicBezTo>
                    <a:pt x="9" y="0"/>
                    <a:pt x="1" y="5"/>
                    <a:pt x="1" y="11"/>
                  </a:cubicBezTo>
                  <a:cubicBezTo>
                    <a:pt x="0" y="18"/>
                    <a:pt x="7" y="23"/>
                    <a:pt x="16" y="23"/>
                  </a:cubicBezTo>
                  <a:cubicBezTo>
                    <a:pt x="25" y="23"/>
                    <a:pt x="33" y="18"/>
                    <a:pt x="34" y="11"/>
                  </a:cubicBezTo>
                  <a:close/>
                </a:path>
              </a:pathLst>
            </a:custGeom>
            <a:grpFill/>
            <a:ln>
              <a:noFill/>
            </a:ln>
          </p:spPr>
          <p:txBody>
            <a:bodyPr anchor="ctr"/>
            <a:lstStyle/>
            <a:p>
              <a:pPr algn="ctr"/>
              <a:endParaRPr/>
            </a:p>
          </p:txBody>
        </p:sp>
        <p:sp>
          <p:nvSpPr>
            <p:cNvPr id="500" name="íśḷîďe"/>
            <p:cNvSpPr/>
            <p:nvPr/>
          </p:nvSpPr>
          <p:spPr bwMode="auto">
            <a:xfrm>
              <a:off x="5022593" y="3010774"/>
              <a:ext cx="123436" cy="83319"/>
            </a:xfrm>
            <a:custGeom>
              <a:avLst/>
              <a:gdLst>
                <a:gd name="T0" fmla="*/ 34 w 34"/>
                <a:gd name="T1" fmla="*/ 11 h 23"/>
                <a:gd name="T2" fmla="*/ 19 w 34"/>
                <a:gd name="T3" fmla="*/ 0 h 23"/>
                <a:gd name="T4" fmla="*/ 1 w 34"/>
                <a:gd name="T5" fmla="*/ 11 h 23"/>
                <a:gd name="T6" fmla="*/ 16 w 34"/>
                <a:gd name="T7" fmla="*/ 23 h 23"/>
                <a:gd name="T8" fmla="*/ 34 w 34"/>
                <a:gd name="T9" fmla="*/ 11 h 23"/>
              </a:gdLst>
              <a:ahLst/>
              <a:cxnLst>
                <a:cxn ang="0">
                  <a:pos x="T0" y="T1"/>
                </a:cxn>
                <a:cxn ang="0">
                  <a:pos x="T2" y="T3"/>
                </a:cxn>
                <a:cxn ang="0">
                  <a:pos x="T4" y="T5"/>
                </a:cxn>
                <a:cxn ang="0">
                  <a:pos x="T6" y="T7"/>
                </a:cxn>
                <a:cxn ang="0">
                  <a:pos x="T8" y="T9"/>
                </a:cxn>
              </a:cxnLst>
              <a:rect l="0" t="0" r="r" b="b"/>
              <a:pathLst>
                <a:path w="34" h="23">
                  <a:moveTo>
                    <a:pt x="34" y="11"/>
                  </a:moveTo>
                  <a:cubicBezTo>
                    <a:pt x="34" y="5"/>
                    <a:pt x="28" y="0"/>
                    <a:pt x="19" y="0"/>
                  </a:cubicBezTo>
                  <a:cubicBezTo>
                    <a:pt x="9" y="0"/>
                    <a:pt x="2" y="5"/>
                    <a:pt x="1" y="11"/>
                  </a:cubicBezTo>
                  <a:cubicBezTo>
                    <a:pt x="0" y="18"/>
                    <a:pt x="7" y="23"/>
                    <a:pt x="16" y="23"/>
                  </a:cubicBezTo>
                  <a:cubicBezTo>
                    <a:pt x="25" y="23"/>
                    <a:pt x="33" y="18"/>
                    <a:pt x="34" y="11"/>
                  </a:cubicBezTo>
                  <a:close/>
                </a:path>
              </a:pathLst>
            </a:custGeom>
            <a:grpFill/>
            <a:ln>
              <a:noFill/>
            </a:ln>
          </p:spPr>
          <p:txBody>
            <a:bodyPr anchor="ctr"/>
            <a:lstStyle/>
            <a:p>
              <a:pPr algn="ctr"/>
              <a:endParaRPr/>
            </a:p>
          </p:txBody>
        </p:sp>
        <p:sp>
          <p:nvSpPr>
            <p:cNvPr id="501" name="ïsľíḍè"/>
            <p:cNvSpPr/>
            <p:nvPr/>
          </p:nvSpPr>
          <p:spPr bwMode="auto">
            <a:xfrm>
              <a:off x="5170716" y="3010774"/>
              <a:ext cx="124979" cy="83319"/>
            </a:xfrm>
            <a:custGeom>
              <a:avLst/>
              <a:gdLst>
                <a:gd name="T0" fmla="*/ 33 w 34"/>
                <a:gd name="T1" fmla="*/ 11 h 23"/>
                <a:gd name="T2" fmla="*/ 18 w 34"/>
                <a:gd name="T3" fmla="*/ 0 h 23"/>
                <a:gd name="T4" fmla="*/ 0 w 34"/>
                <a:gd name="T5" fmla="*/ 11 h 23"/>
                <a:gd name="T6" fmla="*/ 16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4" y="5"/>
                    <a:pt x="27" y="0"/>
                    <a:pt x="18" y="0"/>
                  </a:cubicBezTo>
                  <a:cubicBezTo>
                    <a:pt x="9" y="0"/>
                    <a:pt x="1" y="5"/>
                    <a:pt x="0"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502" name="ïṣḷiḋe"/>
            <p:cNvSpPr/>
            <p:nvPr/>
          </p:nvSpPr>
          <p:spPr bwMode="auto">
            <a:xfrm>
              <a:off x="5317296" y="3010774"/>
              <a:ext cx="123436" cy="83319"/>
            </a:xfrm>
            <a:custGeom>
              <a:avLst/>
              <a:gdLst>
                <a:gd name="T0" fmla="*/ 33 w 34"/>
                <a:gd name="T1" fmla="*/ 11 h 23"/>
                <a:gd name="T2" fmla="*/ 18 w 34"/>
                <a:gd name="T3" fmla="*/ 0 h 23"/>
                <a:gd name="T4" fmla="*/ 0 w 34"/>
                <a:gd name="T5" fmla="*/ 11 h 23"/>
                <a:gd name="T6" fmla="*/ 16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4" y="5"/>
                    <a:pt x="27" y="0"/>
                    <a:pt x="18" y="0"/>
                  </a:cubicBezTo>
                  <a:cubicBezTo>
                    <a:pt x="9" y="0"/>
                    <a:pt x="1" y="5"/>
                    <a:pt x="0"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503" name="iŝļîḑe"/>
            <p:cNvSpPr/>
            <p:nvPr/>
          </p:nvSpPr>
          <p:spPr bwMode="auto">
            <a:xfrm>
              <a:off x="5463876" y="3010774"/>
              <a:ext cx="123436" cy="83319"/>
            </a:xfrm>
            <a:custGeom>
              <a:avLst/>
              <a:gdLst>
                <a:gd name="T0" fmla="*/ 34 w 34"/>
                <a:gd name="T1" fmla="*/ 11 h 23"/>
                <a:gd name="T2" fmla="*/ 18 w 34"/>
                <a:gd name="T3" fmla="*/ 0 h 23"/>
                <a:gd name="T4" fmla="*/ 1 w 34"/>
                <a:gd name="T5" fmla="*/ 11 h 23"/>
                <a:gd name="T6" fmla="*/ 17 w 34"/>
                <a:gd name="T7" fmla="*/ 23 h 23"/>
                <a:gd name="T8" fmla="*/ 34 w 34"/>
                <a:gd name="T9" fmla="*/ 11 h 23"/>
              </a:gdLst>
              <a:ahLst/>
              <a:cxnLst>
                <a:cxn ang="0">
                  <a:pos x="T0" y="T1"/>
                </a:cxn>
                <a:cxn ang="0">
                  <a:pos x="T2" y="T3"/>
                </a:cxn>
                <a:cxn ang="0">
                  <a:pos x="T4" y="T5"/>
                </a:cxn>
                <a:cxn ang="0">
                  <a:pos x="T6" y="T7"/>
                </a:cxn>
                <a:cxn ang="0">
                  <a:pos x="T8" y="T9"/>
                </a:cxn>
              </a:cxnLst>
              <a:rect l="0" t="0" r="r" b="b"/>
              <a:pathLst>
                <a:path w="34" h="23">
                  <a:moveTo>
                    <a:pt x="34" y="11"/>
                  </a:moveTo>
                  <a:cubicBezTo>
                    <a:pt x="34" y="5"/>
                    <a:pt x="27" y="0"/>
                    <a:pt x="18" y="0"/>
                  </a:cubicBezTo>
                  <a:cubicBezTo>
                    <a:pt x="9" y="0"/>
                    <a:pt x="1" y="5"/>
                    <a:pt x="1" y="11"/>
                  </a:cubicBezTo>
                  <a:cubicBezTo>
                    <a:pt x="0" y="18"/>
                    <a:pt x="8" y="23"/>
                    <a:pt x="17" y="23"/>
                  </a:cubicBezTo>
                  <a:cubicBezTo>
                    <a:pt x="26" y="23"/>
                    <a:pt x="33" y="18"/>
                    <a:pt x="34" y="11"/>
                  </a:cubicBezTo>
                  <a:close/>
                </a:path>
              </a:pathLst>
            </a:custGeom>
            <a:grpFill/>
            <a:ln>
              <a:noFill/>
            </a:ln>
          </p:spPr>
          <p:txBody>
            <a:bodyPr anchor="ctr"/>
            <a:lstStyle/>
            <a:p>
              <a:pPr algn="ctr"/>
              <a:endParaRPr/>
            </a:p>
          </p:txBody>
        </p:sp>
        <p:sp>
          <p:nvSpPr>
            <p:cNvPr id="504" name="ïṥḻíḓê"/>
            <p:cNvSpPr/>
            <p:nvPr/>
          </p:nvSpPr>
          <p:spPr bwMode="auto">
            <a:xfrm>
              <a:off x="5613542" y="3010774"/>
              <a:ext cx="120350" cy="83319"/>
            </a:xfrm>
            <a:custGeom>
              <a:avLst/>
              <a:gdLst>
                <a:gd name="T0" fmla="*/ 33 w 33"/>
                <a:gd name="T1" fmla="*/ 11 h 23"/>
                <a:gd name="T2" fmla="*/ 17 w 33"/>
                <a:gd name="T3" fmla="*/ 0 h 23"/>
                <a:gd name="T4" fmla="*/ 0 w 33"/>
                <a:gd name="T5" fmla="*/ 11 h 23"/>
                <a:gd name="T6" fmla="*/ 16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6" y="0"/>
                    <a:pt x="17" y="0"/>
                  </a:cubicBezTo>
                  <a:cubicBezTo>
                    <a:pt x="8" y="0"/>
                    <a:pt x="0" y="5"/>
                    <a:pt x="0"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505" name="îsļíďè"/>
            <p:cNvSpPr/>
            <p:nvPr/>
          </p:nvSpPr>
          <p:spPr bwMode="auto">
            <a:xfrm>
              <a:off x="5758579" y="3010774"/>
              <a:ext cx="120350" cy="83319"/>
            </a:xfrm>
            <a:prstGeom prst="ellipse">
              <a:avLst/>
            </a:prstGeom>
            <a:grpFill/>
            <a:ln>
              <a:noFill/>
            </a:ln>
          </p:spPr>
          <p:txBody>
            <a:bodyPr anchor="ctr"/>
            <a:lstStyle/>
            <a:p>
              <a:pPr algn="ctr"/>
              <a:endParaRPr/>
            </a:p>
          </p:txBody>
        </p:sp>
        <p:sp>
          <p:nvSpPr>
            <p:cNvPr id="506" name="iṡḷiḑè"/>
            <p:cNvSpPr/>
            <p:nvPr/>
          </p:nvSpPr>
          <p:spPr bwMode="auto">
            <a:xfrm>
              <a:off x="5905159" y="3010774"/>
              <a:ext cx="123436" cy="83319"/>
            </a:xfrm>
            <a:custGeom>
              <a:avLst/>
              <a:gdLst>
                <a:gd name="T0" fmla="*/ 33 w 34"/>
                <a:gd name="T1" fmla="*/ 11 h 23"/>
                <a:gd name="T2" fmla="*/ 17 w 34"/>
                <a:gd name="T3" fmla="*/ 0 h 23"/>
                <a:gd name="T4" fmla="*/ 1 w 34"/>
                <a:gd name="T5" fmla="*/ 11 h 23"/>
                <a:gd name="T6" fmla="*/ 17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3" y="5"/>
                    <a:pt x="26" y="0"/>
                    <a:pt x="17" y="0"/>
                  </a:cubicBezTo>
                  <a:cubicBezTo>
                    <a:pt x="8" y="0"/>
                    <a:pt x="0" y="5"/>
                    <a:pt x="1" y="11"/>
                  </a:cubicBezTo>
                  <a:cubicBezTo>
                    <a:pt x="1" y="18"/>
                    <a:pt x="8" y="23"/>
                    <a:pt x="17" y="23"/>
                  </a:cubicBezTo>
                  <a:cubicBezTo>
                    <a:pt x="26" y="23"/>
                    <a:pt x="34" y="18"/>
                    <a:pt x="33" y="11"/>
                  </a:cubicBezTo>
                  <a:close/>
                </a:path>
              </a:pathLst>
            </a:custGeom>
            <a:grpFill/>
            <a:ln>
              <a:noFill/>
            </a:ln>
          </p:spPr>
          <p:txBody>
            <a:bodyPr anchor="ctr"/>
            <a:lstStyle/>
            <a:p>
              <a:pPr algn="ctr"/>
              <a:endParaRPr/>
            </a:p>
          </p:txBody>
        </p:sp>
        <p:sp>
          <p:nvSpPr>
            <p:cNvPr id="507" name="î$lïde"/>
            <p:cNvSpPr/>
            <p:nvPr/>
          </p:nvSpPr>
          <p:spPr bwMode="auto">
            <a:xfrm>
              <a:off x="6054825" y="3010774"/>
              <a:ext cx="120350" cy="83319"/>
            </a:xfrm>
            <a:custGeom>
              <a:avLst/>
              <a:gdLst>
                <a:gd name="T0" fmla="*/ 33 w 33"/>
                <a:gd name="T1" fmla="*/ 11 h 23"/>
                <a:gd name="T2" fmla="*/ 16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5" y="0"/>
                    <a:pt x="16" y="0"/>
                  </a:cubicBezTo>
                  <a:cubicBezTo>
                    <a:pt x="7" y="0"/>
                    <a:pt x="0" y="5"/>
                    <a:pt x="0" y="11"/>
                  </a:cubicBezTo>
                  <a:cubicBezTo>
                    <a:pt x="0" y="18"/>
                    <a:pt x="8" y="23"/>
                    <a:pt x="17" y="23"/>
                  </a:cubicBezTo>
                  <a:cubicBezTo>
                    <a:pt x="26" y="23"/>
                    <a:pt x="33" y="18"/>
                    <a:pt x="33" y="11"/>
                  </a:cubicBezTo>
                  <a:close/>
                </a:path>
              </a:pathLst>
            </a:custGeom>
            <a:grpFill/>
            <a:ln>
              <a:noFill/>
            </a:ln>
          </p:spPr>
          <p:txBody>
            <a:bodyPr anchor="ctr"/>
            <a:lstStyle/>
            <a:p>
              <a:pPr algn="ctr"/>
              <a:endParaRPr/>
            </a:p>
          </p:txBody>
        </p:sp>
        <p:sp>
          <p:nvSpPr>
            <p:cNvPr id="508" name="ïSḷîḍê"/>
            <p:cNvSpPr/>
            <p:nvPr/>
          </p:nvSpPr>
          <p:spPr bwMode="auto">
            <a:xfrm>
              <a:off x="6199862" y="3010774"/>
              <a:ext cx="120350" cy="83319"/>
            </a:xfrm>
            <a:custGeom>
              <a:avLst/>
              <a:gdLst>
                <a:gd name="T0" fmla="*/ 33 w 33"/>
                <a:gd name="T1" fmla="*/ 11 h 23"/>
                <a:gd name="T2" fmla="*/ 16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5" y="0"/>
                    <a:pt x="16" y="0"/>
                  </a:cubicBezTo>
                  <a:cubicBezTo>
                    <a:pt x="7" y="0"/>
                    <a:pt x="0" y="5"/>
                    <a:pt x="0" y="11"/>
                  </a:cubicBezTo>
                  <a:cubicBezTo>
                    <a:pt x="0" y="18"/>
                    <a:pt x="8" y="23"/>
                    <a:pt x="17" y="23"/>
                  </a:cubicBezTo>
                  <a:cubicBezTo>
                    <a:pt x="26" y="23"/>
                    <a:pt x="33" y="18"/>
                    <a:pt x="33" y="11"/>
                  </a:cubicBezTo>
                  <a:close/>
                </a:path>
              </a:pathLst>
            </a:custGeom>
            <a:grpFill/>
            <a:ln>
              <a:noFill/>
            </a:ln>
          </p:spPr>
          <p:txBody>
            <a:bodyPr anchor="ctr"/>
            <a:lstStyle/>
            <a:p>
              <a:pPr algn="ctr"/>
              <a:endParaRPr/>
            </a:p>
          </p:txBody>
        </p:sp>
        <p:sp>
          <p:nvSpPr>
            <p:cNvPr id="509" name="íṣḷîḓè"/>
            <p:cNvSpPr/>
            <p:nvPr/>
          </p:nvSpPr>
          <p:spPr bwMode="auto">
            <a:xfrm>
              <a:off x="6346441" y="3010774"/>
              <a:ext cx="123436" cy="83319"/>
            </a:xfrm>
            <a:custGeom>
              <a:avLst/>
              <a:gdLst>
                <a:gd name="T0" fmla="*/ 33 w 34"/>
                <a:gd name="T1" fmla="*/ 11 h 23"/>
                <a:gd name="T2" fmla="*/ 16 w 34"/>
                <a:gd name="T3" fmla="*/ 0 h 23"/>
                <a:gd name="T4" fmla="*/ 0 w 34"/>
                <a:gd name="T5" fmla="*/ 11 h 23"/>
                <a:gd name="T6" fmla="*/ 18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3" y="5"/>
                    <a:pt x="25" y="0"/>
                    <a:pt x="16" y="0"/>
                  </a:cubicBezTo>
                  <a:cubicBezTo>
                    <a:pt x="7" y="0"/>
                    <a:pt x="0" y="5"/>
                    <a:pt x="0" y="11"/>
                  </a:cubicBezTo>
                  <a:cubicBezTo>
                    <a:pt x="1" y="18"/>
                    <a:pt x="9" y="23"/>
                    <a:pt x="18" y="23"/>
                  </a:cubicBezTo>
                  <a:cubicBezTo>
                    <a:pt x="27" y="23"/>
                    <a:pt x="34" y="18"/>
                    <a:pt x="33" y="11"/>
                  </a:cubicBezTo>
                  <a:close/>
                </a:path>
              </a:pathLst>
            </a:custGeom>
            <a:grpFill/>
            <a:ln>
              <a:noFill/>
            </a:ln>
          </p:spPr>
          <p:txBody>
            <a:bodyPr anchor="ctr"/>
            <a:lstStyle/>
            <a:p>
              <a:pPr algn="ctr"/>
              <a:endParaRPr/>
            </a:p>
          </p:txBody>
        </p:sp>
        <p:sp>
          <p:nvSpPr>
            <p:cNvPr id="510" name="iśľíḓè"/>
            <p:cNvSpPr/>
            <p:nvPr/>
          </p:nvSpPr>
          <p:spPr bwMode="auto">
            <a:xfrm>
              <a:off x="6493022" y="3010774"/>
              <a:ext cx="123436" cy="83319"/>
            </a:xfrm>
            <a:custGeom>
              <a:avLst/>
              <a:gdLst>
                <a:gd name="T0" fmla="*/ 33 w 34"/>
                <a:gd name="T1" fmla="*/ 11 h 23"/>
                <a:gd name="T2" fmla="*/ 16 w 34"/>
                <a:gd name="T3" fmla="*/ 0 h 23"/>
                <a:gd name="T4" fmla="*/ 1 w 34"/>
                <a:gd name="T5" fmla="*/ 11 h 23"/>
                <a:gd name="T6" fmla="*/ 18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3" y="5"/>
                    <a:pt x="25" y="0"/>
                    <a:pt x="16" y="0"/>
                  </a:cubicBezTo>
                  <a:cubicBezTo>
                    <a:pt x="7" y="0"/>
                    <a:pt x="0" y="5"/>
                    <a:pt x="1" y="11"/>
                  </a:cubicBezTo>
                  <a:cubicBezTo>
                    <a:pt x="1" y="18"/>
                    <a:pt x="9" y="23"/>
                    <a:pt x="18" y="23"/>
                  </a:cubicBezTo>
                  <a:cubicBezTo>
                    <a:pt x="27" y="23"/>
                    <a:pt x="34" y="18"/>
                    <a:pt x="33" y="11"/>
                  </a:cubicBezTo>
                  <a:close/>
                </a:path>
              </a:pathLst>
            </a:custGeom>
            <a:grpFill/>
            <a:ln>
              <a:noFill/>
            </a:ln>
          </p:spPr>
          <p:txBody>
            <a:bodyPr anchor="ctr"/>
            <a:lstStyle/>
            <a:p>
              <a:pPr algn="ctr"/>
              <a:endParaRPr/>
            </a:p>
          </p:txBody>
        </p:sp>
        <p:sp>
          <p:nvSpPr>
            <p:cNvPr id="511" name="ïṣḷídê"/>
            <p:cNvSpPr/>
            <p:nvPr/>
          </p:nvSpPr>
          <p:spPr bwMode="auto">
            <a:xfrm>
              <a:off x="4860584" y="3112609"/>
              <a:ext cx="128065" cy="87948"/>
            </a:xfrm>
            <a:custGeom>
              <a:avLst/>
              <a:gdLst>
                <a:gd name="T0" fmla="*/ 34 w 35"/>
                <a:gd name="T1" fmla="*/ 12 h 24"/>
                <a:gd name="T2" fmla="*/ 19 w 35"/>
                <a:gd name="T3" fmla="*/ 0 h 24"/>
                <a:gd name="T4" fmla="*/ 1 w 35"/>
                <a:gd name="T5" fmla="*/ 12 h 24"/>
                <a:gd name="T6" fmla="*/ 16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5" y="6"/>
                    <a:pt x="28" y="0"/>
                    <a:pt x="19" y="0"/>
                  </a:cubicBezTo>
                  <a:cubicBezTo>
                    <a:pt x="10" y="0"/>
                    <a:pt x="2" y="6"/>
                    <a:pt x="1" y="12"/>
                  </a:cubicBezTo>
                  <a:cubicBezTo>
                    <a:pt x="0" y="19"/>
                    <a:pt x="7" y="24"/>
                    <a:pt x="16" y="24"/>
                  </a:cubicBezTo>
                  <a:cubicBezTo>
                    <a:pt x="26" y="24"/>
                    <a:pt x="34" y="19"/>
                    <a:pt x="34" y="12"/>
                  </a:cubicBezTo>
                  <a:close/>
                </a:path>
              </a:pathLst>
            </a:custGeom>
            <a:grpFill/>
            <a:ln>
              <a:noFill/>
            </a:ln>
          </p:spPr>
          <p:txBody>
            <a:bodyPr anchor="ctr"/>
            <a:lstStyle/>
            <a:p>
              <a:pPr algn="ctr"/>
              <a:endParaRPr/>
            </a:p>
          </p:txBody>
        </p:sp>
        <p:sp>
          <p:nvSpPr>
            <p:cNvPr id="512" name="íS1iďè"/>
            <p:cNvSpPr/>
            <p:nvPr/>
          </p:nvSpPr>
          <p:spPr bwMode="auto">
            <a:xfrm>
              <a:off x="5010250" y="3112609"/>
              <a:ext cx="128065" cy="87948"/>
            </a:xfrm>
            <a:custGeom>
              <a:avLst/>
              <a:gdLst>
                <a:gd name="T0" fmla="*/ 34 w 35"/>
                <a:gd name="T1" fmla="*/ 12 h 24"/>
                <a:gd name="T2" fmla="*/ 19 w 35"/>
                <a:gd name="T3" fmla="*/ 0 h 24"/>
                <a:gd name="T4" fmla="*/ 1 w 35"/>
                <a:gd name="T5" fmla="*/ 12 h 24"/>
                <a:gd name="T6" fmla="*/ 16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5" y="6"/>
                    <a:pt x="28" y="0"/>
                    <a:pt x="19" y="0"/>
                  </a:cubicBezTo>
                  <a:cubicBezTo>
                    <a:pt x="10" y="0"/>
                    <a:pt x="2" y="6"/>
                    <a:pt x="1" y="12"/>
                  </a:cubicBezTo>
                  <a:cubicBezTo>
                    <a:pt x="0" y="19"/>
                    <a:pt x="7" y="24"/>
                    <a:pt x="16" y="24"/>
                  </a:cubicBezTo>
                  <a:cubicBezTo>
                    <a:pt x="26" y="24"/>
                    <a:pt x="34" y="19"/>
                    <a:pt x="34" y="12"/>
                  </a:cubicBezTo>
                  <a:close/>
                </a:path>
              </a:pathLst>
            </a:custGeom>
            <a:grpFill/>
            <a:ln>
              <a:noFill/>
            </a:ln>
          </p:spPr>
          <p:txBody>
            <a:bodyPr anchor="ctr"/>
            <a:lstStyle/>
            <a:p>
              <a:pPr algn="ctr"/>
              <a:endParaRPr/>
            </a:p>
          </p:txBody>
        </p:sp>
        <p:sp>
          <p:nvSpPr>
            <p:cNvPr id="513" name="iṧľîḓé"/>
            <p:cNvSpPr/>
            <p:nvPr/>
          </p:nvSpPr>
          <p:spPr bwMode="auto">
            <a:xfrm>
              <a:off x="5159916" y="3112609"/>
              <a:ext cx="124979" cy="87948"/>
            </a:xfrm>
            <a:custGeom>
              <a:avLst/>
              <a:gdLst>
                <a:gd name="T0" fmla="*/ 34 w 34"/>
                <a:gd name="T1" fmla="*/ 12 h 24"/>
                <a:gd name="T2" fmla="*/ 18 w 34"/>
                <a:gd name="T3" fmla="*/ 0 h 24"/>
                <a:gd name="T4" fmla="*/ 1 w 34"/>
                <a:gd name="T5" fmla="*/ 12 h 24"/>
                <a:gd name="T6" fmla="*/ 16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6"/>
                    <a:pt x="27" y="0"/>
                    <a:pt x="18" y="0"/>
                  </a:cubicBezTo>
                  <a:cubicBezTo>
                    <a:pt x="9" y="0"/>
                    <a:pt x="1" y="6"/>
                    <a:pt x="1" y="12"/>
                  </a:cubicBezTo>
                  <a:cubicBezTo>
                    <a:pt x="0" y="19"/>
                    <a:pt x="7" y="24"/>
                    <a:pt x="16" y="24"/>
                  </a:cubicBezTo>
                  <a:cubicBezTo>
                    <a:pt x="26" y="24"/>
                    <a:pt x="34" y="19"/>
                    <a:pt x="34" y="12"/>
                  </a:cubicBezTo>
                  <a:close/>
                </a:path>
              </a:pathLst>
            </a:custGeom>
            <a:grpFill/>
            <a:ln>
              <a:noFill/>
            </a:ln>
          </p:spPr>
          <p:txBody>
            <a:bodyPr anchor="ctr"/>
            <a:lstStyle/>
            <a:p>
              <a:pPr algn="ctr"/>
              <a:endParaRPr/>
            </a:p>
          </p:txBody>
        </p:sp>
        <p:sp>
          <p:nvSpPr>
            <p:cNvPr id="514" name="ísļïde"/>
            <p:cNvSpPr/>
            <p:nvPr/>
          </p:nvSpPr>
          <p:spPr bwMode="auto">
            <a:xfrm>
              <a:off x="5309581" y="3112609"/>
              <a:ext cx="124979" cy="87948"/>
            </a:xfrm>
            <a:custGeom>
              <a:avLst/>
              <a:gdLst>
                <a:gd name="T0" fmla="*/ 34 w 34"/>
                <a:gd name="T1" fmla="*/ 12 h 24"/>
                <a:gd name="T2" fmla="*/ 18 w 34"/>
                <a:gd name="T3" fmla="*/ 0 h 24"/>
                <a:gd name="T4" fmla="*/ 1 w 34"/>
                <a:gd name="T5" fmla="*/ 12 h 24"/>
                <a:gd name="T6" fmla="*/ 16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6"/>
                    <a:pt x="27" y="0"/>
                    <a:pt x="18" y="0"/>
                  </a:cubicBezTo>
                  <a:cubicBezTo>
                    <a:pt x="9" y="0"/>
                    <a:pt x="1" y="6"/>
                    <a:pt x="1" y="12"/>
                  </a:cubicBezTo>
                  <a:cubicBezTo>
                    <a:pt x="0" y="19"/>
                    <a:pt x="7" y="24"/>
                    <a:pt x="16" y="24"/>
                  </a:cubicBezTo>
                  <a:cubicBezTo>
                    <a:pt x="26" y="24"/>
                    <a:pt x="34" y="19"/>
                    <a:pt x="34" y="12"/>
                  </a:cubicBezTo>
                  <a:close/>
                </a:path>
              </a:pathLst>
            </a:custGeom>
            <a:grpFill/>
            <a:ln>
              <a:noFill/>
            </a:ln>
          </p:spPr>
          <p:txBody>
            <a:bodyPr anchor="ctr"/>
            <a:lstStyle/>
            <a:p>
              <a:pPr algn="ctr"/>
              <a:endParaRPr/>
            </a:p>
          </p:txBody>
        </p:sp>
        <p:sp>
          <p:nvSpPr>
            <p:cNvPr id="515" name="îṣļídè"/>
            <p:cNvSpPr/>
            <p:nvPr/>
          </p:nvSpPr>
          <p:spPr bwMode="auto">
            <a:xfrm>
              <a:off x="5459247" y="3112609"/>
              <a:ext cx="124979" cy="87948"/>
            </a:xfrm>
            <a:custGeom>
              <a:avLst/>
              <a:gdLst>
                <a:gd name="T0" fmla="*/ 34 w 34"/>
                <a:gd name="T1" fmla="*/ 12 h 24"/>
                <a:gd name="T2" fmla="*/ 17 w 34"/>
                <a:gd name="T3" fmla="*/ 0 h 24"/>
                <a:gd name="T4" fmla="*/ 0 w 34"/>
                <a:gd name="T5" fmla="*/ 12 h 24"/>
                <a:gd name="T6" fmla="*/ 17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6"/>
                    <a:pt x="27" y="0"/>
                    <a:pt x="17" y="0"/>
                  </a:cubicBezTo>
                  <a:cubicBezTo>
                    <a:pt x="8" y="0"/>
                    <a:pt x="1" y="6"/>
                    <a:pt x="0" y="12"/>
                  </a:cubicBezTo>
                  <a:cubicBezTo>
                    <a:pt x="0" y="19"/>
                    <a:pt x="7" y="24"/>
                    <a:pt x="17" y="24"/>
                  </a:cubicBezTo>
                  <a:cubicBezTo>
                    <a:pt x="26" y="24"/>
                    <a:pt x="33" y="19"/>
                    <a:pt x="34" y="12"/>
                  </a:cubicBezTo>
                  <a:close/>
                </a:path>
              </a:pathLst>
            </a:custGeom>
            <a:grpFill/>
            <a:ln>
              <a:noFill/>
            </a:ln>
          </p:spPr>
          <p:txBody>
            <a:bodyPr anchor="ctr"/>
            <a:lstStyle/>
            <a:p>
              <a:pPr algn="ctr"/>
              <a:endParaRPr/>
            </a:p>
          </p:txBody>
        </p:sp>
        <p:sp>
          <p:nvSpPr>
            <p:cNvPr id="516" name="ï$ľïḋé"/>
            <p:cNvSpPr/>
            <p:nvPr/>
          </p:nvSpPr>
          <p:spPr bwMode="auto">
            <a:xfrm>
              <a:off x="5608913" y="3112609"/>
              <a:ext cx="124979" cy="87948"/>
            </a:xfrm>
            <a:custGeom>
              <a:avLst/>
              <a:gdLst>
                <a:gd name="T0" fmla="*/ 33 w 34"/>
                <a:gd name="T1" fmla="*/ 12 h 24"/>
                <a:gd name="T2" fmla="*/ 17 w 34"/>
                <a:gd name="T3" fmla="*/ 0 h 24"/>
                <a:gd name="T4" fmla="*/ 0 w 34"/>
                <a:gd name="T5" fmla="*/ 12 h 24"/>
                <a:gd name="T6" fmla="*/ 17 w 34"/>
                <a:gd name="T7" fmla="*/ 24 h 24"/>
                <a:gd name="T8" fmla="*/ 33 w 34"/>
                <a:gd name="T9" fmla="*/ 12 h 24"/>
              </a:gdLst>
              <a:ahLst/>
              <a:cxnLst>
                <a:cxn ang="0">
                  <a:pos x="T0" y="T1"/>
                </a:cxn>
                <a:cxn ang="0">
                  <a:pos x="T2" y="T3"/>
                </a:cxn>
                <a:cxn ang="0">
                  <a:pos x="T4" y="T5"/>
                </a:cxn>
                <a:cxn ang="0">
                  <a:pos x="T6" y="T7"/>
                </a:cxn>
                <a:cxn ang="0">
                  <a:pos x="T8" y="T9"/>
                </a:cxn>
              </a:cxnLst>
              <a:rect l="0" t="0" r="r" b="b"/>
              <a:pathLst>
                <a:path w="34" h="24">
                  <a:moveTo>
                    <a:pt x="33" y="12"/>
                  </a:moveTo>
                  <a:cubicBezTo>
                    <a:pt x="34" y="6"/>
                    <a:pt x="26" y="0"/>
                    <a:pt x="17" y="0"/>
                  </a:cubicBezTo>
                  <a:cubicBezTo>
                    <a:pt x="8" y="0"/>
                    <a:pt x="0" y="6"/>
                    <a:pt x="0" y="12"/>
                  </a:cubicBezTo>
                  <a:cubicBezTo>
                    <a:pt x="0" y="19"/>
                    <a:pt x="7" y="24"/>
                    <a:pt x="17" y="24"/>
                  </a:cubicBezTo>
                  <a:cubicBezTo>
                    <a:pt x="26" y="24"/>
                    <a:pt x="33" y="19"/>
                    <a:pt x="33" y="12"/>
                  </a:cubicBezTo>
                  <a:close/>
                </a:path>
              </a:pathLst>
            </a:custGeom>
            <a:grpFill/>
            <a:ln>
              <a:noFill/>
            </a:ln>
          </p:spPr>
          <p:txBody>
            <a:bodyPr anchor="ctr"/>
            <a:lstStyle/>
            <a:p>
              <a:pPr algn="ctr"/>
              <a:endParaRPr/>
            </a:p>
          </p:txBody>
        </p:sp>
        <p:sp>
          <p:nvSpPr>
            <p:cNvPr id="517" name="íṩ1ïḋè"/>
            <p:cNvSpPr/>
            <p:nvPr/>
          </p:nvSpPr>
          <p:spPr bwMode="auto">
            <a:xfrm>
              <a:off x="5758579" y="3112609"/>
              <a:ext cx="120350" cy="87948"/>
            </a:xfrm>
            <a:custGeom>
              <a:avLst/>
              <a:gdLst>
                <a:gd name="T0" fmla="*/ 33 w 33"/>
                <a:gd name="T1" fmla="*/ 12 h 24"/>
                <a:gd name="T2" fmla="*/ 17 w 33"/>
                <a:gd name="T3" fmla="*/ 0 h 24"/>
                <a:gd name="T4" fmla="*/ 0 w 33"/>
                <a:gd name="T5" fmla="*/ 12 h 24"/>
                <a:gd name="T6" fmla="*/ 17 w 33"/>
                <a:gd name="T7" fmla="*/ 24 h 24"/>
                <a:gd name="T8" fmla="*/ 33 w 33"/>
                <a:gd name="T9" fmla="*/ 12 h 24"/>
              </a:gdLst>
              <a:ahLst/>
              <a:cxnLst>
                <a:cxn ang="0">
                  <a:pos x="T0" y="T1"/>
                </a:cxn>
                <a:cxn ang="0">
                  <a:pos x="T2" y="T3"/>
                </a:cxn>
                <a:cxn ang="0">
                  <a:pos x="T4" y="T5"/>
                </a:cxn>
                <a:cxn ang="0">
                  <a:pos x="T6" y="T7"/>
                </a:cxn>
                <a:cxn ang="0">
                  <a:pos x="T8" y="T9"/>
                </a:cxn>
              </a:cxnLst>
              <a:rect l="0" t="0" r="r" b="b"/>
              <a:pathLst>
                <a:path w="33" h="24">
                  <a:moveTo>
                    <a:pt x="33" y="12"/>
                  </a:moveTo>
                  <a:cubicBezTo>
                    <a:pt x="33" y="6"/>
                    <a:pt x="26" y="0"/>
                    <a:pt x="17" y="0"/>
                  </a:cubicBezTo>
                  <a:cubicBezTo>
                    <a:pt x="8" y="0"/>
                    <a:pt x="0" y="6"/>
                    <a:pt x="0" y="12"/>
                  </a:cubicBezTo>
                  <a:cubicBezTo>
                    <a:pt x="0" y="19"/>
                    <a:pt x="7" y="24"/>
                    <a:pt x="17" y="24"/>
                  </a:cubicBezTo>
                  <a:cubicBezTo>
                    <a:pt x="26" y="24"/>
                    <a:pt x="33" y="19"/>
                    <a:pt x="33" y="12"/>
                  </a:cubicBezTo>
                  <a:close/>
                </a:path>
              </a:pathLst>
            </a:custGeom>
            <a:grpFill/>
            <a:ln>
              <a:noFill/>
            </a:ln>
          </p:spPr>
          <p:txBody>
            <a:bodyPr anchor="ctr"/>
            <a:lstStyle/>
            <a:p>
              <a:pPr algn="ctr"/>
              <a:endParaRPr/>
            </a:p>
          </p:txBody>
        </p:sp>
        <p:sp>
          <p:nvSpPr>
            <p:cNvPr id="518" name="îSḷíḍê"/>
            <p:cNvSpPr/>
            <p:nvPr/>
          </p:nvSpPr>
          <p:spPr bwMode="auto">
            <a:xfrm>
              <a:off x="5908244" y="3112609"/>
              <a:ext cx="120350" cy="87948"/>
            </a:xfrm>
            <a:custGeom>
              <a:avLst/>
              <a:gdLst>
                <a:gd name="T0" fmla="*/ 33 w 33"/>
                <a:gd name="T1" fmla="*/ 12 h 24"/>
                <a:gd name="T2" fmla="*/ 16 w 33"/>
                <a:gd name="T3" fmla="*/ 0 h 24"/>
                <a:gd name="T4" fmla="*/ 0 w 33"/>
                <a:gd name="T5" fmla="*/ 12 h 24"/>
                <a:gd name="T6" fmla="*/ 17 w 33"/>
                <a:gd name="T7" fmla="*/ 24 h 24"/>
                <a:gd name="T8" fmla="*/ 33 w 33"/>
                <a:gd name="T9" fmla="*/ 12 h 24"/>
              </a:gdLst>
              <a:ahLst/>
              <a:cxnLst>
                <a:cxn ang="0">
                  <a:pos x="T0" y="T1"/>
                </a:cxn>
                <a:cxn ang="0">
                  <a:pos x="T2" y="T3"/>
                </a:cxn>
                <a:cxn ang="0">
                  <a:pos x="T4" y="T5"/>
                </a:cxn>
                <a:cxn ang="0">
                  <a:pos x="T6" y="T7"/>
                </a:cxn>
                <a:cxn ang="0">
                  <a:pos x="T8" y="T9"/>
                </a:cxn>
              </a:cxnLst>
              <a:rect l="0" t="0" r="r" b="b"/>
              <a:pathLst>
                <a:path w="33" h="24">
                  <a:moveTo>
                    <a:pt x="33" y="12"/>
                  </a:moveTo>
                  <a:cubicBezTo>
                    <a:pt x="33" y="6"/>
                    <a:pt x="25" y="0"/>
                    <a:pt x="16" y="0"/>
                  </a:cubicBezTo>
                  <a:cubicBezTo>
                    <a:pt x="7" y="0"/>
                    <a:pt x="0" y="6"/>
                    <a:pt x="0" y="12"/>
                  </a:cubicBezTo>
                  <a:cubicBezTo>
                    <a:pt x="0" y="19"/>
                    <a:pt x="7" y="24"/>
                    <a:pt x="17" y="24"/>
                  </a:cubicBezTo>
                  <a:cubicBezTo>
                    <a:pt x="26" y="24"/>
                    <a:pt x="33" y="19"/>
                    <a:pt x="33" y="12"/>
                  </a:cubicBezTo>
                  <a:close/>
                </a:path>
              </a:pathLst>
            </a:custGeom>
            <a:grpFill/>
            <a:ln>
              <a:noFill/>
            </a:ln>
          </p:spPr>
          <p:txBody>
            <a:bodyPr anchor="ctr"/>
            <a:lstStyle/>
            <a:p>
              <a:pPr algn="ctr"/>
              <a:endParaRPr/>
            </a:p>
          </p:txBody>
        </p:sp>
        <p:sp>
          <p:nvSpPr>
            <p:cNvPr id="519" name="ïṩļïdé"/>
            <p:cNvSpPr/>
            <p:nvPr/>
          </p:nvSpPr>
          <p:spPr bwMode="auto">
            <a:xfrm>
              <a:off x="6054825" y="3112609"/>
              <a:ext cx="123436" cy="87948"/>
            </a:xfrm>
            <a:custGeom>
              <a:avLst/>
              <a:gdLst>
                <a:gd name="T0" fmla="*/ 34 w 34"/>
                <a:gd name="T1" fmla="*/ 12 h 24"/>
                <a:gd name="T2" fmla="*/ 17 w 34"/>
                <a:gd name="T3" fmla="*/ 0 h 24"/>
                <a:gd name="T4" fmla="*/ 1 w 34"/>
                <a:gd name="T5" fmla="*/ 12 h 24"/>
                <a:gd name="T6" fmla="*/ 18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6"/>
                    <a:pt x="26" y="0"/>
                    <a:pt x="17" y="0"/>
                  </a:cubicBezTo>
                  <a:cubicBezTo>
                    <a:pt x="8" y="0"/>
                    <a:pt x="0" y="6"/>
                    <a:pt x="1" y="12"/>
                  </a:cubicBezTo>
                  <a:cubicBezTo>
                    <a:pt x="1" y="19"/>
                    <a:pt x="9" y="24"/>
                    <a:pt x="18" y="24"/>
                  </a:cubicBezTo>
                  <a:cubicBezTo>
                    <a:pt x="27" y="24"/>
                    <a:pt x="34" y="19"/>
                    <a:pt x="34" y="12"/>
                  </a:cubicBezTo>
                  <a:close/>
                </a:path>
              </a:pathLst>
            </a:custGeom>
            <a:grpFill/>
            <a:ln>
              <a:noFill/>
            </a:ln>
          </p:spPr>
          <p:txBody>
            <a:bodyPr anchor="ctr"/>
            <a:lstStyle/>
            <a:p>
              <a:pPr algn="ctr"/>
              <a:endParaRPr/>
            </a:p>
          </p:txBody>
        </p:sp>
        <p:sp>
          <p:nvSpPr>
            <p:cNvPr id="520" name="îSľíḓè"/>
            <p:cNvSpPr/>
            <p:nvPr/>
          </p:nvSpPr>
          <p:spPr bwMode="auto">
            <a:xfrm>
              <a:off x="6204490" y="3112609"/>
              <a:ext cx="123436" cy="87948"/>
            </a:xfrm>
            <a:custGeom>
              <a:avLst/>
              <a:gdLst>
                <a:gd name="T0" fmla="*/ 34 w 34"/>
                <a:gd name="T1" fmla="*/ 12 h 24"/>
                <a:gd name="T2" fmla="*/ 16 w 34"/>
                <a:gd name="T3" fmla="*/ 0 h 24"/>
                <a:gd name="T4" fmla="*/ 0 w 34"/>
                <a:gd name="T5" fmla="*/ 12 h 24"/>
                <a:gd name="T6" fmla="*/ 18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3" y="6"/>
                    <a:pt x="26" y="0"/>
                    <a:pt x="16" y="0"/>
                  </a:cubicBezTo>
                  <a:cubicBezTo>
                    <a:pt x="7" y="0"/>
                    <a:pt x="0" y="6"/>
                    <a:pt x="0" y="12"/>
                  </a:cubicBezTo>
                  <a:cubicBezTo>
                    <a:pt x="1" y="19"/>
                    <a:pt x="9" y="24"/>
                    <a:pt x="18" y="24"/>
                  </a:cubicBezTo>
                  <a:cubicBezTo>
                    <a:pt x="27" y="24"/>
                    <a:pt x="34" y="19"/>
                    <a:pt x="34" y="12"/>
                  </a:cubicBezTo>
                  <a:close/>
                </a:path>
              </a:pathLst>
            </a:custGeom>
            <a:grpFill/>
            <a:ln>
              <a:noFill/>
            </a:ln>
          </p:spPr>
          <p:txBody>
            <a:bodyPr anchor="ctr"/>
            <a:lstStyle/>
            <a:p>
              <a:pPr algn="ctr"/>
              <a:endParaRPr/>
            </a:p>
          </p:txBody>
        </p:sp>
        <p:sp>
          <p:nvSpPr>
            <p:cNvPr id="521" name="işḻïḋé"/>
            <p:cNvSpPr/>
            <p:nvPr/>
          </p:nvSpPr>
          <p:spPr bwMode="auto">
            <a:xfrm>
              <a:off x="6354156" y="3112609"/>
              <a:ext cx="123436" cy="87948"/>
            </a:xfrm>
            <a:custGeom>
              <a:avLst/>
              <a:gdLst>
                <a:gd name="T0" fmla="*/ 34 w 34"/>
                <a:gd name="T1" fmla="*/ 12 h 24"/>
                <a:gd name="T2" fmla="*/ 16 w 34"/>
                <a:gd name="T3" fmla="*/ 0 h 24"/>
                <a:gd name="T4" fmla="*/ 0 w 34"/>
                <a:gd name="T5" fmla="*/ 12 h 24"/>
                <a:gd name="T6" fmla="*/ 18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3" y="6"/>
                    <a:pt x="25" y="0"/>
                    <a:pt x="16" y="0"/>
                  </a:cubicBezTo>
                  <a:cubicBezTo>
                    <a:pt x="7" y="0"/>
                    <a:pt x="0" y="6"/>
                    <a:pt x="0" y="12"/>
                  </a:cubicBezTo>
                  <a:cubicBezTo>
                    <a:pt x="1" y="19"/>
                    <a:pt x="9" y="24"/>
                    <a:pt x="18" y="24"/>
                  </a:cubicBezTo>
                  <a:cubicBezTo>
                    <a:pt x="27" y="24"/>
                    <a:pt x="34" y="19"/>
                    <a:pt x="34" y="12"/>
                  </a:cubicBezTo>
                  <a:close/>
                </a:path>
              </a:pathLst>
            </a:custGeom>
            <a:grpFill/>
            <a:ln>
              <a:noFill/>
            </a:ln>
          </p:spPr>
          <p:txBody>
            <a:bodyPr anchor="ctr"/>
            <a:lstStyle/>
            <a:p>
              <a:pPr algn="ctr"/>
              <a:endParaRPr/>
            </a:p>
          </p:txBody>
        </p:sp>
        <p:sp>
          <p:nvSpPr>
            <p:cNvPr id="522" name="ï$ļïḋè"/>
            <p:cNvSpPr/>
            <p:nvPr/>
          </p:nvSpPr>
          <p:spPr bwMode="auto">
            <a:xfrm>
              <a:off x="6503822" y="3112609"/>
              <a:ext cx="123436" cy="87948"/>
            </a:xfrm>
            <a:custGeom>
              <a:avLst/>
              <a:gdLst>
                <a:gd name="T0" fmla="*/ 33 w 34"/>
                <a:gd name="T1" fmla="*/ 12 h 24"/>
                <a:gd name="T2" fmla="*/ 16 w 34"/>
                <a:gd name="T3" fmla="*/ 0 h 24"/>
                <a:gd name="T4" fmla="*/ 0 w 34"/>
                <a:gd name="T5" fmla="*/ 12 h 24"/>
                <a:gd name="T6" fmla="*/ 18 w 34"/>
                <a:gd name="T7" fmla="*/ 24 h 24"/>
                <a:gd name="T8" fmla="*/ 33 w 34"/>
                <a:gd name="T9" fmla="*/ 12 h 24"/>
              </a:gdLst>
              <a:ahLst/>
              <a:cxnLst>
                <a:cxn ang="0">
                  <a:pos x="T0" y="T1"/>
                </a:cxn>
                <a:cxn ang="0">
                  <a:pos x="T2" y="T3"/>
                </a:cxn>
                <a:cxn ang="0">
                  <a:pos x="T4" y="T5"/>
                </a:cxn>
                <a:cxn ang="0">
                  <a:pos x="T6" y="T7"/>
                </a:cxn>
                <a:cxn ang="0">
                  <a:pos x="T8" y="T9"/>
                </a:cxn>
              </a:cxnLst>
              <a:rect l="0" t="0" r="r" b="b"/>
              <a:pathLst>
                <a:path w="34" h="24">
                  <a:moveTo>
                    <a:pt x="33" y="12"/>
                  </a:moveTo>
                  <a:cubicBezTo>
                    <a:pt x="33" y="6"/>
                    <a:pt x="25" y="0"/>
                    <a:pt x="16" y="0"/>
                  </a:cubicBezTo>
                  <a:cubicBezTo>
                    <a:pt x="6" y="0"/>
                    <a:pt x="0" y="6"/>
                    <a:pt x="0" y="12"/>
                  </a:cubicBezTo>
                  <a:cubicBezTo>
                    <a:pt x="1" y="19"/>
                    <a:pt x="9" y="24"/>
                    <a:pt x="18" y="24"/>
                  </a:cubicBezTo>
                  <a:cubicBezTo>
                    <a:pt x="27" y="24"/>
                    <a:pt x="34" y="19"/>
                    <a:pt x="33" y="12"/>
                  </a:cubicBezTo>
                  <a:close/>
                </a:path>
              </a:pathLst>
            </a:custGeom>
            <a:grpFill/>
            <a:ln>
              <a:noFill/>
            </a:ln>
          </p:spPr>
          <p:txBody>
            <a:bodyPr anchor="ctr"/>
            <a:lstStyle/>
            <a:p>
              <a:pPr algn="ctr"/>
              <a:endParaRPr/>
            </a:p>
          </p:txBody>
        </p:sp>
        <p:sp>
          <p:nvSpPr>
            <p:cNvPr id="523" name="îṩḻide"/>
            <p:cNvSpPr/>
            <p:nvPr/>
          </p:nvSpPr>
          <p:spPr bwMode="auto">
            <a:xfrm>
              <a:off x="6648859" y="3112609"/>
              <a:ext cx="128065" cy="87948"/>
            </a:xfrm>
            <a:custGeom>
              <a:avLst/>
              <a:gdLst>
                <a:gd name="T0" fmla="*/ 34 w 35"/>
                <a:gd name="T1" fmla="*/ 12 h 24"/>
                <a:gd name="T2" fmla="*/ 16 w 35"/>
                <a:gd name="T3" fmla="*/ 0 h 24"/>
                <a:gd name="T4" fmla="*/ 1 w 35"/>
                <a:gd name="T5" fmla="*/ 12 h 24"/>
                <a:gd name="T6" fmla="*/ 19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3" y="6"/>
                    <a:pt x="25" y="0"/>
                    <a:pt x="16" y="0"/>
                  </a:cubicBezTo>
                  <a:cubicBezTo>
                    <a:pt x="7" y="0"/>
                    <a:pt x="0" y="6"/>
                    <a:pt x="1" y="12"/>
                  </a:cubicBezTo>
                  <a:cubicBezTo>
                    <a:pt x="2" y="19"/>
                    <a:pt x="10" y="24"/>
                    <a:pt x="19" y="24"/>
                  </a:cubicBezTo>
                  <a:cubicBezTo>
                    <a:pt x="28" y="24"/>
                    <a:pt x="35" y="19"/>
                    <a:pt x="34" y="12"/>
                  </a:cubicBezTo>
                  <a:close/>
                </a:path>
              </a:pathLst>
            </a:custGeom>
            <a:grpFill/>
            <a:ln>
              <a:noFill/>
            </a:ln>
          </p:spPr>
          <p:txBody>
            <a:bodyPr anchor="ctr"/>
            <a:lstStyle/>
            <a:p>
              <a:pPr algn="ctr"/>
              <a:endParaRPr/>
            </a:p>
          </p:txBody>
        </p:sp>
        <p:sp>
          <p:nvSpPr>
            <p:cNvPr id="524" name="í$1îḍé"/>
            <p:cNvSpPr/>
            <p:nvPr/>
          </p:nvSpPr>
          <p:spPr bwMode="auto">
            <a:xfrm>
              <a:off x="4846697" y="3222158"/>
              <a:ext cx="131151" cy="87948"/>
            </a:xfrm>
            <a:custGeom>
              <a:avLst/>
              <a:gdLst>
                <a:gd name="T0" fmla="*/ 35 w 36"/>
                <a:gd name="T1" fmla="*/ 12 h 24"/>
                <a:gd name="T2" fmla="*/ 20 w 36"/>
                <a:gd name="T3" fmla="*/ 0 h 24"/>
                <a:gd name="T4" fmla="*/ 1 w 36"/>
                <a:gd name="T5" fmla="*/ 12 h 24"/>
                <a:gd name="T6" fmla="*/ 17 w 36"/>
                <a:gd name="T7" fmla="*/ 24 h 24"/>
                <a:gd name="T8" fmla="*/ 35 w 36"/>
                <a:gd name="T9" fmla="*/ 12 h 24"/>
              </a:gdLst>
              <a:ahLst/>
              <a:cxnLst>
                <a:cxn ang="0">
                  <a:pos x="T0" y="T1"/>
                </a:cxn>
                <a:cxn ang="0">
                  <a:pos x="T2" y="T3"/>
                </a:cxn>
                <a:cxn ang="0">
                  <a:pos x="T4" y="T5"/>
                </a:cxn>
                <a:cxn ang="0">
                  <a:pos x="T6" y="T7"/>
                </a:cxn>
                <a:cxn ang="0">
                  <a:pos x="T8" y="T9"/>
                </a:cxn>
              </a:cxnLst>
              <a:rect l="0" t="0" r="r" b="b"/>
              <a:pathLst>
                <a:path w="36" h="24">
                  <a:moveTo>
                    <a:pt x="35" y="12"/>
                  </a:moveTo>
                  <a:cubicBezTo>
                    <a:pt x="36" y="5"/>
                    <a:pt x="29" y="0"/>
                    <a:pt x="20" y="0"/>
                  </a:cubicBezTo>
                  <a:cubicBezTo>
                    <a:pt x="10" y="0"/>
                    <a:pt x="2" y="5"/>
                    <a:pt x="1" y="12"/>
                  </a:cubicBezTo>
                  <a:cubicBezTo>
                    <a:pt x="0" y="19"/>
                    <a:pt x="7" y="24"/>
                    <a:pt x="17" y="24"/>
                  </a:cubicBezTo>
                  <a:cubicBezTo>
                    <a:pt x="26" y="24"/>
                    <a:pt x="34" y="19"/>
                    <a:pt x="35" y="12"/>
                  </a:cubicBezTo>
                  <a:close/>
                </a:path>
              </a:pathLst>
            </a:custGeom>
            <a:grpFill/>
            <a:ln>
              <a:noFill/>
            </a:ln>
          </p:spPr>
          <p:txBody>
            <a:bodyPr anchor="ctr"/>
            <a:lstStyle/>
            <a:p>
              <a:pPr algn="ctr"/>
              <a:endParaRPr/>
            </a:p>
          </p:txBody>
        </p:sp>
        <p:sp>
          <p:nvSpPr>
            <p:cNvPr id="525" name="î$1ïde"/>
            <p:cNvSpPr/>
            <p:nvPr/>
          </p:nvSpPr>
          <p:spPr bwMode="auto">
            <a:xfrm>
              <a:off x="4999449" y="3222158"/>
              <a:ext cx="128065" cy="87948"/>
            </a:xfrm>
            <a:custGeom>
              <a:avLst/>
              <a:gdLst>
                <a:gd name="T0" fmla="*/ 35 w 35"/>
                <a:gd name="T1" fmla="*/ 12 h 24"/>
                <a:gd name="T2" fmla="*/ 19 w 35"/>
                <a:gd name="T3" fmla="*/ 0 h 24"/>
                <a:gd name="T4" fmla="*/ 1 w 35"/>
                <a:gd name="T5" fmla="*/ 12 h 24"/>
                <a:gd name="T6" fmla="*/ 16 w 35"/>
                <a:gd name="T7" fmla="*/ 24 h 24"/>
                <a:gd name="T8" fmla="*/ 35 w 35"/>
                <a:gd name="T9" fmla="*/ 12 h 24"/>
              </a:gdLst>
              <a:ahLst/>
              <a:cxnLst>
                <a:cxn ang="0">
                  <a:pos x="T0" y="T1"/>
                </a:cxn>
                <a:cxn ang="0">
                  <a:pos x="T2" y="T3"/>
                </a:cxn>
                <a:cxn ang="0">
                  <a:pos x="T4" y="T5"/>
                </a:cxn>
                <a:cxn ang="0">
                  <a:pos x="T6" y="T7"/>
                </a:cxn>
                <a:cxn ang="0">
                  <a:pos x="T8" y="T9"/>
                </a:cxn>
              </a:cxnLst>
              <a:rect l="0" t="0" r="r" b="b"/>
              <a:pathLst>
                <a:path w="35" h="24">
                  <a:moveTo>
                    <a:pt x="35" y="12"/>
                  </a:moveTo>
                  <a:cubicBezTo>
                    <a:pt x="35" y="5"/>
                    <a:pt x="28" y="0"/>
                    <a:pt x="19" y="0"/>
                  </a:cubicBezTo>
                  <a:cubicBezTo>
                    <a:pt x="10" y="0"/>
                    <a:pt x="1" y="5"/>
                    <a:pt x="1" y="12"/>
                  </a:cubicBezTo>
                  <a:cubicBezTo>
                    <a:pt x="0" y="19"/>
                    <a:pt x="7" y="24"/>
                    <a:pt x="16" y="24"/>
                  </a:cubicBezTo>
                  <a:cubicBezTo>
                    <a:pt x="26" y="24"/>
                    <a:pt x="34" y="19"/>
                    <a:pt x="35" y="12"/>
                  </a:cubicBezTo>
                  <a:close/>
                </a:path>
              </a:pathLst>
            </a:custGeom>
            <a:grpFill/>
            <a:ln>
              <a:noFill/>
            </a:ln>
          </p:spPr>
          <p:txBody>
            <a:bodyPr anchor="ctr"/>
            <a:lstStyle/>
            <a:p>
              <a:pPr algn="ctr"/>
              <a:endParaRPr/>
            </a:p>
          </p:txBody>
        </p:sp>
        <p:sp>
          <p:nvSpPr>
            <p:cNvPr id="526" name="işļîḑè"/>
            <p:cNvSpPr/>
            <p:nvPr/>
          </p:nvSpPr>
          <p:spPr bwMode="auto">
            <a:xfrm>
              <a:off x="5153744" y="3222158"/>
              <a:ext cx="123436" cy="87948"/>
            </a:xfrm>
            <a:custGeom>
              <a:avLst/>
              <a:gdLst>
                <a:gd name="T0" fmla="*/ 34 w 34"/>
                <a:gd name="T1" fmla="*/ 12 h 24"/>
                <a:gd name="T2" fmla="*/ 18 w 34"/>
                <a:gd name="T3" fmla="*/ 0 h 24"/>
                <a:gd name="T4" fmla="*/ 0 w 34"/>
                <a:gd name="T5" fmla="*/ 12 h 24"/>
                <a:gd name="T6" fmla="*/ 16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5"/>
                    <a:pt x="27" y="0"/>
                    <a:pt x="18" y="0"/>
                  </a:cubicBezTo>
                  <a:cubicBezTo>
                    <a:pt x="9" y="0"/>
                    <a:pt x="1" y="5"/>
                    <a:pt x="0" y="12"/>
                  </a:cubicBezTo>
                  <a:cubicBezTo>
                    <a:pt x="0" y="19"/>
                    <a:pt x="7" y="24"/>
                    <a:pt x="16" y="24"/>
                  </a:cubicBezTo>
                  <a:cubicBezTo>
                    <a:pt x="25" y="24"/>
                    <a:pt x="33" y="19"/>
                    <a:pt x="34" y="12"/>
                  </a:cubicBezTo>
                  <a:close/>
                </a:path>
              </a:pathLst>
            </a:custGeom>
            <a:grpFill/>
            <a:ln>
              <a:noFill/>
            </a:ln>
          </p:spPr>
          <p:txBody>
            <a:bodyPr anchor="ctr"/>
            <a:lstStyle/>
            <a:p>
              <a:pPr algn="ctr"/>
              <a:endParaRPr/>
            </a:p>
          </p:txBody>
        </p:sp>
        <p:sp>
          <p:nvSpPr>
            <p:cNvPr id="527" name="íšḷiḍè"/>
            <p:cNvSpPr/>
            <p:nvPr/>
          </p:nvSpPr>
          <p:spPr bwMode="auto">
            <a:xfrm>
              <a:off x="5303409" y="3222158"/>
              <a:ext cx="126522" cy="87948"/>
            </a:xfrm>
            <a:custGeom>
              <a:avLst/>
              <a:gdLst>
                <a:gd name="T0" fmla="*/ 34 w 35"/>
                <a:gd name="T1" fmla="*/ 12 h 24"/>
                <a:gd name="T2" fmla="*/ 18 w 35"/>
                <a:gd name="T3" fmla="*/ 0 h 24"/>
                <a:gd name="T4" fmla="*/ 1 w 35"/>
                <a:gd name="T5" fmla="*/ 12 h 24"/>
                <a:gd name="T6" fmla="*/ 17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5" y="5"/>
                    <a:pt x="27" y="0"/>
                    <a:pt x="18" y="0"/>
                  </a:cubicBezTo>
                  <a:cubicBezTo>
                    <a:pt x="9" y="0"/>
                    <a:pt x="1" y="5"/>
                    <a:pt x="1" y="12"/>
                  </a:cubicBezTo>
                  <a:cubicBezTo>
                    <a:pt x="0" y="19"/>
                    <a:pt x="7" y="24"/>
                    <a:pt x="17" y="24"/>
                  </a:cubicBezTo>
                  <a:cubicBezTo>
                    <a:pt x="26" y="24"/>
                    <a:pt x="34" y="19"/>
                    <a:pt x="34" y="12"/>
                  </a:cubicBezTo>
                  <a:close/>
                </a:path>
              </a:pathLst>
            </a:custGeom>
            <a:grpFill/>
            <a:ln>
              <a:noFill/>
            </a:ln>
          </p:spPr>
          <p:txBody>
            <a:bodyPr anchor="ctr"/>
            <a:lstStyle/>
            <a:p>
              <a:pPr algn="ctr"/>
              <a:endParaRPr/>
            </a:p>
          </p:txBody>
        </p:sp>
        <p:sp>
          <p:nvSpPr>
            <p:cNvPr id="528" name="íşlíḋé"/>
            <p:cNvSpPr/>
            <p:nvPr/>
          </p:nvSpPr>
          <p:spPr bwMode="auto">
            <a:xfrm>
              <a:off x="5456162" y="3222158"/>
              <a:ext cx="123436" cy="87948"/>
            </a:xfrm>
            <a:custGeom>
              <a:avLst/>
              <a:gdLst>
                <a:gd name="T0" fmla="*/ 34 w 34"/>
                <a:gd name="T1" fmla="*/ 12 h 24"/>
                <a:gd name="T2" fmla="*/ 17 w 34"/>
                <a:gd name="T3" fmla="*/ 0 h 24"/>
                <a:gd name="T4" fmla="*/ 0 w 34"/>
                <a:gd name="T5" fmla="*/ 12 h 24"/>
                <a:gd name="T6" fmla="*/ 16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5"/>
                    <a:pt x="27" y="0"/>
                    <a:pt x="17" y="0"/>
                  </a:cubicBezTo>
                  <a:cubicBezTo>
                    <a:pt x="8" y="0"/>
                    <a:pt x="0" y="5"/>
                    <a:pt x="0" y="12"/>
                  </a:cubicBezTo>
                  <a:cubicBezTo>
                    <a:pt x="0" y="19"/>
                    <a:pt x="7" y="24"/>
                    <a:pt x="16" y="24"/>
                  </a:cubicBezTo>
                  <a:cubicBezTo>
                    <a:pt x="26" y="24"/>
                    <a:pt x="33" y="19"/>
                    <a:pt x="34" y="12"/>
                  </a:cubicBezTo>
                  <a:close/>
                </a:path>
              </a:pathLst>
            </a:custGeom>
            <a:grpFill/>
            <a:ln>
              <a:noFill/>
            </a:ln>
          </p:spPr>
          <p:txBody>
            <a:bodyPr anchor="ctr"/>
            <a:lstStyle/>
            <a:p>
              <a:pPr algn="ctr"/>
              <a:endParaRPr/>
            </a:p>
          </p:txBody>
        </p:sp>
        <p:sp>
          <p:nvSpPr>
            <p:cNvPr id="529" name="îṥḻídé"/>
            <p:cNvSpPr/>
            <p:nvPr/>
          </p:nvSpPr>
          <p:spPr bwMode="auto">
            <a:xfrm>
              <a:off x="5605827" y="3222158"/>
              <a:ext cx="123436" cy="87948"/>
            </a:xfrm>
            <a:custGeom>
              <a:avLst/>
              <a:gdLst>
                <a:gd name="T0" fmla="*/ 34 w 34"/>
                <a:gd name="T1" fmla="*/ 12 h 24"/>
                <a:gd name="T2" fmla="*/ 17 w 34"/>
                <a:gd name="T3" fmla="*/ 0 h 24"/>
                <a:gd name="T4" fmla="*/ 0 w 34"/>
                <a:gd name="T5" fmla="*/ 12 h 24"/>
                <a:gd name="T6" fmla="*/ 17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5"/>
                    <a:pt x="27" y="0"/>
                    <a:pt x="17" y="0"/>
                  </a:cubicBezTo>
                  <a:cubicBezTo>
                    <a:pt x="8" y="0"/>
                    <a:pt x="1" y="5"/>
                    <a:pt x="0" y="12"/>
                  </a:cubicBezTo>
                  <a:cubicBezTo>
                    <a:pt x="0" y="19"/>
                    <a:pt x="8" y="24"/>
                    <a:pt x="17" y="24"/>
                  </a:cubicBezTo>
                  <a:cubicBezTo>
                    <a:pt x="26" y="24"/>
                    <a:pt x="34" y="19"/>
                    <a:pt x="34" y="12"/>
                  </a:cubicBezTo>
                  <a:close/>
                </a:path>
              </a:pathLst>
            </a:custGeom>
            <a:grpFill/>
            <a:ln>
              <a:noFill/>
            </a:ln>
          </p:spPr>
          <p:txBody>
            <a:bodyPr anchor="ctr"/>
            <a:lstStyle/>
            <a:p>
              <a:pPr algn="ctr"/>
              <a:endParaRPr/>
            </a:p>
          </p:txBody>
        </p:sp>
        <p:sp>
          <p:nvSpPr>
            <p:cNvPr id="530" name="iṣļíḋe"/>
            <p:cNvSpPr/>
            <p:nvPr/>
          </p:nvSpPr>
          <p:spPr bwMode="auto">
            <a:xfrm>
              <a:off x="5758579" y="3222158"/>
              <a:ext cx="124979" cy="87948"/>
            </a:xfrm>
            <a:custGeom>
              <a:avLst/>
              <a:gdLst>
                <a:gd name="T0" fmla="*/ 34 w 34"/>
                <a:gd name="T1" fmla="*/ 12 h 24"/>
                <a:gd name="T2" fmla="*/ 17 w 34"/>
                <a:gd name="T3" fmla="*/ 0 h 24"/>
                <a:gd name="T4" fmla="*/ 0 w 34"/>
                <a:gd name="T5" fmla="*/ 12 h 24"/>
                <a:gd name="T6" fmla="*/ 17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3" y="5"/>
                    <a:pt x="26" y="0"/>
                    <a:pt x="17" y="0"/>
                  </a:cubicBezTo>
                  <a:cubicBezTo>
                    <a:pt x="7" y="0"/>
                    <a:pt x="0" y="5"/>
                    <a:pt x="0" y="12"/>
                  </a:cubicBezTo>
                  <a:cubicBezTo>
                    <a:pt x="0" y="19"/>
                    <a:pt x="7" y="24"/>
                    <a:pt x="17" y="24"/>
                  </a:cubicBezTo>
                  <a:cubicBezTo>
                    <a:pt x="26" y="24"/>
                    <a:pt x="34" y="19"/>
                    <a:pt x="34" y="12"/>
                  </a:cubicBezTo>
                  <a:close/>
                </a:path>
              </a:pathLst>
            </a:custGeom>
            <a:grpFill/>
            <a:ln>
              <a:noFill/>
            </a:ln>
          </p:spPr>
          <p:txBody>
            <a:bodyPr anchor="ctr"/>
            <a:lstStyle/>
            <a:p>
              <a:pPr algn="ctr"/>
              <a:endParaRPr/>
            </a:p>
          </p:txBody>
        </p:sp>
        <p:sp>
          <p:nvSpPr>
            <p:cNvPr id="531" name="îS1íďè"/>
            <p:cNvSpPr/>
            <p:nvPr/>
          </p:nvSpPr>
          <p:spPr bwMode="auto">
            <a:xfrm>
              <a:off x="5908244" y="3222158"/>
              <a:ext cx="124979" cy="87948"/>
            </a:xfrm>
            <a:custGeom>
              <a:avLst/>
              <a:gdLst>
                <a:gd name="T0" fmla="*/ 34 w 34"/>
                <a:gd name="T1" fmla="*/ 12 h 24"/>
                <a:gd name="T2" fmla="*/ 17 w 34"/>
                <a:gd name="T3" fmla="*/ 0 h 24"/>
                <a:gd name="T4" fmla="*/ 0 w 34"/>
                <a:gd name="T5" fmla="*/ 12 h 24"/>
                <a:gd name="T6" fmla="*/ 17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5"/>
                    <a:pt x="26" y="0"/>
                    <a:pt x="17" y="0"/>
                  </a:cubicBezTo>
                  <a:cubicBezTo>
                    <a:pt x="8" y="0"/>
                    <a:pt x="0" y="5"/>
                    <a:pt x="0" y="12"/>
                  </a:cubicBezTo>
                  <a:cubicBezTo>
                    <a:pt x="0" y="19"/>
                    <a:pt x="8" y="24"/>
                    <a:pt x="17" y="24"/>
                  </a:cubicBezTo>
                  <a:cubicBezTo>
                    <a:pt x="27" y="24"/>
                    <a:pt x="34" y="19"/>
                    <a:pt x="34" y="12"/>
                  </a:cubicBezTo>
                  <a:close/>
                </a:path>
              </a:pathLst>
            </a:custGeom>
            <a:grpFill/>
            <a:ln>
              <a:noFill/>
            </a:ln>
          </p:spPr>
          <p:txBody>
            <a:bodyPr anchor="ctr"/>
            <a:lstStyle/>
            <a:p>
              <a:pPr algn="ctr"/>
              <a:endParaRPr/>
            </a:p>
          </p:txBody>
        </p:sp>
        <p:sp>
          <p:nvSpPr>
            <p:cNvPr id="532" name="îšḻîḑe"/>
            <p:cNvSpPr/>
            <p:nvPr/>
          </p:nvSpPr>
          <p:spPr bwMode="auto">
            <a:xfrm>
              <a:off x="6057911" y="3222158"/>
              <a:ext cx="128065" cy="87948"/>
            </a:xfrm>
            <a:custGeom>
              <a:avLst/>
              <a:gdLst>
                <a:gd name="T0" fmla="*/ 34 w 35"/>
                <a:gd name="T1" fmla="*/ 12 h 24"/>
                <a:gd name="T2" fmla="*/ 17 w 35"/>
                <a:gd name="T3" fmla="*/ 0 h 24"/>
                <a:gd name="T4" fmla="*/ 1 w 35"/>
                <a:gd name="T5" fmla="*/ 12 h 24"/>
                <a:gd name="T6" fmla="*/ 18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4" y="5"/>
                    <a:pt x="26" y="0"/>
                    <a:pt x="17" y="0"/>
                  </a:cubicBezTo>
                  <a:cubicBezTo>
                    <a:pt x="8" y="0"/>
                    <a:pt x="0" y="5"/>
                    <a:pt x="1" y="12"/>
                  </a:cubicBezTo>
                  <a:cubicBezTo>
                    <a:pt x="1" y="19"/>
                    <a:pt x="9" y="24"/>
                    <a:pt x="18" y="24"/>
                  </a:cubicBezTo>
                  <a:cubicBezTo>
                    <a:pt x="27" y="24"/>
                    <a:pt x="35" y="19"/>
                    <a:pt x="34" y="12"/>
                  </a:cubicBezTo>
                  <a:close/>
                </a:path>
              </a:pathLst>
            </a:custGeom>
            <a:grpFill/>
            <a:ln>
              <a:noFill/>
            </a:ln>
          </p:spPr>
          <p:txBody>
            <a:bodyPr anchor="ctr"/>
            <a:lstStyle/>
            <a:p>
              <a:pPr algn="ctr"/>
              <a:endParaRPr/>
            </a:p>
          </p:txBody>
        </p:sp>
        <p:sp>
          <p:nvSpPr>
            <p:cNvPr id="533" name="íṩḷïḋè"/>
            <p:cNvSpPr/>
            <p:nvPr/>
          </p:nvSpPr>
          <p:spPr bwMode="auto">
            <a:xfrm>
              <a:off x="6210662" y="3222158"/>
              <a:ext cx="124979" cy="87948"/>
            </a:xfrm>
            <a:custGeom>
              <a:avLst/>
              <a:gdLst>
                <a:gd name="T0" fmla="*/ 34 w 34"/>
                <a:gd name="T1" fmla="*/ 12 h 24"/>
                <a:gd name="T2" fmla="*/ 16 w 34"/>
                <a:gd name="T3" fmla="*/ 0 h 24"/>
                <a:gd name="T4" fmla="*/ 0 w 34"/>
                <a:gd name="T5" fmla="*/ 12 h 24"/>
                <a:gd name="T6" fmla="*/ 18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3" y="5"/>
                    <a:pt x="25" y="0"/>
                    <a:pt x="16" y="0"/>
                  </a:cubicBezTo>
                  <a:cubicBezTo>
                    <a:pt x="7" y="0"/>
                    <a:pt x="0" y="5"/>
                    <a:pt x="0" y="12"/>
                  </a:cubicBezTo>
                  <a:cubicBezTo>
                    <a:pt x="0" y="19"/>
                    <a:pt x="8" y="24"/>
                    <a:pt x="18" y="24"/>
                  </a:cubicBezTo>
                  <a:cubicBezTo>
                    <a:pt x="27" y="24"/>
                    <a:pt x="34" y="19"/>
                    <a:pt x="34" y="12"/>
                  </a:cubicBezTo>
                  <a:close/>
                </a:path>
              </a:pathLst>
            </a:custGeom>
            <a:grpFill/>
            <a:ln>
              <a:noFill/>
            </a:ln>
          </p:spPr>
          <p:txBody>
            <a:bodyPr anchor="ctr"/>
            <a:lstStyle/>
            <a:p>
              <a:pPr algn="ctr"/>
              <a:endParaRPr/>
            </a:p>
          </p:txBody>
        </p:sp>
        <p:sp>
          <p:nvSpPr>
            <p:cNvPr id="534" name="íś1íḋé"/>
            <p:cNvSpPr/>
            <p:nvPr/>
          </p:nvSpPr>
          <p:spPr bwMode="auto">
            <a:xfrm>
              <a:off x="6360328" y="3222158"/>
              <a:ext cx="128065" cy="87948"/>
            </a:xfrm>
            <a:custGeom>
              <a:avLst/>
              <a:gdLst>
                <a:gd name="T0" fmla="*/ 34 w 35"/>
                <a:gd name="T1" fmla="*/ 12 h 24"/>
                <a:gd name="T2" fmla="*/ 16 w 35"/>
                <a:gd name="T3" fmla="*/ 0 h 24"/>
                <a:gd name="T4" fmla="*/ 0 w 35"/>
                <a:gd name="T5" fmla="*/ 12 h 24"/>
                <a:gd name="T6" fmla="*/ 18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4" y="5"/>
                    <a:pt x="26" y="0"/>
                    <a:pt x="16" y="0"/>
                  </a:cubicBezTo>
                  <a:cubicBezTo>
                    <a:pt x="7" y="0"/>
                    <a:pt x="0" y="5"/>
                    <a:pt x="0" y="12"/>
                  </a:cubicBezTo>
                  <a:cubicBezTo>
                    <a:pt x="1" y="19"/>
                    <a:pt x="9" y="24"/>
                    <a:pt x="18" y="24"/>
                  </a:cubicBezTo>
                  <a:cubicBezTo>
                    <a:pt x="28" y="24"/>
                    <a:pt x="35" y="19"/>
                    <a:pt x="34" y="12"/>
                  </a:cubicBezTo>
                  <a:close/>
                </a:path>
              </a:pathLst>
            </a:custGeom>
            <a:grpFill/>
            <a:ln>
              <a:noFill/>
            </a:ln>
          </p:spPr>
          <p:txBody>
            <a:bodyPr anchor="ctr"/>
            <a:lstStyle/>
            <a:p>
              <a:pPr algn="ctr"/>
              <a:endParaRPr/>
            </a:p>
          </p:txBody>
        </p:sp>
        <p:sp>
          <p:nvSpPr>
            <p:cNvPr id="535" name="iṥḻïḍe"/>
            <p:cNvSpPr/>
            <p:nvPr/>
          </p:nvSpPr>
          <p:spPr bwMode="auto">
            <a:xfrm>
              <a:off x="6509994" y="3222158"/>
              <a:ext cx="128065" cy="87948"/>
            </a:xfrm>
            <a:custGeom>
              <a:avLst/>
              <a:gdLst>
                <a:gd name="T0" fmla="*/ 35 w 35"/>
                <a:gd name="T1" fmla="*/ 12 h 24"/>
                <a:gd name="T2" fmla="*/ 16 w 35"/>
                <a:gd name="T3" fmla="*/ 0 h 24"/>
                <a:gd name="T4" fmla="*/ 1 w 35"/>
                <a:gd name="T5" fmla="*/ 12 h 24"/>
                <a:gd name="T6" fmla="*/ 19 w 35"/>
                <a:gd name="T7" fmla="*/ 24 h 24"/>
                <a:gd name="T8" fmla="*/ 35 w 35"/>
                <a:gd name="T9" fmla="*/ 12 h 24"/>
              </a:gdLst>
              <a:ahLst/>
              <a:cxnLst>
                <a:cxn ang="0">
                  <a:pos x="T0" y="T1"/>
                </a:cxn>
                <a:cxn ang="0">
                  <a:pos x="T2" y="T3"/>
                </a:cxn>
                <a:cxn ang="0">
                  <a:pos x="T4" y="T5"/>
                </a:cxn>
                <a:cxn ang="0">
                  <a:pos x="T6" y="T7"/>
                </a:cxn>
                <a:cxn ang="0">
                  <a:pos x="T8" y="T9"/>
                </a:cxn>
              </a:cxnLst>
              <a:rect l="0" t="0" r="r" b="b"/>
              <a:pathLst>
                <a:path w="35" h="24">
                  <a:moveTo>
                    <a:pt x="35" y="12"/>
                  </a:moveTo>
                  <a:cubicBezTo>
                    <a:pt x="34" y="5"/>
                    <a:pt x="26" y="0"/>
                    <a:pt x="16" y="0"/>
                  </a:cubicBezTo>
                  <a:cubicBezTo>
                    <a:pt x="7" y="0"/>
                    <a:pt x="0" y="5"/>
                    <a:pt x="1" y="12"/>
                  </a:cubicBezTo>
                  <a:cubicBezTo>
                    <a:pt x="1" y="19"/>
                    <a:pt x="9" y="24"/>
                    <a:pt x="19" y="24"/>
                  </a:cubicBezTo>
                  <a:cubicBezTo>
                    <a:pt x="28" y="24"/>
                    <a:pt x="35" y="19"/>
                    <a:pt x="35" y="12"/>
                  </a:cubicBezTo>
                  <a:close/>
                </a:path>
              </a:pathLst>
            </a:custGeom>
            <a:grpFill/>
            <a:ln>
              <a:noFill/>
            </a:ln>
          </p:spPr>
          <p:txBody>
            <a:bodyPr anchor="ctr"/>
            <a:lstStyle/>
            <a:p>
              <a:pPr algn="ctr"/>
              <a:endParaRPr/>
            </a:p>
          </p:txBody>
        </p:sp>
        <p:sp>
          <p:nvSpPr>
            <p:cNvPr id="536" name="îsḷîḍè"/>
            <p:cNvSpPr/>
            <p:nvPr/>
          </p:nvSpPr>
          <p:spPr bwMode="auto">
            <a:xfrm>
              <a:off x="6659660" y="3222158"/>
              <a:ext cx="131151" cy="87948"/>
            </a:xfrm>
            <a:custGeom>
              <a:avLst/>
              <a:gdLst>
                <a:gd name="T0" fmla="*/ 35 w 36"/>
                <a:gd name="T1" fmla="*/ 12 h 24"/>
                <a:gd name="T2" fmla="*/ 17 w 36"/>
                <a:gd name="T3" fmla="*/ 0 h 24"/>
                <a:gd name="T4" fmla="*/ 1 w 36"/>
                <a:gd name="T5" fmla="*/ 12 h 24"/>
                <a:gd name="T6" fmla="*/ 19 w 36"/>
                <a:gd name="T7" fmla="*/ 24 h 24"/>
                <a:gd name="T8" fmla="*/ 35 w 36"/>
                <a:gd name="T9" fmla="*/ 12 h 24"/>
              </a:gdLst>
              <a:ahLst/>
              <a:cxnLst>
                <a:cxn ang="0">
                  <a:pos x="T0" y="T1"/>
                </a:cxn>
                <a:cxn ang="0">
                  <a:pos x="T2" y="T3"/>
                </a:cxn>
                <a:cxn ang="0">
                  <a:pos x="T4" y="T5"/>
                </a:cxn>
                <a:cxn ang="0">
                  <a:pos x="T6" y="T7"/>
                </a:cxn>
                <a:cxn ang="0">
                  <a:pos x="T8" y="T9"/>
                </a:cxn>
              </a:cxnLst>
              <a:rect l="0" t="0" r="r" b="b"/>
              <a:pathLst>
                <a:path w="36" h="24">
                  <a:moveTo>
                    <a:pt x="35" y="12"/>
                  </a:moveTo>
                  <a:cubicBezTo>
                    <a:pt x="34" y="5"/>
                    <a:pt x="26" y="0"/>
                    <a:pt x="17" y="0"/>
                  </a:cubicBezTo>
                  <a:cubicBezTo>
                    <a:pt x="7" y="0"/>
                    <a:pt x="0" y="5"/>
                    <a:pt x="1" y="12"/>
                  </a:cubicBezTo>
                  <a:cubicBezTo>
                    <a:pt x="2" y="19"/>
                    <a:pt x="10" y="24"/>
                    <a:pt x="19" y="24"/>
                  </a:cubicBezTo>
                  <a:cubicBezTo>
                    <a:pt x="29" y="24"/>
                    <a:pt x="36" y="19"/>
                    <a:pt x="35" y="12"/>
                  </a:cubicBezTo>
                  <a:close/>
                </a:path>
              </a:pathLst>
            </a:custGeom>
            <a:grpFill/>
            <a:ln>
              <a:noFill/>
            </a:ln>
          </p:spPr>
          <p:txBody>
            <a:bodyPr anchor="ctr"/>
            <a:lstStyle/>
            <a:p>
              <a:pPr algn="ctr"/>
              <a:endParaRPr/>
            </a:p>
          </p:txBody>
        </p:sp>
        <p:sp>
          <p:nvSpPr>
            <p:cNvPr id="537" name="íş1ïḓè"/>
            <p:cNvSpPr/>
            <p:nvPr/>
          </p:nvSpPr>
          <p:spPr bwMode="auto">
            <a:xfrm>
              <a:off x="6813955" y="3222158"/>
              <a:ext cx="126522" cy="87948"/>
            </a:xfrm>
            <a:custGeom>
              <a:avLst/>
              <a:gdLst>
                <a:gd name="T0" fmla="*/ 34 w 35"/>
                <a:gd name="T1" fmla="*/ 12 h 24"/>
                <a:gd name="T2" fmla="*/ 16 w 35"/>
                <a:gd name="T3" fmla="*/ 0 h 24"/>
                <a:gd name="T4" fmla="*/ 1 w 35"/>
                <a:gd name="T5" fmla="*/ 12 h 24"/>
                <a:gd name="T6" fmla="*/ 19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3" y="5"/>
                    <a:pt x="25" y="0"/>
                    <a:pt x="16" y="0"/>
                  </a:cubicBezTo>
                  <a:cubicBezTo>
                    <a:pt x="7" y="0"/>
                    <a:pt x="0" y="5"/>
                    <a:pt x="1" y="12"/>
                  </a:cubicBezTo>
                  <a:cubicBezTo>
                    <a:pt x="1" y="19"/>
                    <a:pt x="10" y="24"/>
                    <a:pt x="19" y="24"/>
                  </a:cubicBezTo>
                  <a:cubicBezTo>
                    <a:pt x="28" y="24"/>
                    <a:pt x="35" y="19"/>
                    <a:pt x="34" y="12"/>
                  </a:cubicBezTo>
                  <a:close/>
                </a:path>
              </a:pathLst>
            </a:custGeom>
            <a:grpFill/>
            <a:ln>
              <a:noFill/>
            </a:ln>
          </p:spPr>
          <p:txBody>
            <a:bodyPr anchor="ctr"/>
            <a:lstStyle/>
            <a:p>
              <a:pPr algn="ctr"/>
              <a:endParaRPr/>
            </a:p>
          </p:txBody>
        </p:sp>
        <p:sp>
          <p:nvSpPr>
            <p:cNvPr id="538" name="ïsḻïḋé"/>
            <p:cNvSpPr/>
            <p:nvPr/>
          </p:nvSpPr>
          <p:spPr bwMode="auto">
            <a:xfrm>
              <a:off x="4988648" y="3331707"/>
              <a:ext cx="128065" cy="91034"/>
            </a:xfrm>
            <a:custGeom>
              <a:avLst/>
              <a:gdLst>
                <a:gd name="T0" fmla="*/ 35 w 35"/>
                <a:gd name="T1" fmla="*/ 12 h 25"/>
                <a:gd name="T2" fmla="*/ 19 w 35"/>
                <a:gd name="T3" fmla="*/ 0 h 25"/>
                <a:gd name="T4" fmla="*/ 0 w 35"/>
                <a:gd name="T5" fmla="*/ 12 h 25"/>
                <a:gd name="T6" fmla="*/ 16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8" y="0"/>
                    <a:pt x="19" y="0"/>
                  </a:cubicBezTo>
                  <a:cubicBezTo>
                    <a:pt x="9" y="0"/>
                    <a:pt x="1" y="5"/>
                    <a:pt x="0" y="12"/>
                  </a:cubicBezTo>
                  <a:cubicBezTo>
                    <a:pt x="0" y="19"/>
                    <a:pt x="7" y="25"/>
                    <a:pt x="16" y="25"/>
                  </a:cubicBezTo>
                  <a:cubicBezTo>
                    <a:pt x="26" y="25"/>
                    <a:pt x="34" y="19"/>
                    <a:pt x="35" y="12"/>
                  </a:cubicBezTo>
                  <a:close/>
                </a:path>
              </a:pathLst>
            </a:custGeom>
            <a:grpFill/>
            <a:ln>
              <a:noFill/>
            </a:ln>
          </p:spPr>
          <p:txBody>
            <a:bodyPr anchor="ctr"/>
            <a:lstStyle/>
            <a:p>
              <a:pPr algn="ctr"/>
              <a:endParaRPr/>
            </a:p>
          </p:txBody>
        </p:sp>
        <p:sp>
          <p:nvSpPr>
            <p:cNvPr id="539" name="ïṡlidê"/>
            <p:cNvSpPr/>
            <p:nvPr/>
          </p:nvSpPr>
          <p:spPr bwMode="auto">
            <a:xfrm>
              <a:off x="5142943" y="3331707"/>
              <a:ext cx="126522" cy="91034"/>
            </a:xfrm>
            <a:custGeom>
              <a:avLst/>
              <a:gdLst>
                <a:gd name="T0" fmla="*/ 35 w 35"/>
                <a:gd name="T1" fmla="*/ 12 h 25"/>
                <a:gd name="T2" fmla="*/ 19 w 35"/>
                <a:gd name="T3" fmla="*/ 0 h 25"/>
                <a:gd name="T4" fmla="*/ 0 w 35"/>
                <a:gd name="T5" fmla="*/ 12 h 25"/>
                <a:gd name="T6" fmla="*/ 17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8" y="0"/>
                    <a:pt x="19" y="0"/>
                  </a:cubicBezTo>
                  <a:cubicBezTo>
                    <a:pt x="9" y="0"/>
                    <a:pt x="1" y="5"/>
                    <a:pt x="0" y="12"/>
                  </a:cubicBezTo>
                  <a:cubicBezTo>
                    <a:pt x="0" y="19"/>
                    <a:pt x="7" y="25"/>
                    <a:pt x="17" y="25"/>
                  </a:cubicBezTo>
                  <a:cubicBezTo>
                    <a:pt x="26" y="25"/>
                    <a:pt x="34" y="19"/>
                    <a:pt x="35" y="12"/>
                  </a:cubicBezTo>
                  <a:close/>
                </a:path>
              </a:pathLst>
            </a:custGeom>
            <a:grpFill/>
            <a:ln>
              <a:noFill/>
            </a:ln>
          </p:spPr>
          <p:txBody>
            <a:bodyPr anchor="ctr"/>
            <a:lstStyle/>
            <a:p>
              <a:pPr algn="ctr"/>
              <a:endParaRPr/>
            </a:p>
          </p:txBody>
        </p:sp>
        <p:sp>
          <p:nvSpPr>
            <p:cNvPr id="540" name="i$ḻídè"/>
            <p:cNvSpPr/>
            <p:nvPr/>
          </p:nvSpPr>
          <p:spPr bwMode="auto">
            <a:xfrm>
              <a:off x="5295695" y="3331707"/>
              <a:ext cx="128065" cy="91034"/>
            </a:xfrm>
            <a:custGeom>
              <a:avLst/>
              <a:gdLst>
                <a:gd name="T0" fmla="*/ 35 w 35"/>
                <a:gd name="T1" fmla="*/ 12 h 25"/>
                <a:gd name="T2" fmla="*/ 18 w 35"/>
                <a:gd name="T3" fmla="*/ 0 h 25"/>
                <a:gd name="T4" fmla="*/ 0 w 35"/>
                <a:gd name="T5" fmla="*/ 12 h 25"/>
                <a:gd name="T6" fmla="*/ 17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8" y="0"/>
                    <a:pt x="18" y="0"/>
                  </a:cubicBezTo>
                  <a:cubicBezTo>
                    <a:pt x="9" y="0"/>
                    <a:pt x="1" y="5"/>
                    <a:pt x="0" y="12"/>
                  </a:cubicBezTo>
                  <a:cubicBezTo>
                    <a:pt x="0" y="19"/>
                    <a:pt x="7" y="25"/>
                    <a:pt x="17" y="25"/>
                  </a:cubicBezTo>
                  <a:cubicBezTo>
                    <a:pt x="26" y="25"/>
                    <a:pt x="34" y="19"/>
                    <a:pt x="35" y="12"/>
                  </a:cubicBezTo>
                  <a:close/>
                </a:path>
              </a:pathLst>
            </a:custGeom>
            <a:grpFill/>
            <a:ln>
              <a:noFill/>
            </a:ln>
          </p:spPr>
          <p:txBody>
            <a:bodyPr anchor="ctr"/>
            <a:lstStyle/>
            <a:p>
              <a:pPr algn="ctr"/>
              <a:endParaRPr/>
            </a:p>
          </p:txBody>
        </p:sp>
        <p:sp>
          <p:nvSpPr>
            <p:cNvPr id="541" name="íŝľïďé"/>
            <p:cNvSpPr/>
            <p:nvPr/>
          </p:nvSpPr>
          <p:spPr bwMode="auto">
            <a:xfrm>
              <a:off x="5448446" y="3331707"/>
              <a:ext cx="128065" cy="91034"/>
            </a:xfrm>
            <a:custGeom>
              <a:avLst/>
              <a:gdLst>
                <a:gd name="T0" fmla="*/ 35 w 35"/>
                <a:gd name="T1" fmla="*/ 12 h 25"/>
                <a:gd name="T2" fmla="*/ 18 w 35"/>
                <a:gd name="T3" fmla="*/ 0 h 25"/>
                <a:gd name="T4" fmla="*/ 0 w 35"/>
                <a:gd name="T5" fmla="*/ 12 h 25"/>
                <a:gd name="T6" fmla="*/ 17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8" y="0"/>
                    <a:pt x="18" y="0"/>
                  </a:cubicBezTo>
                  <a:cubicBezTo>
                    <a:pt x="9" y="0"/>
                    <a:pt x="1" y="5"/>
                    <a:pt x="0" y="12"/>
                  </a:cubicBezTo>
                  <a:cubicBezTo>
                    <a:pt x="0" y="19"/>
                    <a:pt x="8" y="25"/>
                    <a:pt x="17" y="25"/>
                  </a:cubicBezTo>
                  <a:cubicBezTo>
                    <a:pt x="27" y="25"/>
                    <a:pt x="35" y="19"/>
                    <a:pt x="35" y="12"/>
                  </a:cubicBezTo>
                  <a:close/>
                </a:path>
              </a:pathLst>
            </a:custGeom>
            <a:grpFill/>
            <a:ln>
              <a:noFill/>
            </a:ln>
          </p:spPr>
          <p:txBody>
            <a:bodyPr anchor="ctr"/>
            <a:lstStyle/>
            <a:p>
              <a:pPr algn="ctr"/>
              <a:endParaRPr/>
            </a:p>
          </p:txBody>
        </p:sp>
        <p:sp>
          <p:nvSpPr>
            <p:cNvPr id="542" name="íṥ1íḑè"/>
            <p:cNvSpPr/>
            <p:nvPr/>
          </p:nvSpPr>
          <p:spPr bwMode="auto">
            <a:xfrm>
              <a:off x="5602741" y="3331707"/>
              <a:ext cx="126522" cy="91034"/>
            </a:xfrm>
            <a:custGeom>
              <a:avLst/>
              <a:gdLst>
                <a:gd name="T0" fmla="*/ 35 w 35"/>
                <a:gd name="T1" fmla="*/ 12 h 25"/>
                <a:gd name="T2" fmla="*/ 18 w 35"/>
                <a:gd name="T3" fmla="*/ 0 h 25"/>
                <a:gd name="T4" fmla="*/ 0 w 35"/>
                <a:gd name="T5" fmla="*/ 12 h 25"/>
                <a:gd name="T6" fmla="*/ 17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7" y="0"/>
                    <a:pt x="18" y="0"/>
                  </a:cubicBezTo>
                  <a:cubicBezTo>
                    <a:pt x="8" y="0"/>
                    <a:pt x="1" y="5"/>
                    <a:pt x="0" y="12"/>
                  </a:cubicBezTo>
                  <a:cubicBezTo>
                    <a:pt x="0" y="19"/>
                    <a:pt x="8" y="25"/>
                    <a:pt x="17" y="25"/>
                  </a:cubicBezTo>
                  <a:cubicBezTo>
                    <a:pt x="27" y="25"/>
                    <a:pt x="35" y="19"/>
                    <a:pt x="35" y="12"/>
                  </a:cubicBezTo>
                  <a:close/>
                </a:path>
              </a:pathLst>
            </a:custGeom>
            <a:grpFill/>
            <a:ln>
              <a:noFill/>
            </a:ln>
          </p:spPr>
          <p:txBody>
            <a:bodyPr anchor="ctr"/>
            <a:lstStyle/>
            <a:p>
              <a:pPr algn="ctr"/>
              <a:endParaRPr/>
            </a:p>
          </p:txBody>
        </p:sp>
        <p:sp>
          <p:nvSpPr>
            <p:cNvPr id="543" name="íṩļîḑe"/>
            <p:cNvSpPr/>
            <p:nvPr/>
          </p:nvSpPr>
          <p:spPr bwMode="auto">
            <a:xfrm>
              <a:off x="5755493" y="3331707"/>
              <a:ext cx="128065" cy="91034"/>
            </a:xfrm>
            <a:custGeom>
              <a:avLst/>
              <a:gdLst>
                <a:gd name="T0" fmla="*/ 35 w 35"/>
                <a:gd name="T1" fmla="*/ 12 h 25"/>
                <a:gd name="T2" fmla="*/ 18 w 35"/>
                <a:gd name="T3" fmla="*/ 0 h 25"/>
                <a:gd name="T4" fmla="*/ 0 w 35"/>
                <a:gd name="T5" fmla="*/ 12 h 25"/>
                <a:gd name="T6" fmla="*/ 18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7" y="0"/>
                    <a:pt x="18" y="0"/>
                  </a:cubicBezTo>
                  <a:cubicBezTo>
                    <a:pt x="8" y="0"/>
                    <a:pt x="1" y="5"/>
                    <a:pt x="0" y="12"/>
                  </a:cubicBezTo>
                  <a:cubicBezTo>
                    <a:pt x="0" y="19"/>
                    <a:pt x="8" y="25"/>
                    <a:pt x="18" y="25"/>
                  </a:cubicBezTo>
                  <a:cubicBezTo>
                    <a:pt x="27" y="25"/>
                    <a:pt x="35" y="19"/>
                    <a:pt x="35" y="12"/>
                  </a:cubicBezTo>
                  <a:close/>
                </a:path>
              </a:pathLst>
            </a:custGeom>
            <a:grpFill/>
            <a:ln>
              <a:noFill/>
            </a:ln>
          </p:spPr>
          <p:txBody>
            <a:bodyPr anchor="ctr"/>
            <a:lstStyle/>
            <a:p>
              <a:pPr algn="ctr"/>
              <a:endParaRPr/>
            </a:p>
          </p:txBody>
        </p:sp>
        <p:sp>
          <p:nvSpPr>
            <p:cNvPr id="544" name="îṩľíde"/>
            <p:cNvSpPr/>
            <p:nvPr/>
          </p:nvSpPr>
          <p:spPr bwMode="auto">
            <a:xfrm>
              <a:off x="5908244" y="3331707"/>
              <a:ext cx="128065" cy="91034"/>
            </a:xfrm>
            <a:custGeom>
              <a:avLst/>
              <a:gdLst>
                <a:gd name="T0" fmla="*/ 35 w 35"/>
                <a:gd name="T1" fmla="*/ 12 h 25"/>
                <a:gd name="T2" fmla="*/ 17 w 35"/>
                <a:gd name="T3" fmla="*/ 0 h 25"/>
                <a:gd name="T4" fmla="*/ 0 w 35"/>
                <a:gd name="T5" fmla="*/ 12 h 25"/>
                <a:gd name="T6" fmla="*/ 18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7" y="0"/>
                    <a:pt x="17" y="0"/>
                  </a:cubicBezTo>
                  <a:cubicBezTo>
                    <a:pt x="8" y="0"/>
                    <a:pt x="0" y="5"/>
                    <a:pt x="0" y="12"/>
                  </a:cubicBezTo>
                  <a:cubicBezTo>
                    <a:pt x="1" y="19"/>
                    <a:pt x="8" y="25"/>
                    <a:pt x="18" y="25"/>
                  </a:cubicBezTo>
                  <a:cubicBezTo>
                    <a:pt x="27" y="25"/>
                    <a:pt x="35" y="19"/>
                    <a:pt x="35" y="12"/>
                  </a:cubicBezTo>
                  <a:close/>
                </a:path>
              </a:pathLst>
            </a:custGeom>
            <a:grpFill/>
            <a:ln>
              <a:noFill/>
            </a:ln>
          </p:spPr>
          <p:txBody>
            <a:bodyPr anchor="ctr"/>
            <a:lstStyle/>
            <a:p>
              <a:pPr algn="ctr"/>
              <a:endParaRPr/>
            </a:p>
          </p:txBody>
        </p:sp>
        <p:sp>
          <p:nvSpPr>
            <p:cNvPr id="545" name="îṩ1îḑe"/>
            <p:cNvSpPr/>
            <p:nvPr/>
          </p:nvSpPr>
          <p:spPr bwMode="auto">
            <a:xfrm>
              <a:off x="6062539" y="3331707"/>
              <a:ext cx="126522" cy="91034"/>
            </a:xfrm>
            <a:custGeom>
              <a:avLst/>
              <a:gdLst>
                <a:gd name="T0" fmla="*/ 35 w 35"/>
                <a:gd name="T1" fmla="*/ 12 h 25"/>
                <a:gd name="T2" fmla="*/ 17 w 35"/>
                <a:gd name="T3" fmla="*/ 0 h 25"/>
                <a:gd name="T4" fmla="*/ 0 w 35"/>
                <a:gd name="T5" fmla="*/ 12 h 25"/>
                <a:gd name="T6" fmla="*/ 18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4" y="5"/>
                    <a:pt x="27" y="0"/>
                    <a:pt x="17" y="0"/>
                  </a:cubicBezTo>
                  <a:cubicBezTo>
                    <a:pt x="8" y="0"/>
                    <a:pt x="0" y="5"/>
                    <a:pt x="0" y="12"/>
                  </a:cubicBezTo>
                  <a:cubicBezTo>
                    <a:pt x="1" y="19"/>
                    <a:pt x="9" y="25"/>
                    <a:pt x="18" y="25"/>
                  </a:cubicBezTo>
                  <a:cubicBezTo>
                    <a:pt x="28" y="25"/>
                    <a:pt x="35" y="19"/>
                    <a:pt x="35" y="12"/>
                  </a:cubicBezTo>
                  <a:close/>
                </a:path>
              </a:pathLst>
            </a:custGeom>
            <a:grpFill/>
            <a:ln>
              <a:noFill/>
            </a:ln>
          </p:spPr>
          <p:txBody>
            <a:bodyPr anchor="ctr"/>
            <a:lstStyle/>
            <a:p>
              <a:pPr algn="ctr"/>
              <a:endParaRPr/>
            </a:p>
          </p:txBody>
        </p:sp>
        <p:sp>
          <p:nvSpPr>
            <p:cNvPr id="546" name="îṧḷîḑê"/>
            <p:cNvSpPr/>
            <p:nvPr/>
          </p:nvSpPr>
          <p:spPr bwMode="auto">
            <a:xfrm>
              <a:off x="6215291" y="3331707"/>
              <a:ext cx="128065" cy="91034"/>
            </a:xfrm>
            <a:custGeom>
              <a:avLst/>
              <a:gdLst>
                <a:gd name="T0" fmla="*/ 35 w 35"/>
                <a:gd name="T1" fmla="*/ 12 h 25"/>
                <a:gd name="T2" fmla="*/ 17 w 35"/>
                <a:gd name="T3" fmla="*/ 0 h 25"/>
                <a:gd name="T4" fmla="*/ 0 w 35"/>
                <a:gd name="T5" fmla="*/ 12 h 25"/>
                <a:gd name="T6" fmla="*/ 18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4" y="5"/>
                    <a:pt x="26" y="0"/>
                    <a:pt x="17" y="0"/>
                  </a:cubicBezTo>
                  <a:cubicBezTo>
                    <a:pt x="7" y="0"/>
                    <a:pt x="0" y="5"/>
                    <a:pt x="0" y="12"/>
                  </a:cubicBezTo>
                  <a:cubicBezTo>
                    <a:pt x="1" y="19"/>
                    <a:pt x="9" y="25"/>
                    <a:pt x="18" y="25"/>
                  </a:cubicBezTo>
                  <a:cubicBezTo>
                    <a:pt x="28" y="25"/>
                    <a:pt x="35" y="19"/>
                    <a:pt x="35" y="12"/>
                  </a:cubicBezTo>
                  <a:close/>
                </a:path>
              </a:pathLst>
            </a:custGeom>
            <a:grpFill/>
            <a:ln>
              <a:noFill/>
            </a:ln>
          </p:spPr>
          <p:txBody>
            <a:bodyPr anchor="ctr"/>
            <a:lstStyle/>
            <a:p>
              <a:pPr algn="ctr"/>
              <a:endParaRPr/>
            </a:p>
          </p:txBody>
        </p:sp>
        <p:sp>
          <p:nvSpPr>
            <p:cNvPr id="547" name="ïSlíḋé"/>
            <p:cNvSpPr/>
            <p:nvPr/>
          </p:nvSpPr>
          <p:spPr bwMode="auto">
            <a:xfrm>
              <a:off x="6368042" y="3331707"/>
              <a:ext cx="128065" cy="91034"/>
            </a:xfrm>
            <a:custGeom>
              <a:avLst/>
              <a:gdLst>
                <a:gd name="T0" fmla="*/ 35 w 35"/>
                <a:gd name="T1" fmla="*/ 12 h 25"/>
                <a:gd name="T2" fmla="*/ 17 w 35"/>
                <a:gd name="T3" fmla="*/ 0 h 25"/>
                <a:gd name="T4" fmla="*/ 0 w 35"/>
                <a:gd name="T5" fmla="*/ 12 h 25"/>
                <a:gd name="T6" fmla="*/ 19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4" y="5"/>
                    <a:pt x="26" y="0"/>
                    <a:pt x="17" y="0"/>
                  </a:cubicBezTo>
                  <a:cubicBezTo>
                    <a:pt x="7" y="0"/>
                    <a:pt x="0" y="5"/>
                    <a:pt x="0" y="12"/>
                  </a:cubicBezTo>
                  <a:cubicBezTo>
                    <a:pt x="1" y="19"/>
                    <a:pt x="9" y="25"/>
                    <a:pt x="19" y="25"/>
                  </a:cubicBezTo>
                  <a:cubicBezTo>
                    <a:pt x="28" y="25"/>
                    <a:pt x="35" y="19"/>
                    <a:pt x="35" y="12"/>
                  </a:cubicBezTo>
                  <a:close/>
                </a:path>
              </a:pathLst>
            </a:custGeom>
            <a:grpFill/>
            <a:ln>
              <a:noFill/>
            </a:ln>
          </p:spPr>
          <p:txBody>
            <a:bodyPr anchor="ctr"/>
            <a:lstStyle/>
            <a:p>
              <a:pPr algn="ctr"/>
              <a:endParaRPr/>
            </a:p>
          </p:txBody>
        </p:sp>
        <p:sp>
          <p:nvSpPr>
            <p:cNvPr id="548" name="íṩḷiḓé"/>
            <p:cNvSpPr/>
            <p:nvPr/>
          </p:nvSpPr>
          <p:spPr bwMode="auto">
            <a:xfrm>
              <a:off x="6520795" y="3331707"/>
              <a:ext cx="128065" cy="91034"/>
            </a:xfrm>
            <a:custGeom>
              <a:avLst/>
              <a:gdLst>
                <a:gd name="T0" fmla="*/ 35 w 35"/>
                <a:gd name="T1" fmla="*/ 12 h 25"/>
                <a:gd name="T2" fmla="*/ 16 w 35"/>
                <a:gd name="T3" fmla="*/ 0 h 25"/>
                <a:gd name="T4" fmla="*/ 0 w 35"/>
                <a:gd name="T5" fmla="*/ 12 h 25"/>
                <a:gd name="T6" fmla="*/ 19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4" y="5"/>
                    <a:pt x="26" y="0"/>
                    <a:pt x="16" y="0"/>
                  </a:cubicBezTo>
                  <a:cubicBezTo>
                    <a:pt x="7" y="0"/>
                    <a:pt x="0" y="5"/>
                    <a:pt x="0" y="12"/>
                  </a:cubicBezTo>
                  <a:cubicBezTo>
                    <a:pt x="1" y="19"/>
                    <a:pt x="9" y="25"/>
                    <a:pt x="19" y="25"/>
                  </a:cubicBezTo>
                  <a:cubicBezTo>
                    <a:pt x="28" y="25"/>
                    <a:pt x="35" y="19"/>
                    <a:pt x="35" y="12"/>
                  </a:cubicBezTo>
                  <a:close/>
                </a:path>
              </a:pathLst>
            </a:custGeom>
            <a:grpFill/>
            <a:ln>
              <a:noFill/>
            </a:ln>
          </p:spPr>
          <p:txBody>
            <a:bodyPr anchor="ctr"/>
            <a:lstStyle/>
            <a:p>
              <a:pPr algn="ctr"/>
              <a:endParaRPr/>
            </a:p>
          </p:txBody>
        </p:sp>
        <p:sp>
          <p:nvSpPr>
            <p:cNvPr id="549" name="íṡḷîḓé"/>
            <p:cNvSpPr/>
            <p:nvPr/>
          </p:nvSpPr>
          <p:spPr bwMode="auto">
            <a:xfrm>
              <a:off x="6675089" y="3331707"/>
              <a:ext cx="131151" cy="91034"/>
            </a:xfrm>
            <a:custGeom>
              <a:avLst/>
              <a:gdLst>
                <a:gd name="T0" fmla="*/ 35 w 36"/>
                <a:gd name="T1" fmla="*/ 12 h 25"/>
                <a:gd name="T2" fmla="*/ 16 w 36"/>
                <a:gd name="T3" fmla="*/ 0 h 25"/>
                <a:gd name="T4" fmla="*/ 0 w 36"/>
                <a:gd name="T5" fmla="*/ 12 h 25"/>
                <a:gd name="T6" fmla="*/ 19 w 36"/>
                <a:gd name="T7" fmla="*/ 25 h 25"/>
                <a:gd name="T8" fmla="*/ 35 w 36"/>
                <a:gd name="T9" fmla="*/ 12 h 25"/>
              </a:gdLst>
              <a:ahLst/>
              <a:cxnLst>
                <a:cxn ang="0">
                  <a:pos x="T0" y="T1"/>
                </a:cxn>
                <a:cxn ang="0">
                  <a:pos x="T2" y="T3"/>
                </a:cxn>
                <a:cxn ang="0">
                  <a:pos x="T4" y="T5"/>
                </a:cxn>
                <a:cxn ang="0">
                  <a:pos x="T6" y="T7"/>
                </a:cxn>
                <a:cxn ang="0">
                  <a:pos x="T8" y="T9"/>
                </a:cxn>
              </a:cxnLst>
              <a:rect l="0" t="0" r="r" b="b"/>
              <a:pathLst>
                <a:path w="36" h="25">
                  <a:moveTo>
                    <a:pt x="35" y="12"/>
                  </a:moveTo>
                  <a:cubicBezTo>
                    <a:pt x="34" y="5"/>
                    <a:pt x="26" y="0"/>
                    <a:pt x="16" y="0"/>
                  </a:cubicBezTo>
                  <a:cubicBezTo>
                    <a:pt x="7" y="0"/>
                    <a:pt x="0" y="5"/>
                    <a:pt x="0" y="12"/>
                  </a:cubicBezTo>
                  <a:cubicBezTo>
                    <a:pt x="1" y="19"/>
                    <a:pt x="10" y="25"/>
                    <a:pt x="19" y="25"/>
                  </a:cubicBezTo>
                  <a:cubicBezTo>
                    <a:pt x="29" y="25"/>
                    <a:pt x="36" y="19"/>
                    <a:pt x="35" y="12"/>
                  </a:cubicBezTo>
                  <a:close/>
                </a:path>
              </a:pathLst>
            </a:custGeom>
            <a:grpFill/>
            <a:ln>
              <a:noFill/>
            </a:ln>
          </p:spPr>
          <p:txBody>
            <a:bodyPr anchor="ctr"/>
            <a:lstStyle/>
            <a:p>
              <a:pPr algn="ctr"/>
              <a:endParaRPr/>
            </a:p>
          </p:txBody>
        </p:sp>
        <p:sp>
          <p:nvSpPr>
            <p:cNvPr id="550" name="ïšļidè"/>
            <p:cNvSpPr/>
            <p:nvPr/>
          </p:nvSpPr>
          <p:spPr bwMode="auto">
            <a:xfrm>
              <a:off x="6827841" y="3331707"/>
              <a:ext cx="131151" cy="91034"/>
            </a:xfrm>
            <a:custGeom>
              <a:avLst/>
              <a:gdLst>
                <a:gd name="T0" fmla="*/ 35 w 36"/>
                <a:gd name="T1" fmla="*/ 12 h 25"/>
                <a:gd name="T2" fmla="*/ 16 w 36"/>
                <a:gd name="T3" fmla="*/ 0 h 25"/>
                <a:gd name="T4" fmla="*/ 0 w 36"/>
                <a:gd name="T5" fmla="*/ 12 h 25"/>
                <a:gd name="T6" fmla="*/ 19 w 36"/>
                <a:gd name="T7" fmla="*/ 25 h 25"/>
                <a:gd name="T8" fmla="*/ 35 w 36"/>
                <a:gd name="T9" fmla="*/ 12 h 25"/>
              </a:gdLst>
              <a:ahLst/>
              <a:cxnLst>
                <a:cxn ang="0">
                  <a:pos x="T0" y="T1"/>
                </a:cxn>
                <a:cxn ang="0">
                  <a:pos x="T2" y="T3"/>
                </a:cxn>
                <a:cxn ang="0">
                  <a:pos x="T4" y="T5"/>
                </a:cxn>
                <a:cxn ang="0">
                  <a:pos x="T6" y="T7"/>
                </a:cxn>
                <a:cxn ang="0">
                  <a:pos x="T8" y="T9"/>
                </a:cxn>
              </a:cxnLst>
              <a:rect l="0" t="0" r="r" b="b"/>
              <a:pathLst>
                <a:path w="36" h="25">
                  <a:moveTo>
                    <a:pt x="35" y="12"/>
                  </a:moveTo>
                  <a:cubicBezTo>
                    <a:pt x="34" y="5"/>
                    <a:pt x="25" y="0"/>
                    <a:pt x="16" y="0"/>
                  </a:cubicBezTo>
                  <a:cubicBezTo>
                    <a:pt x="6" y="0"/>
                    <a:pt x="0" y="5"/>
                    <a:pt x="0" y="12"/>
                  </a:cubicBezTo>
                  <a:cubicBezTo>
                    <a:pt x="1" y="19"/>
                    <a:pt x="10" y="25"/>
                    <a:pt x="19" y="25"/>
                  </a:cubicBezTo>
                  <a:cubicBezTo>
                    <a:pt x="29" y="25"/>
                    <a:pt x="36" y="19"/>
                    <a:pt x="35" y="12"/>
                  </a:cubicBezTo>
                  <a:close/>
                </a:path>
              </a:pathLst>
            </a:custGeom>
            <a:grpFill/>
            <a:ln>
              <a:noFill/>
            </a:ln>
          </p:spPr>
          <p:txBody>
            <a:bodyPr anchor="ctr"/>
            <a:lstStyle/>
            <a:p>
              <a:pPr algn="ctr"/>
              <a:endParaRPr/>
            </a:p>
          </p:txBody>
        </p:sp>
        <p:sp>
          <p:nvSpPr>
            <p:cNvPr id="551" name="íṧḻïďé"/>
            <p:cNvSpPr/>
            <p:nvPr/>
          </p:nvSpPr>
          <p:spPr bwMode="auto">
            <a:xfrm>
              <a:off x="6977507" y="3331707"/>
              <a:ext cx="135779" cy="91034"/>
            </a:xfrm>
            <a:custGeom>
              <a:avLst/>
              <a:gdLst>
                <a:gd name="T0" fmla="*/ 36 w 37"/>
                <a:gd name="T1" fmla="*/ 12 h 25"/>
                <a:gd name="T2" fmla="*/ 17 w 37"/>
                <a:gd name="T3" fmla="*/ 0 h 25"/>
                <a:gd name="T4" fmla="*/ 1 w 37"/>
                <a:gd name="T5" fmla="*/ 12 h 25"/>
                <a:gd name="T6" fmla="*/ 21 w 37"/>
                <a:gd name="T7" fmla="*/ 25 h 25"/>
                <a:gd name="T8" fmla="*/ 36 w 37"/>
                <a:gd name="T9" fmla="*/ 12 h 25"/>
              </a:gdLst>
              <a:ahLst/>
              <a:cxnLst>
                <a:cxn ang="0">
                  <a:pos x="T0" y="T1"/>
                </a:cxn>
                <a:cxn ang="0">
                  <a:pos x="T2" y="T3"/>
                </a:cxn>
                <a:cxn ang="0">
                  <a:pos x="T4" y="T5"/>
                </a:cxn>
                <a:cxn ang="0">
                  <a:pos x="T6" y="T7"/>
                </a:cxn>
                <a:cxn ang="0">
                  <a:pos x="T8" y="T9"/>
                </a:cxn>
              </a:cxnLst>
              <a:rect l="0" t="0" r="r" b="b"/>
              <a:pathLst>
                <a:path w="37" h="25">
                  <a:moveTo>
                    <a:pt x="36" y="12"/>
                  </a:moveTo>
                  <a:cubicBezTo>
                    <a:pt x="35" y="5"/>
                    <a:pt x="26" y="0"/>
                    <a:pt x="17" y="0"/>
                  </a:cubicBezTo>
                  <a:cubicBezTo>
                    <a:pt x="7" y="0"/>
                    <a:pt x="0" y="5"/>
                    <a:pt x="1" y="12"/>
                  </a:cubicBezTo>
                  <a:cubicBezTo>
                    <a:pt x="2" y="19"/>
                    <a:pt x="11" y="25"/>
                    <a:pt x="21" y="25"/>
                  </a:cubicBezTo>
                  <a:cubicBezTo>
                    <a:pt x="30" y="25"/>
                    <a:pt x="37" y="19"/>
                    <a:pt x="36" y="12"/>
                  </a:cubicBezTo>
                  <a:close/>
                </a:path>
              </a:pathLst>
            </a:custGeom>
            <a:grpFill/>
            <a:ln>
              <a:noFill/>
            </a:ln>
          </p:spPr>
          <p:txBody>
            <a:bodyPr anchor="ctr"/>
            <a:lstStyle/>
            <a:p>
              <a:pPr algn="ctr"/>
              <a:endParaRPr/>
            </a:p>
          </p:txBody>
        </p:sp>
        <p:sp>
          <p:nvSpPr>
            <p:cNvPr id="552" name="íṧḻîḓè"/>
            <p:cNvSpPr/>
            <p:nvPr/>
          </p:nvSpPr>
          <p:spPr bwMode="auto">
            <a:xfrm>
              <a:off x="5755493" y="3445885"/>
              <a:ext cx="128065" cy="94120"/>
            </a:xfrm>
            <a:prstGeom prst="ellipse">
              <a:avLst/>
            </a:prstGeom>
            <a:grpFill/>
            <a:ln>
              <a:noFill/>
            </a:ln>
          </p:spPr>
          <p:txBody>
            <a:bodyPr anchor="ctr"/>
            <a:lstStyle/>
            <a:p>
              <a:pPr algn="ctr"/>
              <a:endParaRPr/>
            </a:p>
          </p:txBody>
        </p:sp>
        <p:sp>
          <p:nvSpPr>
            <p:cNvPr id="553" name="ïś1ïdé"/>
            <p:cNvSpPr/>
            <p:nvPr/>
          </p:nvSpPr>
          <p:spPr bwMode="auto">
            <a:xfrm>
              <a:off x="5912874" y="3445885"/>
              <a:ext cx="126522" cy="94120"/>
            </a:xfrm>
            <a:custGeom>
              <a:avLst/>
              <a:gdLst>
                <a:gd name="T0" fmla="*/ 35 w 35"/>
                <a:gd name="T1" fmla="*/ 12 h 26"/>
                <a:gd name="T2" fmla="*/ 17 w 35"/>
                <a:gd name="T3" fmla="*/ 0 h 26"/>
                <a:gd name="T4" fmla="*/ 0 w 35"/>
                <a:gd name="T5" fmla="*/ 12 h 26"/>
                <a:gd name="T6" fmla="*/ 17 w 35"/>
                <a:gd name="T7" fmla="*/ 26 h 26"/>
                <a:gd name="T8" fmla="*/ 35 w 35"/>
                <a:gd name="T9" fmla="*/ 12 h 26"/>
              </a:gdLst>
              <a:ahLst/>
              <a:cxnLst>
                <a:cxn ang="0">
                  <a:pos x="T0" y="T1"/>
                </a:cxn>
                <a:cxn ang="0">
                  <a:pos x="T2" y="T3"/>
                </a:cxn>
                <a:cxn ang="0">
                  <a:pos x="T4" y="T5"/>
                </a:cxn>
                <a:cxn ang="0">
                  <a:pos x="T6" y="T7"/>
                </a:cxn>
                <a:cxn ang="0">
                  <a:pos x="T8" y="T9"/>
                </a:cxn>
              </a:cxnLst>
              <a:rect l="0" t="0" r="r" b="b"/>
              <a:pathLst>
                <a:path w="35" h="26">
                  <a:moveTo>
                    <a:pt x="35" y="12"/>
                  </a:moveTo>
                  <a:cubicBezTo>
                    <a:pt x="34" y="5"/>
                    <a:pt x="26" y="0"/>
                    <a:pt x="17" y="0"/>
                  </a:cubicBezTo>
                  <a:cubicBezTo>
                    <a:pt x="7" y="0"/>
                    <a:pt x="0" y="5"/>
                    <a:pt x="0" y="12"/>
                  </a:cubicBezTo>
                  <a:cubicBezTo>
                    <a:pt x="0" y="20"/>
                    <a:pt x="8" y="26"/>
                    <a:pt x="17" y="26"/>
                  </a:cubicBezTo>
                  <a:cubicBezTo>
                    <a:pt x="27" y="26"/>
                    <a:pt x="35" y="20"/>
                    <a:pt x="35" y="12"/>
                  </a:cubicBezTo>
                  <a:close/>
                </a:path>
              </a:pathLst>
            </a:custGeom>
            <a:grpFill/>
            <a:ln>
              <a:noFill/>
            </a:ln>
          </p:spPr>
          <p:txBody>
            <a:bodyPr anchor="ctr"/>
            <a:lstStyle/>
            <a:p>
              <a:pPr algn="ctr"/>
              <a:endParaRPr/>
            </a:p>
          </p:txBody>
        </p:sp>
        <p:sp>
          <p:nvSpPr>
            <p:cNvPr id="554" name="íŝļîḍè"/>
            <p:cNvSpPr/>
            <p:nvPr/>
          </p:nvSpPr>
          <p:spPr bwMode="auto">
            <a:xfrm>
              <a:off x="6065625" y="3445885"/>
              <a:ext cx="128065" cy="94120"/>
            </a:xfrm>
            <a:custGeom>
              <a:avLst/>
              <a:gdLst>
                <a:gd name="T0" fmla="*/ 35 w 35"/>
                <a:gd name="T1" fmla="*/ 12 h 26"/>
                <a:gd name="T2" fmla="*/ 17 w 35"/>
                <a:gd name="T3" fmla="*/ 0 h 26"/>
                <a:gd name="T4" fmla="*/ 0 w 35"/>
                <a:gd name="T5" fmla="*/ 12 h 26"/>
                <a:gd name="T6" fmla="*/ 18 w 35"/>
                <a:gd name="T7" fmla="*/ 26 h 26"/>
                <a:gd name="T8" fmla="*/ 35 w 35"/>
                <a:gd name="T9" fmla="*/ 12 h 26"/>
              </a:gdLst>
              <a:ahLst/>
              <a:cxnLst>
                <a:cxn ang="0">
                  <a:pos x="T0" y="T1"/>
                </a:cxn>
                <a:cxn ang="0">
                  <a:pos x="T2" y="T3"/>
                </a:cxn>
                <a:cxn ang="0">
                  <a:pos x="T4" y="T5"/>
                </a:cxn>
                <a:cxn ang="0">
                  <a:pos x="T6" y="T7"/>
                </a:cxn>
                <a:cxn ang="0">
                  <a:pos x="T8" y="T9"/>
                </a:cxn>
              </a:cxnLst>
              <a:rect l="0" t="0" r="r" b="b"/>
              <a:pathLst>
                <a:path w="35" h="26">
                  <a:moveTo>
                    <a:pt x="35" y="12"/>
                  </a:moveTo>
                  <a:cubicBezTo>
                    <a:pt x="35" y="5"/>
                    <a:pt x="27" y="0"/>
                    <a:pt x="17" y="0"/>
                  </a:cubicBezTo>
                  <a:cubicBezTo>
                    <a:pt x="8" y="0"/>
                    <a:pt x="0" y="5"/>
                    <a:pt x="0" y="12"/>
                  </a:cubicBezTo>
                  <a:cubicBezTo>
                    <a:pt x="1" y="20"/>
                    <a:pt x="9" y="26"/>
                    <a:pt x="18" y="26"/>
                  </a:cubicBezTo>
                  <a:cubicBezTo>
                    <a:pt x="28" y="26"/>
                    <a:pt x="35" y="20"/>
                    <a:pt x="35" y="12"/>
                  </a:cubicBezTo>
                  <a:close/>
                </a:path>
              </a:pathLst>
            </a:custGeom>
            <a:grpFill/>
            <a:ln>
              <a:noFill/>
            </a:ln>
          </p:spPr>
          <p:txBody>
            <a:bodyPr anchor="ctr"/>
            <a:lstStyle/>
            <a:p>
              <a:pPr algn="ctr"/>
              <a:endParaRPr/>
            </a:p>
          </p:txBody>
        </p:sp>
        <p:sp>
          <p:nvSpPr>
            <p:cNvPr id="555" name="íṧ1iḑé"/>
            <p:cNvSpPr/>
            <p:nvPr/>
          </p:nvSpPr>
          <p:spPr bwMode="auto">
            <a:xfrm>
              <a:off x="6223006" y="3445885"/>
              <a:ext cx="126522" cy="94120"/>
            </a:xfrm>
            <a:custGeom>
              <a:avLst/>
              <a:gdLst>
                <a:gd name="T0" fmla="*/ 35 w 35"/>
                <a:gd name="T1" fmla="*/ 12 h 26"/>
                <a:gd name="T2" fmla="*/ 17 w 35"/>
                <a:gd name="T3" fmla="*/ 0 h 26"/>
                <a:gd name="T4" fmla="*/ 0 w 35"/>
                <a:gd name="T5" fmla="*/ 12 h 26"/>
                <a:gd name="T6" fmla="*/ 18 w 35"/>
                <a:gd name="T7" fmla="*/ 26 h 26"/>
                <a:gd name="T8" fmla="*/ 35 w 35"/>
                <a:gd name="T9" fmla="*/ 12 h 26"/>
              </a:gdLst>
              <a:ahLst/>
              <a:cxnLst>
                <a:cxn ang="0">
                  <a:pos x="T0" y="T1"/>
                </a:cxn>
                <a:cxn ang="0">
                  <a:pos x="T2" y="T3"/>
                </a:cxn>
                <a:cxn ang="0">
                  <a:pos x="T4" y="T5"/>
                </a:cxn>
                <a:cxn ang="0">
                  <a:pos x="T6" y="T7"/>
                </a:cxn>
                <a:cxn ang="0">
                  <a:pos x="T8" y="T9"/>
                </a:cxn>
              </a:cxnLst>
              <a:rect l="0" t="0" r="r" b="b"/>
              <a:pathLst>
                <a:path w="35" h="26">
                  <a:moveTo>
                    <a:pt x="35" y="12"/>
                  </a:moveTo>
                  <a:cubicBezTo>
                    <a:pt x="34" y="5"/>
                    <a:pt x="26" y="0"/>
                    <a:pt x="17" y="0"/>
                  </a:cubicBezTo>
                  <a:cubicBezTo>
                    <a:pt x="7" y="0"/>
                    <a:pt x="0" y="5"/>
                    <a:pt x="0" y="12"/>
                  </a:cubicBezTo>
                  <a:cubicBezTo>
                    <a:pt x="0" y="20"/>
                    <a:pt x="8" y="26"/>
                    <a:pt x="18" y="26"/>
                  </a:cubicBezTo>
                  <a:cubicBezTo>
                    <a:pt x="28" y="26"/>
                    <a:pt x="35" y="20"/>
                    <a:pt x="35" y="12"/>
                  </a:cubicBezTo>
                  <a:close/>
                </a:path>
              </a:pathLst>
            </a:custGeom>
            <a:grpFill/>
            <a:ln>
              <a:noFill/>
            </a:ln>
          </p:spPr>
          <p:txBody>
            <a:bodyPr anchor="ctr"/>
            <a:lstStyle/>
            <a:p>
              <a:pPr algn="ctr"/>
              <a:endParaRPr/>
            </a:p>
          </p:txBody>
        </p:sp>
        <p:sp>
          <p:nvSpPr>
            <p:cNvPr id="556" name="íŝḻïďé"/>
            <p:cNvSpPr/>
            <p:nvPr/>
          </p:nvSpPr>
          <p:spPr bwMode="auto">
            <a:xfrm>
              <a:off x="6375758" y="3445885"/>
              <a:ext cx="131151" cy="94120"/>
            </a:xfrm>
            <a:custGeom>
              <a:avLst/>
              <a:gdLst>
                <a:gd name="T0" fmla="*/ 35 w 36"/>
                <a:gd name="T1" fmla="*/ 12 h 26"/>
                <a:gd name="T2" fmla="*/ 17 w 36"/>
                <a:gd name="T3" fmla="*/ 0 h 26"/>
                <a:gd name="T4" fmla="*/ 1 w 36"/>
                <a:gd name="T5" fmla="*/ 12 h 26"/>
                <a:gd name="T6" fmla="*/ 19 w 36"/>
                <a:gd name="T7" fmla="*/ 26 h 26"/>
                <a:gd name="T8" fmla="*/ 35 w 36"/>
                <a:gd name="T9" fmla="*/ 12 h 26"/>
              </a:gdLst>
              <a:ahLst/>
              <a:cxnLst>
                <a:cxn ang="0">
                  <a:pos x="T0" y="T1"/>
                </a:cxn>
                <a:cxn ang="0">
                  <a:pos x="T2" y="T3"/>
                </a:cxn>
                <a:cxn ang="0">
                  <a:pos x="T4" y="T5"/>
                </a:cxn>
                <a:cxn ang="0">
                  <a:pos x="T6" y="T7"/>
                </a:cxn>
                <a:cxn ang="0">
                  <a:pos x="T8" y="T9"/>
                </a:cxn>
              </a:cxnLst>
              <a:rect l="0" t="0" r="r" b="b"/>
              <a:pathLst>
                <a:path w="36" h="26">
                  <a:moveTo>
                    <a:pt x="35" y="12"/>
                  </a:moveTo>
                  <a:cubicBezTo>
                    <a:pt x="35" y="5"/>
                    <a:pt x="27" y="0"/>
                    <a:pt x="17" y="0"/>
                  </a:cubicBezTo>
                  <a:cubicBezTo>
                    <a:pt x="7" y="0"/>
                    <a:pt x="0" y="5"/>
                    <a:pt x="1" y="12"/>
                  </a:cubicBezTo>
                  <a:cubicBezTo>
                    <a:pt x="1" y="20"/>
                    <a:pt x="9" y="26"/>
                    <a:pt x="19" y="26"/>
                  </a:cubicBezTo>
                  <a:cubicBezTo>
                    <a:pt x="29" y="26"/>
                    <a:pt x="36" y="20"/>
                    <a:pt x="35" y="12"/>
                  </a:cubicBezTo>
                  <a:close/>
                </a:path>
              </a:pathLst>
            </a:custGeom>
            <a:grpFill/>
            <a:ln>
              <a:noFill/>
            </a:ln>
          </p:spPr>
          <p:txBody>
            <a:bodyPr anchor="ctr"/>
            <a:lstStyle/>
            <a:p>
              <a:pPr algn="ctr"/>
              <a:endParaRPr/>
            </a:p>
          </p:txBody>
        </p:sp>
        <p:sp>
          <p:nvSpPr>
            <p:cNvPr id="557" name="îṩļiḑe"/>
            <p:cNvSpPr/>
            <p:nvPr/>
          </p:nvSpPr>
          <p:spPr bwMode="auto">
            <a:xfrm>
              <a:off x="6533138" y="3445885"/>
              <a:ext cx="131151" cy="94120"/>
            </a:xfrm>
            <a:custGeom>
              <a:avLst/>
              <a:gdLst>
                <a:gd name="T0" fmla="*/ 35 w 36"/>
                <a:gd name="T1" fmla="*/ 12 h 26"/>
                <a:gd name="T2" fmla="*/ 16 w 36"/>
                <a:gd name="T3" fmla="*/ 0 h 26"/>
                <a:gd name="T4" fmla="*/ 0 w 36"/>
                <a:gd name="T5" fmla="*/ 12 h 26"/>
                <a:gd name="T6" fmla="*/ 19 w 36"/>
                <a:gd name="T7" fmla="*/ 26 h 26"/>
                <a:gd name="T8" fmla="*/ 35 w 36"/>
                <a:gd name="T9" fmla="*/ 12 h 26"/>
              </a:gdLst>
              <a:ahLst/>
              <a:cxnLst>
                <a:cxn ang="0">
                  <a:pos x="T0" y="T1"/>
                </a:cxn>
                <a:cxn ang="0">
                  <a:pos x="T2" y="T3"/>
                </a:cxn>
                <a:cxn ang="0">
                  <a:pos x="T4" y="T5"/>
                </a:cxn>
                <a:cxn ang="0">
                  <a:pos x="T6" y="T7"/>
                </a:cxn>
                <a:cxn ang="0">
                  <a:pos x="T8" y="T9"/>
                </a:cxn>
              </a:cxnLst>
              <a:rect l="0" t="0" r="r" b="b"/>
              <a:pathLst>
                <a:path w="36" h="26">
                  <a:moveTo>
                    <a:pt x="35" y="12"/>
                  </a:moveTo>
                  <a:cubicBezTo>
                    <a:pt x="34" y="5"/>
                    <a:pt x="26" y="0"/>
                    <a:pt x="16" y="0"/>
                  </a:cubicBezTo>
                  <a:cubicBezTo>
                    <a:pt x="7" y="0"/>
                    <a:pt x="0" y="5"/>
                    <a:pt x="0" y="12"/>
                  </a:cubicBezTo>
                  <a:cubicBezTo>
                    <a:pt x="1" y="20"/>
                    <a:pt x="9" y="26"/>
                    <a:pt x="19" y="26"/>
                  </a:cubicBezTo>
                  <a:cubicBezTo>
                    <a:pt x="29" y="26"/>
                    <a:pt x="36" y="20"/>
                    <a:pt x="35" y="12"/>
                  </a:cubicBezTo>
                  <a:close/>
                </a:path>
              </a:pathLst>
            </a:custGeom>
            <a:grpFill/>
            <a:ln>
              <a:noFill/>
            </a:ln>
          </p:spPr>
          <p:txBody>
            <a:bodyPr anchor="ctr"/>
            <a:lstStyle/>
            <a:p>
              <a:pPr algn="ctr"/>
              <a:endParaRPr/>
            </a:p>
          </p:txBody>
        </p:sp>
        <p:sp>
          <p:nvSpPr>
            <p:cNvPr id="558" name="îṧḷíďè"/>
            <p:cNvSpPr/>
            <p:nvPr/>
          </p:nvSpPr>
          <p:spPr bwMode="auto">
            <a:xfrm>
              <a:off x="6685889" y="3445885"/>
              <a:ext cx="131151" cy="94120"/>
            </a:xfrm>
            <a:custGeom>
              <a:avLst/>
              <a:gdLst>
                <a:gd name="T0" fmla="*/ 36 w 36"/>
                <a:gd name="T1" fmla="*/ 12 h 26"/>
                <a:gd name="T2" fmla="*/ 17 w 36"/>
                <a:gd name="T3" fmla="*/ 0 h 26"/>
                <a:gd name="T4" fmla="*/ 1 w 36"/>
                <a:gd name="T5" fmla="*/ 12 h 26"/>
                <a:gd name="T6" fmla="*/ 20 w 36"/>
                <a:gd name="T7" fmla="*/ 26 h 26"/>
                <a:gd name="T8" fmla="*/ 36 w 36"/>
                <a:gd name="T9" fmla="*/ 12 h 26"/>
              </a:gdLst>
              <a:ahLst/>
              <a:cxnLst>
                <a:cxn ang="0">
                  <a:pos x="T0" y="T1"/>
                </a:cxn>
                <a:cxn ang="0">
                  <a:pos x="T2" y="T3"/>
                </a:cxn>
                <a:cxn ang="0">
                  <a:pos x="T4" y="T5"/>
                </a:cxn>
                <a:cxn ang="0">
                  <a:pos x="T6" y="T7"/>
                </a:cxn>
                <a:cxn ang="0">
                  <a:pos x="T8" y="T9"/>
                </a:cxn>
              </a:cxnLst>
              <a:rect l="0" t="0" r="r" b="b"/>
              <a:pathLst>
                <a:path w="36" h="26">
                  <a:moveTo>
                    <a:pt x="36" y="12"/>
                  </a:moveTo>
                  <a:cubicBezTo>
                    <a:pt x="35" y="5"/>
                    <a:pt x="26" y="0"/>
                    <a:pt x="17" y="0"/>
                  </a:cubicBezTo>
                  <a:cubicBezTo>
                    <a:pt x="7" y="0"/>
                    <a:pt x="0" y="5"/>
                    <a:pt x="1" y="12"/>
                  </a:cubicBezTo>
                  <a:cubicBezTo>
                    <a:pt x="2" y="20"/>
                    <a:pt x="10" y="26"/>
                    <a:pt x="20" y="26"/>
                  </a:cubicBezTo>
                  <a:cubicBezTo>
                    <a:pt x="29" y="26"/>
                    <a:pt x="36" y="20"/>
                    <a:pt x="36" y="12"/>
                  </a:cubicBezTo>
                  <a:close/>
                </a:path>
              </a:pathLst>
            </a:custGeom>
            <a:grpFill/>
            <a:ln>
              <a:noFill/>
            </a:ln>
          </p:spPr>
          <p:txBody>
            <a:bodyPr anchor="ctr"/>
            <a:lstStyle/>
            <a:p>
              <a:pPr algn="ctr"/>
              <a:endParaRPr/>
            </a:p>
          </p:txBody>
        </p:sp>
        <p:sp>
          <p:nvSpPr>
            <p:cNvPr id="559" name="î$ḷiďè"/>
            <p:cNvSpPr/>
            <p:nvPr/>
          </p:nvSpPr>
          <p:spPr bwMode="auto">
            <a:xfrm>
              <a:off x="6843270" y="3445885"/>
              <a:ext cx="131151" cy="94120"/>
            </a:xfrm>
            <a:custGeom>
              <a:avLst/>
              <a:gdLst>
                <a:gd name="T0" fmla="*/ 35 w 36"/>
                <a:gd name="T1" fmla="*/ 12 h 26"/>
                <a:gd name="T2" fmla="*/ 16 w 36"/>
                <a:gd name="T3" fmla="*/ 0 h 26"/>
                <a:gd name="T4" fmla="*/ 0 w 36"/>
                <a:gd name="T5" fmla="*/ 12 h 26"/>
                <a:gd name="T6" fmla="*/ 20 w 36"/>
                <a:gd name="T7" fmla="*/ 26 h 26"/>
                <a:gd name="T8" fmla="*/ 35 w 36"/>
                <a:gd name="T9" fmla="*/ 12 h 26"/>
              </a:gdLst>
              <a:ahLst/>
              <a:cxnLst>
                <a:cxn ang="0">
                  <a:pos x="T0" y="T1"/>
                </a:cxn>
                <a:cxn ang="0">
                  <a:pos x="T2" y="T3"/>
                </a:cxn>
                <a:cxn ang="0">
                  <a:pos x="T4" y="T5"/>
                </a:cxn>
                <a:cxn ang="0">
                  <a:pos x="T6" y="T7"/>
                </a:cxn>
                <a:cxn ang="0">
                  <a:pos x="T8" y="T9"/>
                </a:cxn>
              </a:cxnLst>
              <a:rect l="0" t="0" r="r" b="b"/>
              <a:pathLst>
                <a:path w="36" h="26">
                  <a:moveTo>
                    <a:pt x="35" y="12"/>
                  </a:moveTo>
                  <a:cubicBezTo>
                    <a:pt x="34" y="5"/>
                    <a:pt x="26" y="0"/>
                    <a:pt x="16" y="0"/>
                  </a:cubicBezTo>
                  <a:cubicBezTo>
                    <a:pt x="7" y="0"/>
                    <a:pt x="0" y="5"/>
                    <a:pt x="0" y="12"/>
                  </a:cubicBezTo>
                  <a:cubicBezTo>
                    <a:pt x="1" y="20"/>
                    <a:pt x="10" y="26"/>
                    <a:pt x="20" y="26"/>
                  </a:cubicBezTo>
                  <a:cubicBezTo>
                    <a:pt x="29" y="26"/>
                    <a:pt x="36" y="20"/>
                    <a:pt x="35" y="12"/>
                  </a:cubicBezTo>
                  <a:close/>
                </a:path>
              </a:pathLst>
            </a:custGeom>
            <a:grpFill/>
            <a:ln>
              <a:noFill/>
            </a:ln>
          </p:spPr>
          <p:txBody>
            <a:bodyPr anchor="ctr"/>
            <a:lstStyle/>
            <a:p>
              <a:pPr algn="ctr"/>
              <a:endParaRPr/>
            </a:p>
          </p:txBody>
        </p:sp>
        <p:sp>
          <p:nvSpPr>
            <p:cNvPr id="560" name="îşľîḑe"/>
            <p:cNvSpPr/>
            <p:nvPr/>
          </p:nvSpPr>
          <p:spPr bwMode="auto">
            <a:xfrm>
              <a:off x="5755493" y="3558521"/>
              <a:ext cx="128065" cy="98749"/>
            </a:xfrm>
            <a:custGeom>
              <a:avLst/>
              <a:gdLst>
                <a:gd name="T0" fmla="*/ 35 w 35"/>
                <a:gd name="T1" fmla="*/ 14 h 27"/>
                <a:gd name="T2" fmla="*/ 18 w 35"/>
                <a:gd name="T3" fmla="*/ 0 h 27"/>
                <a:gd name="T4" fmla="*/ 0 w 35"/>
                <a:gd name="T5" fmla="*/ 14 h 27"/>
                <a:gd name="T6" fmla="*/ 17 w 35"/>
                <a:gd name="T7" fmla="*/ 27 h 27"/>
                <a:gd name="T8" fmla="*/ 35 w 35"/>
                <a:gd name="T9" fmla="*/ 14 h 27"/>
              </a:gdLst>
              <a:ahLst/>
              <a:cxnLst>
                <a:cxn ang="0">
                  <a:pos x="T0" y="T1"/>
                </a:cxn>
                <a:cxn ang="0">
                  <a:pos x="T2" y="T3"/>
                </a:cxn>
                <a:cxn ang="0">
                  <a:pos x="T4" y="T5"/>
                </a:cxn>
                <a:cxn ang="0">
                  <a:pos x="T6" y="T7"/>
                </a:cxn>
                <a:cxn ang="0">
                  <a:pos x="T8" y="T9"/>
                </a:cxn>
              </a:cxnLst>
              <a:rect l="0" t="0" r="r" b="b"/>
              <a:pathLst>
                <a:path w="35" h="27">
                  <a:moveTo>
                    <a:pt x="35" y="14"/>
                  </a:moveTo>
                  <a:cubicBezTo>
                    <a:pt x="35" y="6"/>
                    <a:pt x="27" y="0"/>
                    <a:pt x="18" y="0"/>
                  </a:cubicBezTo>
                  <a:cubicBezTo>
                    <a:pt x="8" y="0"/>
                    <a:pt x="0" y="6"/>
                    <a:pt x="0" y="14"/>
                  </a:cubicBezTo>
                  <a:cubicBezTo>
                    <a:pt x="0" y="21"/>
                    <a:pt x="8" y="27"/>
                    <a:pt x="17" y="27"/>
                  </a:cubicBezTo>
                  <a:cubicBezTo>
                    <a:pt x="27" y="27"/>
                    <a:pt x="35" y="21"/>
                    <a:pt x="35" y="14"/>
                  </a:cubicBezTo>
                  <a:close/>
                </a:path>
              </a:pathLst>
            </a:custGeom>
            <a:grpFill/>
            <a:ln>
              <a:noFill/>
            </a:ln>
          </p:spPr>
          <p:txBody>
            <a:bodyPr anchor="ctr"/>
            <a:lstStyle/>
            <a:p>
              <a:pPr algn="ctr"/>
              <a:endParaRPr/>
            </a:p>
          </p:txBody>
        </p:sp>
        <p:sp>
          <p:nvSpPr>
            <p:cNvPr id="561" name="îṩ1iḋê"/>
            <p:cNvSpPr/>
            <p:nvPr/>
          </p:nvSpPr>
          <p:spPr bwMode="auto">
            <a:xfrm>
              <a:off x="5912874" y="3558521"/>
              <a:ext cx="131151" cy="98749"/>
            </a:xfrm>
            <a:custGeom>
              <a:avLst/>
              <a:gdLst>
                <a:gd name="T0" fmla="*/ 35 w 36"/>
                <a:gd name="T1" fmla="*/ 14 h 27"/>
                <a:gd name="T2" fmla="*/ 18 w 36"/>
                <a:gd name="T3" fmla="*/ 0 h 27"/>
                <a:gd name="T4" fmla="*/ 0 w 36"/>
                <a:gd name="T5" fmla="*/ 14 h 27"/>
                <a:gd name="T6" fmla="*/ 18 w 36"/>
                <a:gd name="T7" fmla="*/ 27 h 27"/>
                <a:gd name="T8" fmla="*/ 35 w 36"/>
                <a:gd name="T9" fmla="*/ 14 h 27"/>
              </a:gdLst>
              <a:ahLst/>
              <a:cxnLst>
                <a:cxn ang="0">
                  <a:pos x="T0" y="T1"/>
                </a:cxn>
                <a:cxn ang="0">
                  <a:pos x="T2" y="T3"/>
                </a:cxn>
                <a:cxn ang="0">
                  <a:pos x="T4" y="T5"/>
                </a:cxn>
                <a:cxn ang="0">
                  <a:pos x="T6" y="T7"/>
                </a:cxn>
                <a:cxn ang="0">
                  <a:pos x="T8" y="T9"/>
                </a:cxn>
              </a:cxnLst>
              <a:rect l="0" t="0" r="r" b="b"/>
              <a:pathLst>
                <a:path w="36" h="27">
                  <a:moveTo>
                    <a:pt x="35" y="14"/>
                  </a:moveTo>
                  <a:cubicBezTo>
                    <a:pt x="35" y="6"/>
                    <a:pt x="27" y="0"/>
                    <a:pt x="18" y="0"/>
                  </a:cubicBezTo>
                  <a:cubicBezTo>
                    <a:pt x="8" y="0"/>
                    <a:pt x="0" y="6"/>
                    <a:pt x="0" y="14"/>
                  </a:cubicBezTo>
                  <a:cubicBezTo>
                    <a:pt x="0" y="21"/>
                    <a:pt x="8" y="27"/>
                    <a:pt x="18" y="27"/>
                  </a:cubicBezTo>
                  <a:cubicBezTo>
                    <a:pt x="28" y="27"/>
                    <a:pt x="36" y="21"/>
                    <a:pt x="35" y="14"/>
                  </a:cubicBezTo>
                  <a:close/>
                </a:path>
              </a:pathLst>
            </a:custGeom>
            <a:grpFill/>
            <a:ln>
              <a:noFill/>
            </a:ln>
          </p:spPr>
          <p:txBody>
            <a:bodyPr anchor="ctr"/>
            <a:lstStyle/>
            <a:p>
              <a:pPr algn="ctr"/>
              <a:endParaRPr/>
            </a:p>
          </p:txBody>
        </p:sp>
        <p:sp>
          <p:nvSpPr>
            <p:cNvPr id="562" name="îSľîdé"/>
            <p:cNvSpPr/>
            <p:nvPr/>
          </p:nvSpPr>
          <p:spPr bwMode="auto">
            <a:xfrm>
              <a:off x="6068711" y="3558521"/>
              <a:ext cx="131151" cy="98749"/>
            </a:xfrm>
            <a:custGeom>
              <a:avLst/>
              <a:gdLst>
                <a:gd name="T0" fmla="*/ 36 w 36"/>
                <a:gd name="T1" fmla="*/ 14 h 27"/>
                <a:gd name="T2" fmla="*/ 17 w 36"/>
                <a:gd name="T3" fmla="*/ 0 h 27"/>
                <a:gd name="T4" fmla="*/ 0 w 36"/>
                <a:gd name="T5" fmla="*/ 14 h 27"/>
                <a:gd name="T6" fmla="*/ 19 w 36"/>
                <a:gd name="T7" fmla="*/ 27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5" y="6"/>
                    <a:pt x="27" y="0"/>
                    <a:pt x="17" y="0"/>
                  </a:cubicBezTo>
                  <a:cubicBezTo>
                    <a:pt x="8" y="0"/>
                    <a:pt x="0" y="6"/>
                    <a:pt x="0" y="14"/>
                  </a:cubicBezTo>
                  <a:cubicBezTo>
                    <a:pt x="1" y="21"/>
                    <a:pt x="9" y="27"/>
                    <a:pt x="19" y="27"/>
                  </a:cubicBezTo>
                  <a:cubicBezTo>
                    <a:pt x="28" y="27"/>
                    <a:pt x="36" y="21"/>
                    <a:pt x="36" y="14"/>
                  </a:cubicBezTo>
                  <a:close/>
                </a:path>
              </a:pathLst>
            </a:custGeom>
            <a:grpFill/>
            <a:ln>
              <a:noFill/>
            </a:ln>
          </p:spPr>
          <p:txBody>
            <a:bodyPr anchor="ctr"/>
            <a:lstStyle/>
            <a:p>
              <a:pPr algn="ctr"/>
              <a:endParaRPr/>
            </a:p>
          </p:txBody>
        </p:sp>
        <p:sp>
          <p:nvSpPr>
            <p:cNvPr id="563" name="iślîďé"/>
            <p:cNvSpPr/>
            <p:nvPr/>
          </p:nvSpPr>
          <p:spPr bwMode="auto">
            <a:xfrm>
              <a:off x="6226091" y="3558521"/>
              <a:ext cx="131151" cy="98749"/>
            </a:xfrm>
            <a:custGeom>
              <a:avLst/>
              <a:gdLst>
                <a:gd name="T0" fmla="*/ 36 w 36"/>
                <a:gd name="T1" fmla="*/ 14 h 27"/>
                <a:gd name="T2" fmla="*/ 17 w 36"/>
                <a:gd name="T3" fmla="*/ 0 h 27"/>
                <a:gd name="T4" fmla="*/ 1 w 36"/>
                <a:gd name="T5" fmla="*/ 14 h 27"/>
                <a:gd name="T6" fmla="*/ 19 w 36"/>
                <a:gd name="T7" fmla="*/ 27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5" y="6"/>
                    <a:pt x="27" y="0"/>
                    <a:pt x="17" y="0"/>
                  </a:cubicBezTo>
                  <a:cubicBezTo>
                    <a:pt x="8" y="0"/>
                    <a:pt x="0" y="6"/>
                    <a:pt x="1" y="14"/>
                  </a:cubicBezTo>
                  <a:cubicBezTo>
                    <a:pt x="1" y="21"/>
                    <a:pt x="9" y="27"/>
                    <a:pt x="19" y="27"/>
                  </a:cubicBezTo>
                  <a:cubicBezTo>
                    <a:pt x="29" y="27"/>
                    <a:pt x="36" y="21"/>
                    <a:pt x="36" y="14"/>
                  </a:cubicBezTo>
                  <a:close/>
                </a:path>
              </a:pathLst>
            </a:custGeom>
            <a:grpFill/>
            <a:ln>
              <a:noFill/>
            </a:ln>
          </p:spPr>
          <p:txBody>
            <a:bodyPr anchor="ctr"/>
            <a:lstStyle/>
            <a:p>
              <a:pPr algn="ctr"/>
              <a:endParaRPr/>
            </a:p>
          </p:txBody>
        </p:sp>
        <p:sp>
          <p:nvSpPr>
            <p:cNvPr id="564" name="îsḻîḍè"/>
            <p:cNvSpPr/>
            <p:nvPr/>
          </p:nvSpPr>
          <p:spPr bwMode="auto">
            <a:xfrm>
              <a:off x="6383472" y="3558521"/>
              <a:ext cx="134237" cy="98749"/>
            </a:xfrm>
            <a:custGeom>
              <a:avLst/>
              <a:gdLst>
                <a:gd name="T0" fmla="*/ 36 w 37"/>
                <a:gd name="T1" fmla="*/ 14 h 27"/>
                <a:gd name="T2" fmla="*/ 17 w 37"/>
                <a:gd name="T3" fmla="*/ 0 h 27"/>
                <a:gd name="T4" fmla="*/ 1 w 37"/>
                <a:gd name="T5" fmla="*/ 14 h 27"/>
                <a:gd name="T6" fmla="*/ 20 w 37"/>
                <a:gd name="T7" fmla="*/ 27 h 27"/>
                <a:gd name="T8" fmla="*/ 36 w 37"/>
                <a:gd name="T9" fmla="*/ 14 h 27"/>
              </a:gdLst>
              <a:ahLst/>
              <a:cxnLst>
                <a:cxn ang="0">
                  <a:pos x="T0" y="T1"/>
                </a:cxn>
                <a:cxn ang="0">
                  <a:pos x="T2" y="T3"/>
                </a:cxn>
                <a:cxn ang="0">
                  <a:pos x="T4" y="T5"/>
                </a:cxn>
                <a:cxn ang="0">
                  <a:pos x="T6" y="T7"/>
                </a:cxn>
                <a:cxn ang="0">
                  <a:pos x="T8" y="T9"/>
                </a:cxn>
              </a:cxnLst>
              <a:rect l="0" t="0" r="r" b="b"/>
              <a:pathLst>
                <a:path w="37" h="27">
                  <a:moveTo>
                    <a:pt x="36" y="14"/>
                  </a:moveTo>
                  <a:cubicBezTo>
                    <a:pt x="35" y="6"/>
                    <a:pt x="27" y="0"/>
                    <a:pt x="17" y="0"/>
                  </a:cubicBezTo>
                  <a:cubicBezTo>
                    <a:pt x="8" y="0"/>
                    <a:pt x="0" y="6"/>
                    <a:pt x="1" y="14"/>
                  </a:cubicBezTo>
                  <a:cubicBezTo>
                    <a:pt x="1" y="21"/>
                    <a:pt x="10" y="27"/>
                    <a:pt x="20" y="27"/>
                  </a:cubicBezTo>
                  <a:cubicBezTo>
                    <a:pt x="29" y="27"/>
                    <a:pt x="37" y="21"/>
                    <a:pt x="36" y="14"/>
                  </a:cubicBezTo>
                  <a:close/>
                </a:path>
              </a:pathLst>
            </a:custGeom>
            <a:grpFill/>
            <a:ln>
              <a:noFill/>
            </a:ln>
          </p:spPr>
          <p:txBody>
            <a:bodyPr anchor="ctr"/>
            <a:lstStyle/>
            <a:p>
              <a:pPr algn="ctr"/>
              <a:endParaRPr/>
            </a:p>
          </p:txBody>
        </p:sp>
        <p:sp>
          <p:nvSpPr>
            <p:cNvPr id="565" name="ïśḷídê"/>
            <p:cNvSpPr/>
            <p:nvPr/>
          </p:nvSpPr>
          <p:spPr bwMode="auto">
            <a:xfrm>
              <a:off x="6539310" y="3558521"/>
              <a:ext cx="135779" cy="98749"/>
            </a:xfrm>
            <a:custGeom>
              <a:avLst/>
              <a:gdLst>
                <a:gd name="T0" fmla="*/ 36 w 37"/>
                <a:gd name="T1" fmla="*/ 14 h 27"/>
                <a:gd name="T2" fmla="*/ 17 w 37"/>
                <a:gd name="T3" fmla="*/ 0 h 27"/>
                <a:gd name="T4" fmla="*/ 1 w 37"/>
                <a:gd name="T5" fmla="*/ 14 h 27"/>
                <a:gd name="T6" fmla="*/ 20 w 37"/>
                <a:gd name="T7" fmla="*/ 27 h 27"/>
                <a:gd name="T8" fmla="*/ 36 w 37"/>
                <a:gd name="T9" fmla="*/ 14 h 27"/>
              </a:gdLst>
              <a:ahLst/>
              <a:cxnLst>
                <a:cxn ang="0">
                  <a:pos x="T0" y="T1"/>
                </a:cxn>
                <a:cxn ang="0">
                  <a:pos x="T2" y="T3"/>
                </a:cxn>
                <a:cxn ang="0">
                  <a:pos x="T4" y="T5"/>
                </a:cxn>
                <a:cxn ang="0">
                  <a:pos x="T6" y="T7"/>
                </a:cxn>
                <a:cxn ang="0">
                  <a:pos x="T8" y="T9"/>
                </a:cxn>
              </a:cxnLst>
              <a:rect l="0" t="0" r="r" b="b"/>
              <a:pathLst>
                <a:path w="37" h="27">
                  <a:moveTo>
                    <a:pt x="36" y="14"/>
                  </a:moveTo>
                  <a:cubicBezTo>
                    <a:pt x="36" y="6"/>
                    <a:pt x="27" y="0"/>
                    <a:pt x="17" y="0"/>
                  </a:cubicBezTo>
                  <a:cubicBezTo>
                    <a:pt x="8" y="0"/>
                    <a:pt x="0" y="6"/>
                    <a:pt x="1" y="14"/>
                  </a:cubicBezTo>
                  <a:cubicBezTo>
                    <a:pt x="2" y="21"/>
                    <a:pt x="10" y="27"/>
                    <a:pt x="20" y="27"/>
                  </a:cubicBezTo>
                  <a:cubicBezTo>
                    <a:pt x="30" y="27"/>
                    <a:pt x="37" y="21"/>
                    <a:pt x="36" y="14"/>
                  </a:cubicBezTo>
                  <a:close/>
                </a:path>
              </a:pathLst>
            </a:custGeom>
            <a:grpFill/>
            <a:ln>
              <a:noFill/>
            </a:ln>
          </p:spPr>
          <p:txBody>
            <a:bodyPr anchor="ctr"/>
            <a:lstStyle/>
            <a:p>
              <a:pPr algn="ctr"/>
              <a:endParaRPr/>
            </a:p>
          </p:txBody>
        </p:sp>
        <p:sp>
          <p:nvSpPr>
            <p:cNvPr id="566" name="isḻíḍe"/>
            <p:cNvSpPr/>
            <p:nvPr/>
          </p:nvSpPr>
          <p:spPr bwMode="auto">
            <a:xfrm>
              <a:off x="6699776" y="3558521"/>
              <a:ext cx="132693" cy="98749"/>
            </a:xfrm>
            <a:custGeom>
              <a:avLst/>
              <a:gdLst>
                <a:gd name="T0" fmla="*/ 36 w 36"/>
                <a:gd name="T1" fmla="*/ 14 h 27"/>
                <a:gd name="T2" fmla="*/ 16 w 36"/>
                <a:gd name="T3" fmla="*/ 0 h 27"/>
                <a:gd name="T4" fmla="*/ 0 w 36"/>
                <a:gd name="T5" fmla="*/ 14 h 27"/>
                <a:gd name="T6" fmla="*/ 19 w 36"/>
                <a:gd name="T7" fmla="*/ 27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5" y="6"/>
                    <a:pt x="26" y="0"/>
                    <a:pt x="16" y="0"/>
                  </a:cubicBezTo>
                  <a:cubicBezTo>
                    <a:pt x="7" y="0"/>
                    <a:pt x="0" y="6"/>
                    <a:pt x="0" y="14"/>
                  </a:cubicBezTo>
                  <a:cubicBezTo>
                    <a:pt x="1" y="21"/>
                    <a:pt x="10" y="27"/>
                    <a:pt x="19" y="27"/>
                  </a:cubicBezTo>
                  <a:cubicBezTo>
                    <a:pt x="29" y="27"/>
                    <a:pt x="36" y="21"/>
                    <a:pt x="36" y="14"/>
                  </a:cubicBezTo>
                  <a:close/>
                </a:path>
              </a:pathLst>
            </a:custGeom>
            <a:grpFill/>
            <a:ln>
              <a:noFill/>
            </a:ln>
          </p:spPr>
          <p:txBody>
            <a:bodyPr anchor="ctr"/>
            <a:lstStyle/>
            <a:p>
              <a:pPr algn="ctr"/>
              <a:endParaRPr/>
            </a:p>
          </p:txBody>
        </p:sp>
        <p:sp>
          <p:nvSpPr>
            <p:cNvPr id="567" name="ïṩľîḓê"/>
            <p:cNvSpPr/>
            <p:nvPr/>
          </p:nvSpPr>
          <p:spPr bwMode="auto">
            <a:xfrm>
              <a:off x="5750864" y="3678870"/>
              <a:ext cx="132693" cy="103378"/>
            </a:xfrm>
            <a:custGeom>
              <a:avLst/>
              <a:gdLst>
                <a:gd name="T0" fmla="*/ 36 w 36"/>
                <a:gd name="T1" fmla="*/ 14 h 28"/>
                <a:gd name="T2" fmla="*/ 18 w 36"/>
                <a:gd name="T3" fmla="*/ 0 h 28"/>
                <a:gd name="T4" fmla="*/ 1 w 36"/>
                <a:gd name="T5" fmla="*/ 14 h 28"/>
                <a:gd name="T6" fmla="*/ 18 w 36"/>
                <a:gd name="T7" fmla="*/ 28 h 28"/>
                <a:gd name="T8" fmla="*/ 36 w 36"/>
                <a:gd name="T9" fmla="*/ 14 h 28"/>
              </a:gdLst>
              <a:ahLst/>
              <a:cxnLst>
                <a:cxn ang="0">
                  <a:pos x="T0" y="T1"/>
                </a:cxn>
                <a:cxn ang="0">
                  <a:pos x="T2" y="T3"/>
                </a:cxn>
                <a:cxn ang="0">
                  <a:pos x="T4" y="T5"/>
                </a:cxn>
                <a:cxn ang="0">
                  <a:pos x="T6" y="T7"/>
                </a:cxn>
                <a:cxn ang="0">
                  <a:pos x="T8" y="T9"/>
                </a:cxn>
              </a:cxnLst>
              <a:rect l="0" t="0" r="r" b="b"/>
              <a:pathLst>
                <a:path w="36" h="28">
                  <a:moveTo>
                    <a:pt x="36" y="14"/>
                  </a:moveTo>
                  <a:cubicBezTo>
                    <a:pt x="36" y="6"/>
                    <a:pt x="28" y="0"/>
                    <a:pt x="18" y="0"/>
                  </a:cubicBezTo>
                  <a:cubicBezTo>
                    <a:pt x="9" y="0"/>
                    <a:pt x="1" y="6"/>
                    <a:pt x="1" y="14"/>
                  </a:cubicBezTo>
                  <a:cubicBezTo>
                    <a:pt x="0" y="22"/>
                    <a:pt x="8" y="28"/>
                    <a:pt x="18" y="28"/>
                  </a:cubicBezTo>
                  <a:cubicBezTo>
                    <a:pt x="28" y="28"/>
                    <a:pt x="36" y="22"/>
                    <a:pt x="36" y="14"/>
                  </a:cubicBezTo>
                  <a:close/>
                </a:path>
              </a:pathLst>
            </a:custGeom>
            <a:grpFill/>
            <a:ln>
              <a:noFill/>
            </a:ln>
          </p:spPr>
          <p:txBody>
            <a:bodyPr anchor="ctr"/>
            <a:lstStyle/>
            <a:p>
              <a:pPr algn="ctr"/>
              <a:endParaRPr/>
            </a:p>
          </p:txBody>
        </p:sp>
        <p:sp>
          <p:nvSpPr>
            <p:cNvPr id="568" name="iS1idé"/>
            <p:cNvSpPr/>
            <p:nvPr/>
          </p:nvSpPr>
          <p:spPr bwMode="auto">
            <a:xfrm>
              <a:off x="5912874" y="3678870"/>
              <a:ext cx="131151" cy="103378"/>
            </a:xfrm>
            <a:custGeom>
              <a:avLst/>
              <a:gdLst>
                <a:gd name="T0" fmla="*/ 36 w 36"/>
                <a:gd name="T1" fmla="*/ 14 h 28"/>
                <a:gd name="T2" fmla="*/ 18 w 36"/>
                <a:gd name="T3" fmla="*/ 0 h 28"/>
                <a:gd name="T4" fmla="*/ 0 w 36"/>
                <a:gd name="T5" fmla="*/ 14 h 28"/>
                <a:gd name="T6" fmla="*/ 19 w 36"/>
                <a:gd name="T7" fmla="*/ 28 h 28"/>
                <a:gd name="T8" fmla="*/ 36 w 36"/>
                <a:gd name="T9" fmla="*/ 14 h 28"/>
              </a:gdLst>
              <a:ahLst/>
              <a:cxnLst>
                <a:cxn ang="0">
                  <a:pos x="T0" y="T1"/>
                </a:cxn>
                <a:cxn ang="0">
                  <a:pos x="T2" y="T3"/>
                </a:cxn>
                <a:cxn ang="0">
                  <a:pos x="T4" y="T5"/>
                </a:cxn>
                <a:cxn ang="0">
                  <a:pos x="T6" y="T7"/>
                </a:cxn>
                <a:cxn ang="0">
                  <a:pos x="T8" y="T9"/>
                </a:cxn>
              </a:cxnLst>
              <a:rect l="0" t="0" r="r" b="b"/>
              <a:pathLst>
                <a:path w="36" h="28">
                  <a:moveTo>
                    <a:pt x="36" y="14"/>
                  </a:moveTo>
                  <a:cubicBezTo>
                    <a:pt x="36" y="6"/>
                    <a:pt x="28" y="0"/>
                    <a:pt x="18" y="0"/>
                  </a:cubicBezTo>
                  <a:cubicBezTo>
                    <a:pt x="8" y="0"/>
                    <a:pt x="0" y="6"/>
                    <a:pt x="0" y="14"/>
                  </a:cubicBezTo>
                  <a:cubicBezTo>
                    <a:pt x="1" y="22"/>
                    <a:pt x="9" y="28"/>
                    <a:pt x="19" y="28"/>
                  </a:cubicBezTo>
                  <a:cubicBezTo>
                    <a:pt x="29" y="28"/>
                    <a:pt x="36" y="22"/>
                    <a:pt x="36" y="14"/>
                  </a:cubicBezTo>
                  <a:close/>
                </a:path>
              </a:pathLst>
            </a:custGeom>
            <a:grpFill/>
            <a:ln>
              <a:noFill/>
            </a:ln>
          </p:spPr>
          <p:txBody>
            <a:bodyPr anchor="ctr"/>
            <a:lstStyle/>
            <a:p>
              <a:pPr algn="ctr"/>
              <a:endParaRPr/>
            </a:p>
          </p:txBody>
        </p:sp>
        <p:sp>
          <p:nvSpPr>
            <p:cNvPr id="569" name="ísḻîdè"/>
            <p:cNvSpPr/>
            <p:nvPr/>
          </p:nvSpPr>
          <p:spPr bwMode="auto">
            <a:xfrm>
              <a:off x="6073340" y="3678870"/>
              <a:ext cx="131151" cy="103378"/>
            </a:xfrm>
            <a:custGeom>
              <a:avLst/>
              <a:gdLst>
                <a:gd name="T0" fmla="*/ 36 w 36"/>
                <a:gd name="T1" fmla="*/ 14 h 28"/>
                <a:gd name="T2" fmla="*/ 18 w 36"/>
                <a:gd name="T3" fmla="*/ 0 h 28"/>
                <a:gd name="T4" fmla="*/ 0 w 36"/>
                <a:gd name="T5" fmla="*/ 14 h 28"/>
                <a:gd name="T6" fmla="*/ 19 w 36"/>
                <a:gd name="T7" fmla="*/ 28 h 28"/>
                <a:gd name="T8" fmla="*/ 36 w 36"/>
                <a:gd name="T9" fmla="*/ 14 h 28"/>
              </a:gdLst>
              <a:ahLst/>
              <a:cxnLst>
                <a:cxn ang="0">
                  <a:pos x="T0" y="T1"/>
                </a:cxn>
                <a:cxn ang="0">
                  <a:pos x="T2" y="T3"/>
                </a:cxn>
                <a:cxn ang="0">
                  <a:pos x="T4" y="T5"/>
                </a:cxn>
                <a:cxn ang="0">
                  <a:pos x="T6" y="T7"/>
                </a:cxn>
                <a:cxn ang="0">
                  <a:pos x="T8" y="T9"/>
                </a:cxn>
              </a:cxnLst>
              <a:rect l="0" t="0" r="r" b="b"/>
              <a:pathLst>
                <a:path w="36" h="28">
                  <a:moveTo>
                    <a:pt x="36" y="14"/>
                  </a:moveTo>
                  <a:cubicBezTo>
                    <a:pt x="36" y="6"/>
                    <a:pt x="28" y="0"/>
                    <a:pt x="18" y="0"/>
                  </a:cubicBezTo>
                  <a:cubicBezTo>
                    <a:pt x="8" y="0"/>
                    <a:pt x="0" y="6"/>
                    <a:pt x="0" y="14"/>
                  </a:cubicBezTo>
                  <a:cubicBezTo>
                    <a:pt x="1" y="22"/>
                    <a:pt x="9" y="28"/>
                    <a:pt x="19" y="28"/>
                  </a:cubicBezTo>
                  <a:cubicBezTo>
                    <a:pt x="29" y="28"/>
                    <a:pt x="36" y="22"/>
                    <a:pt x="36" y="14"/>
                  </a:cubicBezTo>
                  <a:close/>
                </a:path>
              </a:pathLst>
            </a:custGeom>
            <a:grpFill/>
            <a:ln>
              <a:noFill/>
            </a:ln>
          </p:spPr>
          <p:txBody>
            <a:bodyPr anchor="ctr"/>
            <a:lstStyle/>
            <a:p>
              <a:pPr algn="ctr"/>
              <a:endParaRPr/>
            </a:p>
          </p:txBody>
        </p:sp>
        <p:sp>
          <p:nvSpPr>
            <p:cNvPr id="570" name="ís1îḋe"/>
            <p:cNvSpPr/>
            <p:nvPr/>
          </p:nvSpPr>
          <p:spPr bwMode="auto">
            <a:xfrm>
              <a:off x="6233807" y="3678870"/>
              <a:ext cx="134237" cy="103378"/>
            </a:xfrm>
            <a:custGeom>
              <a:avLst/>
              <a:gdLst>
                <a:gd name="T0" fmla="*/ 36 w 37"/>
                <a:gd name="T1" fmla="*/ 14 h 28"/>
                <a:gd name="T2" fmla="*/ 17 w 37"/>
                <a:gd name="T3" fmla="*/ 0 h 28"/>
                <a:gd name="T4" fmla="*/ 0 w 37"/>
                <a:gd name="T5" fmla="*/ 14 h 28"/>
                <a:gd name="T6" fmla="*/ 19 w 37"/>
                <a:gd name="T7" fmla="*/ 28 h 28"/>
                <a:gd name="T8" fmla="*/ 36 w 37"/>
                <a:gd name="T9" fmla="*/ 14 h 28"/>
              </a:gdLst>
              <a:ahLst/>
              <a:cxnLst>
                <a:cxn ang="0">
                  <a:pos x="T0" y="T1"/>
                </a:cxn>
                <a:cxn ang="0">
                  <a:pos x="T2" y="T3"/>
                </a:cxn>
                <a:cxn ang="0">
                  <a:pos x="T4" y="T5"/>
                </a:cxn>
                <a:cxn ang="0">
                  <a:pos x="T6" y="T7"/>
                </a:cxn>
                <a:cxn ang="0">
                  <a:pos x="T8" y="T9"/>
                </a:cxn>
              </a:cxnLst>
              <a:rect l="0" t="0" r="r" b="b"/>
              <a:pathLst>
                <a:path w="37" h="28">
                  <a:moveTo>
                    <a:pt x="36" y="14"/>
                  </a:moveTo>
                  <a:cubicBezTo>
                    <a:pt x="36" y="6"/>
                    <a:pt x="27" y="0"/>
                    <a:pt x="17" y="0"/>
                  </a:cubicBezTo>
                  <a:cubicBezTo>
                    <a:pt x="8" y="0"/>
                    <a:pt x="0" y="6"/>
                    <a:pt x="0" y="14"/>
                  </a:cubicBezTo>
                  <a:cubicBezTo>
                    <a:pt x="1" y="22"/>
                    <a:pt x="9" y="28"/>
                    <a:pt x="19" y="28"/>
                  </a:cubicBezTo>
                  <a:cubicBezTo>
                    <a:pt x="29" y="28"/>
                    <a:pt x="37" y="22"/>
                    <a:pt x="36" y="14"/>
                  </a:cubicBezTo>
                  <a:close/>
                </a:path>
              </a:pathLst>
            </a:custGeom>
            <a:grpFill/>
            <a:ln>
              <a:noFill/>
            </a:ln>
          </p:spPr>
          <p:txBody>
            <a:bodyPr anchor="ctr"/>
            <a:lstStyle/>
            <a:p>
              <a:pPr algn="ctr"/>
              <a:endParaRPr/>
            </a:p>
          </p:txBody>
        </p:sp>
        <p:sp>
          <p:nvSpPr>
            <p:cNvPr id="571" name="isḻíḍê"/>
            <p:cNvSpPr/>
            <p:nvPr/>
          </p:nvSpPr>
          <p:spPr bwMode="auto">
            <a:xfrm>
              <a:off x="6394273" y="3678870"/>
              <a:ext cx="134237" cy="103378"/>
            </a:xfrm>
            <a:custGeom>
              <a:avLst/>
              <a:gdLst>
                <a:gd name="T0" fmla="*/ 36 w 37"/>
                <a:gd name="T1" fmla="*/ 14 h 28"/>
                <a:gd name="T2" fmla="*/ 17 w 37"/>
                <a:gd name="T3" fmla="*/ 0 h 28"/>
                <a:gd name="T4" fmla="*/ 0 w 37"/>
                <a:gd name="T5" fmla="*/ 14 h 28"/>
                <a:gd name="T6" fmla="*/ 19 w 37"/>
                <a:gd name="T7" fmla="*/ 28 h 28"/>
                <a:gd name="T8" fmla="*/ 36 w 37"/>
                <a:gd name="T9" fmla="*/ 14 h 28"/>
              </a:gdLst>
              <a:ahLst/>
              <a:cxnLst>
                <a:cxn ang="0">
                  <a:pos x="T0" y="T1"/>
                </a:cxn>
                <a:cxn ang="0">
                  <a:pos x="T2" y="T3"/>
                </a:cxn>
                <a:cxn ang="0">
                  <a:pos x="T4" y="T5"/>
                </a:cxn>
                <a:cxn ang="0">
                  <a:pos x="T6" y="T7"/>
                </a:cxn>
                <a:cxn ang="0">
                  <a:pos x="T8" y="T9"/>
                </a:cxn>
              </a:cxnLst>
              <a:rect l="0" t="0" r="r" b="b"/>
              <a:pathLst>
                <a:path w="37" h="28">
                  <a:moveTo>
                    <a:pt x="36" y="14"/>
                  </a:moveTo>
                  <a:cubicBezTo>
                    <a:pt x="35" y="6"/>
                    <a:pt x="27" y="0"/>
                    <a:pt x="17" y="0"/>
                  </a:cubicBezTo>
                  <a:cubicBezTo>
                    <a:pt x="7" y="0"/>
                    <a:pt x="0" y="6"/>
                    <a:pt x="0" y="14"/>
                  </a:cubicBezTo>
                  <a:cubicBezTo>
                    <a:pt x="1" y="22"/>
                    <a:pt x="9" y="28"/>
                    <a:pt x="19" y="28"/>
                  </a:cubicBezTo>
                  <a:cubicBezTo>
                    <a:pt x="29" y="28"/>
                    <a:pt x="37" y="22"/>
                    <a:pt x="36" y="14"/>
                  </a:cubicBezTo>
                  <a:close/>
                </a:path>
              </a:pathLst>
            </a:custGeom>
            <a:grpFill/>
            <a:ln>
              <a:noFill/>
            </a:ln>
          </p:spPr>
          <p:txBody>
            <a:bodyPr anchor="ctr"/>
            <a:lstStyle/>
            <a:p>
              <a:pPr algn="ctr"/>
              <a:endParaRPr/>
            </a:p>
          </p:txBody>
        </p:sp>
        <p:sp>
          <p:nvSpPr>
            <p:cNvPr id="572" name="ïṣḻiḑé"/>
            <p:cNvSpPr/>
            <p:nvPr/>
          </p:nvSpPr>
          <p:spPr bwMode="auto">
            <a:xfrm>
              <a:off x="6550110" y="3678870"/>
              <a:ext cx="138865" cy="103378"/>
            </a:xfrm>
            <a:custGeom>
              <a:avLst/>
              <a:gdLst>
                <a:gd name="T0" fmla="*/ 37 w 38"/>
                <a:gd name="T1" fmla="*/ 14 h 28"/>
                <a:gd name="T2" fmla="*/ 18 w 38"/>
                <a:gd name="T3" fmla="*/ 0 h 28"/>
                <a:gd name="T4" fmla="*/ 1 w 38"/>
                <a:gd name="T5" fmla="*/ 14 h 28"/>
                <a:gd name="T6" fmla="*/ 20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6" y="6"/>
                    <a:pt x="27" y="0"/>
                    <a:pt x="18" y="0"/>
                  </a:cubicBezTo>
                  <a:cubicBezTo>
                    <a:pt x="8" y="0"/>
                    <a:pt x="0" y="6"/>
                    <a:pt x="1" y="14"/>
                  </a:cubicBezTo>
                  <a:cubicBezTo>
                    <a:pt x="2" y="22"/>
                    <a:pt x="10" y="28"/>
                    <a:pt x="20" y="28"/>
                  </a:cubicBezTo>
                  <a:cubicBezTo>
                    <a:pt x="30" y="28"/>
                    <a:pt x="38" y="22"/>
                    <a:pt x="37" y="14"/>
                  </a:cubicBezTo>
                  <a:close/>
                </a:path>
              </a:pathLst>
            </a:custGeom>
            <a:grpFill/>
            <a:ln>
              <a:noFill/>
            </a:ln>
          </p:spPr>
          <p:txBody>
            <a:bodyPr anchor="ctr"/>
            <a:lstStyle/>
            <a:p>
              <a:pPr algn="ctr"/>
              <a:endParaRPr/>
            </a:p>
          </p:txBody>
        </p:sp>
        <p:sp>
          <p:nvSpPr>
            <p:cNvPr id="573" name="išľïḑè"/>
            <p:cNvSpPr/>
            <p:nvPr/>
          </p:nvSpPr>
          <p:spPr bwMode="auto">
            <a:xfrm>
              <a:off x="6710577" y="3678870"/>
              <a:ext cx="138865" cy="103378"/>
            </a:xfrm>
            <a:custGeom>
              <a:avLst/>
              <a:gdLst>
                <a:gd name="T0" fmla="*/ 37 w 38"/>
                <a:gd name="T1" fmla="*/ 14 h 28"/>
                <a:gd name="T2" fmla="*/ 17 w 38"/>
                <a:gd name="T3" fmla="*/ 0 h 28"/>
                <a:gd name="T4" fmla="*/ 1 w 38"/>
                <a:gd name="T5" fmla="*/ 14 h 28"/>
                <a:gd name="T6" fmla="*/ 20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6" y="6"/>
                    <a:pt x="27" y="0"/>
                    <a:pt x="17" y="0"/>
                  </a:cubicBezTo>
                  <a:cubicBezTo>
                    <a:pt x="7" y="0"/>
                    <a:pt x="0" y="6"/>
                    <a:pt x="1" y="14"/>
                  </a:cubicBezTo>
                  <a:cubicBezTo>
                    <a:pt x="2" y="22"/>
                    <a:pt x="10" y="28"/>
                    <a:pt x="20" y="28"/>
                  </a:cubicBezTo>
                  <a:cubicBezTo>
                    <a:pt x="30" y="28"/>
                    <a:pt x="38" y="22"/>
                    <a:pt x="37" y="14"/>
                  </a:cubicBezTo>
                  <a:close/>
                </a:path>
              </a:pathLst>
            </a:custGeom>
            <a:grpFill/>
            <a:ln>
              <a:noFill/>
            </a:ln>
          </p:spPr>
          <p:txBody>
            <a:bodyPr anchor="ctr"/>
            <a:lstStyle/>
            <a:p>
              <a:pPr algn="ctr"/>
              <a:endParaRPr/>
            </a:p>
          </p:txBody>
        </p:sp>
        <p:sp>
          <p:nvSpPr>
            <p:cNvPr id="574" name="íŝlide"/>
            <p:cNvSpPr/>
            <p:nvPr/>
          </p:nvSpPr>
          <p:spPr bwMode="auto">
            <a:xfrm>
              <a:off x="5915960" y="3803849"/>
              <a:ext cx="131151" cy="101834"/>
            </a:xfrm>
            <a:prstGeom prst="ellipse">
              <a:avLst/>
            </a:prstGeom>
            <a:grpFill/>
            <a:ln>
              <a:noFill/>
            </a:ln>
          </p:spPr>
          <p:txBody>
            <a:bodyPr anchor="ctr"/>
            <a:lstStyle/>
            <a:p>
              <a:pPr algn="ctr"/>
              <a:endParaRPr/>
            </a:p>
          </p:txBody>
        </p:sp>
        <p:sp>
          <p:nvSpPr>
            <p:cNvPr id="575" name="ïṩ1ídè"/>
            <p:cNvSpPr/>
            <p:nvPr/>
          </p:nvSpPr>
          <p:spPr bwMode="auto">
            <a:xfrm>
              <a:off x="6076426" y="3803849"/>
              <a:ext cx="134237" cy="101834"/>
            </a:xfrm>
            <a:custGeom>
              <a:avLst/>
              <a:gdLst>
                <a:gd name="T0" fmla="*/ 37 w 37"/>
                <a:gd name="T1" fmla="*/ 14 h 28"/>
                <a:gd name="T2" fmla="*/ 18 w 37"/>
                <a:gd name="T3" fmla="*/ 0 h 28"/>
                <a:gd name="T4" fmla="*/ 0 w 37"/>
                <a:gd name="T5" fmla="*/ 14 h 28"/>
                <a:gd name="T6" fmla="*/ 19 w 37"/>
                <a:gd name="T7" fmla="*/ 28 h 28"/>
                <a:gd name="T8" fmla="*/ 37 w 37"/>
                <a:gd name="T9" fmla="*/ 14 h 28"/>
              </a:gdLst>
              <a:ahLst/>
              <a:cxnLst>
                <a:cxn ang="0">
                  <a:pos x="T0" y="T1"/>
                </a:cxn>
                <a:cxn ang="0">
                  <a:pos x="T2" y="T3"/>
                </a:cxn>
                <a:cxn ang="0">
                  <a:pos x="T4" y="T5"/>
                </a:cxn>
                <a:cxn ang="0">
                  <a:pos x="T6" y="T7"/>
                </a:cxn>
                <a:cxn ang="0">
                  <a:pos x="T8" y="T9"/>
                </a:cxn>
              </a:cxnLst>
              <a:rect l="0" t="0" r="r" b="b"/>
              <a:pathLst>
                <a:path w="37" h="28">
                  <a:moveTo>
                    <a:pt x="37" y="14"/>
                  </a:moveTo>
                  <a:cubicBezTo>
                    <a:pt x="36" y="6"/>
                    <a:pt x="28" y="0"/>
                    <a:pt x="18" y="0"/>
                  </a:cubicBezTo>
                  <a:cubicBezTo>
                    <a:pt x="8" y="0"/>
                    <a:pt x="0" y="6"/>
                    <a:pt x="0" y="14"/>
                  </a:cubicBezTo>
                  <a:cubicBezTo>
                    <a:pt x="1" y="22"/>
                    <a:pt x="9" y="28"/>
                    <a:pt x="19" y="28"/>
                  </a:cubicBezTo>
                  <a:cubicBezTo>
                    <a:pt x="29" y="28"/>
                    <a:pt x="37" y="22"/>
                    <a:pt x="37" y="14"/>
                  </a:cubicBezTo>
                  <a:close/>
                </a:path>
              </a:pathLst>
            </a:custGeom>
            <a:grpFill/>
            <a:ln>
              <a:noFill/>
            </a:ln>
          </p:spPr>
          <p:txBody>
            <a:bodyPr anchor="ctr"/>
            <a:lstStyle/>
            <a:p>
              <a:pPr algn="ctr"/>
              <a:endParaRPr/>
            </a:p>
          </p:txBody>
        </p:sp>
        <p:sp>
          <p:nvSpPr>
            <p:cNvPr id="576" name="iś1íḑé"/>
            <p:cNvSpPr/>
            <p:nvPr/>
          </p:nvSpPr>
          <p:spPr bwMode="auto">
            <a:xfrm>
              <a:off x="6239978" y="3803849"/>
              <a:ext cx="135779" cy="101834"/>
            </a:xfrm>
            <a:custGeom>
              <a:avLst/>
              <a:gdLst>
                <a:gd name="T0" fmla="*/ 36 w 37"/>
                <a:gd name="T1" fmla="*/ 14 h 28"/>
                <a:gd name="T2" fmla="*/ 17 w 37"/>
                <a:gd name="T3" fmla="*/ 0 h 28"/>
                <a:gd name="T4" fmla="*/ 0 w 37"/>
                <a:gd name="T5" fmla="*/ 14 h 28"/>
                <a:gd name="T6" fmla="*/ 19 w 37"/>
                <a:gd name="T7" fmla="*/ 28 h 28"/>
                <a:gd name="T8" fmla="*/ 36 w 37"/>
                <a:gd name="T9" fmla="*/ 14 h 28"/>
              </a:gdLst>
              <a:ahLst/>
              <a:cxnLst>
                <a:cxn ang="0">
                  <a:pos x="T0" y="T1"/>
                </a:cxn>
                <a:cxn ang="0">
                  <a:pos x="T2" y="T3"/>
                </a:cxn>
                <a:cxn ang="0">
                  <a:pos x="T4" y="T5"/>
                </a:cxn>
                <a:cxn ang="0">
                  <a:pos x="T6" y="T7"/>
                </a:cxn>
                <a:cxn ang="0">
                  <a:pos x="T8" y="T9"/>
                </a:cxn>
              </a:cxnLst>
              <a:rect l="0" t="0" r="r" b="b"/>
              <a:pathLst>
                <a:path w="37" h="28">
                  <a:moveTo>
                    <a:pt x="36" y="14"/>
                  </a:moveTo>
                  <a:cubicBezTo>
                    <a:pt x="36" y="6"/>
                    <a:pt x="27" y="0"/>
                    <a:pt x="17" y="0"/>
                  </a:cubicBezTo>
                  <a:cubicBezTo>
                    <a:pt x="7" y="0"/>
                    <a:pt x="0" y="6"/>
                    <a:pt x="0" y="14"/>
                  </a:cubicBezTo>
                  <a:cubicBezTo>
                    <a:pt x="0" y="22"/>
                    <a:pt x="9" y="28"/>
                    <a:pt x="19" y="28"/>
                  </a:cubicBezTo>
                  <a:cubicBezTo>
                    <a:pt x="29" y="28"/>
                    <a:pt x="37" y="22"/>
                    <a:pt x="36" y="14"/>
                  </a:cubicBezTo>
                  <a:close/>
                </a:path>
              </a:pathLst>
            </a:custGeom>
            <a:grpFill/>
            <a:ln>
              <a:noFill/>
            </a:ln>
          </p:spPr>
          <p:txBody>
            <a:bodyPr anchor="ctr"/>
            <a:lstStyle/>
            <a:p>
              <a:pPr algn="ctr"/>
              <a:endParaRPr/>
            </a:p>
          </p:txBody>
        </p:sp>
        <p:sp>
          <p:nvSpPr>
            <p:cNvPr id="577" name="iṥḷiḍè"/>
            <p:cNvSpPr/>
            <p:nvPr/>
          </p:nvSpPr>
          <p:spPr bwMode="auto">
            <a:xfrm>
              <a:off x="6400445" y="3803849"/>
              <a:ext cx="138865" cy="101834"/>
            </a:xfrm>
            <a:custGeom>
              <a:avLst/>
              <a:gdLst>
                <a:gd name="T0" fmla="*/ 37 w 38"/>
                <a:gd name="T1" fmla="*/ 14 h 28"/>
                <a:gd name="T2" fmla="*/ 18 w 38"/>
                <a:gd name="T3" fmla="*/ 0 h 28"/>
                <a:gd name="T4" fmla="*/ 0 w 38"/>
                <a:gd name="T5" fmla="*/ 14 h 28"/>
                <a:gd name="T6" fmla="*/ 20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6" y="6"/>
                    <a:pt x="28" y="0"/>
                    <a:pt x="18" y="0"/>
                  </a:cubicBezTo>
                  <a:cubicBezTo>
                    <a:pt x="8" y="0"/>
                    <a:pt x="0" y="6"/>
                    <a:pt x="0" y="14"/>
                  </a:cubicBezTo>
                  <a:cubicBezTo>
                    <a:pt x="1" y="22"/>
                    <a:pt x="10" y="28"/>
                    <a:pt x="20" y="28"/>
                  </a:cubicBezTo>
                  <a:cubicBezTo>
                    <a:pt x="30" y="28"/>
                    <a:pt x="38" y="22"/>
                    <a:pt x="37" y="14"/>
                  </a:cubicBezTo>
                  <a:close/>
                </a:path>
              </a:pathLst>
            </a:custGeom>
            <a:grpFill/>
            <a:ln>
              <a:noFill/>
            </a:ln>
          </p:spPr>
          <p:txBody>
            <a:bodyPr anchor="ctr"/>
            <a:lstStyle/>
            <a:p>
              <a:pPr algn="ctr"/>
              <a:endParaRPr/>
            </a:p>
          </p:txBody>
        </p:sp>
        <p:sp>
          <p:nvSpPr>
            <p:cNvPr id="578" name="ï$ľíḑe"/>
            <p:cNvSpPr/>
            <p:nvPr/>
          </p:nvSpPr>
          <p:spPr bwMode="auto">
            <a:xfrm>
              <a:off x="6560911" y="3803849"/>
              <a:ext cx="138865" cy="101834"/>
            </a:xfrm>
            <a:custGeom>
              <a:avLst/>
              <a:gdLst>
                <a:gd name="T0" fmla="*/ 37 w 38"/>
                <a:gd name="T1" fmla="*/ 14 h 28"/>
                <a:gd name="T2" fmla="*/ 18 w 38"/>
                <a:gd name="T3" fmla="*/ 0 h 28"/>
                <a:gd name="T4" fmla="*/ 1 w 38"/>
                <a:gd name="T5" fmla="*/ 14 h 28"/>
                <a:gd name="T6" fmla="*/ 21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7" y="6"/>
                    <a:pt x="28" y="0"/>
                    <a:pt x="18" y="0"/>
                  </a:cubicBezTo>
                  <a:cubicBezTo>
                    <a:pt x="8" y="0"/>
                    <a:pt x="0" y="6"/>
                    <a:pt x="1" y="14"/>
                  </a:cubicBezTo>
                  <a:cubicBezTo>
                    <a:pt x="2" y="22"/>
                    <a:pt x="10" y="28"/>
                    <a:pt x="21" y="28"/>
                  </a:cubicBezTo>
                  <a:cubicBezTo>
                    <a:pt x="31" y="28"/>
                    <a:pt x="38" y="22"/>
                    <a:pt x="37" y="14"/>
                  </a:cubicBezTo>
                  <a:close/>
                </a:path>
              </a:pathLst>
            </a:custGeom>
            <a:grpFill/>
            <a:ln>
              <a:noFill/>
            </a:ln>
          </p:spPr>
          <p:txBody>
            <a:bodyPr anchor="ctr"/>
            <a:lstStyle/>
            <a:p>
              <a:pPr algn="ctr"/>
              <a:endParaRPr/>
            </a:p>
          </p:txBody>
        </p:sp>
        <p:sp>
          <p:nvSpPr>
            <p:cNvPr id="579" name="iśļîḍé"/>
            <p:cNvSpPr/>
            <p:nvPr/>
          </p:nvSpPr>
          <p:spPr bwMode="auto">
            <a:xfrm>
              <a:off x="6726006" y="3803849"/>
              <a:ext cx="138865" cy="101834"/>
            </a:xfrm>
            <a:custGeom>
              <a:avLst/>
              <a:gdLst>
                <a:gd name="T0" fmla="*/ 37 w 38"/>
                <a:gd name="T1" fmla="*/ 14 h 28"/>
                <a:gd name="T2" fmla="*/ 17 w 38"/>
                <a:gd name="T3" fmla="*/ 0 h 28"/>
                <a:gd name="T4" fmla="*/ 1 w 38"/>
                <a:gd name="T5" fmla="*/ 14 h 28"/>
                <a:gd name="T6" fmla="*/ 20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6" y="6"/>
                    <a:pt x="27" y="0"/>
                    <a:pt x="17" y="0"/>
                  </a:cubicBezTo>
                  <a:cubicBezTo>
                    <a:pt x="7" y="0"/>
                    <a:pt x="0" y="6"/>
                    <a:pt x="1" y="14"/>
                  </a:cubicBezTo>
                  <a:cubicBezTo>
                    <a:pt x="1" y="22"/>
                    <a:pt x="10" y="28"/>
                    <a:pt x="20" y="28"/>
                  </a:cubicBezTo>
                  <a:cubicBezTo>
                    <a:pt x="31" y="28"/>
                    <a:pt x="38" y="22"/>
                    <a:pt x="37" y="14"/>
                  </a:cubicBezTo>
                  <a:close/>
                </a:path>
              </a:pathLst>
            </a:custGeom>
            <a:grpFill/>
            <a:ln>
              <a:noFill/>
            </a:ln>
          </p:spPr>
          <p:txBody>
            <a:bodyPr anchor="ctr"/>
            <a:lstStyle/>
            <a:p>
              <a:pPr algn="ctr"/>
              <a:endParaRPr/>
            </a:p>
          </p:txBody>
        </p:sp>
        <p:sp>
          <p:nvSpPr>
            <p:cNvPr id="580" name="ïs1ïḍê"/>
            <p:cNvSpPr/>
            <p:nvPr/>
          </p:nvSpPr>
          <p:spPr bwMode="auto">
            <a:xfrm>
              <a:off x="5915960" y="3931914"/>
              <a:ext cx="134237" cy="104920"/>
            </a:xfrm>
            <a:custGeom>
              <a:avLst/>
              <a:gdLst>
                <a:gd name="T0" fmla="*/ 37 w 37"/>
                <a:gd name="T1" fmla="*/ 14 h 29"/>
                <a:gd name="T2" fmla="*/ 18 w 37"/>
                <a:gd name="T3" fmla="*/ 0 h 29"/>
                <a:gd name="T4" fmla="*/ 0 w 37"/>
                <a:gd name="T5" fmla="*/ 14 h 29"/>
                <a:gd name="T6" fmla="*/ 19 w 37"/>
                <a:gd name="T7" fmla="*/ 29 h 29"/>
                <a:gd name="T8" fmla="*/ 37 w 37"/>
                <a:gd name="T9" fmla="*/ 14 h 29"/>
              </a:gdLst>
              <a:ahLst/>
              <a:cxnLst>
                <a:cxn ang="0">
                  <a:pos x="T0" y="T1"/>
                </a:cxn>
                <a:cxn ang="0">
                  <a:pos x="T2" y="T3"/>
                </a:cxn>
                <a:cxn ang="0">
                  <a:pos x="T4" y="T5"/>
                </a:cxn>
                <a:cxn ang="0">
                  <a:pos x="T6" y="T7"/>
                </a:cxn>
                <a:cxn ang="0">
                  <a:pos x="T8" y="T9"/>
                </a:cxn>
              </a:cxnLst>
              <a:rect l="0" t="0" r="r" b="b"/>
              <a:pathLst>
                <a:path w="37" h="29">
                  <a:moveTo>
                    <a:pt x="37" y="14"/>
                  </a:moveTo>
                  <a:cubicBezTo>
                    <a:pt x="37" y="6"/>
                    <a:pt x="29" y="0"/>
                    <a:pt x="18" y="0"/>
                  </a:cubicBezTo>
                  <a:cubicBezTo>
                    <a:pt x="8" y="0"/>
                    <a:pt x="0" y="6"/>
                    <a:pt x="0" y="14"/>
                  </a:cubicBezTo>
                  <a:cubicBezTo>
                    <a:pt x="0" y="22"/>
                    <a:pt x="9" y="29"/>
                    <a:pt x="19" y="29"/>
                  </a:cubicBezTo>
                  <a:cubicBezTo>
                    <a:pt x="29" y="29"/>
                    <a:pt x="37" y="22"/>
                    <a:pt x="37" y="14"/>
                  </a:cubicBezTo>
                  <a:close/>
                </a:path>
              </a:pathLst>
            </a:custGeom>
            <a:grpFill/>
            <a:ln>
              <a:noFill/>
            </a:ln>
          </p:spPr>
          <p:txBody>
            <a:bodyPr anchor="ctr"/>
            <a:lstStyle/>
            <a:p>
              <a:pPr algn="ctr"/>
              <a:endParaRPr/>
            </a:p>
          </p:txBody>
        </p:sp>
        <p:sp>
          <p:nvSpPr>
            <p:cNvPr id="581" name="ïṩľîdè"/>
            <p:cNvSpPr/>
            <p:nvPr/>
          </p:nvSpPr>
          <p:spPr bwMode="auto">
            <a:xfrm>
              <a:off x="6079512" y="3931914"/>
              <a:ext cx="138865" cy="104920"/>
            </a:xfrm>
            <a:custGeom>
              <a:avLst/>
              <a:gdLst>
                <a:gd name="T0" fmla="*/ 37 w 38"/>
                <a:gd name="T1" fmla="*/ 14 h 29"/>
                <a:gd name="T2" fmla="*/ 18 w 38"/>
                <a:gd name="T3" fmla="*/ 0 h 29"/>
                <a:gd name="T4" fmla="*/ 0 w 38"/>
                <a:gd name="T5" fmla="*/ 14 h 29"/>
                <a:gd name="T6" fmla="*/ 19 w 38"/>
                <a:gd name="T7" fmla="*/ 29 h 29"/>
                <a:gd name="T8" fmla="*/ 37 w 38"/>
                <a:gd name="T9" fmla="*/ 14 h 29"/>
              </a:gdLst>
              <a:ahLst/>
              <a:cxnLst>
                <a:cxn ang="0">
                  <a:pos x="T0" y="T1"/>
                </a:cxn>
                <a:cxn ang="0">
                  <a:pos x="T2" y="T3"/>
                </a:cxn>
                <a:cxn ang="0">
                  <a:pos x="T4" y="T5"/>
                </a:cxn>
                <a:cxn ang="0">
                  <a:pos x="T6" y="T7"/>
                </a:cxn>
                <a:cxn ang="0">
                  <a:pos x="T8" y="T9"/>
                </a:cxn>
              </a:cxnLst>
              <a:rect l="0" t="0" r="r" b="b"/>
              <a:pathLst>
                <a:path w="38" h="29">
                  <a:moveTo>
                    <a:pt x="37" y="14"/>
                  </a:moveTo>
                  <a:cubicBezTo>
                    <a:pt x="37" y="6"/>
                    <a:pt x="28" y="0"/>
                    <a:pt x="18" y="0"/>
                  </a:cubicBezTo>
                  <a:cubicBezTo>
                    <a:pt x="8" y="0"/>
                    <a:pt x="0" y="6"/>
                    <a:pt x="0" y="14"/>
                  </a:cubicBezTo>
                  <a:cubicBezTo>
                    <a:pt x="1" y="22"/>
                    <a:pt x="9" y="29"/>
                    <a:pt x="19" y="29"/>
                  </a:cubicBezTo>
                  <a:cubicBezTo>
                    <a:pt x="30" y="29"/>
                    <a:pt x="38" y="22"/>
                    <a:pt x="37" y="14"/>
                  </a:cubicBezTo>
                  <a:close/>
                </a:path>
              </a:pathLst>
            </a:custGeom>
            <a:grpFill/>
            <a:ln>
              <a:noFill/>
            </a:ln>
          </p:spPr>
          <p:txBody>
            <a:bodyPr anchor="ctr"/>
            <a:lstStyle/>
            <a:p>
              <a:pPr algn="ctr"/>
              <a:endParaRPr/>
            </a:p>
          </p:txBody>
        </p:sp>
        <p:sp>
          <p:nvSpPr>
            <p:cNvPr id="582" name="íṣľïďê"/>
            <p:cNvSpPr/>
            <p:nvPr/>
          </p:nvSpPr>
          <p:spPr bwMode="auto">
            <a:xfrm>
              <a:off x="6244607" y="3931914"/>
              <a:ext cx="138865" cy="104920"/>
            </a:xfrm>
            <a:custGeom>
              <a:avLst/>
              <a:gdLst>
                <a:gd name="T0" fmla="*/ 38 w 38"/>
                <a:gd name="T1" fmla="*/ 14 h 29"/>
                <a:gd name="T2" fmla="*/ 18 w 38"/>
                <a:gd name="T3" fmla="*/ 0 h 29"/>
                <a:gd name="T4" fmla="*/ 1 w 38"/>
                <a:gd name="T5" fmla="*/ 14 h 29"/>
                <a:gd name="T6" fmla="*/ 20 w 38"/>
                <a:gd name="T7" fmla="*/ 29 h 29"/>
                <a:gd name="T8" fmla="*/ 38 w 38"/>
                <a:gd name="T9" fmla="*/ 14 h 29"/>
              </a:gdLst>
              <a:ahLst/>
              <a:cxnLst>
                <a:cxn ang="0">
                  <a:pos x="T0" y="T1"/>
                </a:cxn>
                <a:cxn ang="0">
                  <a:pos x="T2" y="T3"/>
                </a:cxn>
                <a:cxn ang="0">
                  <a:pos x="T4" y="T5"/>
                </a:cxn>
                <a:cxn ang="0">
                  <a:pos x="T6" y="T7"/>
                </a:cxn>
                <a:cxn ang="0">
                  <a:pos x="T8" y="T9"/>
                </a:cxn>
              </a:cxnLst>
              <a:rect l="0" t="0" r="r" b="b"/>
              <a:pathLst>
                <a:path w="38" h="29">
                  <a:moveTo>
                    <a:pt x="38" y="14"/>
                  </a:moveTo>
                  <a:cubicBezTo>
                    <a:pt x="37" y="6"/>
                    <a:pt x="28" y="0"/>
                    <a:pt x="18" y="0"/>
                  </a:cubicBezTo>
                  <a:cubicBezTo>
                    <a:pt x="8" y="0"/>
                    <a:pt x="0" y="6"/>
                    <a:pt x="1" y="14"/>
                  </a:cubicBezTo>
                  <a:cubicBezTo>
                    <a:pt x="1" y="22"/>
                    <a:pt x="10" y="29"/>
                    <a:pt x="20" y="29"/>
                  </a:cubicBezTo>
                  <a:cubicBezTo>
                    <a:pt x="30" y="29"/>
                    <a:pt x="38" y="22"/>
                    <a:pt x="38" y="14"/>
                  </a:cubicBezTo>
                  <a:close/>
                </a:path>
              </a:pathLst>
            </a:custGeom>
            <a:grpFill/>
            <a:ln>
              <a:noFill/>
            </a:ln>
          </p:spPr>
          <p:txBody>
            <a:bodyPr anchor="ctr"/>
            <a:lstStyle/>
            <a:p>
              <a:pPr algn="ctr"/>
              <a:endParaRPr/>
            </a:p>
          </p:txBody>
        </p:sp>
        <p:sp>
          <p:nvSpPr>
            <p:cNvPr id="583" name="îSlïḍê"/>
            <p:cNvSpPr/>
            <p:nvPr/>
          </p:nvSpPr>
          <p:spPr bwMode="auto">
            <a:xfrm>
              <a:off x="6408159" y="3931914"/>
              <a:ext cx="141951" cy="104920"/>
            </a:xfrm>
            <a:custGeom>
              <a:avLst/>
              <a:gdLst>
                <a:gd name="T0" fmla="*/ 38 w 39"/>
                <a:gd name="T1" fmla="*/ 14 h 29"/>
                <a:gd name="T2" fmla="*/ 18 w 39"/>
                <a:gd name="T3" fmla="*/ 0 h 29"/>
                <a:gd name="T4" fmla="*/ 1 w 39"/>
                <a:gd name="T5" fmla="*/ 14 h 29"/>
                <a:gd name="T6" fmla="*/ 21 w 39"/>
                <a:gd name="T7" fmla="*/ 29 h 29"/>
                <a:gd name="T8" fmla="*/ 38 w 39"/>
                <a:gd name="T9" fmla="*/ 14 h 29"/>
              </a:gdLst>
              <a:ahLst/>
              <a:cxnLst>
                <a:cxn ang="0">
                  <a:pos x="T0" y="T1"/>
                </a:cxn>
                <a:cxn ang="0">
                  <a:pos x="T2" y="T3"/>
                </a:cxn>
                <a:cxn ang="0">
                  <a:pos x="T4" y="T5"/>
                </a:cxn>
                <a:cxn ang="0">
                  <a:pos x="T6" y="T7"/>
                </a:cxn>
                <a:cxn ang="0">
                  <a:pos x="T8" y="T9"/>
                </a:cxn>
              </a:cxnLst>
              <a:rect l="0" t="0" r="r" b="b"/>
              <a:pathLst>
                <a:path w="39" h="29">
                  <a:moveTo>
                    <a:pt x="38" y="14"/>
                  </a:moveTo>
                  <a:cubicBezTo>
                    <a:pt x="37" y="6"/>
                    <a:pt x="28" y="0"/>
                    <a:pt x="18" y="0"/>
                  </a:cubicBezTo>
                  <a:cubicBezTo>
                    <a:pt x="8" y="0"/>
                    <a:pt x="0" y="6"/>
                    <a:pt x="1" y="14"/>
                  </a:cubicBezTo>
                  <a:cubicBezTo>
                    <a:pt x="1" y="22"/>
                    <a:pt x="10" y="29"/>
                    <a:pt x="21" y="29"/>
                  </a:cubicBezTo>
                  <a:cubicBezTo>
                    <a:pt x="31" y="29"/>
                    <a:pt x="39" y="22"/>
                    <a:pt x="38" y="14"/>
                  </a:cubicBezTo>
                  <a:close/>
                </a:path>
              </a:pathLst>
            </a:custGeom>
            <a:grpFill/>
            <a:ln>
              <a:noFill/>
            </a:ln>
          </p:spPr>
          <p:txBody>
            <a:bodyPr anchor="ctr"/>
            <a:lstStyle/>
            <a:p>
              <a:pPr algn="ctr"/>
              <a:endParaRPr/>
            </a:p>
          </p:txBody>
        </p:sp>
        <p:sp>
          <p:nvSpPr>
            <p:cNvPr id="584" name="îṥḷïḋê"/>
            <p:cNvSpPr/>
            <p:nvPr/>
          </p:nvSpPr>
          <p:spPr bwMode="auto">
            <a:xfrm>
              <a:off x="6573255" y="3931914"/>
              <a:ext cx="141951" cy="104920"/>
            </a:xfrm>
            <a:custGeom>
              <a:avLst/>
              <a:gdLst>
                <a:gd name="T0" fmla="*/ 38 w 39"/>
                <a:gd name="T1" fmla="*/ 14 h 29"/>
                <a:gd name="T2" fmla="*/ 18 w 39"/>
                <a:gd name="T3" fmla="*/ 0 h 29"/>
                <a:gd name="T4" fmla="*/ 1 w 39"/>
                <a:gd name="T5" fmla="*/ 14 h 29"/>
                <a:gd name="T6" fmla="*/ 21 w 39"/>
                <a:gd name="T7" fmla="*/ 29 h 29"/>
                <a:gd name="T8" fmla="*/ 38 w 39"/>
                <a:gd name="T9" fmla="*/ 14 h 29"/>
              </a:gdLst>
              <a:ahLst/>
              <a:cxnLst>
                <a:cxn ang="0">
                  <a:pos x="T0" y="T1"/>
                </a:cxn>
                <a:cxn ang="0">
                  <a:pos x="T2" y="T3"/>
                </a:cxn>
                <a:cxn ang="0">
                  <a:pos x="T4" y="T5"/>
                </a:cxn>
                <a:cxn ang="0">
                  <a:pos x="T6" y="T7"/>
                </a:cxn>
                <a:cxn ang="0">
                  <a:pos x="T8" y="T9"/>
                </a:cxn>
              </a:cxnLst>
              <a:rect l="0" t="0" r="r" b="b"/>
              <a:pathLst>
                <a:path w="39" h="29">
                  <a:moveTo>
                    <a:pt x="38" y="14"/>
                  </a:moveTo>
                  <a:cubicBezTo>
                    <a:pt x="37" y="6"/>
                    <a:pt x="28" y="0"/>
                    <a:pt x="18" y="0"/>
                  </a:cubicBezTo>
                  <a:cubicBezTo>
                    <a:pt x="8" y="0"/>
                    <a:pt x="0" y="6"/>
                    <a:pt x="1" y="14"/>
                  </a:cubicBezTo>
                  <a:cubicBezTo>
                    <a:pt x="2" y="22"/>
                    <a:pt x="11" y="29"/>
                    <a:pt x="21" y="29"/>
                  </a:cubicBezTo>
                  <a:cubicBezTo>
                    <a:pt x="31" y="29"/>
                    <a:pt x="39" y="22"/>
                    <a:pt x="38" y="14"/>
                  </a:cubicBezTo>
                  <a:close/>
                </a:path>
              </a:pathLst>
            </a:custGeom>
            <a:grpFill/>
            <a:ln>
              <a:noFill/>
            </a:ln>
          </p:spPr>
          <p:txBody>
            <a:bodyPr anchor="ctr"/>
            <a:lstStyle/>
            <a:p>
              <a:pPr algn="ctr"/>
              <a:endParaRPr/>
            </a:p>
          </p:txBody>
        </p:sp>
        <p:sp>
          <p:nvSpPr>
            <p:cNvPr id="585" name="îṡḻîḓè"/>
            <p:cNvSpPr/>
            <p:nvPr/>
          </p:nvSpPr>
          <p:spPr bwMode="auto">
            <a:xfrm>
              <a:off x="6739893" y="3931914"/>
              <a:ext cx="138865" cy="104920"/>
            </a:xfrm>
            <a:custGeom>
              <a:avLst/>
              <a:gdLst>
                <a:gd name="T0" fmla="*/ 37 w 38"/>
                <a:gd name="T1" fmla="*/ 14 h 29"/>
                <a:gd name="T2" fmla="*/ 17 w 38"/>
                <a:gd name="T3" fmla="*/ 0 h 29"/>
                <a:gd name="T4" fmla="*/ 0 w 38"/>
                <a:gd name="T5" fmla="*/ 14 h 29"/>
                <a:gd name="T6" fmla="*/ 21 w 38"/>
                <a:gd name="T7" fmla="*/ 29 h 29"/>
                <a:gd name="T8" fmla="*/ 37 w 38"/>
                <a:gd name="T9" fmla="*/ 14 h 29"/>
              </a:gdLst>
              <a:ahLst/>
              <a:cxnLst>
                <a:cxn ang="0">
                  <a:pos x="T0" y="T1"/>
                </a:cxn>
                <a:cxn ang="0">
                  <a:pos x="T2" y="T3"/>
                </a:cxn>
                <a:cxn ang="0">
                  <a:pos x="T4" y="T5"/>
                </a:cxn>
                <a:cxn ang="0">
                  <a:pos x="T6" y="T7"/>
                </a:cxn>
                <a:cxn ang="0">
                  <a:pos x="T8" y="T9"/>
                </a:cxn>
              </a:cxnLst>
              <a:rect l="0" t="0" r="r" b="b"/>
              <a:pathLst>
                <a:path w="38" h="29">
                  <a:moveTo>
                    <a:pt x="37" y="14"/>
                  </a:moveTo>
                  <a:cubicBezTo>
                    <a:pt x="36" y="6"/>
                    <a:pt x="27" y="0"/>
                    <a:pt x="17" y="0"/>
                  </a:cubicBezTo>
                  <a:cubicBezTo>
                    <a:pt x="7" y="0"/>
                    <a:pt x="0" y="6"/>
                    <a:pt x="0" y="14"/>
                  </a:cubicBezTo>
                  <a:cubicBezTo>
                    <a:pt x="1" y="22"/>
                    <a:pt x="10" y="29"/>
                    <a:pt x="21" y="29"/>
                  </a:cubicBezTo>
                  <a:cubicBezTo>
                    <a:pt x="31" y="29"/>
                    <a:pt x="38" y="22"/>
                    <a:pt x="37" y="14"/>
                  </a:cubicBezTo>
                  <a:close/>
                </a:path>
              </a:pathLst>
            </a:custGeom>
            <a:grpFill/>
            <a:ln>
              <a:noFill/>
            </a:ln>
          </p:spPr>
          <p:txBody>
            <a:bodyPr anchor="ctr"/>
            <a:lstStyle/>
            <a:p>
              <a:pPr algn="ctr"/>
              <a:endParaRPr/>
            </a:p>
          </p:txBody>
        </p:sp>
        <p:sp>
          <p:nvSpPr>
            <p:cNvPr id="586" name="î$1îḍe"/>
            <p:cNvSpPr/>
            <p:nvPr/>
          </p:nvSpPr>
          <p:spPr bwMode="auto">
            <a:xfrm>
              <a:off x="5750864" y="4063064"/>
              <a:ext cx="135779" cy="109550"/>
            </a:xfrm>
            <a:prstGeom prst="ellipse">
              <a:avLst/>
            </a:prstGeom>
            <a:grpFill/>
            <a:ln>
              <a:noFill/>
            </a:ln>
          </p:spPr>
          <p:txBody>
            <a:bodyPr anchor="ctr"/>
            <a:lstStyle/>
            <a:p>
              <a:pPr algn="ctr"/>
              <a:endParaRPr/>
            </a:p>
          </p:txBody>
        </p:sp>
        <p:sp>
          <p:nvSpPr>
            <p:cNvPr id="587" name="islidê"/>
            <p:cNvSpPr/>
            <p:nvPr/>
          </p:nvSpPr>
          <p:spPr bwMode="auto">
            <a:xfrm>
              <a:off x="5915960" y="4063064"/>
              <a:ext cx="138865" cy="109550"/>
            </a:xfrm>
            <a:custGeom>
              <a:avLst/>
              <a:gdLst>
                <a:gd name="T0" fmla="*/ 38 w 38"/>
                <a:gd name="T1" fmla="*/ 15 h 30"/>
                <a:gd name="T2" fmla="*/ 19 w 38"/>
                <a:gd name="T3" fmla="*/ 0 h 30"/>
                <a:gd name="T4" fmla="*/ 1 w 38"/>
                <a:gd name="T5" fmla="*/ 15 h 30"/>
                <a:gd name="T6" fmla="*/ 20 w 38"/>
                <a:gd name="T7" fmla="*/ 30 h 30"/>
                <a:gd name="T8" fmla="*/ 38 w 38"/>
                <a:gd name="T9" fmla="*/ 15 h 30"/>
              </a:gdLst>
              <a:ahLst/>
              <a:cxnLst>
                <a:cxn ang="0">
                  <a:pos x="T0" y="T1"/>
                </a:cxn>
                <a:cxn ang="0">
                  <a:pos x="T2" y="T3"/>
                </a:cxn>
                <a:cxn ang="0">
                  <a:pos x="T4" y="T5"/>
                </a:cxn>
                <a:cxn ang="0">
                  <a:pos x="T6" y="T7"/>
                </a:cxn>
                <a:cxn ang="0">
                  <a:pos x="T8" y="T9"/>
                </a:cxn>
              </a:cxnLst>
              <a:rect l="0" t="0" r="r" b="b"/>
              <a:pathLst>
                <a:path w="38" h="30">
                  <a:moveTo>
                    <a:pt x="38" y="15"/>
                  </a:moveTo>
                  <a:cubicBezTo>
                    <a:pt x="38" y="6"/>
                    <a:pt x="29" y="0"/>
                    <a:pt x="19" y="0"/>
                  </a:cubicBezTo>
                  <a:cubicBezTo>
                    <a:pt x="9" y="0"/>
                    <a:pt x="0" y="6"/>
                    <a:pt x="1" y="15"/>
                  </a:cubicBezTo>
                  <a:cubicBezTo>
                    <a:pt x="1" y="23"/>
                    <a:pt x="9" y="30"/>
                    <a:pt x="20" y="30"/>
                  </a:cubicBezTo>
                  <a:cubicBezTo>
                    <a:pt x="30" y="30"/>
                    <a:pt x="38" y="23"/>
                    <a:pt x="38" y="15"/>
                  </a:cubicBezTo>
                  <a:close/>
                </a:path>
              </a:pathLst>
            </a:custGeom>
            <a:grpFill/>
            <a:ln>
              <a:noFill/>
            </a:ln>
          </p:spPr>
          <p:txBody>
            <a:bodyPr anchor="ctr"/>
            <a:lstStyle/>
            <a:p>
              <a:pPr algn="ctr"/>
              <a:endParaRPr/>
            </a:p>
          </p:txBody>
        </p:sp>
        <p:sp>
          <p:nvSpPr>
            <p:cNvPr id="588" name="ïślîďè"/>
            <p:cNvSpPr/>
            <p:nvPr/>
          </p:nvSpPr>
          <p:spPr bwMode="auto">
            <a:xfrm>
              <a:off x="6084140" y="4063064"/>
              <a:ext cx="138865" cy="109550"/>
            </a:xfrm>
            <a:custGeom>
              <a:avLst/>
              <a:gdLst>
                <a:gd name="T0" fmla="*/ 38 w 38"/>
                <a:gd name="T1" fmla="*/ 15 h 30"/>
                <a:gd name="T2" fmla="*/ 19 w 38"/>
                <a:gd name="T3" fmla="*/ 0 h 30"/>
                <a:gd name="T4" fmla="*/ 1 w 38"/>
                <a:gd name="T5" fmla="*/ 15 h 30"/>
                <a:gd name="T6" fmla="*/ 20 w 38"/>
                <a:gd name="T7" fmla="*/ 30 h 30"/>
                <a:gd name="T8" fmla="*/ 38 w 38"/>
                <a:gd name="T9" fmla="*/ 15 h 30"/>
              </a:gdLst>
              <a:ahLst/>
              <a:cxnLst>
                <a:cxn ang="0">
                  <a:pos x="T0" y="T1"/>
                </a:cxn>
                <a:cxn ang="0">
                  <a:pos x="T2" y="T3"/>
                </a:cxn>
                <a:cxn ang="0">
                  <a:pos x="T4" y="T5"/>
                </a:cxn>
                <a:cxn ang="0">
                  <a:pos x="T6" y="T7"/>
                </a:cxn>
                <a:cxn ang="0">
                  <a:pos x="T8" y="T9"/>
                </a:cxn>
              </a:cxnLst>
              <a:rect l="0" t="0" r="r" b="b"/>
              <a:pathLst>
                <a:path w="38" h="30">
                  <a:moveTo>
                    <a:pt x="38" y="15"/>
                  </a:moveTo>
                  <a:cubicBezTo>
                    <a:pt x="38" y="6"/>
                    <a:pt x="29" y="0"/>
                    <a:pt x="19" y="0"/>
                  </a:cubicBezTo>
                  <a:cubicBezTo>
                    <a:pt x="8" y="0"/>
                    <a:pt x="0" y="6"/>
                    <a:pt x="1" y="15"/>
                  </a:cubicBezTo>
                  <a:cubicBezTo>
                    <a:pt x="1" y="23"/>
                    <a:pt x="9" y="30"/>
                    <a:pt x="20" y="30"/>
                  </a:cubicBezTo>
                  <a:cubicBezTo>
                    <a:pt x="30" y="30"/>
                    <a:pt x="38" y="23"/>
                    <a:pt x="38" y="15"/>
                  </a:cubicBezTo>
                  <a:close/>
                </a:path>
              </a:pathLst>
            </a:custGeom>
            <a:grpFill/>
            <a:ln>
              <a:noFill/>
            </a:ln>
          </p:spPr>
          <p:txBody>
            <a:bodyPr anchor="ctr"/>
            <a:lstStyle/>
            <a:p>
              <a:pPr algn="ctr"/>
              <a:endParaRPr/>
            </a:p>
          </p:txBody>
        </p:sp>
        <p:sp>
          <p:nvSpPr>
            <p:cNvPr id="589" name="íSḷiḋê"/>
            <p:cNvSpPr/>
            <p:nvPr/>
          </p:nvSpPr>
          <p:spPr bwMode="auto">
            <a:xfrm>
              <a:off x="6250779" y="4063064"/>
              <a:ext cx="143495" cy="109550"/>
            </a:xfrm>
            <a:custGeom>
              <a:avLst/>
              <a:gdLst>
                <a:gd name="T0" fmla="*/ 38 w 39"/>
                <a:gd name="T1" fmla="*/ 15 h 30"/>
                <a:gd name="T2" fmla="*/ 18 w 39"/>
                <a:gd name="T3" fmla="*/ 0 h 30"/>
                <a:gd name="T4" fmla="*/ 0 w 39"/>
                <a:gd name="T5" fmla="*/ 15 h 30"/>
                <a:gd name="T6" fmla="*/ 20 w 39"/>
                <a:gd name="T7" fmla="*/ 30 h 30"/>
                <a:gd name="T8" fmla="*/ 38 w 39"/>
                <a:gd name="T9" fmla="*/ 15 h 30"/>
              </a:gdLst>
              <a:ahLst/>
              <a:cxnLst>
                <a:cxn ang="0">
                  <a:pos x="T0" y="T1"/>
                </a:cxn>
                <a:cxn ang="0">
                  <a:pos x="T2" y="T3"/>
                </a:cxn>
                <a:cxn ang="0">
                  <a:pos x="T4" y="T5"/>
                </a:cxn>
                <a:cxn ang="0">
                  <a:pos x="T6" y="T7"/>
                </a:cxn>
                <a:cxn ang="0">
                  <a:pos x="T8" y="T9"/>
                </a:cxn>
              </a:cxnLst>
              <a:rect l="0" t="0" r="r" b="b"/>
              <a:pathLst>
                <a:path w="39" h="30">
                  <a:moveTo>
                    <a:pt x="38" y="15"/>
                  </a:moveTo>
                  <a:cubicBezTo>
                    <a:pt x="37" y="6"/>
                    <a:pt x="29" y="0"/>
                    <a:pt x="18" y="0"/>
                  </a:cubicBezTo>
                  <a:cubicBezTo>
                    <a:pt x="8" y="0"/>
                    <a:pt x="0" y="6"/>
                    <a:pt x="0" y="15"/>
                  </a:cubicBezTo>
                  <a:cubicBezTo>
                    <a:pt x="1" y="23"/>
                    <a:pt x="10" y="30"/>
                    <a:pt x="20" y="30"/>
                  </a:cubicBezTo>
                  <a:cubicBezTo>
                    <a:pt x="31" y="30"/>
                    <a:pt x="39" y="23"/>
                    <a:pt x="38" y="15"/>
                  </a:cubicBezTo>
                  <a:close/>
                </a:path>
              </a:pathLst>
            </a:custGeom>
            <a:grpFill/>
            <a:ln>
              <a:noFill/>
            </a:ln>
          </p:spPr>
          <p:txBody>
            <a:bodyPr anchor="ctr"/>
            <a:lstStyle/>
            <a:p>
              <a:pPr algn="ctr"/>
              <a:endParaRPr/>
            </a:p>
          </p:txBody>
        </p:sp>
        <p:sp>
          <p:nvSpPr>
            <p:cNvPr id="590" name="iS1îďé"/>
            <p:cNvSpPr/>
            <p:nvPr/>
          </p:nvSpPr>
          <p:spPr bwMode="auto">
            <a:xfrm>
              <a:off x="6418960" y="4063064"/>
              <a:ext cx="141951" cy="109550"/>
            </a:xfrm>
            <a:custGeom>
              <a:avLst/>
              <a:gdLst>
                <a:gd name="T0" fmla="*/ 38 w 39"/>
                <a:gd name="T1" fmla="*/ 15 h 30"/>
                <a:gd name="T2" fmla="*/ 18 w 39"/>
                <a:gd name="T3" fmla="*/ 0 h 30"/>
                <a:gd name="T4" fmla="*/ 0 w 39"/>
                <a:gd name="T5" fmla="*/ 15 h 30"/>
                <a:gd name="T6" fmla="*/ 20 w 39"/>
                <a:gd name="T7" fmla="*/ 30 h 30"/>
                <a:gd name="T8" fmla="*/ 38 w 39"/>
                <a:gd name="T9" fmla="*/ 15 h 30"/>
              </a:gdLst>
              <a:ahLst/>
              <a:cxnLst>
                <a:cxn ang="0">
                  <a:pos x="T0" y="T1"/>
                </a:cxn>
                <a:cxn ang="0">
                  <a:pos x="T2" y="T3"/>
                </a:cxn>
                <a:cxn ang="0">
                  <a:pos x="T4" y="T5"/>
                </a:cxn>
                <a:cxn ang="0">
                  <a:pos x="T6" y="T7"/>
                </a:cxn>
                <a:cxn ang="0">
                  <a:pos x="T8" y="T9"/>
                </a:cxn>
              </a:cxnLst>
              <a:rect l="0" t="0" r="r" b="b"/>
              <a:pathLst>
                <a:path w="39" h="30">
                  <a:moveTo>
                    <a:pt x="38" y="15"/>
                  </a:moveTo>
                  <a:cubicBezTo>
                    <a:pt x="37" y="6"/>
                    <a:pt x="28" y="0"/>
                    <a:pt x="18" y="0"/>
                  </a:cubicBezTo>
                  <a:cubicBezTo>
                    <a:pt x="8" y="0"/>
                    <a:pt x="0" y="6"/>
                    <a:pt x="0" y="15"/>
                  </a:cubicBezTo>
                  <a:cubicBezTo>
                    <a:pt x="1" y="23"/>
                    <a:pt x="10" y="30"/>
                    <a:pt x="20" y="30"/>
                  </a:cubicBezTo>
                  <a:cubicBezTo>
                    <a:pt x="31" y="30"/>
                    <a:pt x="39" y="23"/>
                    <a:pt x="38" y="15"/>
                  </a:cubicBezTo>
                  <a:close/>
                </a:path>
              </a:pathLst>
            </a:custGeom>
            <a:grpFill/>
            <a:ln>
              <a:noFill/>
            </a:ln>
          </p:spPr>
          <p:txBody>
            <a:bodyPr anchor="ctr"/>
            <a:lstStyle/>
            <a:p>
              <a:pPr algn="ctr"/>
              <a:endParaRPr/>
            </a:p>
          </p:txBody>
        </p:sp>
        <p:sp>
          <p:nvSpPr>
            <p:cNvPr id="591" name="íṧḻïḋê"/>
            <p:cNvSpPr/>
            <p:nvPr/>
          </p:nvSpPr>
          <p:spPr bwMode="auto">
            <a:xfrm>
              <a:off x="6587141" y="4063064"/>
              <a:ext cx="141951" cy="109550"/>
            </a:xfrm>
            <a:custGeom>
              <a:avLst/>
              <a:gdLst>
                <a:gd name="T0" fmla="*/ 38 w 39"/>
                <a:gd name="T1" fmla="*/ 15 h 30"/>
                <a:gd name="T2" fmla="*/ 18 w 39"/>
                <a:gd name="T3" fmla="*/ 0 h 30"/>
                <a:gd name="T4" fmla="*/ 0 w 39"/>
                <a:gd name="T5" fmla="*/ 15 h 30"/>
                <a:gd name="T6" fmla="*/ 21 w 39"/>
                <a:gd name="T7" fmla="*/ 30 h 30"/>
                <a:gd name="T8" fmla="*/ 38 w 39"/>
                <a:gd name="T9" fmla="*/ 15 h 30"/>
              </a:gdLst>
              <a:ahLst/>
              <a:cxnLst>
                <a:cxn ang="0">
                  <a:pos x="T0" y="T1"/>
                </a:cxn>
                <a:cxn ang="0">
                  <a:pos x="T2" y="T3"/>
                </a:cxn>
                <a:cxn ang="0">
                  <a:pos x="T4" y="T5"/>
                </a:cxn>
                <a:cxn ang="0">
                  <a:pos x="T6" y="T7"/>
                </a:cxn>
                <a:cxn ang="0">
                  <a:pos x="T8" y="T9"/>
                </a:cxn>
              </a:cxnLst>
              <a:rect l="0" t="0" r="r" b="b"/>
              <a:pathLst>
                <a:path w="39" h="30">
                  <a:moveTo>
                    <a:pt x="38" y="15"/>
                  </a:moveTo>
                  <a:cubicBezTo>
                    <a:pt x="37" y="6"/>
                    <a:pt x="28" y="0"/>
                    <a:pt x="18" y="0"/>
                  </a:cubicBezTo>
                  <a:cubicBezTo>
                    <a:pt x="7" y="0"/>
                    <a:pt x="0" y="6"/>
                    <a:pt x="0" y="15"/>
                  </a:cubicBezTo>
                  <a:cubicBezTo>
                    <a:pt x="1" y="23"/>
                    <a:pt x="10" y="30"/>
                    <a:pt x="21" y="30"/>
                  </a:cubicBezTo>
                  <a:cubicBezTo>
                    <a:pt x="31" y="30"/>
                    <a:pt x="39" y="23"/>
                    <a:pt x="38" y="15"/>
                  </a:cubicBezTo>
                  <a:close/>
                </a:path>
              </a:pathLst>
            </a:custGeom>
            <a:grpFill/>
            <a:ln>
              <a:noFill/>
            </a:ln>
          </p:spPr>
          <p:txBody>
            <a:bodyPr anchor="ctr"/>
            <a:lstStyle/>
            <a:p>
              <a:pPr algn="ctr"/>
              <a:endParaRPr/>
            </a:p>
          </p:txBody>
        </p:sp>
        <p:sp>
          <p:nvSpPr>
            <p:cNvPr id="592" name="ïşḷiḓe"/>
            <p:cNvSpPr/>
            <p:nvPr/>
          </p:nvSpPr>
          <p:spPr bwMode="auto">
            <a:xfrm>
              <a:off x="6750693" y="4063064"/>
              <a:ext cx="146580" cy="109550"/>
            </a:xfrm>
            <a:custGeom>
              <a:avLst/>
              <a:gdLst>
                <a:gd name="T0" fmla="*/ 39 w 40"/>
                <a:gd name="T1" fmla="*/ 15 h 30"/>
                <a:gd name="T2" fmla="*/ 18 w 40"/>
                <a:gd name="T3" fmla="*/ 0 h 30"/>
                <a:gd name="T4" fmla="*/ 1 w 40"/>
                <a:gd name="T5" fmla="*/ 15 h 30"/>
                <a:gd name="T6" fmla="*/ 22 w 40"/>
                <a:gd name="T7" fmla="*/ 30 h 30"/>
                <a:gd name="T8" fmla="*/ 39 w 40"/>
                <a:gd name="T9" fmla="*/ 15 h 30"/>
              </a:gdLst>
              <a:ahLst/>
              <a:cxnLst>
                <a:cxn ang="0">
                  <a:pos x="T0" y="T1"/>
                </a:cxn>
                <a:cxn ang="0">
                  <a:pos x="T2" y="T3"/>
                </a:cxn>
                <a:cxn ang="0">
                  <a:pos x="T4" y="T5"/>
                </a:cxn>
                <a:cxn ang="0">
                  <a:pos x="T6" y="T7"/>
                </a:cxn>
                <a:cxn ang="0">
                  <a:pos x="T8" y="T9"/>
                </a:cxn>
              </a:cxnLst>
              <a:rect l="0" t="0" r="r" b="b"/>
              <a:pathLst>
                <a:path w="40" h="30">
                  <a:moveTo>
                    <a:pt x="39" y="15"/>
                  </a:moveTo>
                  <a:cubicBezTo>
                    <a:pt x="38" y="6"/>
                    <a:pt x="29" y="0"/>
                    <a:pt x="18" y="0"/>
                  </a:cubicBezTo>
                  <a:cubicBezTo>
                    <a:pt x="8" y="0"/>
                    <a:pt x="0" y="6"/>
                    <a:pt x="1" y="15"/>
                  </a:cubicBezTo>
                  <a:cubicBezTo>
                    <a:pt x="2" y="23"/>
                    <a:pt x="11" y="30"/>
                    <a:pt x="22" y="30"/>
                  </a:cubicBezTo>
                  <a:cubicBezTo>
                    <a:pt x="32" y="30"/>
                    <a:pt x="40" y="23"/>
                    <a:pt x="39" y="15"/>
                  </a:cubicBezTo>
                  <a:close/>
                </a:path>
              </a:pathLst>
            </a:custGeom>
            <a:grpFill/>
            <a:ln>
              <a:noFill/>
            </a:ln>
          </p:spPr>
          <p:txBody>
            <a:bodyPr anchor="ctr"/>
            <a:lstStyle/>
            <a:p>
              <a:pPr algn="ctr"/>
              <a:endParaRPr/>
            </a:p>
          </p:txBody>
        </p:sp>
        <p:sp>
          <p:nvSpPr>
            <p:cNvPr id="593" name="îṩľïďê"/>
            <p:cNvSpPr/>
            <p:nvPr/>
          </p:nvSpPr>
          <p:spPr bwMode="auto">
            <a:xfrm>
              <a:off x="5919046" y="4198843"/>
              <a:ext cx="138865" cy="112636"/>
            </a:xfrm>
            <a:custGeom>
              <a:avLst/>
              <a:gdLst>
                <a:gd name="T0" fmla="*/ 38 w 38"/>
                <a:gd name="T1" fmla="*/ 15 h 31"/>
                <a:gd name="T2" fmla="*/ 19 w 38"/>
                <a:gd name="T3" fmla="*/ 0 h 31"/>
                <a:gd name="T4" fmla="*/ 0 w 38"/>
                <a:gd name="T5" fmla="*/ 15 h 31"/>
                <a:gd name="T6" fmla="*/ 19 w 38"/>
                <a:gd name="T7" fmla="*/ 31 h 31"/>
                <a:gd name="T8" fmla="*/ 38 w 38"/>
                <a:gd name="T9" fmla="*/ 15 h 31"/>
              </a:gdLst>
              <a:ahLst/>
              <a:cxnLst>
                <a:cxn ang="0">
                  <a:pos x="T0" y="T1"/>
                </a:cxn>
                <a:cxn ang="0">
                  <a:pos x="T2" y="T3"/>
                </a:cxn>
                <a:cxn ang="0">
                  <a:pos x="T4" y="T5"/>
                </a:cxn>
                <a:cxn ang="0">
                  <a:pos x="T6" y="T7"/>
                </a:cxn>
                <a:cxn ang="0">
                  <a:pos x="T8" y="T9"/>
                </a:cxn>
              </a:cxnLst>
              <a:rect l="0" t="0" r="r" b="b"/>
              <a:pathLst>
                <a:path w="38" h="31">
                  <a:moveTo>
                    <a:pt x="38" y="15"/>
                  </a:moveTo>
                  <a:cubicBezTo>
                    <a:pt x="38" y="7"/>
                    <a:pt x="29" y="0"/>
                    <a:pt x="19" y="0"/>
                  </a:cubicBezTo>
                  <a:cubicBezTo>
                    <a:pt x="8" y="0"/>
                    <a:pt x="0" y="7"/>
                    <a:pt x="0" y="15"/>
                  </a:cubicBezTo>
                  <a:cubicBezTo>
                    <a:pt x="0" y="24"/>
                    <a:pt x="9" y="31"/>
                    <a:pt x="19" y="31"/>
                  </a:cubicBezTo>
                  <a:cubicBezTo>
                    <a:pt x="30" y="31"/>
                    <a:pt x="38" y="24"/>
                    <a:pt x="38" y="15"/>
                  </a:cubicBezTo>
                  <a:close/>
                </a:path>
              </a:pathLst>
            </a:custGeom>
            <a:grpFill/>
            <a:ln>
              <a:noFill/>
            </a:ln>
          </p:spPr>
          <p:txBody>
            <a:bodyPr anchor="ctr"/>
            <a:lstStyle/>
            <a:p>
              <a:pPr algn="ctr"/>
              <a:endParaRPr/>
            </a:p>
          </p:txBody>
        </p:sp>
        <p:sp>
          <p:nvSpPr>
            <p:cNvPr id="594" name="î$ľîdé"/>
            <p:cNvSpPr/>
            <p:nvPr/>
          </p:nvSpPr>
          <p:spPr bwMode="auto">
            <a:xfrm>
              <a:off x="6087226" y="4198843"/>
              <a:ext cx="141951" cy="112636"/>
            </a:xfrm>
            <a:custGeom>
              <a:avLst/>
              <a:gdLst>
                <a:gd name="T0" fmla="*/ 39 w 39"/>
                <a:gd name="T1" fmla="*/ 15 h 31"/>
                <a:gd name="T2" fmla="*/ 19 w 39"/>
                <a:gd name="T3" fmla="*/ 0 h 31"/>
                <a:gd name="T4" fmla="*/ 1 w 39"/>
                <a:gd name="T5" fmla="*/ 15 h 31"/>
                <a:gd name="T6" fmla="*/ 20 w 39"/>
                <a:gd name="T7" fmla="*/ 31 h 31"/>
                <a:gd name="T8" fmla="*/ 39 w 39"/>
                <a:gd name="T9" fmla="*/ 15 h 31"/>
              </a:gdLst>
              <a:ahLst/>
              <a:cxnLst>
                <a:cxn ang="0">
                  <a:pos x="T0" y="T1"/>
                </a:cxn>
                <a:cxn ang="0">
                  <a:pos x="T2" y="T3"/>
                </a:cxn>
                <a:cxn ang="0">
                  <a:pos x="T4" y="T5"/>
                </a:cxn>
                <a:cxn ang="0">
                  <a:pos x="T6" y="T7"/>
                </a:cxn>
                <a:cxn ang="0">
                  <a:pos x="T8" y="T9"/>
                </a:cxn>
              </a:cxnLst>
              <a:rect l="0" t="0" r="r" b="b"/>
              <a:pathLst>
                <a:path w="39" h="31">
                  <a:moveTo>
                    <a:pt x="39" y="15"/>
                  </a:moveTo>
                  <a:cubicBezTo>
                    <a:pt x="38" y="7"/>
                    <a:pt x="30" y="0"/>
                    <a:pt x="19" y="0"/>
                  </a:cubicBezTo>
                  <a:cubicBezTo>
                    <a:pt x="9" y="0"/>
                    <a:pt x="0" y="7"/>
                    <a:pt x="1" y="15"/>
                  </a:cubicBezTo>
                  <a:cubicBezTo>
                    <a:pt x="1" y="24"/>
                    <a:pt x="10" y="31"/>
                    <a:pt x="20" y="31"/>
                  </a:cubicBezTo>
                  <a:cubicBezTo>
                    <a:pt x="31" y="31"/>
                    <a:pt x="39" y="24"/>
                    <a:pt x="39" y="15"/>
                  </a:cubicBezTo>
                  <a:close/>
                </a:path>
              </a:pathLst>
            </a:custGeom>
            <a:grpFill/>
            <a:ln>
              <a:noFill/>
            </a:ln>
          </p:spPr>
          <p:txBody>
            <a:bodyPr anchor="ctr"/>
            <a:lstStyle/>
            <a:p>
              <a:pPr algn="ctr"/>
              <a:endParaRPr/>
            </a:p>
          </p:txBody>
        </p:sp>
        <p:sp>
          <p:nvSpPr>
            <p:cNvPr id="595" name="îṡḻiḑè"/>
            <p:cNvSpPr/>
            <p:nvPr/>
          </p:nvSpPr>
          <p:spPr bwMode="auto">
            <a:xfrm>
              <a:off x="6258494" y="4198843"/>
              <a:ext cx="141951" cy="112636"/>
            </a:xfrm>
            <a:custGeom>
              <a:avLst/>
              <a:gdLst>
                <a:gd name="T0" fmla="*/ 38 w 39"/>
                <a:gd name="T1" fmla="*/ 15 h 31"/>
                <a:gd name="T2" fmla="*/ 18 w 39"/>
                <a:gd name="T3" fmla="*/ 0 h 31"/>
                <a:gd name="T4" fmla="*/ 0 w 39"/>
                <a:gd name="T5" fmla="*/ 15 h 31"/>
                <a:gd name="T6" fmla="*/ 20 w 39"/>
                <a:gd name="T7" fmla="*/ 31 h 31"/>
                <a:gd name="T8" fmla="*/ 38 w 39"/>
                <a:gd name="T9" fmla="*/ 15 h 31"/>
              </a:gdLst>
              <a:ahLst/>
              <a:cxnLst>
                <a:cxn ang="0">
                  <a:pos x="T0" y="T1"/>
                </a:cxn>
                <a:cxn ang="0">
                  <a:pos x="T2" y="T3"/>
                </a:cxn>
                <a:cxn ang="0">
                  <a:pos x="T4" y="T5"/>
                </a:cxn>
                <a:cxn ang="0">
                  <a:pos x="T6" y="T7"/>
                </a:cxn>
                <a:cxn ang="0">
                  <a:pos x="T8" y="T9"/>
                </a:cxn>
              </a:cxnLst>
              <a:rect l="0" t="0" r="r" b="b"/>
              <a:pathLst>
                <a:path w="39" h="31">
                  <a:moveTo>
                    <a:pt x="38" y="15"/>
                  </a:moveTo>
                  <a:cubicBezTo>
                    <a:pt x="38" y="7"/>
                    <a:pt x="29" y="0"/>
                    <a:pt x="18" y="0"/>
                  </a:cubicBezTo>
                  <a:cubicBezTo>
                    <a:pt x="8" y="0"/>
                    <a:pt x="0" y="7"/>
                    <a:pt x="0" y="15"/>
                  </a:cubicBezTo>
                  <a:cubicBezTo>
                    <a:pt x="1" y="24"/>
                    <a:pt x="10" y="31"/>
                    <a:pt x="20" y="31"/>
                  </a:cubicBezTo>
                  <a:cubicBezTo>
                    <a:pt x="31" y="31"/>
                    <a:pt x="39" y="24"/>
                    <a:pt x="38" y="15"/>
                  </a:cubicBezTo>
                  <a:close/>
                </a:path>
              </a:pathLst>
            </a:custGeom>
            <a:grpFill/>
            <a:ln>
              <a:noFill/>
            </a:ln>
          </p:spPr>
          <p:txBody>
            <a:bodyPr anchor="ctr"/>
            <a:lstStyle/>
            <a:p>
              <a:pPr algn="ctr"/>
              <a:endParaRPr/>
            </a:p>
          </p:txBody>
        </p:sp>
        <p:sp>
          <p:nvSpPr>
            <p:cNvPr id="596" name="ïṩlîḑè"/>
            <p:cNvSpPr/>
            <p:nvPr/>
          </p:nvSpPr>
          <p:spPr bwMode="auto">
            <a:xfrm>
              <a:off x="6426674" y="4198843"/>
              <a:ext cx="146580" cy="112636"/>
            </a:xfrm>
            <a:custGeom>
              <a:avLst/>
              <a:gdLst>
                <a:gd name="T0" fmla="*/ 39 w 40"/>
                <a:gd name="T1" fmla="*/ 15 h 31"/>
                <a:gd name="T2" fmla="*/ 19 w 40"/>
                <a:gd name="T3" fmla="*/ 0 h 31"/>
                <a:gd name="T4" fmla="*/ 1 w 40"/>
                <a:gd name="T5" fmla="*/ 15 h 31"/>
                <a:gd name="T6" fmla="*/ 21 w 40"/>
                <a:gd name="T7" fmla="*/ 31 h 31"/>
                <a:gd name="T8" fmla="*/ 39 w 40"/>
                <a:gd name="T9" fmla="*/ 15 h 31"/>
              </a:gdLst>
              <a:ahLst/>
              <a:cxnLst>
                <a:cxn ang="0">
                  <a:pos x="T0" y="T1"/>
                </a:cxn>
                <a:cxn ang="0">
                  <a:pos x="T2" y="T3"/>
                </a:cxn>
                <a:cxn ang="0">
                  <a:pos x="T4" y="T5"/>
                </a:cxn>
                <a:cxn ang="0">
                  <a:pos x="T6" y="T7"/>
                </a:cxn>
                <a:cxn ang="0">
                  <a:pos x="T8" y="T9"/>
                </a:cxn>
              </a:cxnLst>
              <a:rect l="0" t="0" r="r" b="b"/>
              <a:pathLst>
                <a:path w="40" h="31">
                  <a:moveTo>
                    <a:pt x="39" y="15"/>
                  </a:moveTo>
                  <a:cubicBezTo>
                    <a:pt x="38" y="7"/>
                    <a:pt x="29" y="0"/>
                    <a:pt x="19" y="0"/>
                  </a:cubicBezTo>
                  <a:cubicBezTo>
                    <a:pt x="8" y="0"/>
                    <a:pt x="0" y="7"/>
                    <a:pt x="1" y="15"/>
                  </a:cubicBezTo>
                  <a:cubicBezTo>
                    <a:pt x="2" y="24"/>
                    <a:pt x="11" y="31"/>
                    <a:pt x="21" y="31"/>
                  </a:cubicBezTo>
                  <a:cubicBezTo>
                    <a:pt x="32" y="31"/>
                    <a:pt x="40" y="24"/>
                    <a:pt x="39" y="15"/>
                  </a:cubicBezTo>
                  <a:close/>
                </a:path>
              </a:pathLst>
            </a:custGeom>
            <a:grpFill/>
            <a:ln>
              <a:noFill/>
            </a:ln>
          </p:spPr>
          <p:txBody>
            <a:bodyPr anchor="ctr"/>
            <a:lstStyle/>
            <a:p>
              <a:pPr algn="ctr"/>
              <a:endParaRPr/>
            </a:p>
          </p:txBody>
        </p:sp>
        <p:sp>
          <p:nvSpPr>
            <p:cNvPr id="597" name="ïşḻíḑê"/>
            <p:cNvSpPr/>
            <p:nvPr/>
          </p:nvSpPr>
          <p:spPr bwMode="auto">
            <a:xfrm>
              <a:off x="6597942" y="4198843"/>
              <a:ext cx="146580" cy="112636"/>
            </a:xfrm>
            <a:custGeom>
              <a:avLst/>
              <a:gdLst>
                <a:gd name="T0" fmla="*/ 39 w 40"/>
                <a:gd name="T1" fmla="*/ 15 h 31"/>
                <a:gd name="T2" fmla="*/ 18 w 40"/>
                <a:gd name="T3" fmla="*/ 0 h 31"/>
                <a:gd name="T4" fmla="*/ 1 w 40"/>
                <a:gd name="T5" fmla="*/ 15 h 31"/>
                <a:gd name="T6" fmla="*/ 21 w 40"/>
                <a:gd name="T7" fmla="*/ 31 h 31"/>
                <a:gd name="T8" fmla="*/ 39 w 40"/>
                <a:gd name="T9" fmla="*/ 15 h 31"/>
              </a:gdLst>
              <a:ahLst/>
              <a:cxnLst>
                <a:cxn ang="0">
                  <a:pos x="T0" y="T1"/>
                </a:cxn>
                <a:cxn ang="0">
                  <a:pos x="T2" y="T3"/>
                </a:cxn>
                <a:cxn ang="0">
                  <a:pos x="T4" y="T5"/>
                </a:cxn>
                <a:cxn ang="0">
                  <a:pos x="T6" y="T7"/>
                </a:cxn>
                <a:cxn ang="0">
                  <a:pos x="T8" y="T9"/>
                </a:cxn>
              </a:cxnLst>
              <a:rect l="0" t="0" r="r" b="b"/>
              <a:pathLst>
                <a:path w="40" h="31">
                  <a:moveTo>
                    <a:pt x="39" y="15"/>
                  </a:moveTo>
                  <a:cubicBezTo>
                    <a:pt x="38" y="7"/>
                    <a:pt x="29" y="0"/>
                    <a:pt x="18" y="0"/>
                  </a:cubicBezTo>
                  <a:cubicBezTo>
                    <a:pt x="8" y="0"/>
                    <a:pt x="0" y="7"/>
                    <a:pt x="1" y="15"/>
                  </a:cubicBezTo>
                  <a:cubicBezTo>
                    <a:pt x="1" y="24"/>
                    <a:pt x="11" y="31"/>
                    <a:pt x="21" y="31"/>
                  </a:cubicBezTo>
                  <a:cubicBezTo>
                    <a:pt x="32" y="31"/>
                    <a:pt x="40" y="24"/>
                    <a:pt x="39" y="15"/>
                  </a:cubicBezTo>
                  <a:close/>
                </a:path>
              </a:pathLst>
            </a:custGeom>
            <a:grpFill/>
            <a:ln>
              <a:noFill/>
            </a:ln>
          </p:spPr>
          <p:txBody>
            <a:bodyPr anchor="ctr"/>
            <a:lstStyle/>
            <a:p>
              <a:pPr algn="ctr"/>
              <a:endParaRPr/>
            </a:p>
          </p:txBody>
        </p:sp>
        <p:sp>
          <p:nvSpPr>
            <p:cNvPr id="598" name="î$lîḍê"/>
            <p:cNvSpPr/>
            <p:nvPr/>
          </p:nvSpPr>
          <p:spPr bwMode="auto">
            <a:xfrm>
              <a:off x="5919046" y="4337708"/>
              <a:ext cx="143495" cy="115721"/>
            </a:xfrm>
            <a:custGeom>
              <a:avLst/>
              <a:gdLst>
                <a:gd name="T0" fmla="*/ 39 w 39"/>
                <a:gd name="T1" fmla="*/ 16 h 32"/>
                <a:gd name="T2" fmla="*/ 19 w 39"/>
                <a:gd name="T3" fmla="*/ 0 h 32"/>
                <a:gd name="T4" fmla="*/ 0 w 39"/>
                <a:gd name="T5" fmla="*/ 16 h 32"/>
                <a:gd name="T6" fmla="*/ 20 w 39"/>
                <a:gd name="T7" fmla="*/ 32 h 32"/>
                <a:gd name="T8" fmla="*/ 39 w 39"/>
                <a:gd name="T9" fmla="*/ 16 h 32"/>
              </a:gdLst>
              <a:ahLst/>
              <a:cxnLst>
                <a:cxn ang="0">
                  <a:pos x="T0" y="T1"/>
                </a:cxn>
                <a:cxn ang="0">
                  <a:pos x="T2" y="T3"/>
                </a:cxn>
                <a:cxn ang="0">
                  <a:pos x="T4" y="T5"/>
                </a:cxn>
                <a:cxn ang="0">
                  <a:pos x="T6" y="T7"/>
                </a:cxn>
                <a:cxn ang="0">
                  <a:pos x="T8" y="T9"/>
                </a:cxn>
              </a:cxnLst>
              <a:rect l="0" t="0" r="r" b="b"/>
              <a:pathLst>
                <a:path w="39" h="32">
                  <a:moveTo>
                    <a:pt x="39" y="16"/>
                  </a:moveTo>
                  <a:cubicBezTo>
                    <a:pt x="39" y="7"/>
                    <a:pt x="30" y="0"/>
                    <a:pt x="19" y="0"/>
                  </a:cubicBezTo>
                  <a:cubicBezTo>
                    <a:pt x="9" y="0"/>
                    <a:pt x="0" y="7"/>
                    <a:pt x="0" y="16"/>
                  </a:cubicBezTo>
                  <a:cubicBezTo>
                    <a:pt x="0" y="25"/>
                    <a:pt x="9" y="32"/>
                    <a:pt x="20" y="32"/>
                  </a:cubicBezTo>
                  <a:cubicBezTo>
                    <a:pt x="31" y="32"/>
                    <a:pt x="39" y="25"/>
                    <a:pt x="39" y="16"/>
                  </a:cubicBezTo>
                  <a:close/>
                </a:path>
              </a:pathLst>
            </a:custGeom>
            <a:grpFill/>
            <a:ln>
              <a:noFill/>
            </a:ln>
          </p:spPr>
          <p:txBody>
            <a:bodyPr anchor="ctr"/>
            <a:lstStyle/>
            <a:p>
              <a:pPr algn="ctr"/>
              <a:endParaRPr/>
            </a:p>
          </p:txBody>
        </p:sp>
        <p:sp>
          <p:nvSpPr>
            <p:cNvPr id="599" name="íś1iďé"/>
            <p:cNvSpPr/>
            <p:nvPr/>
          </p:nvSpPr>
          <p:spPr bwMode="auto">
            <a:xfrm>
              <a:off x="6094941" y="4337708"/>
              <a:ext cx="141951" cy="115721"/>
            </a:xfrm>
            <a:custGeom>
              <a:avLst/>
              <a:gdLst>
                <a:gd name="T0" fmla="*/ 39 w 39"/>
                <a:gd name="T1" fmla="*/ 16 h 32"/>
                <a:gd name="T2" fmla="*/ 19 w 39"/>
                <a:gd name="T3" fmla="*/ 0 h 32"/>
                <a:gd name="T4" fmla="*/ 0 w 39"/>
                <a:gd name="T5" fmla="*/ 16 h 32"/>
                <a:gd name="T6" fmla="*/ 20 w 39"/>
                <a:gd name="T7" fmla="*/ 32 h 32"/>
                <a:gd name="T8" fmla="*/ 39 w 39"/>
                <a:gd name="T9" fmla="*/ 16 h 32"/>
              </a:gdLst>
              <a:ahLst/>
              <a:cxnLst>
                <a:cxn ang="0">
                  <a:pos x="T0" y="T1"/>
                </a:cxn>
                <a:cxn ang="0">
                  <a:pos x="T2" y="T3"/>
                </a:cxn>
                <a:cxn ang="0">
                  <a:pos x="T4" y="T5"/>
                </a:cxn>
                <a:cxn ang="0">
                  <a:pos x="T6" y="T7"/>
                </a:cxn>
                <a:cxn ang="0">
                  <a:pos x="T8" y="T9"/>
                </a:cxn>
              </a:cxnLst>
              <a:rect l="0" t="0" r="r" b="b"/>
              <a:pathLst>
                <a:path w="39" h="32">
                  <a:moveTo>
                    <a:pt x="39" y="16"/>
                  </a:moveTo>
                  <a:cubicBezTo>
                    <a:pt x="38" y="7"/>
                    <a:pt x="29" y="0"/>
                    <a:pt x="19" y="0"/>
                  </a:cubicBezTo>
                  <a:cubicBezTo>
                    <a:pt x="8" y="0"/>
                    <a:pt x="0" y="7"/>
                    <a:pt x="0" y="16"/>
                  </a:cubicBezTo>
                  <a:cubicBezTo>
                    <a:pt x="0" y="25"/>
                    <a:pt x="9" y="32"/>
                    <a:pt x="20" y="32"/>
                  </a:cubicBezTo>
                  <a:cubicBezTo>
                    <a:pt x="31" y="32"/>
                    <a:pt x="39" y="25"/>
                    <a:pt x="39" y="16"/>
                  </a:cubicBezTo>
                  <a:close/>
                </a:path>
              </a:pathLst>
            </a:custGeom>
            <a:grpFill/>
            <a:ln>
              <a:noFill/>
            </a:ln>
          </p:spPr>
          <p:txBody>
            <a:bodyPr anchor="ctr"/>
            <a:lstStyle/>
            <a:p>
              <a:pPr algn="ctr"/>
              <a:endParaRPr/>
            </a:p>
          </p:txBody>
        </p:sp>
        <p:sp>
          <p:nvSpPr>
            <p:cNvPr id="600" name="išļíḋê"/>
            <p:cNvSpPr/>
            <p:nvPr/>
          </p:nvSpPr>
          <p:spPr bwMode="auto">
            <a:xfrm>
              <a:off x="6266208" y="4337708"/>
              <a:ext cx="146580" cy="115721"/>
            </a:xfrm>
            <a:custGeom>
              <a:avLst/>
              <a:gdLst>
                <a:gd name="T0" fmla="*/ 39 w 40"/>
                <a:gd name="T1" fmla="*/ 16 h 32"/>
                <a:gd name="T2" fmla="*/ 19 w 40"/>
                <a:gd name="T3" fmla="*/ 0 h 32"/>
                <a:gd name="T4" fmla="*/ 0 w 40"/>
                <a:gd name="T5" fmla="*/ 16 h 32"/>
                <a:gd name="T6" fmla="*/ 21 w 40"/>
                <a:gd name="T7" fmla="*/ 32 h 32"/>
                <a:gd name="T8" fmla="*/ 39 w 40"/>
                <a:gd name="T9" fmla="*/ 16 h 32"/>
              </a:gdLst>
              <a:ahLst/>
              <a:cxnLst>
                <a:cxn ang="0">
                  <a:pos x="T0" y="T1"/>
                </a:cxn>
                <a:cxn ang="0">
                  <a:pos x="T2" y="T3"/>
                </a:cxn>
                <a:cxn ang="0">
                  <a:pos x="T4" y="T5"/>
                </a:cxn>
                <a:cxn ang="0">
                  <a:pos x="T6" y="T7"/>
                </a:cxn>
                <a:cxn ang="0">
                  <a:pos x="T8" y="T9"/>
                </a:cxn>
              </a:cxnLst>
              <a:rect l="0" t="0" r="r" b="b"/>
              <a:pathLst>
                <a:path w="40" h="32">
                  <a:moveTo>
                    <a:pt x="39" y="16"/>
                  </a:moveTo>
                  <a:cubicBezTo>
                    <a:pt x="38" y="7"/>
                    <a:pt x="29" y="0"/>
                    <a:pt x="19" y="0"/>
                  </a:cubicBezTo>
                  <a:cubicBezTo>
                    <a:pt x="8" y="0"/>
                    <a:pt x="0" y="7"/>
                    <a:pt x="0" y="16"/>
                  </a:cubicBezTo>
                  <a:cubicBezTo>
                    <a:pt x="1" y="25"/>
                    <a:pt x="10" y="32"/>
                    <a:pt x="21" y="32"/>
                  </a:cubicBezTo>
                  <a:cubicBezTo>
                    <a:pt x="31" y="32"/>
                    <a:pt x="40" y="25"/>
                    <a:pt x="39" y="16"/>
                  </a:cubicBezTo>
                  <a:close/>
                </a:path>
              </a:pathLst>
            </a:custGeom>
            <a:grpFill/>
            <a:ln>
              <a:noFill/>
            </a:ln>
          </p:spPr>
          <p:txBody>
            <a:bodyPr anchor="ctr"/>
            <a:lstStyle/>
            <a:p>
              <a:pPr algn="ctr"/>
              <a:endParaRPr/>
            </a:p>
          </p:txBody>
        </p:sp>
        <p:sp>
          <p:nvSpPr>
            <p:cNvPr id="601" name="ïŝľíḋè"/>
            <p:cNvSpPr/>
            <p:nvPr/>
          </p:nvSpPr>
          <p:spPr bwMode="auto">
            <a:xfrm>
              <a:off x="6437476" y="4337708"/>
              <a:ext cx="146580" cy="115721"/>
            </a:xfrm>
            <a:custGeom>
              <a:avLst/>
              <a:gdLst>
                <a:gd name="T0" fmla="*/ 39 w 40"/>
                <a:gd name="T1" fmla="*/ 16 h 32"/>
                <a:gd name="T2" fmla="*/ 19 w 40"/>
                <a:gd name="T3" fmla="*/ 0 h 32"/>
                <a:gd name="T4" fmla="*/ 1 w 40"/>
                <a:gd name="T5" fmla="*/ 16 h 32"/>
                <a:gd name="T6" fmla="*/ 21 w 40"/>
                <a:gd name="T7" fmla="*/ 32 h 32"/>
                <a:gd name="T8" fmla="*/ 39 w 40"/>
                <a:gd name="T9" fmla="*/ 16 h 32"/>
              </a:gdLst>
              <a:ahLst/>
              <a:cxnLst>
                <a:cxn ang="0">
                  <a:pos x="T0" y="T1"/>
                </a:cxn>
                <a:cxn ang="0">
                  <a:pos x="T2" y="T3"/>
                </a:cxn>
                <a:cxn ang="0">
                  <a:pos x="T4" y="T5"/>
                </a:cxn>
                <a:cxn ang="0">
                  <a:pos x="T6" y="T7"/>
                </a:cxn>
                <a:cxn ang="0">
                  <a:pos x="T8" y="T9"/>
                </a:cxn>
              </a:cxnLst>
              <a:rect l="0" t="0" r="r" b="b"/>
              <a:pathLst>
                <a:path w="40" h="32">
                  <a:moveTo>
                    <a:pt x="39" y="16"/>
                  </a:moveTo>
                  <a:cubicBezTo>
                    <a:pt x="39" y="7"/>
                    <a:pt x="29" y="0"/>
                    <a:pt x="19" y="0"/>
                  </a:cubicBezTo>
                  <a:cubicBezTo>
                    <a:pt x="8" y="0"/>
                    <a:pt x="0" y="7"/>
                    <a:pt x="1" y="16"/>
                  </a:cubicBezTo>
                  <a:cubicBezTo>
                    <a:pt x="1" y="25"/>
                    <a:pt x="11" y="32"/>
                    <a:pt x="21" y="32"/>
                  </a:cubicBezTo>
                  <a:cubicBezTo>
                    <a:pt x="32" y="32"/>
                    <a:pt x="40" y="25"/>
                    <a:pt x="39" y="16"/>
                  </a:cubicBezTo>
                  <a:close/>
                </a:path>
              </a:pathLst>
            </a:custGeom>
            <a:grpFill/>
            <a:ln>
              <a:noFill/>
            </a:ln>
          </p:spPr>
          <p:txBody>
            <a:bodyPr anchor="ctr"/>
            <a:lstStyle/>
            <a:p>
              <a:pPr algn="ctr"/>
              <a:endParaRPr/>
            </a:p>
          </p:txBody>
        </p:sp>
        <p:sp>
          <p:nvSpPr>
            <p:cNvPr id="602" name="ï$ḻiďe"/>
            <p:cNvSpPr/>
            <p:nvPr/>
          </p:nvSpPr>
          <p:spPr bwMode="auto">
            <a:xfrm>
              <a:off x="5923674" y="4479659"/>
              <a:ext cx="141951" cy="123436"/>
            </a:xfrm>
            <a:custGeom>
              <a:avLst/>
              <a:gdLst>
                <a:gd name="T0" fmla="*/ 39 w 39"/>
                <a:gd name="T1" fmla="*/ 17 h 34"/>
                <a:gd name="T2" fmla="*/ 19 w 39"/>
                <a:gd name="T3" fmla="*/ 0 h 34"/>
                <a:gd name="T4" fmla="*/ 0 w 39"/>
                <a:gd name="T5" fmla="*/ 17 h 34"/>
                <a:gd name="T6" fmla="*/ 20 w 39"/>
                <a:gd name="T7" fmla="*/ 34 h 34"/>
                <a:gd name="T8" fmla="*/ 39 w 39"/>
                <a:gd name="T9" fmla="*/ 17 h 34"/>
              </a:gdLst>
              <a:ahLst/>
              <a:cxnLst>
                <a:cxn ang="0">
                  <a:pos x="T0" y="T1"/>
                </a:cxn>
                <a:cxn ang="0">
                  <a:pos x="T2" y="T3"/>
                </a:cxn>
                <a:cxn ang="0">
                  <a:pos x="T4" y="T5"/>
                </a:cxn>
                <a:cxn ang="0">
                  <a:pos x="T6" y="T7"/>
                </a:cxn>
                <a:cxn ang="0">
                  <a:pos x="T8" y="T9"/>
                </a:cxn>
              </a:cxnLst>
              <a:rect l="0" t="0" r="r" b="b"/>
              <a:pathLst>
                <a:path w="39" h="34">
                  <a:moveTo>
                    <a:pt x="39" y="17"/>
                  </a:moveTo>
                  <a:cubicBezTo>
                    <a:pt x="39" y="8"/>
                    <a:pt x="30" y="0"/>
                    <a:pt x="19" y="0"/>
                  </a:cubicBezTo>
                  <a:cubicBezTo>
                    <a:pt x="8" y="0"/>
                    <a:pt x="0" y="8"/>
                    <a:pt x="0" y="17"/>
                  </a:cubicBezTo>
                  <a:cubicBezTo>
                    <a:pt x="0" y="26"/>
                    <a:pt x="9" y="34"/>
                    <a:pt x="20" y="34"/>
                  </a:cubicBezTo>
                  <a:cubicBezTo>
                    <a:pt x="31" y="34"/>
                    <a:pt x="39" y="26"/>
                    <a:pt x="39" y="17"/>
                  </a:cubicBezTo>
                  <a:close/>
                </a:path>
              </a:pathLst>
            </a:custGeom>
            <a:grpFill/>
            <a:ln>
              <a:noFill/>
            </a:ln>
          </p:spPr>
          <p:txBody>
            <a:bodyPr anchor="ctr"/>
            <a:lstStyle/>
            <a:p>
              <a:pPr algn="ctr"/>
              <a:endParaRPr/>
            </a:p>
          </p:txBody>
        </p:sp>
        <p:sp>
          <p:nvSpPr>
            <p:cNvPr id="603" name="isļíďê"/>
            <p:cNvSpPr/>
            <p:nvPr/>
          </p:nvSpPr>
          <p:spPr bwMode="auto">
            <a:xfrm>
              <a:off x="6098027" y="4479659"/>
              <a:ext cx="146580" cy="123436"/>
            </a:xfrm>
            <a:custGeom>
              <a:avLst/>
              <a:gdLst>
                <a:gd name="T0" fmla="*/ 39 w 40"/>
                <a:gd name="T1" fmla="*/ 17 h 34"/>
                <a:gd name="T2" fmla="*/ 19 w 40"/>
                <a:gd name="T3" fmla="*/ 0 h 34"/>
                <a:gd name="T4" fmla="*/ 0 w 40"/>
                <a:gd name="T5" fmla="*/ 17 h 34"/>
                <a:gd name="T6" fmla="*/ 20 w 40"/>
                <a:gd name="T7" fmla="*/ 34 h 34"/>
                <a:gd name="T8" fmla="*/ 39 w 40"/>
                <a:gd name="T9" fmla="*/ 17 h 34"/>
              </a:gdLst>
              <a:ahLst/>
              <a:cxnLst>
                <a:cxn ang="0">
                  <a:pos x="T0" y="T1"/>
                </a:cxn>
                <a:cxn ang="0">
                  <a:pos x="T2" y="T3"/>
                </a:cxn>
                <a:cxn ang="0">
                  <a:pos x="T4" y="T5"/>
                </a:cxn>
                <a:cxn ang="0">
                  <a:pos x="T6" y="T7"/>
                </a:cxn>
                <a:cxn ang="0">
                  <a:pos x="T8" y="T9"/>
                </a:cxn>
              </a:cxnLst>
              <a:rect l="0" t="0" r="r" b="b"/>
              <a:pathLst>
                <a:path w="40" h="34">
                  <a:moveTo>
                    <a:pt x="39" y="17"/>
                  </a:moveTo>
                  <a:cubicBezTo>
                    <a:pt x="39" y="8"/>
                    <a:pt x="30" y="0"/>
                    <a:pt x="19" y="0"/>
                  </a:cubicBezTo>
                  <a:cubicBezTo>
                    <a:pt x="8" y="0"/>
                    <a:pt x="0" y="8"/>
                    <a:pt x="0" y="17"/>
                  </a:cubicBezTo>
                  <a:cubicBezTo>
                    <a:pt x="0" y="26"/>
                    <a:pt x="9" y="34"/>
                    <a:pt x="20" y="34"/>
                  </a:cubicBezTo>
                  <a:cubicBezTo>
                    <a:pt x="31" y="34"/>
                    <a:pt x="40" y="26"/>
                    <a:pt x="39" y="17"/>
                  </a:cubicBezTo>
                  <a:close/>
                </a:path>
              </a:pathLst>
            </a:custGeom>
            <a:grpFill/>
            <a:ln>
              <a:noFill/>
            </a:ln>
          </p:spPr>
          <p:txBody>
            <a:bodyPr anchor="ctr"/>
            <a:lstStyle/>
            <a:p>
              <a:pPr algn="ctr"/>
              <a:endParaRPr/>
            </a:p>
          </p:txBody>
        </p:sp>
        <p:sp>
          <p:nvSpPr>
            <p:cNvPr id="604" name="ísḻiḑe"/>
            <p:cNvSpPr/>
            <p:nvPr/>
          </p:nvSpPr>
          <p:spPr bwMode="auto">
            <a:xfrm>
              <a:off x="6273923" y="4479659"/>
              <a:ext cx="145037" cy="123436"/>
            </a:xfrm>
            <a:custGeom>
              <a:avLst/>
              <a:gdLst>
                <a:gd name="T0" fmla="*/ 40 w 40"/>
                <a:gd name="T1" fmla="*/ 17 h 34"/>
                <a:gd name="T2" fmla="*/ 19 w 40"/>
                <a:gd name="T3" fmla="*/ 0 h 34"/>
                <a:gd name="T4" fmla="*/ 0 w 40"/>
                <a:gd name="T5" fmla="*/ 17 h 34"/>
                <a:gd name="T6" fmla="*/ 21 w 40"/>
                <a:gd name="T7" fmla="*/ 34 h 34"/>
                <a:gd name="T8" fmla="*/ 40 w 40"/>
                <a:gd name="T9" fmla="*/ 17 h 34"/>
              </a:gdLst>
              <a:ahLst/>
              <a:cxnLst>
                <a:cxn ang="0">
                  <a:pos x="T0" y="T1"/>
                </a:cxn>
                <a:cxn ang="0">
                  <a:pos x="T2" y="T3"/>
                </a:cxn>
                <a:cxn ang="0">
                  <a:pos x="T4" y="T5"/>
                </a:cxn>
                <a:cxn ang="0">
                  <a:pos x="T6" y="T7"/>
                </a:cxn>
                <a:cxn ang="0">
                  <a:pos x="T8" y="T9"/>
                </a:cxn>
              </a:cxnLst>
              <a:rect l="0" t="0" r="r" b="b"/>
              <a:pathLst>
                <a:path w="40" h="34">
                  <a:moveTo>
                    <a:pt x="40" y="17"/>
                  </a:moveTo>
                  <a:cubicBezTo>
                    <a:pt x="39" y="8"/>
                    <a:pt x="30" y="0"/>
                    <a:pt x="19" y="0"/>
                  </a:cubicBezTo>
                  <a:cubicBezTo>
                    <a:pt x="8" y="0"/>
                    <a:pt x="0" y="8"/>
                    <a:pt x="0" y="17"/>
                  </a:cubicBezTo>
                  <a:cubicBezTo>
                    <a:pt x="1" y="26"/>
                    <a:pt x="10" y="34"/>
                    <a:pt x="21" y="34"/>
                  </a:cubicBezTo>
                  <a:cubicBezTo>
                    <a:pt x="32" y="34"/>
                    <a:pt x="40" y="26"/>
                    <a:pt x="40" y="17"/>
                  </a:cubicBezTo>
                  <a:close/>
                </a:path>
              </a:pathLst>
            </a:custGeom>
            <a:grpFill/>
            <a:ln>
              <a:noFill/>
            </a:ln>
          </p:spPr>
          <p:txBody>
            <a:bodyPr anchor="ctr"/>
            <a:lstStyle/>
            <a:p>
              <a:pPr algn="ctr"/>
              <a:endParaRPr/>
            </a:p>
          </p:txBody>
        </p:sp>
        <p:sp>
          <p:nvSpPr>
            <p:cNvPr id="605" name="íŝļíḍé"/>
            <p:cNvSpPr/>
            <p:nvPr/>
          </p:nvSpPr>
          <p:spPr bwMode="auto">
            <a:xfrm>
              <a:off x="6448276" y="4479659"/>
              <a:ext cx="149666" cy="123436"/>
            </a:xfrm>
            <a:custGeom>
              <a:avLst/>
              <a:gdLst>
                <a:gd name="T0" fmla="*/ 40 w 41"/>
                <a:gd name="T1" fmla="*/ 17 h 34"/>
                <a:gd name="T2" fmla="*/ 19 w 41"/>
                <a:gd name="T3" fmla="*/ 0 h 34"/>
                <a:gd name="T4" fmla="*/ 0 w 41"/>
                <a:gd name="T5" fmla="*/ 17 h 34"/>
                <a:gd name="T6" fmla="*/ 21 w 41"/>
                <a:gd name="T7" fmla="*/ 34 h 34"/>
                <a:gd name="T8" fmla="*/ 40 w 41"/>
                <a:gd name="T9" fmla="*/ 17 h 34"/>
              </a:gdLst>
              <a:ahLst/>
              <a:cxnLst>
                <a:cxn ang="0">
                  <a:pos x="T0" y="T1"/>
                </a:cxn>
                <a:cxn ang="0">
                  <a:pos x="T2" y="T3"/>
                </a:cxn>
                <a:cxn ang="0">
                  <a:pos x="T4" y="T5"/>
                </a:cxn>
                <a:cxn ang="0">
                  <a:pos x="T6" y="T7"/>
                </a:cxn>
                <a:cxn ang="0">
                  <a:pos x="T8" y="T9"/>
                </a:cxn>
              </a:cxnLst>
              <a:rect l="0" t="0" r="r" b="b"/>
              <a:pathLst>
                <a:path w="41" h="34">
                  <a:moveTo>
                    <a:pt x="40" y="17"/>
                  </a:moveTo>
                  <a:cubicBezTo>
                    <a:pt x="39" y="8"/>
                    <a:pt x="30" y="0"/>
                    <a:pt x="19" y="0"/>
                  </a:cubicBezTo>
                  <a:cubicBezTo>
                    <a:pt x="8" y="0"/>
                    <a:pt x="0" y="8"/>
                    <a:pt x="0" y="17"/>
                  </a:cubicBezTo>
                  <a:cubicBezTo>
                    <a:pt x="1" y="26"/>
                    <a:pt x="10" y="34"/>
                    <a:pt x="21" y="34"/>
                  </a:cubicBezTo>
                  <a:cubicBezTo>
                    <a:pt x="32" y="34"/>
                    <a:pt x="41" y="26"/>
                    <a:pt x="40" y="17"/>
                  </a:cubicBezTo>
                  <a:close/>
                </a:path>
              </a:pathLst>
            </a:custGeom>
            <a:grpFill/>
            <a:ln>
              <a:noFill/>
            </a:ln>
          </p:spPr>
          <p:txBody>
            <a:bodyPr anchor="ctr"/>
            <a:lstStyle/>
            <a:p>
              <a:pPr algn="ctr"/>
              <a:endParaRPr/>
            </a:p>
          </p:txBody>
        </p:sp>
        <p:sp>
          <p:nvSpPr>
            <p:cNvPr id="606" name="îŝļïḑê"/>
            <p:cNvSpPr/>
            <p:nvPr/>
          </p:nvSpPr>
          <p:spPr bwMode="auto">
            <a:xfrm>
              <a:off x="6102656" y="4629325"/>
              <a:ext cx="148123" cy="128065"/>
            </a:xfrm>
            <a:custGeom>
              <a:avLst/>
              <a:gdLst>
                <a:gd name="T0" fmla="*/ 40 w 41"/>
                <a:gd name="T1" fmla="*/ 17 h 35"/>
                <a:gd name="T2" fmla="*/ 20 w 41"/>
                <a:gd name="T3" fmla="*/ 0 h 35"/>
                <a:gd name="T4" fmla="*/ 0 w 41"/>
                <a:gd name="T5" fmla="*/ 17 h 35"/>
                <a:gd name="T6" fmla="*/ 21 w 41"/>
                <a:gd name="T7" fmla="*/ 35 h 35"/>
                <a:gd name="T8" fmla="*/ 40 w 41"/>
                <a:gd name="T9" fmla="*/ 17 h 35"/>
              </a:gdLst>
              <a:ahLst/>
              <a:cxnLst>
                <a:cxn ang="0">
                  <a:pos x="T0" y="T1"/>
                </a:cxn>
                <a:cxn ang="0">
                  <a:pos x="T2" y="T3"/>
                </a:cxn>
                <a:cxn ang="0">
                  <a:pos x="T4" y="T5"/>
                </a:cxn>
                <a:cxn ang="0">
                  <a:pos x="T6" y="T7"/>
                </a:cxn>
                <a:cxn ang="0">
                  <a:pos x="T8" y="T9"/>
                </a:cxn>
              </a:cxnLst>
              <a:rect l="0" t="0" r="r" b="b"/>
              <a:pathLst>
                <a:path w="41" h="35">
                  <a:moveTo>
                    <a:pt x="40" y="17"/>
                  </a:moveTo>
                  <a:cubicBezTo>
                    <a:pt x="40" y="8"/>
                    <a:pt x="31" y="0"/>
                    <a:pt x="20" y="0"/>
                  </a:cubicBezTo>
                  <a:cubicBezTo>
                    <a:pt x="9" y="0"/>
                    <a:pt x="0" y="8"/>
                    <a:pt x="0" y="17"/>
                  </a:cubicBezTo>
                  <a:cubicBezTo>
                    <a:pt x="1" y="27"/>
                    <a:pt x="10" y="35"/>
                    <a:pt x="21" y="35"/>
                  </a:cubicBezTo>
                  <a:cubicBezTo>
                    <a:pt x="32" y="35"/>
                    <a:pt x="41" y="27"/>
                    <a:pt x="40" y="17"/>
                  </a:cubicBezTo>
                  <a:close/>
                </a:path>
              </a:pathLst>
            </a:custGeom>
            <a:grpFill/>
            <a:ln>
              <a:noFill/>
            </a:ln>
          </p:spPr>
          <p:txBody>
            <a:bodyPr anchor="ctr"/>
            <a:lstStyle/>
            <a:p>
              <a:pPr algn="ctr"/>
              <a:endParaRPr/>
            </a:p>
          </p:txBody>
        </p:sp>
        <p:sp>
          <p:nvSpPr>
            <p:cNvPr id="607" name="îśḻiḑe"/>
            <p:cNvSpPr/>
            <p:nvPr/>
          </p:nvSpPr>
          <p:spPr bwMode="auto">
            <a:xfrm>
              <a:off x="6280095" y="4629325"/>
              <a:ext cx="149666" cy="128065"/>
            </a:xfrm>
            <a:custGeom>
              <a:avLst/>
              <a:gdLst>
                <a:gd name="T0" fmla="*/ 40 w 41"/>
                <a:gd name="T1" fmla="*/ 17 h 35"/>
                <a:gd name="T2" fmla="*/ 19 w 41"/>
                <a:gd name="T3" fmla="*/ 0 h 35"/>
                <a:gd name="T4" fmla="*/ 0 w 41"/>
                <a:gd name="T5" fmla="*/ 17 h 35"/>
                <a:gd name="T6" fmla="*/ 21 w 41"/>
                <a:gd name="T7" fmla="*/ 35 h 35"/>
                <a:gd name="T8" fmla="*/ 40 w 41"/>
                <a:gd name="T9" fmla="*/ 17 h 35"/>
              </a:gdLst>
              <a:ahLst/>
              <a:cxnLst>
                <a:cxn ang="0">
                  <a:pos x="T0" y="T1"/>
                </a:cxn>
                <a:cxn ang="0">
                  <a:pos x="T2" y="T3"/>
                </a:cxn>
                <a:cxn ang="0">
                  <a:pos x="T4" y="T5"/>
                </a:cxn>
                <a:cxn ang="0">
                  <a:pos x="T6" y="T7"/>
                </a:cxn>
                <a:cxn ang="0">
                  <a:pos x="T8" y="T9"/>
                </a:cxn>
              </a:cxnLst>
              <a:rect l="0" t="0" r="r" b="b"/>
              <a:pathLst>
                <a:path w="41" h="35">
                  <a:moveTo>
                    <a:pt x="40" y="17"/>
                  </a:moveTo>
                  <a:cubicBezTo>
                    <a:pt x="40" y="8"/>
                    <a:pt x="30" y="0"/>
                    <a:pt x="19" y="0"/>
                  </a:cubicBezTo>
                  <a:cubicBezTo>
                    <a:pt x="8" y="0"/>
                    <a:pt x="0" y="8"/>
                    <a:pt x="0" y="17"/>
                  </a:cubicBezTo>
                  <a:cubicBezTo>
                    <a:pt x="1" y="27"/>
                    <a:pt x="10" y="35"/>
                    <a:pt x="21" y="35"/>
                  </a:cubicBezTo>
                  <a:cubicBezTo>
                    <a:pt x="32" y="35"/>
                    <a:pt x="41" y="27"/>
                    <a:pt x="40" y="17"/>
                  </a:cubicBezTo>
                  <a:close/>
                </a:path>
              </a:pathLst>
            </a:custGeom>
            <a:grpFill/>
            <a:ln>
              <a:noFill/>
            </a:ln>
          </p:spPr>
          <p:txBody>
            <a:bodyPr anchor="ctr"/>
            <a:lstStyle/>
            <a:p>
              <a:pPr algn="ctr"/>
              <a:endParaRPr/>
            </a:p>
          </p:txBody>
        </p:sp>
        <p:sp>
          <p:nvSpPr>
            <p:cNvPr id="608" name="ïśľïdê"/>
            <p:cNvSpPr/>
            <p:nvPr/>
          </p:nvSpPr>
          <p:spPr bwMode="auto">
            <a:xfrm>
              <a:off x="9524911" y="3222157"/>
              <a:ext cx="145037" cy="87948"/>
            </a:xfrm>
            <a:custGeom>
              <a:avLst/>
              <a:gdLst>
                <a:gd name="T0" fmla="*/ 37 w 40"/>
                <a:gd name="T1" fmla="*/ 12 h 24"/>
                <a:gd name="T2" fmla="*/ 14 w 40"/>
                <a:gd name="T3" fmla="*/ 0 h 24"/>
                <a:gd name="T4" fmla="*/ 3 w 40"/>
                <a:gd name="T5" fmla="*/ 12 h 24"/>
                <a:gd name="T6" fmla="*/ 26 w 40"/>
                <a:gd name="T7" fmla="*/ 24 h 24"/>
                <a:gd name="T8" fmla="*/ 37 w 40"/>
                <a:gd name="T9" fmla="*/ 12 h 24"/>
              </a:gdLst>
              <a:ahLst/>
              <a:cxnLst>
                <a:cxn ang="0">
                  <a:pos x="T0" y="T1"/>
                </a:cxn>
                <a:cxn ang="0">
                  <a:pos x="T2" y="T3"/>
                </a:cxn>
                <a:cxn ang="0">
                  <a:pos x="T4" y="T5"/>
                </a:cxn>
                <a:cxn ang="0">
                  <a:pos x="T6" y="T7"/>
                </a:cxn>
                <a:cxn ang="0">
                  <a:pos x="T8" y="T9"/>
                </a:cxn>
              </a:cxnLst>
              <a:rect l="0" t="0" r="r" b="b"/>
              <a:pathLst>
                <a:path w="40" h="24">
                  <a:moveTo>
                    <a:pt x="37" y="12"/>
                  </a:moveTo>
                  <a:cubicBezTo>
                    <a:pt x="33" y="5"/>
                    <a:pt x="23" y="0"/>
                    <a:pt x="14" y="0"/>
                  </a:cubicBezTo>
                  <a:cubicBezTo>
                    <a:pt x="4" y="0"/>
                    <a:pt x="0" y="5"/>
                    <a:pt x="3" y="12"/>
                  </a:cubicBezTo>
                  <a:cubicBezTo>
                    <a:pt x="6" y="19"/>
                    <a:pt x="16" y="24"/>
                    <a:pt x="26" y="24"/>
                  </a:cubicBezTo>
                  <a:cubicBezTo>
                    <a:pt x="35" y="24"/>
                    <a:pt x="40" y="19"/>
                    <a:pt x="37" y="12"/>
                  </a:cubicBezTo>
                  <a:close/>
                </a:path>
              </a:pathLst>
            </a:custGeom>
            <a:grpFill/>
            <a:ln>
              <a:noFill/>
            </a:ln>
          </p:spPr>
          <p:txBody>
            <a:bodyPr anchor="ctr"/>
            <a:lstStyle/>
            <a:p>
              <a:pPr algn="ctr"/>
              <a:endParaRPr/>
            </a:p>
          </p:txBody>
        </p:sp>
        <p:sp>
          <p:nvSpPr>
            <p:cNvPr id="609" name="iŝḻîďe"/>
            <p:cNvSpPr/>
            <p:nvPr/>
          </p:nvSpPr>
          <p:spPr bwMode="auto">
            <a:xfrm>
              <a:off x="9575829" y="3331707"/>
              <a:ext cx="149666" cy="91034"/>
            </a:xfrm>
            <a:custGeom>
              <a:avLst/>
              <a:gdLst>
                <a:gd name="T0" fmla="*/ 38 w 41"/>
                <a:gd name="T1" fmla="*/ 12 h 25"/>
                <a:gd name="T2" fmla="*/ 14 w 41"/>
                <a:gd name="T3" fmla="*/ 0 h 25"/>
                <a:gd name="T4" fmla="*/ 3 w 41"/>
                <a:gd name="T5" fmla="*/ 12 h 25"/>
                <a:gd name="T6" fmla="*/ 27 w 41"/>
                <a:gd name="T7" fmla="*/ 25 h 25"/>
                <a:gd name="T8" fmla="*/ 38 w 41"/>
                <a:gd name="T9" fmla="*/ 12 h 25"/>
              </a:gdLst>
              <a:ahLst/>
              <a:cxnLst>
                <a:cxn ang="0">
                  <a:pos x="T0" y="T1"/>
                </a:cxn>
                <a:cxn ang="0">
                  <a:pos x="T2" y="T3"/>
                </a:cxn>
                <a:cxn ang="0">
                  <a:pos x="T4" y="T5"/>
                </a:cxn>
                <a:cxn ang="0">
                  <a:pos x="T6" y="T7"/>
                </a:cxn>
                <a:cxn ang="0">
                  <a:pos x="T8" y="T9"/>
                </a:cxn>
              </a:cxnLst>
              <a:rect l="0" t="0" r="r" b="b"/>
              <a:pathLst>
                <a:path w="41" h="25">
                  <a:moveTo>
                    <a:pt x="38" y="12"/>
                  </a:moveTo>
                  <a:cubicBezTo>
                    <a:pt x="34" y="5"/>
                    <a:pt x="24" y="0"/>
                    <a:pt x="14" y="0"/>
                  </a:cubicBezTo>
                  <a:cubicBezTo>
                    <a:pt x="5" y="0"/>
                    <a:pt x="0" y="5"/>
                    <a:pt x="3" y="12"/>
                  </a:cubicBezTo>
                  <a:cubicBezTo>
                    <a:pt x="7" y="19"/>
                    <a:pt x="17" y="25"/>
                    <a:pt x="27" y="25"/>
                  </a:cubicBezTo>
                  <a:cubicBezTo>
                    <a:pt x="36" y="25"/>
                    <a:pt x="41" y="19"/>
                    <a:pt x="38" y="12"/>
                  </a:cubicBezTo>
                  <a:close/>
                </a:path>
              </a:pathLst>
            </a:custGeom>
            <a:grpFill/>
            <a:ln>
              <a:noFill/>
            </a:ln>
          </p:spPr>
          <p:txBody>
            <a:bodyPr anchor="ctr"/>
            <a:lstStyle/>
            <a:p>
              <a:pPr algn="ctr"/>
              <a:endParaRPr/>
            </a:p>
          </p:txBody>
        </p:sp>
        <p:sp>
          <p:nvSpPr>
            <p:cNvPr id="610" name="ïṧ1idé"/>
            <p:cNvSpPr/>
            <p:nvPr/>
          </p:nvSpPr>
          <p:spPr bwMode="auto">
            <a:xfrm>
              <a:off x="9527997" y="3558520"/>
              <a:ext cx="154295" cy="98749"/>
            </a:xfrm>
            <a:custGeom>
              <a:avLst/>
              <a:gdLst>
                <a:gd name="T0" fmla="*/ 39 w 42"/>
                <a:gd name="T1" fmla="*/ 14 h 27"/>
                <a:gd name="T2" fmla="*/ 15 w 42"/>
                <a:gd name="T3" fmla="*/ 0 h 27"/>
                <a:gd name="T4" fmla="*/ 4 w 42"/>
                <a:gd name="T5" fmla="*/ 14 h 27"/>
                <a:gd name="T6" fmla="*/ 28 w 42"/>
                <a:gd name="T7" fmla="*/ 27 h 27"/>
                <a:gd name="T8" fmla="*/ 39 w 42"/>
                <a:gd name="T9" fmla="*/ 14 h 27"/>
              </a:gdLst>
              <a:ahLst/>
              <a:cxnLst>
                <a:cxn ang="0">
                  <a:pos x="T0" y="T1"/>
                </a:cxn>
                <a:cxn ang="0">
                  <a:pos x="T2" y="T3"/>
                </a:cxn>
                <a:cxn ang="0">
                  <a:pos x="T4" y="T5"/>
                </a:cxn>
                <a:cxn ang="0">
                  <a:pos x="T6" y="T7"/>
                </a:cxn>
                <a:cxn ang="0">
                  <a:pos x="T8" y="T9"/>
                </a:cxn>
              </a:cxnLst>
              <a:rect l="0" t="0" r="r" b="b"/>
              <a:pathLst>
                <a:path w="42" h="27">
                  <a:moveTo>
                    <a:pt x="39" y="14"/>
                  </a:moveTo>
                  <a:cubicBezTo>
                    <a:pt x="35" y="6"/>
                    <a:pt x="25" y="0"/>
                    <a:pt x="15" y="0"/>
                  </a:cubicBezTo>
                  <a:cubicBezTo>
                    <a:pt x="5" y="0"/>
                    <a:pt x="0" y="6"/>
                    <a:pt x="4" y="14"/>
                  </a:cubicBezTo>
                  <a:cubicBezTo>
                    <a:pt x="7" y="21"/>
                    <a:pt x="18" y="27"/>
                    <a:pt x="28" y="27"/>
                  </a:cubicBezTo>
                  <a:cubicBezTo>
                    <a:pt x="37" y="27"/>
                    <a:pt x="42" y="21"/>
                    <a:pt x="39" y="14"/>
                  </a:cubicBezTo>
                  <a:close/>
                </a:path>
              </a:pathLst>
            </a:custGeom>
            <a:grpFill/>
            <a:ln>
              <a:noFill/>
            </a:ln>
          </p:spPr>
          <p:txBody>
            <a:bodyPr anchor="ctr"/>
            <a:lstStyle/>
            <a:p>
              <a:pPr algn="ctr"/>
              <a:endParaRPr/>
            </a:p>
          </p:txBody>
        </p:sp>
        <p:sp>
          <p:nvSpPr>
            <p:cNvPr id="611" name="îṥḻiḑe"/>
            <p:cNvSpPr/>
            <p:nvPr/>
          </p:nvSpPr>
          <p:spPr bwMode="auto">
            <a:xfrm>
              <a:off x="9480166" y="3803849"/>
              <a:ext cx="157381" cy="101834"/>
            </a:xfrm>
            <a:custGeom>
              <a:avLst/>
              <a:gdLst>
                <a:gd name="T0" fmla="*/ 39 w 43"/>
                <a:gd name="T1" fmla="*/ 14 h 28"/>
                <a:gd name="T2" fmla="*/ 15 w 43"/>
                <a:gd name="T3" fmla="*/ 0 h 28"/>
                <a:gd name="T4" fmla="*/ 3 w 43"/>
                <a:gd name="T5" fmla="*/ 14 h 28"/>
                <a:gd name="T6" fmla="*/ 28 w 43"/>
                <a:gd name="T7" fmla="*/ 28 h 28"/>
                <a:gd name="T8" fmla="*/ 39 w 43"/>
                <a:gd name="T9" fmla="*/ 14 h 28"/>
              </a:gdLst>
              <a:ahLst/>
              <a:cxnLst>
                <a:cxn ang="0">
                  <a:pos x="T0" y="T1"/>
                </a:cxn>
                <a:cxn ang="0">
                  <a:pos x="T2" y="T3"/>
                </a:cxn>
                <a:cxn ang="0">
                  <a:pos x="T4" y="T5"/>
                </a:cxn>
                <a:cxn ang="0">
                  <a:pos x="T6" y="T7"/>
                </a:cxn>
                <a:cxn ang="0">
                  <a:pos x="T8" y="T9"/>
                </a:cxn>
              </a:cxnLst>
              <a:rect l="0" t="0" r="r" b="b"/>
              <a:pathLst>
                <a:path w="43" h="28">
                  <a:moveTo>
                    <a:pt x="39" y="14"/>
                  </a:moveTo>
                  <a:cubicBezTo>
                    <a:pt x="36" y="6"/>
                    <a:pt x="25" y="0"/>
                    <a:pt x="15" y="0"/>
                  </a:cubicBezTo>
                  <a:cubicBezTo>
                    <a:pt x="5" y="0"/>
                    <a:pt x="0" y="6"/>
                    <a:pt x="3" y="14"/>
                  </a:cubicBezTo>
                  <a:cubicBezTo>
                    <a:pt x="6" y="22"/>
                    <a:pt x="17" y="28"/>
                    <a:pt x="28" y="28"/>
                  </a:cubicBezTo>
                  <a:cubicBezTo>
                    <a:pt x="38" y="28"/>
                    <a:pt x="43" y="22"/>
                    <a:pt x="39" y="14"/>
                  </a:cubicBezTo>
                  <a:close/>
                </a:path>
              </a:pathLst>
            </a:custGeom>
            <a:grpFill/>
            <a:ln>
              <a:noFill/>
            </a:ln>
          </p:spPr>
          <p:txBody>
            <a:bodyPr anchor="ctr"/>
            <a:lstStyle/>
            <a:p>
              <a:pPr algn="ctr"/>
              <a:endParaRPr/>
            </a:p>
          </p:txBody>
        </p:sp>
        <p:sp>
          <p:nvSpPr>
            <p:cNvPr id="612" name="íSļîďé"/>
            <p:cNvSpPr/>
            <p:nvPr/>
          </p:nvSpPr>
          <p:spPr bwMode="auto">
            <a:xfrm>
              <a:off x="9802641" y="3803849"/>
              <a:ext cx="160466" cy="101834"/>
            </a:xfrm>
            <a:custGeom>
              <a:avLst/>
              <a:gdLst>
                <a:gd name="T0" fmla="*/ 40 w 44"/>
                <a:gd name="T1" fmla="*/ 14 h 28"/>
                <a:gd name="T2" fmla="*/ 15 w 44"/>
                <a:gd name="T3" fmla="*/ 0 h 28"/>
                <a:gd name="T4" fmla="*/ 4 w 44"/>
                <a:gd name="T5" fmla="*/ 14 h 28"/>
                <a:gd name="T6" fmla="*/ 29 w 44"/>
                <a:gd name="T7" fmla="*/ 28 h 28"/>
                <a:gd name="T8" fmla="*/ 40 w 44"/>
                <a:gd name="T9" fmla="*/ 14 h 28"/>
              </a:gdLst>
              <a:ahLst/>
              <a:cxnLst>
                <a:cxn ang="0">
                  <a:pos x="T0" y="T1"/>
                </a:cxn>
                <a:cxn ang="0">
                  <a:pos x="T2" y="T3"/>
                </a:cxn>
                <a:cxn ang="0">
                  <a:pos x="T4" y="T5"/>
                </a:cxn>
                <a:cxn ang="0">
                  <a:pos x="T6" y="T7"/>
                </a:cxn>
                <a:cxn ang="0">
                  <a:pos x="T8" y="T9"/>
                </a:cxn>
              </a:cxnLst>
              <a:rect l="0" t="0" r="r" b="b"/>
              <a:pathLst>
                <a:path w="44" h="28">
                  <a:moveTo>
                    <a:pt x="40" y="14"/>
                  </a:moveTo>
                  <a:cubicBezTo>
                    <a:pt x="37" y="6"/>
                    <a:pt x="25" y="0"/>
                    <a:pt x="15" y="0"/>
                  </a:cubicBezTo>
                  <a:cubicBezTo>
                    <a:pt x="5" y="0"/>
                    <a:pt x="0" y="6"/>
                    <a:pt x="4" y="14"/>
                  </a:cubicBezTo>
                  <a:cubicBezTo>
                    <a:pt x="8" y="22"/>
                    <a:pt x="19" y="28"/>
                    <a:pt x="29" y="28"/>
                  </a:cubicBezTo>
                  <a:cubicBezTo>
                    <a:pt x="39" y="28"/>
                    <a:pt x="44" y="22"/>
                    <a:pt x="40" y="14"/>
                  </a:cubicBezTo>
                  <a:close/>
                </a:path>
              </a:pathLst>
            </a:custGeom>
            <a:grpFill/>
            <a:ln>
              <a:noFill/>
            </a:ln>
          </p:spPr>
          <p:txBody>
            <a:bodyPr anchor="ctr"/>
            <a:lstStyle/>
            <a:p>
              <a:pPr algn="ctr"/>
              <a:endParaRPr/>
            </a:p>
          </p:txBody>
        </p:sp>
        <p:sp>
          <p:nvSpPr>
            <p:cNvPr id="613" name="iṡļïdè"/>
            <p:cNvSpPr/>
            <p:nvPr/>
          </p:nvSpPr>
          <p:spPr bwMode="auto">
            <a:xfrm>
              <a:off x="10126660" y="3803849"/>
              <a:ext cx="163552" cy="101834"/>
            </a:xfrm>
            <a:custGeom>
              <a:avLst/>
              <a:gdLst>
                <a:gd name="T0" fmla="*/ 41 w 45"/>
                <a:gd name="T1" fmla="*/ 14 h 28"/>
                <a:gd name="T2" fmla="*/ 15 w 45"/>
                <a:gd name="T3" fmla="*/ 0 h 28"/>
                <a:gd name="T4" fmla="*/ 4 w 45"/>
                <a:gd name="T5" fmla="*/ 14 h 28"/>
                <a:gd name="T6" fmla="*/ 30 w 45"/>
                <a:gd name="T7" fmla="*/ 28 h 28"/>
                <a:gd name="T8" fmla="*/ 41 w 45"/>
                <a:gd name="T9" fmla="*/ 14 h 28"/>
              </a:gdLst>
              <a:ahLst/>
              <a:cxnLst>
                <a:cxn ang="0">
                  <a:pos x="T0" y="T1"/>
                </a:cxn>
                <a:cxn ang="0">
                  <a:pos x="T2" y="T3"/>
                </a:cxn>
                <a:cxn ang="0">
                  <a:pos x="T4" y="T5"/>
                </a:cxn>
                <a:cxn ang="0">
                  <a:pos x="T6" y="T7"/>
                </a:cxn>
                <a:cxn ang="0">
                  <a:pos x="T8" y="T9"/>
                </a:cxn>
              </a:cxnLst>
              <a:rect l="0" t="0" r="r" b="b"/>
              <a:pathLst>
                <a:path w="45" h="28">
                  <a:moveTo>
                    <a:pt x="41" y="14"/>
                  </a:moveTo>
                  <a:cubicBezTo>
                    <a:pt x="36" y="6"/>
                    <a:pt x="25" y="0"/>
                    <a:pt x="15" y="0"/>
                  </a:cubicBezTo>
                  <a:cubicBezTo>
                    <a:pt x="5" y="0"/>
                    <a:pt x="0" y="6"/>
                    <a:pt x="4" y="14"/>
                  </a:cubicBezTo>
                  <a:cubicBezTo>
                    <a:pt x="8" y="22"/>
                    <a:pt x="20" y="28"/>
                    <a:pt x="30" y="28"/>
                  </a:cubicBezTo>
                  <a:cubicBezTo>
                    <a:pt x="40" y="28"/>
                    <a:pt x="45" y="22"/>
                    <a:pt x="41" y="14"/>
                  </a:cubicBezTo>
                  <a:close/>
                </a:path>
              </a:pathLst>
            </a:custGeom>
            <a:grpFill/>
            <a:ln>
              <a:noFill/>
            </a:ln>
          </p:spPr>
          <p:txBody>
            <a:bodyPr anchor="ctr"/>
            <a:lstStyle/>
            <a:p>
              <a:pPr algn="ctr"/>
              <a:endParaRPr/>
            </a:p>
          </p:txBody>
        </p:sp>
        <p:sp>
          <p:nvSpPr>
            <p:cNvPr id="614" name="ïśļîḋé"/>
            <p:cNvSpPr/>
            <p:nvPr/>
          </p:nvSpPr>
          <p:spPr bwMode="auto">
            <a:xfrm>
              <a:off x="8546683" y="3445885"/>
              <a:ext cx="141951" cy="94120"/>
            </a:xfrm>
            <a:custGeom>
              <a:avLst/>
              <a:gdLst>
                <a:gd name="T0" fmla="*/ 37 w 39"/>
                <a:gd name="T1" fmla="*/ 12 h 26"/>
                <a:gd name="T2" fmla="*/ 15 w 39"/>
                <a:gd name="T3" fmla="*/ 0 h 26"/>
                <a:gd name="T4" fmla="*/ 2 w 39"/>
                <a:gd name="T5" fmla="*/ 12 h 26"/>
                <a:gd name="T6" fmla="*/ 24 w 39"/>
                <a:gd name="T7" fmla="*/ 26 h 26"/>
                <a:gd name="T8" fmla="*/ 37 w 39"/>
                <a:gd name="T9" fmla="*/ 12 h 26"/>
              </a:gdLst>
              <a:ahLst/>
              <a:cxnLst>
                <a:cxn ang="0">
                  <a:pos x="T0" y="T1"/>
                </a:cxn>
                <a:cxn ang="0">
                  <a:pos x="T2" y="T3"/>
                </a:cxn>
                <a:cxn ang="0">
                  <a:pos x="T4" y="T5"/>
                </a:cxn>
                <a:cxn ang="0">
                  <a:pos x="T6" y="T7"/>
                </a:cxn>
                <a:cxn ang="0">
                  <a:pos x="T8" y="T9"/>
                </a:cxn>
              </a:cxnLst>
              <a:rect l="0" t="0" r="r" b="b"/>
              <a:pathLst>
                <a:path w="39" h="26">
                  <a:moveTo>
                    <a:pt x="37" y="12"/>
                  </a:moveTo>
                  <a:cubicBezTo>
                    <a:pt x="34" y="5"/>
                    <a:pt x="25" y="0"/>
                    <a:pt x="15" y="0"/>
                  </a:cubicBezTo>
                  <a:cubicBezTo>
                    <a:pt x="5" y="0"/>
                    <a:pt x="0" y="5"/>
                    <a:pt x="2" y="12"/>
                  </a:cubicBezTo>
                  <a:cubicBezTo>
                    <a:pt x="5" y="20"/>
                    <a:pt x="14" y="26"/>
                    <a:pt x="24" y="26"/>
                  </a:cubicBezTo>
                  <a:cubicBezTo>
                    <a:pt x="34" y="26"/>
                    <a:pt x="39" y="20"/>
                    <a:pt x="37" y="12"/>
                  </a:cubicBezTo>
                  <a:close/>
                </a:path>
              </a:pathLst>
            </a:custGeom>
            <a:grpFill/>
            <a:ln>
              <a:noFill/>
            </a:ln>
          </p:spPr>
          <p:txBody>
            <a:bodyPr anchor="ctr"/>
            <a:lstStyle/>
            <a:p>
              <a:pPr algn="ctr"/>
              <a:endParaRPr/>
            </a:p>
          </p:txBody>
        </p:sp>
        <p:sp>
          <p:nvSpPr>
            <p:cNvPr id="615" name="îšḷîdê"/>
            <p:cNvSpPr/>
            <p:nvPr/>
          </p:nvSpPr>
          <p:spPr bwMode="auto">
            <a:xfrm>
              <a:off x="9166947" y="3445885"/>
              <a:ext cx="146580" cy="94120"/>
            </a:xfrm>
            <a:custGeom>
              <a:avLst/>
              <a:gdLst>
                <a:gd name="T0" fmla="*/ 37 w 40"/>
                <a:gd name="T1" fmla="*/ 12 h 26"/>
                <a:gd name="T2" fmla="*/ 14 w 40"/>
                <a:gd name="T3" fmla="*/ 0 h 26"/>
                <a:gd name="T4" fmla="*/ 3 w 40"/>
                <a:gd name="T5" fmla="*/ 12 h 26"/>
                <a:gd name="T6" fmla="*/ 26 w 40"/>
                <a:gd name="T7" fmla="*/ 26 h 26"/>
                <a:gd name="T8" fmla="*/ 37 w 40"/>
                <a:gd name="T9" fmla="*/ 12 h 26"/>
              </a:gdLst>
              <a:ahLst/>
              <a:cxnLst>
                <a:cxn ang="0">
                  <a:pos x="T0" y="T1"/>
                </a:cxn>
                <a:cxn ang="0">
                  <a:pos x="T2" y="T3"/>
                </a:cxn>
                <a:cxn ang="0">
                  <a:pos x="T4" y="T5"/>
                </a:cxn>
                <a:cxn ang="0">
                  <a:pos x="T6" y="T7"/>
                </a:cxn>
                <a:cxn ang="0">
                  <a:pos x="T8" y="T9"/>
                </a:cxn>
              </a:cxnLst>
              <a:rect l="0" t="0" r="r" b="b"/>
              <a:pathLst>
                <a:path w="40" h="26">
                  <a:moveTo>
                    <a:pt x="37" y="12"/>
                  </a:moveTo>
                  <a:cubicBezTo>
                    <a:pt x="34" y="5"/>
                    <a:pt x="24" y="0"/>
                    <a:pt x="14" y="0"/>
                  </a:cubicBezTo>
                  <a:cubicBezTo>
                    <a:pt x="5" y="0"/>
                    <a:pt x="0" y="5"/>
                    <a:pt x="3" y="12"/>
                  </a:cubicBezTo>
                  <a:cubicBezTo>
                    <a:pt x="6" y="20"/>
                    <a:pt x="16" y="26"/>
                    <a:pt x="26" y="26"/>
                  </a:cubicBezTo>
                  <a:cubicBezTo>
                    <a:pt x="35" y="26"/>
                    <a:pt x="40" y="20"/>
                    <a:pt x="37" y="12"/>
                  </a:cubicBezTo>
                  <a:close/>
                </a:path>
              </a:pathLst>
            </a:custGeom>
            <a:grpFill/>
            <a:ln>
              <a:noFill/>
            </a:ln>
          </p:spPr>
          <p:txBody>
            <a:bodyPr anchor="ctr"/>
            <a:lstStyle/>
            <a:p>
              <a:pPr algn="ctr"/>
              <a:endParaRPr/>
            </a:p>
          </p:txBody>
        </p:sp>
        <p:sp>
          <p:nvSpPr>
            <p:cNvPr id="616" name="ïṡ1iḋe"/>
            <p:cNvSpPr/>
            <p:nvPr/>
          </p:nvSpPr>
          <p:spPr bwMode="auto">
            <a:xfrm>
              <a:off x="9319700" y="3445885"/>
              <a:ext cx="149666" cy="94120"/>
            </a:xfrm>
            <a:custGeom>
              <a:avLst/>
              <a:gdLst>
                <a:gd name="T0" fmla="*/ 38 w 41"/>
                <a:gd name="T1" fmla="*/ 12 h 26"/>
                <a:gd name="T2" fmla="*/ 15 w 41"/>
                <a:gd name="T3" fmla="*/ 0 h 26"/>
                <a:gd name="T4" fmla="*/ 3 w 41"/>
                <a:gd name="T5" fmla="*/ 12 h 26"/>
                <a:gd name="T6" fmla="*/ 26 w 41"/>
                <a:gd name="T7" fmla="*/ 26 h 26"/>
                <a:gd name="T8" fmla="*/ 38 w 41"/>
                <a:gd name="T9" fmla="*/ 12 h 26"/>
              </a:gdLst>
              <a:ahLst/>
              <a:cxnLst>
                <a:cxn ang="0">
                  <a:pos x="T0" y="T1"/>
                </a:cxn>
                <a:cxn ang="0">
                  <a:pos x="T2" y="T3"/>
                </a:cxn>
                <a:cxn ang="0">
                  <a:pos x="T4" y="T5"/>
                </a:cxn>
                <a:cxn ang="0">
                  <a:pos x="T6" y="T7"/>
                </a:cxn>
                <a:cxn ang="0">
                  <a:pos x="T8" y="T9"/>
                </a:cxn>
              </a:cxnLst>
              <a:rect l="0" t="0" r="r" b="b"/>
              <a:pathLst>
                <a:path w="41" h="26">
                  <a:moveTo>
                    <a:pt x="38" y="12"/>
                  </a:moveTo>
                  <a:cubicBezTo>
                    <a:pt x="35" y="5"/>
                    <a:pt x="24" y="0"/>
                    <a:pt x="15" y="0"/>
                  </a:cubicBezTo>
                  <a:cubicBezTo>
                    <a:pt x="5" y="0"/>
                    <a:pt x="0" y="5"/>
                    <a:pt x="3" y="12"/>
                  </a:cubicBezTo>
                  <a:cubicBezTo>
                    <a:pt x="6" y="20"/>
                    <a:pt x="17" y="26"/>
                    <a:pt x="26" y="26"/>
                  </a:cubicBezTo>
                  <a:cubicBezTo>
                    <a:pt x="36" y="26"/>
                    <a:pt x="41" y="20"/>
                    <a:pt x="38" y="12"/>
                  </a:cubicBezTo>
                  <a:close/>
                </a:path>
              </a:pathLst>
            </a:custGeom>
            <a:grpFill/>
            <a:ln>
              <a:noFill/>
            </a:ln>
          </p:spPr>
          <p:txBody>
            <a:bodyPr anchor="ctr"/>
            <a:lstStyle/>
            <a:p>
              <a:pPr algn="ctr"/>
              <a:endParaRPr/>
            </a:p>
          </p:txBody>
        </p:sp>
        <p:sp>
          <p:nvSpPr>
            <p:cNvPr id="617" name="íšḷíḑe"/>
            <p:cNvSpPr/>
            <p:nvPr/>
          </p:nvSpPr>
          <p:spPr bwMode="auto">
            <a:xfrm>
              <a:off x="8744180" y="3558520"/>
              <a:ext cx="145037" cy="98749"/>
            </a:xfrm>
            <a:custGeom>
              <a:avLst/>
              <a:gdLst>
                <a:gd name="T0" fmla="*/ 38 w 40"/>
                <a:gd name="T1" fmla="*/ 14 h 27"/>
                <a:gd name="T2" fmla="*/ 15 w 40"/>
                <a:gd name="T3" fmla="*/ 0 h 27"/>
                <a:gd name="T4" fmla="*/ 2 w 40"/>
                <a:gd name="T5" fmla="*/ 14 h 27"/>
                <a:gd name="T6" fmla="*/ 25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35" y="6"/>
                    <a:pt x="25" y="0"/>
                    <a:pt x="15" y="0"/>
                  </a:cubicBezTo>
                  <a:cubicBezTo>
                    <a:pt x="5" y="0"/>
                    <a:pt x="0" y="6"/>
                    <a:pt x="2" y="14"/>
                  </a:cubicBezTo>
                  <a:cubicBezTo>
                    <a:pt x="5" y="21"/>
                    <a:pt x="15" y="27"/>
                    <a:pt x="25" y="27"/>
                  </a:cubicBezTo>
                  <a:cubicBezTo>
                    <a:pt x="35" y="27"/>
                    <a:pt x="40" y="21"/>
                    <a:pt x="38" y="14"/>
                  </a:cubicBezTo>
                  <a:close/>
                </a:path>
              </a:pathLst>
            </a:custGeom>
            <a:grpFill/>
            <a:ln>
              <a:noFill/>
            </a:ln>
          </p:spPr>
          <p:txBody>
            <a:bodyPr anchor="ctr"/>
            <a:lstStyle/>
            <a:p>
              <a:pPr algn="ctr"/>
              <a:endParaRPr/>
            </a:p>
          </p:txBody>
        </p:sp>
        <p:sp>
          <p:nvSpPr>
            <p:cNvPr id="618" name="íṣḷíḑé"/>
            <p:cNvSpPr/>
            <p:nvPr/>
          </p:nvSpPr>
          <p:spPr bwMode="auto">
            <a:xfrm>
              <a:off x="8900018" y="3558520"/>
              <a:ext cx="149666" cy="98749"/>
            </a:xfrm>
            <a:custGeom>
              <a:avLst/>
              <a:gdLst>
                <a:gd name="T0" fmla="*/ 38 w 41"/>
                <a:gd name="T1" fmla="*/ 14 h 27"/>
                <a:gd name="T2" fmla="*/ 15 w 41"/>
                <a:gd name="T3" fmla="*/ 0 h 27"/>
                <a:gd name="T4" fmla="*/ 3 w 41"/>
                <a:gd name="T5" fmla="*/ 14 h 27"/>
                <a:gd name="T6" fmla="*/ 26 w 41"/>
                <a:gd name="T7" fmla="*/ 27 h 27"/>
                <a:gd name="T8" fmla="*/ 38 w 41"/>
                <a:gd name="T9" fmla="*/ 14 h 27"/>
              </a:gdLst>
              <a:ahLst/>
              <a:cxnLst>
                <a:cxn ang="0">
                  <a:pos x="T0" y="T1"/>
                </a:cxn>
                <a:cxn ang="0">
                  <a:pos x="T2" y="T3"/>
                </a:cxn>
                <a:cxn ang="0">
                  <a:pos x="T4" y="T5"/>
                </a:cxn>
                <a:cxn ang="0">
                  <a:pos x="T6" y="T7"/>
                </a:cxn>
                <a:cxn ang="0">
                  <a:pos x="T8" y="T9"/>
                </a:cxn>
              </a:cxnLst>
              <a:rect l="0" t="0" r="r" b="b"/>
              <a:pathLst>
                <a:path w="41" h="27">
                  <a:moveTo>
                    <a:pt x="38" y="14"/>
                  </a:moveTo>
                  <a:cubicBezTo>
                    <a:pt x="35" y="6"/>
                    <a:pt x="25" y="0"/>
                    <a:pt x="15" y="0"/>
                  </a:cubicBezTo>
                  <a:cubicBezTo>
                    <a:pt x="5" y="0"/>
                    <a:pt x="0" y="6"/>
                    <a:pt x="3" y="14"/>
                  </a:cubicBezTo>
                  <a:cubicBezTo>
                    <a:pt x="5" y="21"/>
                    <a:pt x="16" y="27"/>
                    <a:pt x="26" y="27"/>
                  </a:cubicBezTo>
                  <a:cubicBezTo>
                    <a:pt x="35" y="27"/>
                    <a:pt x="41" y="21"/>
                    <a:pt x="38" y="14"/>
                  </a:cubicBezTo>
                  <a:close/>
                </a:path>
              </a:pathLst>
            </a:custGeom>
            <a:grpFill/>
            <a:ln>
              <a:noFill/>
            </a:ln>
          </p:spPr>
          <p:txBody>
            <a:bodyPr anchor="ctr"/>
            <a:lstStyle/>
            <a:p>
              <a:pPr algn="ctr"/>
              <a:endParaRPr/>
            </a:p>
          </p:txBody>
        </p:sp>
        <p:sp>
          <p:nvSpPr>
            <p:cNvPr id="619" name="î$ḷîḍê"/>
            <p:cNvSpPr/>
            <p:nvPr/>
          </p:nvSpPr>
          <p:spPr bwMode="auto">
            <a:xfrm>
              <a:off x="9057399" y="3558520"/>
              <a:ext cx="149666" cy="98749"/>
            </a:xfrm>
            <a:custGeom>
              <a:avLst/>
              <a:gdLst>
                <a:gd name="T0" fmla="*/ 38 w 41"/>
                <a:gd name="T1" fmla="*/ 14 h 27"/>
                <a:gd name="T2" fmla="*/ 15 w 41"/>
                <a:gd name="T3" fmla="*/ 0 h 27"/>
                <a:gd name="T4" fmla="*/ 3 w 41"/>
                <a:gd name="T5" fmla="*/ 14 h 27"/>
                <a:gd name="T6" fmla="*/ 26 w 41"/>
                <a:gd name="T7" fmla="*/ 27 h 27"/>
                <a:gd name="T8" fmla="*/ 38 w 41"/>
                <a:gd name="T9" fmla="*/ 14 h 27"/>
              </a:gdLst>
              <a:ahLst/>
              <a:cxnLst>
                <a:cxn ang="0">
                  <a:pos x="T0" y="T1"/>
                </a:cxn>
                <a:cxn ang="0">
                  <a:pos x="T2" y="T3"/>
                </a:cxn>
                <a:cxn ang="0">
                  <a:pos x="T4" y="T5"/>
                </a:cxn>
                <a:cxn ang="0">
                  <a:pos x="T6" y="T7"/>
                </a:cxn>
                <a:cxn ang="0">
                  <a:pos x="T8" y="T9"/>
                </a:cxn>
              </a:cxnLst>
              <a:rect l="0" t="0" r="r" b="b"/>
              <a:pathLst>
                <a:path w="41" h="27">
                  <a:moveTo>
                    <a:pt x="38" y="14"/>
                  </a:moveTo>
                  <a:cubicBezTo>
                    <a:pt x="35" y="6"/>
                    <a:pt x="25" y="0"/>
                    <a:pt x="15" y="0"/>
                  </a:cubicBezTo>
                  <a:cubicBezTo>
                    <a:pt x="5" y="0"/>
                    <a:pt x="0" y="6"/>
                    <a:pt x="3" y="14"/>
                  </a:cubicBezTo>
                  <a:cubicBezTo>
                    <a:pt x="6" y="21"/>
                    <a:pt x="16" y="27"/>
                    <a:pt x="26" y="27"/>
                  </a:cubicBezTo>
                  <a:cubicBezTo>
                    <a:pt x="36" y="27"/>
                    <a:pt x="41" y="21"/>
                    <a:pt x="38" y="14"/>
                  </a:cubicBezTo>
                  <a:close/>
                </a:path>
              </a:pathLst>
            </a:custGeom>
            <a:grpFill/>
            <a:ln>
              <a:noFill/>
            </a:ln>
          </p:spPr>
          <p:txBody>
            <a:bodyPr anchor="ctr"/>
            <a:lstStyle/>
            <a:p>
              <a:pPr algn="ctr"/>
              <a:endParaRPr/>
            </a:p>
          </p:txBody>
        </p:sp>
        <p:sp>
          <p:nvSpPr>
            <p:cNvPr id="620" name="iSliḍé"/>
            <p:cNvSpPr/>
            <p:nvPr/>
          </p:nvSpPr>
          <p:spPr bwMode="auto">
            <a:xfrm>
              <a:off x="9214779" y="3558520"/>
              <a:ext cx="152752" cy="98749"/>
            </a:xfrm>
            <a:custGeom>
              <a:avLst/>
              <a:gdLst>
                <a:gd name="T0" fmla="*/ 38 w 42"/>
                <a:gd name="T1" fmla="*/ 14 h 27"/>
                <a:gd name="T2" fmla="*/ 15 w 42"/>
                <a:gd name="T3" fmla="*/ 0 h 27"/>
                <a:gd name="T4" fmla="*/ 3 w 42"/>
                <a:gd name="T5" fmla="*/ 14 h 27"/>
                <a:gd name="T6" fmla="*/ 27 w 42"/>
                <a:gd name="T7" fmla="*/ 27 h 27"/>
                <a:gd name="T8" fmla="*/ 38 w 42"/>
                <a:gd name="T9" fmla="*/ 14 h 27"/>
              </a:gdLst>
              <a:ahLst/>
              <a:cxnLst>
                <a:cxn ang="0">
                  <a:pos x="T0" y="T1"/>
                </a:cxn>
                <a:cxn ang="0">
                  <a:pos x="T2" y="T3"/>
                </a:cxn>
                <a:cxn ang="0">
                  <a:pos x="T4" y="T5"/>
                </a:cxn>
                <a:cxn ang="0">
                  <a:pos x="T6" y="T7"/>
                </a:cxn>
                <a:cxn ang="0">
                  <a:pos x="T8" y="T9"/>
                </a:cxn>
              </a:cxnLst>
              <a:rect l="0" t="0" r="r" b="b"/>
              <a:pathLst>
                <a:path w="42" h="27">
                  <a:moveTo>
                    <a:pt x="38" y="14"/>
                  </a:moveTo>
                  <a:cubicBezTo>
                    <a:pt x="35" y="6"/>
                    <a:pt x="25" y="0"/>
                    <a:pt x="15" y="0"/>
                  </a:cubicBezTo>
                  <a:cubicBezTo>
                    <a:pt x="5" y="0"/>
                    <a:pt x="0" y="6"/>
                    <a:pt x="3" y="14"/>
                  </a:cubicBezTo>
                  <a:cubicBezTo>
                    <a:pt x="6" y="21"/>
                    <a:pt x="17" y="27"/>
                    <a:pt x="27" y="27"/>
                  </a:cubicBezTo>
                  <a:cubicBezTo>
                    <a:pt x="36" y="27"/>
                    <a:pt x="42" y="21"/>
                    <a:pt x="38" y="14"/>
                  </a:cubicBezTo>
                  <a:close/>
                </a:path>
              </a:pathLst>
            </a:custGeom>
            <a:grpFill/>
            <a:ln>
              <a:noFill/>
            </a:ln>
          </p:spPr>
          <p:txBody>
            <a:bodyPr anchor="ctr"/>
            <a:lstStyle/>
            <a:p>
              <a:pPr algn="ctr"/>
              <a:endParaRPr/>
            </a:p>
          </p:txBody>
        </p:sp>
        <p:sp>
          <p:nvSpPr>
            <p:cNvPr id="621" name="íš1îḓé"/>
            <p:cNvSpPr/>
            <p:nvPr/>
          </p:nvSpPr>
          <p:spPr bwMode="auto">
            <a:xfrm>
              <a:off x="9370616" y="3558520"/>
              <a:ext cx="154295" cy="98749"/>
            </a:xfrm>
            <a:custGeom>
              <a:avLst/>
              <a:gdLst>
                <a:gd name="T0" fmla="*/ 39 w 42"/>
                <a:gd name="T1" fmla="*/ 14 h 27"/>
                <a:gd name="T2" fmla="*/ 15 w 42"/>
                <a:gd name="T3" fmla="*/ 0 h 27"/>
                <a:gd name="T4" fmla="*/ 3 w 42"/>
                <a:gd name="T5" fmla="*/ 14 h 27"/>
                <a:gd name="T6" fmla="*/ 27 w 42"/>
                <a:gd name="T7" fmla="*/ 27 h 27"/>
                <a:gd name="T8" fmla="*/ 39 w 42"/>
                <a:gd name="T9" fmla="*/ 14 h 27"/>
              </a:gdLst>
              <a:ahLst/>
              <a:cxnLst>
                <a:cxn ang="0">
                  <a:pos x="T0" y="T1"/>
                </a:cxn>
                <a:cxn ang="0">
                  <a:pos x="T2" y="T3"/>
                </a:cxn>
                <a:cxn ang="0">
                  <a:pos x="T4" y="T5"/>
                </a:cxn>
                <a:cxn ang="0">
                  <a:pos x="T6" y="T7"/>
                </a:cxn>
                <a:cxn ang="0">
                  <a:pos x="T8" y="T9"/>
                </a:cxn>
              </a:cxnLst>
              <a:rect l="0" t="0" r="r" b="b"/>
              <a:pathLst>
                <a:path w="42" h="27">
                  <a:moveTo>
                    <a:pt x="39" y="14"/>
                  </a:moveTo>
                  <a:cubicBezTo>
                    <a:pt x="35" y="6"/>
                    <a:pt x="25" y="0"/>
                    <a:pt x="15" y="0"/>
                  </a:cubicBezTo>
                  <a:cubicBezTo>
                    <a:pt x="5" y="0"/>
                    <a:pt x="0" y="6"/>
                    <a:pt x="3" y="14"/>
                  </a:cubicBezTo>
                  <a:cubicBezTo>
                    <a:pt x="7" y="21"/>
                    <a:pt x="17" y="27"/>
                    <a:pt x="27" y="27"/>
                  </a:cubicBezTo>
                  <a:cubicBezTo>
                    <a:pt x="37" y="27"/>
                    <a:pt x="42" y="21"/>
                    <a:pt x="39" y="14"/>
                  </a:cubicBezTo>
                  <a:close/>
                </a:path>
              </a:pathLst>
            </a:custGeom>
            <a:grpFill/>
            <a:ln>
              <a:noFill/>
            </a:ln>
          </p:spPr>
          <p:txBody>
            <a:bodyPr anchor="ctr"/>
            <a:lstStyle/>
            <a:p>
              <a:pPr algn="ctr"/>
              <a:endParaRPr/>
            </a:p>
          </p:txBody>
        </p:sp>
        <p:sp>
          <p:nvSpPr>
            <p:cNvPr id="622" name="îš1îḍe"/>
            <p:cNvSpPr/>
            <p:nvPr/>
          </p:nvSpPr>
          <p:spPr bwMode="auto">
            <a:xfrm>
              <a:off x="9842758" y="3558520"/>
              <a:ext cx="155838" cy="98749"/>
            </a:xfrm>
            <a:custGeom>
              <a:avLst/>
              <a:gdLst>
                <a:gd name="T0" fmla="*/ 39 w 43"/>
                <a:gd name="T1" fmla="*/ 14 h 27"/>
                <a:gd name="T2" fmla="*/ 15 w 43"/>
                <a:gd name="T3" fmla="*/ 0 h 27"/>
                <a:gd name="T4" fmla="*/ 4 w 43"/>
                <a:gd name="T5" fmla="*/ 14 h 27"/>
                <a:gd name="T6" fmla="*/ 28 w 43"/>
                <a:gd name="T7" fmla="*/ 27 h 27"/>
                <a:gd name="T8" fmla="*/ 39 w 43"/>
                <a:gd name="T9" fmla="*/ 14 h 27"/>
              </a:gdLst>
              <a:ahLst/>
              <a:cxnLst>
                <a:cxn ang="0">
                  <a:pos x="T0" y="T1"/>
                </a:cxn>
                <a:cxn ang="0">
                  <a:pos x="T2" y="T3"/>
                </a:cxn>
                <a:cxn ang="0">
                  <a:pos x="T4" y="T5"/>
                </a:cxn>
                <a:cxn ang="0">
                  <a:pos x="T6" y="T7"/>
                </a:cxn>
                <a:cxn ang="0">
                  <a:pos x="T8" y="T9"/>
                </a:cxn>
              </a:cxnLst>
              <a:rect l="0" t="0" r="r" b="b"/>
              <a:pathLst>
                <a:path w="43" h="27">
                  <a:moveTo>
                    <a:pt x="39" y="14"/>
                  </a:moveTo>
                  <a:cubicBezTo>
                    <a:pt x="36" y="6"/>
                    <a:pt x="25" y="0"/>
                    <a:pt x="15" y="0"/>
                  </a:cubicBezTo>
                  <a:cubicBezTo>
                    <a:pt x="5" y="0"/>
                    <a:pt x="0" y="6"/>
                    <a:pt x="4" y="14"/>
                  </a:cubicBezTo>
                  <a:cubicBezTo>
                    <a:pt x="8" y="21"/>
                    <a:pt x="19" y="27"/>
                    <a:pt x="28" y="27"/>
                  </a:cubicBezTo>
                  <a:cubicBezTo>
                    <a:pt x="38" y="27"/>
                    <a:pt x="43" y="21"/>
                    <a:pt x="39" y="14"/>
                  </a:cubicBezTo>
                  <a:close/>
                </a:path>
              </a:pathLst>
            </a:custGeom>
            <a:grpFill/>
            <a:ln>
              <a:noFill/>
            </a:ln>
          </p:spPr>
          <p:txBody>
            <a:bodyPr anchor="ctr"/>
            <a:lstStyle/>
            <a:p>
              <a:pPr algn="ctr"/>
              <a:endParaRPr/>
            </a:p>
          </p:txBody>
        </p:sp>
        <p:sp>
          <p:nvSpPr>
            <p:cNvPr id="623" name="îṩḷîḍé"/>
            <p:cNvSpPr/>
            <p:nvPr/>
          </p:nvSpPr>
          <p:spPr bwMode="auto">
            <a:xfrm>
              <a:off x="9998596" y="3558520"/>
              <a:ext cx="160466" cy="98749"/>
            </a:xfrm>
            <a:custGeom>
              <a:avLst/>
              <a:gdLst>
                <a:gd name="T0" fmla="*/ 40 w 44"/>
                <a:gd name="T1" fmla="*/ 14 h 27"/>
                <a:gd name="T2" fmla="*/ 15 w 44"/>
                <a:gd name="T3" fmla="*/ 0 h 27"/>
                <a:gd name="T4" fmla="*/ 4 w 44"/>
                <a:gd name="T5" fmla="*/ 14 h 27"/>
                <a:gd name="T6" fmla="*/ 29 w 44"/>
                <a:gd name="T7" fmla="*/ 27 h 27"/>
                <a:gd name="T8" fmla="*/ 40 w 44"/>
                <a:gd name="T9" fmla="*/ 14 h 27"/>
              </a:gdLst>
              <a:ahLst/>
              <a:cxnLst>
                <a:cxn ang="0">
                  <a:pos x="T0" y="T1"/>
                </a:cxn>
                <a:cxn ang="0">
                  <a:pos x="T2" y="T3"/>
                </a:cxn>
                <a:cxn ang="0">
                  <a:pos x="T4" y="T5"/>
                </a:cxn>
                <a:cxn ang="0">
                  <a:pos x="T6" y="T7"/>
                </a:cxn>
                <a:cxn ang="0">
                  <a:pos x="T8" y="T9"/>
                </a:cxn>
              </a:cxnLst>
              <a:rect l="0" t="0" r="r" b="b"/>
              <a:pathLst>
                <a:path w="44" h="27">
                  <a:moveTo>
                    <a:pt x="40" y="14"/>
                  </a:moveTo>
                  <a:cubicBezTo>
                    <a:pt x="36" y="6"/>
                    <a:pt x="25" y="0"/>
                    <a:pt x="15" y="0"/>
                  </a:cubicBezTo>
                  <a:cubicBezTo>
                    <a:pt x="5" y="0"/>
                    <a:pt x="0" y="6"/>
                    <a:pt x="4" y="14"/>
                  </a:cubicBezTo>
                  <a:cubicBezTo>
                    <a:pt x="8" y="21"/>
                    <a:pt x="19" y="27"/>
                    <a:pt x="29" y="27"/>
                  </a:cubicBezTo>
                  <a:cubicBezTo>
                    <a:pt x="39" y="27"/>
                    <a:pt x="44" y="21"/>
                    <a:pt x="40" y="14"/>
                  </a:cubicBezTo>
                  <a:close/>
                </a:path>
              </a:pathLst>
            </a:custGeom>
            <a:grpFill/>
            <a:ln>
              <a:noFill/>
            </a:ln>
          </p:spPr>
          <p:txBody>
            <a:bodyPr anchor="ctr"/>
            <a:lstStyle/>
            <a:p>
              <a:pPr algn="ctr"/>
              <a:endParaRPr/>
            </a:p>
          </p:txBody>
        </p:sp>
        <p:sp>
          <p:nvSpPr>
            <p:cNvPr id="624" name="ïṡlidê"/>
            <p:cNvSpPr/>
            <p:nvPr/>
          </p:nvSpPr>
          <p:spPr bwMode="auto">
            <a:xfrm>
              <a:off x="8787383" y="3678869"/>
              <a:ext cx="149666" cy="103378"/>
            </a:xfrm>
            <a:custGeom>
              <a:avLst/>
              <a:gdLst>
                <a:gd name="T0" fmla="*/ 38 w 41"/>
                <a:gd name="T1" fmla="*/ 14 h 28"/>
                <a:gd name="T2" fmla="*/ 15 w 41"/>
                <a:gd name="T3" fmla="*/ 0 h 28"/>
                <a:gd name="T4" fmla="*/ 2 w 41"/>
                <a:gd name="T5" fmla="*/ 14 h 28"/>
                <a:gd name="T6" fmla="*/ 25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35" y="6"/>
                    <a:pt x="25" y="0"/>
                    <a:pt x="15" y="0"/>
                  </a:cubicBezTo>
                  <a:cubicBezTo>
                    <a:pt x="5" y="0"/>
                    <a:pt x="0" y="6"/>
                    <a:pt x="2" y="14"/>
                  </a:cubicBezTo>
                  <a:cubicBezTo>
                    <a:pt x="5" y="22"/>
                    <a:pt x="16" y="28"/>
                    <a:pt x="25" y="28"/>
                  </a:cubicBezTo>
                  <a:cubicBezTo>
                    <a:pt x="35" y="28"/>
                    <a:pt x="41" y="22"/>
                    <a:pt x="38" y="14"/>
                  </a:cubicBezTo>
                  <a:close/>
                </a:path>
              </a:pathLst>
            </a:custGeom>
            <a:grpFill/>
            <a:ln>
              <a:noFill/>
            </a:ln>
          </p:spPr>
          <p:txBody>
            <a:bodyPr anchor="ctr"/>
            <a:lstStyle/>
            <a:p>
              <a:pPr algn="ctr"/>
              <a:endParaRPr/>
            </a:p>
          </p:txBody>
        </p:sp>
        <p:sp>
          <p:nvSpPr>
            <p:cNvPr id="625" name="isḻíḋè"/>
            <p:cNvSpPr/>
            <p:nvPr/>
          </p:nvSpPr>
          <p:spPr bwMode="auto">
            <a:xfrm>
              <a:off x="8944763" y="3678869"/>
              <a:ext cx="152752" cy="103378"/>
            </a:xfrm>
            <a:custGeom>
              <a:avLst/>
              <a:gdLst>
                <a:gd name="T0" fmla="*/ 39 w 42"/>
                <a:gd name="T1" fmla="*/ 14 h 28"/>
                <a:gd name="T2" fmla="*/ 16 w 42"/>
                <a:gd name="T3" fmla="*/ 0 h 28"/>
                <a:gd name="T4" fmla="*/ 3 w 42"/>
                <a:gd name="T5" fmla="*/ 14 h 28"/>
                <a:gd name="T6" fmla="*/ 27 w 42"/>
                <a:gd name="T7" fmla="*/ 28 h 28"/>
                <a:gd name="T8" fmla="*/ 39 w 42"/>
                <a:gd name="T9" fmla="*/ 14 h 28"/>
              </a:gdLst>
              <a:ahLst/>
              <a:cxnLst>
                <a:cxn ang="0">
                  <a:pos x="T0" y="T1"/>
                </a:cxn>
                <a:cxn ang="0">
                  <a:pos x="T2" y="T3"/>
                </a:cxn>
                <a:cxn ang="0">
                  <a:pos x="T4" y="T5"/>
                </a:cxn>
                <a:cxn ang="0">
                  <a:pos x="T6" y="T7"/>
                </a:cxn>
                <a:cxn ang="0">
                  <a:pos x="T8" y="T9"/>
                </a:cxn>
              </a:cxnLst>
              <a:rect l="0" t="0" r="r" b="b"/>
              <a:pathLst>
                <a:path w="42" h="28">
                  <a:moveTo>
                    <a:pt x="39" y="14"/>
                  </a:moveTo>
                  <a:cubicBezTo>
                    <a:pt x="36" y="6"/>
                    <a:pt x="26" y="0"/>
                    <a:pt x="16" y="0"/>
                  </a:cubicBezTo>
                  <a:cubicBezTo>
                    <a:pt x="6" y="0"/>
                    <a:pt x="0" y="6"/>
                    <a:pt x="3" y="14"/>
                  </a:cubicBezTo>
                  <a:cubicBezTo>
                    <a:pt x="6" y="22"/>
                    <a:pt x="17" y="28"/>
                    <a:pt x="27" y="28"/>
                  </a:cubicBezTo>
                  <a:cubicBezTo>
                    <a:pt x="37" y="28"/>
                    <a:pt x="42" y="22"/>
                    <a:pt x="39" y="14"/>
                  </a:cubicBezTo>
                  <a:close/>
                </a:path>
              </a:pathLst>
            </a:custGeom>
            <a:grpFill/>
            <a:ln>
              <a:noFill/>
            </a:ln>
          </p:spPr>
          <p:txBody>
            <a:bodyPr anchor="ctr"/>
            <a:lstStyle/>
            <a:p>
              <a:pPr algn="ctr"/>
              <a:endParaRPr/>
            </a:p>
          </p:txBody>
        </p:sp>
        <p:sp>
          <p:nvSpPr>
            <p:cNvPr id="626" name="ïsľiďé"/>
            <p:cNvSpPr/>
            <p:nvPr/>
          </p:nvSpPr>
          <p:spPr bwMode="auto">
            <a:xfrm>
              <a:off x="9583543" y="3678869"/>
              <a:ext cx="155838" cy="103378"/>
            </a:xfrm>
            <a:custGeom>
              <a:avLst/>
              <a:gdLst>
                <a:gd name="T0" fmla="*/ 40 w 43"/>
                <a:gd name="T1" fmla="*/ 14 h 28"/>
                <a:gd name="T2" fmla="*/ 15 w 43"/>
                <a:gd name="T3" fmla="*/ 0 h 28"/>
                <a:gd name="T4" fmla="*/ 4 w 43"/>
                <a:gd name="T5" fmla="*/ 14 h 28"/>
                <a:gd name="T6" fmla="*/ 28 w 43"/>
                <a:gd name="T7" fmla="*/ 28 h 28"/>
                <a:gd name="T8" fmla="*/ 40 w 43"/>
                <a:gd name="T9" fmla="*/ 14 h 28"/>
              </a:gdLst>
              <a:ahLst/>
              <a:cxnLst>
                <a:cxn ang="0">
                  <a:pos x="T0" y="T1"/>
                </a:cxn>
                <a:cxn ang="0">
                  <a:pos x="T2" y="T3"/>
                </a:cxn>
                <a:cxn ang="0">
                  <a:pos x="T4" y="T5"/>
                </a:cxn>
                <a:cxn ang="0">
                  <a:pos x="T6" y="T7"/>
                </a:cxn>
                <a:cxn ang="0">
                  <a:pos x="T8" y="T9"/>
                </a:cxn>
              </a:cxnLst>
              <a:rect l="0" t="0" r="r" b="b"/>
              <a:pathLst>
                <a:path w="43" h="28">
                  <a:moveTo>
                    <a:pt x="40" y="14"/>
                  </a:moveTo>
                  <a:cubicBezTo>
                    <a:pt x="36" y="6"/>
                    <a:pt x="25" y="0"/>
                    <a:pt x="15" y="0"/>
                  </a:cubicBezTo>
                  <a:cubicBezTo>
                    <a:pt x="5" y="0"/>
                    <a:pt x="0" y="6"/>
                    <a:pt x="4" y="14"/>
                  </a:cubicBezTo>
                  <a:cubicBezTo>
                    <a:pt x="7" y="22"/>
                    <a:pt x="18" y="28"/>
                    <a:pt x="28" y="28"/>
                  </a:cubicBezTo>
                  <a:cubicBezTo>
                    <a:pt x="38" y="28"/>
                    <a:pt x="43" y="22"/>
                    <a:pt x="40" y="14"/>
                  </a:cubicBezTo>
                  <a:close/>
                </a:path>
              </a:pathLst>
            </a:custGeom>
            <a:grpFill/>
            <a:ln>
              <a:noFill/>
            </a:ln>
          </p:spPr>
          <p:txBody>
            <a:bodyPr anchor="ctr"/>
            <a:lstStyle/>
            <a:p>
              <a:pPr algn="ctr"/>
              <a:endParaRPr/>
            </a:p>
          </p:txBody>
        </p:sp>
        <p:sp>
          <p:nvSpPr>
            <p:cNvPr id="627" name="ïṣḷíḓé"/>
            <p:cNvSpPr/>
            <p:nvPr/>
          </p:nvSpPr>
          <p:spPr bwMode="auto">
            <a:xfrm>
              <a:off x="10064942" y="3678869"/>
              <a:ext cx="157381" cy="103378"/>
            </a:xfrm>
            <a:custGeom>
              <a:avLst/>
              <a:gdLst>
                <a:gd name="T0" fmla="*/ 39 w 43"/>
                <a:gd name="T1" fmla="*/ 14 h 28"/>
                <a:gd name="T2" fmla="*/ 14 w 43"/>
                <a:gd name="T3" fmla="*/ 0 h 28"/>
                <a:gd name="T4" fmla="*/ 4 w 43"/>
                <a:gd name="T5" fmla="*/ 14 h 28"/>
                <a:gd name="T6" fmla="*/ 29 w 43"/>
                <a:gd name="T7" fmla="*/ 28 h 28"/>
                <a:gd name="T8" fmla="*/ 39 w 43"/>
                <a:gd name="T9" fmla="*/ 14 h 28"/>
              </a:gdLst>
              <a:ahLst/>
              <a:cxnLst>
                <a:cxn ang="0">
                  <a:pos x="T0" y="T1"/>
                </a:cxn>
                <a:cxn ang="0">
                  <a:pos x="T2" y="T3"/>
                </a:cxn>
                <a:cxn ang="0">
                  <a:pos x="T4" y="T5"/>
                </a:cxn>
                <a:cxn ang="0">
                  <a:pos x="T6" y="T7"/>
                </a:cxn>
                <a:cxn ang="0">
                  <a:pos x="T8" y="T9"/>
                </a:cxn>
              </a:cxnLst>
              <a:rect l="0" t="0" r="r" b="b"/>
              <a:pathLst>
                <a:path w="43" h="28">
                  <a:moveTo>
                    <a:pt x="39" y="14"/>
                  </a:moveTo>
                  <a:cubicBezTo>
                    <a:pt x="35" y="6"/>
                    <a:pt x="24" y="0"/>
                    <a:pt x="14" y="0"/>
                  </a:cubicBezTo>
                  <a:cubicBezTo>
                    <a:pt x="4" y="0"/>
                    <a:pt x="0" y="6"/>
                    <a:pt x="4" y="14"/>
                  </a:cubicBezTo>
                  <a:cubicBezTo>
                    <a:pt x="7" y="22"/>
                    <a:pt x="19" y="28"/>
                    <a:pt x="29" y="28"/>
                  </a:cubicBezTo>
                  <a:cubicBezTo>
                    <a:pt x="39" y="28"/>
                    <a:pt x="43" y="22"/>
                    <a:pt x="39" y="14"/>
                  </a:cubicBezTo>
                  <a:close/>
                </a:path>
              </a:pathLst>
            </a:custGeom>
            <a:grpFill/>
            <a:ln>
              <a:noFill/>
            </a:ln>
          </p:spPr>
          <p:txBody>
            <a:bodyPr anchor="ctr"/>
            <a:lstStyle/>
            <a:p>
              <a:pPr algn="ctr"/>
              <a:endParaRPr/>
            </a:p>
          </p:txBody>
        </p:sp>
        <p:sp>
          <p:nvSpPr>
            <p:cNvPr id="628" name="íşḷídê"/>
            <p:cNvSpPr/>
            <p:nvPr/>
          </p:nvSpPr>
          <p:spPr bwMode="auto">
            <a:xfrm>
              <a:off x="10222323" y="3678869"/>
              <a:ext cx="160466" cy="103378"/>
            </a:xfrm>
            <a:custGeom>
              <a:avLst/>
              <a:gdLst>
                <a:gd name="T0" fmla="*/ 40 w 44"/>
                <a:gd name="T1" fmla="*/ 14 h 28"/>
                <a:gd name="T2" fmla="*/ 15 w 44"/>
                <a:gd name="T3" fmla="*/ 0 h 28"/>
                <a:gd name="T4" fmla="*/ 4 w 44"/>
                <a:gd name="T5" fmla="*/ 14 h 28"/>
                <a:gd name="T6" fmla="*/ 30 w 44"/>
                <a:gd name="T7" fmla="*/ 28 h 28"/>
                <a:gd name="T8" fmla="*/ 40 w 44"/>
                <a:gd name="T9" fmla="*/ 14 h 28"/>
              </a:gdLst>
              <a:ahLst/>
              <a:cxnLst>
                <a:cxn ang="0">
                  <a:pos x="T0" y="T1"/>
                </a:cxn>
                <a:cxn ang="0">
                  <a:pos x="T2" y="T3"/>
                </a:cxn>
                <a:cxn ang="0">
                  <a:pos x="T4" y="T5"/>
                </a:cxn>
                <a:cxn ang="0">
                  <a:pos x="T6" y="T7"/>
                </a:cxn>
                <a:cxn ang="0">
                  <a:pos x="T8" y="T9"/>
                </a:cxn>
              </a:cxnLst>
              <a:rect l="0" t="0" r="r" b="b"/>
              <a:pathLst>
                <a:path w="44" h="28">
                  <a:moveTo>
                    <a:pt x="40" y="14"/>
                  </a:moveTo>
                  <a:cubicBezTo>
                    <a:pt x="36" y="6"/>
                    <a:pt x="25" y="0"/>
                    <a:pt x="15" y="0"/>
                  </a:cubicBezTo>
                  <a:cubicBezTo>
                    <a:pt x="5" y="0"/>
                    <a:pt x="0" y="6"/>
                    <a:pt x="4" y="14"/>
                  </a:cubicBezTo>
                  <a:cubicBezTo>
                    <a:pt x="8" y="22"/>
                    <a:pt x="20" y="28"/>
                    <a:pt x="30" y="28"/>
                  </a:cubicBezTo>
                  <a:cubicBezTo>
                    <a:pt x="40" y="28"/>
                    <a:pt x="44" y="22"/>
                    <a:pt x="40" y="14"/>
                  </a:cubicBezTo>
                  <a:close/>
                </a:path>
              </a:pathLst>
            </a:custGeom>
            <a:grpFill/>
            <a:ln>
              <a:noFill/>
            </a:ln>
          </p:spPr>
          <p:txBody>
            <a:bodyPr anchor="ctr"/>
            <a:lstStyle/>
            <a:p>
              <a:pPr algn="ctr"/>
              <a:endParaRPr/>
            </a:p>
          </p:txBody>
        </p:sp>
        <p:sp>
          <p:nvSpPr>
            <p:cNvPr id="629" name="iṩļîḍe"/>
            <p:cNvSpPr/>
            <p:nvPr/>
          </p:nvSpPr>
          <p:spPr bwMode="auto">
            <a:xfrm>
              <a:off x="10382789" y="3678869"/>
              <a:ext cx="160466" cy="103378"/>
            </a:xfrm>
            <a:custGeom>
              <a:avLst/>
              <a:gdLst>
                <a:gd name="T0" fmla="*/ 40 w 44"/>
                <a:gd name="T1" fmla="*/ 14 h 28"/>
                <a:gd name="T2" fmla="*/ 14 w 44"/>
                <a:gd name="T3" fmla="*/ 0 h 28"/>
                <a:gd name="T4" fmla="*/ 4 w 44"/>
                <a:gd name="T5" fmla="*/ 14 h 28"/>
                <a:gd name="T6" fmla="*/ 30 w 44"/>
                <a:gd name="T7" fmla="*/ 28 h 28"/>
                <a:gd name="T8" fmla="*/ 40 w 44"/>
                <a:gd name="T9" fmla="*/ 14 h 28"/>
              </a:gdLst>
              <a:ahLst/>
              <a:cxnLst>
                <a:cxn ang="0">
                  <a:pos x="T0" y="T1"/>
                </a:cxn>
                <a:cxn ang="0">
                  <a:pos x="T2" y="T3"/>
                </a:cxn>
                <a:cxn ang="0">
                  <a:pos x="T4" y="T5"/>
                </a:cxn>
                <a:cxn ang="0">
                  <a:pos x="T6" y="T7"/>
                </a:cxn>
                <a:cxn ang="0">
                  <a:pos x="T8" y="T9"/>
                </a:cxn>
              </a:cxnLst>
              <a:rect l="0" t="0" r="r" b="b"/>
              <a:pathLst>
                <a:path w="44" h="28">
                  <a:moveTo>
                    <a:pt x="40" y="14"/>
                  </a:moveTo>
                  <a:cubicBezTo>
                    <a:pt x="36" y="6"/>
                    <a:pt x="24" y="0"/>
                    <a:pt x="14" y="0"/>
                  </a:cubicBezTo>
                  <a:cubicBezTo>
                    <a:pt x="5" y="0"/>
                    <a:pt x="0" y="6"/>
                    <a:pt x="4" y="14"/>
                  </a:cubicBezTo>
                  <a:cubicBezTo>
                    <a:pt x="9" y="22"/>
                    <a:pt x="20" y="28"/>
                    <a:pt x="30" y="28"/>
                  </a:cubicBezTo>
                  <a:cubicBezTo>
                    <a:pt x="40" y="28"/>
                    <a:pt x="44" y="22"/>
                    <a:pt x="40" y="14"/>
                  </a:cubicBezTo>
                  <a:close/>
                </a:path>
              </a:pathLst>
            </a:custGeom>
            <a:grpFill/>
            <a:ln>
              <a:noFill/>
            </a:ln>
          </p:spPr>
          <p:txBody>
            <a:bodyPr anchor="ctr"/>
            <a:lstStyle/>
            <a:p>
              <a:pPr algn="ctr"/>
              <a:endParaRPr/>
            </a:p>
          </p:txBody>
        </p:sp>
        <p:sp>
          <p:nvSpPr>
            <p:cNvPr id="630" name="í$ḻiḓé"/>
            <p:cNvSpPr/>
            <p:nvPr/>
          </p:nvSpPr>
          <p:spPr bwMode="auto">
            <a:xfrm>
              <a:off x="9156147" y="3803849"/>
              <a:ext cx="157381" cy="101834"/>
            </a:xfrm>
            <a:custGeom>
              <a:avLst/>
              <a:gdLst>
                <a:gd name="T0" fmla="*/ 39 w 43"/>
                <a:gd name="T1" fmla="*/ 14 h 28"/>
                <a:gd name="T2" fmla="*/ 15 w 43"/>
                <a:gd name="T3" fmla="*/ 0 h 28"/>
                <a:gd name="T4" fmla="*/ 3 w 43"/>
                <a:gd name="T5" fmla="*/ 14 h 28"/>
                <a:gd name="T6" fmla="*/ 27 w 43"/>
                <a:gd name="T7" fmla="*/ 28 h 28"/>
                <a:gd name="T8" fmla="*/ 39 w 43"/>
                <a:gd name="T9" fmla="*/ 14 h 28"/>
              </a:gdLst>
              <a:ahLst/>
              <a:cxnLst>
                <a:cxn ang="0">
                  <a:pos x="T0" y="T1"/>
                </a:cxn>
                <a:cxn ang="0">
                  <a:pos x="T2" y="T3"/>
                </a:cxn>
                <a:cxn ang="0">
                  <a:pos x="T4" y="T5"/>
                </a:cxn>
                <a:cxn ang="0">
                  <a:pos x="T6" y="T7"/>
                </a:cxn>
                <a:cxn ang="0">
                  <a:pos x="T8" y="T9"/>
                </a:cxn>
              </a:cxnLst>
              <a:rect l="0" t="0" r="r" b="b"/>
              <a:pathLst>
                <a:path w="43" h="28">
                  <a:moveTo>
                    <a:pt x="39" y="14"/>
                  </a:moveTo>
                  <a:cubicBezTo>
                    <a:pt x="36" y="6"/>
                    <a:pt x="25" y="0"/>
                    <a:pt x="15" y="0"/>
                  </a:cubicBezTo>
                  <a:cubicBezTo>
                    <a:pt x="5" y="0"/>
                    <a:pt x="0" y="6"/>
                    <a:pt x="3" y="14"/>
                  </a:cubicBezTo>
                  <a:cubicBezTo>
                    <a:pt x="6" y="22"/>
                    <a:pt x="17" y="28"/>
                    <a:pt x="27" y="28"/>
                  </a:cubicBezTo>
                  <a:cubicBezTo>
                    <a:pt x="37" y="28"/>
                    <a:pt x="43" y="22"/>
                    <a:pt x="39" y="14"/>
                  </a:cubicBezTo>
                  <a:close/>
                </a:path>
              </a:pathLst>
            </a:custGeom>
            <a:grpFill/>
            <a:ln>
              <a:noFill/>
            </a:ln>
          </p:spPr>
          <p:txBody>
            <a:bodyPr anchor="ctr"/>
            <a:lstStyle/>
            <a:p>
              <a:pPr algn="ctr"/>
              <a:endParaRPr/>
            </a:p>
          </p:txBody>
        </p:sp>
        <p:sp>
          <p:nvSpPr>
            <p:cNvPr id="631" name="îsļïḓè"/>
            <p:cNvSpPr/>
            <p:nvPr/>
          </p:nvSpPr>
          <p:spPr bwMode="auto">
            <a:xfrm>
              <a:off x="9316614" y="3803849"/>
              <a:ext cx="157381" cy="101834"/>
            </a:xfrm>
            <a:custGeom>
              <a:avLst/>
              <a:gdLst>
                <a:gd name="T0" fmla="*/ 40 w 43"/>
                <a:gd name="T1" fmla="*/ 14 h 28"/>
                <a:gd name="T2" fmla="*/ 16 w 43"/>
                <a:gd name="T3" fmla="*/ 0 h 28"/>
                <a:gd name="T4" fmla="*/ 3 w 43"/>
                <a:gd name="T5" fmla="*/ 14 h 28"/>
                <a:gd name="T6" fmla="*/ 28 w 43"/>
                <a:gd name="T7" fmla="*/ 28 h 28"/>
                <a:gd name="T8" fmla="*/ 40 w 43"/>
                <a:gd name="T9" fmla="*/ 14 h 28"/>
              </a:gdLst>
              <a:ahLst/>
              <a:cxnLst>
                <a:cxn ang="0">
                  <a:pos x="T0" y="T1"/>
                </a:cxn>
                <a:cxn ang="0">
                  <a:pos x="T2" y="T3"/>
                </a:cxn>
                <a:cxn ang="0">
                  <a:pos x="T4" y="T5"/>
                </a:cxn>
                <a:cxn ang="0">
                  <a:pos x="T6" y="T7"/>
                </a:cxn>
                <a:cxn ang="0">
                  <a:pos x="T8" y="T9"/>
                </a:cxn>
              </a:cxnLst>
              <a:rect l="0" t="0" r="r" b="b"/>
              <a:pathLst>
                <a:path w="43" h="28">
                  <a:moveTo>
                    <a:pt x="40" y="14"/>
                  </a:moveTo>
                  <a:cubicBezTo>
                    <a:pt x="36" y="6"/>
                    <a:pt x="26" y="0"/>
                    <a:pt x="16" y="0"/>
                  </a:cubicBezTo>
                  <a:cubicBezTo>
                    <a:pt x="6" y="0"/>
                    <a:pt x="0" y="6"/>
                    <a:pt x="3" y="14"/>
                  </a:cubicBezTo>
                  <a:cubicBezTo>
                    <a:pt x="7" y="22"/>
                    <a:pt x="18" y="28"/>
                    <a:pt x="28" y="28"/>
                  </a:cubicBezTo>
                  <a:cubicBezTo>
                    <a:pt x="38" y="28"/>
                    <a:pt x="43" y="22"/>
                    <a:pt x="40" y="14"/>
                  </a:cubicBezTo>
                  <a:close/>
                </a:path>
              </a:pathLst>
            </a:custGeom>
            <a:grpFill/>
            <a:ln>
              <a:noFill/>
            </a:ln>
          </p:spPr>
          <p:txBody>
            <a:bodyPr anchor="ctr"/>
            <a:lstStyle/>
            <a:p>
              <a:pPr algn="ctr"/>
              <a:endParaRPr/>
            </a:p>
          </p:txBody>
        </p:sp>
        <p:sp>
          <p:nvSpPr>
            <p:cNvPr id="632" name="ïṥļiḑê"/>
            <p:cNvSpPr/>
            <p:nvPr/>
          </p:nvSpPr>
          <p:spPr bwMode="auto">
            <a:xfrm>
              <a:off x="10290213" y="3803849"/>
              <a:ext cx="165096" cy="101834"/>
            </a:xfrm>
            <a:custGeom>
              <a:avLst/>
              <a:gdLst>
                <a:gd name="T0" fmla="*/ 40 w 45"/>
                <a:gd name="T1" fmla="*/ 14 h 28"/>
                <a:gd name="T2" fmla="*/ 14 w 45"/>
                <a:gd name="T3" fmla="*/ 0 h 28"/>
                <a:gd name="T4" fmla="*/ 4 w 45"/>
                <a:gd name="T5" fmla="*/ 14 h 28"/>
                <a:gd name="T6" fmla="*/ 30 w 45"/>
                <a:gd name="T7" fmla="*/ 28 h 28"/>
                <a:gd name="T8" fmla="*/ 40 w 45"/>
                <a:gd name="T9" fmla="*/ 14 h 28"/>
              </a:gdLst>
              <a:ahLst/>
              <a:cxnLst>
                <a:cxn ang="0">
                  <a:pos x="T0" y="T1"/>
                </a:cxn>
                <a:cxn ang="0">
                  <a:pos x="T2" y="T3"/>
                </a:cxn>
                <a:cxn ang="0">
                  <a:pos x="T4" y="T5"/>
                </a:cxn>
                <a:cxn ang="0">
                  <a:pos x="T6" y="T7"/>
                </a:cxn>
                <a:cxn ang="0">
                  <a:pos x="T8" y="T9"/>
                </a:cxn>
              </a:cxnLst>
              <a:rect l="0" t="0" r="r" b="b"/>
              <a:pathLst>
                <a:path w="45" h="28">
                  <a:moveTo>
                    <a:pt x="40" y="14"/>
                  </a:moveTo>
                  <a:cubicBezTo>
                    <a:pt x="36" y="6"/>
                    <a:pt x="24" y="0"/>
                    <a:pt x="14" y="0"/>
                  </a:cubicBezTo>
                  <a:cubicBezTo>
                    <a:pt x="4" y="0"/>
                    <a:pt x="0" y="6"/>
                    <a:pt x="4" y="14"/>
                  </a:cubicBezTo>
                  <a:cubicBezTo>
                    <a:pt x="8" y="22"/>
                    <a:pt x="20" y="28"/>
                    <a:pt x="30" y="28"/>
                  </a:cubicBezTo>
                  <a:cubicBezTo>
                    <a:pt x="40" y="28"/>
                    <a:pt x="45" y="22"/>
                    <a:pt x="40" y="14"/>
                  </a:cubicBezTo>
                  <a:close/>
                </a:path>
              </a:pathLst>
            </a:custGeom>
            <a:grpFill/>
            <a:ln>
              <a:noFill/>
            </a:ln>
          </p:spPr>
          <p:txBody>
            <a:bodyPr anchor="ctr"/>
            <a:lstStyle/>
            <a:p>
              <a:pPr algn="ctr"/>
              <a:endParaRPr/>
            </a:p>
          </p:txBody>
        </p:sp>
        <p:sp>
          <p:nvSpPr>
            <p:cNvPr id="633" name="ïṥļîḓe"/>
            <p:cNvSpPr/>
            <p:nvPr/>
          </p:nvSpPr>
          <p:spPr bwMode="auto">
            <a:xfrm>
              <a:off x="10452222" y="3803849"/>
              <a:ext cx="163552" cy="101834"/>
            </a:xfrm>
            <a:custGeom>
              <a:avLst/>
              <a:gdLst>
                <a:gd name="T0" fmla="*/ 41 w 45"/>
                <a:gd name="T1" fmla="*/ 14 h 28"/>
                <a:gd name="T2" fmla="*/ 14 w 45"/>
                <a:gd name="T3" fmla="*/ 0 h 28"/>
                <a:gd name="T4" fmla="*/ 4 w 45"/>
                <a:gd name="T5" fmla="*/ 14 h 28"/>
                <a:gd name="T6" fmla="*/ 31 w 45"/>
                <a:gd name="T7" fmla="*/ 28 h 28"/>
                <a:gd name="T8" fmla="*/ 41 w 45"/>
                <a:gd name="T9" fmla="*/ 14 h 28"/>
              </a:gdLst>
              <a:ahLst/>
              <a:cxnLst>
                <a:cxn ang="0">
                  <a:pos x="T0" y="T1"/>
                </a:cxn>
                <a:cxn ang="0">
                  <a:pos x="T2" y="T3"/>
                </a:cxn>
                <a:cxn ang="0">
                  <a:pos x="T4" y="T5"/>
                </a:cxn>
                <a:cxn ang="0">
                  <a:pos x="T6" y="T7"/>
                </a:cxn>
                <a:cxn ang="0">
                  <a:pos x="T8" y="T9"/>
                </a:cxn>
              </a:cxnLst>
              <a:rect l="0" t="0" r="r" b="b"/>
              <a:pathLst>
                <a:path w="45" h="28">
                  <a:moveTo>
                    <a:pt x="41" y="14"/>
                  </a:moveTo>
                  <a:cubicBezTo>
                    <a:pt x="36" y="6"/>
                    <a:pt x="24" y="0"/>
                    <a:pt x="14" y="0"/>
                  </a:cubicBezTo>
                  <a:cubicBezTo>
                    <a:pt x="4" y="0"/>
                    <a:pt x="0" y="6"/>
                    <a:pt x="4" y="14"/>
                  </a:cubicBezTo>
                  <a:cubicBezTo>
                    <a:pt x="9" y="22"/>
                    <a:pt x="20" y="28"/>
                    <a:pt x="31" y="28"/>
                  </a:cubicBezTo>
                  <a:cubicBezTo>
                    <a:pt x="41" y="28"/>
                    <a:pt x="45" y="22"/>
                    <a:pt x="41" y="14"/>
                  </a:cubicBezTo>
                  <a:close/>
                </a:path>
              </a:pathLst>
            </a:custGeom>
            <a:grpFill/>
            <a:ln>
              <a:noFill/>
            </a:ln>
          </p:spPr>
          <p:txBody>
            <a:bodyPr anchor="ctr"/>
            <a:lstStyle/>
            <a:p>
              <a:pPr algn="ctr"/>
              <a:endParaRPr/>
            </a:p>
          </p:txBody>
        </p:sp>
        <p:sp>
          <p:nvSpPr>
            <p:cNvPr id="634" name="iṥḻiḋé"/>
            <p:cNvSpPr/>
            <p:nvPr/>
          </p:nvSpPr>
          <p:spPr bwMode="auto">
            <a:xfrm>
              <a:off x="11348674" y="4198843"/>
              <a:ext cx="183611" cy="112636"/>
            </a:xfrm>
            <a:custGeom>
              <a:avLst/>
              <a:gdLst>
                <a:gd name="T0" fmla="*/ 44 w 50"/>
                <a:gd name="T1" fmla="*/ 15 h 31"/>
                <a:gd name="T2" fmla="*/ 15 w 50"/>
                <a:gd name="T3" fmla="*/ 0 h 31"/>
                <a:gd name="T4" fmla="*/ 6 w 50"/>
                <a:gd name="T5" fmla="*/ 15 h 31"/>
                <a:gd name="T6" fmla="*/ 35 w 50"/>
                <a:gd name="T7" fmla="*/ 31 h 31"/>
                <a:gd name="T8" fmla="*/ 44 w 50"/>
                <a:gd name="T9" fmla="*/ 15 h 31"/>
              </a:gdLst>
              <a:ahLst/>
              <a:cxnLst>
                <a:cxn ang="0">
                  <a:pos x="T0" y="T1"/>
                </a:cxn>
                <a:cxn ang="0">
                  <a:pos x="T2" y="T3"/>
                </a:cxn>
                <a:cxn ang="0">
                  <a:pos x="T4" y="T5"/>
                </a:cxn>
                <a:cxn ang="0">
                  <a:pos x="T6" y="T7"/>
                </a:cxn>
                <a:cxn ang="0">
                  <a:pos x="T8" y="T9"/>
                </a:cxn>
              </a:cxnLst>
              <a:rect l="0" t="0" r="r" b="b"/>
              <a:pathLst>
                <a:path w="50" h="31">
                  <a:moveTo>
                    <a:pt x="44" y="15"/>
                  </a:moveTo>
                  <a:cubicBezTo>
                    <a:pt x="38" y="7"/>
                    <a:pt x="25" y="0"/>
                    <a:pt x="15" y="0"/>
                  </a:cubicBezTo>
                  <a:cubicBezTo>
                    <a:pt x="5" y="0"/>
                    <a:pt x="0" y="7"/>
                    <a:pt x="6" y="15"/>
                  </a:cubicBezTo>
                  <a:cubicBezTo>
                    <a:pt x="11" y="24"/>
                    <a:pt x="24" y="31"/>
                    <a:pt x="35" y="31"/>
                  </a:cubicBezTo>
                  <a:cubicBezTo>
                    <a:pt x="46" y="31"/>
                    <a:pt x="50" y="24"/>
                    <a:pt x="44" y="15"/>
                  </a:cubicBezTo>
                  <a:close/>
                </a:path>
              </a:pathLst>
            </a:custGeom>
            <a:grpFill/>
            <a:ln>
              <a:noFill/>
            </a:ln>
          </p:spPr>
          <p:txBody>
            <a:bodyPr anchor="ctr"/>
            <a:lstStyle/>
            <a:p>
              <a:pPr algn="ctr"/>
              <a:endParaRPr/>
            </a:p>
          </p:txBody>
        </p:sp>
        <p:sp>
          <p:nvSpPr>
            <p:cNvPr id="635" name="î$ḷíḓé"/>
            <p:cNvSpPr/>
            <p:nvPr/>
          </p:nvSpPr>
          <p:spPr bwMode="auto">
            <a:xfrm>
              <a:off x="10027912" y="3931913"/>
              <a:ext cx="165096" cy="104920"/>
            </a:xfrm>
            <a:custGeom>
              <a:avLst/>
              <a:gdLst>
                <a:gd name="T0" fmla="*/ 41 w 45"/>
                <a:gd name="T1" fmla="*/ 14 h 29"/>
                <a:gd name="T2" fmla="*/ 15 w 45"/>
                <a:gd name="T3" fmla="*/ 0 h 29"/>
                <a:gd name="T4" fmla="*/ 4 w 45"/>
                <a:gd name="T5" fmla="*/ 14 h 29"/>
                <a:gd name="T6" fmla="*/ 30 w 45"/>
                <a:gd name="T7" fmla="*/ 29 h 29"/>
                <a:gd name="T8" fmla="*/ 41 w 45"/>
                <a:gd name="T9" fmla="*/ 14 h 29"/>
              </a:gdLst>
              <a:ahLst/>
              <a:cxnLst>
                <a:cxn ang="0">
                  <a:pos x="T0" y="T1"/>
                </a:cxn>
                <a:cxn ang="0">
                  <a:pos x="T2" y="T3"/>
                </a:cxn>
                <a:cxn ang="0">
                  <a:pos x="T4" y="T5"/>
                </a:cxn>
                <a:cxn ang="0">
                  <a:pos x="T6" y="T7"/>
                </a:cxn>
                <a:cxn ang="0">
                  <a:pos x="T8" y="T9"/>
                </a:cxn>
              </a:cxnLst>
              <a:rect l="0" t="0" r="r" b="b"/>
              <a:pathLst>
                <a:path w="45" h="29">
                  <a:moveTo>
                    <a:pt x="41" y="14"/>
                  </a:moveTo>
                  <a:cubicBezTo>
                    <a:pt x="37" y="6"/>
                    <a:pt x="25" y="0"/>
                    <a:pt x="15" y="0"/>
                  </a:cubicBezTo>
                  <a:cubicBezTo>
                    <a:pt x="5" y="0"/>
                    <a:pt x="0" y="6"/>
                    <a:pt x="4" y="14"/>
                  </a:cubicBezTo>
                  <a:cubicBezTo>
                    <a:pt x="8" y="22"/>
                    <a:pt x="20" y="29"/>
                    <a:pt x="30" y="29"/>
                  </a:cubicBezTo>
                  <a:cubicBezTo>
                    <a:pt x="40" y="29"/>
                    <a:pt x="45" y="22"/>
                    <a:pt x="41" y="14"/>
                  </a:cubicBezTo>
                  <a:close/>
                </a:path>
              </a:pathLst>
            </a:custGeom>
            <a:grpFill/>
            <a:ln>
              <a:noFill/>
            </a:ln>
          </p:spPr>
          <p:txBody>
            <a:bodyPr anchor="ctr"/>
            <a:lstStyle/>
            <a:p>
              <a:pPr algn="ctr"/>
              <a:endParaRPr/>
            </a:p>
          </p:txBody>
        </p:sp>
        <p:sp>
          <p:nvSpPr>
            <p:cNvPr id="636" name="ïŝḻiḑé"/>
            <p:cNvSpPr/>
            <p:nvPr/>
          </p:nvSpPr>
          <p:spPr bwMode="auto">
            <a:xfrm>
              <a:off x="10356560" y="3931913"/>
              <a:ext cx="168182" cy="104920"/>
            </a:xfrm>
            <a:custGeom>
              <a:avLst/>
              <a:gdLst>
                <a:gd name="T0" fmla="*/ 42 w 46"/>
                <a:gd name="T1" fmla="*/ 14 h 29"/>
                <a:gd name="T2" fmla="*/ 15 w 46"/>
                <a:gd name="T3" fmla="*/ 0 h 29"/>
                <a:gd name="T4" fmla="*/ 5 w 46"/>
                <a:gd name="T5" fmla="*/ 14 h 29"/>
                <a:gd name="T6" fmla="*/ 31 w 46"/>
                <a:gd name="T7" fmla="*/ 29 h 29"/>
                <a:gd name="T8" fmla="*/ 42 w 46"/>
                <a:gd name="T9" fmla="*/ 14 h 29"/>
              </a:gdLst>
              <a:ahLst/>
              <a:cxnLst>
                <a:cxn ang="0">
                  <a:pos x="T0" y="T1"/>
                </a:cxn>
                <a:cxn ang="0">
                  <a:pos x="T2" y="T3"/>
                </a:cxn>
                <a:cxn ang="0">
                  <a:pos x="T4" y="T5"/>
                </a:cxn>
                <a:cxn ang="0">
                  <a:pos x="T6" y="T7"/>
                </a:cxn>
                <a:cxn ang="0">
                  <a:pos x="T8" y="T9"/>
                </a:cxn>
              </a:cxnLst>
              <a:rect l="0" t="0" r="r" b="b"/>
              <a:pathLst>
                <a:path w="46" h="29">
                  <a:moveTo>
                    <a:pt x="42" y="14"/>
                  </a:moveTo>
                  <a:cubicBezTo>
                    <a:pt x="37" y="6"/>
                    <a:pt x="25" y="0"/>
                    <a:pt x="15" y="0"/>
                  </a:cubicBezTo>
                  <a:cubicBezTo>
                    <a:pt x="5" y="0"/>
                    <a:pt x="0" y="6"/>
                    <a:pt x="5" y="14"/>
                  </a:cubicBezTo>
                  <a:cubicBezTo>
                    <a:pt x="9" y="22"/>
                    <a:pt x="21" y="29"/>
                    <a:pt x="31" y="29"/>
                  </a:cubicBezTo>
                  <a:cubicBezTo>
                    <a:pt x="42" y="29"/>
                    <a:pt x="46" y="22"/>
                    <a:pt x="42" y="14"/>
                  </a:cubicBezTo>
                  <a:close/>
                </a:path>
              </a:pathLst>
            </a:custGeom>
            <a:grpFill/>
            <a:ln>
              <a:noFill/>
            </a:ln>
          </p:spPr>
          <p:txBody>
            <a:bodyPr anchor="ctr"/>
            <a:lstStyle/>
            <a:p>
              <a:pPr algn="ctr"/>
              <a:endParaRPr/>
            </a:p>
          </p:txBody>
        </p:sp>
        <p:sp>
          <p:nvSpPr>
            <p:cNvPr id="637" name="iṣlíḓé"/>
            <p:cNvSpPr/>
            <p:nvPr/>
          </p:nvSpPr>
          <p:spPr bwMode="auto">
            <a:xfrm>
              <a:off x="9762525" y="4063064"/>
              <a:ext cx="163552" cy="109550"/>
            </a:xfrm>
            <a:custGeom>
              <a:avLst/>
              <a:gdLst>
                <a:gd name="T0" fmla="*/ 41 w 45"/>
                <a:gd name="T1" fmla="*/ 15 h 30"/>
                <a:gd name="T2" fmla="*/ 15 w 45"/>
                <a:gd name="T3" fmla="*/ 0 h 30"/>
                <a:gd name="T4" fmla="*/ 3 w 45"/>
                <a:gd name="T5" fmla="*/ 15 h 30"/>
                <a:gd name="T6" fmla="*/ 29 w 45"/>
                <a:gd name="T7" fmla="*/ 30 h 30"/>
                <a:gd name="T8" fmla="*/ 41 w 45"/>
                <a:gd name="T9" fmla="*/ 15 h 30"/>
              </a:gdLst>
              <a:ahLst/>
              <a:cxnLst>
                <a:cxn ang="0">
                  <a:pos x="T0" y="T1"/>
                </a:cxn>
                <a:cxn ang="0">
                  <a:pos x="T2" y="T3"/>
                </a:cxn>
                <a:cxn ang="0">
                  <a:pos x="T4" y="T5"/>
                </a:cxn>
                <a:cxn ang="0">
                  <a:pos x="T6" y="T7"/>
                </a:cxn>
                <a:cxn ang="0">
                  <a:pos x="T8" y="T9"/>
                </a:cxn>
              </a:cxnLst>
              <a:rect l="0" t="0" r="r" b="b"/>
              <a:pathLst>
                <a:path w="45" h="30">
                  <a:moveTo>
                    <a:pt x="41" y="15"/>
                  </a:moveTo>
                  <a:cubicBezTo>
                    <a:pt x="37" y="6"/>
                    <a:pt x="25" y="0"/>
                    <a:pt x="15" y="0"/>
                  </a:cubicBezTo>
                  <a:cubicBezTo>
                    <a:pt x="5" y="0"/>
                    <a:pt x="0" y="6"/>
                    <a:pt x="3" y="15"/>
                  </a:cubicBezTo>
                  <a:cubicBezTo>
                    <a:pt x="7" y="23"/>
                    <a:pt x="19" y="30"/>
                    <a:pt x="29" y="30"/>
                  </a:cubicBezTo>
                  <a:cubicBezTo>
                    <a:pt x="40" y="30"/>
                    <a:pt x="45" y="23"/>
                    <a:pt x="41" y="15"/>
                  </a:cubicBezTo>
                  <a:close/>
                </a:path>
              </a:pathLst>
            </a:custGeom>
            <a:grpFill/>
            <a:ln>
              <a:noFill/>
            </a:ln>
          </p:spPr>
          <p:txBody>
            <a:bodyPr anchor="ctr"/>
            <a:lstStyle/>
            <a:p>
              <a:pPr algn="ctr"/>
              <a:endParaRPr/>
            </a:p>
          </p:txBody>
        </p:sp>
        <p:sp>
          <p:nvSpPr>
            <p:cNvPr id="638" name="íSḻïḓê"/>
            <p:cNvSpPr/>
            <p:nvPr/>
          </p:nvSpPr>
          <p:spPr bwMode="auto">
            <a:xfrm>
              <a:off x="9926077" y="4063064"/>
              <a:ext cx="168182" cy="109550"/>
            </a:xfrm>
            <a:custGeom>
              <a:avLst/>
              <a:gdLst>
                <a:gd name="T0" fmla="*/ 42 w 46"/>
                <a:gd name="T1" fmla="*/ 15 h 30"/>
                <a:gd name="T2" fmla="*/ 16 w 46"/>
                <a:gd name="T3" fmla="*/ 0 h 30"/>
                <a:gd name="T4" fmla="*/ 4 w 46"/>
                <a:gd name="T5" fmla="*/ 15 h 30"/>
                <a:gd name="T6" fmla="*/ 31 w 46"/>
                <a:gd name="T7" fmla="*/ 30 h 30"/>
                <a:gd name="T8" fmla="*/ 42 w 46"/>
                <a:gd name="T9" fmla="*/ 15 h 30"/>
              </a:gdLst>
              <a:ahLst/>
              <a:cxnLst>
                <a:cxn ang="0">
                  <a:pos x="T0" y="T1"/>
                </a:cxn>
                <a:cxn ang="0">
                  <a:pos x="T2" y="T3"/>
                </a:cxn>
                <a:cxn ang="0">
                  <a:pos x="T4" y="T5"/>
                </a:cxn>
                <a:cxn ang="0">
                  <a:pos x="T6" y="T7"/>
                </a:cxn>
                <a:cxn ang="0">
                  <a:pos x="T8" y="T9"/>
                </a:cxn>
              </a:cxnLst>
              <a:rect l="0" t="0" r="r" b="b"/>
              <a:pathLst>
                <a:path w="46" h="30">
                  <a:moveTo>
                    <a:pt x="42" y="15"/>
                  </a:moveTo>
                  <a:cubicBezTo>
                    <a:pt x="38" y="6"/>
                    <a:pt x="26" y="0"/>
                    <a:pt x="16" y="0"/>
                  </a:cubicBezTo>
                  <a:cubicBezTo>
                    <a:pt x="6" y="0"/>
                    <a:pt x="0" y="6"/>
                    <a:pt x="4" y="15"/>
                  </a:cubicBezTo>
                  <a:cubicBezTo>
                    <a:pt x="8" y="23"/>
                    <a:pt x="20" y="30"/>
                    <a:pt x="31" y="30"/>
                  </a:cubicBezTo>
                  <a:cubicBezTo>
                    <a:pt x="41" y="30"/>
                    <a:pt x="46" y="23"/>
                    <a:pt x="42" y="15"/>
                  </a:cubicBezTo>
                  <a:close/>
                </a:path>
              </a:pathLst>
            </a:custGeom>
            <a:grpFill/>
            <a:ln>
              <a:noFill/>
            </a:ln>
          </p:spPr>
          <p:txBody>
            <a:bodyPr anchor="ctr"/>
            <a:lstStyle/>
            <a:p>
              <a:pPr algn="ctr"/>
              <a:endParaRPr/>
            </a:p>
          </p:txBody>
        </p:sp>
        <p:sp>
          <p:nvSpPr>
            <p:cNvPr id="639" name="íṧľïḋe"/>
            <p:cNvSpPr/>
            <p:nvPr/>
          </p:nvSpPr>
          <p:spPr bwMode="auto">
            <a:xfrm>
              <a:off x="10094259" y="4063064"/>
              <a:ext cx="168182" cy="109550"/>
            </a:xfrm>
            <a:custGeom>
              <a:avLst/>
              <a:gdLst>
                <a:gd name="T0" fmla="*/ 42 w 46"/>
                <a:gd name="T1" fmla="*/ 15 h 30"/>
                <a:gd name="T2" fmla="*/ 15 w 46"/>
                <a:gd name="T3" fmla="*/ 0 h 30"/>
                <a:gd name="T4" fmla="*/ 4 w 46"/>
                <a:gd name="T5" fmla="*/ 15 h 30"/>
                <a:gd name="T6" fmla="*/ 31 w 46"/>
                <a:gd name="T7" fmla="*/ 30 h 30"/>
                <a:gd name="T8" fmla="*/ 42 w 46"/>
                <a:gd name="T9" fmla="*/ 15 h 30"/>
              </a:gdLst>
              <a:ahLst/>
              <a:cxnLst>
                <a:cxn ang="0">
                  <a:pos x="T0" y="T1"/>
                </a:cxn>
                <a:cxn ang="0">
                  <a:pos x="T2" y="T3"/>
                </a:cxn>
                <a:cxn ang="0">
                  <a:pos x="T4" y="T5"/>
                </a:cxn>
                <a:cxn ang="0">
                  <a:pos x="T6" y="T7"/>
                </a:cxn>
                <a:cxn ang="0">
                  <a:pos x="T8" y="T9"/>
                </a:cxn>
              </a:cxnLst>
              <a:rect l="0" t="0" r="r" b="b"/>
              <a:pathLst>
                <a:path w="46" h="30">
                  <a:moveTo>
                    <a:pt x="42" y="15"/>
                  </a:moveTo>
                  <a:cubicBezTo>
                    <a:pt x="38" y="6"/>
                    <a:pt x="26" y="0"/>
                    <a:pt x="15" y="0"/>
                  </a:cubicBezTo>
                  <a:cubicBezTo>
                    <a:pt x="5" y="0"/>
                    <a:pt x="0" y="6"/>
                    <a:pt x="4" y="15"/>
                  </a:cubicBezTo>
                  <a:cubicBezTo>
                    <a:pt x="9" y="23"/>
                    <a:pt x="20" y="30"/>
                    <a:pt x="31" y="30"/>
                  </a:cubicBezTo>
                  <a:cubicBezTo>
                    <a:pt x="41" y="30"/>
                    <a:pt x="46" y="23"/>
                    <a:pt x="42" y="15"/>
                  </a:cubicBezTo>
                  <a:close/>
                </a:path>
              </a:pathLst>
            </a:custGeom>
            <a:grpFill/>
            <a:ln>
              <a:noFill/>
            </a:ln>
          </p:spPr>
          <p:txBody>
            <a:bodyPr anchor="ctr"/>
            <a:lstStyle/>
            <a:p>
              <a:pPr algn="ctr"/>
              <a:endParaRPr/>
            </a:p>
          </p:txBody>
        </p:sp>
        <p:sp>
          <p:nvSpPr>
            <p:cNvPr id="640" name="îṣḻïḋé"/>
            <p:cNvSpPr/>
            <p:nvPr/>
          </p:nvSpPr>
          <p:spPr bwMode="auto">
            <a:xfrm>
              <a:off x="10262440" y="4063064"/>
              <a:ext cx="166638" cy="109550"/>
            </a:xfrm>
            <a:custGeom>
              <a:avLst/>
              <a:gdLst>
                <a:gd name="T0" fmla="*/ 42 w 46"/>
                <a:gd name="T1" fmla="*/ 15 h 30"/>
                <a:gd name="T2" fmla="*/ 15 w 46"/>
                <a:gd name="T3" fmla="*/ 0 h 30"/>
                <a:gd name="T4" fmla="*/ 4 w 46"/>
                <a:gd name="T5" fmla="*/ 15 h 30"/>
                <a:gd name="T6" fmla="*/ 31 w 46"/>
                <a:gd name="T7" fmla="*/ 30 h 30"/>
                <a:gd name="T8" fmla="*/ 42 w 46"/>
                <a:gd name="T9" fmla="*/ 15 h 30"/>
              </a:gdLst>
              <a:ahLst/>
              <a:cxnLst>
                <a:cxn ang="0">
                  <a:pos x="T0" y="T1"/>
                </a:cxn>
                <a:cxn ang="0">
                  <a:pos x="T2" y="T3"/>
                </a:cxn>
                <a:cxn ang="0">
                  <a:pos x="T4" y="T5"/>
                </a:cxn>
                <a:cxn ang="0">
                  <a:pos x="T6" y="T7"/>
                </a:cxn>
                <a:cxn ang="0">
                  <a:pos x="T8" y="T9"/>
                </a:cxn>
              </a:cxnLst>
              <a:rect l="0" t="0" r="r" b="b"/>
              <a:pathLst>
                <a:path w="46" h="30">
                  <a:moveTo>
                    <a:pt x="42" y="15"/>
                  </a:moveTo>
                  <a:cubicBezTo>
                    <a:pt x="37" y="6"/>
                    <a:pt x="25" y="0"/>
                    <a:pt x="15" y="0"/>
                  </a:cubicBezTo>
                  <a:cubicBezTo>
                    <a:pt x="5" y="0"/>
                    <a:pt x="0" y="6"/>
                    <a:pt x="4" y="15"/>
                  </a:cubicBezTo>
                  <a:cubicBezTo>
                    <a:pt x="9" y="23"/>
                    <a:pt x="21" y="30"/>
                    <a:pt x="31" y="30"/>
                  </a:cubicBezTo>
                  <a:cubicBezTo>
                    <a:pt x="42" y="30"/>
                    <a:pt x="46" y="23"/>
                    <a:pt x="42" y="15"/>
                  </a:cubicBezTo>
                  <a:close/>
                </a:path>
              </a:pathLst>
            </a:custGeom>
            <a:grpFill/>
            <a:ln>
              <a:noFill/>
            </a:ln>
          </p:spPr>
          <p:txBody>
            <a:bodyPr anchor="ctr"/>
            <a:lstStyle/>
            <a:p>
              <a:pPr algn="ctr"/>
              <a:endParaRPr/>
            </a:p>
          </p:txBody>
        </p:sp>
        <p:sp>
          <p:nvSpPr>
            <p:cNvPr id="641" name="íṡḻïḋê"/>
            <p:cNvSpPr/>
            <p:nvPr/>
          </p:nvSpPr>
          <p:spPr bwMode="auto">
            <a:xfrm>
              <a:off x="10429078" y="4063064"/>
              <a:ext cx="168182" cy="109550"/>
            </a:xfrm>
            <a:custGeom>
              <a:avLst/>
              <a:gdLst>
                <a:gd name="T0" fmla="*/ 42 w 46"/>
                <a:gd name="T1" fmla="*/ 15 h 30"/>
                <a:gd name="T2" fmla="*/ 15 w 46"/>
                <a:gd name="T3" fmla="*/ 0 h 30"/>
                <a:gd name="T4" fmla="*/ 4 w 46"/>
                <a:gd name="T5" fmla="*/ 15 h 30"/>
                <a:gd name="T6" fmla="*/ 31 w 46"/>
                <a:gd name="T7" fmla="*/ 30 h 30"/>
                <a:gd name="T8" fmla="*/ 42 w 46"/>
                <a:gd name="T9" fmla="*/ 15 h 30"/>
              </a:gdLst>
              <a:ahLst/>
              <a:cxnLst>
                <a:cxn ang="0">
                  <a:pos x="T0" y="T1"/>
                </a:cxn>
                <a:cxn ang="0">
                  <a:pos x="T2" y="T3"/>
                </a:cxn>
                <a:cxn ang="0">
                  <a:pos x="T4" y="T5"/>
                </a:cxn>
                <a:cxn ang="0">
                  <a:pos x="T6" y="T7"/>
                </a:cxn>
                <a:cxn ang="0">
                  <a:pos x="T8" y="T9"/>
                </a:cxn>
              </a:cxnLst>
              <a:rect l="0" t="0" r="r" b="b"/>
              <a:pathLst>
                <a:path w="46" h="30">
                  <a:moveTo>
                    <a:pt x="42" y="15"/>
                  </a:moveTo>
                  <a:cubicBezTo>
                    <a:pt x="37" y="6"/>
                    <a:pt x="25" y="0"/>
                    <a:pt x="15" y="0"/>
                  </a:cubicBezTo>
                  <a:cubicBezTo>
                    <a:pt x="5" y="0"/>
                    <a:pt x="0" y="6"/>
                    <a:pt x="4" y="15"/>
                  </a:cubicBezTo>
                  <a:cubicBezTo>
                    <a:pt x="9" y="23"/>
                    <a:pt x="21" y="30"/>
                    <a:pt x="31" y="30"/>
                  </a:cubicBezTo>
                  <a:cubicBezTo>
                    <a:pt x="42" y="30"/>
                    <a:pt x="46" y="23"/>
                    <a:pt x="42" y="15"/>
                  </a:cubicBezTo>
                  <a:close/>
                </a:path>
              </a:pathLst>
            </a:custGeom>
            <a:grpFill/>
            <a:ln>
              <a:noFill/>
            </a:ln>
          </p:spPr>
          <p:txBody>
            <a:bodyPr anchor="ctr"/>
            <a:lstStyle/>
            <a:p>
              <a:pPr algn="ctr"/>
              <a:endParaRPr/>
            </a:p>
          </p:txBody>
        </p:sp>
        <p:sp>
          <p:nvSpPr>
            <p:cNvPr id="642" name="ïŝḻïḑe"/>
            <p:cNvSpPr/>
            <p:nvPr/>
          </p:nvSpPr>
          <p:spPr bwMode="auto">
            <a:xfrm>
              <a:off x="10597259" y="4063064"/>
              <a:ext cx="171268" cy="109550"/>
            </a:xfrm>
            <a:custGeom>
              <a:avLst/>
              <a:gdLst>
                <a:gd name="T0" fmla="*/ 42 w 47"/>
                <a:gd name="T1" fmla="*/ 15 h 30"/>
                <a:gd name="T2" fmla="*/ 14 w 47"/>
                <a:gd name="T3" fmla="*/ 0 h 30"/>
                <a:gd name="T4" fmla="*/ 4 w 47"/>
                <a:gd name="T5" fmla="*/ 15 h 30"/>
                <a:gd name="T6" fmla="*/ 32 w 47"/>
                <a:gd name="T7" fmla="*/ 30 h 30"/>
                <a:gd name="T8" fmla="*/ 42 w 47"/>
                <a:gd name="T9" fmla="*/ 15 h 30"/>
              </a:gdLst>
              <a:ahLst/>
              <a:cxnLst>
                <a:cxn ang="0">
                  <a:pos x="T0" y="T1"/>
                </a:cxn>
                <a:cxn ang="0">
                  <a:pos x="T2" y="T3"/>
                </a:cxn>
                <a:cxn ang="0">
                  <a:pos x="T4" y="T5"/>
                </a:cxn>
                <a:cxn ang="0">
                  <a:pos x="T6" y="T7"/>
                </a:cxn>
                <a:cxn ang="0">
                  <a:pos x="T8" y="T9"/>
                </a:cxn>
              </a:cxnLst>
              <a:rect l="0" t="0" r="r" b="b"/>
              <a:pathLst>
                <a:path w="47" h="30">
                  <a:moveTo>
                    <a:pt x="42" y="15"/>
                  </a:moveTo>
                  <a:cubicBezTo>
                    <a:pt x="37" y="6"/>
                    <a:pt x="25" y="0"/>
                    <a:pt x="14" y="0"/>
                  </a:cubicBezTo>
                  <a:cubicBezTo>
                    <a:pt x="4" y="0"/>
                    <a:pt x="0" y="6"/>
                    <a:pt x="4" y="15"/>
                  </a:cubicBezTo>
                  <a:cubicBezTo>
                    <a:pt x="9" y="23"/>
                    <a:pt x="21" y="30"/>
                    <a:pt x="32" y="30"/>
                  </a:cubicBezTo>
                  <a:cubicBezTo>
                    <a:pt x="42" y="30"/>
                    <a:pt x="47" y="23"/>
                    <a:pt x="42" y="15"/>
                  </a:cubicBezTo>
                  <a:close/>
                </a:path>
              </a:pathLst>
            </a:custGeom>
            <a:grpFill/>
            <a:ln>
              <a:noFill/>
            </a:ln>
          </p:spPr>
          <p:txBody>
            <a:bodyPr anchor="ctr"/>
            <a:lstStyle/>
            <a:p>
              <a:pPr algn="ctr"/>
              <a:endParaRPr/>
            </a:p>
          </p:txBody>
        </p:sp>
        <p:sp>
          <p:nvSpPr>
            <p:cNvPr id="643" name="ïṣḻíḓe"/>
            <p:cNvSpPr/>
            <p:nvPr/>
          </p:nvSpPr>
          <p:spPr bwMode="auto">
            <a:xfrm>
              <a:off x="9652976" y="4198843"/>
              <a:ext cx="166638" cy="112636"/>
            </a:xfrm>
            <a:custGeom>
              <a:avLst/>
              <a:gdLst>
                <a:gd name="T0" fmla="*/ 42 w 46"/>
                <a:gd name="T1" fmla="*/ 15 h 31"/>
                <a:gd name="T2" fmla="*/ 16 w 46"/>
                <a:gd name="T3" fmla="*/ 0 h 31"/>
                <a:gd name="T4" fmla="*/ 4 w 46"/>
                <a:gd name="T5" fmla="*/ 15 h 31"/>
                <a:gd name="T6" fmla="*/ 30 w 46"/>
                <a:gd name="T7" fmla="*/ 31 h 31"/>
                <a:gd name="T8" fmla="*/ 42 w 46"/>
                <a:gd name="T9" fmla="*/ 15 h 31"/>
              </a:gdLst>
              <a:ahLst/>
              <a:cxnLst>
                <a:cxn ang="0">
                  <a:pos x="T0" y="T1"/>
                </a:cxn>
                <a:cxn ang="0">
                  <a:pos x="T2" y="T3"/>
                </a:cxn>
                <a:cxn ang="0">
                  <a:pos x="T4" y="T5"/>
                </a:cxn>
                <a:cxn ang="0">
                  <a:pos x="T6" y="T7"/>
                </a:cxn>
                <a:cxn ang="0">
                  <a:pos x="T8" y="T9"/>
                </a:cxn>
              </a:cxnLst>
              <a:rect l="0" t="0" r="r" b="b"/>
              <a:pathLst>
                <a:path w="46" h="31">
                  <a:moveTo>
                    <a:pt x="42" y="15"/>
                  </a:moveTo>
                  <a:cubicBezTo>
                    <a:pt x="38" y="7"/>
                    <a:pt x="27" y="0"/>
                    <a:pt x="16" y="0"/>
                  </a:cubicBezTo>
                  <a:cubicBezTo>
                    <a:pt x="6" y="0"/>
                    <a:pt x="0" y="7"/>
                    <a:pt x="4" y="15"/>
                  </a:cubicBezTo>
                  <a:cubicBezTo>
                    <a:pt x="8" y="24"/>
                    <a:pt x="20" y="31"/>
                    <a:pt x="30" y="31"/>
                  </a:cubicBezTo>
                  <a:cubicBezTo>
                    <a:pt x="41" y="31"/>
                    <a:pt x="46" y="24"/>
                    <a:pt x="42" y="15"/>
                  </a:cubicBezTo>
                  <a:close/>
                </a:path>
              </a:pathLst>
            </a:custGeom>
            <a:grpFill/>
            <a:ln>
              <a:noFill/>
            </a:ln>
          </p:spPr>
          <p:txBody>
            <a:bodyPr anchor="ctr"/>
            <a:lstStyle/>
            <a:p>
              <a:pPr algn="ctr"/>
              <a:endParaRPr/>
            </a:p>
          </p:txBody>
        </p:sp>
        <p:sp>
          <p:nvSpPr>
            <p:cNvPr id="644" name="ïŝľïdê"/>
            <p:cNvSpPr/>
            <p:nvPr/>
          </p:nvSpPr>
          <p:spPr bwMode="auto">
            <a:xfrm>
              <a:off x="9824243" y="4198843"/>
              <a:ext cx="168182" cy="112636"/>
            </a:xfrm>
            <a:custGeom>
              <a:avLst/>
              <a:gdLst>
                <a:gd name="T0" fmla="*/ 42 w 46"/>
                <a:gd name="T1" fmla="*/ 15 h 31"/>
                <a:gd name="T2" fmla="*/ 16 w 46"/>
                <a:gd name="T3" fmla="*/ 0 h 31"/>
                <a:gd name="T4" fmla="*/ 4 w 46"/>
                <a:gd name="T5" fmla="*/ 15 h 31"/>
                <a:gd name="T6" fmla="*/ 30 w 46"/>
                <a:gd name="T7" fmla="*/ 31 h 31"/>
                <a:gd name="T8" fmla="*/ 42 w 46"/>
                <a:gd name="T9" fmla="*/ 15 h 31"/>
              </a:gdLst>
              <a:ahLst/>
              <a:cxnLst>
                <a:cxn ang="0">
                  <a:pos x="T0" y="T1"/>
                </a:cxn>
                <a:cxn ang="0">
                  <a:pos x="T2" y="T3"/>
                </a:cxn>
                <a:cxn ang="0">
                  <a:pos x="T4" y="T5"/>
                </a:cxn>
                <a:cxn ang="0">
                  <a:pos x="T6" y="T7"/>
                </a:cxn>
                <a:cxn ang="0">
                  <a:pos x="T8" y="T9"/>
                </a:cxn>
              </a:cxnLst>
              <a:rect l="0" t="0" r="r" b="b"/>
              <a:pathLst>
                <a:path w="46" h="31">
                  <a:moveTo>
                    <a:pt x="42" y="15"/>
                  </a:moveTo>
                  <a:cubicBezTo>
                    <a:pt x="38" y="7"/>
                    <a:pt x="26" y="0"/>
                    <a:pt x="16" y="0"/>
                  </a:cubicBezTo>
                  <a:cubicBezTo>
                    <a:pt x="5" y="0"/>
                    <a:pt x="0" y="7"/>
                    <a:pt x="4" y="15"/>
                  </a:cubicBezTo>
                  <a:cubicBezTo>
                    <a:pt x="8" y="24"/>
                    <a:pt x="20" y="31"/>
                    <a:pt x="30" y="31"/>
                  </a:cubicBezTo>
                  <a:cubicBezTo>
                    <a:pt x="41" y="31"/>
                    <a:pt x="46" y="24"/>
                    <a:pt x="42" y="15"/>
                  </a:cubicBezTo>
                  <a:close/>
                </a:path>
              </a:pathLst>
            </a:custGeom>
            <a:grpFill/>
            <a:ln>
              <a:noFill/>
            </a:ln>
          </p:spPr>
          <p:txBody>
            <a:bodyPr anchor="ctr"/>
            <a:lstStyle/>
            <a:p>
              <a:pPr algn="ctr"/>
              <a:endParaRPr/>
            </a:p>
          </p:txBody>
        </p:sp>
        <p:sp>
          <p:nvSpPr>
            <p:cNvPr id="645" name="íSļîḍe"/>
            <p:cNvSpPr/>
            <p:nvPr/>
          </p:nvSpPr>
          <p:spPr bwMode="auto">
            <a:xfrm>
              <a:off x="9992424" y="4198843"/>
              <a:ext cx="171268" cy="112636"/>
            </a:xfrm>
            <a:custGeom>
              <a:avLst/>
              <a:gdLst>
                <a:gd name="T0" fmla="*/ 43 w 47"/>
                <a:gd name="T1" fmla="*/ 15 h 31"/>
                <a:gd name="T2" fmla="*/ 16 w 47"/>
                <a:gd name="T3" fmla="*/ 0 h 31"/>
                <a:gd name="T4" fmla="*/ 4 w 47"/>
                <a:gd name="T5" fmla="*/ 15 h 31"/>
                <a:gd name="T6" fmla="*/ 31 w 47"/>
                <a:gd name="T7" fmla="*/ 31 h 31"/>
                <a:gd name="T8" fmla="*/ 43 w 47"/>
                <a:gd name="T9" fmla="*/ 15 h 31"/>
              </a:gdLst>
              <a:ahLst/>
              <a:cxnLst>
                <a:cxn ang="0">
                  <a:pos x="T0" y="T1"/>
                </a:cxn>
                <a:cxn ang="0">
                  <a:pos x="T2" y="T3"/>
                </a:cxn>
                <a:cxn ang="0">
                  <a:pos x="T4" y="T5"/>
                </a:cxn>
                <a:cxn ang="0">
                  <a:pos x="T6" y="T7"/>
                </a:cxn>
                <a:cxn ang="0">
                  <a:pos x="T8" y="T9"/>
                </a:cxn>
              </a:cxnLst>
              <a:rect l="0" t="0" r="r" b="b"/>
              <a:pathLst>
                <a:path w="47" h="31">
                  <a:moveTo>
                    <a:pt x="43" y="15"/>
                  </a:moveTo>
                  <a:cubicBezTo>
                    <a:pt x="38" y="7"/>
                    <a:pt x="26" y="0"/>
                    <a:pt x="16" y="0"/>
                  </a:cubicBezTo>
                  <a:cubicBezTo>
                    <a:pt x="5" y="0"/>
                    <a:pt x="0" y="7"/>
                    <a:pt x="4" y="15"/>
                  </a:cubicBezTo>
                  <a:cubicBezTo>
                    <a:pt x="9" y="24"/>
                    <a:pt x="21" y="31"/>
                    <a:pt x="31" y="31"/>
                  </a:cubicBezTo>
                  <a:cubicBezTo>
                    <a:pt x="42" y="31"/>
                    <a:pt x="47" y="24"/>
                    <a:pt x="43" y="15"/>
                  </a:cubicBezTo>
                  <a:close/>
                </a:path>
              </a:pathLst>
            </a:custGeom>
            <a:grpFill/>
            <a:ln>
              <a:noFill/>
            </a:ln>
          </p:spPr>
          <p:txBody>
            <a:bodyPr anchor="ctr"/>
            <a:lstStyle/>
            <a:p>
              <a:pPr algn="ctr"/>
              <a:endParaRPr/>
            </a:p>
          </p:txBody>
        </p:sp>
        <p:sp>
          <p:nvSpPr>
            <p:cNvPr id="646" name="ïsľîďè"/>
            <p:cNvSpPr/>
            <p:nvPr/>
          </p:nvSpPr>
          <p:spPr bwMode="auto">
            <a:xfrm>
              <a:off x="10163691" y="4198843"/>
              <a:ext cx="171268" cy="112636"/>
            </a:xfrm>
            <a:custGeom>
              <a:avLst/>
              <a:gdLst>
                <a:gd name="T0" fmla="*/ 42 w 47"/>
                <a:gd name="T1" fmla="*/ 15 h 31"/>
                <a:gd name="T2" fmla="*/ 15 w 47"/>
                <a:gd name="T3" fmla="*/ 0 h 31"/>
                <a:gd name="T4" fmla="*/ 4 w 47"/>
                <a:gd name="T5" fmla="*/ 15 h 31"/>
                <a:gd name="T6" fmla="*/ 31 w 47"/>
                <a:gd name="T7" fmla="*/ 31 h 31"/>
                <a:gd name="T8" fmla="*/ 42 w 47"/>
                <a:gd name="T9" fmla="*/ 15 h 31"/>
              </a:gdLst>
              <a:ahLst/>
              <a:cxnLst>
                <a:cxn ang="0">
                  <a:pos x="T0" y="T1"/>
                </a:cxn>
                <a:cxn ang="0">
                  <a:pos x="T2" y="T3"/>
                </a:cxn>
                <a:cxn ang="0">
                  <a:pos x="T4" y="T5"/>
                </a:cxn>
                <a:cxn ang="0">
                  <a:pos x="T6" y="T7"/>
                </a:cxn>
                <a:cxn ang="0">
                  <a:pos x="T8" y="T9"/>
                </a:cxn>
              </a:cxnLst>
              <a:rect l="0" t="0" r="r" b="b"/>
              <a:pathLst>
                <a:path w="47" h="31">
                  <a:moveTo>
                    <a:pt x="42" y="15"/>
                  </a:moveTo>
                  <a:cubicBezTo>
                    <a:pt x="38" y="7"/>
                    <a:pt x="26" y="0"/>
                    <a:pt x="15" y="0"/>
                  </a:cubicBezTo>
                  <a:cubicBezTo>
                    <a:pt x="5" y="0"/>
                    <a:pt x="0" y="7"/>
                    <a:pt x="4" y="15"/>
                  </a:cubicBezTo>
                  <a:cubicBezTo>
                    <a:pt x="8" y="24"/>
                    <a:pt x="20" y="31"/>
                    <a:pt x="31" y="31"/>
                  </a:cubicBezTo>
                  <a:cubicBezTo>
                    <a:pt x="42" y="31"/>
                    <a:pt x="47" y="24"/>
                    <a:pt x="42" y="15"/>
                  </a:cubicBezTo>
                  <a:close/>
                </a:path>
              </a:pathLst>
            </a:custGeom>
            <a:grpFill/>
            <a:ln>
              <a:noFill/>
            </a:ln>
          </p:spPr>
          <p:txBody>
            <a:bodyPr anchor="ctr"/>
            <a:lstStyle/>
            <a:p>
              <a:pPr algn="ctr"/>
              <a:endParaRPr/>
            </a:p>
          </p:txBody>
        </p:sp>
        <p:sp>
          <p:nvSpPr>
            <p:cNvPr id="647" name="îṩḻïďe"/>
            <p:cNvSpPr/>
            <p:nvPr/>
          </p:nvSpPr>
          <p:spPr bwMode="auto">
            <a:xfrm>
              <a:off x="10330329" y="4198843"/>
              <a:ext cx="175896" cy="112636"/>
            </a:xfrm>
            <a:custGeom>
              <a:avLst/>
              <a:gdLst>
                <a:gd name="T0" fmla="*/ 43 w 48"/>
                <a:gd name="T1" fmla="*/ 15 h 31"/>
                <a:gd name="T2" fmla="*/ 16 w 48"/>
                <a:gd name="T3" fmla="*/ 0 h 31"/>
                <a:gd name="T4" fmla="*/ 5 w 48"/>
                <a:gd name="T5" fmla="*/ 15 h 31"/>
                <a:gd name="T6" fmla="*/ 32 w 48"/>
                <a:gd name="T7" fmla="*/ 31 h 31"/>
                <a:gd name="T8" fmla="*/ 43 w 48"/>
                <a:gd name="T9" fmla="*/ 15 h 31"/>
              </a:gdLst>
              <a:ahLst/>
              <a:cxnLst>
                <a:cxn ang="0">
                  <a:pos x="T0" y="T1"/>
                </a:cxn>
                <a:cxn ang="0">
                  <a:pos x="T2" y="T3"/>
                </a:cxn>
                <a:cxn ang="0">
                  <a:pos x="T4" y="T5"/>
                </a:cxn>
                <a:cxn ang="0">
                  <a:pos x="T6" y="T7"/>
                </a:cxn>
                <a:cxn ang="0">
                  <a:pos x="T8" y="T9"/>
                </a:cxn>
              </a:cxnLst>
              <a:rect l="0" t="0" r="r" b="b"/>
              <a:pathLst>
                <a:path w="48" h="31">
                  <a:moveTo>
                    <a:pt x="43" y="15"/>
                  </a:moveTo>
                  <a:cubicBezTo>
                    <a:pt x="38" y="7"/>
                    <a:pt x="26" y="0"/>
                    <a:pt x="16" y="0"/>
                  </a:cubicBezTo>
                  <a:cubicBezTo>
                    <a:pt x="5" y="0"/>
                    <a:pt x="0" y="7"/>
                    <a:pt x="5" y="15"/>
                  </a:cubicBezTo>
                  <a:cubicBezTo>
                    <a:pt x="9" y="24"/>
                    <a:pt x="21" y="31"/>
                    <a:pt x="32" y="31"/>
                  </a:cubicBezTo>
                  <a:cubicBezTo>
                    <a:pt x="43" y="31"/>
                    <a:pt x="48" y="24"/>
                    <a:pt x="43" y="15"/>
                  </a:cubicBezTo>
                  <a:close/>
                </a:path>
              </a:pathLst>
            </a:custGeom>
            <a:grpFill/>
            <a:ln>
              <a:noFill/>
            </a:ln>
          </p:spPr>
          <p:txBody>
            <a:bodyPr anchor="ctr"/>
            <a:lstStyle/>
            <a:p>
              <a:pPr algn="ctr"/>
              <a:endParaRPr/>
            </a:p>
          </p:txBody>
        </p:sp>
        <p:sp>
          <p:nvSpPr>
            <p:cNvPr id="648" name="ïṩlíďé"/>
            <p:cNvSpPr/>
            <p:nvPr/>
          </p:nvSpPr>
          <p:spPr bwMode="auto">
            <a:xfrm>
              <a:off x="10503139" y="4198843"/>
              <a:ext cx="171268" cy="112636"/>
            </a:xfrm>
            <a:custGeom>
              <a:avLst/>
              <a:gdLst>
                <a:gd name="T0" fmla="*/ 43 w 47"/>
                <a:gd name="T1" fmla="*/ 15 h 31"/>
                <a:gd name="T2" fmla="*/ 15 w 47"/>
                <a:gd name="T3" fmla="*/ 0 h 31"/>
                <a:gd name="T4" fmla="*/ 4 w 47"/>
                <a:gd name="T5" fmla="*/ 15 h 31"/>
                <a:gd name="T6" fmla="*/ 32 w 47"/>
                <a:gd name="T7" fmla="*/ 31 h 31"/>
                <a:gd name="T8" fmla="*/ 43 w 47"/>
                <a:gd name="T9" fmla="*/ 15 h 31"/>
              </a:gdLst>
              <a:ahLst/>
              <a:cxnLst>
                <a:cxn ang="0">
                  <a:pos x="T0" y="T1"/>
                </a:cxn>
                <a:cxn ang="0">
                  <a:pos x="T2" y="T3"/>
                </a:cxn>
                <a:cxn ang="0">
                  <a:pos x="T4" y="T5"/>
                </a:cxn>
                <a:cxn ang="0">
                  <a:pos x="T6" y="T7"/>
                </a:cxn>
                <a:cxn ang="0">
                  <a:pos x="T8" y="T9"/>
                </a:cxn>
              </a:cxnLst>
              <a:rect l="0" t="0" r="r" b="b"/>
              <a:pathLst>
                <a:path w="47" h="31">
                  <a:moveTo>
                    <a:pt x="43" y="15"/>
                  </a:moveTo>
                  <a:cubicBezTo>
                    <a:pt x="38" y="7"/>
                    <a:pt x="26" y="0"/>
                    <a:pt x="15" y="0"/>
                  </a:cubicBezTo>
                  <a:cubicBezTo>
                    <a:pt x="5" y="0"/>
                    <a:pt x="0" y="7"/>
                    <a:pt x="4" y="15"/>
                  </a:cubicBezTo>
                  <a:cubicBezTo>
                    <a:pt x="9" y="24"/>
                    <a:pt x="21" y="31"/>
                    <a:pt x="32" y="31"/>
                  </a:cubicBezTo>
                  <a:cubicBezTo>
                    <a:pt x="43" y="31"/>
                    <a:pt x="47" y="24"/>
                    <a:pt x="43" y="15"/>
                  </a:cubicBezTo>
                  <a:close/>
                </a:path>
              </a:pathLst>
            </a:custGeom>
            <a:grpFill/>
            <a:ln>
              <a:noFill/>
            </a:ln>
          </p:spPr>
          <p:txBody>
            <a:bodyPr anchor="ctr"/>
            <a:lstStyle/>
            <a:p>
              <a:pPr algn="ctr"/>
              <a:endParaRPr/>
            </a:p>
          </p:txBody>
        </p:sp>
        <p:sp>
          <p:nvSpPr>
            <p:cNvPr id="649" name="íśḻîdè"/>
            <p:cNvSpPr/>
            <p:nvPr/>
          </p:nvSpPr>
          <p:spPr bwMode="auto">
            <a:xfrm>
              <a:off x="10669777" y="4198843"/>
              <a:ext cx="175896" cy="112636"/>
            </a:xfrm>
            <a:custGeom>
              <a:avLst/>
              <a:gdLst>
                <a:gd name="T0" fmla="*/ 43 w 48"/>
                <a:gd name="T1" fmla="*/ 15 h 31"/>
                <a:gd name="T2" fmla="*/ 15 w 48"/>
                <a:gd name="T3" fmla="*/ 0 h 31"/>
                <a:gd name="T4" fmla="*/ 5 w 48"/>
                <a:gd name="T5" fmla="*/ 15 h 31"/>
                <a:gd name="T6" fmla="*/ 33 w 48"/>
                <a:gd name="T7" fmla="*/ 31 h 31"/>
                <a:gd name="T8" fmla="*/ 43 w 48"/>
                <a:gd name="T9" fmla="*/ 15 h 31"/>
              </a:gdLst>
              <a:ahLst/>
              <a:cxnLst>
                <a:cxn ang="0">
                  <a:pos x="T0" y="T1"/>
                </a:cxn>
                <a:cxn ang="0">
                  <a:pos x="T2" y="T3"/>
                </a:cxn>
                <a:cxn ang="0">
                  <a:pos x="T4" y="T5"/>
                </a:cxn>
                <a:cxn ang="0">
                  <a:pos x="T6" y="T7"/>
                </a:cxn>
                <a:cxn ang="0">
                  <a:pos x="T8" y="T9"/>
                </a:cxn>
              </a:cxnLst>
              <a:rect l="0" t="0" r="r" b="b"/>
              <a:pathLst>
                <a:path w="48" h="31">
                  <a:moveTo>
                    <a:pt x="43" y="15"/>
                  </a:moveTo>
                  <a:cubicBezTo>
                    <a:pt x="38" y="7"/>
                    <a:pt x="26" y="0"/>
                    <a:pt x="15" y="0"/>
                  </a:cubicBezTo>
                  <a:cubicBezTo>
                    <a:pt x="5" y="0"/>
                    <a:pt x="0" y="7"/>
                    <a:pt x="5" y="15"/>
                  </a:cubicBezTo>
                  <a:cubicBezTo>
                    <a:pt x="10" y="24"/>
                    <a:pt x="22" y="31"/>
                    <a:pt x="33" y="31"/>
                  </a:cubicBezTo>
                  <a:cubicBezTo>
                    <a:pt x="44" y="31"/>
                    <a:pt x="48" y="24"/>
                    <a:pt x="43" y="15"/>
                  </a:cubicBezTo>
                  <a:close/>
                </a:path>
              </a:pathLst>
            </a:custGeom>
            <a:grpFill/>
            <a:ln>
              <a:noFill/>
            </a:ln>
          </p:spPr>
          <p:txBody>
            <a:bodyPr anchor="ctr"/>
            <a:lstStyle/>
            <a:p>
              <a:pPr algn="ctr"/>
              <a:endParaRPr/>
            </a:p>
          </p:txBody>
        </p:sp>
        <p:sp>
          <p:nvSpPr>
            <p:cNvPr id="650" name="iṥľïḑe"/>
            <p:cNvSpPr/>
            <p:nvPr/>
          </p:nvSpPr>
          <p:spPr bwMode="auto">
            <a:xfrm>
              <a:off x="9543426" y="4337708"/>
              <a:ext cx="166638" cy="115721"/>
            </a:xfrm>
            <a:custGeom>
              <a:avLst/>
              <a:gdLst>
                <a:gd name="T0" fmla="*/ 42 w 46"/>
                <a:gd name="T1" fmla="*/ 16 h 32"/>
                <a:gd name="T2" fmla="*/ 16 w 46"/>
                <a:gd name="T3" fmla="*/ 0 h 32"/>
                <a:gd name="T4" fmla="*/ 4 w 46"/>
                <a:gd name="T5" fmla="*/ 16 h 32"/>
                <a:gd name="T6" fmla="*/ 30 w 46"/>
                <a:gd name="T7" fmla="*/ 32 h 32"/>
                <a:gd name="T8" fmla="*/ 42 w 46"/>
                <a:gd name="T9" fmla="*/ 16 h 32"/>
              </a:gdLst>
              <a:ahLst/>
              <a:cxnLst>
                <a:cxn ang="0">
                  <a:pos x="T0" y="T1"/>
                </a:cxn>
                <a:cxn ang="0">
                  <a:pos x="T2" y="T3"/>
                </a:cxn>
                <a:cxn ang="0">
                  <a:pos x="T4" y="T5"/>
                </a:cxn>
                <a:cxn ang="0">
                  <a:pos x="T6" y="T7"/>
                </a:cxn>
                <a:cxn ang="0">
                  <a:pos x="T8" y="T9"/>
                </a:cxn>
              </a:cxnLst>
              <a:rect l="0" t="0" r="r" b="b"/>
              <a:pathLst>
                <a:path w="46" h="32">
                  <a:moveTo>
                    <a:pt x="42" y="16"/>
                  </a:moveTo>
                  <a:cubicBezTo>
                    <a:pt x="38" y="7"/>
                    <a:pt x="27" y="0"/>
                    <a:pt x="16" y="0"/>
                  </a:cubicBezTo>
                  <a:cubicBezTo>
                    <a:pt x="6" y="0"/>
                    <a:pt x="0" y="7"/>
                    <a:pt x="4" y="16"/>
                  </a:cubicBezTo>
                  <a:cubicBezTo>
                    <a:pt x="7" y="25"/>
                    <a:pt x="19" y="32"/>
                    <a:pt x="30" y="32"/>
                  </a:cubicBezTo>
                  <a:cubicBezTo>
                    <a:pt x="41" y="32"/>
                    <a:pt x="46" y="25"/>
                    <a:pt x="42" y="16"/>
                  </a:cubicBezTo>
                  <a:close/>
                </a:path>
              </a:pathLst>
            </a:custGeom>
            <a:grpFill/>
            <a:ln>
              <a:noFill/>
            </a:ln>
          </p:spPr>
          <p:txBody>
            <a:bodyPr anchor="ctr"/>
            <a:lstStyle/>
            <a:p>
              <a:pPr algn="ctr"/>
              <a:endParaRPr/>
            </a:p>
          </p:txBody>
        </p:sp>
        <p:sp>
          <p:nvSpPr>
            <p:cNvPr id="651" name="í$lïdè"/>
            <p:cNvSpPr/>
            <p:nvPr/>
          </p:nvSpPr>
          <p:spPr bwMode="auto">
            <a:xfrm>
              <a:off x="9714694" y="4337708"/>
              <a:ext cx="171268" cy="115721"/>
            </a:xfrm>
            <a:custGeom>
              <a:avLst/>
              <a:gdLst>
                <a:gd name="T0" fmla="*/ 43 w 47"/>
                <a:gd name="T1" fmla="*/ 16 h 32"/>
                <a:gd name="T2" fmla="*/ 16 w 47"/>
                <a:gd name="T3" fmla="*/ 0 h 32"/>
                <a:gd name="T4" fmla="*/ 4 w 47"/>
                <a:gd name="T5" fmla="*/ 16 h 32"/>
                <a:gd name="T6" fmla="*/ 31 w 47"/>
                <a:gd name="T7" fmla="*/ 32 h 32"/>
                <a:gd name="T8" fmla="*/ 43 w 47"/>
                <a:gd name="T9" fmla="*/ 16 h 32"/>
              </a:gdLst>
              <a:ahLst/>
              <a:cxnLst>
                <a:cxn ang="0">
                  <a:pos x="T0" y="T1"/>
                </a:cxn>
                <a:cxn ang="0">
                  <a:pos x="T2" y="T3"/>
                </a:cxn>
                <a:cxn ang="0">
                  <a:pos x="T4" y="T5"/>
                </a:cxn>
                <a:cxn ang="0">
                  <a:pos x="T6" y="T7"/>
                </a:cxn>
                <a:cxn ang="0">
                  <a:pos x="T8" y="T9"/>
                </a:cxn>
              </a:cxnLst>
              <a:rect l="0" t="0" r="r" b="b"/>
              <a:pathLst>
                <a:path w="47" h="32">
                  <a:moveTo>
                    <a:pt x="43" y="16"/>
                  </a:moveTo>
                  <a:cubicBezTo>
                    <a:pt x="39" y="7"/>
                    <a:pt x="27" y="0"/>
                    <a:pt x="16" y="0"/>
                  </a:cubicBezTo>
                  <a:cubicBezTo>
                    <a:pt x="6" y="0"/>
                    <a:pt x="0" y="7"/>
                    <a:pt x="4" y="16"/>
                  </a:cubicBezTo>
                  <a:cubicBezTo>
                    <a:pt x="8" y="25"/>
                    <a:pt x="20" y="32"/>
                    <a:pt x="31" y="32"/>
                  </a:cubicBezTo>
                  <a:cubicBezTo>
                    <a:pt x="41" y="32"/>
                    <a:pt x="47" y="25"/>
                    <a:pt x="43" y="16"/>
                  </a:cubicBezTo>
                  <a:close/>
                </a:path>
              </a:pathLst>
            </a:custGeom>
            <a:grpFill/>
            <a:ln>
              <a:noFill/>
            </a:ln>
          </p:spPr>
          <p:txBody>
            <a:bodyPr anchor="ctr"/>
            <a:lstStyle/>
            <a:p>
              <a:pPr algn="ctr"/>
              <a:endParaRPr/>
            </a:p>
          </p:txBody>
        </p:sp>
        <p:sp>
          <p:nvSpPr>
            <p:cNvPr id="652" name="î$ļîḓè"/>
            <p:cNvSpPr/>
            <p:nvPr/>
          </p:nvSpPr>
          <p:spPr bwMode="auto">
            <a:xfrm>
              <a:off x="9885961" y="4337708"/>
              <a:ext cx="174353" cy="115721"/>
            </a:xfrm>
            <a:custGeom>
              <a:avLst/>
              <a:gdLst>
                <a:gd name="T0" fmla="*/ 43 w 48"/>
                <a:gd name="T1" fmla="*/ 16 h 32"/>
                <a:gd name="T2" fmla="*/ 16 w 48"/>
                <a:gd name="T3" fmla="*/ 0 h 32"/>
                <a:gd name="T4" fmla="*/ 5 w 48"/>
                <a:gd name="T5" fmla="*/ 16 h 32"/>
                <a:gd name="T6" fmla="*/ 31 w 48"/>
                <a:gd name="T7" fmla="*/ 32 h 32"/>
                <a:gd name="T8" fmla="*/ 43 w 48"/>
                <a:gd name="T9" fmla="*/ 16 h 32"/>
              </a:gdLst>
              <a:ahLst/>
              <a:cxnLst>
                <a:cxn ang="0">
                  <a:pos x="T0" y="T1"/>
                </a:cxn>
                <a:cxn ang="0">
                  <a:pos x="T2" y="T3"/>
                </a:cxn>
                <a:cxn ang="0">
                  <a:pos x="T4" y="T5"/>
                </a:cxn>
                <a:cxn ang="0">
                  <a:pos x="T6" y="T7"/>
                </a:cxn>
                <a:cxn ang="0">
                  <a:pos x="T8" y="T9"/>
                </a:cxn>
              </a:cxnLst>
              <a:rect l="0" t="0" r="r" b="b"/>
              <a:pathLst>
                <a:path w="48" h="32">
                  <a:moveTo>
                    <a:pt x="43" y="16"/>
                  </a:moveTo>
                  <a:cubicBezTo>
                    <a:pt x="39" y="7"/>
                    <a:pt x="27" y="0"/>
                    <a:pt x="16" y="0"/>
                  </a:cubicBezTo>
                  <a:cubicBezTo>
                    <a:pt x="6" y="0"/>
                    <a:pt x="0" y="7"/>
                    <a:pt x="5" y="16"/>
                  </a:cubicBezTo>
                  <a:cubicBezTo>
                    <a:pt x="9" y="25"/>
                    <a:pt x="21" y="32"/>
                    <a:pt x="31" y="32"/>
                  </a:cubicBezTo>
                  <a:cubicBezTo>
                    <a:pt x="42" y="32"/>
                    <a:pt x="48" y="25"/>
                    <a:pt x="43" y="16"/>
                  </a:cubicBezTo>
                  <a:close/>
                </a:path>
              </a:pathLst>
            </a:custGeom>
            <a:grpFill/>
            <a:ln>
              <a:noFill/>
            </a:ln>
          </p:spPr>
          <p:txBody>
            <a:bodyPr anchor="ctr"/>
            <a:lstStyle/>
            <a:p>
              <a:pPr algn="ctr"/>
              <a:endParaRPr/>
            </a:p>
          </p:txBody>
        </p:sp>
        <p:sp>
          <p:nvSpPr>
            <p:cNvPr id="653" name="íšḷídé"/>
            <p:cNvSpPr/>
            <p:nvPr/>
          </p:nvSpPr>
          <p:spPr bwMode="auto">
            <a:xfrm>
              <a:off x="10060314" y="4337708"/>
              <a:ext cx="172810" cy="115721"/>
            </a:xfrm>
            <a:custGeom>
              <a:avLst/>
              <a:gdLst>
                <a:gd name="T0" fmla="*/ 43 w 47"/>
                <a:gd name="T1" fmla="*/ 16 h 32"/>
                <a:gd name="T2" fmla="*/ 16 w 47"/>
                <a:gd name="T3" fmla="*/ 0 h 32"/>
                <a:gd name="T4" fmla="*/ 4 w 47"/>
                <a:gd name="T5" fmla="*/ 16 h 32"/>
                <a:gd name="T6" fmla="*/ 31 w 47"/>
                <a:gd name="T7" fmla="*/ 32 h 32"/>
                <a:gd name="T8" fmla="*/ 43 w 47"/>
                <a:gd name="T9" fmla="*/ 16 h 32"/>
              </a:gdLst>
              <a:ahLst/>
              <a:cxnLst>
                <a:cxn ang="0">
                  <a:pos x="T0" y="T1"/>
                </a:cxn>
                <a:cxn ang="0">
                  <a:pos x="T2" y="T3"/>
                </a:cxn>
                <a:cxn ang="0">
                  <a:pos x="T4" y="T5"/>
                </a:cxn>
                <a:cxn ang="0">
                  <a:pos x="T6" y="T7"/>
                </a:cxn>
                <a:cxn ang="0">
                  <a:pos x="T8" y="T9"/>
                </a:cxn>
              </a:cxnLst>
              <a:rect l="0" t="0" r="r" b="b"/>
              <a:pathLst>
                <a:path w="47" h="32">
                  <a:moveTo>
                    <a:pt x="43" y="16"/>
                  </a:moveTo>
                  <a:cubicBezTo>
                    <a:pt x="38" y="7"/>
                    <a:pt x="26" y="0"/>
                    <a:pt x="16" y="0"/>
                  </a:cubicBezTo>
                  <a:cubicBezTo>
                    <a:pt x="5" y="0"/>
                    <a:pt x="0" y="7"/>
                    <a:pt x="4" y="16"/>
                  </a:cubicBezTo>
                  <a:cubicBezTo>
                    <a:pt x="8" y="25"/>
                    <a:pt x="20" y="32"/>
                    <a:pt x="31" y="32"/>
                  </a:cubicBezTo>
                  <a:cubicBezTo>
                    <a:pt x="42" y="32"/>
                    <a:pt x="47" y="25"/>
                    <a:pt x="43" y="16"/>
                  </a:cubicBezTo>
                  <a:close/>
                </a:path>
              </a:pathLst>
            </a:custGeom>
            <a:grpFill/>
            <a:ln>
              <a:noFill/>
            </a:ln>
          </p:spPr>
          <p:txBody>
            <a:bodyPr anchor="ctr"/>
            <a:lstStyle/>
            <a:p>
              <a:pPr algn="ctr"/>
              <a:endParaRPr/>
            </a:p>
          </p:txBody>
        </p:sp>
        <p:sp>
          <p:nvSpPr>
            <p:cNvPr id="654" name="îš1ïḍe"/>
            <p:cNvSpPr/>
            <p:nvPr/>
          </p:nvSpPr>
          <p:spPr bwMode="auto">
            <a:xfrm>
              <a:off x="10233124" y="4337708"/>
              <a:ext cx="174353" cy="115721"/>
            </a:xfrm>
            <a:custGeom>
              <a:avLst/>
              <a:gdLst>
                <a:gd name="T0" fmla="*/ 43 w 48"/>
                <a:gd name="T1" fmla="*/ 16 h 32"/>
                <a:gd name="T2" fmla="*/ 16 w 48"/>
                <a:gd name="T3" fmla="*/ 0 h 32"/>
                <a:gd name="T4" fmla="*/ 4 w 48"/>
                <a:gd name="T5" fmla="*/ 16 h 32"/>
                <a:gd name="T6" fmla="*/ 32 w 48"/>
                <a:gd name="T7" fmla="*/ 32 h 32"/>
                <a:gd name="T8" fmla="*/ 43 w 48"/>
                <a:gd name="T9" fmla="*/ 16 h 32"/>
              </a:gdLst>
              <a:ahLst/>
              <a:cxnLst>
                <a:cxn ang="0">
                  <a:pos x="T0" y="T1"/>
                </a:cxn>
                <a:cxn ang="0">
                  <a:pos x="T2" y="T3"/>
                </a:cxn>
                <a:cxn ang="0">
                  <a:pos x="T4" y="T5"/>
                </a:cxn>
                <a:cxn ang="0">
                  <a:pos x="T6" y="T7"/>
                </a:cxn>
                <a:cxn ang="0">
                  <a:pos x="T8" y="T9"/>
                </a:cxn>
              </a:cxnLst>
              <a:rect l="0" t="0" r="r" b="b"/>
              <a:pathLst>
                <a:path w="48" h="32">
                  <a:moveTo>
                    <a:pt x="43" y="16"/>
                  </a:moveTo>
                  <a:cubicBezTo>
                    <a:pt x="39" y="7"/>
                    <a:pt x="26" y="0"/>
                    <a:pt x="16" y="0"/>
                  </a:cubicBezTo>
                  <a:cubicBezTo>
                    <a:pt x="5" y="0"/>
                    <a:pt x="0" y="7"/>
                    <a:pt x="4" y="16"/>
                  </a:cubicBezTo>
                  <a:cubicBezTo>
                    <a:pt x="9" y="25"/>
                    <a:pt x="21" y="32"/>
                    <a:pt x="32" y="32"/>
                  </a:cubicBezTo>
                  <a:cubicBezTo>
                    <a:pt x="43" y="32"/>
                    <a:pt x="48" y="25"/>
                    <a:pt x="43" y="16"/>
                  </a:cubicBezTo>
                  <a:close/>
                </a:path>
              </a:pathLst>
            </a:custGeom>
            <a:grpFill/>
            <a:ln>
              <a:noFill/>
            </a:ln>
          </p:spPr>
          <p:txBody>
            <a:bodyPr anchor="ctr"/>
            <a:lstStyle/>
            <a:p>
              <a:pPr algn="ctr"/>
              <a:endParaRPr/>
            </a:p>
          </p:txBody>
        </p:sp>
        <p:sp>
          <p:nvSpPr>
            <p:cNvPr id="655" name="i$1iḑè"/>
            <p:cNvSpPr/>
            <p:nvPr/>
          </p:nvSpPr>
          <p:spPr bwMode="auto">
            <a:xfrm>
              <a:off x="10404391" y="4337708"/>
              <a:ext cx="174353" cy="115721"/>
            </a:xfrm>
            <a:custGeom>
              <a:avLst/>
              <a:gdLst>
                <a:gd name="T0" fmla="*/ 44 w 48"/>
                <a:gd name="T1" fmla="*/ 16 h 32"/>
                <a:gd name="T2" fmla="*/ 16 w 48"/>
                <a:gd name="T3" fmla="*/ 0 h 32"/>
                <a:gd name="T4" fmla="*/ 5 w 48"/>
                <a:gd name="T5" fmla="*/ 16 h 32"/>
                <a:gd name="T6" fmla="*/ 33 w 48"/>
                <a:gd name="T7" fmla="*/ 32 h 32"/>
                <a:gd name="T8" fmla="*/ 44 w 48"/>
                <a:gd name="T9" fmla="*/ 16 h 32"/>
              </a:gdLst>
              <a:ahLst/>
              <a:cxnLst>
                <a:cxn ang="0">
                  <a:pos x="T0" y="T1"/>
                </a:cxn>
                <a:cxn ang="0">
                  <a:pos x="T2" y="T3"/>
                </a:cxn>
                <a:cxn ang="0">
                  <a:pos x="T4" y="T5"/>
                </a:cxn>
                <a:cxn ang="0">
                  <a:pos x="T6" y="T7"/>
                </a:cxn>
                <a:cxn ang="0">
                  <a:pos x="T8" y="T9"/>
                </a:cxn>
              </a:cxnLst>
              <a:rect l="0" t="0" r="r" b="b"/>
              <a:pathLst>
                <a:path w="48" h="32">
                  <a:moveTo>
                    <a:pt x="44" y="16"/>
                  </a:moveTo>
                  <a:cubicBezTo>
                    <a:pt x="39" y="7"/>
                    <a:pt x="26" y="0"/>
                    <a:pt x="16" y="0"/>
                  </a:cubicBezTo>
                  <a:cubicBezTo>
                    <a:pt x="5" y="0"/>
                    <a:pt x="0" y="7"/>
                    <a:pt x="5" y="16"/>
                  </a:cubicBezTo>
                  <a:cubicBezTo>
                    <a:pt x="10" y="25"/>
                    <a:pt x="22" y="32"/>
                    <a:pt x="33" y="32"/>
                  </a:cubicBezTo>
                  <a:cubicBezTo>
                    <a:pt x="44" y="32"/>
                    <a:pt x="48" y="25"/>
                    <a:pt x="44" y="16"/>
                  </a:cubicBezTo>
                  <a:close/>
                </a:path>
              </a:pathLst>
            </a:custGeom>
            <a:grpFill/>
            <a:ln>
              <a:noFill/>
            </a:ln>
          </p:spPr>
          <p:txBody>
            <a:bodyPr anchor="ctr"/>
            <a:lstStyle/>
            <a:p>
              <a:pPr algn="ctr"/>
              <a:endParaRPr/>
            </a:p>
          </p:txBody>
        </p:sp>
        <p:sp>
          <p:nvSpPr>
            <p:cNvPr id="656" name="ïṣḷîḑé"/>
            <p:cNvSpPr/>
            <p:nvPr/>
          </p:nvSpPr>
          <p:spPr bwMode="auto">
            <a:xfrm>
              <a:off x="10578744" y="4337708"/>
              <a:ext cx="175896" cy="115721"/>
            </a:xfrm>
            <a:custGeom>
              <a:avLst/>
              <a:gdLst>
                <a:gd name="T0" fmla="*/ 43 w 48"/>
                <a:gd name="T1" fmla="*/ 16 h 32"/>
                <a:gd name="T2" fmla="*/ 15 w 48"/>
                <a:gd name="T3" fmla="*/ 0 h 32"/>
                <a:gd name="T4" fmla="*/ 4 w 48"/>
                <a:gd name="T5" fmla="*/ 16 h 32"/>
                <a:gd name="T6" fmla="*/ 33 w 48"/>
                <a:gd name="T7" fmla="*/ 32 h 32"/>
                <a:gd name="T8" fmla="*/ 43 w 48"/>
                <a:gd name="T9" fmla="*/ 16 h 32"/>
              </a:gdLst>
              <a:ahLst/>
              <a:cxnLst>
                <a:cxn ang="0">
                  <a:pos x="T0" y="T1"/>
                </a:cxn>
                <a:cxn ang="0">
                  <a:pos x="T2" y="T3"/>
                </a:cxn>
                <a:cxn ang="0">
                  <a:pos x="T4" y="T5"/>
                </a:cxn>
                <a:cxn ang="0">
                  <a:pos x="T6" y="T7"/>
                </a:cxn>
                <a:cxn ang="0">
                  <a:pos x="T8" y="T9"/>
                </a:cxn>
              </a:cxnLst>
              <a:rect l="0" t="0" r="r" b="b"/>
              <a:pathLst>
                <a:path w="48" h="32">
                  <a:moveTo>
                    <a:pt x="43" y="16"/>
                  </a:moveTo>
                  <a:cubicBezTo>
                    <a:pt x="38" y="7"/>
                    <a:pt x="26" y="0"/>
                    <a:pt x="15" y="0"/>
                  </a:cubicBezTo>
                  <a:cubicBezTo>
                    <a:pt x="4" y="0"/>
                    <a:pt x="0" y="7"/>
                    <a:pt x="4" y="16"/>
                  </a:cubicBezTo>
                  <a:cubicBezTo>
                    <a:pt x="9" y="25"/>
                    <a:pt x="22" y="32"/>
                    <a:pt x="33" y="32"/>
                  </a:cubicBezTo>
                  <a:cubicBezTo>
                    <a:pt x="43" y="32"/>
                    <a:pt x="48" y="25"/>
                    <a:pt x="43" y="16"/>
                  </a:cubicBezTo>
                  <a:close/>
                </a:path>
              </a:pathLst>
            </a:custGeom>
            <a:grpFill/>
            <a:ln>
              <a:noFill/>
            </a:ln>
          </p:spPr>
          <p:txBody>
            <a:bodyPr anchor="ctr"/>
            <a:lstStyle/>
            <a:p>
              <a:pPr algn="ctr"/>
              <a:endParaRPr/>
            </a:p>
          </p:txBody>
        </p:sp>
        <p:sp>
          <p:nvSpPr>
            <p:cNvPr id="657" name="îsľïḓê"/>
            <p:cNvSpPr/>
            <p:nvPr/>
          </p:nvSpPr>
          <p:spPr bwMode="auto">
            <a:xfrm>
              <a:off x="10750011" y="4337708"/>
              <a:ext cx="178982" cy="115721"/>
            </a:xfrm>
            <a:custGeom>
              <a:avLst/>
              <a:gdLst>
                <a:gd name="T0" fmla="*/ 43 w 49"/>
                <a:gd name="T1" fmla="*/ 16 h 32"/>
                <a:gd name="T2" fmla="*/ 15 w 49"/>
                <a:gd name="T3" fmla="*/ 0 h 32"/>
                <a:gd name="T4" fmla="*/ 5 w 49"/>
                <a:gd name="T5" fmla="*/ 16 h 32"/>
                <a:gd name="T6" fmla="*/ 33 w 49"/>
                <a:gd name="T7" fmla="*/ 32 h 32"/>
                <a:gd name="T8" fmla="*/ 43 w 49"/>
                <a:gd name="T9" fmla="*/ 16 h 32"/>
              </a:gdLst>
              <a:ahLst/>
              <a:cxnLst>
                <a:cxn ang="0">
                  <a:pos x="T0" y="T1"/>
                </a:cxn>
                <a:cxn ang="0">
                  <a:pos x="T2" y="T3"/>
                </a:cxn>
                <a:cxn ang="0">
                  <a:pos x="T4" y="T5"/>
                </a:cxn>
                <a:cxn ang="0">
                  <a:pos x="T6" y="T7"/>
                </a:cxn>
                <a:cxn ang="0">
                  <a:pos x="T8" y="T9"/>
                </a:cxn>
              </a:cxnLst>
              <a:rect l="0" t="0" r="r" b="b"/>
              <a:pathLst>
                <a:path w="49" h="32">
                  <a:moveTo>
                    <a:pt x="43" y="16"/>
                  </a:moveTo>
                  <a:cubicBezTo>
                    <a:pt x="38" y="7"/>
                    <a:pt x="26" y="0"/>
                    <a:pt x="15" y="0"/>
                  </a:cubicBezTo>
                  <a:cubicBezTo>
                    <a:pt x="4" y="0"/>
                    <a:pt x="0" y="7"/>
                    <a:pt x="5" y="16"/>
                  </a:cubicBezTo>
                  <a:cubicBezTo>
                    <a:pt x="10" y="25"/>
                    <a:pt x="22" y="32"/>
                    <a:pt x="33" y="32"/>
                  </a:cubicBezTo>
                  <a:cubicBezTo>
                    <a:pt x="44" y="32"/>
                    <a:pt x="49" y="25"/>
                    <a:pt x="43" y="16"/>
                  </a:cubicBezTo>
                  <a:close/>
                </a:path>
              </a:pathLst>
            </a:custGeom>
            <a:grpFill/>
            <a:ln>
              <a:noFill/>
            </a:ln>
          </p:spPr>
          <p:txBody>
            <a:bodyPr anchor="ctr"/>
            <a:lstStyle/>
            <a:p>
              <a:pPr algn="ctr"/>
              <a:endParaRPr/>
            </a:p>
          </p:txBody>
        </p:sp>
        <p:sp>
          <p:nvSpPr>
            <p:cNvPr id="658" name="ïṧľîḋe"/>
            <p:cNvSpPr/>
            <p:nvPr/>
          </p:nvSpPr>
          <p:spPr bwMode="auto">
            <a:xfrm>
              <a:off x="10922821" y="4337708"/>
              <a:ext cx="177439" cy="115721"/>
            </a:xfrm>
            <a:custGeom>
              <a:avLst/>
              <a:gdLst>
                <a:gd name="T0" fmla="*/ 44 w 49"/>
                <a:gd name="T1" fmla="*/ 16 h 32"/>
                <a:gd name="T2" fmla="*/ 15 w 49"/>
                <a:gd name="T3" fmla="*/ 0 h 32"/>
                <a:gd name="T4" fmla="*/ 5 w 49"/>
                <a:gd name="T5" fmla="*/ 16 h 32"/>
                <a:gd name="T6" fmla="*/ 34 w 49"/>
                <a:gd name="T7" fmla="*/ 32 h 32"/>
                <a:gd name="T8" fmla="*/ 44 w 49"/>
                <a:gd name="T9" fmla="*/ 16 h 32"/>
              </a:gdLst>
              <a:ahLst/>
              <a:cxnLst>
                <a:cxn ang="0">
                  <a:pos x="T0" y="T1"/>
                </a:cxn>
                <a:cxn ang="0">
                  <a:pos x="T2" y="T3"/>
                </a:cxn>
                <a:cxn ang="0">
                  <a:pos x="T4" y="T5"/>
                </a:cxn>
                <a:cxn ang="0">
                  <a:pos x="T6" y="T7"/>
                </a:cxn>
                <a:cxn ang="0">
                  <a:pos x="T8" y="T9"/>
                </a:cxn>
              </a:cxnLst>
              <a:rect l="0" t="0" r="r" b="b"/>
              <a:pathLst>
                <a:path w="49" h="32">
                  <a:moveTo>
                    <a:pt x="44" y="16"/>
                  </a:moveTo>
                  <a:cubicBezTo>
                    <a:pt x="39" y="7"/>
                    <a:pt x="26" y="0"/>
                    <a:pt x="15" y="0"/>
                  </a:cubicBezTo>
                  <a:cubicBezTo>
                    <a:pt x="5" y="0"/>
                    <a:pt x="0" y="7"/>
                    <a:pt x="5" y="16"/>
                  </a:cubicBezTo>
                  <a:cubicBezTo>
                    <a:pt x="10" y="25"/>
                    <a:pt x="23" y="32"/>
                    <a:pt x="34" y="32"/>
                  </a:cubicBezTo>
                  <a:cubicBezTo>
                    <a:pt x="45" y="32"/>
                    <a:pt x="49" y="25"/>
                    <a:pt x="44" y="16"/>
                  </a:cubicBezTo>
                  <a:close/>
                </a:path>
              </a:pathLst>
            </a:custGeom>
            <a:grpFill/>
            <a:ln>
              <a:noFill/>
            </a:ln>
          </p:spPr>
          <p:txBody>
            <a:bodyPr anchor="ctr"/>
            <a:lstStyle/>
            <a:p>
              <a:pPr algn="ctr"/>
              <a:endParaRPr/>
            </a:p>
          </p:txBody>
        </p:sp>
        <p:sp>
          <p:nvSpPr>
            <p:cNvPr id="659" name="îŝľïḍé"/>
            <p:cNvSpPr/>
            <p:nvPr/>
          </p:nvSpPr>
          <p:spPr bwMode="auto">
            <a:xfrm>
              <a:off x="9779498" y="4479659"/>
              <a:ext cx="172810" cy="123436"/>
            </a:xfrm>
            <a:custGeom>
              <a:avLst/>
              <a:gdLst>
                <a:gd name="T0" fmla="*/ 43 w 47"/>
                <a:gd name="T1" fmla="*/ 17 h 34"/>
                <a:gd name="T2" fmla="*/ 16 w 47"/>
                <a:gd name="T3" fmla="*/ 0 h 34"/>
                <a:gd name="T4" fmla="*/ 4 w 47"/>
                <a:gd name="T5" fmla="*/ 17 h 34"/>
                <a:gd name="T6" fmla="*/ 31 w 47"/>
                <a:gd name="T7" fmla="*/ 34 h 34"/>
                <a:gd name="T8" fmla="*/ 43 w 47"/>
                <a:gd name="T9" fmla="*/ 17 h 34"/>
              </a:gdLst>
              <a:ahLst/>
              <a:cxnLst>
                <a:cxn ang="0">
                  <a:pos x="T0" y="T1"/>
                </a:cxn>
                <a:cxn ang="0">
                  <a:pos x="T2" y="T3"/>
                </a:cxn>
                <a:cxn ang="0">
                  <a:pos x="T4" y="T5"/>
                </a:cxn>
                <a:cxn ang="0">
                  <a:pos x="T6" y="T7"/>
                </a:cxn>
                <a:cxn ang="0">
                  <a:pos x="T8" y="T9"/>
                </a:cxn>
              </a:cxnLst>
              <a:rect l="0" t="0" r="r" b="b"/>
              <a:pathLst>
                <a:path w="47" h="34">
                  <a:moveTo>
                    <a:pt x="43" y="17"/>
                  </a:moveTo>
                  <a:cubicBezTo>
                    <a:pt x="39" y="8"/>
                    <a:pt x="27" y="0"/>
                    <a:pt x="16" y="0"/>
                  </a:cubicBezTo>
                  <a:cubicBezTo>
                    <a:pt x="5" y="0"/>
                    <a:pt x="0" y="8"/>
                    <a:pt x="4" y="17"/>
                  </a:cubicBezTo>
                  <a:cubicBezTo>
                    <a:pt x="8" y="26"/>
                    <a:pt x="20" y="34"/>
                    <a:pt x="31" y="34"/>
                  </a:cubicBezTo>
                  <a:cubicBezTo>
                    <a:pt x="42" y="34"/>
                    <a:pt x="47" y="26"/>
                    <a:pt x="43" y="17"/>
                  </a:cubicBezTo>
                  <a:close/>
                </a:path>
              </a:pathLst>
            </a:custGeom>
            <a:grpFill/>
            <a:ln>
              <a:noFill/>
            </a:ln>
          </p:spPr>
          <p:txBody>
            <a:bodyPr anchor="ctr"/>
            <a:lstStyle/>
            <a:p>
              <a:pPr algn="ctr"/>
              <a:endParaRPr/>
            </a:p>
          </p:txBody>
        </p:sp>
        <p:sp>
          <p:nvSpPr>
            <p:cNvPr id="660" name="iṡḻiḑê"/>
            <p:cNvSpPr/>
            <p:nvPr/>
          </p:nvSpPr>
          <p:spPr bwMode="auto">
            <a:xfrm>
              <a:off x="9955394" y="4479659"/>
              <a:ext cx="174353" cy="123436"/>
            </a:xfrm>
            <a:custGeom>
              <a:avLst/>
              <a:gdLst>
                <a:gd name="T0" fmla="*/ 43 w 48"/>
                <a:gd name="T1" fmla="*/ 17 h 34"/>
                <a:gd name="T2" fmla="*/ 16 w 48"/>
                <a:gd name="T3" fmla="*/ 0 h 34"/>
                <a:gd name="T4" fmla="*/ 4 w 48"/>
                <a:gd name="T5" fmla="*/ 17 h 34"/>
                <a:gd name="T6" fmla="*/ 31 w 48"/>
                <a:gd name="T7" fmla="*/ 34 h 34"/>
                <a:gd name="T8" fmla="*/ 43 w 48"/>
                <a:gd name="T9" fmla="*/ 17 h 34"/>
              </a:gdLst>
              <a:ahLst/>
              <a:cxnLst>
                <a:cxn ang="0">
                  <a:pos x="T0" y="T1"/>
                </a:cxn>
                <a:cxn ang="0">
                  <a:pos x="T2" y="T3"/>
                </a:cxn>
                <a:cxn ang="0">
                  <a:pos x="T4" y="T5"/>
                </a:cxn>
                <a:cxn ang="0">
                  <a:pos x="T6" y="T7"/>
                </a:cxn>
                <a:cxn ang="0">
                  <a:pos x="T8" y="T9"/>
                </a:cxn>
              </a:cxnLst>
              <a:rect l="0" t="0" r="r" b="b"/>
              <a:pathLst>
                <a:path w="48" h="34">
                  <a:moveTo>
                    <a:pt x="43" y="17"/>
                  </a:moveTo>
                  <a:cubicBezTo>
                    <a:pt x="39" y="8"/>
                    <a:pt x="27" y="0"/>
                    <a:pt x="16" y="0"/>
                  </a:cubicBezTo>
                  <a:cubicBezTo>
                    <a:pt x="5" y="0"/>
                    <a:pt x="0" y="8"/>
                    <a:pt x="4" y="17"/>
                  </a:cubicBezTo>
                  <a:cubicBezTo>
                    <a:pt x="8" y="26"/>
                    <a:pt x="21" y="34"/>
                    <a:pt x="31" y="34"/>
                  </a:cubicBezTo>
                  <a:cubicBezTo>
                    <a:pt x="42" y="34"/>
                    <a:pt x="48" y="26"/>
                    <a:pt x="43" y="17"/>
                  </a:cubicBezTo>
                  <a:close/>
                </a:path>
              </a:pathLst>
            </a:custGeom>
            <a:grpFill/>
            <a:ln>
              <a:noFill/>
            </a:ln>
          </p:spPr>
          <p:txBody>
            <a:bodyPr anchor="ctr"/>
            <a:lstStyle/>
            <a:p>
              <a:pPr algn="ctr"/>
              <a:endParaRPr/>
            </a:p>
          </p:txBody>
        </p:sp>
        <p:sp>
          <p:nvSpPr>
            <p:cNvPr id="661" name="íṣļiḑe"/>
            <p:cNvSpPr/>
            <p:nvPr/>
          </p:nvSpPr>
          <p:spPr bwMode="auto">
            <a:xfrm>
              <a:off x="10129746" y="4479659"/>
              <a:ext cx="175896" cy="123436"/>
            </a:xfrm>
            <a:custGeom>
              <a:avLst/>
              <a:gdLst>
                <a:gd name="T0" fmla="*/ 44 w 48"/>
                <a:gd name="T1" fmla="*/ 17 h 34"/>
                <a:gd name="T2" fmla="*/ 16 w 48"/>
                <a:gd name="T3" fmla="*/ 0 h 34"/>
                <a:gd name="T4" fmla="*/ 4 w 48"/>
                <a:gd name="T5" fmla="*/ 17 h 34"/>
                <a:gd name="T6" fmla="*/ 32 w 48"/>
                <a:gd name="T7" fmla="*/ 34 h 34"/>
                <a:gd name="T8" fmla="*/ 44 w 48"/>
                <a:gd name="T9" fmla="*/ 17 h 34"/>
              </a:gdLst>
              <a:ahLst/>
              <a:cxnLst>
                <a:cxn ang="0">
                  <a:pos x="T0" y="T1"/>
                </a:cxn>
                <a:cxn ang="0">
                  <a:pos x="T2" y="T3"/>
                </a:cxn>
                <a:cxn ang="0">
                  <a:pos x="T4" y="T5"/>
                </a:cxn>
                <a:cxn ang="0">
                  <a:pos x="T6" y="T7"/>
                </a:cxn>
                <a:cxn ang="0">
                  <a:pos x="T8" y="T9"/>
                </a:cxn>
              </a:cxnLst>
              <a:rect l="0" t="0" r="r" b="b"/>
              <a:pathLst>
                <a:path w="48" h="34">
                  <a:moveTo>
                    <a:pt x="44" y="17"/>
                  </a:moveTo>
                  <a:cubicBezTo>
                    <a:pt x="39" y="8"/>
                    <a:pt x="27" y="0"/>
                    <a:pt x="16" y="0"/>
                  </a:cubicBezTo>
                  <a:cubicBezTo>
                    <a:pt x="5" y="0"/>
                    <a:pt x="0" y="8"/>
                    <a:pt x="4" y="17"/>
                  </a:cubicBezTo>
                  <a:cubicBezTo>
                    <a:pt x="9" y="26"/>
                    <a:pt x="21" y="34"/>
                    <a:pt x="32" y="34"/>
                  </a:cubicBezTo>
                  <a:cubicBezTo>
                    <a:pt x="43" y="34"/>
                    <a:pt x="48" y="26"/>
                    <a:pt x="44" y="17"/>
                  </a:cubicBezTo>
                  <a:close/>
                </a:path>
              </a:pathLst>
            </a:custGeom>
            <a:grpFill/>
            <a:ln>
              <a:noFill/>
            </a:ln>
          </p:spPr>
          <p:txBody>
            <a:bodyPr anchor="ctr"/>
            <a:lstStyle/>
            <a:p>
              <a:pPr algn="ctr"/>
              <a:endParaRPr/>
            </a:p>
          </p:txBody>
        </p:sp>
        <p:sp>
          <p:nvSpPr>
            <p:cNvPr id="662" name="íṣliḑê"/>
            <p:cNvSpPr/>
            <p:nvPr/>
          </p:nvSpPr>
          <p:spPr bwMode="auto">
            <a:xfrm>
              <a:off x="10305642" y="4479659"/>
              <a:ext cx="178982" cy="123436"/>
            </a:xfrm>
            <a:custGeom>
              <a:avLst/>
              <a:gdLst>
                <a:gd name="T0" fmla="*/ 44 w 49"/>
                <a:gd name="T1" fmla="*/ 17 h 34"/>
                <a:gd name="T2" fmla="*/ 16 w 49"/>
                <a:gd name="T3" fmla="*/ 0 h 34"/>
                <a:gd name="T4" fmla="*/ 4 w 49"/>
                <a:gd name="T5" fmla="*/ 17 h 34"/>
                <a:gd name="T6" fmla="*/ 33 w 49"/>
                <a:gd name="T7" fmla="*/ 34 h 34"/>
                <a:gd name="T8" fmla="*/ 44 w 49"/>
                <a:gd name="T9" fmla="*/ 17 h 34"/>
              </a:gdLst>
              <a:ahLst/>
              <a:cxnLst>
                <a:cxn ang="0">
                  <a:pos x="T0" y="T1"/>
                </a:cxn>
                <a:cxn ang="0">
                  <a:pos x="T2" y="T3"/>
                </a:cxn>
                <a:cxn ang="0">
                  <a:pos x="T4" y="T5"/>
                </a:cxn>
                <a:cxn ang="0">
                  <a:pos x="T6" y="T7"/>
                </a:cxn>
                <a:cxn ang="0">
                  <a:pos x="T8" y="T9"/>
                </a:cxn>
              </a:cxnLst>
              <a:rect l="0" t="0" r="r" b="b"/>
              <a:pathLst>
                <a:path w="49" h="34">
                  <a:moveTo>
                    <a:pt x="44" y="17"/>
                  </a:moveTo>
                  <a:cubicBezTo>
                    <a:pt x="39" y="8"/>
                    <a:pt x="26" y="0"/>
                    <a:pt x="16" y="0"/>
                  </a:cubicBezTo>
                  <a:cubicBezTo>
                    <a:pt x="5" y="0"/>
                    <a:pt x="0" y="8"/>
                    <a:pt x="4" y="17"/>
                  </a:cubicBezTo>
                  <a:cubicBezTo>
                    <a:pt x="9" y="26"/>
                    <a:pt x="22" y="34"/>
                    <a:pt x="33" y="34"/>
                  </a:cubicBezTo>
                  <a:cubicBezTo>
                    <a:pt x="44" y="34"/>
                    <a:pt x="49" y="26"/>
                    <a:pt x="44" y="17"/>
                  </a:cubicBezTo>
                  <a:close/>
                </a:path>
              </a:pathLst>
            </a:custGeom>
            <a:grpFill/>
            <a:ln>
              <a:noFill/>
            </a:ln>
          </p:spPr>
          <p:txBody>
            <a:bodyPr anchor="ctr"/>
            <a:lstStyle/>
            <a:p>
              <a:pPr algn="ctr"/>
              <a:endParaRPr/>
            </a:p>
          </p:txBody>
        </p:sp>
        <p:sp>
          <p:nvSpPr>
            <p:cNvPr id="663" name="iṧ1idé"/>
            <p:cNvSpPr/>
            <p:nvPr/>
          </p:nvSpPr>
          <p:spPr bwMode="auto">
            <a:xfrm>
              <a:off x="10479995" y="4479659"/>
              <a:ext cx="178982" cy="123436"/>
            </a:xfrm>
            <a:custGeom>
              <a:avLst/>
              <a:gdLst>
                <a:gd name="T0" fmla="*/ 44 w 49"/>
                <a:gd name="T1" fmla="*/ 17 h 34"/>
                <a:gd name="T2" fmla="*/ 16 w 49"/>
                <a:gd name="T3" fmla="*/ 0 h 34"/>
                <a:gd name="T4" fmla="*/ 5 w 49"/>
                <a:gd name="T5" fmla="*/ 17 h 34"/>
                <a:gd name="T6" fmla="*/ 33 w 49"/>
                <a:gd name="T7" fmla="*/ 34 h 34"/>
                <a:gd name="T8" fmla="*/ 44 w 49"/>
                <a:gd name="T9" fmla="*/ 17 h 34"/>
              </a:gdLst>
              <a:ahLst/>
              <a:cxnLst>
                <a:cxn ang="0">
                  <a:pos x="T0" y="T1"/>
                </a:cxn>
                <a:cxn ang="0">
                  <a:pos x="T2" y="T3"/>
                </a:cxn>
                <a:cxn ang="0">
                  <a:pos x="T4" y="T5"/>
                </a:cxn>
                <a:cxn ang="0">
                  <a:pos x="T6" y="T7"/>
                </a:cxn>
                <a:cxn ang="0">
                  <a:pos x="T8" y="T9"/>
                </a:cxn>
              </a:cxnLst>
              <a:rect l="0" t="0" r="r" b="b"/>
              <a:pathLst>
                <a:path w="49" h="34">
                  <a:moveTo>
                    <a:pt x="44" y="17"/>
                  </a:moveTo>
                  <a:cubicBezTo>
                    <a:pt x="39" y="8"/>
                    <a:pt x="26" y="0"/>
                    <a:pt x="16" y="0"/>
                  </a:cubicBezTo>
                  <a:cubicBezTo>
                    <a:pt x="5" y="0"/>
                    <a:pt x="0" y="8"/>
                    <a:pt x="5" y="17"/>
                  </a:cubicBezTo>
                  <a:cubicBezTo>
                    <a:pt x="9" y="26"/>
                    <a:pt x="22" y="34"/>
                    <a:pt x="33" y="34"/>
                  </a:cubicBezTo>
                  <a:cubicBezTo>
                    <a:pt x="44" y="34"/>
                    <a:pt x="49" y="26"/>
                    <a:pt x="44" y="17"/>
                  </a:cubicBezTo>
                  <a:close/>
                </a:path>
              </a:pathLst>
            </a:custGeom>
            <a:grpFill/>
            <a:ln>
              <a:noFill/>
            </a:ln>
          </p:spPr>
          <p:txBody>
            <a:bodyPr anchor="ctr"/>
            <a:lstStyle/>
            <a:p>
              <a:pPr algn="ctr"/>
              <a:endParaRPr/>
            </a:p>
          </p:txBody>
        </p:sp>
        <p:sp>
          <p:nvSpPr>
            <p:cNvPr id="664" name="îṥḻïḋê"/>
            <p:cNvSpPr/>
            <p:nvPr/>
          </p:nvSpPr>
          <p:spPr bwMode="auto">
            <a:xfrm>
              <a:off x="10655891" y="4479659"/>
              <a:ext cx="178982" cy="123436"/>
            </a:xfrm>
            <a:custGeom>
              <a:avLst/>
              <a:gdLst>
                <a:gd name="T0" fmla="*/ 44 w 49"/>
                <a:gd name="T1" fmla="*/ 17 h 34"/>
                <a:gd name="T2" fmla="*/ 15 w 49"/>
                <a:gd name="T3" fmla="*/ 0 h 34"/>
                <a:gd name="T4" fmla="*/ 5 w 49"/>
                <a:gd name="T5" fmla="*/ 17 h 34"/>
                <a:gd name="T6" fmla="*/ 34 w 49"/>
                <a:gd name="T7" fmla="*/ 34 h 34"/>
                <a:gd name="T8" fmla="*/ 44 w 49"/>
                <a:gd name="T9" fmla="*/ 17 h 34"/>
              </a:gdLst>
              <a:ahLst/>
              <a:cxnLst>
                <a:cxn ang="0">
                  <a:pos x="T0" y="T1"/>
                </a:cxn>
                <a:cxn ang="0">
                  <a:pos x="T2" y="T3"/>
                </a:cxn>
                <a:cxn ang="0">
                  <a:pos x="T4" y="T5"/>
                </a:cxn>
                <a:cxn ang="0">
                  <a:pos x="T6" y="T7"/>
                </a:cxn>
                <a:cxn ang="0">
                  <a:pos x="T8" y="T9"/>
                </a:cxn>
              </a:cxnLst>
              <a:rect l="0" t="0" r="r" b="b"/>
              <a:pathLst>
                <a:path w="49" h="34">
                  <a:moveTo>
                    <a:pt x="44" y="17"/>
                  </a:moveTo>
                  <a:cubicBezTo>
                    <a:pt x="39" y="8"/>
                    <a:pt x="26" y="0"/>
                    <a:pt x="15" y="0"/>
                  </a:cubicBezTo>
                  <a:cubicBezTo>
                    <a:pt x="5" y="0"/>
                    <a:pt x="0" y="8"/>
                    <a:pt x="5" y="17"/>
                  </a:cubicBezTo>
                  <a:cubicBezTo>
                    <a:pt x="10" y="26"/>
                    <a:pt x="23" y="34"/>
                    <a:pt x="34" y="34"/>
                  </a:cubicBezTo>
                  <a:cubicBezTo>
                    <a:pt x="45" y="34"/>
                    <a:pt x="49" y="26"/>
                    <a:pt x="44" y="17"/>
                  </a:cubicBezTo>
                  <a:close/>
                </a:path>
              </a:pathLst>
            </a:custGeom>
            <a:grpFill/>
            <a:ln>
              <a:noFill/>
            </a:ln>
          </p:spPr>
          <p:txBody>
            <a:bodyPr anchor="ctr"/>
            <a:lstStyle/>
            <a:p>
              <a:pPr algn="ctr"/>
              <a:endParaRPr/>
            </a:p>
          </p:txBody>
        </p:sp>
        <p:sp>
          <p:nvSpPr>
            <p:cNvPr id="665" name="i$liḑe"/>
            <p:cNvSpPr/>
            <p:nvPr/>
          </p:nvSpPr>
          <p:spPr bwMode="auto">
            <a:xfrm>
              <a:off x="10830244" y="4479659"/>
              <a:ext cx="183611" cy="123436"/>
            </a:xfrm>
            <a:custGeom>
              <a:avLst/>
              <a:gdLst>
                <a:gd name="T0" fmla="*/ 44 w 50"/>
                <a:gd name="T1" fmla="*/ 17 h 34"/>
                <a:gd name="T2" fmla="*/ 15 w 50"/>
                <a:gd name="T3" fmla="*/ 0 h 34"/>
                <a:gd name="T4" fmla="*/ 5 w 50"/>
                <a:gd name="T5" fmla="*/ 17 h 34"/>
                <a:gd name="T6" fmla="*/ 34 w 50"/>
                <a:gd name="T7" fmla="*/ 34 h 34"/>
                <a:gd name="T8" fmla="*/ 44 w 50"/>
                <a:gd name="T9" fmla="*/ 17 h 34"/>
              </a:gdLst>
              <a:ahLst/>
              <a:cxnLst>
                <a:cxn ang="0">
                  <a:pos x="T0" y="T1"/>
                </a:cxn>
                <a:cxn ang="0">
                  <a:pos x="T2" y="T3"/>
                </a:cxn>
                <a:cxn ang="0">
                  <a:pos x="T4" y="T5"/>
                </a:cxn>
                <a:cxn ang="0">
                  <a:pos x="T6" y="T7"/>
                </a:cxn>
                <a:cxn ang="0">
                  <a:pos x="T8" y="T9"/>
                </a:cxn>
              </a:cxnLst>
              <a:rect l="0" t="0" r="r" b="b"/>
              <a:pathLst>
                <a:path w="50" h="34">
                  <a:moveTo>
                    <a:pt x="44" y="17"/>
                  </a:moveTo>
                  <a:cubicBezTo>
                    <a:pt x="39" y="8"/>
                    <a:pt x="26" y="0"/>
                    <a:pt x="15" y="0"/>
                  </a:cubicBezTo>
                  <a:cubicBezTo>
                    <a:pt x="5" y="0"/>
                    <a:pt x="0" y="8"/>
                    <a:pt x="5" y="17"/>
                  </a:cubicBezTo>
                  <a:cubicBezTo>
                    <a:pt x="10" y="26"/>
                    <a:pt x="23" y="34"/>
                    <a:pt x="34" y="34"/>
                  </a:cubicBezTo>
                  <a:cubicBezTo>
                    <a:pt x="45" y="34"/>
                    <a:pt x="50" y="26"/>
                    <a:pt x="44" y="17"/>
                  </a:cubicBezTo>
                  <a:close/>
                </a:path>
              </a:pathLst>
            </a:custGeom>
            <a:grpFill/>
            <a:ln>
              <a:noFill/>
            </a:ln>
          </p:spPr>
          <p:txBody>
            <a:bodyPr anchor="ctr"/>
            <a:lstStyle/>
            <a:p>
              <a:pPr algn="ctr"/>
              <a:endParaRPr/>
            </a:p>
          </p:txBody>
        </p:sp>
        <p:sp>
          <p:nvSpPr>
            <p:cNvPr id="666" name="ïṣľíḑe"/>
            <p:cNvSpPr/>
            <p:nvPr/>
          </p:nvSpPr>
          <p:spPr bwMode="auto">
            <a:xfrm>
              <a:off x="11006140" y="4479659"/>
              <a:ext cx="182068" cy="123436"/>
            </a:xfrm>
            <a:custGeom>
              <a:avLst/>
              <a:gdLst>
                <a:gd name="T0" fmla="*/ 45 w 50"/>
                <a:gd name="T1" fmla="*/ 17 h 34"/>
                <a:gd name="T2" fmla="*/ 15 w 50"/>
                <a:gd name="T3" fmla="*/ 0 h 34"/>
                <a:gd name="T4" fmla="*/ 5 w 50"/>
                <a:gd name="T5" fmla="*/ 17 h 34"/>
                <a:gd name="T6" fmla="*/ 35 w 50"/>
                <a:gd name="T7" fmla="*/ 34 h 34"/>
                <a:gd name="T8" fmla="*/ 45 w 50"/>
                <a:gd name="T9" fmla="*/ 17 h 34"/>
              </a:gdLst>
              <a:ahLst/>
              <a:cxnLst>
                <a:cxn ang="0">
                  <a:pos x="T0" y="T1"/>
                </a:cxn>
                <a:cxn ang="0">
                  <a:pos x="T2" y="T3"/>
                </a:cxn>
                <a:cxn ang="0">
                  <a:pos x="T4" y="T5"/>
                </a:cxn>
                <a:cxn ang="0">
                  <a:pos x="T6" y="T7"/>
                </a:cxn>
                <a:cxn ang="0">
                  <a:pos x="T8" y="T9"/>
                </a:cxn>
              </a:cxnLst>
              <a:rect l="0" t="0" r="r" b="b"/>
              <a:pathLst>
                <a:path w="50" h="34">
                  <a:moveTo>
                    <a:pt x="45" y="17"/>
                  </a:moveTo>
                  <a:cubicBezTo>
                    <a:pt x="39" y="8"/>
                    <a:pt x="26" y="0"/>
                    <a:pt x="15" y="0"/>
                  </a:cubicBezTo>
                  <a:cubicBezTo>
                    <a:pt x="4" y="0"/>
                    <a:pt x="0" y="8"/>
                    <a:pt x="5" y="17"/>
                  </a:cubicBezTo>
                  <a:cubicBezTo>
                    <a:pt x="11" y="26"/>
                    <a:pt x="24" y="34"/>
                    <a:pt x="35" y="34"/>
                  </a:cubicBezTo>
                  <a:cubicBezTo>
                    <a:pt x="46" y="34"/>
                    <a:pt x="50" y="26"/>
                    <a:pt x="45" y="17"/>
                  </a:cubicBezTo>
                  <a:close/>
                </a:path>
              </a:pathLst>
            </a:custGeom>
            <a:grpFill/>
            <a:ln>
              <a:noFill/>
            </a:ln>
          </p:spPr>
          <p:txBody>
            <a:bodyPr anchor="ctr"/>
            <a:lstStyle/>
            <a:p>
              <a:pPr algn="ctr"/>
              <a:endParaRPr/>
            </a:p>
          </p:txBody>
        </p:sp>
        <p:sp>
          <p:nvSpPr>
            <p:cNvPr id="667" name="iṧ1iḋé"/>
            <p:cNvSpPr/>
            <p:nvPr/>
          </p:nvSpPr>
          <p:spPr bwMode="auto">
            <a:xfrm>
              <a:off x="11180493" y="4479659"/>
              <a:ext cx="186697" cy="123436"/>
            </a:xfrm>
            <a:custGeom>
              <a:avLst/>
              <a:gdLst>
                <a:gd name="T0" fmla="*/ 45 w 51"/>
                <a:gd name="T1" fmla="*/ 17 h 34"/>
                <a:gd name="T2" fmla="*/ 15 w 51"/>
                <a:gd name="T3" fmla="*/ 0 h 34"/>
                <a:gd name="T4" fmla="*/ 6 w 51"/>
                <a:gd name="T5" fmla="*/ 17 h 34"/>
                <a:gd name="T6" fmla="*/ 35 w 51"/>
                <a:gd name="T7" fmla="*/ 34 h 34"/>
                <a:gd name="T8" fmla="*/ 45 w 51"/>
                <a:gd name="T9" fmla="*/ 17 h 34"/>
              </a:gdLst>
              <a:ahLst/>
              <a:cxnLst>
                <a:cxn ang="0">
                  <a:pos x="T0" y="T1"/>
                </a:cxn>
                <a:cxn ang="0">
                  <a:pos x="T2" y="T3"/>
                </a:cxn>
                <a:cxn ang="0">
                  <a:pos x="T4" y="T5"/>
                </a:cxn>
                <a:cxn ang="0">
                  <a:pos x="T6" y="T7"/>
                </a:cxn>
                <a:cxn ang="0">
                  <a:pos x="T8" y="T9"/>
                </a:cxn>
              </a:cxnLst>
              <a:rect l="0" t="0" r="r" b="b"/>
              <a:pathLst>
                <a:path w="51" h="34">
                  <a:moveTo>
                    <a:pt x="45" y="17"/>
                  </a:moveTo>
                  <a:cubicBezTo>
                    <a:pt x="39" y="8"/>
                    <a:pt x="26" y="0"/>
                    <a:pt x="15" y="0"/>
                  </a:cubicBezTo>
                  <a:cubicBezTo>
                    <a:pt x="4" y="0"/>
                    <a:pt x="0" y="8"/>
                    <a:pt x="6" y="17"/>
                  </a:cubicBezTo>
                  <a:cubicBezTo>
                    <a:pt x="11" y="26"/>
                    <a:pt x="24" y="34"/>
                    <a:pt x="35" y="34"/>
                  </a:cubicBezTo>
                  <a:cubicBezTo>
                    <a:pt x="46" y="34"/>
                    <a:pt x="51" y="26"/>
                    <a:pt x="45" y="17"/>
                  </a:cubicBezTo>
                  <a:close/>
                </a:path>
              </a:pathLst>
            </a:custGeom>
            <a:grpFill/>
            <a:ln>
              <a:noFill/>
            </a:ln>
          </p:spPr>
          <p:txBody>
            <a:bodyPr anchor="ctr"/>
            <a:lstStyle/>
            <a:p>
              <a:pPr algn="ctr"/>
              <a:endParaRPr/>
            </a:p>
          </p:txBody>
        </p:sp>
        <p:sp>
          <p:nvSpPr>
            <p:cNvPr id="668" name="ïṣ1îḑé"/>
            <p:cNvSpPr/>
            <p:nvPr/>
          </p:nvSpPr>
          <p:spPr bwMode="auto">
            <a:xfrm>
              <a:off x="9845844" y="4629324"/>
              <a:ext cx="174353" cy="128065"/>
            </a:xfrm>
            <a:custGeom>
              <a:avLst/>
              <a:gdLst>
                <a:gd name="T0" fmla="*/ 44 w 48"/>
                <a:gd name="T1" fmla="*/ 17 h 35"/>
                <a:gd name="T2" fmla="*/ 16 w 48"/>
                <a:gd name="T3" fmla="*/ 0 h 35"/>
                <a:gd name="T4" fmla="*/ 4 w 48"/>
                <a:gd name="T5" fmla="*/ 17 h 35"/>
                <a:gd name="T6" fmla="*/ 32 w 48"/>
                <a:gd name="T7" fmla="*/ 35 h 35"/>
                <a:gd name="T8" fmla="*/ 44 w 48"/>
                <a:gd name="T9" fmla="*/ 17 h 35"/>
              </a:gdLst>
              <a:ahLst/>
              <a:cxnLst>
                <a:cxn ang="0">
                  <a:pos x="T0" y="T1"/>
                </a:cxn>
                <a:cxn ang="0">
                  <a:pos x="T2" y="T3"/>
                </a:cxn>
                <a:cxn ang="0">
                  <a:pos x="T4" y="T5"/>
                </a:cxn>
                <a:cxn ang="0">
                  <a:pos x="T6" y="T7"/>
                </a:cxn>
                <a:cxn ang="0">
                  <a:pos x="T8" y="T9"/>
                </a:cxn>
              </a:cxnLst>
              <a:rect l="0" t="0" r="r" b="b"/>
              <a:pathLst>
                <a:path w="48" h="35">
                  <a:moveTo>
                    <a:pt x="44" y="17"/>
                  </a:moveTo>
                  <a:cubicBezTo>
                    <a:pt x="40" y="8"/>
                    <a:pt x="27" y="0"/>
                    <a:pt x="16" y="0"/>
                  </a:cubicBezTo>
                  <a:cubicBezTo>
                    <a:pt x="5" y="0"/>
                    <a:pt x="0" y="8"/>
                    <a:pt x="4" y="17"/>
                  </a:cubicBezTo>
                  <a:cubicBezTo>
                    <a:pt x="8" y="27"/>
                    <a:pt x="21" y="35"/>
                    <a:pt x="32" y="35"/>
                  </a:cubicBezTo>
                  <a:cubicBezTo>
                    <a:pt x="43" y="35"/>
                    <a:pt x="48" y="27"/>
                    <a:pt x="44" y="17"/>
                  </a:cubicBezTo>
                  <a:close/>
                </a:path>
              </a:pathLst>
            </a:custGeom>
            <a:grpFill/>
            <a:ln>
              <a:noFill/>
            </a:ln>
          </p:spPr>
          <p:txBody>
            <a:bodyPr anchor="ctr"/>
            <a:lstStyle/>
            <a:p>
              <a:pPr algn="ctr"/>
              <a:endParaRPr/>
            </a:p>
          </p:txBody>
        </p:sp>
        <p:sp>
          <p:nvSpPr>
            <p:cNvPr id="669" name="îşľiḍe"/>
            <p:cNvSpPr/>
            <p:nvPr/>
          </p:nvSpPr>
          <p:spPr bwMode="auto">
            <a:xfrm>
              <a:off x="10024826" y="4629324"/>
              <a:ext cx="178982" cy="128065"/>
            </a:xfrm>
            <a:custGeom>
              <a:avLst/>
              <a:gdLst>
                <a:gd name="T0" fmla="*/ 44 w 49"/>
                <a:gd name="T1" fmla="*/ 17 h 35"/>
                <a:gd name="T2" fmla="*/ 16 w 49"/>
                <a:gd name="T3" fmla="*/ 0 h 35"/>
                <a:gd name="T4" fmla="*/ 4 w 49"/>
                <a:gd name="T5" fmla="*/ 17 h 35"/>
                <a:gd name="T6" fmla="*/ 32 w 49"/>
                <a:gd name="T7" fmla="*/ 35 h 35"/>
                <a:gd name="T8" fmla="*/ 44 w 49"/>
                <a:gd name="T9" fmla="*/ 17 h 35"/>
              </a:gdLst>
              <a:ahLst/>
              <a:cxnLst>
                <a:cxn ang="0">
                  <a:pos x="T0" y="T1"/>
                </a:cxn>
                <a:cxn ang="0">
                  <a:pos x="T2" y="T3"/>
                </a:cxn>
                <a:cxn ang="0">
                  <a:pos x="T4" y="T5"/>
                </a:cxn>
                <a:cxn ang="0">
                  <a:pos x="T6" y="T7"/>
                </a:cxn>
                <a:cxn ang="0">
                  <a:pos x="T8" y="T9"/>
                </a:cxn>
              </a:cxnLst>
              <a:rect l="0" t="0" r="r" b="b"/>
              <a:pathLst>
                <a:path w="49" h="35">
                  <a:moveTo>
                    <a:pt x="44" y="17"/>
                  </a:moveTo>
                  <a:cubicBezTo>
                    <a:pt x="39" y="8"/>
                    <a:pt x="27" y="0"/>
                    <a:pt x="16" y="0"/>
                  </a:cubicBezTo>
                  <a:cubicBezTo>
                    <a:pt x="5" y="0"/>
                    <a:pt x="0" y="8"/>
                    <a:pt x="4" y="17"/>
                  </a:cubicBezTo>
                  <a:cubicBezTo>
                    <a:pt x="8" y="27"/>
                    <a:pt x="21" y="35"/>
                    <a:pt x="32" y="35"/>
                  </a:cubicBezTo>
                  <a:cubicBezTo>
                    <a:pt x="43" y="35"/>
                    <a:pt x="49" y="27"/>
                    <a:pt x="44" y="17"/>
                  </a:cubicBezTo>
                  <a:close/>
                </a:path>
              </a:pathLst>
            </a:custGeom>
            <a:grpFill/>
            <a:ln>
              <a:noFill/>
            </a:ln>
          </p:spPr>
          <p:txBody>
            <a:bodyPr anchor="ctr"/>
            <a:lstStyle/>
            <a:p>
              <a:pPr algn="ctr"/>
              <a:endParaRPr/>
            </a:p>
          </p:txBody>
        </p:sp>
        <p:sp>
          <p:nvSpPr>
            <p:cNvPr id="670" name="iṩlïdè"/>
            <p:cNvSpPr/>
            <p:nvPr/>
          </p:nvSpPr>
          <p:spPr bwMode="auto">
            <a:xfrm>
              <a:off x="10199179" y="4629324"/>
              <a:ext cx="183611" cy="128065"/>
            </a:xfrm>
            <a:custGeom>
              <a:avLst/>
              <a:gdLst>
                <a:gd name="T0" fmla="*/ 45 w 50"/>
                <a:gd name="T1" fmla="*/ 17 h 35"/>
                <a:gd name="T2" fmla="*/ 17 w 50"/>
                <a:gd name="T3" fmla="*/ 0 h 35"/>
                <a:gd name="T4" fmla="*/ 5 w 50"/>
                <a:gd name="T5" fmla="*/ 17 h 35"/>
                <a:gd name="T6" fmla="*/ 33 w 50"/>
                <a:gd name="T7" fmla="*/ 35 h 35"/>
                <a:gd name="T8" fmla="*/ 45 w 50"/>
                <a:gd name="T9" fmla="*/ 17 h 35"/>
              </a:gdLst>
              <a:ahLst/>
              <a:cxnLst>
                <a:cxn ang="0">
                  <a:pos x="T0" y="T1"/>
                </a:cxn>
                <a:cxn ang="0">
                  <a:pos x="T2" y="T3"/>
                </a:cxn>
                <a:cxn ang="0">
                  <a:pos x="T4" y="T5"/>
                </a:cxn>
                <a:cxn ang="0">
                  <a:pos x="T6" y="T7"/>
                </a:cxn>
                <a:cxn ang="0">
                  <a:pos x="T8" y="T9"/>
                </a:cxn>
              </a:cxnLst>
              <a:rect l="0" t="0" r="r" b="b"/>
              <a:pathLst>
                <a:path w="50" h="35">
                  <a:moveTo>
                    <a:pt x="45" y="17"/>
                  </a:moveTo>
                  <a:cubicBezTo>
                    <a:pt x="40" y="8"/>
                    <a:pt x="28" y="0"/>
                    <a:pt x="17" y="0"/>
                  </a:cubicBezTo>
                  <a:cubicBezTo>
                    <a:pt x="6" y="0"/>
                    <a:pt x="0" y="8"/>
                    <a:pt x="5" y="17"/>
                  </a:cubicBezTo>
                  <a:cubicBezTo>
                    <a:pt x="10" y="27"/>
                    <a:pt x="22" y="35"/>
                    <a:pt x="33" y="35"/>
                  </a:cubicBezTo>
                  <a:cubicBezTo>
                    <a:pt x="45" y="35"/>
                    <a:pt x="50" y="27"/>
                    <a:pt x="45" y="17"/>
                  </a:cubicBezTo>
                  <a:close/>
                </a:path>
              </a:pathLst>
            </a:custGeom>
            <a:grpFill/>
            <a:ln>
              <a:noFill/>
            </a:ln>
          </p:spPr>
          <p:txBody>
            <a:bodyPr anchor="ctr"/>
            <a:lstStyle/>
            <a:p>
              <a:pPr algn="ctr"/>
              <a:endParaRPr/>
            </a:p>
          </p:txBody>
        </p:sp>
        <p:sp>
          <p:nvSpPr>
            <p:cNvPr id="671" name="ïṡ1ide"/>
            <p:cNvSpPr/>
            <p:nvPr/>
          </p:nvSpPr>
          <p:spPr bwMode="auto">
            <a:xfrm>
              <a:off x="10378161" y="4629324"/>
              <a:ext cx="182068" cy="128065"/>
            </a:xfrm>
            <a:custGeom>
              <a:avLst/>
              <a:gdLst>
                <a:gd name="T0" fmla="*/ 45 w 50"/>
                <a:gd name="T1" fmla="*/ 17 h 35"/>
                <a:gd name="T2" fmla="*/ 16 w 50"/>
                <a:gd name="T3" fmla="*/ 0 h 35"/>
                <a:gd name="T4" fmla="*/ 5 w 50"/>
                <a:gd name="T5" fmla="*/ 17 h 35"/>
                <a:gd name="T6" fmla="*/ 34 w 50"/>
                <a:gd name="T7" fmla="*/ 35 h 35"/>
                <a:gd name="T8" fmla="*/ 45 w 50"/>
                <a:gd name="T9" fmla="*/ 17 h 35"/>
              </a:gdLst>
              <a:ahLst/>
              <a:cxnLst>
                <a:cxn ang="0">
                  <a:pos x="T0" y="T1"/>
                </a:cxn>
                <a:cxn ang="0">
                  <a:pos x="T2" y="T3"/>
                </a:cxn>
                <a:cxn ang="0">
                  <a:pos x="T4" y="T5"/>
                </a:cxn>
                <a:cxn ang="0">
                  <a:pos x="T6" y="T7"/>
                </a:cxn>
                <a:cxn ang="0">
                  <a:pos x="T8" y="T9"/>
                </a:cxn>
              </a:cxnLst>
              <a:rect l="0" t="0" r="r" b="b"/>
              <a:pathLst>
                <a:path w="50" h="35">
                  <a:moveTo>
                    <a:pt x="45" y="17"/>
                  </a:moveTo>
                  <a:cubicBezTo>
                    <a:pt x="40" y="8"/>
                    <a:pt x="27" y="0"/>
                    <a:pt x="16" y="0"/>
                  </a:cubicBezTo>
                  <a:cubicBezTo>
                    <a:pt x="5" y="0"/>
                    <a:pt x="0" y="8"/>
                    <a:pt x="5" y="17"/>
                  </a:cubicBezTo>
                  <a:cubicBezTo>
                    <a:pt x="10" y="27"/>
                    <a:pt x="23" y="35"/>
                    <a:pt x="34" y="35"/>
                  </a:cubicBezTo>
                  <a:cubicBezTo>
                    <a:pt x="45" y="35"/>
                    <a:pt x="50" y="27"/>
                    <a:pt x="45" y="17"/>
                  </a:cubicBezTo>
                  <a:close/>
                </a:path>
              </a:pathLst>
            </a:custGeom>
            <a:grpFill/>
            <a:ln>
              <a:noFill/>
            </a:ln>
          </p:spPr>
          <p:txBody>
            <a:bodyPr anchor="ctr"/>
            <a:lstStyle/>
            <a:p>
              <a:pPr algn="ctr"/>
              <a:endParaRPr/>
            </a:p>
          </p:txBody>
        </p:sp>
        <p:sp>
          <p:nvSpPr>
            <p:cNvPr id="672" name="íšlide"/>
            <p:cNvSpPr/>
            <p:nvPr/>
          </p:nvSpPr>
          <p:spPr bwMode="auto">
            <a:xfrm>
              <a:off x="10557143" y="4629324"/>
              <a:ext cx="182068" cy="128065"/>
            </a:xfrm>
            <a:custGeom>
              <a:avLst/>
              <a:gdLst>
                <a:gd name="T0" fmla="*/ 45 w 50"/>
                <a:gd name="T1" fmla="*/ 17 h 35"/>
                <a:gd name="T2" fmla="*/ 16 w 50"/>
                <a:gd name="T3" fmla="*/ 0 h 35"/>
                <a:gd name="T4" fmla="*/ 5 w 50"/>
                <a:gd name="T5" fmla="*/ 17 h 35"/>
                <a:gd name="T6" fmla="*/ 34 w 50"/>
                <a:gd name="T7" fmla="*/ 35 h 35"/>
                <a:gd name="T8" fmla="*/ 45 w 50"/>
                <a:gd name="T9" fmla="*/ 17 h 35"/>
              </a:gdLst>
              <a:ahLst/>
              <a:cxnLst>
                <a:cxn ang="0">
                  <a:pos x="T0" y="T1"/>
                </a:cxn>
                <a:cxn ang="0">
                  <a:pos x="T2" y="T3"/>
                </a:cxn>
                <a:cxn ang="0">
                  <a:pos x="T4" y="T5"/>
                </a:cxn>
                <a:cxn ang="0">
                  <a:pos x="T6" y="T7"/>
                </a:cxn>
                <a:cxn ang="0">
                  <a:pos x="T8" y="T9"/>
                </a:cxn>
              </a:cxnLst>
              <a:rect l="0" t="0" r="r" b="b"/>
              <a:pathLst>
                <a:path w="50" h="35">
                  <a:moveTo>
                    <a:pt x="45" y="17"/>
                  </a:moveTo>
                  <a:cubicBezTo>
                    <a:pt x="40" y="8"/>
                    <a:pt x="27" y="0"/>
                    <a:pt x="16" y="0"/>
                  </a:cubicBezTo>
                  <a:cubicBezTo>
                    <a:pt x="5" y="0"/>
                    <a:pt x="0" y="8"/>
                    <a:pt x="5" y="17"/>
                  </a:cubicBezTo>
                  <a:cubicBezTo>
                    <a:pt x="10" y="27"/>
                    <a:pt x="23" y="35"/>
                    <a:pt x="34" y="35"/>
                  </a:cubicBezTo>
                  <a:cubicBezTo>
                    <a:pt x="45" y="35"/>
                    <a:pt x="50" y="27"/>
                    <a:pt x="45" y="17"/>
                  </a:cubicBezTo>
                  <a:close/>
                </a:path>
              </a:pathLst>
            </a:custGeom>
            <a:grpFill/>
            <a:ln>
              <a:noFill/>
            </a:ln>
          </p:spPr>
          <p:txBody>
            <a:bodyPr anchor="ctr"/>
            <a:lstStyle/>
            <a:p>
              <a:pPr algn="ctr"/>
              <a:endParaRPr/>
            </a:p>
          </p:txBody>
        </p:sp>
        <p:sp>
          <p:nvSpPr>
            <p:cNvPr id="673" name="íṩlidé"/>
            <p:cNvSpPr/>
            <p:nvPr/>
          </p:nvSpPr>
          <p:spPr bwMode="auto">
            <a:xfrm>
              <a:off x="10736125" y="4629324"/>
              <a:ext cx="182068" cy="128065"/>
            </a:xfrm>
            <a:custGeom>
              <a:avLst/>
              <a:gdLst>
                <a:gd name="T0" fmla="*/ 45 w 50"/>
                <a:gd name="T1" fmla="*/ 17 h 35"/>
                <a:gd name="T2" fmla="*/ 16 w 50"/>
                <a:gd name="T3" fmla="*/ 0 h 35"/>
                <a:gd name="T4" fmla="*/ 5 w 50"/>
                <a:gd name="T5" fmla="*/ 17 h 35"/>
                <a:gd name="T6" fmla="*/ 35 w 50"/>
                <a:gd name="T7" fmla="*/ 35 h 35"/>
                <a:gd name="T8" fmla="*/ 45 w 50"/>
                <a:gd name="T9" fmla="*/ 17 h 35"/>
              </a:gdLst>
              <a:ahLst/>
              <a:cxnLst>
                <a:cxn ang="0">
                  <a:pos x="T0" y="T1"/>
                </a:cxn>
                <a:cxn ang="0">
                  <a:pos x="T2" y="T3"/>
                </a:cxn>
                <a:cxn ang="0">
                  <a:pos x="T4" y="T5"/>
                </a:cxn>
                <a:cxn ang="0">
                  <a:pos x="T6" y="T7"/>
                </a:cxn>
                <a:cxn ang="0">
                  <a:pos x="T8" y="T9"/>
                </a:cxn>
              </a:cxnLst>
              <a:rect l="0" t="0" r="r" b="b"/>
              <a:pathLst>
                <a:path w="50" h="35">
                  <a:moveTo>
                    <a:pt x="45" y="17"/>
                  </a:moveTo>
                  <a:cubicBezTo>
                    <a:pt x="40" y="8"/>
                    <a:pt x="27" y="0"/>
                    <a:pt x="16" y="0"/>
                  </a:cubicBezTo>
                  <a:cubicBezTo>
                    <a:pt x="5" y="0"/>
                    <a:pt x="0" y="8"/>
                    <a:pt x="5" y="17"/>
                  </a:cubicBezTo>
                  <a:cubicBezTo>
                    <a:pt x="10" y="27"/>
                    <a:pt x="23" y="35"/>
                    <a:pt x="35" y="35"/>
                  </a:cubicBezTo>
                  <a:cubicBezTo>
                    <a:pt x="46" y="35"/>
                    <a:pt x="50" y="27"/>
                    <a:pt x="45" y="17"/>
                  </a:cubicBezTo>
                  <a:close/>
                </a:path>
              </a:pathLst>
            </a:custGeom>
            <a:grpFill/>
            <a:ln>
              <a:noFill/>
            </a:ln>
          </p:spPr>
          <p:txBody>
            <a:bodyPr anchor="ctr"/>
            <a:lstStyle/>
            <a:p>
              <a:pPr algn="ctr"/>
              <a:endParaRPr/>
            </a:p>
          </p:txBody>
        </p:sp>
        <p:sp>
          <p:nvSpPr>
            <p:cNvPr id="674" name="ïṩļïḑé"/>
            <p:cNvSpPr/>
            <p:nvPr/>
          </p:nvSpPr>
          <p:spPr bwMode="auto">
            <a:xfrm>
              <a:off x="10915106" y="4629324"/>
              <a:ext cx="185154" cy="128065"/>
            </a:xfrm>
            <a:custGeom>
              <a:avLst/>
              <a:gdLst>
                <a:gd name="T0" fmla="*/ 45 w 51"/>
                <a:gd name="T1" fmla="*/ 17 h 35"/>
                <a:gd name="T2" fmla="*/ 15 w 51"/>
                <a:gd name="T3" fmla="*/ 0 h 35"/>
                <a:gd name="T4" fmla="*/ 5 w 51"/>
                <a:gd name="T5" fmla="*/ 17 h 35"/>
                <a:gd name="T6" fmla="*/ 35 w 51"/>
                <a:gd name="T7" fmla="*/ 35 h 35"/>
                <a:gd name="T8" fmla="*/ 45 w 51"/>
                <a:gd name="T9" fmla="*/ 17 h 35"/>
              </a:gdLst>
              <a:ahLst/>
              <a:cxnLst>
                <a:cxn ang="0">
                  <a:pos x="T0" y="T1"/>
                </a:cxn>
                <a:cxn ang="0">
                  <a:pos x="T2" y="T3"/>
                </a:cxn>
                <a:cxn ang="0">
                  <a:pos x="T4" y="T5"/>
                </a:cxn>
                <a:cxn ang="0">
                  <a:pos x="T6" y="T7"/>
                </a:cxn>
                <a:cxn ang="0">
                  <a:pos x="T8" y="T9"/>
                </a:cxn>
              </a:cxnLst>
              <a:rect l="0" t="0" r="r" b="b"/>
              <a:pathLst>
                <a:path w="51" h="35">
                  <a:moveTo>
                    <a:pt x="45" y="17"/>
                  </a:moveTo>
                  <a:cubicBezTo>
                    <a:pt x="40" y="8"/>
                    <a:pt x="26" y="0"/>
                    <a:pt x="15" y="0"/>
                  </a:cubicBezTo>
                  <a:cubicBezTo>
                    <a:pt x="4" y="0"/>
                    <a:pt x="0" y="8"/>
                    <a:pt x="5" y="17"/>
                  </a:cubicBezTo>
                  <a:cubicBezTo>
                    <a:pt x="10" y="27"/>
                    <a:pt x="24" y="35"/>
                    <a:pt x="35" y="35"/>
                  </a:cubicBezTo>
                  <a:cubicBezTo>
                    <a:pt x="46" y="35"/>
                    <a:pt x="51" y="27"/>
                    <a:pt x="45" y="17"/>
                  </a:cubicBezTo>
                  <a:close/>
                </a:path>
              </a:pathLst>
            </a:custGeom>
            <a:grpFill/>
            <a:ln>
              <a:noFill/>
            </a:ln>
          </p:spPr>
          <p:txBody>
            <a:bodyPr anchor="ctr"/>
            <a:lstStyle/>
            <a:p>
              <a:pPr algn="ctr"/>
              <a:endParaRPr/>
            </a:p>
          </p:txBody>
        </p:sp>
        <p:sp>
          <p:nvSpPr>
            <p:cNvPr id="675" name="ïṣlíḋe"/>
            <p:cNvSpPr/>
            <p:nvPr/>
          </p:nvSpPr>
          <p:spPr bwMode="auto">
            <a:xfrm>
              <a:off x="11094088" y="4629324"/>
              <a:ext cx="185154" cy="128065"/>
            </a:xfrm>
            <a:custGeom>
              <a:avLst/>
              <a:gdLst>
                <a:gd name="T0" fmla="*/ 45 w 51"/>
                <a:gd name="T1" fmla="*/ 17 h 35"/>
                <a:gd name="T2" fmla="*/ 15 w 51"/>
                <a:gd name="T3" fmla="*/ 0 h 35"/>
                <a:gd name="T4" fmla="*/ 5 w 51"/>
                <a:gd name="T5" fmla="*/ 17 h 35"/>
                <a:gd name="T6" fmla="*/ 35 w 51"/>
                <a:gd name="T7" fmla="*/ 35 h 35"/>
                <a:gd name="T8" fmla="*/ 45 w 51"/>
                <a:gd name="T9" fmla="*/ 17 h 35"/>
              </a:gdLst>
              <a:ahLst/>
              <a:cxnLst>
                <a:cxn ang="0">
                  <a:pos x="T0" y="T1"/>
                </a:cxn>
                <a:cxn ang="0">
                  <a:pos x="T2" y="T3"/>
                </a:cxn>
                <a:cxn ang="0">
                  <a:pos x="T4" y="T5"/>
                </a:cxn>
                <a:cxn ang="0">
                  <a:pos x="T6" y="T7"/>
                </a:cxn>
                <a:cxn ang="0">
                  <a:pos x="T8" y="T9"/>
                </a:cxn>
              </a:cxnLst>
              <a:rect l="0" t="0" r="r" b="b"/>
              <a:pathLst>
                <a:path w="51" h="35">
                  <a:moveTo>
                    <a:pt x="45" y="17"/>
                  </a:moveTo>
                  <a:cubicBezTo>
                    <a:pt x="40" y="8"/>
                    <a:pt x="26" y="0"/>
                    <a:pt x="15" y="0"/>
                  </a:cubicBezTo>
                  <a:cubicBezTo>
                    <a:pt x="4" y="0"/>
                    <a:pt x="0" y="8"/>
                    <a:pt x="5" y="17"/>
                  </a:cubicBezTo>
                  <a:cubicBezTo>
                    <a:pt x="11" y="27"/>
                    <a:pt x="24" y="35"/>
                    <a:pt x="35" y="35"/>
                  </a:cubicBezTo>
                  <a:cubicBezTo>
                    <a:pt x="46" y="35"/>
                    <a:pt x="51" y="27"/>
                    <a:pt x="45" y="17"/>
                  </a:cubicBezTo>
                  <a:close/>
                </a:path>
              </a:pathLst>
            </a:custGeom>
            <a:grpFill/>
            <a:ln>
              <a:noFill/>
            </a:ln>
          </p:spPr>
          <p:txBody>
            <a:bodyPr anchor="ctr"/>
            <a:lstStyle/>
            <a:p>
              <a:pPr algn="ctr"/>
              <a:endParaRPr/>
            </a:p>
          </p:txBody>
        </p:sp>
        <p:sp>
          <p:nvSpPr>
            <p:cNvPr id="676" name="ïṩḷîḍê"/>
            <p:cNvSpPr/>
            <p:nvPr/>
          </p:nvSpPr>
          <p:spPr bwMode="auto">
            <a:xfrm>
              <a:off x="9910648" y="4783619"/>
              <a:ext cx="183611" cy="131151"/>
            </a:xfrm>
            <a:custGeom>
              <a:avLst/>
              <a:gdLst>
                <a:gd name="T0" fmla="*/ 45 w 50"/>
                <a:gd name="T1" fmla="*/ 18 h 36"/>
                <a:gd name="T2" fmla="*/ 17 w 50"/>
                <a:gd name="T3" fmla="*/ 0 h 36"/>
                <a:gd name="T4" fmla="*/ 5 w 50"/>
                <a:gd name="T5" fmla="*/ 18 h 36"/>
                <a:gd name="T6" fmla="*/ 33 w 50"/>
                <a:gd name="T7" fmla="*/ 36 h 36"/>
                <a:gd name="T8" fmla="*/ 45 w 50"/>
                <a:gd name="T9" fmla="*/ 18 h 36"/>
              </a:gdLst>
              <a:ahLst/>
              <a:cxnLst>
                <a:cxn ang="0">
                  <a:pos x="T0" y="T1"/>
                </a:cxn>
                <a:cxn ang="0">
                  <a:pos x="T2" y="T3"/>
                </a:cxn>
                <a:cxn ang="0">
                  <a:pos x="T4" y="T5"/>
                </a:cxn>
                <a:cxn ang="0">
                  <a:pos x="T6" y="T7"/>
                </a:cxn>
                <a:cxn ang="0">
                  <a:pos x="T8" y="T9"/>
                </a:cxn>
              </a:cxnLst>
              <a:rect l="0" t="0" r="r" b="b"/>
              <a:pathLst>
                <a:path w="50" h="36">
                  <a:moveTo>
                    <a:pt x="45" y="18"/>
                  </a:moveTo>
                  <a:cubicBezTo>
                    <a:pt x="41" y="8"/>
                    <a:pt x="28" y="0"/>
                    <a:pt x="17" y="0"/>
                  </a:cubicBezTo>
                  <a:cubicBezTo>
                    <a:pt x="6" y="0"/>
                    <a:pt x="0" y="8"/>
                    <a:pt x="5" y="18"/>
                  </a:cubicBezTo>
                  <a:cubicBezTo>
                    <a:pt x="9" y="28"/>
                    <a:pt x="22" y="36"/>
                    <a:pt x="33" y="36"/>
                  </a:cubicBezTo>
                  <a:cubicBezTo>
                    <a:pt x="44" y="36"/>
                    <a:pt x="50" y="28"/>
                    <a:pt x="45" y="18"/>
                  </a:cubicBezTo>
                  <a:close/>
                </a:path>
              </a:pathLst>
            </a:custGeom>
            <a:grpFill/>
            <a:ln>
              <a:noFill/>
            </a:ln>
          </p:spPr>
          <p:txBody>
            <a:bodyPr anchor="ctr"/>
            <a:lstStyle/>
            <a:p>
              <a:pPr algn="ctr"/>
              <a:endParaRPr/>
            </a:p>
          </p:txBody>
        </p:sp>
        <p:sp>
          <p:nvSpPr>
            <p:cNvPr id="677" name="îṧľïdé"/>
            <p:cNvSpPr/>
            <p:nvPr/>
          </p:nvSpPr>
          <p:spPr bwMode="auto">
            <a:xfrm>
              <a:off x="10819444" y="4783619"/>
              <a:ext cx="186697" cy="131151"/>
            </a:xfrm>
            <a:custGeom>
              <a:avLst/>
              <a:gdLst>
                <a:gd name="T0" fmla="*/ 46 w 51"/>
                <a:gd name="T1" fmla="*/ 18 h 36"/>
                <a:gd name="T2" fmla="*/ 16 w 51"/>
                <a:gd name="T3" fmla="*/ 0 h 36"/>
                <a:gd name="T4" fmla="*/ 5 w 51"/>
                <a:gd name="T5" fmla="*/ 18 h 36"/>
                <a:gd name="T6" fmla="*/ 35 w 51"/>
                <a:gd name="T7" fmla="*/ 36 h 36"/>
                <a:gd name="T8" fmla="*/ 46 w 51"/>
                <a:gd name="T9" fmla="*/ 18 h 36"/>
              </a:gdLst>
              <a:ahLst/>
              <a:cxnLst>
                <a:cxn ang="0">
                  <a:pos x="T0" y="T1"/>
                </a:cxn>
                <a:cxn ang="0">
                  <a:pos x="T2" y="T3"/>
                </a:cxn>
                <a:cxn ang="0">
                  <a:pos x="T4" y="T5"/>
                </a:cxn>
                <a:cxn ang="0">
                  <a:pos x="T6" y="T7"/>
                </a:cxn>
                <a:cxn ang="0">
                  <a:pos x="T8" y="T9"/>
                </a:cxn>
              </a:cxnLst>
              <a:rect l="0" t="0" r="r" b="b"/>
              <a:pathLst>
                <a:path w="51" h="36">
                  <a:moveTo>
                    <a:pt x="46" y="18"/>
                  </a:moveTo>
                  <a:cubicBezTo>
                    <a:pt x="40" y="8"/>
                    <a:pt x="27" y="0"/>
                    <a:pt x="16" y="0"/>
                  </a:cubicBezTo>
                  <a:cubicBezTo>
                    <a:pt x="5" y="0"/>
                    <a:pt x="0" y="8"/>
                    <a:pt x="5" y="18"/>
                  </a:cubicBezTo>
                  <a:cubicBezTo>
                    <a:pt x="10" y="28"/>
                    <a:pt x="24" y="36"/>
                    <a:pt x="35" y="36"/>
                  </a:cubicBezTo>
                  <a:cubicBezTo>
                    <a:pt x="47" y="36"/>
                    <a:pt x="51" y="28"/>
                    <a:pt x="46" y="18"/>
                  </a:cubicBezTo>
                  <a:close/>
                </a:path>
              </a:pathLst>
            </a:custGeom>
            <a:grpFill/>
            <a:ln>
              <a:noFill/>
            </a:ln>
          </p:spPr>
          <p:txBody>
            <a:bodyPr anchor="ctr"/>
            <a:lstStyle/>
            <a:p>
              <a:pPr algn="ctr"/>
              <a:endParaRPr/>
            </a:p>
          </p:txBody>
        </p:sp>
        <p:sp>
          <p:nvSpPr>
            <p:cNvPr id="678" name="íṥḻiḓê"/>
            <p:cNvSpPr/>
            <p:nvPr/>
          </p:nvSpPr>
          <p:spPr bwMode="auto">
            <a:xfrm>
              <a:off x="10998426" y="4783619"/>
              <a:ext cx="189783" cy="131151"/>
            </a:xfrm>
            <a:custGeom>
              <a:avLst/>
              <a:gdLst>
                <a:gd name="T0" fmla="*/ 47 w 52"/>
                <a:gd name="T1" fmla="*/ 18 h 36"/>
                <a:gd name="T2" fmla="*/ 16 w 52"/>
                <a:gd name="T3" fmla="*/ 0 h 36"/>
                <a:gd name="T4" fmla="*/ 6 w 52"/>
                <a:gd name="T5" fmla="*/ 18 h 36"/>
                <a:gd name="T6" fmla="*/ 36 w 52"/>
                <a:gd name="T7" fmla="*/ 36 h 36"/>
                <a:gd name="T8" fmla="*/ 47 w 52"/>
                <a:gd name="T9" fmla="*/ 18 h 36"/>
              </a:gdLst>
              <a:ahLst/>
              <a:cxnLst>
                <a:cxn ang="0">
                  <a:pos x="T0" y="T1"/>
                </a:cxn>
                <a:cxn ang="0">
                  <a:pos x="T2" y="T3"/>
                </a:cxn>
                <a:cxn ang="0">
                  <a:pos x="T4" y="T5"/>
                </a:cxn>
                <a:cxn ang="0">
                  <a:pos x="T6" y="T7"/>
                </a:cxn>
                <a:cxn ang="0">
                  <a:pos x="T8" y="T9"/>
                </a:cxn>
              </a:cxnLst>
              <a:rect l="0" t="0" r="r" b="b"/>
              <a:pathLst>
                <a:path w="52" h="36">
                  <a:moveTo>
                    <a:pt x="47" y="18"/>
                  </a:moveTo>
                  <a:cubicBezTo>
                    <a:pt x="41" y="8"/>
                    <a:pt x="27" y="0"/>
                    <a:pt x="16" y="0"/>
                  </a:cubicBezTo>
                  <a:cubicBezTo>
                    <a:pt x="5" y="0"/>
                    <a:pt x="0" y="8"/>
                    <a:pt x="6" y="18"/>
                  </a:cubicBezTo>
                  <a:cubicBezTo>
                    <a:pt x="11" y="28"/>
                    <a:pt x="25" y="36"/>
                    <a:pt x="36" y="36"/>
                  </a:cubicBezTo>
                  <a:cubicBezTo>
                    <a:pt x="48" y="36"/>
                    <a:pt x="52" y="28"/>
                    <a:pt x="47" y="18"/>
                  </a:cubicBezTo>
                  <a:close/>
                </a:path>
              </a:pathLst>
            </a:custGeom>
            <a:grpFill/>
            <a:ln>
              <a:noFill/>
            </a:ln>
          </p:spPr>
          <p:txBody>
            <a:bodyPr anchor="ctr"/>
            <a:lstStyle/>
            <a:p>
              <a:pPr algn="ctr"/>
              <a:endParaRPr/>
            </a:p>
          </p:txBody>
        </p:sp>
        <p:sp>
          <p:nvSpPr>
            <p:cNvPr id="679" name="ïṧľîďé"/>
            <p:cNvSpPr/>
            <p:nvPr/>
          </p:nvSpPr>
          <p:spPr bwMode="auto">
            <a:xfrm>
              <a:off x="11180493" y="4783619"/>
              <a:ext cx="189783" cy="131151"/>
            </a:xfrm>
            <a:custGeom>
              <a:avLst/>
              <a:gdLst>
                <a:gd name="T0" fmla="*/ 47 w 52"/>
                <a:gd name="T1" fmla="*/ 18 h 36"/>
                <a:gd name="T2" fmla="*/ 16 w 52"/>
                <a:gd name="T3" fmla="*/ 0 h 36"/>
                <a:gd name="T4" fmla="*/ 6 w 52"/>
                <a:gd name="T5" fmla="*/ 18 h 36"/>
                <a:gd name="T6" fmla="*/ 37 w 52"/>
                <a:gd name="T7" fmla="*/ 36 h 36"/>
                <a:gd name="T8" fmla="*/ 47 w 52"/>
                <a:gd name="T9" fmla="*/ 18 h 36"/>
              </a:gdLst>
              <a:ahLst/>
              <a:cxnLst>
                <a:cxn ang="0">
                  <a:pos x="T0" y="T1"/>
                </a:cxn>
                <a:cxn ang="0">
                  <a:pos x="T2" y="T3"/>
                </a:cxn>
                <a:cxn ang="0">
                  <a:pos x="T4" y="T5"/>
                </a:cxn>
                <a:cxn ang="0">
                  <a:pos x="T6" y="T7"/>
                </a:cxn>
                <a:cxn ang="0">
                  <a:pos x="T8" y="T9"/>
                </a:cxn>
              </a:cxnLst>
              <a:rect l="0" t="0" r="r" b="b"/>
              <a:pathLst>
                <a:path w="52" h="36">
                  <a:moveTo>
                    <a:pt x="47" y="18"/>
                  </a:moveTo>
                  <a:cubicBezTo>
                    <a:pt x="41" y="8"/>
                    <a:pt x="27" y="0"/>
                    <a:pt x="16" y="0"/>
                  </a:cubicBezTo>
                  <a:cubicBezTo>
                    <a:pt x="5" y="0"/>
                    <a:pt x="0" y="8"/>
                    <a:pt x="6" y="18"/>
                  </a:cubicBezTo>
                  <a:cubicBezTo>
                    <a:pt x="12" y="28"/>
                    <a:pt x="25" y="36"/>
                    <a:pt x="37" y="36"/>
                  </a:cubicBezTo>
                  <a:cubicBezTo>
                    <a:pt x="48" y="36"/>
                    <a:pt x="52" y="28"/>
                    <a:pt x="47" y="18"/>
                  </a:cubicBezTo>
                  <a:close/>
                </a:path>
              </a:pathLst>
            </a:custGeom>
            <a:grpFill/>
            <a:ln>
              <a:noFill/>
            </a:ln>
          </p:spPr>
          <p:txBody>
            <a:bodyPr anchor="ctr"/>
            <a:lstStyle/>
            <a:p>
              <a:pPr algn="ctr"/>
              <a:endParaRPr/>
            </a:p>
          </p:txBody>
        </p:sp>
        <p:sp>
          <p:nvSpPr>
            <p:cNvPr id="680" name="ïsḻíḋè"/>
            <p:cNvSpPr/>
            <p:nvPr/>
          </p:nvSpPr>
          <p:spPr bwMode="auto">
            <a:xfrm>
              <a:off x="11089459" y="4944086"/>
              <a:ext cx="194411" cy="134237"/>
            </a:xfrm>
            <a:custGeom>
              <a:avLst/>
              <a:gdLst>
                <a:gd name="T0" fmla="*/ 47 w 53"/>
                <a:gd name="T1" fmla="*/ 18 h 37"/>
                <a:gd name="T2" fmla="*/ 16 w 53"/>
                <a:gd name="T3" fmla="*/ 0 h 37"/>
                <a:gd name="T4" fmla="*/ 6 w 53"/>
                <a:gd name="T5" fmla="*/ 18 h 37"/>
                <a:gd name="T6" fmla="*/ 37 w 53"/>
                <a:gd name="T7" fmla="*/ 37 h 37"/>
                <a:gd name="T8" fmla="*/ 47 w 53"/>
                <a:gd name="T9" fmla="*/ 18 h 37"/>
              </a:gdLst>
              <a:ahLst/>
              <a:cxnLst>
                <a:cxn ang="0">
                  <a:pos x="T0" y="T1"/>
                </a:cxn>
                <a:cxn ang="0">
                  <a:pos x="T2" y="T3"/>
                </a:cxn>
                <a:cxn ang="0">
                  <a:pos x="T4" y="T5"/>
                </a:cxn>
                <a:cxn ang="0">
                  <a:pos x="T6" y="T7"/>
                </a:cxn>
                <a:cxn ang="0">
                  <a:pos x="T8" y="T9"/>
                </a:cxn>
              </a:cxnLst>
              <a:rect l="0" t="0" r="r" b="b"/>
              <a:pathLst>
                <a:path w="53" h="37">
                  <a:moveTo>
                    <a:pt x="47" y="18"/>
                  </a:moveTo>
                  <a:cubicBezTo>
                    <a:pt x="41" y="8"/>
                    <a:pt x="27" y="0"/>
                    <a:pt x="16" y="0"/>
                  </a:cubicBezTo>
                  <a:cubicBezTo>
                    <a:pt x="5" y="0"/>
                    <a:pt x="0" y="8"/>
                    <a:pt x="6" y="18"/>
                  </a:cubicBezTo>
                  <a:cubicBezTo>
                    <a:pt x="11" y="29"/>
                    <a:pt x="25" y="37"/>
                    <a:pt x="37" y="37"/>
                  </a:cubicBezTo>
                  <a:cubicBezTo>
                    <a:pt x="48" y="37"/>
                    <a:pt x="53" y="29"/>
                    <a:pt x="47" y="18"/>
                  </a:cubicBezTo>
                  <a:close/>
                </a:path>
              </a:pathLst>
            </a:custGeom>
            <a:grpFill/>
            <a:ln>
              <a:noFill/>
            </a:ln>
          </p:spPr>
          <p:txBody>
            <a:bodyPr anchor="ctr"/>
            <a:lstStyle/>
            <a:p>
              <a:pPr algn="ctr"/>
              <a:endParaRPr/>
            </a:p>
          </p:txBody>
        </p:sp>
        <p:sp>
          <p:nvSpPr>
            <p:cNvPr id="681" name="ïsļiḋé"/>
            <p:cNvSpPr/>
            <p:nvPr/>
          </p:nvSpPr>
          <p:spPr bwMode="auto">
            <a:xfrm>
              <a:off x="11180493" y="5107638"/>
              <a:ext cx="197497" cy="138865"/>
            </a:xfrm>
            <a:custGeom>
              <a:avLst/>
              <a:gdLst>
                <a:gd name="T0" fmla="*/ 48 w 54"/>
                <a:gd name="T1" fmla="*/ 19 h 38"/>
                <a:gd name="T2" fmla="*/ 17 w 54"/>
                <a:gd name="T3" fmla="*/ 0 h 38"/>
                <a:gd name="T4" fmla="*/ 6 w 54"/>
                <a:gd name="T5" fmla="*/ 19 h 38"/>
                <a:gd name="T6" fmla="*/ 38 w 54"/>
                <a:gd name="T7" fmla="*/ 38 h 38"/>
                <a:gd name="T8" fmla="*/ 48 w 54"/>
                <a:gd name="T9" fmla="*/ 19 h 38"/>
              </a:gdLst>
              <a:ahLst/>
              <a:cxnLst>
                <a:cxn ang="0">
                  <a:pos x="T0" y="T1"/>
                </a:cxn>
                <a:cxn ang="0">
                  <a:pos x="T2" y="T3"/>
                </a:cxn>
                <a:cxn ang="0">
                  <a:pos x="T4" y="T5"/>
                </a:cxn>
                <a:cxn ang="0">
                  <a:pos x="T6" y="T7"/>
                </a:cxn>
                <a:cxn ang="0">
                  <a:pos x="T8" y="T9"/>
                </a:cxn>
              </a:cxnLst>
              <a:rect l="0" t="0" r="r" b="b"/>
              <a:pathLst>
                <a:path w="54" h="38">
                  <a:moveTo>
                    <a:pt x="48" y="19"/>
                  </a:moveTo>
                  <a:cubicBezTo>
                    <a:pt x="42" y="9"/>
                    <a:pt x="28" y="0"/>
                    <a:pt x="17" y="0"/>
                  </a:cubicBezTo>
                  <a:cubicBezTo>
                    <a:pt x="5" y="0"/>
                    <a:pt x="0" y="9"/>
                    <a:pt x="6" y="19"/>
                  </a:cubicBezTo>
                  <a:cubicBezTo>
                    <a:pt x="12" y="30"/>
                    <a:pt x="26" y="38"/>
                    <a:pt x="38" y="38"/>
                  </a:cubicBezTo>
                  <a:cubicBezTo>
                    <a:pt x="50" y="38"/>
                    <a:pt x="54" y="30"/>
                    <a:pt x="48" y="19"/>
                  </a:cubicBezTo>
                  <a:close/>
                </a:path>
              </a:pathLst>
            </a:custGeom>
            <a:grpFill/>
            <a:ln>
              <a:noFill/>
            </a:ln>
          </p:spPr>
          <p:txBody>
            <a:bodyPr anchor="ctr"/>
            <a:lstStyle/>
            <a:p>
              <a:pPr algn="ctr"/>
              <a:endParaRPr/>
            </a:p>
          </p:txBody>
        </p:sp>
        <p:sp>
          <p:nvSpPr>
            <p:cNvPr id="682" name="íŝ1íḓe"/>
            <p:cNvSpPr/>
            <p:nvPr/>
          </p:nvSpPr>
          <p:spPr bwMode="auto">
            <a:xfrm>
              <a:off x="2999791" y="2907396"/>
              <a:ext cx="135779" cy="84863"/>
            </a:xfrm>
            <a:custGeom>
              <a:avLst/>
              <a:gdLst>
                <a:gd name="T0" fmla="*/ 34 w 37"/>
                <a:gd name="T1" fmla="*/ 11 h 23"/>
                <a:gd name="T2" fmla="*/ 22 w 37"/>
                <a:gd name="T3" fmla="*/ 0 h 23"/>
                <a:gd name="T4" fmla="*/ 2 w 37"/>
                <a:gd name="T5" fmla="*/ 11 h 23"/>
                <a:gd name="T6" fmla="*/ 14 w 37"/>
                <a:gd name="T7" fmla="*/ 23 h 23"/>
                <a:gd name="T8" fmla="*/ 34 w 37"/>
                <a:gd name="T9" fmla="*/ 11 h 23"/>
              </a:gdLst>
              <a:ahLst/>
              <a:cxnLst>
                <a:cxn ang="0">
                  <a:pos x="T0" y="T1"/>
                </a:cxn>
                <a:cxn ang="0">
                  <a:pos x="T2" y="T3"/>
                </a:cxn>
                <a:cxn ang="0">
                  <a:pos x="T4" y="T5"/>
                </a:cxn>
                <a:cxn ang="0">
                  <a:pos x="T6" y="T7"/>
                </a:cxn>
                <a:cxn ang="0">
                  <a:pos x="T8" y="T9"/>
                </a:cxn>
              </a:cxnLst>
              <a:rect l="0" t="0" r="r" b="b"/>
              <a:pathLst>
                <a:path w="37" h="23">
                  <a:moveTo>
                    <a:pt x="34" y="11"/>
                  </a:moveTo>
                  <a:cubicBezTo>
                    <a:pt x="37" y="5"/>
                    <a:pt x="31" y="0"/>
                    <a:pt x="22" y="0"/>
                  </a:cubicBezTo>
                  <a:cubicBezTo>
                    <a:pt x="13" y="0"/>
                    <a:pt x="4" y="5"/>
                    <a:pt x="2" y="11"/>
                  </a:cubicBezTo>
                  <a:cubicBezTo>
                    <a:pt x="0" y="18"/>
                    <a:pt x="5" y="23"/>
                    <a:pt x="14" y="23"/>
                  </a:cubicBezTo>
                  <a:cubicBezTo>
                    <a:pt x="23" y="23"/>
                    <a:pt x="32" y="18"/>
                    <a:pt x="34" y="11"/>
                  </a:cubicBezTo>
                  <a:close/>
                </a:path>
              </a:pathLst>
            </a:custGeom>
            <a:grpFill/>
            <a:ln>
              <a:noFill/>
            </a:ln>
          </p:spPr>
          <p:txBody>
            <a:bodyPr anchor="ctr"/>
            <a:lstStyle/>
            <a:p>
              <a:pPr algn="ctr"/>
              <a:endParaRPr/>
            </a:p>
          </p:txBody>
        </p:sp>
        <p:sp>
          <p:nvSpPr>
            <p:cNvPr id="683" name="iṧľïḍê"/>
            <p:cNvSpPr/>
            <p:nvPr/>
          </p:nvSpPr>
          <p:spPr bwMode="auto">
            <a:xfrm>
              <a:off x="2959674" y="3010774"/>
              <a:ext cx="135779" cy="83319"/>
            </a:xfrm>
            <a:custGeom>
              <a:avLst/>
              <a:gdLst>
                <a:gd name="T0" fmla="*/ 35 w 37"/>
                <a:gd name="T1" fmla="*/ 11 h 23"/>
                <a:gd name="T2" fmla="*/ 23 w 37"/>
                <a:gd name="T3" fmla="*/ 0 h 23"/>
                <a:gd name="T4" fmla="*/ 2 w 37"/>
                <a:gd name="T5" fmla="*/ 11 h 23"/>
                <a:gd name="T6" fmla="*/ 14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7" y="5"/>
                    <a:pt x="32" y="0"/>
                    <a:pt x="23" y="0"/>
                  </a:cubicBezTo>
                  <a:cubicBezTo>
                    <a:pt x="14" y="0"/>
                    <a:pt x="5" y="5"/>
                    <a:pt x="2" y="11"/>
                  </a:cubicBezTo>
                  <a:cubicBezTo>
                    <a:pt x="0" y="18"/>
                    <a:pt x="5" y="23"/>
                    <a:pt x="14" y="23"/>
                  </a:cubicBezTo>
                  <a:cubicBezTo>
                    <a:pt x="23" y="23"/>
                    <a:pt x="33" y="18"/>
                    <a:pt x="35" y="11"/>
                  </a:cubicBezTo>
                  <a:close/>
                </a:path>
              </a:pathLst>
            </a:custGeom>
            <a:grpFill/>
            <a:ln>
              <a:noFill/>
            </a:ln>
          </p:spPr>
          <p:txBody>
            <a:bodyPr anchor="ctr"/>
            <a:lstStyle/>
            <a:p>
              <a:pPr algn="ctr"/>
              <a:endParaRPr/>
            </a:p>
          </p:txBody>
        </p:sp>
        <p:sp>
          <p:nvSpPr>
            <p:cNvPr id="684" name="îṣḻiḑé"/>
            <p:cNvSpPr/>
            <p:nvPr/>
          </p:nvSpPr>
          <p:spPr bwMode="auto">
            <a:xfrm>
              <a:off x="3106254" y="3010774"/>
              <a:ext cx="138865" cy="83319"/>
            </a:xfrm>
            <a:custGeom>
              <a:avLst/>
              <a:gdLst>
                <a:gd name="T0" fmla="*/ 35 w 38"/>
                <a:gd name="T1" fmla="*/ 11 h 23"/>
                <a:gd name="T2" fmla="*/ 23 w 38"/>
                <a:gd name="T3" fmla="*/ 0 h 23"/>
                <a:gd name="T4" fmla="*/ 3 w 38"/>
                <a:gd name="T5" fmla="*/ 11 h 23"/>
                <a:gd name="T6" fmla="*/ 15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8" y="5"/>
                    <a:pt x="32" y="0"/>
                    <a:pt x="23" y="0"/>
                  </a:cubicBezTo>
                  <a:cubicBezTo>
                    <a:pt x="14" y="0"/>
                    <a:pt x="5" y="5"/>
                    <a:pt x="3" y="11"/>
                  </a:cubicBezTo>
                  <a:cubicBezTo>
                    <a:pt x="0" y="18"/>
                    <a:pt x="6" y="23"/>
                    <a:pt x="15" y="23"/>
                  </a:cubicBezTo>
                  <a:cubicBezTo>
                    <a:pt x="24" y="23"/>
                    <a:pt x="33" y="18"/>
                    <a:pt x="35" y="11"/>
                  </a:cubicBezTo>
                  <a:close/>
                </a:path>
              </a:pathLst>
            </a:custGeom>
            <a:grpFill/>
            <a:ln>
              <a:noFill/>
            </a:ln>
          </p:spPr>
          <p:txBody>
            <a:bodyPr anchor="ctr"/>
            <a:lstStyle/>
            <a:p>
              <a:pPr algn="ctr"/>
              <a:endParaRPr/>
            </a:p>
          </p:txBody>
        </p:sp>
        <p:sp>
          <p:nvSpPr>
            <p:cNvPr id="685" name="î$ľiďe"/>
            <p:cNvSpPr/>
            <p:nvPr/>
          </p:nvSpPr>
          <p:spPr bwMode="auto">
            <a:xfrm>
              <a:off x="3660172" y="4337708"/>
              <a:ext cx="157381" cy="115721"/>
            </a:xfrm>
            <a:custGeom>
              <a:avLst/>
              <a:gdLst>
                <a:gd name="T0" fmla="*/ 41 w 43"/>
                <a:gd name="T1" fmla="*/ 16 h 32"/>
                <a:gd name="T2" fmla="*/ 26 w 43"/>
                <a:gd name="T3" fmla="*/ 0 h 32"/>
                <a:gd name="T4" fmla="*/ 3 w 43"/>
                <a:gd name="T5" fmla="*/ 16 h 32"/>
                <a:gd name="T6" fmla="*/ 18 w 43"/>
                <a:gd name="T7" fmla="*/ 32 h 32"/>
                <a:gd name="T8" fmla="*/ 41 w 43"/>
                <a:gd name="T9" fmla="*/ 16 h 32"/>
              </a:gdLst>
              <a:ahLst/>
              <a:cxnLst>
                <a:cxn ang="0">
                  <a:pos x="T0" y="T1"/>
                </a:cxn>
                <a:cxn ang="0">
                  <a:pos x="T2" y="T3"/>
                </a:cxn>
                <a:cxn ang="0">
                  <a:pos x="T4" y="T5"/>
                </a:cxn>
                <a:cxn ang="0">
                  <a:pos x="T6" y="T7"/>
                </a:cxn>
                <a:cxn ang="0">
                  <a:pos x="T8" y="T9"/>
                </a:cxn>
              </a:cxnLst>
              <a:rect l="0" t="0" r="r" b="b"/>
              <a:pathLst>
                <a:path w="43" h="32">
                  <a:moveTo>
                    <a:pt x="41" y="16"/>
                  </a:moveTo>
                  <a:cubicBezTo>
                    <a:pt x="43" y="7"/>
                    <a:pt x="36" y="0"/>
                    <a:pt x="26" y="0"/>
                  </a:cubicBezTo>
                  <a:cubicBezTo>
                    <a:pt x="15" y="0"/>
                    <a:pt x="5" y="7"/>
                    <a:pt x="3" y="16"/>
                  </a:cubicBezTo>
                  <a:cubicBezTo>
                    <a:pt x="0" y="25"/>
                    <a:pt x="7" y="32"/>
                    <a:pt x="18" y="32"/>
                  </a:cubicBezTo>
                  <a:cubicBezTo>
                    <a:pt x="29" y="32"/>
                    <a:pt x="39" y="25"/>
                    <a:pt x="41" y="16"/>
                  </a:cubicBezTo>
                  <a:close/>
                </a:path>
              </a:pathLst>
            </a:custGeom>
            <a:grpFill/>
            <a:ln>
              <a:noFill/>
            </a:ln>
          </p:spPr>
          <p:txBody>
            <a:bodyPr anchor="ctr"/>
            <a:lstStyle/>
            <a:p>
              <a:pPr algn="ctr"/>
              <a:endParaRPr/>
            </a:p>
          </p:txBody>
        </p:sp>
        <p:sp>
          <p:nvSpPr>
            <p:cNvPr id="686" name="ïSļïdê"/>
            <p:cNvSpPr/>
            <p:nvPr/>
          </p:nvSpPr>
          <p:spPr bwMode="auto">
            <a:xfrm>
              <a:off x="3510506" y="2271702"/>
              <a:ext cx="120350" cy="69433"/>
            </a:xfrm>
            <a:custGeom>
              <a:avLst/>
              <a:gdLst>
                <a:gd name="T0" fmla="*/ 31 w 33"/>
                <a:gd name="T1" fmla="*/ 9 h 19"/>
                <a:gd name="T2" fmla="*/ 19 w 33"/>
                <a:gd name="T3" fmla="*/ 0 h 19"/>
                <a:gd name="T4" fmla="*/ 2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19" y="0"/>
                  </a:cubicBezTo>
                  <a:cubicBezTo>
                    <a:pt x="11" y="0"/>
                    <a:pt x="3"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687" name="isľíḓe"/>
            <p:cNvSpPr/>
            <p:nvPr/>
          </p:nvSpPr>
          <p:spPr bwMode="auto">
            <a:xfrm>
              <a:off x="2941159" y="2356565"/>
              <a:ext cx="128065" cy="69433"/>
            </a:xfrm>
            <a:custGeom>
              <a:avLst/>
              <a:gdLst>
                <a:gd name="T0" fmla="*/ 33 w 35"/>
                <a:gd name="T1" fmla="*/ 9 h 19"/>
                <a:gd name="T2" fmla="*/ 22 w 35"/>
                <a:gd name="T3" fmla="*/ 0 h 19"/>
                <a:gd name="T4" fmla="*/ 3 w 35"/>
                <a:gd name="T5" fmla="*/ 9 h 19"/>
                <a:gd name="T6" fmla="*/ 14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0" y="0"/>
                    <a:pt x="22" y="0"/>
                  </a:cubicBezTo>
                  <a:cubicBezTo>
                    <a:pt x="13" y="0"/>
                    <a:pt x="5" y="4"/>
                    <a:pt x="3" y="9"/>
                  </a:cubicBezTo>
                  <a:cubicBezTo>
                    <a:pt x="0" y="15"/>
                    <a:pt x="5" y="19"/>
                    <a:pt x="14" y="19"/>
                  </a:cubicBezTo>
                  <a:cubicBezTo>
                    <a:pt x="22" y="19"/>
                    <a:pt x="30" y="15"/>
                    <a:pt x="33" y="9"/>
                  </a:cubicBezTo>
                  <a:close/>
                </a:path>
              </a:pathLst>
            </a:custGeom>
            <a:grpFill/>
            <a:ln>
              <a:noFill/>
            </a:ln>
          </p:spPr>
          <p:txBody>
            <a:bodyPr anchor="ctr"/>
            <a:lstStyle/>
            <a:p>
              <a:pPr algn="ctr"/>
              <a:endParaRPr/>
            </a:p>
          </p:txBody>
        </p:sp>
        <p:sp>
          <p:nvSpPr>
            <p:cNvPr id="688" name="ïś1iḍe"/>
            <p:cNvSpPr/>
            <p:nvPr/>
          </p:nvSpPr>
          <p:spPr bwMode="auto">
            <a:xfrm>
              <a:off x="3076938" y="2356565"/>
              <a:ext cx="123436" cy="69433"/>
            </a:xfrm>
            <a:custGeom>
              <a:avLst/>
              <a:gdLst>
                <a:gd name="T0" fmla="*/ 32 w 34"/>
                <a:gd name="T1" fmla="*/ 9 h 19"/>
                <a:gd name="T2" fmla="*/ 21 w 34"/>
                <a:gd name="T3" fmla="*/ 0 h 19"/>
                <a:gd name="T4" fmla="*/ 2 w 34"/>
                <a:gd name="T5" fmla="*/ 9 h 19"/>
                <a:gd name="T6" fmla="*/ 14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5" y="4"/>
                    <a:pt x="2" y="9"/>
                  </a:cubicBezTo>
                  <a:cubicBezTo>
                    <a:pt x="0" y="15"/>
                    <a:pt x="5" y="19"/>
                    <a:pt x="14" y="19"/>
                  </a:cubicBezTo>
                  <a:cubicBezTo>
                    <a:pt x="22" y="19"/>
                    <a:pt x="30" y="15"/>
                    <a:pt x="32" y="9"/>
                  </a:cubicBezTo>
                  <a:close/>
                </a:path>
              </a:pathLst>
            </a:custGeom>
            <a:grpFill/>
            <a:ln>
              <a:noFill/>
            </a:ln>
          </p:spPr>
          <p:txBody>
            <a:bodyPr anchor="ctr"/>
            <a:lstStyle/>
            <a:p>
              <a:pPr algn="ctr"/>
              <a:endParaRPr/>
            </a:p>
          </p:txBody>
        </p:sp>
        <p:sp>
          <p:nvSpPr>
            <p:cNvPr id="689" name="íšļïḓé"/>
            <p:cNvSpPr/>
            <p:nvPr/>
          </p:nvSpPr>
          <p:spPr bwMode="auto">
            <a:xfrm>
              <a:off x="3212717" y="2356565"/>
              <a:ext cx="123436"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2" y="0"/>
                    <a:pt x="4" y="4"/>
                    <a:pt x="2" y="9"/>
                  </a:cubicBezTo>
                  <a:cubicBezTo>
                    <a:pt x="0" y="15"/>
                    <a:pt x="5" y="19"/>
                    <a:pt x="13" y="19"/>
                  </a:cubicBezTo>
                  <a:cubicBezTo>
                    <a:pt x="22" y="19"/>
                    <a:pt x="30" y="15"/>
                    <a:pt x="32" y="9"/>
                  </a:cubicBezTo>
                  <a:close/>
                </a:path>
              </a:pathLst>
            </a:custGeom>
            <a:grpFill/>
            <a:ln>
              <a:noFill/>
            </a:ln>
          </p:spPr>
          <p:txBody>
            <a:bodyPr anchor="ctr"/>
            <a:lstStyle/>
            <a:p>
              <a:pPr algn="ctr"/>
              <a:endParaRPr/>
            </a:p>
          </p:txBody>
        </p:sp>
        <p:sp>
          <p:nvSpPr>
            <p:cNvPr id="690" name="îṣļiḍê"/>
            <p:cNvSpPr/>
            <p:nvPr/>
          </p:nvSpPr>
          <p:spPr bwMode="auto">
            <a:xfrm>
              <a:off x="3346953" y="2356565"/>
              <a:ext cx="123436" cy="69433"/>
            </a:xfrm>
            <a:custGeom>
              <a:avLst/>
              <a:gdLst>
                <a:gd name="T0" fmla="*/ 32 w 34"/>
                <a:gd name="T1" fmla="*/ 9 h 19"/>
                <a:gd name="T2" fmla="*/ 20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8" y="0"/>
                    <a:pt x="20" y="0"/>
                  </a:cubicBezTo>
                  <a:cubicBezTo>
                    <a:pt x="12" y="0"/>
                    <a:pt x="4" y="4"/>
                    <a:pt x="2" y="9"/>
                  </a:cubicBezTo>
                  <a:cubicBezTo>
                    <a:pt x="0" y="15"/>
                    <a:pt x="5" y="19"/>
                    <a:pt x="13" y="19"/>
                  </a:cubicBezTo>
                  <a:cubicBezTo>
                    <a:pt x="22" y="19"/>
                    <a:pt x="30" y="15"/>
                    <a:pt x="32" y="9"/>
                  </a:cubicBezTo>
                  <a:close/>
                </a:path>
              </a:pathLst>
            </a:custGeom>
            <a:grpFill/>
            <a:ln>
              <a:noFill/>
            </a:ln>
          </p:spPr>
          <p:txBody>
            <a:bodyPr anchor="ctr"/>
            <a:lstStyle/>
            <a:p>
              <a:pPr algn="ctr"/>
              <a:endParaRPr/>
            </a:p>
          </p:txBody>
        </p:sp>
        <p:sp>
          <p:nvSpPr>
            <p:cNvPr id="691" name="iṡḷïḑé"/>
            <p:cNvSpPr/>
            <p:nvPr/>
          </p:nvSpPr>
          <p:spPr bwMode="auto">
            <a:xfrm>
              <a:off x="3482732" y="2356565"/>
              <a:ext cx="120350" cy="69433"/>
            </a:xfrm>
            <a:custGeom>
              <a:avLst/>
              <a:gdLst>
                <a:gd name="T0" fmla="*/ 32 w 33"/>
                <a:gd name="T1" fmla="*/ 9 h 19"/>
                <a:gd name="T2" fmla="*/ 20 w 33"/>
                <a:gd name="T3" fmla="*/ 0 h 19"/>
                <a:gd name="T4" fmla="*/ 2 w 33"/>
                <a:gd name="T5" fmla="*/ 9 h 19"/>
                <a:gd name="T6" fmla="*/ 13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3" y="4"/>
                    <a:pt x="28" y="0"/>
                    <a:pt x="20" y="0"/>
                  </a:cubicBezTo>
                  <a:cubicBezTo>
                    <a:pt x="12" y="0"/>
                    <a:pt x="3" y="4"/>
                    <a:pt x="2" y="9"/>
                  </a:cubicBezTo>
                  <a:cubicBezTo>
                    <a:pt x="0" y="15"/>
                    <a:pt x="5" y="19"/>
                    <a:pt x="13" y="19"/>
                  </a:cubicBezTo>
                  <a:cubicBezTo>
                    <a:pt x="22" y="19"/>
                    <a:pt x="30" y="15"/>
                    <a:pt x="32" y="9"/>
                  </a:cubicBezTo>
                  <a:close/>
                </a:path>
              </a:pathLst>
            </a:custGeom>
            <a:grpFill/>
            <a:ln>
              <a:noFill/>
            </a:ln>
          </p:spPr>
          <p:txBody>
            <a:bodyPr anchor="ctr"/>
            <a:lstStyle/>
            <a:p>
              <a:pPr algn="ctr"/>
              <a:endParaRPr/>
            </a:p>
          </p:txBody>
        </p:sp>
        <p:sp>
          <p:nvSpPr>
            <p:cNvPr id="692" name="î$ḷíḓè"/>
            <p:cNvSpPr/>
            <p:nvPr/>
          </p:nvSpPr>
          <p:spPr bwMode="auto">
            <a:xfrm>
              <a:off x="3616969" y="2356565"/>
              <a:ext cx="120350" cy="69433"/>
            </a:xfrm>
            <a:custGeom>
              <a:avLst/>
              <a:gdLst>
                <a:gd name="T0" fmla="*/ 31 w 33"/>
                <a:gd name="T1" fmla="*/ 9 h 19"/>
                <a:gd name="T2" fmla="*/ 19 w 33"/>
                <a:gd name="T3" fmla="*/ 0 h 19"/>
                <a:gd name="T4" fmla="*/ 1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19" y="0"/>
                  </a:cubicBezTo>
                  <a:cubicBezTo>
                    <a:pt x="11" y="0"/>
                    <a:pt x="3" y="4"/>
                    <a:pt x="1" y="9"/>
                  </a:cubicBezTo>
                  <a:cubicBezTo>
                    <a:pt x="0" y="15"/>
                    <a:pt x="5" y="19"/>
                    <a:pt x="13" y="19"/>
                  </a:cubicBezTo>
                  <a:cubicBezTo>
                    <a:pt x="22" y="19"/>
                    <a:pt x="30" y="15"/>
                    <a:pt x="31" y="9"/>
                  </a:cubicBezTo>
                  <a:close/>
                </a:path>
              </a:pathLst>
            </a:custGeom>
            <a:grpFill/>
            <a:ln>
              <a:noFill/>
            </a:ln>
          </p:spPr>
          <p:txBody>
            <a:bodyPr anchor="ctr"/>
            <a:lstStyle/>
            <a:p>
              <a:pPr algn="ctr"/>
              <a:endParaRPr/>
            </a:p>
          </p:txBody>
        </p:sp>
        <p:sp>
          <p:nvSpPr>
            <p:cNvPr id="693" name="îśḻïḍe"/>
            <p:cNvSpPr/>
            <p:nvPr/>
          </p:nvSpPr>
          <p:spPr bwMode="auto">
            <a:xfrm>
              <a:off x="2905670" y="2439884"/>
              <a:ext cx="128065" cy="74061"/>
            </a:xfrm>
            <a:custGeom>
              <a:avLst/>
              <a:gdLst>
                <a:gd name="T0" fmla="*/ 33 w 35"/>
                <a:gd name="T1" fmla="*/ 10 h 20"/>
                <a:gd name="T2" fmla="*/ 22 w 35"/>
                <a:gd name="T3" fmla="*/ 0 h 20"/>
                <a:gd name="T4" fmla="*/ 3 w 35"/>
                <a:gd name="T5" fmla="*/ 10 h 20"/>
                <a:gd name="T6" fmla="*/ 14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5"/>
                    <a:pt x="30" y="0"/>
                    <a:pt x="22" y="0"/>
                  </a:cubicBezTo>
                  <a:cubicBezTo>
                    <a:pt x="14" y="0"/>
                    <a:pt x="5" y="5"/>
                    <a:pt x="3" y="10"/>
                  </a:cubicBezTo>
                  <a:cubicBezTo>
                    <a:pt x="0" y="16"/>
                    <a:pt x="5" y="20"/>
                    <a:pt x="14" y="20"/>
                  </a:cubicBezTo>
                  <a:cubicBezTo>
                    <a:pt x="22" y="20"/>
                    <a:pt x="31" y="16"/>
                    <a:pt x="33" y="10"/>
                  </a:cubicBezTo>
                  <a:close/>
                </a:path>
              </a:pathLst>
            </a:custGeom>
            <a:grpFill/>
            <a:ln>
              <a:noFill/>
            </a:ln>
          </p:spPr>
          <p:txBody>
            <a:bodyPr anchor="ctr"/>
            <a:lstStyle/>
            <a:p>
              <a:pPr algn="ctr"/>
              <a:endParaRPr/>
            </a:p>
          </p:txBody>
        </p:sp>
        <p:sp>
          <p:nvSpPr>
            <p:cNvPr id="694" name="íṩḷíḓe"/>
            <p:cNvSpPr/>
            <p:nvPr/>
          </p:nvSpPr>
          <p:spPr bwMode="auto">
            <a:xfrm>
              <a:off x="3044536" y="2439884"/>
              <a:ext cx="123436" cy="74061"/>
            </a:xfrm>
            <a:custGeom>
              <a:avLst/>
              <a:gdLst>
                <a:gd name="T0" fmla="*/ 32 w 34"/>
                <a:gd name="T1" fmla="*/ 10 h 20"/>
                <a:gd name="T2" fmla="*/ 21 w 34"/>
                <a:gd name="T3" fmla="*/ 0 h 20"/>
                <a:gd name="T4" fmla="*/ 2 w 34"/>
                <a:gd name="T5" fmla="*/ 10 h 20"/>
                <a:gd name="T6" fmla="*/ 13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4" y="5"/>
                    <a:pt x="29" y="0"/>
                    <a:pt x="21" y="0"/>
                  </a:cubicBezTo>
                  <a:cubicBezTo>
                    <a:pt x="13" y="0"/>
                    <a:pt x="4" y="5"/>
                    <a:pt x="2" y="10"/>
                  </a:cubicBezTo>
                  <a:cubicBezTo>
                    <a:pt x="0" y="16"/>
                    <a:pt x="5" y="20"/>
                    <a:pt x="13" y="20"/>
                  </a:cubicBezTo>
                  <a:cubicBezTo>
                    <a:pt x="22" y="20"/>
                    <a:pt x="30" y="16"/>
                    <a:pt x="32" y="10"/>
                  </a:cubicBezTo>
                  <a:close/>
                </a:path>
              </a:pathLst>
            </a:custGeom>
            <a:grpFill/>
            <a:ln>
              <a:noFill/>
            </a:ln>
          </p:spPr>
          <p:txBody>
            <a:bodyPr anchor="ctr"/>
            <a:lstStyle/>
            <a:p>
              <a:pPr algn="ctr"/>
              <a:endParaRPr/>
            </a:p>
          </p:txBody>
        </p:sp>
        <p:sp>
          <p:nvSpPr>
            <p:cNvPr id="695" name="îslïḍè"/>
            <p:cNvSpPr/>
            <p:nvPr/>
          </p:nvSpPr>
          <p:spPr bwMode="auto">
            <a:xfrm>
              <a:off x="3178772" y="2439884"/>
              <a:ext cx="124979" cy="74061"/>
            </a:xfrm>
            <a:custGeom>
              <a:avLst/>
              <a:gdLst>
                <a:gd name="T0" fmla="*/ 32 w 34"/>
                <a:gd name="T1" fmla="*/ 10 h 20"/>
                <a:gd name="T2" fmla="*/ 21 w 34"/>
                <a:gd name="T3" fmla="*/ 0 h 20"/>
                <a:gd name="T4" fmla="*/ 2 w 34"/>
                <a:gd name="T5" fmla="*/ 10 h 20"/>
                <a:gd name="T6" fmla="*/ 14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4" y="5"/>
                    <a:pt x="29" y="0"/>
                    <a:pt x="21" y="0"/>
                  </a:cubicBezTo>
                  <a:cubicBezTo>
                    <a:pt x="13" y="0"/>
                    <a:pt x="4" y="5"/>
                    <a:pt x="2" y="10"/>
                  </a:cubicBezTo>
                  <a:cubicBezTo>
                    <a:pt x="0" y="16"/>
                    <a:pt x="5" y="20"/>
                    <a:pt x="14" y="20"/>
                  </a:cubicBezTo>
                  <a:cubicBezTo>
                    <a:pt x="22" y="20"/>
                    <a:pt x="30" y="16"/>
                    <a:pt x="32" y="10"/>
                  </a:cubicBezTo>
                  <a:close/>
                </a:path>
              </a:pathLst>
            </a:custGeom>
            <a:grpFill/>
            <a:ln>
              <a:noFill/>
            </a:ln>
          </p:spPr>
          <p:txBody>
            <a:bodyPr anchor="ctr"/>
            <a:lstStyle/>
            <a:p>
              <a:pPr algn="ctr"/>
              <a:endParaRPr/>
            </a:p>
          </p:txBody>
        </p:sp>
        <p:sp>
          <p:nvSpPr>
            <p:cNvPr id="696" name="í$ļíḋè"/>
            <p:cNvSpPr/>
            <p:nvPr/>
          </p:nvSpPr>
          <p:spPr bwMode="auto">
            <a:xfrm>
              <a:off x="3314552" y="2439884"/>
              <a:ext cx="123436" cy="74061"/>
            </a:xfrm>
            <a:custGeom>
              <a:avLst/>
              <a:gdLst>
                <a:gd name="T0" fmla="*/ 33 w 34"/>
                <a:gd name="T1" fmla="*/ 10 h 20"/>
                <a:gd name="T2" fmla="*/ 21 w 34"/>
                <a:gd name="T3" fmla="*/ 0 h 20"/>
                <a:gd name="T4" fmla="*/ 2 w 34"/>
                <a:gd name="T5" fmla="*/ 10 h 20"/>
                <a:gd name="T6" fmla="*/ 14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4" y="5"/>
                    <a:pt x="29" y="0"/>
                    <a:pt x="21" y="0"/>
                  </a:cubicBezTo>
                  <a:cubicBezTo>
                    <a:pt x="13" y="0"/>
                    <a:pt x="4" y="5"/>
                    <a:pt x="2" y="10"/>
                  </a:cubicBezTo>
                  <a:cubicBezTo>
                    <a:pt x="0" y="16"/>
                    <a:pt x="5" y="20"/>
                    <a:pt x="14" y="20"/>
                  </a:cubicBezTo>
                  <a:cubicBezTo>
                    <a:pt x="22" y="20"/>
                    <a:pt x="31" y="16"/>
                    <a:pt x="33" y="10"/>
                  </a:cubicBezTo>
                  <a:close/>
                </a:path>
              </a:pathLst>
            </a:custGeom>
            <a:grpFill/>
            <a:ln>
              <a:noFill/>
            </a:ln>
          </p:spPr>
          <p:txBody>
            <a:bodyPr anchor="ctr"/>
            <a:lstStyle/>
            <a:p>
              <a:pPr algn="ctr"/>
              <a:endParaRPr/>
            </a:p>
          </p:txBody>
        </p:sp>
        <p:sp>
          <p:nvSpPr>
            <p:cNvPr id="697" name="íşḷîḍe"/>
            <p:cNvSpPr/>
            <p:nvPr/>
          </p:nvSpPr>
          <p:spPr bwMode="auto">
            <a:xfrm>
              <a:off x="2868640" y="2532461"/>
              <a:ext cx="128065" cy="72519"/>
            </a:xfrm>
            <a:custGeom>
              <a:avLst/>
              <a:gdLst>
                <a:gd name="T0" fmla="*/ 33 w 35"/>
                <a:gd name="T1" fmla="*/ 10 h 20"/>
                <a:gd name="T2" fmla="*/ 22 w 35"/>
                <a:gd name="T3" fmla="*/ 0 h 20"/>
                <a:gd name="T4" fmla="*/ 2 w 35"/>
                <a:gd name="T5" fmla="*/ 10 h 20"/>
                <a:gd name="T6" fmla="*/ 14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4"/>
                    <a:pt x="30" y="0"/>
                    <a:pt x="22" y="0"/>
                  </a:cubicBezTo>
                  <a:cubicBezTo>
                    <a:pt x="13" y="0"/>
                    <a:pt x="5" y="4"/>
                    <a:pt x="2" y="10"/>
                  </a:cubicBezTo>
                  <a:cubicBezTo>
                    <a:pt x="0" y="15"/>
                    <a:pt x="5" y="20"/>
                    <a:pt x="14" y="20"/>
                  </a:cubicBezTo>
                  <a:cubicBezTo>
                    <a:pt x="22" y="20"/>
                    <a:pt x="31" y="15"/>
                    <a:pt x="33" y="10"/>
                  </a:cubicBezTo>
                  <a:close/>
                </a:path>
              </a:pathLst>
            </a:custGeom>
            <a:grpFill/>
            <a:ln>
              <a:noFill/>
            </a:ln>
          </p:spPr>
          <p:txBody>
            <a:bodyPr anchor="ctr"/>
            <a:lstStyle/>
            <a:p>
              <a:pPr algn="ctr"/>
              <a:endParaRPr/>
            </a:p>
          </p:txBody>
        </p:sp>
        <p:sp>
          <p:nvSpPr>
            <p:cNvPr id="698" name="íş1íḋé"/>
            <p:cNvSpPr/>
            <p:nvPr/>
          </p:nvSpPr>
          <p:spPr bwMode="auto">
            <a:xfrm>
              <a:off x="3007505" y="2532461"/>
              <a:ext cx="128065" cy="72519"/>
            </a:xfrm>
            <a:custGeom>
              <a:avLst/>
              <a:gdLst>
                <a:gd name="T0" fmla="*/ 33 w 35"/>
                <a:gd name="T1" fmla="*/ 10 h 20"/>
                <a:gd name="T2" fmla="*/ 21 w 35"/>
                <a:gd name="T3" fmla="*/ 0 h 20"/>
                <a:gd name="T4" fmla="*/ 2 w 35"/>
                <a:gd name="T5" fmla="*/ 10 h 20"/>
                <a:gd name="T6" fmla="*/ 13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4"/>
                    <a:pt x="30" y="0"/>
                    <a:pt x="21" y="0"/>
                  </a:cubicBezTo>
                  <a:cubicBezTo>
                    <a:pt x="13" y="0"/>
                    <a:pt x="4" y="4"/>
                    <a:pt x="2" y="10"/>
                  </a:cubicBezTo>
                  <a:cubicBezTo>
                    <a:pt x="0" y="15"/>
                    <a:pt x="5" y="20"/>
                    <a:pt x="13" y="20"/>
                  </a:cubicBezTo>
                  <a:cubicBezTo>
                    <a:pt x="22" y="20"/>
                    <a:pt x="31" y="15"/>
                    <a:pt x="33" y="10"/>
                  </a:cubicBezTo>
                  <a:close/>
                </a:path>
              </a:pathLst>
            </a:custGeom>
            <a:grpFill/>
            <a:ln>
              <a:noFill/>
            </a:ln>
          </p:spPr>
          <p:txBody>
            <a:bodyPr anchor="ctr"/>
            <a:lstStyle/>
            <a:p>
              <a:pPr algn="ctr"/>
              <a:endParaRPr/>
            </a:p>
          </p:txBody>
        </p:sp>
        <p:sp>
          <p:nvSpPr>
            <p:cNvPr id="699" name="îṧlíḑê"/>
            <p:cNvSpPr/>
            <p:nvPr/>
          </p:nvSpPr>
          <p:spPr bwMode="auto">
            <a:xfrm>
              <a:off x="3146370" y="2532461"/>
              <a:ext cx="128065" cy="72519"/>
            </a:xfrm>
            <a:custGeom>
              <a:avLst/>
              <a:gdLst>
                <a:gd name="T0" fmla="*/ 32 w 35"/>
                <a:gd name="T1" fmla="*/ 10 h 20"/>
                <a:gd name="T2" fmla="*/ 21 w 35"/>
                <a:gd name="T3" fmla="*/ 0 h 20"/>
                <a:gd name="T4" fmla="*/ 2 w 35"/>
                <a:gd name="T5" fmla="*/ 10 h 20"/>
                <a:gd name="T6" fmla="*/ 13 w 35"/>
                <a:gd name="T7" fmla="*/ 20 h 20"/>
                <a:gd name="T8" fmla="*/ 32 w 35"/>
                <a:gd name="T9" fmla="*/ 10 h 20"/>
              </a:gdLst>
              <a:ahLst/>
              <a:cxnLst>
                <a:cxn ang="0">
                  <a:pos x="T0" y="T1"/>
                </a:cxn>
                <a:cxn ang="0">
                  <a:pos x="T2" y="T3"/>
                </a:cxn>
                <a:cxn ang="0">
                  <a:pos x="T4" y="T5"/>
                </a:cxn>
                <a:cxn ang="0">
                  <a:pos x="T6" y="T7"/>
                </a:cxn>
                <a:cxn ang="0">
                  <a:pos x="T8" y="T9"/>
                </a:cxn>
              </a:cxnLst>
              <a:rect l="0" t="0" r="r" b="b"/>
              <a:pathLst>
                <a:path w="35" h="20">
                  <a:moveTo>
                    <a:pt x="32" y="10"/>
                  </a:moveTo>
                  <a:cubicBezTo>
                    <a:pt x="35" y="4"/>
                    <a:pt x="29" y="0"/>
                    <a:pt x="21" y="0"/>
                  </a:cubicBezTo>
                  <a:cubicBezTo>
                    <a:pt x="12" y="0"/>
                    <a:pt x="4" y="4"/>
                    <a:pt x="2" y="10"/>
                  </a:cubicBezTo>
                  <a:cubicBezTo>
                    <a:pt x="0" y="15"/>
                    <a:pt x="5" y="20"/>
                    <a:pt x="13" y="20"/>
                  </a:cubicBezTo>
                  <a:cubicBezTo>
                    <a:pt x="22" y="20"/>
                    <a:pt x="30" y="15"/>
                    <a:pt x="32" y="10"/>
                  </a:cubicBezTo>
                  <a:close/>
                </a:path>
              </a:pathLst>
            </a:custGeom>
            <a:grpFill/>
            <a:ln>
              <a:noFill/>
            </a:ln>
          </p:spPr>
          <p:txBody>
            <a:bodyPr anchor="ctr"/>
            <a:lstStyle/>
            <a:p>
              <a:pPr algn="ctr"/>
              <a:endParaRPr/>
            </a:p>
          </p:txBody>
        </p:sp>
        <p:sp>
          <p:nvSpPr>
            <p:cNvPr id="700" name="iṧļîḋè"/>
            <p:cNvSpPr/>
            <p:nvPr/>
          </p:nvSpPr>
          <p:spPr bwMode="auto">
            <a:xfrm>
              <a:off x="2828523" y="2623494"/>
              <a:ext cx="131151" cy="72519"/>
            </a:xfrm>
            <a:custGeom>
              <a:avLst/>
              <a:gdLst>
                <a:gd name="T0" fmla="*/ 34 w 36"/>
                <a:gd name="T1" fmla="*/ 10 h 20"/>
                <a:gd name="T2" fmla="*/ 23 w 36"/>
                <a:gd name="T3" fmla="*/ 0 h 20"/>
                <a:gd name="T4" fmla="*/ 3 w 36"/>
                <a:gd name="T5" fmla="*/ 10 h 20"/>
                <a:gd name="T6" fmla="*/ 14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6" y="4"/>
                    <a:pt x="31" y="0"/>
                    <a:pt x="23" y="0"/>
                  </a:cubicBezTo>
                  <a:cubicBezTo>
                    <a:pt x="14" y="0"/>
                    <a:pt x="5" y="4"/>
                    <a:pt x="3" y="10"/>
                  </a:cubicBezTo>
                  <a:cubicBezTo>
                    <a:pt x="0" y="16"/>
                    <a:pt x="5" y="20"/>
                    <a:pt x="14" y="20"/>
                  </a:cubicBezTo>
                  <a:cubicBezTo>
                    <a:pt x="23" y="20"/>
                    <a:pt x="32" y="16"/>
                    <a:pt x="34" y="10"/>
                  </a:cubicBezTo>
                  <a:close/>
                </a:path>
              </a:pathLst>
            </a:custGeom>
            <a:grpFill/>
            <a:ln>
              <a:noFill/>
            </a:ln>
          </p:spPr>
          <p:txBody>
            <a:bodyPr anchor="ctr"/>
            <a:lstStyle/>
            <a:p>
              <a:pPr algn="ctr"/>
              <a:endParaRPr/>
            </a:p>
          </p:txBody>
        </p:sp>
        <p:sp>
          <p:nvSpPr>
            <p:cNvPr id="701" name="íŝḷiďé"/>
            <p:cNvSpPr/>
            <p:nvPr/>
          </p:nvSpPr>
          <p:spPr bwMode="auto">
            <a:xfrm>
              <a:off x="2970474" y="2623494"/>
              <a:ext cx="128065" cy="72519"/>
            </a:xfrm>
            <a:custGeom>
              <a:avLst/>
              <a:gdLst>
                <a:gd name="T0" fmla="*/ 33 w 35"/>
                <a:gd name="T1" fmla="*/ 10 h 20"/>
                <a:gd name="T2" fmla="*/ 22 w 35"/>
                <a:gd name="T3" fmla="*/ 0 h 20"/>
                <a:gd name="T4" fmla="*/ 2 w 35"/>
                <a:gd name="T5" fmla="*/ 10 h 20"/>
                <a:gd name="T6" fmla="*/ 13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4"/>
                    <a:pt x="30" y="0"/>
                    <a:pt x="22" y="0"/>
                  </a:cubicBezTo>
                  <a:cubicBezTo>
                    <a:pt x="13" y="0"/>
                    <a:pt x="4" y="4"/>
                    <a:pt x="2" y="10"/>
                  </a:cubicBezTo>
                  <a:cubicBezTo>
                    <a:pt x="0" y="16"/>
                    <a:pt x="5" y="20"/>
                    <a:pt x="13" y="20"/>
                  </a:cubicBezTo>
                  <a:cubicBezTo>
                    <a:pt x="22" y="20"/>
                    <a:pt x="31" y="16"/>
                    <a:pt x="33" y="10"/>
                  </a:cubicBezTo>
                  <a:close/>
                </a:path>
              </a:pathLst>
            </a:custGeom>
            <a:grpFill/>
            <a:ln>
              <a:noFill/>
            </a:ln>
          </p:spPr>
          <p:txBody>
            <a:bodyPr anchor="ctr"/>
            <a:lstStyle/>
            <a:p>
              <a:pPr algn="ctr"/>
              <a:endParaRPr/>
            </a:p>
          </p:txBody>
        </p:sp>
        <p:sp>
          <p:nvSpPr>
            <p:cNvPr id="702" name="î$1îḑè"/>
            <p:cNvSpPr/>
            <p:nvPr/>
          </p:nvSpPr>
          <p:spPr bwMode="auto">
            <a:xfrm>
              <a:off x="3109339" y="2623494"/>
              <a:ext cx="128065" cy="72519"/>
            </a:xfrm>
            <a:custGeom>
              <a:avLst/>
              <a:gdLst>
                <a:gd name="T0" fmla="*/ 33 w 35"/>
                <a:gd name="T1" fmla="*/ 10 h 20"/>
                <a:gd name="T2" fmla="*/ 22 w 35"/>
                <a:gd name="T3" fmla="*/ 0 h 20"/>
                <a:gd name="T4" fmla="*/ 2 w 35"/>
                <a:gd name="T5" fmla="*/ 10 h 20"/>
                <a:gd name="T6" fmla="*/ 14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4"/>
                    <a:pt x="30" y="0"/>
                    <a:pt x="22" y="0"/>
                  </a:cubicBezTo>
                  <a:cubicBezTo>
                    <a:pt x="13" y="0"/>
                    <a:pt x="4" y="4"/>
                    <a:pt x="2" y="10"/>
                  </a:cubicBezTo>
                  <a:cubicBezTo>
                    <a:pt x="0" y="16"/>
                    <a:pt x="5" y="20"/>
                    <a:pt x="14" y="20"/>
                  </a:cubicBezTo>
                  <a:cubicBezTo>
                    <a:pt x="22" y="20"/>
                    <a:pt x="31" y="16"/>
                    <a:pt x="33" y="10"/>
                  </a:cubicBezTo>
                  <a:close/>
                </a:path>
              </a:pathLst>
            </a:custGeom>
            <a:grpFill/>
            <a:ln>
              <a:noFill/>
            </a:ln>
          </p:spPr>
          <p:txBody>
            <a:bodyPr anchor="ctr"/>
            <a:lstStyle/>
            <a:p>
              <a:pPr algn="ctr"/>
              <a:endParaRPr/>
            </a:p>
          </p:txBody>
        </p:sp>
        <p:sp>
          <p:nvSpPr>
            <p:cNvPr id="703" name="íš1îďê"/>
            <p:cNvSpPr/>
            <p:nvPr/>
          </p:nvSpPr>
          <p:spPr bwMode="auto">
            <a:xfrm>
              <a:off x="2793036" y="2714528"/>
              <a:ext cx="131151" cy="80233"/>
            </a:xfrm>
            <a:custGeom>
              <a:avLst/>
              <a:gdLst>
                <a:gd name="T0" fmla="*/ 34 w 36"/>
                <a:gd name="T1" fmla="*/ 11 h 22"/>
                <a:gd name="T2" fmla="*/ 22 w 36"/>
                <a:gd name="T3" fmla="*/ 0 h 22"/>
                <a:gd name="T4" fmla="*/ 2 w 36"/>
                <a:gd name="T5" fmla="*/ 11 h 22"/>
                <a:gd name="T6" fmla="*/ 13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6" y="5"/>
                    <a:pt x="31" y="0"/>
                    <a:pt x="22" y="0"/>
                  </a:cubicBezTo>
                  <a:cubicBezTo>
                    <a:pt x="14" y="0"/>
                    <a:pt x="4" y="5"/>
                    <a:pt x="2" y="11"/>
                  </a:cubicBezTo>
                  <a:cubicBezTo>
                    <a:pt x="0" y="17"/>
                    <a:pt x="5" y="22"/>
                    <a:pt x="13" y="22"/>
                  </a:cubicBezTo>
                  <a:cubicBezTo>
                    <a:pt x="22" y="22"/>
                    <a:pt x="31" y="17"/>
                    <a:pt x="34" y="11"/>
                  </a:cubicBezTo>
                  <a:close/>
                </a:path>
              </a:pathLst>
            </a:custGeom>
            <a:grpFill/>
            <a:ln>
              <a:noFill/>
            </a:ln>
          </p:spPr>
          <p:txBody>
            <a:bodyPr anchor="ctr"/>
            <a:lstStyle/>
            <a:p>
              <a:pPr algn="ctr"/>
              <a:endParaRPr/>
            </a:p>
          </p:txBody>
        </p:sp>
        <p:sp>
          <p:nvSpPr>
            <p:cNvPr id="704" name="ïśḻïḋé"/>
            <p:cNvSpPr/>
            <p:nvPr/>
          </p:nvSpPr>
          <p:spPr bwMode="auto">
            <a:xfrm>
              <a:off x="2930358" y="2714528"/>
              <a:ext cx="135779" cy="80233"/>
            </a:xfrm>
            <a:custGeom>
              <a:avLst/>
              <a:gdLst>
                <a:gd name="T0" fmla="*/ 34 w 37"/>
                <a:gd name="T1" fmla="*/ 11 h 22"/>
                <a:gd name="T2" fmla="*/ 23 w 37"/>
                <a:gd name="T3" fmla="*/ 0 h 22"/>
                <a:gd name="T4" fmla="*/ 3 w 37"/>
                <a:gd name="T5" fmla="*/ 11 h 22"/>
                <a:gd name="T6" fmla="*/ 14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7" y="5"/>
                    <a:pt x="31" y="0"/>
                    <a:pt x="23" y="0"/>
                  </a:cubicBezTo>
                  <a:cubicBezTo>
                    <a:pt x="14" y="0"/>
                    <a:pt x="5" y="5"/>
                    <a:pt x="3" y="11"/>
                  </a:cubicBezTo>
                  <a:cubicBezTo>
                    <a:pt x="0" y="17"/>
                    <a:pt x="5" y="22"/>
                    <a:pt x="14" y="22"/>
                  </a:cubicBezTo>
                  <a:cubicBezTo>
                    <a:pt x="23" y="22"/>
                    <a:pt x="32" y="17"/>
                    <a:pt x="34" y="11"/>
                  </a:cubicBezTo>
                  <a:close/>
                </a:path>
              </a:pathLst>
            </a:custGeom>
            <a:grpFill/>
            <a:ln>
              <a:noFill/>
            </a:ln>
          </p:spPr>
          <p:txBody>
            <a:bodyPr anchor="ctr"/>
            <a:lstStyle/>
            <a:p>
              <a:pPr algn="ctr"/>
              <a:endParaRPr/>
            </a:p>
          </p:txBody>
        </p:sp>
        <p:sp>
          <p:nvSpPr>
            <p:cNvPr id="705" name="iSļîḋè"/>
            <p:cNvSpPr/>
            <p:nvPr/>
          </p:nvSpPr>
          <p:spPr bwMode="auto">
            <a:xfrm>
              <a:off x="2894870" y="2810191"/>
              <a:ext cx="131151" cy="80233"/>
            </a:xfrm>
            <a:custGeom>
              <a:avLst/>
              <a:gdLst>
                <a:gd name="T0" fmla="*/ 34 w 36"/>
                <a:gd name="T1" fmla="*/ 11 h 22"/>
                <a:gd name="T2" fmla="*/ 22 w 36"/>
                <a:gd name="T3" fmla="*/ 0 h 22"/>
                <a:gd name="T4" fmla="*/ 2 w 36"/>
                <a:gd name="T5" fmla="*/ 11 h 22"/>
                <a:gd name="T6" fmla="*/ 14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6" y="5"/>
                    <a:pt x="31" y="0"/>
                    <a:pt x="22" y="0"/>
                  </a:cubicBezTo>
                  <a:cubicBezTo>
                    <a:pt x="14" y="0"/>
                    <a:pt x="4" y="5"/>
                    <a:pt x="2" y="11"/>
                  </a:cubicBezTo>
                  <a:cubicBezTo>
                    <a:pt x="0" y="17"/>
                    <a:pt x="5" y="22"/>
                    <a:pt x="14" y="22"/>
                  </a:cubicBezTo>
                  <a:cubicBezTo>
                    <a:pt x="23" y="22"/>
                    <a:pt x="32" y="17"/>
                    <a:pt x="34" y="11"/>
                  </a:cubicBezTo>
                  <a:close/>
                </a:path>
              </a:pathLst>
            </a:custGeom>
            <a:grpFill/>
            <a:ln>
              <a:noFill/>
            </a:ln>
          </p:spPr>
          <p:txBody>
            <a:bodyPr anchor="ctr"/>
            <a:lstStyle/>
            <a:p>
              <a:pPr algn="ctr"/>
              <a:endParaRPr/>
            </a:p>
          </p:txBody>
        </p:sp>
        <p:sp>
          <p:nvSpPr>
            <p:cNvPr id="706" name="îŝḷíḋé"/>
            <p:cNvSpPr/>
            <p:nvPr/>
          </p:nvSpPr>
          <p:spPr bwMode="auto">
            <a:xfrm>
              <a:off x="2978189" y="2271702"/>
              <a:ext cx="124979"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5" y="4"/>
                    <a:pt x="2" y="9"/>
                  </a:cubicBezTo>
                  <a:cubicBezTo>
                    <a:pt x="0" y="14"/>
                    <a:pt x="5" y="19"/>
                    <a:pt x="13" y="19"/>
                  </a:cubicBezTo>
                  <a:cubicBezTo>
                    <a:pt x="22" y="19"/>
                    <a:pt x="30" y="14"/>
                    <a:pt x="32" y="9"/>
                  </a:cubicBezTo>
                  <a:close/>
                </a:path>
              </a:pathLst>
            </a:custGeom>
            <a:grpFill/>
            <a:ln>
              <a:noFill/>
            </a:ln>
          </p:spPr>
          <p:txBody>
            <a:bodyPr anchor="ctr"/>
            <a:lstStyle/>
            <a:p>
              <a:pPr algn="ctr"/>
              <a:endParaRPr/>
            </a:p>
          </p:txBody>
        </p:sp>
        <p:sp>
          <p:nvSpPr>
            <p:cNvPr id="707" name="í$ḻîḑe"/>
            <p:cNvSpPr/>
            <p:nvPr/>
          </p:nvSpPr>
          <p:spPr bwMode="auto">
            <a:xfrm>
              <a:off x="3113969" y="2271702"/>
              <a:ext cx="120350" cy="69433"/>
            </a:xfrm>
            <a:custGeom>
              <a:avLst/>
              <a:gdLst>
                <a:gd name="T0" fmla="*/ 31 w 33"/>
                <a:gd name="T1" fmla="*/ 9 h 19"/>
                <a:gd name="T2" fmla="*/ 20 w 33"/>
                <a:gd name="T3" fmla="*/ 0 h 19"/>
                <a:gd name="T4" fmla="*/ 2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20" y="0"/>
                  </a:cubicBezTo>
                  <a:cubicBezTo>
                    <a:pt x="12" y="0"/>
                    <a:pt x="4"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08" name="íSlïďê"/>
            <p:cNvSpPr/>
            <p:nvPr/>
          </p:nvSpPr>
          <p:spPr bwMode="auto">
            <a:xfrm>
              <a:off x="3245119" y="2271702"/>
              <a:ext cx="120350" cy="69433"/>
            </a:xfrm>
            <a:custGeom>
              <a:avLst/>
              <a:gdLst>
                <a:gd name="T0" fmla="*/ 32 w 33"/>
                <a:gd name="T1" fmla="*/ 9 h 19"/>
                <a:gd name="T2" fmla="*/ 20 w 33"/>
                <a:gd name="T3" fmla="*/ 0 h 19"/>
                <a:gd name="T4" fmla="*/ 2 w 33"/>
                <a:gd name="T5" fmla="*/ 9 h 19"/>
                <a:gd name="T6" fmla="*/ 13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3" y="4"/>
                    <a:pt x="28" y="0"/>
                    <a:pt x="20" y="0"/>
                  </a:cubicBezTo>
                  <a:cubicBezTo>
                    <a:pt x="12" y="0"/>
                    <a:pt x="4" y="4"/>
                    <a:pt x="2"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709" name="ïṣḻîḑê"/>
            <p:cNvSpPr/>
            <p:nvPr/>
          </p:nvSpPr>
          <p:spPr bwMode="auto">
            <a:xfrm>
              <a:off x="3376270" y="2271702"/>
              <a:ext cx="123436" cy="69433"/>
            </a:xfrm>
            <a:custGeom>
              <a:avLst/>
              <a:gdLst>
                <a:gd name="T0" fmla="*/ 32 w 34"/>
                <a:gd name="T1" fmla="*/ 9 h 19"/>
                <a:gd name="T2" fmla="*/ 20 w 34"/>
                <a:gd name="T3" fmla="*/ 0 h 19"/>
                <a:gd name="T4" fmla="*/ 2 w 34"/>
                <a:gd name="T5" fmla="*/ 9 h 19"/>
                <a:gd name="T6" fmla="*/ 14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8" y="0"/>
                    <a:pt x="20" y="0"/>
                  </a:cubicBezTo>
                  <a:cubicBezTo>
                    <a:pt x="12" y="0"/>
                    <a:pt x="4" y="4"/>
                    <a:pt x="2" y="9"/>
                  </a:cubicBezTo>
                  <a:cubicBezTo>
                    <a:pt x="0" y="14"/>
                    <a:pt x="6" y="19"/>
                    <a:pt x="14" y="19"/>
                  </a:cubicBezTo>
                  <a:cubicBezTo>
                    <a:pt x="22" y="19"/>
                    <a:pt x="30" y="14"/>
                    <a:pt x="32" y="9"/>
                  </a:cubicBezTo>
                  <a:close/>
                </a:path>
              </a:pathLst>
            </a:custGeom>
            <a:grpFill/>
            <a:ln>
              <a:noFill/>
            </a:ln>
          </p:spPr>
          <p:txBody>
            <a:bodyPr anchor="ctr"/>
            <a:lstStyle/>
            <a:p>
              <a:pPr algn="ctr"/>
              <a:endParaRPr/>
            </a:p>
          </p:txBody>
        </p:sp>
        <p:sp>
          <p:nvSpPr>
            <p:cNvPr id="710" name="íṣľiďê"/>
            <p:cNvSpPr/>
            <p:nvPr/>
          </p:nvSpPr>
          <p:spPr bwMode="auto">
            <a:xfrm>
              <a:off x="3336153" y="2031003"/>
              <a:ext cx="120350" cy="61718"/>
            </a:xfrm>
            <a:custGeom>
              <a:avLst/>
              <a:gdLst>
                <a:gd name="T0" fmla="*/ 31 w 33"/>
                <a:gd name="T1" fmla="*/ 9 h 17"/>
                <a:gd name="T2" fmla="*/ 20 w 33"/>
                <a:gd name="T3" fmla="*/ 0 h 17"/>
                <a:gd name="T4" fmla="*/ 2 w 33"/>
                <a:gd name="T5" fmla="*/ 9 h 17"/>
                <a:gd name="T6" fmla="*/ 13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8" y="0"/>
                    <a:pt x="20" y="0"/>
                  </a:cubicBezTo>
                  <a:cubicBezTo>
                    <a:pt x="12" y="0"/>
                    <a:pt x="4" y="4"/>
                    <a:pt x="2" y="9"/>
                  </a:cubicBezTo>
                  <a:cubicBezTo>
                    <a:pt x="0" y="13"/>
                    <a:pt x="5" y="17"/>
                    <a:pt x="13" y="17"/>
                  </a:cubicBezTo>
                  <a:cubicBezTo>
                    <a:pt x="21" y="17"/>
                    <a:pt x="29" y="13"/>
                    <a:pt x="31" y="9"/>
                  </a:cubicBezTo>
                  <a:close/>
                </a:path>
              </a:pathLst>
            </a:custGeom>
            <a:grpFill/>
            <a:ln>
              <a:noFill/>
            </a:ln>
          </p:spPr>
          <p:txBody>
            <a:bodyPr anchor="ctr"/>
            <a:lstStyle/>
            <a:p>
              <a:pPr algn="ctr"/>
              <a:endParaRPr/>
            </a:p>
          </p:txBody>
        </p:sp>
        <p:sp>
          <p:nvSpPr>
            <p:cNvPr id="711" name="ïşḻîďê"/>
            <p:cNvSpPr/>
            <p:nvPr/>
          </p:nvSpPr>
          <p:spPr bwMode="auto">
            <a:xfrm>
              <a:off x="3467303" y="2031003"/>
              <a:ext cx="112636" cy="61718"/>
            </a:xfrm>
            <a:custGeom>
              <a:avLst/>
              <a:gdLst>
                <a:gd name="T0" fmla="*/ 30 w 31"/>
                <a:gd name="T1" fmla="*/ 9 h 17"/>
                <a:gd name="T2" fmla="*/ 19 w 31"/>
                <a:gd name="T3" fmla="*/ 0 h 17"/>
                <a:gd name="T4" fmla="*/ 1 w 31"/>
                <a:gd name="T5" fmla="*/ 9 h 17"/>
                <a:gd name="T6" fmla="*/ 12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31" y="4"/>
                    <a:pt x="26" y="0"/>
                    <a:pt x="19" y="0"/>
                  </a:cubicBezTo>
                  <a:cubicBezTo>
                    <a:pt x="11" y="0"/>
                    <a:pt x="3" y="4"/>
                    <a:pt x="1" y="9"/>
                  </a:cubicBezTo>
                  <a:cubicBezTo>
                    <a:pt x="0" y="13"/>
                    <a:pt x="5" y="17"/>
                    <a:pt x="12" y="17"/>
                  </a:cubicBezTo>
                  <a:cubicBezTo>
                    <a:pt x="20" y="17"/>
                    <a:pt x="28" y="13"/>
                    <a:pt x="30" y="9"/>
                  </a:cubicBezTo>
                  <a:close/>
                </a:path>
              </a:pathLst>
            </a:custGeom>
            <a:grpFill/>
            <a:ln>
              <a:noFill/>
            </a:ln>
          </p:spPr>
          <p:txBody>
            <a:bodyPr anchor="ctr"/>
            <a:lstStyle/>
            <a:p>
              <a:pPr algn="ctr"/>
              <a:endParaRPr/>
            </a:p>
          </p:txBody>
        </p:sp>
        <p:sp>
          <p:nvSpPr>
            <p:cNvPr id="712" name="ïşḷídé"/>
            <p:cNvSpPr/>
            <p:nvPr/>
          </p:nvSpPr>
          <p:spPr bwMode="auto">
            <a:xfrm>
              <a:off x="3306837" y="2108150"/>
              <a:ext cx="120350" cy="64804"/>
            </a:xfrm>
            <a:custGeom>
              <a:avLst/>
              <a:gdLst>
                <a:gd name="T0" fmla="*/ 31 w 33"/>
                <a:gd name="T1" fmla="*/ 9 h 18"/>
                <a:gd name="T2" fmla="*/ 20 w 33"/>
                <a:gd name="T3" fmla="*/ 0 h 18"/>
                <a:gd name="T4" fmla="*/ 2 w 33"/>
                <a:gd name="T5" fmla="*/ 9 h 18"/>
                <a:gd name="T6" fmla="*/ 13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33" y="4"/>
                    <a:pt x="28" y="0"/>
                    <a:pt x="20" y="0"/>
                  </a:cubicBezTo>
                  <a:cubicBezTo>
                    <a:pt x="12" y="0"/>
                    <a:pt x="4" y="4"/>
                    <a:pt x="2" y="9"/>
                  </a:cubicBezTo>
                  <a:cubicBezTo>
                    <a:pt x="0" y="14"/>
                    <a:pt x="5" y="18"/>
                    <a:pt x="13" y="18"/>
                  </a:cubicBezTo>
                  <a:cubicBezTo>
                    <a:pt x="21" y="18"/>
                    <a:pt x="29" y="14"/>
                    <a:pt x="31" y="9"/>
                  </a:cubicBezTo>
                  <a:close/>
                </a:path>
              </a:pathLst>
            </a:custGeom>
            <a:grpFill/>
            <a:ln>
              <a:noFill/>
            </a:ln>
          </p:spPr>
          <p:txBody>
            <a:bodyPr anchor="ctr"/>
            <a:lstStyle/>
            <a:p>
              <a:pPr algn="ctr"/>
              <a:endParaRPr/>
            </a:p>
          </p:txBody>
        </p:sp>
        <p:sp>
          <p:nvSpPr>
            <p:cNvPr id="713" name="ïṡļïḋè"/>
            <p:cNvSpPr/>
            <p:nvPr/>
          </p:nvSpPr>
          <p:spPr bwMode="auto">
            <a:xfrm>
              <a:off x="3437988" y="2108150"/>
              <a:ext cx="117264" cy="64804"/>
            </a:xfrm>
            <a:custGeom>
              <a:avLst/>
              <a:gdLst>
                <a:gd name="T0" fmla="*/ 30 w 32"/>
                <a:gd name="T1" fmla="*/ 9 h 18"/>
                <a:gd name="T2" fmla="*/ 19 w 32"/>
                <a:gd name="T3" fmla="*/ 0 h 18"/>
                <a:gd name="T4" fmla="*/ 1 w 32"/>
                <a:gd name="T5" fmla="*/ 9 h 18"/>
                <a:gd name="T6" fmla="*/ 13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32" y="4"/>
                    <a:pt x="27" y="0"/>
                    <a:pt x="19" y="0"/>
                  </a:cubicBezTo>
                  <a:cubicBezTo>
                    <a:pt x="11" y="0"/>
                    <a:pt x="3" y="4"/>
                    <a:pt x="1" y="9"/>
                  </a:cubicBezTo>
                  <a:cubicBezTo>
                    <a:pt x="0" y="14"/>
                    <a:pt x="5" y="18"/>
                    <a:pt x="13" y="18"/>
                  </a:cubicBezTo>
                  <a:cubicBezTo>
                    <a:pt x="21" y="18"/>
                    <a:pt x="29" y="14"/>
                    <a:pt x="30" y="9"/>
                  </a:cubicBezTo>
                  <a:close/>
                </a:path>
              </a:pathLst>
            </a:custGeom>
            <a:grpFill/>
            <a:ln>
              <a:noFill/>
            </a:ln>
          </p:spPr>
          <p:txBody>
            <a:bodyPr anchor="ctr"/>
            <a:lstStyle/>
            <a:p>
              <a:pPr algn="ctr"/>
              <a:endParaRPr/>
            </a:p>
          </p:txBody>
        </p:sp>
        <p:sp>
          <p:nvSpPr>
            <p:cNvPr id="714" name="íṩ1ïḓé"/>
            <p:cNvSpPr/>
            <p:nvPr/>
          </p:nvSpPr>
          <p:spPr bwMode="auto">
            <a:xfrm>
              <a:off x="3566052" y="2108150"/>
              <a:ext cx="117264" cy="64804"/>
            </a:xfrm>
            <a:custGeom>
              <a:avLst/>
              <a:gdLst>
                <a:gd name="T0" fmla="*/ 31 w 32"/>
                <a:gd name="T1" fmla="*/ 9 h 18"/>
                <a:gd name="T2" fmla="*/ 19 w 32"/>
                <a:gd name="T3" fmla="*/ 0 h 18"/>
                <a:gd name="T4" fmla="*/ 2 w 32"/>
                <a:gd name="T5" fmla="*/ 9 h 18"/>
                <a:gd name="T6" fmla="*/ 13 w 32"/>
                <a:gd name="T7" fmla="*/ 18 h 18"/>
                <a:gd name="T8" fmla="*/ 31 w 32"/>
                <a:gd name="T9" fmla="*/ 9 h 18"/>
              </a:gdLst>
              <a:ahLst/>
              <a:cxnLst>
                <a:cxn ang="0">
                  <a:pos x="T0" y="T1"/>
                </a:cxn>
                <a:cxn ang="0">
                  <a:pos x="T2" y="T3"/>
                </a:cxn>
                <a:cxn ang="0">
                  <a:pos x="T4" y="T5"/>
                </a:cxn>
                <a:cxn ang="0">
                  <a:pos x="T6" y="T7"/>
                </a:cxn>
                <a:cxn ang="0">
                  <a:pos x="T8" y="T9"/>
                </a:cxn>
              </a:cxnLst>
              <a:rect l="0" t="0" r="r" b="b"/>
              <a:pathLst>
                <a:path w="32" h="18">
                  <a:moveTo>
                    <a:pt x="31" y="9"/>
                  </a:moveTo>
                  <a:cubicBezTo>
                    <a:pt x="32" y="4"/>
                    <a:pt x="27" y="0"/>
                    <a:pt x="19" y="0"/>
                  </a:cubicBezTo>
                  <a:cubicBezTo>
                    <a:pt x="11" y="0"/>
                    <a:pt x="4" y="4"/>
                    <a:pt x="2" y="9"/>
                  </a:cubicBezTo>
                  <a:cubicBezTo>
                    <a:pt x="0" y="14"/>
                    <a:pt x="5" y="18"/>
                    <a:pt x="13" y="18"/>
                  </a:cubicBezTo>
                  <a:cubicBezTo>
                    <a:pt x="21" y="18"/>
                    <a:pt x="29" y="14"/>
                    <a:pt x="31" y="9"/>
                  </a:cubicBezTo>
                  <a:close/>
                </a:path>
              </a:pathLst>
            </a:custGeom>
            <a:grpFill/>
            <a:ln>
              <a:noFill/>
            </a:ln>
          </p:spPr>
          <p:txBody>
            <a:bodyPr anchor="ctr"/>
            <a:lstStyle/>
            <a:p>
              <a:pPr algn="ctr"/>
              <a:endParaRPr/>
            </a:p>
          </p:txBody>
        </p:sp>
        <p:sp>
          <p:nvSpPr>
            <p:cNvPr id="715" name="îş1îďé"/>
            <p:cNvSpPr/>
            <p:nvPr/>
          </p:nvSpPr>
          <p:spPr bwMode="auto">
            <a:xfrm>
              <a:off x="3697203" y="2108150"/>
              <a:ext cx="117264" cy="64804"/>
            </a:xfrm>
            <a:custGeom>
              <a:avLst/>
              <a:gdLst>
                <a:gd name="T0" fmla="*/ 30 w 32"/>
                <a:gd name="T1" fmla="*/ 9 h 18"/>
                <a:gd name="T2" fmla="*/ 18 w 32"/>
                <a:gd name="T3" fmla="*/ 0 h 18"/>
                <a:gd name="T4" fmla="*/ 1 w 32"/>
                <a:gd name="T5" fmla="*/ 9 h 18"/>
                <a:gd name="T6" fmla="*/ 13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32" y="4"/>
                    <a:pt x="26" y="0"/>
                    <a:pt x="18" y="0"/>
                  </a:cubicBezTo>
                  <a:cubicBezTo>
                    <a:pt x="11" y="0"/>
                    <a:pt x="3" y="4"/>
                    <a:pt x="1" y="9"/>
                  </a:cubicBezTo>
                  <a:cubicBezTo>
                    <a:pt x="0" y="14"/>
                    <a:pt x="5" y="18"/>
                    <a:pt x="13" y="18"/>
                  </a:cubicBezTo>
                  <a:cubicBezTo>
                    <a:pt x="21" y="18"/>
                    <a:pt x="29" y="14"/>
                    <a:pt x="30" y="9"/>
                  </a:cubicBezTo>
                  <a:close/>
                </a:path>
              </a:pathLst>
            </a:custGeom>
            <a:grpFill/>
            <a:ln>
              <a:noFill/>
            </a:ln>
          </p:spPr>
          <p:txBody>
            <a:bodyPr anchor="ctr"/>
            <a:lstStyle/>
            <a:p>
              <a:pPr algn="ctr"/>
              <a:endParaRPr/>
            </a:p>
          </p:txBody>
        </p:sp>
        <p:sp>
          <p:nvSpPr>
            <p:cNvPr id="716" name="í$lïḓé"/>
            <p:cNvSpPr/>
            <p:nvPr/>
          </p:nvSpPr>
          <p:spPr bwMode="auto">
            <a:xfrm>
              <a:off x="3015220" y="2188383"/>
              <a:ext cx="120350" cy="69433"/>
            </a:xfrm>
            <a:custGeom>
              <a:avLst/>
              <a:gdLst>
                <a:gd name="T0" fmla="*/ 31 w 33"/>
                <a:gd name="T1" fmla="*/ 9 h 19"/>
                <a:gd name="T2" fmla="*/ 20 w 33"/>
                <a:gd name="T3" fmla="*/ 0 h 19"/>
                <a:gd name="T4" fmla="*/ 2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20" y="0"/>
                  </a:cubicBezTo>
                  <a:cubicBezTo>
                    <a:pt x="12" y="0"/>
                    <a:pt x="4"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17" name="iṧ1íde"/>
            <p:cNvSpPr/>
            <p:nvPr/>
          </p:nvSpPr>
          <p:spPr bwMode="auto">
            <a:xfrm>
              <a:off x="3277521" y="2188383"/>
              <a:ext cx="120350" cy="69433"/>
            </a:xfrm>
            <a:custGeom>
              <a:avLst/>
              <a:gdLst>
                <a:gd name="T0" fmla="*/ 31 w 33"/>
                <a:gd name="T1" fmla="*/ 9 h 19"/>
                <a:gd name="T2" fmla="*/ 20 w 33"/>
                <a:gd name="T3" fmla="*/ 0 h 19"/>
                <a:gd name="T4" fmla="*/ 2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20" y="0"/>
                  </a:cubicBezTo>
                  <a:cubicBezTo>
                    <a:pt x="12" y="0"/>
                    <a:pt x="4"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18" name="iŝľíḓè"/>
            <p:cNvSpPr/>
            <p:nvPr/>
          </p:nvSpPr>
          <p:spPr bwMode="auto">
            <a:xfrm>
              <a:off x="3408671" y="2188383"/>
              <a:ext cx="117264" cy="69433"/>
            </a:xfrm>
            <a:custGeom>
              <a:avLst/>
              <a:gdLst>
                <a:gd name="T0" fmla="*/ 31 w 32"/>
                <a:gd name="T1" fmla="*/ 9 h 19"/>
                <a:gd name="T2" fmla="*/ 19 w 32"/>
                <a:gd name="T3" fmla="*/ 0 h 19"/>
                <a:gd name="T4" fmla="*/ 1 w 32"/>
                <a:gd name="T5" fmla="*/ 9 h 19"/>
                <a:gd name="T6" fmla="*/ 13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2" y="4"/>
                    <a:pt x="27" y="0"/>
                    <a:pt x="19" y="0"/>
                  </a:cubicBezTo>
                  <a:cubicBezTo>
                    <a:pt x="11" y="0"/>
                    <a:pt x="3" y="4"/>
                    <a:pt x="1"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19" name="íṣliḓé"/>
            <p:cNvSpPr/>
            <p:nvPr/>
          </p:nvSpPr>
          <p:spPr bwMode="auto">
            <a:xfrm>
              <a:off x="3539822" y="2188383"/>
              <a:ext cx="117264" cy="69433"/>
            </a:xfrm>
            <a:custGeom>
              <a:avLst/>
              <a:gdLst>
                <a:gd name="T0" fmla="*/ 31 w 32"/>
                <a:gd name="T1" fmla="*/ 9 h 19"/>
                <a:gd name="T2" fmla="*/ 19 w 32"/>
                <a:gd name="T3" fmla="*/ 0 h 19"/>
                <a:gd name="T4" fmla="*/ 1 w 32"/>
                <a:gd name="T5" fmla="*/ 9 h 19"/>
                <a:gd name="T6" fmla="*/ 13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2" y="4"/>
                    <a:pt x="27" y="0"/>
                    <a:pt x="19" y="0"/>
                  </a:cubicBezTo>
                  <a:cubicBezTo>
                    <a:pt x="11" y="0"/>
                    <a:pt x="3" y="4"/>
                    <a:pt x="1"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20" name="ïslidê"/>
            <p:cNvSpPr/>
            <p:nvPr/>
          </p:nvSpPr>
          <p:spPr bwMode="auto">
            <a:xfrm>
              <a:off x="3667886" y="2188383"/>
              <a:ext cx="120350" cy="69433"/>
            </a:xfrm>
            <a:custGeom>
              <a:avLst/>
              <a:gdLst>
                <a:gd name="T0" fmla="*/ 31 w 33"/>
                <a:gd name="T1" fmla="*/ 9 h 19"/>
                <a:gd name="T2" fmla="*/ 20 w 33"/>
                <a:gd name="T3" fmla="*/ 0 h 19"/>
                <a:gd name="T4" fmla="*/ 2 w 33"/>
                <a:gd name="T5" fmla="*/ 9 h 19"/>
                <a:gd name="T6" fmla="*/ 14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20" y="0"/>
                  </a:cubicBezTo>
                  <a:cubicBezTo>
                    <a:pt x="12" y="0"/>
                    <a:pt x="4" y="4"/>
                    <a:pt x="2" y="9"/>
                  </a:cubicBezTo>
                  <a:cubicBezTo>
                    <a:pt x="0" y="14"/>
                    <a:pt x="6" y="19"/>
                    <a:pt x="14" y="19"/>
                  </a:cubicBezTo>
                  <a:cubicBezTo>
                    <a:pt x="22" y="19"/>
                    <a:pt x="30" y="14"/>
                    <a:pt x="31" y="9"/>
                  </a:cubicBezTo>
                  <a:close/>
                </a:path>
              </a:pathLst>
            </a:custGeom>
            <a:grpFill/>
            <a:ln>
              <a:noFill/>
            </a:ln>
          </p:spPr>
          <p:txBody>
            <a:bodyPr anchor="ctr"/>
            <a:lstStyle/>
            <a:p>
              <a:pPr algn="ctr"/>
              <a:endParaRPr/>
            </a:p>
          </p:txBody>
        </p:sp>
        <p:sp>
          <p:nvSpPr>
            <p:cNvPr id="721" name="ïSḻiďê"/>
            <p:cNvSpPr/>
            <p:nvPr/>
          </p:nvSpPr>
          <p:spPr bwMode="auto">
            <a:xfrm>
              <a:off x="3799037" y="2188383"/>
              <a:ext cx="120350" cy="69433"/>
            </a:xfrm>
            <a:custGeom>
              <a:avLst/>
              <a:gdLst>
                <a:gd name="T0" fmla="*/ 31 w 33"/>
                <a:gd name="T1" fmla="*/ 9 h 19"/>
                <a:gd name="T2" fmla="*/ 19 w 33"/>
                <a:gd name="T3" fmla="*/ 0 h 19"/>
                <a:gd name="T4" fmla="*/ 2 w 33"/>
                <a:gd name="T5" fmla="*/ 9 h 19"/>
                <a:gd name="T6" fmla="*/ 14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7" y="0"/>
                    <a:pt x="19" y="0"/>
                  </a:cubicBezTo>
                  <a:cubicBezTo>
                    <a:pt x="11" y="0"/>
                    <a:pt x="3" y="4"/>
                    <a:pt x="2" y="9"/>
                  </a:cubicBezTo>
                  <a:cubicBezTo>
                    <a:pt x="0" y="14"/>
                    <a:pt x="6" y="19"/>
                    <a:pt x="14" y="19"/>
                  </a:cubicBezTo>
                  <a:cubicBezTo>
                    <a:pt x="22" y="19"/>
                    <a:pt x="30" y="14"/>
                    <a:pt x="31" y="9"/>
                  </a:cubicBezTo>
                  <a:close/>
                </a:path>
              </a:pathLst>
            </a:custGeom>
            <a:grpFill/>
            <a:ln>
              <a:noFill/>
            </a:ln>
          </p:spPr>
          <p:txBody>
            <a:bodyPr anchor="ctr"/>
            <a:lstStyle/>
            <a:p>
              <a:pPr algn="ctr"/>
              <a:endParaRPr/>
            </a:p>
          </p:txBody>
        </p:sp>
        <p:sp>
          <p:nvSpPr>
            <p:cNvPr id="722" name="íşḷïḑé"/>
            <p:cNvSpPr/>
            <p:nvPr/>
          </p:nvSpPr>
          <p:spPr bwMode="auto">
            <a:xfrm>
              <a:off x="3424101" y="1804190"/>
              <a:ext cx="112636" cy="61718"/>
            </a:xfrm>
            <a:custGeom>
              <a:avLst/>
              <a:gdLst>
                <a:gd name="T0" fmla="*/ 29 w 31"/>
                <a:gd name="T1" fmla="*/ 9 h 17"/>
                <a:gd name="T2" fmla="*/ 19 w 31"/>
                <a:gd name="T3" fmla="*/ 0 h 17"/>
                <a:gd name="T4" fmla="*/ 2 w 31"/>
                <a:gd name="T5" fmla="*/ 9 h 17"/>
                <a:gd name="T6" fmla="*/ 13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31" y="4"/>
                    <a:pt x="26" y="0"/>
                    <a:pt x="19" y="0"/>
                  </a:cubicBezTo>
                  <a:cubicBezTo>
                    <a:pt x="11" y="0"/>
                    <a:pt x="4" y="4"/>
                    <a:pt x="2" y="9"/>
                  </a:cubicBezTo>
                  <a:cubicBezTo>
                    <a:pt x="0" y="13"/>
                    <a:pt x="5" y="17"/>
                    <a:pt x="13" y="17"/>
                  </a:cubicBezTo>
                  <a:cubicBezTo>
                    <a:pt x="20" y="17"/>
                    <a:pt x="28" y="13"/>
                    <a:pt x="29" y="9"/>
                  </a:cubicBezTo>
                  <a:close/>
                </a:path>
              </a:pathLst>
            </a:custGeom>
            <a:grpFill/>
            <a:ln>
              <a:noFill/>
            </a:ln>
          </p:spPr>
          <p:txBody>
            <a:bodyPr anchor="ctr"/>
            <a:lstStyle/>
            <a:p>
              <a:pPr algn="ctr"/>
              <a:endParaRPr/>
            </a:p>
          </p:txBody>
        </p:sp>
        <p:sp>
          <p:nvSpPr>
            <p:cNvPr id="723" name="işľïḓe"/>
            <p:cNvSpPr/>
            <p:nvPr/>
          </p:nvSpPr>
          <p:spPr bwMode="auto">
            <a:xfrm>
              <a:off x="3394785" y="1878251"/>
              <a:ext cx="115721" cy="61718"/>
            </a:xfrm>
            <a:custGeom>
              <a:avLst/>
              <a:gdLst>
                <a:gd name="T0" fmla="*/ 30 w 32"/>
                <a:gd name="T1" fmla="*/ 9 h 17"/>
                <a:gd name="T2" fmla="*/ 19 w 32"/>
                <a:gd name="T3" fmla="*/ 0 h 17"/>
                <a:gd name="T4" fmla="*/ 2 w 32"/>
                <a:gd name="T5" fmla="*/ 9 h 17"/>
                <a:gd name="T6" fmla="*/ 13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5" y="17"/>
                    <a:pt x="13" y="17"/>
                  </a:cubicBezTo>
                  <a:cubicBezTo>
                    <a:pt x="21" y="17"/>
                    <a:pt x="28" y="13"/>
                    <a:pt x="30" y="9"/>
                  </a:cubicBezTo>
                  <a:close/>
                </a:path>
              </a:pathLst>
            </a:custGeom>
            <a:grpFill/>
            <a:ln>
              <a:noFill/>
            </a:ln>
          </p:spPr>
          <p:txBody>
            <a:bodyPr anchor="ctr"/>
            <a:lstStyle/>
            <a:p>
              <a:pPr algn="ctr"/>
              <a:endParaRPr/>
            </a:p>
          </p:txBody>
        </p:sp>
        <p:sp>
          <p:nvSpPr>
            <p:cNvPr id="724" name="i$1ïḍè"/>
            <p:cNvSpPr/>
            <p:nvPr/>
          </p:nvSpPr>
          <p:spPr bwMode="auto">
            <a:xfrm>
              <a:off x="3522849" y="1878251"/>
              <a:ext cx="112636" cy="61718"/>
            </a:xfrm>
            <a:custGeom>
              <a:avLst/>
              <a:gdLst>
                <a:gd name="T0" fmla="*/ 29 w 31"/>
                <a:gd name="T1" fmla="*/ 9 h 17"/>
                <a:gd name="T2" fmla="*/ 18 w 31"/>
                <a:gd name="T3" fmla="*/ 0 h 17"/>
                <a:gd name="T4" fmla="*/ 1 w 31"/>
                <a:gd name="T5" fmla="*/ 9 h 17"/>
                <a:gd name="T6" fmla="*/ 12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31" y="4"/>
                    <a:pt x="26" y="0"/>
                    <a:pt x="18" y="0"/>
                  </a:cubicBezTo>
                  <a:cubicBezTo>
                    <a:pt x="11" y="0"/>
                    <a:pt x="3" y="4"/>
                    <a:pt x="1" y="9"/>
                  </a:cubicBezTo>
                  <a:cubicBezTo>
                    <a:pt x="0" y="13"/>
                    <a:pt x="5" y="17"/>
                    <a:pt x="12" y="17"/>
                  </a:cubicBezTo>
                  <a:cubicBezTo>
                    <a:pt x="20" y="17"/>
                    <a:pt x="28" y="13"/>
                    <a:pt x="29" y="9"/>
                  </a:cubicBezTo>
                  <a:close/>
                </a:path>
              </a:pathLst>
            </a:custGeom>
            <a:grpFill/>
            <a:ln>
              <a:noFill/>
            </a:ln>
          </p:spPr>
          <p:txBody>
            <a:bodyPr anchor="ctr"/>
            <a:lstStyle/>
            <a:p>
              <a:pPr algn="ctr"/>
              <a:endParaRPr/>
            </a:p>
          </p:txBody>
        </p:sp>
        <p:sp>
          <p:nvSpPr>
            <p:cNvPr id="725" name="ísľîdé"/>
            <p:cNvSpPr/>
            <p:nvPr/>
          </p:nvSpPr>
          <p:spPr bwMode="auto">
            <a:xfrm>
              <a:off x="3368554" y="1953855"/>
              <a:ext cx="114178" cy="63261"/>
            </a:xfrm>
            <a:custGeom>
              <a:avLst/>
              <a:gdLst>
                <a:gd name="T0" fmla="*/ 30 w 31"/>
                <a:gd name="T1" fmla="*/ 8 h 17"/>
                <a:gd name="T2" fmla="*/ 19 w 31"/>
                <a:gd name="T3" fmla="*/ 0 h 17"/>
                <a:gd name="T4" fmla="*/ 1 w 31"/>
                <a:gd name="T5" fmla="*/ 8 h 17"/>
                <a:gd name="T6" fmla="*/ 12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31" y="4"/>
                    <a:pt x="26" y="0"/>
                    <a:pt x="19" y="0"/>
                  </a:cubicBezTo>
                  <a:cubicBezTo>
                    <a:pt x="11" y="0"/>
                    <a:pt x="3" y="4"/>
                    <a:pt x="1" y="8"/>
                  </a:cubicBezTo>
                  <a:cubicBezTo>
                    <a:pt x="0" y="13"/>
                    <a:pt x="4" y="17"/>
                    <a:pt x="12" y="17"/>
                  </a:cubicBezTo>
                  <a:cubicBezTo>
                    <a:pt x="20" y="17"/>
                    <a:pt x="28" y="13"/>
                    <a:pt x="30" y="8"/>
                  </a:cubicBezTo>
                  <a:close/>
                </a:path>
              </a:pathLst>
            </a:custGeom>
            <a:grpFill/>
            <a:ln>
              <a:noFill/>
            </a:ln>
          </p:spPr>
          <p:txBody>
            <a:bodyPr anchor="ctr"/>
            <a:lstStyle/>
            <a:p>
              <a:pPr algn="ctr"/>
              <a:endParaRPr/>
            </a:p>
          </p:txBody>
        </p:sp>
        <p:sp>
          <p:nvSpPr>
            <p:cNvPr id="726" name="íşļiḑê"/>
            <p:cNvSpPr/>
            <p:nvPr/>
          </p:nvSpPr>
          <p:spPr bwMode="auto">
            <a:xfrm>
              <a:off x="3493534" y="1953855"/>
              <a:ext cx="115721" cy="63261"/>
            </a:xfrm>
            <a:custGeom>
              <a:avLst/>
              <a:gdLst>
                <a:gd name="T0" fmla="*/ 30 w 32"/>
                <a:gd name="T1" fmla="*/ 8 h 17"/>
                <a:gd name="T2" fmla="*/ 19 w 32"/>
                <a:gd name="T3" fmla="*/ 0 h 17"/>
                <a:gd name="T4" fmla="*/ 2 w 32"/>
                <a:gd name="T5" fmla="*/ 8 h 17"/>
                <a:gd name="T6" fmla="*/ 13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7" y="0"/>
                    <a:pt x="19" y="0"/>
                  </a:cubicBezTo>
                  <a:cubicBezTo>
                    <a:pt x="11" y="0"/>
                    <a:pt x="4" y="4"/>
                    <a:pt x="2" y="8"/>
                  </a:cubicBezTo>
                  <a:cubicBezTo>
                    <a:pt x="0" y="13"/>
                    <a:pt x="5" y="17"/>
                    <a:pt x="13" y="17"/>
                  </a:cubicBezTo>
                  <a:cubicBezTo>
                    <a:pt x="21" y="17"/>
                    <a:pt x="28" y="13"/>
                    <a:pt x="30" y="8"/>
                  </a:cubicBezTo>
                  <a:close/>
                </a:path>
              </a:pathLst>
            </a:custGeom>
            <a:grpFill/>
            <a:ln>
              <a:noFill/>
            </a:ln>
          </p:spPr>
          <p:txBody>
            <a:bodyPr anchor="ctr"/>
            <a:lstStyle/>
            <a:p>
              <a:pPr algn="ctr"/>
              <a:endParaRPr/>
            </a:p>
          </p:txBody>
        </p:sp>
        <p:sp>
          <p:nvSpPr>
            <p:cNvPr id="727" name="işḷîďê"/>
            <p:cNvSpPr/>
            <p:nvPr/>
          </p:nvSpPr>
          <p:spPr bwMode="auto">
            <a:xfrm>
              <a:off x="3620055" y="1953855"/>
              <a:ext cx="114178" cy="63261"/>
            </a:xfrm>
            <a:custGeom>
              <a:avLst/>
              <a:gdLst>
                <a:gd name="T0" fmla="*/ 30 w 31"/>
                <a:gd name="T1" fmla="*/ 8 h 17"/>
                <a:gd name="T2" fmla="*/ 18 w 31"/>
                <a:gd name="T3" fmla="*/ 0 h 17"/>
                <a:gd name="T4" fmla="*/ 1 w 31"/>
                <a:gd name="T5" fmla="*/ 8 h 17"/>
                <a:gd name="T6" fmla="*/ 13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31" y="4"/>
                    <a:pt x="26" y="0"/>
                    <a:pt x="18" y="0"/>
                  </a:cubicBezTo>
                  <a:cubicBezTo>
                    <a:pt x="11" y="0"/>
                    <a:pt x="3" y="4"/>
                    <a:pt x="1" y="8"/>
                  </a:cubicBezTo>
                  <a:cubicBezTo>
                    <a:pt x="0" y="13"/>
                    <a:pt x="5" y="17"/>
                    <a:pt x="13" y="17"/>
                  </a:cubicBezTo>
                  <a:cubicBezTo>
                    <a:pt x="21" y="17"/>
                    <a:pt x="28" y="13"/>
                    <a:pt x="30" y="8"/>
                  </a:cubicBezTo>
                  <a:close/>
                </a:path>
              </a:pathLst>
            </a:custGeom>
            <a:grpFill/>
            <a:ln>
              <a:noFill/>
            </a:ln>
          </p:spPr>
          <p:txBody>
            <a:bodyPr anchor="ctr"/>
            <a:lstStyle/>
            <a:p>
              <a:pPr algn="ctr"/>
              <a:endParaRPr/>
            </a:p>
          </p:txBody>
        </p:sp>
        <p:sp>
          <p:nvSpPr>
            <p:cNvPr id="728" name="îṡ1îdê"/>
            <p:cNvSpPr/>
            <p:nvPr/>
          </p:nvSpPr>
          <p:spPr bwMode="auto">
            <a:xfrm>
              <a:off x="3745033" y="1953855"/>
              <a:ext cx="115721" cy="63261"/>
            </a:xfrm>
            <a:custGeom>
              <a:avLst/>
              <a:gdLst>
                <a:gd name="T0" fmla="*/ 30 w 32"/>
                <a:gd name="T1" fmla="*/ 8 h 17"/>
                <a:gd name="T2" fmla="*/ 19 w 32"/>
                <a:gd name="T3" fmla="*/ 0 h 17"/>
                <a:gd name="T4" fmla="*/ 2 w 32"/>
                <a:gd name="T5" fmla="*/ 8 h 17"/>
                <a:gd name="T6" fmla="*/ 13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7" y="0"/>
                    <a:pt x="19" y="0"/>
                  </a:cubicBezTo>
                  <a:cubicBezTo>
                    <a:pt x="11" y="0"/>
                    <a:pt x="4" y="4"/>
                    <a:pt x="2" y="8"/>
                  </a:cubicBezTo>
                  <a:cubicBezTo>
                    <a:pt x="0" y="13"/>
                    <a:pt x="6" y="17"/>
                    <a:pt x="13" y="17"/>
                  </a:cubicBezTo>
                  <a:cubicBezTo>
                    <a:pt x="21" y="17"/>
                    <a:pt x="29" y="13"/>
                    <a:pt x="30" y="8"/>
                  </a:cubicBezTo>
                  <a:close/>
                </a:path>
              </a:pathLst>
            </a:custGeom>
            <a:grpFill/>
            <a:ln>
              <a:noFill/>
            </a:ln>
          </p:spPr>
          <p:txBody>
            <a:bodyPr anchor="ctr"/>
            <a:lstStyle/>
            <a:p>
              <a:pPr algn="ctr"/>
              <a:endParaRPr/>
            </a:p>
          </p:txBody>
        </p:sp>
        <p:sp>
          <p:nvSpPr>
            <p:cNvPr id="729" name="işľidê"/>
            <p:cNvSpPr/>
            <p:nvPr/>
          </p:nvSpPr>
          <p:spPr bwMode="auto">
            <a:xfrm>
              <a:off x="3175687" y="1804190"/>
              <a:ext cx="117264" cy="61718"/>
            </a:xfrm>
            <a:custGeom>
              <a:avLst/>
              <a:gdLst>
                <a:gd name="T0" fmla="*/ 30 w 32"/>
                <a:gd name="T1" fmla="*/ 9 h 17"/>
                <a:gd name="T2" fmla="*/ 19 w 32"/>
                <a:gd name="T3" fmla="*/ 0 h 17"/>
                <a:gd name="T4" fmla="*/ 2 w 32"/>
                <a:gd name="T5" fmla="*/ 9 h 17"/>
                <a:gd name="T6" fmla="*/ 13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5" y="17"/>
                    <a:pt x="13" y="17"/>
                  </a:cubicBezTo>
                  <a:cubicBezTo>
                    <a:pt x="20" y="17"/>
                    <a:pt x="28" y="13"/>
                    <a:pt x="30" y="9"/>
                  </a:cubicBezTo>
                  <a:close/>
                </a:path>
              </a:pathLst>
            </a:custGeom>
            <a:grpFill/>
            <a:ln>
              <a:noFill/>
            </a:ln>
          </p:spPr>
          <p:txBody>
            <a:bodyPr anchor="ctr"/>
            <a:lstStyle/>
            <a:p>
              <a:pPr algn="ctr"/>
              <a:endParaRPr/>
            </a:p>
          </p:txBody>
        </p:sp>
        <p:sp>
          <p:nvSpPr>
            <p:cNvPr id="730" name="ïşḷîḓê"/>
            <p:cNvSpPr/>
            <p:nvPr/>
          </p:nvSpPr>
          <p:spPr bwMode="auto">
            <a:xfrm>
              <a:off x="3299122" y="1804190"/>
              <a:ext cx="114178" cy="61718"/>
            </a:xfrm>
            <a:custGeom>
              <a:avLst/>
              <a:gdLst>
                <a:gd name="T0" fmla="*/ 30 w 31"/>
                <a:gd name="T1" fmla="*/ 9 h 17"/>
                <a:gd name="T2" fmla="*/ 19 w 31"/>
                <a:gd name="T3" fmla="*/ 0 h 17"/>
                <a:gd name="T4" fmla="*/ 2 w 31"/>
                <a:gd name="T5" fmla="*/ 9 h 17"/>
                <a:gd name="T6" fmla="*/ 13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31" y="4"/>
                    <a:pt x="27" y="0"/>
                    <a:pt x="19" y="0"/>
                  </a:cubicBezTo>
                  <a:cubicBezTo>
                    <a:pt x="11" y="0"/>
                    <a:pt x="4" y="4"/>
                    <a:pt x="2" y="9"/>
                  </a:cubicBezTo>
                  <a:cubicBezTo>
                    <a:pt x="0" y="13"/>
                    <a:pt x="5" y="17"/>
                    <a:pt x="13" y="17"/>
                  </a:cubicBezTo>
                  <a:cubicBezTo>
                    <a:pt x="20" y="17"/>
                    <a:pt x="28" y="13"/>
                    <a:pt x="30" y="9"/>
                  </a:cubicBezTo>
                  <a:close/>
                </a:path>
              </a:pathLst>
            </a:custGeom>
            <a:grpFill/>
            <a:ln>
              <a:noFill/>
            </a:ln>
          </p:spPr>
          <p:txBody>
            <a:bodyPr anchor="ctr"/>
            <a:lstStyle/>
            <a:p>
              <a:pPr algn="ctr"/>
              <a:endParaRPr/>
            </a:p>
          </p:txBody>
        </p:sp>
        <p:sp>
          <p:nvSpPr>
            <p:cNvPr id="731" name="íŝḻiḑé"/>
            <p:cNvSpPr/>
            <p:nvPr/>
          </p:nvSpPr>
          <p:spPr bwMode="auto">
            <a:xfrm>
              <a:off x="3146370" y="1878251"/>
              <a:ext cx="117264" cy="61718"/>
            </a:xfrm>
            <a:custGeom>
              <a:avLst/>
              <a:gdLst>
                <a:gd name="T0" fmla="*/ 30 w 32"/>
                <a:gd name="T1" fmla="*/ 9 h 17"/>
                <a:gd name="T2" fmla="*/ 19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5" y="17"/>
                    <a:pt x="12" y="17"/>
                  </a:cubicBezTo>
                  <a:cubicBezTo>
                    <a:pt x="20" y="17"/>
                    <a:pt x="28" y="13"/>
                    <a:pt x="30" y="9"/>
                  </a:cubicBezTo>
                  <a:close/>
                </a:path>
              </a:pathLst>
            </a:custGeom>
            <a:grpFill/>
            <a:ln>
              <a:noFill/>
            </a:ln>
          </p:spPr>
          <p:txBody>
            <a:bodyPr anchor="ctr"/>
            <a:lstStyle/>
            <a:p>
              <a:pPr algn="ctr"/>
              <a:endParaRPr/>
            </a:p>
          </p:txBody>
        </p:sp>
        <p:sp>
          <p:nvSpPr>
            <p:cNvPr id="732" name="ïşlíďé"/>
            <p:cNvSpPr/>
            <p:nvPr/>
          </p:nvSpPr>
          <p:spPr bwMode="auto">
            <a:xfrm>
              <a:off x="3269806" y="1878251"/>
              <a:ext cx="117264" cy="61718"/>
            </a:xfrm>
            <a:custGeom>
              <a:avLst/>
              <a:gdLst>
                <a:gd name="T0" fmla="*/ 30 w 32"/>
                <a:gd name="T1" fmla="*/ 9 h 17"/>
                <a:gd name="T2" fmla="*/ 19 w 32"/>
                <a:gd name="T3" fmla="*/ 0 h 17"/>
                <a:gd name="T4" fmla="*/ 2 w 32"/>
                <a:gd name="T5" fmla="*/ 9 h 17"/>
                <a:gd name="T6" fmla="*/ 13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5" y="17"/>
                    <a:pt x="13" y="17"/>
                  </a:cubicBezTo>
                  <a:cubicBezTo>
                    <a:pt x="20" y="17"/>
                    <a:pt x="28" y="13"/>
                    <a:pt x="30" y="9"/>
                  </a:cubicBezTo>
                  <a:close/>
                </a:path>
              </a:pathLst>
            </a:custGeom>
            <a:grpFill/>
            <a:ln>
              <a:noFill/>
            </a:ln>
          </p:spPr>
          <p:txBody>
            <a:bodyPr anchor="ctr"/>
            <a:lstStyle/>
            <a:p>
              <a:pPr algn="ctr"/>
              <a:endParaRPr/>
            </a:p>
          </p:txBody>
        </p:sp>
        <p:sp>
          <p:nvSpPr>
            <p:cNvPr id="733" name="íṣľíḋê"/>
            <p:cNvSpPr/>
            <p:nvPr/>
          </p:nvSpPr>
          <p:spPr bwMode="auto">
            <a:xfrm>
              <a:off x="3113969" y="1953855"/>
              <a:ext cx="115721" cy="63261"/>
            </a:xfrm>
            <a:custGeom>
              <a:avLst/>
              <a:gdLst>
                <a:gd name="T0" fmla="*/ 30 w 32"/>
                <a:gd name="T1" fmla="*/ 8 h 17"/>
                <a:gd name="T2" fmla="*/ 20 w 32"/>
                <a:gd name="T3" fmla="*/ 0 h 17"/>
                <a:gd name="T4" fmla="*/ 2 w 32"/>
                <a:gd name="T5" fmla="*/ 8 h 17"/>
                <a:gd name="T6" fmla="*/ 13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8" y="0"/>
                    <a:pt x="20" y="0"/>
                  </a:cubicBezTo>
                  <a:cubicBezTo>
                    <a:pt x="12" y="0"/>
                    <a:pt x="4" y="4"/>
                    <a:pt x="2" y="8"/>
                  </a:cubicBezTo>
                  <a:cubicBezTo>
                    <a:pt x="0" y="13"/>
                    <a:pt x="5" y="17"/>
                    <a:pt x="13" y="17"/>
                  </a:cubicBezTo>
                  <a:cubicBezTo>
                    <a:pt x="21" y="17"/>
                    <a:pt x="29" y="13"/>
                    <a:pt x="30" y="8"/>
                  </a:cubicBezTo>
                  <a:close/>
                </a:path>
              </a:pathLst>
            </a:custGeom>
            <a:grpFill/>
            <a:ln>
              <a:noFill/>
            </a:ln>
          </p:spPr>
          <p:txBody>
            <a:bodyPr anchor="ctr"/>
            <a:lstStyle/>
            <a:p>
              <a:pPr algn="ctr"/>
              <a:endParaRPr/>
            </a:p>
          </p:txBody>
        </p:sp>
        <p:sp>
          <p:nvSpPr>
            <p:cNvPr id="734" name="íṣ1îḑe"/>
            <p:cNvSpPr/>
            <p:nvPr/>
          </p:nvSpPr>
          <p:spPr bwMode="auto">
            <a:xfrm>
              <a:off x="3240490" y="1953855"/>
              <a:ext cx="117264" cy="63261"/>
            </a:xfrm>
            <a:custGeom>
              <a:avLst/>
              <a:gdLst>
                <a:gd name="T0" fmla="*/ 30 w 32"/>
                <a:gd name="T1" fmla="*/ 8 h 17"/>
                <a:gd name="T2" fmla="*/ 19 w 32"/>
                <a:gd name="T3" fmla="*/ 0 h 17"/>
                <a:gd name="T4" fmla="*/ 2 w 32"/>
                <a:gd name="T5" fmla="*/ 8 h 17"/>
                <a:gd name="T6" fmla="*/ 13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7" y="0"/>
                    <a:pt x="19" y="0"/>
                  </a:cubicBezTo>
                  <a:cubicBezTo>
                    <a:pt x="11" y="0"/>
                    <a:pt x="4" y="4"/>
                    <a:pt x="2" y="8"/>
                  </a:cubicBezTo>
                  <a:cubicBezTo>
                    <a:pt x="0" y="13"/>
                    <a:pt x="5" y="17"/>
                    <a:pt x="13" y="17"/>
                  </a:cubicBezTo>
                  <a:cubicBezTo>
                    <a:pt x="20" y="17"/>
                    <a:pt x="28" y="13"/>
                    <a:pt x="30" y="8"/>
                  </a:cubicBezTo>
                  <a:close/>
                </a:path>
              </a:pathLst>
            </a:custGeom>
            <a:grpFill/>
            <a:ln>
              <a:noFill/>
            </a:ln>
          </p:spPr>
          <p:txBody>
            <a:bodyPr anchor="ctr"/>
            <a:lstStyle/>
            <a:p>
              <a:pPr algn="ctr"/>
              <a:endParaRPr/>
            </a:p>
          </p:txBody>
        </p:sp>
        <p:sp>
          <p:nvSpPr>
            <p:cNvPr id="735" name="i$ḻîḍé"/>
            <p:cNvSpPr/>
            <p:nvPr/>
          </p:nvSpPr>
          <p:spPr bwMode="auto">
            <a:xfrm>
              <a:off x="2884069" y="2188383"/>
              <a:ext cx="123436" cy="69433"/>
            </a:xfrm>
            <a:custGeom>
              <a:avLst/>
              <a:gdLst>
                <a:gd name="T0" fmla="*/ 31 w 34"/>
                <a:gd name="T1" fmla="*/ 9 h 19"/>
                <a:gd name="T2" fmla="*/ 21 w 34"/>
                <a:gd name="T3" fmla="*/ 0 h 19"/>
                <a:gd name="T4" fmla="*/ 2 w 34"/>
                <a:gd name="T5" fmla="*/ 9 h 19"/>
                <a:gd name="T6" fmla="*/ 13 w 34"/>
                <a:gd name="T7" fmla="*/ 19 h 19"/>
                <a:gd name="T8" fmla="*/ 31 w 34"/>
                <a:gd name="T9" fmla="*/ 9 h 19"/>
              </a:gdLst>
              <a:ahLst/>
              <a:cxnLst>
                <a:cxn ang="0">
                  <a:pos x="T0" y="T1"/>
                </a:cxn>
                <a:cxn ang="0">
                  <a:pos x="T2" y="T3"/>
                </a:cxn>
                <a:cxn ang="0">
                  <a:pos x="T4" y="T5"/>
                </a:cxn>
                <a:cxn ang="0">
                  <a:pos x="T6" y="T7"/>
                </a:cxn>
                <a:cxn ang="0">
                  <a:pos x="T8" y="T9"/>
                </a:cxn>
              </a:cxnLst>
              <a:rect l="0" t="0" r="r" b="b"/>
              <a:pathLst>
                <a:path w="34" h="19">
                  <a:moveTo>
                    <a:pt x="31" y="9"/>
                  </a:moveTo>
                  <a:cubicBezTo>
                    <a:pt x="34" y="4"/>
                    <a:pt x="29" y="0"/>
                    <a:pt x="21" y="0"/>
                  </a:cubicBezTo>
                  <a:cubicBezTo>
                    <a:pt x="13" y="0"/>
                    <a:pt x="4"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36" name="íṡlïde"/>
            <p:cNvSpPr/>
            <p:nvPr/>
          </p:nvSpPr>
          <p:spPr bwMode="auto">
            <a:xfrm>
              <a:off x="2847039" y="2271702"/>
              <a:ext cx="123436"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4" y="4"/>
                    <a:pt x="2"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737" name="ïṡḷíḓe"/>
            <p:cNvSpPr/>
            <p:nvPr/>
          </p:nvSpPr>
          <p:spPr bwMode="auto">
            <a:xfrm>
              <a:off x="2810008" y="2356565"/>
              <a:ext cx="124979"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4" y="4"/>
                    <a:pt x="2" y="9"/>
                  </a:cubicBezTo>
                  <a:cubicBezTo>
                    <a:pt x="0" y="15"/>
                    <a:pt x="4" y="19"/>
                    <a:pt x="13" y="19"/>
                  </a:cubicBezTo>
                  <a:cubicBezTo>
                    <a:pt x="21" y="19"/>
                    <a:pt x="30" y="15"/>
                    <a:pt x="32" y="9"/>
                  </a:cubicBezTo>
                  <a:close/>
                </a:path>
              </a:pathLst>
            </a:custGeom>
            <a:grpFill/>
            <a:ln>
              <a:noFill/>
            </a:ln>
          </p:spPr>
          <p:txBody>
            <a:bodyPr anchor="ctr"/>
            <a:lstStyle/>
            <a:p>
              <a:pPr algn="ctr"/>
              <a:endParaRPr/>
            </a:p>
          </p:txBody>
        </p:sp>
        <p:sp>
          <p:nvSpPr>
            <p:cNvPr id="738" name="îŝ1îďè"/>
            <p:cNvSpPr/>
            <p:nvPr/>
          </p:nvSpPr>
          <p:spPr bwMode="auto">
            <a:xfrm>
              <a:off x="2769891" y="2439884"/>
              <a:ext cx="128065" cy="74061"/>
            </a:xfrm>
            <a:custGeom>
              <a:avLst/>
              <a:gdLst>
                <a:gd name="T0" fmla="*/ 33 w 35"/>
                <a:gd name="T1" fmla="*/ 10 h 20"/>
                <a:gd name="T2" fmla="*/ 22 w 35"/>
                <a:gd name="T3" fmla="*/ 0 h 20"/>
                <a:gd name="T4" fmla="*/ 2 w 35"/>
                <a:gd name="T5" fmla="*/ 10 h 20"/>
                <a:gd name="T6" fmla="*/ 13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5"/>
                    <a:pt x="30" y="0"/>
                    <a:pt x="22" y="0"/>
                  </a:cubicBezTo>
                  <a:cubicBezTo>
                    <a:pt x="14" y="0"/>
                    <a:pt x="5" y="5"/>
                    <a:pt x="2" y="10"/>
                  </a:cubicBezTo>
                  <a:cubicBezTo>
                    <a:pt x="0" y="16"/>
                    <a:pt x="5" y="20"/>
                    <a:pt x="13" y="20"/>
                  </a:cubicBezTo>
                  <a:cubicBezTo>
                    <a:pt x="22" y="20"/>
                    <a:pt x="30" y="16"/>
                    <a:pt x="33" y="10"/>
                  </a:cubicBezTo>
                  <a:close/>
                </a:path>
              </a:pathLst>
            </a:custGeom>
            <a:grpFill/>
            <a:ln>
              <a:noFill/>
            </a:ln>
          </p:spPr>
          <p:txBody>
            <a:bodyPr anchor="ctr"/>
            <a:lstStyle/>
            <a:p>
              <a:pPr algn="ctr"/>
              <a:endParaRPr/>
            </a:p>
          </p:txBody>
        </p:sp>
        <p:sp>
          <p:nvSpPr>
            <p:cNvPr id="739" name="îṥḷîḍe"/>
            <p:cNvSpPr/>
            <p:nvPr/>
          </p:nvSpPr>
          <p:spPr bwMode="auto">
            <a:xfrm>
              <a:off x="2729775" y="2532461"/>
              <a:ext cx="131151" cy="72519"/>
            </a:xfrm>
            <a:custGeom>
              <a:avLst/>
              <a:gdLst>
                <a:gd name="T0" fmla="*/ 33 w 36"/>
                <a:gd name="T1" fmla="*/ 10 h 20"/>
                <a:gd name="T2" fmla="*/ 22 w 36"/>
                <a:gd name="T3" fmla="*/ 0 h 20"/>
                <a:gd name="T4" fmla="*/ 3 w 36"/>
                <a:gd name="T5" fmla="*/ 10 h 20"/>
                <a:gd name="T6" fmla="*/ 14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1" y="0"/>
                    <a:pt x="22" y="0"/>
                  </a:cubicBezTo>
                  <a:cubicBezTo>
                    <a:pt x="14" y="0"/>
                    <a:pt x="5" y="4"/>
                    <a:pt x="3" y="10"/>
                  </a:cubicBezTo>
                  <a:cubicBezTo>
                    <a:pt x="0" y="15"/>
                    <a:pt x="5" y="20"/>
                    <a:pt x="14" y="20"/>
                  </a:cubicBezTo>
                  <a:cubicBezTo>
                    <a:pt x="22" y="20"/>
                    <a:pt x="31" y="15"/>
                    <a:pt x="33" y="10"/>
                  </a:cubicBezTo>
                  <a:close/>
                </a:path>
              </a:pathLst>
            </a:custGeom>
            <a:grpFill/>
            <a:ln>
              <a:noFill/>
            </a:ln>
          </p:spPr>
          <p:txBody>
            <a:bodyPr anchor="ctr"/>
            <a:lstStyle/>
            <a:p>
              <a:pPr algn="ctr"/>
              <a:endParaRPr/>
            </a:p>
          </p:txBody>
        </p:sp>
        <p:sp>
          <p:nvSpPr>
            <p:cNvPr id="740" name="ïş1ïdè"/>
            <p:cNvSpPr/>
            <p:nvPr/>
          </p:nvSpPr>
          <p:spPr bwMode="auto">
            <a:xfrm>
              <a:off x="2689658" y="2623494"/>
              <a:ext cx="131151" cy="72519"/>
            </a:xfrm>
            <a:custGeom>
              <a:avLst/>
              <a:gdLst>
                <a:gd name="T0" fmla="*/ 34 w 36"/>
                <a:gd name="T1" fmla="*/ 10 h 20"/>
                <a:gd name="T2" fmla="*/ 23 w 36"/>
                <a:gd name="T3" fmla="*/ 0 h 20"/>
                <a:gd name="T4" fmla="*/ 3 w 36"/>
                <a:gd name="T5" fmla="*/ 10 h 20"/>
                <a:gd name="T6" fmla="*/ 14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6" y="4"/>
                    <a:pt x="31" y="0"/>
                    <a:pt x="23" y="0"/>
                  </a:cubicBezTo>
                  <a:cubicBezTo>
                    <a:pt x="14" y="0"/>
                    <a:pt x="5" y="4"/>
                    <a:pt x="3" y="10"/>
                  </a:cubicBezTo>
                  <a:cubicBezTo>
                    <a:pt x="0" y="16"/>
                    <a:pt x="5" y="20"/>
                    <a:pt x="14" y="20"/>
                  </a:cubicBezTo>
                  <a:cubicBezTo>
                    <a:pt x="22" y="20"/>
                    <a:pt x="31" y="16"/>
                    <a:pt x="34" y="10"/>
                  </a:cubicBezTo>
                  <a:close/>
                </a:path>
              </a:pathLst>
            </a:custGeom>
            <a:grpFill/>
            <a:ln>
              <a:noFill/>
            </a:ln>
          </p:spPr>
          <p:txBody>
            <a:bodyPr anchor="ctr"/>
            <a:lstStyle/>
            <a:p>
              <a:pPr algn="ctr"/>
              <a:endParaRPr/>
            </a:p>
          </p:txBody>
        </p:sp>
        <p:sp>
          <p:nvSpPr>
            <p:cNvPr id="741" name="ï$ļîdé"/>
            <p:cNvSpPr/>
            <p:nvPr/>
          </p:nvSpPr>
          <p:spPr bwMode="auto">
            <a:xfrm>
              <a:off x="2649541" y="2714528"/>
              <a:ext cx="131151" cy="80233"/>
            </a:xfrm>
            <a:custGeom>
              <a:avLst/>
              <a:gdLst>
                <a:gd name="T0" fmla="*/ 34 w 36"/>
                <a:gd name="T1" fmla="*/ 11 h 22"/>
                <a:gd name="T2" fmla="*/ 23 w 36"/>
                <a:gd name="T3" fmla="*/ 0 h 22"/>
                <a:gd name="T4" fmla="*/ 2 w 36"/>
                <a:gd name="T5" fmla="*/ 11 h 22"/>
                <a:gd name="T6" fmla="*/ 13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6" y="5"/>
                    <a:pt x="31" y="0"/>
                    <a:pt x="23" y="0"/>
                  </a:cubicBezTo>
                  <a:cubicBezTo>
                    <a:pt x="14" y="0"/>
                    <a:pt x="5" y="5"/>
                    <a:pt x="2" y="11"/>
                  </a:cubicBezTo>
                  <a:cubicBezTo>
                    <a:pt x="0" y="17"/>
                    <a:pt x="5" y="22"/>
                    <a:pt x="13" y="22"/>
                  </a:cubicBezTo>
                  <a:cubicBezTo>
                    <a:pt x="22" y="22"/>
                    <a:pt x="31" y="17"/>
                    <a:pt x="34" y="11"/>
                  </a:cubicBezTo>
                  <a:close/>
                </a:path>
              </a:pathLst>
            </a:custGeom>
            <a:grpFill/>
            <a:ln>
              <a:noFill/>
            </a:ln>
          </p:spPr>
          <p:txBody>
            <a:bodyPr anchor="ctr"/>
            <a:lstStyle/>
            <a:p>
              <a:pPr algn="ctr"/>
              <a:endParaRPr/>
            </a:p>
          </p:txBody>
        </p:sp>
        <p:sp>
          <p:nvSpPr>
            <p:cNvPr id="742" name="îṩļíḍê"/>
            <p:cNvSpPr/>
            <p:nvPr/>
          </p:nvSpPr>
          <p:spPr bwMode="auto">
            <a:xfrm>
              <a:off x="3055337" y="1804190"/>
              <a:ext cx="112636" cy="61718"/>
            </a:xfrm>
            <a:custGeom>
              <a:avLst/>
              <a:gdLst>
                <a:gd name="T0" fmla="*/ 29 w 31"/>
                <a:gd name="T1" fmla="*/ 9 h 17"/>
                <a:gd name="T2" fmla="*/ 19 w 31"/>
                <a:gd name="T3" fmla="*/ 0 h 17"/>
                <a:gd name="T4" fmla="*/ 2 w 31"/>
                <a:gd name="T5" fmla="*/ 9 h 17"/>
                <a:gd name="T6" fmla="*/ 12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31" y="4"/>
                    <a:pt x="26" y="0"/>
                    <a:pt x="19" y="0"/>
                  </a:cubicBezTo>
                  <a:cubicBezTo>
                    <a:pt x="11" y="0"/>
                    <a:pt x="4" y="4"/>
                    <a:pt x="2" y="9"/>
                  </a:cubicBezTo>
                  <a:cubicBezTo>
                    <a:pt x="0" y="13"/>
                    <a:pt x="4" y="17"/>
                    <a:pt x="12" y="17"/>
                  </a:cubicBezTo>
                  <a:cubicBezTo>
                    <a:pt x="19" y="17"/>
                    <a:pt x="27" y="13"/>
                    <a:pt x="29" y="9"/>
                  </a:cubicBezTo>
                  <a:close/>
                </a:path>
              </a:pathLst>
            </a:custGeom>
            <a:grpFill/>
            <a:ln>
              <a:noFill/>
            </a:ln>
          </p:spPr>
          <p:txBody>
            <a:bodyPr anchor="ctr"/>
            <a:lstStyle/>
            <a:p>
              <a:pPr algn="ctr"/>
              <a:endParaRPr/>
            </a:p>
          </p:txBody>
        </p:sp>
        <p:sp>
          <p:nvSpPr>
            <p:cNvPr id="743" name="işḷiďê"/>
            <p:cNvSpPr/>
            <p:nvPr/>
          </p:nvSpPr>
          <p:spPr bwMode="auto">
            <a:xfrm>
              <a:off x="3022934" y="1878251"/>
              <a:ext cx="115721" cy="61718"/>
            </a:xfrm>
            <a:custGeom>
              <a:avLst/>
              <a:gdLst>
                <a:gd name="T0" fmla="*/ 30 w 32"/>
                <a:gd name="T1" fmla="*/ 9 h 17"/>
                <a:gd name="T2" fmla="*/ 19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744" name="ïṩlíḋê"/>
            <p:cNvSpPr/>
            <p:nvPr/>
          </p:nvSpPr>
          <p:spPr bwMode="auto">
            <a:xfrm>
              <a:off x="2988990" y="1953855"/>
              <a:ext cx="117264" cy="63261"/>
            </a:xfrm>
            <a:custGeom>
              <a:avLst/>
              <a:gdLst>
                <a:gd name="T0" fmla="*/ 30 w 32"/>
                <a:gd name="T1" fmla="*/ 8 h 17"/>
                <a:gd name="T2" fmla="*/ 19 w 32"/>
                <a:gd name="T3" fmla="*/ 0 h 17"/>
                <a:gd name="T4" fmla="*/ 2 w 32"/>
                <a:gd name="T5" fmla="*/ 8 h 17"/>
                <a:gd name="T6" fmla="*/ 12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7" y="0"/>
                    <a:pt x="19" y="0"/>
                  </a:cubicBezTo>
                  <a:cubicBezTo>
                    <a:pt x="12" y="0"/>
                    <a:pt x="4" y="4"/>
                    <a:pt x="2" y="8"/>
                  </a:cubicBezTo>
                  <a:cubicBezTo>
                    <a:pt x="0" y="13"/>
                    <a:pt x="4" y="17"/>
                    <a:pt x="12" y="17"/>
                  </a:cubicBezTo>
                  <a:cubicBezTo>
                    <a:pt x="20" y="17"/>
                    <a:pt x="28" y="13"/>
                    <a:pt x="30" y="8"/>
                  </a:cubicBezTo>
                  <a:close/>
                </a:path>
              </a:pathLst>
            </a:custGeom>
            <a:grpFill/>
            <a:ln>
              <a:noFill/>
            </a:ln>
          </p:spPr>
          <p:txBody>
            <a:bodyPr anchor="ctr"/>
            <a:lstStyle/>
            <a:p>
              <a:pPr algn="ctr"/>
              <a:endParaRPr/>
            </a:p>
          </p:txBody>
        </p:sp>
        <p:sp>
          <p:nvSpPr>
            <p:cNvPr id="745" name="ïṥḻide"/>
            <p:cNvSpPr/>
            <p:nvPr/>
          </p:nvSpPr>
          <p:spPr bwMode="auto">
            <a:xfrm>
              <a:off x="2964302" y="1734757"/>
              <a:ext cx="112636" cy="58632"/>
            </a:xfrm>
            <a:custGeom>
              <a:avLst/>
              <a:gdLst>
                <a:gd name="T0" fmla="*/ 29 w 31"/>
                <a:gd name="T1" fmla="*/ 8 h 16"/>
                <a:gd name="T2" fmla="*/ 19 w 31"/>
                <a:gd name="T3" fmla="*/ 0 h 16"/>
                <a:gd name="T4" fmla="*/ 2 w 31"/>
                <a:gd name="T5" fmla="*/ 8 h 16"/>
                <a:gd name="T6" fmla="*/ 12 w 31"/>
                <a:gd name="T7" fmla="*/ 16 h 16"/>
                <a:gd name="T8" fmla="*/ 29 w 31"/>
                <a:gd name="T9" fmla="*/ 8 h 16"/>
              </a:gdLst>
              <a:ahLst/>
              <a:cxnLst>
                <a:cxn ang="0">
                  <a:pos x="T0" y="T1"/>
                </a:cxn>
                <a:cxn ang="0">
                  <a:pos x="T2" y="T3"/>
                </a:cxn>
                <a:cxn ang="0">
                  <a:pos x="T4" y="T5"/>
                </a:cxn>
                <a:cxn ang="0">
                  <a:pos x="T6" y="T7"/>
                </a:cxn>
                <a:cxn ang="0">
                  <a:pos x="T8" y="T9"/>
                </a:cxn>
              </a:cxnLst>
              <a:rect l="0" t="0" r="r" b="b"/>
              <a:pathLst>
                <a:path w="31" h="16">
                  <a:moveTo>
                    <a:pt x="29" y="8"/>
                  </a:moveTo>
                  <a:cubicBezTo>
                    <a:pt x="31" y="3"/>
                    <a:pt x="27" y="0"/>
                    <a:pt x="19" y="0"/>
                  </a:cubicBezTo>
                  <a:cubicBezTo>
                    <a:pt x="12" y="0"/>
                    <a:pt x="4" y="3"/>
                    <a:pt x="2" y="8"/>
                  </a:cubicBezTo>
                  <a:cubicBezTo>
                    <a:pt x="0" y="12"/>
                    <a:pt x="4" y="16"/>
                    <a:pt x="12" y="16"/>
                  </a:cubicBezTo>
                  <a:cubicBezTo>
                    <a:pt x="19" y="16"/>
                    <a:pt x="27" y="12"/>
                    <a:pt x="29" y="8"/>
                  </a:cubicBezTo>
                  <a:close/>
                </a:path>
              </a:pathLst>
            </a:custGeom>
            <a:grpFill/>
            <a:ln>
              <a:noFill/>
            </a:ln>
          </p:spPr>
          <p:txBody>
            <a:bodyPr anchor="ctr"/>
            <a:lstStyle/>
            <a:p>
              <a:pPr algn="ctr"/>
              <a:endParaRPr/>
            </a:p>
          </p:txBody>
        </p:sp>
        <p:sp>
          <p:nvSpPr>
            <p:cNvPr id="746" name="işľíḍé"/>
            <p:cNvSpPr/>
            <p:nvPr/>
          </p:nvSpPr>
          <p:spPr bwMode="auto">
            <a:xfrm>
              <a:off x="2930358" y="1804190"/>
              <a:ext cx="114178" cy="61718"/>
            </a:xfrm>
            <a:custGeom>
              <a:avLst/>
              <a:gdLst>
                <a:gd name="T0" fmla="*/ 29 w 31"/>
                <a:gd name="T1" fmla="*/ 9 h 17"/>
                <a:gd name="T2" fmla="*/ 19 w 31"/>
                <a:gd name="T3" fmla="*/ 0 h 17"/>
                <a:gd name="T4" fmla="*/ 2 w 31"/>
                <a:gd name="T5" fmla="*/ 9 h 17"/>
                <a:gd name="T6" fmla="*/ 12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31" y="4"/>
                    <a:pt x="27" y="0"/>
                    <a:pt x="19" y="0"/>
                  </a:cubicBezTo>
                  <a:cubicBezTo>
                    <a:pt x="12" y="0"/>
                    <a:pt x="4" y="4"/>
                    <a:pt x="2" y="9"/>
                  </a:cubicBezTo>
                  <a:cubicBezTo>
                    <a:pt x="0" y="13"/>
                    <a:pt x="4" y="17"/>
                    <a:pt x="12" y="17"/>
                  </a:cubicBezTo>
                  <a:cubicBezTo>
                    <a:pt x="20" y="17"/>
                    <a:pt x="27" y="13"/>
                    <a:pt x="29" y="9"/>
                  </a:cubicBezTo>
                  <a:close/>
                </a:path>
              </a:pathLst>
            </a:custGeom>
            <a:grpFill/>
            <a:ln>
              <a:noFill/>
            </a:ln>
          </p:spPr>
          <p:txBody>
            <a:bodyPr anchor="ctr"/>
            <a:lstStyle/>
            <a:p>
              <a:pPr algn="ctr"/>
              <a:endParaRPr/>
            </a:p>
          </p:txBody>
        </p:sp>
        <p:sp>
          <p:nvSpPr>
            <p:cNvPr id="747" name="íšļídè"/>
            <p:cNvSpPr/>
            <p:nvPr/>
          </p:nvSpPr>
          <p:spPr bwMode="auto">
            <a:xfrm>
              <a:off x="2860926" y="1953855"/>
              <a:ext cx="117264" cy="63261"/>
            </a:xfrm>
            <a:custGeom>
              <a:avLst/>
              <a:gdLst>
                <a:gd name="T0" fmla="*/ 30 w 32"/>
                <a:gd name="T1" fmla="*/ 8 h 17"/>
                <a:gd name="T2" fmla="*/ 20 w 32"/>
                <a:gd name="T3" fmla="*/ 0 h 17"/>
                <a:gd name="T4" fmla="*/ 2 w 32"/>
                <a:gd name="T5" fmla="*/ 8 h 17"/>
                <a:gd name="T6" fmla="*/ 12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8" y="0"/>
                    <a:pt x="20" y="0"/>
                  </a:cubicBezTo>
                  <a:cubicBezTo>
                    <a:pt x="12" y="0"/>
                    <a:pt x="4" y="4"/>
                    <a:pt x="2" y="8"/>
                  </a:cubicBezTo>
                  <a:cubicBezTo>
                    <a:pt x="0" y="13"/>
                    <a:pt x="5" y="17"/>
                    <a:pt x="12" y="17"/>
                  </a:cubicBezTo>
                  <a:cubicBezTo>
                    <a:pt x="20" y="17"/>
                    <a:pt x="28" y="13"/>
                    <a:pt x="30" y="8"/>
                  </a:cubicBezTo>
                  <a:close/>
                </a:path>
              </a:pathLst>
            </a:custGeom>
            <a:grpFill/>
            <a:ln>
              <a:noFill/>
            </a:ln>
          </p:spPr>
          <p:txBody>
            <a:bodyPr anchor="ctr"/>
            <a:lstStyle/>
            <a:p>
              <a:pPr algn="ctr"/>
              <a:endParaRPr/>
            </a:p>
          </p:txBody>
        </p:sp>
        <p:sp>
          <p:nvSpPr>
            <p:cNvPr id="748" name="ï$lïḑè"/>
            <p:cNvSpPr/>
            <p:nvPr/>
          </p:nvSpPr>
          <p:spPr bwMode="auto">
            <a:xfrm>
              <a:off x="2825437" y="2031003"/>
              <a:ext cx="120350" cy="61718"/>
            </a:xfrm>
            <a:custGeom>
              <a:avLst/>
              <a:gdLst>
                <a:gd name="T0" fmla="*/ 31 w 33"/>
                <a:gd name="T1" fmla="*/ 9 h 17"/>
                <a:gd name="T2" fmla="*/ 21 w 33"/>
                <a:gd name="T3" fmla="*/ 0 h 17"/>
                <a:gd name="T4" fmla="*/ 2 w 33"/>
                <a:gd name="T5" fmla="*/ 9 h 17"/>
                <a:gd name="T6" fmla="*/ 13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8" y="0"/>
                    <a:pt x="21" y="0"/>
                  </a:cubicBezTo>
                  <a:cubicBezTo>
                    <a:pt x="13" y="0"/>
                    <a:pt x="5" y="4"/>
                    <a:pt x="2" y="9"/>
                  </a:cubicBezTo>
                  <a:cubicBezTo>
                    <a:pt x="0" y="13"/>
                    <a:pt x="5" y="17"/>
                    <a:pt x="13" y="17"/>
                  </a:cubicBezTo>
                  <a:cubicBezTo>
                    <a:pt x="21" y="17"/>
                    <a:pt x="29" y="13"/>
                    <a:pt x="31" y="9"/>
                  </a:cubicBezTo>
                  <a:close/>
                </a:path>
              </a:pathLst>
            </a:custGeom>
            <a:grpFill/>
            <a:ln>
              <a:noFill/>
            </a:ln>
          </p:spPr>
          <p:txBody>
            <a:bodyPr anchor="ctr"/>
            <a:lstStyle/>
            <a:p>
              <a:pPr algn="ctr"/>
              <a:endParaRPr/>
            </a:p>
          </p:txBody>
        </p:sp>
        <p:sp>
          <p:nvSpPr>
            <p:cNvPr id="749" name="íṧḻíďé"/>
            <p:cNvSpPr/>
            <p:nvPr/>
          </p:nvSpPr>
          <p:spPr bwMode="auto">
            <a:xfrm>
              <a:off x="2788407" y="2108150"/>
              <a:ext cx="124979" cy="64804"/>
            </a:xfrm>
            <a:custGeom>
              <a:avLst/>
              <a:gdLst>
                <a:gd name="T0" fmla="*/ 31 w 34"/>
                <a:gd name="T1" fmla="*/ 9 h 18"/>
                <a:gd name="T2" fmla="*/ 21 w 34"/>
                <a:gd name="T3" fmla="*/ 0 h 18"/>
                <a:gd name="T4" fmla="*/ 2 w 34"/>
                <a:gd name="T5" fmla="*/ 9 h 18"/>
                <a:gd name="T6" fmla="*/ 13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34" y="4"/>
                    <a:pt x="29" y="0"/>
                    <a:pt x="21" y="0"/>
                  </a:cubicBezTo>
                  <a:cubicBezTo>
                    <a:pt x="13" y="0"/>
                    <a:pt x="5" y="4"/>
                    <a:pt x="2" y="9"/>
                  </a:cubicBezTo>
                  <a:cubicBezTo>
                    <a:pt x="0" y="14"/>
                    <a:pt x="5" y="18"/>
                    <a:pt x="13" y="18"/>
                  </a:cubicBezTo>
                  <a:cubicBezTo>
                    <a:pt x="21" y="18"/>
                    <a:pt x="29" y="14"/>
                    <a:pt x="31" y="9"/>
                  </a:cubicBezTo>
                  <a:close/>
                </a:path>
              </a:pathLst>
            </a:custGeom>
            <a:grpFill/>
            <a:ln>
              <a:noFill/>
            </a:ln>
          </p:spPr>
          <p:txBody>
            <a:bodyPr anchor="ctr"/>
            <a:lstStyle/>
            <a:p>
              <a:pPr algn="ctr"/>
              <a:endParaRPr/>
            </a:p>
          </p:txBody>
        </p:sp>
        <p:sp>
          <p:nvSpPr>
            <p:cNvPr id="750" name="iṡḻïḓé"/>
            <p:cNvSpPr/>
            <p:nvPr/>
          </p:nvSpPr>
          <p:spPr bwMode="auto">
            <a:xfrm>
              <a:off x="2752919" y="2188383"/>
              <a:ext cx="123436"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5" y="4"/>
                    <a:pt x="2" y="9"/>
                  </a:cubicBezTo>
                  <a:cubicBezTo>
                    <a:pt x="0" y="14"/>
                    <a:pt x="5" y="19"/>
                    <a:pt x="13" y="19"/>
                  </a:cubicBezTo>
                  <a:cubicBezTo>
                    <a:pt x="21" y="19"/>
                    <a:pt x="29" y="14"/>
                    <a:pt x="32" y="9"/>
                  </a:cubicBezTo>
                  <a:close/>
                </a:path>
              </a:pathLst>
            </a:custGeom>
            <a:grpFill/>
            <a:ln>
              <a:noFill/>
            </a:ln>
          </p:spPr>
          <p:txBody>
            <a:bodyPr anchor="ctr"/>
            <a:lstStyle/>
            <a:p>
              <a:pPr algn="ctr"/>
              <a:endParaRPr/>
            </a:p>
          </p:txBody>
        </p:sp>
        <p:sp>
          <p:nvSpPr>
            <p:cNvPr id="751" name="îṩľíḋè"/>
            <p:cNvSpPr/>
            <p:nvPr/>
          </p:nvSpPr>
          <p:spPr bwMode="auto">
            <a:xfrm>
              <a:off x="2715889" y="2271702"/>
              <a:ext cx="123436" cy="69433"/>
            </a:xfrm>
            <a:custGeom>
              <a:avLst/>
              <a:gdLst>
                <a:gd name="T0" fmla="*/ 32 w 34"/>
                <a:gd name="T1" fmla="*/ 9 h 19"/>
                <a:gd name="T2" fmla="*/ 21 w 34"/>
                <a:gd name="T3" fmla="*/ 0 h 19"/>
                <a:gd name="T4" fmla="*/ 2 w 34"/>
                <a:gd name="T5" fmla="*/ 9 h 19"/>
                <a:gd name="T6" fmla="*/ 12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4" y="4"/>
                    <a:pt x="2" y="9"/>
                  </a:cubicBezTo>
                  <a:cubicBezTo>
                    <a:pt x="0" y="14"/>
                    <a:pt x="4" y="19"/>
                    <a:pt x="12" y="19"/>
                  </a:cubicBezTo>
                  <a:cubicBezTo>
                    <a:pt x="21" y="19"/>
                    <a:pt x="29" y="14"/>
                    <a:pt x="32" y="9"/>
                  </a:cubicBezTo>
                  <a:close/>
                </a:path>
              </a:pathLst>
            </a:custGeom>
            <a:grpFill/>
            <a:ln>
              <a:noFill/>
            </a:ln>
          </p:spPr>
          <p:txBody>
            <a:bodyPr anchor="ctr"/>
            <a:lstStyle/>
            <a:p>
              <a:pPr algn="ctr"/>
              <a:endParaRPr/>
            </a:p>
          </p:txBody>
        </p:sp>
        <p:sp>
          <p:nvSpPr>
            <p:cNvPr id="752" name="íšļiḑe"/>
            <p:cNvSpPr/>
            <p:nvPr/>
          </p:nvSpPr>
          <p:spPr bwMode="auto">
            <a:xfrm>
              <a:off x="2675772" y="2356565"/>
              <a:ext cx="128065" cy="69433"/>
            </a:xfrm>
            <a:custGeom>
              <a:avLst/>
              <a:gdLst>
                <a:gd name="T0" fmla="*/ 32 w 35"/>
                <a:gd name="T1" fmla="*/ 9 h 19"/>
                <a:gd name="T2" fmla="*/ 22 w 35"/>
                <a:gd name="T3" fmla="*/ 0 h 19"/>
                <a:gd name="T4" fmla="*/ 2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0" y="0"/>
                    <a:pt x="22" y="0"/>
                  </a:cubicBezTo>
                  <a:cubicBezTo>
                    <a:pt x="13" y="0"/>
                    <a:pt x="5" y="4"/>
                    <a:pt x="2" y="9"/>
                  </a:cubicBezTo>
                  <a:cubicBezTo>
                    <a:pt x="0" y="15"/>
                    <a:pt x="5" y="19"/>
                    <a:pt x="13" y="19"/>
                  </a:cubicBezTo>
                  <a:cubicBezTo>
                    <a:pt x="21" y="19"/>
                    <a:pt x="30" y="15"/>
                    <a:pt x="32" y="9"/>
                  </a:cubicBezTo>
                  <a:close/>
                </a:path>
              </a:pathLst>
            </a:custGeom>
            <a:grpFill/>
            <a:ln>
              <a:noFill/>
            </a:ln>
          </p:spPr>
          <p:txBody>
            <a:bodyPr anchor="ctr"/>
            <a:lstStyle/>
            <a:p>
              <a:pPr algn="ctr"/>
              <a:endParaRPr/>
            </a:p>
          </p:txBody>
        </p:sp>
        <p:sp>
          <p:nvSpPr>
            <p:cNvPr id="753" name="iṥlïḑê"/>
            <p:cNvSpPr/>
            <p:nvPr/>
          </p:nvSpPr>
          <p:spPr bwMode="auto">
            <a:xfrm>
              <a:off x="2635655" y="2439884"/>
              <a:ext cx="128065" cy="74061"/>
            </a:xfrm>
            <a:custGeom>
              <a:avLst/>
              <a:gdLst>
                <a:gd name="T0" fmla="*/ 33 w 35"/>
                <a:gd name="T1" fmla="*/ 10 h 20"/>
                <a:gd name="T2" fmla="*/ 22 w 35"/>
                <a:gd name="T3" fmla="*/ 0 h 20"/>
                <a:gd name="T4" fmla="*/ 2 w 35"/>
                <a:gd name="T5" fmla="*/ 10 h 20"/>
                <a:gd name="T6" fmla="*/ 13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5"/>
                    <a:pt x="30" y="0"/>
                    <a:pt x="22" y="0"/>
                  </a:cubicBezTo>
                  <a:cubicBezTo>
                    <a:pt x="14" y="0"/>
                    <a:pt x="5" y="5"/>
                    <a:pt x="2" y="10"/>
                  </a:cubicBezTo>
                  <a:cubicBezTo>
                    <a:pt x="0" y="16"/>
                    <a:pt x="5" y="20"/>
                    <a:pt x="13" y="20"/>
                  </a:cubicBezTo>
                  <a:cubicBezTo>
                    <a:pt x="21" y="20"/>
                    <a:pt x="30" y="16"/>
                    <a:pt x="33" y="10"/>
                  </a:cubicBezTo>
                  <a:close/>
                </a:path>
              </a:pathLst>
            </a:custGeom>
            <a:grpFill/>
            <a:ln>
              <a:noFill/>
            </a:ln>
          </p:spPr>
          <p:txBody>
            <a:bodyPr anchor="ctr"/>
            <a:lstStyle/>
            <a:p>
              <a:pPr algn="ctr"/>
              <a:endParaRPr/>
            </a:p>
          </p:txBody>
        </p:sp>
        <p:sp>
          <p:nvSpPr>
            <p:cNvPr id="754" name="îş1îḑe"/>
            <p:cNvSpPr/>
            <p:nvPr/>
          </p:nvSpPr>
          <p:spPr bwMode="auto">
            <a:xfrm>
              <a:off x="2590909" y="2532461"/>
              <a:ext cx="132693" cy="72519"/>
            </a:xfrm>
            <a:custGeom>
              <a:avLst/>
              <a:gdLst>
                <a:gd name="T0" fmla="*/ 34 w 36"/>
                <a:gd name="T1" fmla="*/ 10 h 20"/>
                <a:gd name="T2" fmla="*/ 23 w 36"/>
                <a:gd name="T3" fmla="*/ 0 h 20"/>
                <a:gd name="T4" fmla="*/ 3 w 36"/>
                <a:gd name="T5" fmla="*/ 10 h 20"/>
                <a:gd name="T6" fmla="*/ 14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6" y="4"/>
                    <a:pt x="31" y="0"/>
                    <a:pt x="23" y="0"/>
                  </a:cubicBezTo>
                  <a:cubicBezTo>
                    <a:pt x="15" y="0"/>
                    <a:pt x="6" y="4"/>
                    <a:pt x="3" y="10"/>
                  </a:cubicBezTo>
                  <a:cubicBezTo>
                    <a:pt x="0" y="15"/>
                    <a:pt x="5" y="20"/>
                    <a:pt x="14" y="20"/>
                  </a:cubicBezTo>
                  <a:cubicBezTo>
                    <a:pt x="22" y="20"/>
                    <a:pt x="31" y="15"/>
                    <a:pt x="34" y="10"/>
                  </a:cubicBezTo>
                  <a:close/>
                </a:path>
              </a:pathLst>
            </a:custGeom>
            <a:grpFill/>
            <a:ln>
              <a:noFill/>
            </a:ln>
          </p:spPr>
          <p:txBody>
            <a:bodyPr anchor="ctr"/>
            <a:lstStyle/>
            <a:p>
              <a:pPr algn="ctr"/>
              <a:endParaRPr/>
            </a:p>
          </p:txBody>
        </p:sp>
        <p:sp>
          <p:nvSpPr>
            <p:cNvPr id="755" name="iŝ1ïḋe"/>
            <p:cNvSpPr/>
            <p:nvPr/>
          </p:nvSpPr>
          <p:spPr bwMode="auto">
            <a:xfrm>
              <a:off x="2550793" y="2623494"/>
              <a:ext cx="132693" cy="72519"/>
            </a:xfrm>
            <a:custGeom>
              <a:avLst/>
              <a:gdLst>
                <a:gd name="T0" fmla="*/ 34 w 36"/>
                <a:gd name="T1" fmla="*/ 10 h 20"/>
                <a:gd name="T2" fmla="*/ 23 w 36"/>
                <a:gd name="T3" fmla="*/ 0 h 20"/>
                <a:gd name="T4" fmla="*/ 3 w 36"/>
                <a:gd name="T5" fmla="*/ 10 h 20"/>
                <a:gd name="T6" fmla="*/ 13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6" y="4"/>
                    <a:pt x="31" y="0"/>
                    <a:pt x="23" y="0"/>
                  </a:cubicBezTo>
                  <a:cubicBezTo>
                    <a:pt x="14" y="0"/>
                    <a:pt x="5" y="4"/>
                    <a:pt x="3" y="10"/>
                  </a:cubicBezTo>
                  <a:cubicBezTo>
                    <a:pt x="0" y="16"/>
                    <a:pt x="5" y="20"/>
                    <a:pt x="13" y="20"/>
                  </a:cubicBezTo>
                  <a:cubicBezTo>
                    <a:pt x="22" y="20"/>
                    <a:pt x="31" y="16"/>
                    <a:pt x="34" y="10"/>
                  </a:cubicBezTo>
                  <a:close/>
                </a:path>
              </a:pathLst>
            </a:custGeom>
            <a:grpFill/>
            <a:ln>
              <a:noFill/>
            </a:ln>
          </p:spPr>
          <p:txBody>
            <a:bodyPr anchor="ctr"/>
            <a:lstStyle/>
            <a:p>
              <a:pPr algn="ctr"/>
              <a:endParaRPr/>
            </a:p>
          </p:txBody>
        </p:sp>
        <p:sp>
          <p:nvSpPr>
            <p:cNvPr id="756" name="îṥlïḓé"/>
            <p:cNvSpPr/>
            <p:nvPr/>
          </p:nvSpPr>
          <p:spPr bwMode="auto">
            <a:xfrm>
              <a:off x="2507590" y="2714528"/>
              <a:ext cx="135779" cy="80233"/>
            </a:xfrm>
            <a:custGeom>
              <a:avLst/>
              <a:gdLst>
                <a:gd name="T0" fmla="*/ 34 w 37"/>
                <a:gd name="T1" fmla="*/ 11 h 22"/>
                <a:gd name="T2" fmla="*/ 23 w 37"/>
                <a:gd name="T3" fmla="*/ 0 h 22"/>
                <a:gd name="T4" fmla="*/ 3 w 37"/>
                <a:gd name="T5" fmla="*/ 11 h 22"/>
                <a:gd name="T6" fmla="*/ 14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7" y="5"/>
                    <a:pt x="32" y="0"/>
                    <a:pt x="23" y="0"/>
                  </a:cubicBezTo>
                  <a:cubicBezTo>
                    <a:pt x="15" y="0"/>
                    <a:pt x="5" y="5"/>
                    <a:pt x="3" y="11"/>
                  </a:cubicBezTo>
                  <a:cubicBezTo>
                    <a:pt x="0" y="17"/>
                    <a:pt x="5" y="22"/>
                    <a:pt x="14" y="22"/>
                  </a:cubicBezTo>
                  <a:cubicBezTo>
                    <a:pt x="22" y="22"/>
                    <a:pt x="32" y="17"/>
                    <a:pt x="34" y="11"/>
                  </a:cubicBezTo>
                  <a:close/>
                </a:path>
              </a:pathLst>
            </a:custGeom>
            <a:grpFill/>
            <a:ln>
              <a:noFill/>
            </a:ln>
          </p:spPr>
          <p:txBody>
            <a:bodyPr anchor="ctr"/>
            <a:lstStyle/>
            <a:p>
              <a:pPr algn="ctr"/>
              <a:endParaRPr/>
            </a:p>
          </p:txBody>
        </p:sp>
        <p:sp>
          <p:nvSpPr>
            <p:cNvPr id="757" name="ïṥḻïḍé"/>
            <p:cNvSpPr/>
            <p:nvPr/>
          </p:nvSpPr>
          <p:spPr bwMode="auto">
            <a:xfrm>
              <a:off x="2839324" y="1734757"/>
              <a:ext cx="117264" cy="58632"/>
            </a:xfrm>
            <a:custGeom>
              <a:avLst/>
              <a:gdLst>
                <a:gd name="T0" fmla="*/ 30 w 32"/>
                <a:gd name="T1" fmla="*/ 8 h 16"/>
                <a:gd name="T2" fmla="*/ 20 w 32"/>
                <a:gd name="T3" fmla="*/ 0 h 16"/>
                <a:gd name="T4" fmla="*/ 2 w 32"/>
                <a:gd name="T5" fmla="*/ 8 h 16"/>
                <a:gd name="T6" fmla="*/ 12 w 32"/>
                <a:gd name="T7" fmla="*/ 16 h 16"/>
                <a:gd name="T8" fmla="*/ 30 w 32"/>
                <a:gd name="T9" fmla="*/ 8 h 16"/>
              </a:gdLst>
              <a:ahLst/>
              <a:cxnLst>
                <a:cxn ang="0">
                  <a:pos x="T0" y="T1"/>
                </a:cxn>
                <a:cxn ang="0">
                  <a:pos x="T2" y="T3"/>
                </a:cxn>
                <a:cxn ang="0">
                  <a:pos x="T4" y="T5"/>
                </a:cxn>
                <a:cxn ang="0">
                  <a:pos x="T6" y="T7"/>
                </a:cxn>
                <a:cxn ang="0">
                  <a:pos x="T8" y="T9"/>
                </a:cxn>
              </a:cxnLst>
              <a:rect l="0" t="0" r="r" b="b"/>
              <a:pathLst>
                <a:path w="32" h="16">
                  <a:moveTo>
                    <a:pt x="30" y="8"/>
                  </a:moveTo>
                  <a:cubicBezTo>
                    <a:pt x="32" y="3"/>
                    <a:pt x="27" y="0"/>
                    <a:pt x="20" y="0"/>
                  </a:cubicBezTo>
                  <a:cubicBezTo>
                    <a:pt x="12" y="0"/>
                    <a:pt x="5" y="3"/>
                    <a:pt x="2" y="8"/>
                  </a:cubicBezTo>
                  <a:cubicBezTo>
                    <a:pt x="0" y="12"/>
                    <a:pt x="5" y="16"/>
                    <a:pt x="12" y="16"/>
                  </a:cubicBezTo>
                  <a:cubicBezTo>
                    <a:pt x="20" y="16"/>
                    <a:pt x="28" y="12"/>
                    <a:pt x="30" y="8"/>
                  </a:cubicBezTo>
                  <a:close/>
                </a:path>
              </a:pathLst>
            </a:custGeom>
            <a:grpFill/>
            <a:ln>
              <a:noFill/>
            </a:ln>
          </p:spPr>
          <p:txBody>
            <a:bodyPr anchor="ctr"/>
            <a:lstStyle/>
            <a:p>
              <a:pPr algn="ctr"/>
              <a:endParaRPr/>
            </a:p>
          </p:txBody>
        </p:sp>
        <p:sp>
          <p:nvSpPr>
            <p:cNvPr id="758" name="ïślïdè"/>
            <p:cNvSpPr/>
            <p:nvPr/>
          </p:nvSpPr>
          <p:spPr bwMode="auto">
            <a:xfrm>
              <a:off x="2806922" y="1804190"/>
              <a:ext cx="117264"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20" y="0"/>
                  </a:cubicBezTo>
                  <a:cubicBezTo>
                    <a:pt x="12" y="0"/>
                    <a:pt x="4" y="4"/>
                    <a:pt x="2"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759" name="iśḻïḋé"/>
            <p:cNvSpPr/>
            <p:nvPr/>
          </p:nvSpPr>
          <p:spPr bwMode="auto">
            <a:xfrm>
              <a:off x="2769891" y="1878251"/>
              <a:ext cx="117264"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5" y="4"/>
                    <a:pt x="2" y="9"/>
                  </a:cubicBezTo>
                  <a:cubicBezTo>
                    <a:pt x="0" y="13"/>
                    <a:pt x="5" y="17"/>
                    <a:pt x="12" y="17"/>
                  </a:cubicBezTo>
                  <a:cubicBezTo>
                    <a:pt x="20" y="17"/>
                    <a:pt x="28" y="13"/>
                    <a:pt x="30" y="9"/>
                  </a:cubicBezTo>
                  <a:close/>
                </a:path>
              </a:pathLst>
            </a:custGeom>
            <a:grpFill/>
            <a:ln>
              <a:noFill/>
            </a:ln>
          </p:spPr>
          <p:txBody>
            <a:bodyPr anchor="ctr"/>
            <a:lstStyle/>
            <a:p>
              <a:pPr algn="ctr"/>
              <a:endParaRPr/>
            </a:p>
          </p:txBody>
        </p:sp>
        <p:sp>
          <p:nvSpPr>
            <p:cNvPr id="760" name="îsḻíḋé"/>
            <p:cNvSpPr/>
            <p:nvPr/>
          </p:nvSpPr>
          <p:spPr bwMode="auto">
            <a:xfrm>
              <a:off x="2734404" y="1953855"/>
              <a:ext cx="120350" cy="63261"/>
            </a:xfrm>
            <a:custGeom>
              <a:avLst/>
              <a:gdLst>
                <a:gd name="T0" fmla="*/ 31 w 33"/>
                <a:gd name="T1" fmla="*/ 8 h 17"/>
                <a:gd name="T2" fmla="*/ 21 w 33"/>
                <a:gd name="T3" fmla="*/ 0 h 17"/>
                <a:gd name="T4" fmla="*/ 3 w 33"/>
                <a:gd name="T5" fmla="*/ 8 h 17"/>
                <a:gd name="T6" fmla="*/ 13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33" y="4"/>
                    <a:pt x="28" y="0"/>
                    <a:pt x="21" y="0"/>
                  </a:cubicBezTo>
                  <a:cubicBezTo>
                    <a:pt x="13" y="0"/>
                    <a:pt x="5" y="4"/>
                    <a:pt x="3" y="8"/>
                  </a:cubicBezTo>
                  <a:cubicBezTo>
                    <a:pt x="0" y="13"/>
                    <a:pt x="5" y="17"/>
                    <a:pt x="13" y="17"/>
                  </a:cubicBezTo>
                  <a:cubicBezTo>
                    <a:pt x="20" y="17"/>
                    <a:pt x="29" y="13"/>
                    <a:pt x="31" y="8"/>
                  </a:cubicBezTo>
                  <a:close/>
                </a:path>
              </a:pathLst>
            </a:custGeom>
            <a:grpFill/>
            <a:ln>
              <a:noFill/>
            </a:ln>
          </p:spPr>
          <p:txBody>
            <a:bodyPr anchor="ctr"/>
            <a:lstStyle/>
            <a:p>
              <a:pPr algn="ctr"/>
              <a:endParaRPr/>
            </a:p>
          </p:txBody>
        </p:sp>
        <p:sp>
          <p:nvSpPr>
            <p:cNvPr id="761" name="íṣļíḍe"/>
            <p:cNvSpPr/>
            <p:nvPr/>
          </p:nvSpPr>
          <p:spPr bwMode="auto">
            <a:xfrm>
              <a:off x="2697373" y="2031003"/>
              <a:ext cx="120350" cy="61718"/>
            </a:xfrm>
            <a:custGeom>
              <a:avLst/>
              <a:gdLst>
                <a:gd name="T0" fmla="*/ 31 w 33"/>
                <a:gd name="T1" fmla="*/ 9 h 17"/>
                <a:gd name="T2" fmla="*/ 21 w 33"/>
                <a:gd name="T3" fmla="*/ 0 h 17"/>
                <a:gd name="T4" fmla="*/ 2 w 33"/>
                <a:gd name="T5" fmla="*/ 9 h 17"/>
                <a:gd name="T6" fmla="*/ 13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3" y="0"/>
                    <a:pt x="5" y="4"/>
                    <a:pt x="2" y="9"/>
                  </a:cubicBezTo>
                  <a:cubicBezTo>
                    <a:pt x="0" y="13"/>
                    <a:pt x="5" y="17"/>
                    <a:pt x="13" y="17"/>
                  </a:cubicBezTo>
                  <a:cubicBezTo>
                    <a:pt x="20" y="17"/>
                    <a:pt x="29" y="13"/>
                    <a:pt x="31" y="9"/>
                  </a:cubicBezTo>
                  <a:close/>
                </a:path>
              </a:pathLst>
            </a:custGeom>
            <a:grpFill/>
            <a:ln>
              <a:noFill/>
            </a:ln>
          </p:spPr>
          <p:txBody>
            <a:bodyPr anchor="ctr"/>
            <a:lstStyle/>
            <a:p>
              <a:pPr algn="ctr"/>
              <a:endParaRPr/>
            </a:p>
          </p:txBody>
        </p:sp>
        <p:sp>
          <p:nvSpPr>
            <p:cNvPr id="762" name="ï$ḷîďê"/>
            <p:cNvSpPr/>
            <p:nvPr/>
          </p:nvSpPr>
          <p:spPr bwMode="auto">
            <a:xfrm>
              <a:off x="2660342" y="2108150"/>
              <a:ext cx="120350" cy="64804"/>
            </a:xfrm>
            <a:custGeom>
              <a:avLst/>
              <a:gdLst>
                <a:gd name="T0" fmla="*/ 31 w 33"/>
                <a:gd name="T1" fmla="*/ 9 h 18"/>
                <a:gd name="T2" fmla="*/ 21 w 33"/>
                <a:gd name="T3" fmla="*/ 0 h 18"/>
                <a:gd name="T4" fmla="*/ 2 w 33"/>
                <a:gd name="T5" fmla="*/ 9 h 18"/>
                <a:gd name="T6" fmla="*/ 12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33" y="4"/>
                    <a:pt x="29" y="0"/>
                    <a:pt x="21" y="0"/>
                  </a:cubicBezTo>
                  <a:cubicBezTo>
                    <a:pt x="13" y="0"/>
                    <a:pt x="4" y="4"/>
                    <a:pt x="2" y="9"/>
                  </a:cubicBezTo>
                  <a:cubicBezTo>
                    <a:pt x="0" y="14"/>
                    <a:pt x="4" y="18"/>
                    <a:pt x="12" y="18"/>
                  </a:cubicBezTo>
                  <a:cubicBezTo>
                    <a:pt x="20" y="18"/>
                    <a:pt x="29" y="14"/>
                    <a:pt x="31" y="9"/>
                  </a:cubicBezTo>
                  <a:close/>
                </a:path>
              </a:pathLst>
            </a:custGeom>
            <a:grpFill/>
            <a:ln>
              <a:noFill/>
            </a:ln>
          </p:spPr>
          <p:txBody>
            <a:bodyPr anchor="ctr"/>
            <a:lstStyle/>
            <a:p>
              <a:pPr algn="ctr"/>
              <a:endParaRPr/>
            </a:p>
          </p:txBody>
        </p:sp>
        <p:sp>
          <p:nvSpPr>
            <p:cNvPr id="763" name="ïŝļíḑè"/>
            <p:cNvSpPr/>
            <p:nvPr/>
          </p:nvSpPr>
          <p:spPr bwMode="auto">
            <a:xfrm>
              <a:off x="2620226" y="2188383"/>
              <a:ext cx="124979"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5" y="4"/>
                    <a:pt x="2" y="9"/>
                  </a:cubicBezTo>
                  <a:cubicBezTo>
                    <a:pt x="0" y="14"/>
                    <a:pt x="5" y="19"/>
                    <a:pt x="13" y="19"/>
                  </a:cubicBezTo>
                  <a:cubicBezTo>
                    <a:pt x="21" y="19"/>
                    <a:pt x="29" y="14"/>
                    <a:pt x="32" y="9"/>
                  </a:cubicBezTo>
                  <a:close/>
                </a:path>
              </a:pathLst>
            </a:custGeom>
            <a:grpFill/>
            <a:ln>
              <a:noFill/>
            </a:ln>
          </p:spPr>
          <p:txBody>
            <a:bodyPr anchor="ctr"/>
            <a:lstStyle/>
            <a:p>
              <a:pPr algn="ctr"/>
              <a:endParaRPr/>
            </a:p>
          </p:txBody>
        </p:sp>
        <p:sp>
          <p:nvSpPr>
            <p:cNvPr id="764" name="ïśļîḑê"/>
            <p:cNvSpPr/>
            <p:nvPr/>
          </p:nvSpPr>
          <p:spPr bwMode="auto">
            <a:xfrm>
              <a:off x="2580109" y="2271702"/>
              <a:ext cx="128065" cy="69433"/>
            </a:xfrm>
            <a:custGeom>
              <a:avLst/>
              <a:gdLst>
                <a:gd name="T0" fmla="*/ 32 w 35"/>
                <a:gd name="T1" fmla="*/ 9 h 19"/>
                <a:gd name="T2" fmla="*/ 22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0" y="0"/>
                    <a:pt x="22" y="0"/>
                  </a:cubicBezTo>
                  <a:cubicBezTo>
                    <a:pt x="14" y="0"/>
                    <a:pt x="5" y="4"/>
                    <a:pt x="3"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765" name="iŝlíḍé"/>
            <p:cNvSpPr/>
            <p:nvPr/>
          </p:nvSpPr>
          <p:spPr bwMode="auto">
            <a:xfrm>
              <a:off x="2539993" y="2356565"/>
              <a:ext cx="128065" cy="69433"/>
            </a:xfrm>
            <a:custGeom>
              <a:avLst/>
              <a:gdLst>
                <a:gd name="T0" fmla="*/ 32 w 35"/>
                <a:gd name="T1" fmla="*/ 9 h 19"/>
                <a:gd name="T2" fmla="*/ 22 w 35"/>
                <a:gd name="T3" fmla="*/ 0 h 19"/>
                <a:gd name="T4" fmla="*/ 2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0" y="0"/>
                    <a:pt x="22" y="0"/>
                  </a:cubicBezTo>
                  <a:cubicBezTo>
                    <a:pt x="14" y="0"/>
                    <a:pt x="5" y="4"/>
                    <a:pt x="2" y="9"/>
                  </a:cubicBezTo>
                  <a:cubicBezTo>
                    <a:pt x="0" y="15"/>
                    <a:pt x="5" y="19"/>
                    <a:pt x="13" y="19"/>
                  </a:cubicBezTo>
                  <a:cubicBezTo>
                    <a:pt x="21" y="19"/>
                    <a:pt x="30" y="15"/>
                    <a:pt x="32" y="9"/>
                  </a:cubicBezTo>
                  <a:close/>
                </a:path>
              </a:pathLst>
            </a:custGeom>
            <a:grpFill/>
            <a:ln>
              <a:noFill/>
            </a:ln>
          </p:spPr>
          <p:txBody>
            <a:bodyPr anchor="ctr"/>
            <a:lstStyle/>
            <a:p>
              <a:pPr algn="ctr"/>
              <a:endParaRPr/>
            </a:p>
          </p:txBody>
        </p:sp>
        <p:sp>
          <p:nvSpPr>
            <p:cNvPr id="766" name="ïŝlíḑê"/>
            <p:cNvSpPr/>
            <p:nvPr/>
          </p:nvSpPr>
          <p:spPr bwMode="auto">
            <a:xfrm>
              <a:off x="2496790" y="2439884"/>
              <a:ext cx="131151" cy="74061"/>
            </a:xfrm>
            <a:custGeom>
              <a:avLst/>
              <a:gdLst>
                <a:gd name="T0" fmla="*/ 33 w 36"/>
                <a:gd name="T1" fmla="*/ 10 h 20"/>
                <a:gd name="T2" fmla="*/ 23 w 36"/>
                <a:gd name="T3" fmla="*/ 0 h 20"/>
                <a:gd name="T4" fmla="*/ 3 w 36"/>
                <a:gd name="T5" fmla="*/ 10 h 20"/>
                <a:gd name="T6" fmla="*/ 14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5"/>
                    <a:pt x="31" y="0"/>
                    <a:pt x="23" y="0"/>
                  </a:cubicBezTo>
                  <a:cubicBezTo>
                    <a:pt x="15" y="0"/>
                    <a:pt x="6" y="5"/>
                    <a:pt x="3" y="10"/>
                  </a:cubicBezTo>
                  <a:cubicBezTo>
                    <a:pt x="0" y="16"/>
                    <a:pt x="5" y="20"/>
                    <a:pt x="14" y="20"/>
                  </a:cubicBezTo>
                  <a:cubicBezTo>
                    <a:pt x="22" y="20"/>
                    <a:pt x="31" y="16"/>
                    <a:pt x="33" y="10"/>
                  </a:cubicBezTo>
                  <a:close/>
                </a:path>
              </a:pathLst>
            </a:custGeom>
            <a:grpFill/>
            <a:ln>
              <a:noFill/>
            </a:ln>
          </p:spPr>
          <p:txBody>
            <a:bodyPr anchor="ctr"/>
            <a:lstStyle/>
            <a:p>
              <a:pPr algn="ctr"/>
              <a:endParaRPr/>
            </a:p>
          </p:txBody>
        </p:sp>
        <p:sp>
          <p:nvSpPr>
            <p:cNvPr id="767" name="ïṩḷiďê"/>
            <p:cNvSpPr/>
            <p:nvPr/>
          </p:nvSpPr>
          <p:spPr bwMode="auto">
            <a:xfrm>
              <a:off x="2456674" y="2532461"/>
              <a:ext cx="131151" cy="72519"/>
            </a:xfrm>
            <a:custGeom>
              <a:avLst/>
              <a:gdLst>
                <a:gd name="T0" fmla="*/ 33 w 36"/>
                <a:gd name="T1" fmla="*/ 10 h 20"/>
                <a:gd name="T2" fmla="*/ 22 w 36"/>
                <a:gd name="T3" fmla="*/ 0 h 20"/>
                <a:gd name="T4" fmla="*/ 2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1" y="0"/>
                    <a:pt x="22" y="0"/>
                  </a:cubicBezTo>
                  <a:cubicBezTo>
                    <a:pt x="14" y="0"/>
                    <a:pt x="5" y="4"/>
                    <a:pt x="2" y="10"/>
                  </a:cubicBezTo>
                  <a:cubicBezTo>
                    <a:pt x="0" y="15"/>
                    <a:pt x="4" y="20"/>
                    <a:pt x="13" y="20"/>
                  </a:cubicBezTo>
                  <a:cubicBezTo>
                    <a:pt x="21" y="20"/>
                    <a:pt x="31" y="15"/>
                    <a:pt x="33" y="10"/>
                  </a:cubicBezTo>
                  <a:close/>
                </a:path>
              </a:pathLst>
            </a:custGeom>
            <a:grpFill/>
            <a:ln>
              <a:noFill/>
            </a:ln>
          </p:spPr>
          <p:txBody>
            <a:bodyPr anchor="ctr"/>
            <a:lstStyle/>
            <a:p>
              <a:pPr algn="ctr"/>
              <a:endParaRPr/>
            </a:p>
          </p:txBody>
        </p:sp>
        <p:sp>
          <p:nvSpPr>
            <p:cNvPr id="768" name="îṥľïďé"/>
            <p:cNvSpPr/>
            <p:nvPr/>
          </p:nvSpPr>
          <p:spPr bwMode="auto">
            <a:xfrm>
              <a:off x="2413471" y="2623494"/>
              <a:ext cx="131151" cy="72519"/>
            </a:xfrm>
            <a:custGeom>
              <a:avLst/>
              <a:gdLst>
                <a:gd name="T0" fmla="*/ 33 w 36"/>
                <a:gd name="T1" fmla="*/ 10 h 20"/>
                <a:gd name="T2" fmla="*/ 23 w 36"/>
                <a:gd name="T3" fmla="*/ 0 h 20"/>
                <a:gd name="T4" fmla="*/ 2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1" y="0"/>
                    <a:pt x="23" y="0"/>
                  </a:cubicBezTo>
                  <a:cubicBezTo>
                    <a:pt x="14" y="0"/>
                    <a:pt x="5" y="4"/>
                    <a:pt x="2" y="10"/>
                  </a:cubicBezTo>
                  <a:cubicBezTo>
                    <a:pt x="0" y="16"/>
                    <a:pt x="4" y="20"/>
                    <a:pt x="13" y="20"/>
                  </a:cubicBezTo>
                  <a:cubicBezTo>
                    <a:pt x="22" y="20"/>
                    <a:pt x="31" y="16"/>
                    <a:pt x="33" y="10"/>
                  </a:cubicBezTo>
                  <a:close/>
                </a:path>
              </a:pathLst>
            </a:custGeom>
            <a:grpFill/>
            <a:ln>
              <a:noFill/>
            </a:ln>
          </p:spPr>
          <p:txBody>
            <a:bodyPr anchor="ctr"/>
            <a:lstStyle/>
            <a:p>
              <a:pPr algn="ctr"/>
              <a:endParaRPr/>
            </a:p>
          </p:txBody>
        </p:sp>
        <p:sp>
          <p:nvSpPr>
            <p:cNvPr id="769" name="i$ļîḋê"/>
            <p:cNvSpPr/>
            <p:nvPr/>
          </p:nvSpPr>
          <p:spPr bwMode="auto">
            <a:xfrm>
              <a:off x="2365639" y="2714528"/>
              <a:ext cx="134237" cy="80233"/>
            </a:xfrm>
            <a:custGeom>
              <a:avLst/>
              <a:gdLst>
                <a:gd name="T0" fmla="*/ 35 w 37"/>
                <a:gd name="T1" fmla="*/ 11 h 22"/>
                <a:gd name="T2" fmla="*/ 24 w 37"/>
                <a:gd name="T3" fmla="*/ 0 h 22"/>
                <a:gd name="T4" fmla="*/ 3 w 37"/>
                <a:gd name="T5" fmla="*/ 11 h 22"/>
                <a:gd name="T6" fmla="*/ 14 w 37"/>
                <a:gd name="T7" fmla="*/ 22 h 22"/>
                <a:gd name="T8" fmla="*/ 35 w 37"/>
                <a:gd name="T9" fmla="*/ 11 h 22"/>
              </a:gdLst>
              <a:ahLst/>
              <a:cxnLst>
                <a:cxn ang="0">
                  <a:pos x="T0" y="T1"/>
                </a:cxn>
                <a:cxn ang="0">
                  <a:pos x="T2" y="T3"/>
                </a:cxn>
                <a:cxn ang="0">
                  <a:pos x="T4" y="T5"/>
                </a:cxn>
                <a:cxn ang="0">
                  <a:pos x="T6" y="T7"/>
                </a:cxn>
                <a:cxn ang="0">
                  <a:pos x="T8" y="T9"/>
                </a:cxn>
              </a:cxnLst>
              <a:rect l="0" t="0" r="r" b="b"/>
              <a:pathLst>
                <a:path w="37" h="22">
                  <a:moveTo>
                    <a:pt x="35" y="11"/>
                  </a:moveTo>
                  <a:cubicBezTo>
                    <a:pt x="37" y="5"/>
                    <a:pt x="32" y="0"/>
                    <a:pt x="24" y="0"/>
                  </a:cubicBezTo>
                  <a:cubicBezTo>
                    <a:pt x="15" y="0"/>
                    <a:pt x="6" y="5"/>
                    <a:pt x="3" y="11"/>
                  </a:cubicBezTo>
                  <a:cubicBezTo>
                    <a:pt x="0" y="17"/>
                    <a:pt x="5" y="22"/>
                    <a:pt x="14" y="22"/>
                  </a:cubicBezTo>
                  <a:cubicBezTo>
                    <a:pt x="22" y="22"/>
                    <a:pt x="32" y="17"/>
                    <a:pt x="35" y="11"/>
                  </a:cubicBezTo>
                  <a:close/>
                </a:path>
              </a:pathLst>
            </a:custGeom>
            <a:grpFill/>
            <a:ln>
              <a:noFill/>
            </a:ln>
          </p:spPr>
          <p:txBody>
            <a:bodyPr anchor="ctr"/>
            <a:lstStyle/>
            <a:p>
              <a:pPr algn="ctr"/>
              <a:endParaRPr/>
            </a:p>
          </p:txBody>
        </p:sp>
        <p:sp>
          <p:nvSpPr>
            <p:cNvPr id="770" name="ïṧ1îḍé"/>
            <p:cNvSpPr/>
            <p:nvPr/>
          </p:nvSpPr>
          <p:spPr bwMode="auto">
            <a:xfrm>
              <a:off x="2317808" y="2810191"/>
              <a:ext cx="138865" cy="80233"/>
            </a:xfrm>
            <a:custGeom>
              <a:avLst/>
              <a:gdLst>
                <a:gd name="T0" fmla="*/ 35 w 38"/>
                <a:gd name="T1" fmla="*/ 11 h 22"/>
                <a:gd name="T2" fmla="*/ 24 w 38"/>
                <a:gd name="T3" fmla="*/ 0 h 22"/>
                <a:gd name="T4" fmla="*/ 3 w 38"/>
                <a:gd name="T5" fmla="*/ 11 h 22"/>
                <a:gd name="T6" fmla="*/ 14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4" y="0"/>
                  </a:cubicBezTo>
                  <a:cubicBezTo>
                    <a:pt x="16" y="0"/>
                    <a:pt x="6" y="5"/>
                    <a:pt x="3" y="11"/>
                  </a:cubicBezTo>
                  <a:cubicBezTo>
                    <a:pt x="0" y="17"/>
                    <a:pt x="5" y="22"/>
                    <a:pt x="14" y="22"/>
                  </a:cubicBezTo>
                  <a:cubicBezTo>
                    <a:pt x="23" y="22"/>
                    <a:pt x="33" y="17"/>
                    <a:pt x="35" y="11"/>
                  </a:cubicBezTo>
                  <a:close/>
                </a:path>
              </a:pathLst>
            </a:custGeom>
            <a:grpFill/>
            <a:ln>
              <a:noFill/>
            </a:ln>
          </p:spPr>
          <p:txBody>
            <a:bodyPr anchor="ctr"/>
            <a:lstStyle/>
            <a:p>
              <a:pPr algn="ctr"/>
              <a:endParaRPr/>
            </a:p>
          </p:txBody>
        </p:sp>
        <p:sp>
          <p:nvSpPr>
            <p:cNvPr id="771" name="îṩḷiďe"/>
            <p:cNvSpPr/>
            <p:nvPr/>
          </p:nvSpPr>
          <p:spPr bwMode="auto">
            <a:xfrm>
              <a:off x="2269977" y="2907396"/>
              <a:ext cx="143495" cy="84863"/>
            </a:xfrm>
            <a:custGeom>
              <a:avLst/>
              <a:gdLst>
                <a:gd name="T0" fmla="*/ 36 w 39"/>
                <a:gd name="T1" fmla="*/ 11 h 23"/>
                <a:gd name="T2" fmla="*/ 25 w 39"/>
                <a:gd name="T3" fmla="*/ 0 h 23"/>
                <a:gd name="T4" fmla="*/ 3 w 39"/>
                <a:gd name="T5" fmla="*/ 11 h 23"/>
                <a:gd name="T6" fmla="*/ 14 w 39"/>
                <a:gd name="T7" fmla="*/ 23 h 23"/>
                <a:gd name="T8" fmla="*/ 36 w 39"/>
                <a:gd name="T9" fmla="*/ 11 h 23"/>
              </a:gdLst>
              <a:ahLst/>
              <a:cxnLst>
                <a:cxn ang="0">
                  <a:pos x="T0" y="T1"/>
                </a:cxn>
                <a:cxn ang="0">
                  <a:pos x="T2" y="T3"/>
                </a:cxn>
                <a:cxn ang="0">
                  <a:pos x="T4" y="T5"/>
                </a:cxn>
                <a:cxn ang="0">
                  <a:pos x="T6" y="T7"/>
                </a:cxn>
                <a:cxn ang="0">
                  <a:pos x="T8" y="T9"/>
                </a:cxn>
              </a:cxnLst>
              <a:rect l="0" t="0" r="r" b="b"/>
              <a:pathLst>
                <a:path w="39" h="23">
                  <a:moveTo>
                    <a:pt x="36" y="11"/>
                  </a:moveTo>
                  <a:cubicBezTo>
                    <a:pt x="39" y="5"/>
                    <a:pt x="34" y="0"/>
                    <a:pt x="25" y="0"/>
                  </a:cubicBezTo>
                  <a:cubicBezTo>
                    <a:pt x="16" y="0"/>
                    <a:pt x="6" y="5"/>
                    <a:pt x="3" y="11"/>
                  </a:cubicBezTo>
                  <a:cubicBezTo>
                    <a:pt x="0" y="18"/>
                    <a:pt x="5" y="23"/>
                    <a:pt x="14" y="23"/>
                  </a:cubicBezTo>
                  <a:cubicBezTo>
                    <a:pt x="23" y="23"/>
                    <a:pt x="33" y="18"/>
                    <a:pt x="36" y="11"/>
                  </a:cubicBezTo>
                  <a:close/>
                </a:path>
              </a:pathLst>
            </a:custGeom>
            <a:grpFill/>
            <a:ln>
              <a:noFill/>
            </a:ln>
          </p:spPr>
          <p:txBody>
            <a:bodyPr anchor="ctr"/>
            <a:lstStyle/>
            <a:p>
              <a:pPr algn="ctr"/>
              <a:endParaRPr/>
            </a:p>
          </p:txBody>
        </p:sp>
        <p:sp>
          <p:nvSpPr>
            <p:cNvPr id="772" name="îṥlïḍe"/>
            <p:cNvSpPr/>
            <p:nvPr/>
          </p:nvSpPr>
          <p:spPr bwMode="auto">
            <a:xfrm>
              <a:off x="2354839" y="1734757"/>
              <a:ext cx="115721" cy="58632"/>
            </a:xfrm>
            <a:custGeom>
              <a:avLst/>
              <a:gdLst>
                <a:gd name="T0" fmla="*/ 29 w 32"/>
                <a:gd name="T1" fmla="*/ 8 h 16"/>
                <a:gd name="T2" fmla="*/ 20 w 32"/>
                <a:gd name="T3" fmla="*/ 0 h 16"/>
                <a:gd name="T4" fmla="*/ 2 w 32"/>
                <a:gd name="T5" fmla="*/ 8 h 16"/>
                <a:gd name="T6" fmla="*/ 11 w 32"/>
                <a:gd name="T7" fmla="*/ 16 h 16"/>
                <a:gd name="T8" fmla="*/ 29 w 32"/>
                <a:gd name="T9" fmla="*/ 8 h 16"/>
              </a:gdLst>
              <a:ahLst/>
              <a:cxnLst>
                <a:cxn ang="0">
                  <a:pos x="T0" y="T1"/>
                </a:cxn>
                <a:cxn ang="0">
                  <a:pos x="T2" y="T3"/>
                </a:cxn>
                <a:cxn ang="0">
                  <a:pos x="T4" y="T5"/>
                </a:cxn>
                <a:cxn ang="0">
                  <a:pos x="T6" y="T7"/>
                </a:cxn>
                <a:cxn ang="0">
                  <a:pos x="T8" y="T9"/>
                </a:cxn>
              </a:cxnLst>
              <a:rect l="0" t="0" r="r" b="b"/>
              <a:pathLst>
                <a:path w="32" h="16">
                  <a:moveTo>
                    <a:pt x="29" y="8"/>
                  </a:moveTo>
                  <a:cubicBezTo>
                    <a:pt x="32" y="3"/>
                    <a:pt x="27" y="0"/>
                    <a:pt x="20" y="0"/>
                  </a:cubicBezTo>
                  <a:cubicBezTo>
                    <a:pt x="12" y="0"/>
                    <a:pt x="4" y="3"/>
                    <a:pt x="2" y="8"/>
                  </a:cubicBezTo>
                  <a:cubicBezTo>
                    <a:pt x="0" y="12"/>
                    <a:pt x="4" y="16"/>
                    <a:pt x="11" y="16"/>
                  </a:cubicBezTo>
                  <a:cubicBezTo>
                    <a:pt x="19" y="16"/>
                    <a:pt x="27" y="12"/>
                    <a:pt x="29" y="8"/>
                  </a:cubicBezTo>
                  <a:close/>
                </a:path>
              </a:pathLst>
            </a:custGeom>
            <a:grpFill/>
            <a:ln>
              <a:noFill/>
            </a:ln>
          </p:spPr>
          <p:txBody>
            <a:bodyPr anchor="ctr"/>
            <a:lstStyle/>
            <a:p>
              <a:pPr algn="ctr"/>
              <a:endParaRPr/>
            </a:p>
          </p:txBody>
        </p:sp>
        <p:sp>
          <p:nvSpPr>
            <p:cNvPr id="773" name="îṧľïďe"/>
            <p:cNvSpPr/>
            <p:nvPr/>
          </p:nvSpPr>
          <p:spPr bwMode="auto">
            <a:xfrm>
              <a:off x="2475189" y="1734757"/>
              <a:ext cx="115721" cy="58632"/>
            </a:xfrm>
            <a:custGeom>
              <a:avLst/>
              <a:gdLst>
                <a:gd name="T0" fmla="*/ 30 w 32"/>
                <a:gd name="T1" fmla="*/ 8 h 16"/>
                <a:gd name="T2" fmla="*/ 20 w 32"/>
                <a:gd name="T3" fmla="*/ 0 h 16"/>
                <a:gd name="T4" fmla="*/ 2 w 32"/>
                <a:gd name="T5" fmla="*/ 8 h 16"/>
                <a:gd name="T6" fmla="*/ 12 w 32"/>
                <a:gd name="T7" fmla="*/ 16 h 16"/>
                <a:gd name="T8" fmla="*/ 30 w 32"/>
                <a:gd name="T9" fmla="*/ 8 h 16"/>
              </a:gdLst>
              <a:ahLst/>
              <a:cxnLst>
                <a:cxn ang="0">
                  <a:pos x="T0" y="T1"/>
                </a:cxn>
                <a:cxn ang="0">
                  <a:pos x="T2" y="T3"/>
                </a:cxn>
                <a:cxn ang="0">
                  <a:pos x="T4" y="T5"/>
                </a:cxn>
                <a:cxn ang="0">
                  <a:pos x="T6" y="T7"/>
                </a:cxn>
                <a:cxn ang="0">
                  <a:pos x="T8" y="T9"/>
                </a:cxn>
              </a:cxnLst>
              <a:rect l="0" t="0" r="r" b="b"/>
              <a:pathLst>
                <a:path w="32" h="16">
                  <a:moveTo>
                    <a:pt x="30" y="8"/>
                  </a:moveTo>
                  <a:cubicBezTo>
                    <a:pt x="32" y="3"/>
                    <a:pt x="28" y="0"/>
                    <a:pt x="20" y="0"/>
                  </a:cubicBezTo>
                  <a:cubicBezTo>
                    <a:pt x="13" y="0"/>
                    <a:pt x="5" y="3"/>
                    <a:pt x="2" y="8"/>
                  </a:cubicBezTo>
                  <a:cubicBezTo>
                    <a:pt x="0" y="12"/>
                    <a:pt x="4" y="16"/>
                    <a:pt x="12" y="16"/>
                  </a:cubicBezTo>
                  <a:cubicBezTo>
                    <a:pt x="19" y="16"/>
                    <a:pt x="27" y="12"/>
                    <a:pt x="30" y="8"/>
                  </a:cubicBezTo>
                  <a:close/>
                </a:path>
              </a:pathLst>
            </a:custGeom>
            <a:grpFill/>
            <a:ln>
              <a:noFill/>
            </a:ln>
          </p:spPr>
          <p:txBody>
            <a:bodyPr anchor="ctr"/>
            <a:lstStyle/>
            <a:p>
              <a:pPr algn="ctr"/>
              <a:endParaRPr/>
            </a:p>
          </p:txBody>
        </p:sp>
        <p:sp>
          <p:nvSpPr>
            <p:cNvPr id="774" name="î$ḷïḋè"/>
            <p:cNvSpPr/>
            <p:nvPr/>
          </p:nvSpPr>
          <p:spPr bwMode="auto">
            <a:xfrm>
              <a:off x="2595539" y="1734757"/>
              <a:ext cx="117264" cy="58632"/>
            </a:xfrm>
            <a:custGeom>
              <a:avLst/>
              <a:gdLst>
                <a:gd name="T0" fmla="*/ 30 w 32"/>
                <a:gd name="T1" fmla="*/ 8 h 16"/>
                <a:gd name="T2" fmla="*/ 20 w 32"/>
                <a:gd name="T3" fmla="*/ 0 h 16"/>
                <a:gd name="T4" fmla="*/ 3 w 32"/>
                <a:gd name="T5" fmla="*/ 8 h 16"/>
                <a:gd name="T6" fmla="*/ 12 w 32"/>
                <a:gd name="T7" fmla="*/ 16 h 16"/>
                <a:gd name="T8" fmla="*/ 30 w 32"/>
                <a:gd name="T9" fmla="*/ 8 h 16"/>
              </a:gdLst>
              <a:ahLst/>
              <a:cxnLst>
                <a:cxn ang="0">
                  <a:pos x="T0" y="T1"/>
                </a:cxn>
                <a:cxn ang="0">
                  <a:pos x="T2" y="T3"/>
                </a:cxn>
                <a:cxn ang="0">
                  <a:pos x="T4" y="T5"/>
                </a:cxn>
                <a:cxn ang="0">
                  <a:pos x="T6" y="T7"/>
                </a:cxn>
                <a:cxn ang="0">
                  <a:pos x="T8" y="T9"/>
                </a:cxn>
              </a:cxnLst>
              <a:rect l="0" t="0" r="r" b="b"/>
              <a:pathLst>
                <a:path w="32" h="16">
                  <a:moveTo>
                    <a:pt x="30" y="8"/>
                  </a:moveTo>
                  <a:cubicBezTo>
                    <a:pt x="32" y="3"/>
                    <a:pt x="28" y="0"/>
                    <a:pt x="20" y="0"/>
                  </a:cubicBezTo>
                  <a:cubicBezTo>
                    <a:pt x="13" y="0"/>
                    <a:pt x="5" y="3"/>
                    <a:pt x="3" y="8"/>
                  </a:cubicBezTo>
                  <a:cubicBezTo>
                    <a:pt x="0" y="12"/>
                    <a:pt x="5" y="16"/>
                    <a:pt x="12" y="16"/>
                  </a:cubicBezTo>
                  <a:cubicBezTo>
                    <a:pt x="20" y="16"/>
                    <a:pt x="28" y="12"/>
                    <a:pt x="30" y="8"/>
                  </a:cubicBezTo>
                  <a:close/>
                </a:path>
              </a:pathLst>
            </a:custGeom>
            <a:grpFill/>
            <a:ln>
              <a:noFill/>
            </a:ln>
          </p:spPr>
          <p:txBody>
            <a:bodyPr anchor="ctr"/>
            <a:lstStyle/>
            <a:p>
              <a:pPr algn="ctr"/>
              <a:endParaRPr/>
            </a:p>
          </p:txBody>
        </p:sp>
        <p:sp>
          <p:nvSpPr>
            <p:cNvPr id="775" name="iśľíḑé"/>
            <p:cNvSpPr/>
            <p:nvPr/>
          </p:nvSpPr>
          <p:spPr bwMode="auto">
            <a:xfrm>
              <a:off x="2558508" y="1804190"/>
              <a:ext cx="117264" cy="61718"/>
            </a:xfrm>
            <a:custGeom>
              <a:avLst/>
              <a:gdLst>
                <a:gd name="T0" fmla="*/ 30 w 32"/>
                <a:gd name="T1" fmla="*/ 9 h 17"/>
                <a:gd name="T2" fmla="*/ 20 w 32"/>
                <a:gd name="T3" fmla="*/ 0 h 17"/>
                <a:gd name="T4" fmla="*/ 3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5" y="4"/>
                    <a:pt x="3"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776" name="î$1iḑè"/>
            <p:cNvSpPr/>
            <p:nvPr/>
          </p:nvSpPr>
          <p:spPr bwMode="auto">
            <a:xfrm>
              <a:off x="2523020" y="1878251"/>
              <a:ext cx="115721"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4" y="4"/>
                    <a:pt x="2" y="9"/>
                  </a:cubicBezTo>
                  <a:cubicBezTo>
                    <a:pt x="0" y="13"/>
                    <a:pt x="4" y="17"/>
                    <a:pt x="12" y="17"/>
                  </a:cubicBezTo>
                  <a:cubicBezTo>
                    <a:pt x="19" y="17"/>
                    <a:pt x="28" y="13"/>
                    <a:pt x="30" y="9"/>
                  </a:cubicBezTo>
                  <a:close/>
                </a:path>
              </a:pathLst>
            </a:custGeom>
            <a:grpFill/>
            <a:ln>
              <a:noFill/>
            </a:ln>
          </p:spPr>
          <p:txBody>
            <a:bodyPr anchor="ctr"/>
            <a:lstStyle/>
            <a:p>
              <a:pPr algn="ctr"/>
              <a:endParaRPr/>
            </a:p>
          </p:txBody>
        </p:sp>
        <p:sp>
          <p:nvSpPr>
            <p:cNvPr id="777" name="iṥļiḋè"/>
            <p:cNvSpPr/>
            <p:nvPr/>
          </p:nvSpPr>
          <p:spPr bwMode="auto">
            <a:xfrm>
              <a:off x="2482903" y="1953855"/>
              <a:ext cx="120350" cy="63261"/>
            </a:xfrm>
            <a:custGeom>
              <a:avLst/>
              <a:gdLst>
                <a:gd name="T0" fmla="*/ 31 w 33"/>
                <a:gd name="T1" fmla="*/ 8 h 17"/>
                <a:gd name="T2" fmla="*/ 21 w 33"/>
                <a:gd name="T3" fmla="*/ 0 h 17"/>
                <a:gd name="T4" fmla="*/ 2 w 33"/>
                <a:gd name="T5" fmla="*/ 8 h 17"/>
                <a:gd name="T6" fmla="*/ 12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33" y="4"/>
                    <a:pt x="29" y="0"/>
                    <a:pt x="21" y="0"/>
                  </a:cubicBezTo>
                  <a:cubicBezTo>
                    <a:pt x="13" y="0"/>
                    <a:pt x="5" y="4"/>
                    <a:pt x="2" y="8"/>
                  </a:cubicBezTo>
                  <a:cubicBezTo>
                    <a:pt x="0" y="13"/>
                    <a:pt x="4" y="17"/>
                    <a:pt x="12" y="17"/>
                  </a:cubicBezTo>
                  <a:cubicBezTo>
                    <a:pt x="20" y="17"/>
                    <a:pt x="28" y="13"/>
                    <a:pt x="31" y="8"/>
                  </a:cubicBezTo>
                  <a:close/>
                </a:path>
              </a:pathLst>
            </a:custGeom>
            <a:grpFill/>
            <a:ln>
              <a:noFill/>
            </a:ln>
          </p:spPr>
          <p:txBody>
            <a:bodyPr anchor="ctr"/>
            <a:lstStyle/>
            <a:p>
              <a:pPr algn="ctr"/>
              <a:endParaRPr/>
            </a:p>
          </p:txBody>
        </p:sp>
        <p:sp>
          <p:nvSpPr>
            <p:cNvPr id="778" name="íṩḷíďé"/>
            <p:cNvSpPr/>
            <p:nvPr/>
          </p:nvSpPr>
          <p:spPr bwMode="auto">
            <a:xfrm>
              <a:off x="2442787" y="2031003"/>
              <a:ext cx="120350" cy="61718"/>
            </a:xfrm>
            <a:custGeom>
              <a:avLst/>
              <a:gdLst>
                <a:gd name="T0" fmla="*/ 31 w 33"/>
                <a:gd name="T1" fmla="*/ 9 h 17"/>
                <a:gd name="T2" fmla="*/ 21 w 33"/>
                <a:gd name="T3" fmla="*/ 0 h 17"/>
                <a:gd name="T4" fmla="*/ 3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3" y="0"/>
                    <a:pt x="5" y="4"/>
                    <a:pt x="3" y="9"/>
                  </a:cubicBezTo>
                  <a:cubicBezTo>
                    <a:pt x="0" y="13"/>
                    <a:pt x="4" y="17"/>
                    <a:pt x="12" y="17"/>
                  </a:cubicBezTo>
                  <a:cubicBezTo>
                    <a:pt x="20" y="17"/>
                    <a:pt x="29" y="13"/>
                    <a:pt x="31" y="9"/>
                  </a:cubicBezTo>
                  <a:close/>
                </a:path>
              </a:pathLst>
            </a:custGeom>
            <a:grpFill/>
            <a:ln>
              <a:noFill/>
            </a:ln>
          </p:spPr>
          <p:txBody>
            <a:bodyPr anchor="ctr"/>
            <a:lstStyle/>
            <a:p>
              <a:pPr algn="ctr"/>
              <a:endParaRPr/>
            </a:p>
          </p:txBody>
        </p:sp>
        <p:sp>
          <p:nvSpPr>
            <p:cNvPr id="779" name="îSḻiḋe"/>
            <p:cNvSpPr/>
            <p:nvPr/>
          </p:nvSpPr>
          <p:spPr bwMode="auto">
            <a:xfrm>
              <a:off x="2401127" y="2108150"/>
              <a:ext cx="124979" cy="64804"/>
            </a:xfrm>
            <a:custGeom>
              <a:avLst/>
              <a:gdLst>
                <a:gd name="T0" fmla="*/ 31 w 34"/>
                <a:gd name="T1" fmla="*/ 9 h 18"/>
                <a:gd name="T2" fmla="*/ 21 w 34"/>
                <a:gd name="T3" fmla="*/ 0 h 18"/>
                <a:gd name="T4" fmla="*/ 2 w 34"/>
                <a:gd name="T5" fmla="*/ 9 h 18"/>
                <a:gd name="T6" fmla="*/ 12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34" y="4"/>
                    <a:pt x="29" y="0"/>
                    <a:pt x="21" y="0"/>
                  </a:cubicBezTo>
                  <a:cubicBezTo>
                    <a:pt x="13" y="0"/>
                    <a:pt x="5" y="4"/>
                    <a:pt x="2" y="9"/>
                  </a:cubicBezTo>
                  <a:cubicBezTo>
                    <a:pt x="0" y="14"/>
                    <a:pt x="4" y="18"/>
                    <a:pt x="12" y="18"/>
                  </a:cubicBezTo>
                  <a:cubicBezTo>
                    <a:pt x="20" y="18"/>
                    <a:pt x="29" y="14"/>
                    <a:pt x="31" y="9"/>
                  </a:cubicBezTo>
                  <a:close/>
                </a:path>
              </a:pathLst>
            </a:custGeom>
            <a:grpFill/>
            <a:ln>
              <a:noFill/>
            </a:ln>
          </p:spPr>
          <p:txBody>
            <a:bodyPr anchor="ctr"/>
            <a:lstStyle/>
            <a:p>
              <a:pPr algn="ctr"/>
              <a:endParaRPr/>
            </a:p>
          </p:txBody>
        </p:sp>
        <p:sp>
          <p:nvSpPr>
            <p:cNvPr id="780" name="ïşlîdé"/>
            <p:cNvSpPr/>
            <p:nvPr/>
          </p:nvSpPr>
          <p:spPr bwMode="auto">
            <a:xfrm>
              <a:off x="2357925" y="2188383"/>
              <a:ext cx="128065" cy="69433"/>
            </a:xfrm>
            <a:custGeom>
              <a:avLst/>
              <a:gdLst>
                <a:gd name="T0" fmla="*/ 32 w 35"/>
                <a:gd name="T1" fmla="*/ 9 h 19"/>
                <a:gd name="T2" fmla="*/ 22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0" y="0"/>
                    <a:pt x="22" y="0"/>
                  </a:cubicBezTo>
                  <a:cubicBezTo>
                    <a:pt x="14" y="0"/>
                    <a:pt x="5" y="4"/>
                    <a:pt x="3"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781" name="ï$ḻíde"/>
            <p:cNvSpPr/>
            <p:nvPr/>
          </p:nvSpPr>
          <p:spPr bwMode="auto">
            <a:xfrm>
              <a:off x="2314722" y="2271702"/>
              <a:ext cx="128065" cy="69433"/>
            </a:xfrm>
            <a:custGeom>
              <a:avLst/>
              <a:gdLst>
                <a:gd name="T0" fmla="*/ 33 w 35"/>
                <a:gd name="T1" fmla="*/ 9 h 19"/>
                <a:gd name="T2" fmla="*/ 23 w 35"/>
                <a:gd name="T3" fmla="*/ 0 h 19"/>
                <a:gd name="T4" fmla="*/ 3 w 35"/>
                <a:gd name="T5" fmla="*/ 9 h 19"/>
                <a:gd name="T6" fmla="*/ 13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1" y="0"/>
                    <a:pt x="23" y="0"/>
                  </a:cubicBezTo>
                  <a:cubicBezTo>
                    <a:pt x="15" y="0"/>
                    <a:pt x="6" y="4"/>
                    <a:pt x="3" y="9"/>
                  </a:cubicBezTo>
                  <a:cubicBezTo>
                    <a:pt x="0" y="14"/>
                    <a:pt x="5" y="19"/>
                    <a:pt x="13" y="19"/>
                  </a:cubicBezTo>
                  <a:cubicBezTo>
                    <a:pt x="21" y="19"/>
                    <a:pt x="30" y="14"/>
                    <a:pt x="33" y="9"/>
                  </a:cubicBezTo>
                  <a:close/>
                </a:path>
              </a:pathLst>
            </a:custGeom>
            <a:grpFill/>
            <a:ln>
              <a:noFill/>
            </a:ln>
          </p:spPr>
          <p:txBody>
            <a:bodyPr anchor="ctr"/>
            <a:lstStyle/>
            <a:p>
              <a:pPr algn="ctr"/>
              <a:endParaRPr/>
            </a:p>
          </p:txBody>
        </p:sp>
        <p:sp>
          <p:nvSpPr>
            <p:cNvPr id="782" name="iṩlïḓè"/>
            <p:cNvSpPr/>
            <p:nvPr/>
          </p:nvSpPr>
          <p:spPr bwMode="auto">
            <a:xfrm>
              <a:off x="2269977" y="2356565"/>
              <a:ext cx="131151" cy="69433"/>
            </a:xfrm>
            <a:custGeom>
              <a:avLst/>
              <a:gdLst>
                <a:gd name="T0" fmla="*/ 33 w 36"/>
                <a:gd name="T1" fmla="*/ 9 h 19"/>
                <a:gd name="T2" fmla="*/ 23 w 36"/>
                <a:gd name="T3" fmla="*/ 0 h 19"/>
                <a:gd name="T4" fmla="*/ 3 w 36"/>
                <a:gd name="T5" fmla="*/ 9 h 19"/>
                <a:gd name="T6" fmla="*/ 13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1" y="0"/>
                    <a:pt x="23" y="0"/>
                  </a:cubicBezTo>
                  <a:cubicBezTo>
                    <a:pt x="15" y="0"/>
                    <a:pt x="6" y="4"/>
                    <a:pt x="3" y="9"/>
                  </a:cubicBezTo>
                  <a:cubicBezTo>
                    <a:pt x="0" y="15"/>
                    <a:pt x="5" y="19"/>
                    <a:pt x="13" y="19"/>
                  </a:cubicBezTo>
                  <a:cubicBezTo>
                    <a:pt x="21" y="19"/>
                    <a:pt x="30" y="15"/>
                    <a:pt x="33" y="9"/>
                  </a:cubicBezTo>
                  <a:close/>
                </a:path>
              </a:pathLst>
            </a:custGeom>
            <a:grpFill/>
            <a:ln>
              <a:noFill/>
            </a:ln>
          </p:spPr>
          <p:txBody>
            <a:bodyPr anchor="ctr"/>
            <a:lstStyle/>
            <a:p>
              <a:pPr algn="ctr"/>
              <a:endParaRPr/>
            </a:p>
          </p:txBody>
        </p:sp>
        <p:sp>
          <p:nvSpPr>
            <p:cNvPr id="783" name="íśḻíḍê"/>
            <p:cNvSpPr/>
            <p:nvPr/>
          </p:nvSpPr>
          <p:spPr bwMode="auto">
            <a:xfrm>
              <a:off x="2226774" y="2439884"/>
              <a:ext cx="131151" cy="74061"/>
            </a:xfrm>
            <a:custGeom>
              <a:avLst/>
              <a:gdLst>
                <a:gd name="T0" fmla="*/ 33 w 36"/>
                <a:gd name="T1" fmla="*/ 10 h 20"/>
                <a:gd name="T2" fmla="*/ 23 w 36"/>
                <a:gd name="T3" fmla="*/ 0 h 20"/>
                <a:gd name="T4" fmla="*/ 3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5"/>
                    <a:pt x="31" y="0"/>
                    <a:pt x="23" y="0"/>
                  </a:cubicBezTo>
                  <a:cubicBezTo>
                    <a:pt x="15" y="0"/>
                    <a:pt x="6" y="5"/>
                    <a:pt x="3" y="10"/>
                  </a:cubicBezTo>
                  <a:cubicBezTo>
                    <a:pt x="0" y="16"/>
                    <a:pt x="4" y="20"/>
                    <a:pt x="13" y="20"/>
                  </a:cubicBezTo>
                  <a:cubicBezTo>
                    <a:pt x="21" y="20"/>
                    <a:pt x="30" y="16"/>
                    <a:pt x="33" y="10"/>
                  </a:cubicBezTo>
                  <a:close/>
                </a:path>
              </a:pathLst>
            </a:custGeom>
            <a:grpFill/>
            <a:ln>
              <a:noFill/>
            </a:ln>
          </p:spPr>
          <p:txBody>
            <a:bodyPr anchor="ctr"/>
            <a:lstStyle/>
            <a:p>
              <a:pPr algn="ctr"/>
              <a:endParaRPr/>
            </a:p>
          </p:txBody>
        </p:sp>
        <p:sp>
          <p:nvSpPr>
            <p:cNvPr id="784" name="îŝlïḓé"/>
            <p:cNvSpPr/>
            <p:nvPr/>
          </p:nvSpPr>
          <p:spPr bwMode="auto">
            <a:xfrm>
              <a:off x="2178943" y="2532461"/>
              <a:ext cx="135779"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2" y="0"/>
                    <a:pt x="24" y="0"/>
                  </a:cubicBezTo>
                  <a:cubicBezTo>
                    <a:pt x="15" y="0"/>
                    <a:pt x="6" y="4"/>
                    <a:pt x="3" y="10"/>
                  </a:cubicBezTo>
                  <a:cubicBezTo>
                    <a:pt x="0" y="15"/>
                    <a:pt x="5" y="20"/>
                    <a:pt x="13" y="20"/>
                  </a:cubicBezTo>
                  <a:cubicBezTo>
                    <a:pt x="22" y="20"/>
                    <a:pt x="31" y="15"/>
                    <a:pt x="34" y="10"/>
                  </a:cubicBezTo>
                  <a:close/>
                </a:path>
              </a:pathLst>
            </a:custGeom>
            <a:grpFill/>
            <a:ln>
              <a:noFill/>
            </a:ln>
          </p:spPr>
          <p:txBody>
            <a:bodyPr anchor="ctr"/>
            <a:lstStyle/>
            <a:p>
              <a:pPr algn="ctr"/>
              <a:endParaRPr/>
            </a:p>
          </p:txBody>
        </p:sp>
        <p:sp>
          <p:nvSpPr>
            <p:cNvPr id="785" name="ïṣ1ïdé"/>
            <p:cNvSpPr/>
            <p:nvPr/>
          </p:nvSpPr>
          <p:spPr bwMode="auto">
            <a:xfrm>
              <a:off x="2131111" y="2623494"/>
              <a:ext cx="135779"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2" y="0"/>
                    <a:pt x="24" y="0"/>
                  </a:cubicBezTo>
                  <a:cubicBezTo>
                    <a:pt x="15" y="0"/>
                    <a:pt x="6" y="4"/>
                    <a:pt x="3" y="10"/>
                  </a:cubicBezTo>
                  <a:cubicBezTo>
                    <a:pt x="0" y="16"/>
                    <a:pt x="5" y="20"/>
                    <a:pt x="13" y="20"/>
                  </a:cubicBezTo>
                  <a:cubicBezTo>
                    <a:pt x="22" y="20"/>
                    <a:pt x="31" y="16"/>
                    <a:pt x="34" y="10"/>
                  </a:cubicBezTo>
                  <a:close/>
                </a:path>
              </a:pathLst>
            </a:custGeom>
            <a:grpFill/>
            <a:ln>
              <a:noFill/>
            </a:ln>
          </p:spPr>
          <p:txBody>
            <a:bodyPr anchor="ctr"/>
            <a:lstStyle/>
            <a:p>
              <a:pPr algn="ctr"/>
              <a:endParaRPr/>
            </a:p>
          </p:txBody>
        </p:sp>
        <p:sp>
          <p:nvSpPr>
            <p:cNvPr id="786" name="íṩľiḍe"/>
            <p:cNvSpPr/>
            <p:nvPr/>
          </p:nvSpPr>
          <p:spPr bwMode="auto">
            <a:xfrm>
              <a:off x="2189743" y="1804190"/>
              <a:ext cx="117264" cy="61718"/>
            </a:xfrm>
            <a:custGeom>
              <a:avLst/>
              <a:gdLst>
                <a:gd name="T0" fmla="*/ 30 w 32"/>
                <a:gd name="T1" fmla="*/ 9 h 17"/>
                <a:gd name="T2" fmla="*/ 21 w 32"/>
                <a:gd name="T3" fmla="*/ 0 h 17"/>
                <a:gd name="T4" fmla="*/ 2 w 32"/>
                <a:gd name="T5" fmla="*/ 9 h 17"/>
                <a:gd name="T6" fmla="*/ 11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1" y="0"/>
                  </a:cubicBezTo>
                  <a:cubicBezTo>
                    <a:pt x="13" y="0"/>
                    <a:pt x="5" y="4"/>
                    <a:pt x="2" y="9"/>
                  </a:cubicBezTo>
                  <a:cubicBezTo>
                    <a:pt x="0" y="13"/>
                    <a:pt x="4" y="17"/>
                    <a:pt x="11" y="17"/>
                  </a:cubicBezTo>
                  <a:cubicBezTo>
                    <a:pt x="19" y="17"/>
                    <a:pt x="27" y="13"/>
                    <a:pt x="30" y="9"/>
                  </a:cubicBezTo>
                  <a:close/>
                </a:path>
              </a:pathLst>
            </a:custGeom>
            <a:grpFill/>
            <a:ln>
              <a:noFill/>
            </a:ln>
          </p:spPr>
          <p:txBody>
            <a:bodyPr anchor="ctr"/>
            <a:lstStyle/>
            <a:p>
              <a:pPr algn="ctr"/>
              <a:endParaRPr/>
            </a:p>
          </p:txBody>
        </p:sp>
        <p:sp>
          <p:nvSpPr>
            <p:cNvPr id="787" name="íšľîḋé"/>
            <p:cNvSpPr/>
            <p:nvPr/>
          </p:nvSpPr>
          <p:spPr bwMode="auto">
            <a:xfrm>
              <a:off x="2314722" y="1804190"/>
              <a:ext cx="115721" cy="61718"/>
            </a:xfrm>
            <a:custGeom>
              <a:avLst/>
              <a:gdLst>
                <a:gd name="T0" fmla="*/ 30 w 32"/>
                <a:gd name="T1" fmla="*/ 9 h 17"/>
                <a:gd name="T2" fmla="*/ 20 w 32"/>
                <a:gd name="T3" fmla="*/ 0 h 17"/>
                <a:gd name="T4" fmla="*/ 2 w 32"/>
                <a:gd name="T5" fmla="*/ 9 h 17"/>
                <a:gd name="T6" fmla="*/ 11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5" y="4"/>
                    <a:pt x="2" y="9"/>
                  </a:cubicBezTo>
                  <a:cubicBezTo>
                    <a:pt x="0" y="13"/>
                    <a:pt x="4" y="17"/>
                    <a:pt x="11" y="17"/>
                  </a:cubicBezTo>
                  <a:cubicBezTo>
                    <a:pt x="19" y="17"/>
                    <a:pt x="27" y="13"/>
                    <a:pt x="30" y="9"/>
                  </a:cubicBezTo>
                  <a:close/>
                </a:path>
              </a:pathLst>
            </a:custGeom>
            <a:grpFill/>
            <a:ln>
              <a:noFill/>
            </a:ln>
          </p:spPr>
          <p:txBody>
            <a:bodyPr anchor="ctr"/>
            <a:lstStyle/>
            <a:p>
              <a:pPr algn="ctr"/>
              <a:endParaRPr/>
            </a:p>
          </p:txBody>
        </p:sp>
        <p:sp>
          <p:nvSpPr>
            <p:cNvPr id="788" name="iŝlîḓê"/>
            <p:cNvSpPr/>
            <p:nvPr/>
          </p:nvSpPr>
          <p:spPr bwMode="auto">
            <a:xfrm>
              <a:off x="2435072" y="1804190"/>
              <a:ext cx="120350" cy="61718"/>
            </a:xfrm>
            <a:custGeom>
              <a:avLst/>
              <a:gdLst>
                <a:gd name="T0" fmla="*/ 30 w 33"/>
                <a:gd name="T1" fmla="*/ 9 h 17"/>
                <a:gd name="T2" fmla="*/ 21 w 33"/>
                <a:gd name="T3" fmla="*/ 0 h 17"/>
                <a:gd name="T4" fmla="*/ 3 w 33"/>
                <a:gd name="T5" fmla="*/ 9 h 17"/>
                <a:gd name="T6" fmla="*/ 12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33" y="4"/>
                    <a:pt x="28" y="0"/>
                    <a:pt x="21" y="0"/>
                  </a:cubicBezTo>
                  <a:cubicBezTo>
                    <a:pt x="13" y="0"/>
                    <a:pt x="5" y="4"/>
                    <a:pt x="3" y="9"/>
                  </a:cubicBezTo>
                  <a:cubicBezTo>
                    <a:pt x="0" y="13"/>
                    <a:pt x="5" y="17"/>
                    <a:pt x="12" y="17"/>
                  </a:cubicBezTo>
                  <a:cubicBezTo>
                    <a:pt x="20" y="17"/>
                    <a:pt x="28" y="13"/>
                    <a:pt x="30" y="9"/>
                  </a:cubicBezTo>
                  <a:close/>
                </a:path>
              </a:pathLst>
            </a:custGeom>
            <a:grpFill/>
            <a:ln>
              <a:noFill/>
            </a:ln>
          </p:spPr>
          <p:txBody>
            <a:bodyPr anchor="ctr"/>
            <a:lstStyle/>
            <a:p>
              <a:pPr algn="ctr"/>
              <a:endParaRPr/>
            </a:p>
          </p:txBody>
        </p:sp>
        <p:sp>
          <p:nvSpPr>
            <p:cNvPr id="789" name="iṣľídè"/>
            <p:cNvSpPr/>
            <p:nvPr/>
          </p:nvSpPr>
          <p:spPr bwMode="auto">
            <a:xfrm>
              <a:off x="1895041" y="1878251"/>
              <a:ext cx="123436"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790" name="íṧľíḑè"/>
            <p:cNvSpPr/>
            <p:nvPr/>
          </p:nvSpPr>
          <p:spPr bwMode="auto">
            <a:xfrm>
              <a:off x="2023105" y="1878251"/>
              <a:ext cx="120350" cy="61718"/>
            </a:xfrm>
            <a:custGeom>
              <a:avLst/>
              <a:gdLst>
                <a:gd name="T0" fmla="*/ 30 w 33"/>
                <a:gd name="T1" fmla="*/ 9 h 17"/>
                <a:gd name="T2" fmla="*/ 21 w 33"/>
                <a:gd name="T3" fmla="*/ 0 h 17"/>
                <a:gd name="T4" fmla="*/ 2 w 33"/>
                <a:gd name="T5" fmla="*/ 9 h 17"/>
                <a:gd name="T6" fmla="*/ 1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33" y="4"/>
                    <a:pt x="29" y="0"/>
                    <a:pt x="21" y="0"/>
                  </a:cubicBezTo>
                  <a:cubicBezTo>
                    <a:pt x="14" y="0"/>
                    <a:pt x="5" y="4"/>
                    <a:pt x="2" y="9"/>
                  </a:cubicBezTo>
                  <a:cubicBezTo>
                    <a:pt x="0" y="13"/>
                    <a:pt x="4" y="17"/>
                    <a:pt x="11" y="17"/>
                  </a:cubicBezTo>
                  <a:cubicBezTo>
                    <a:pt x="19" y="17"/>
                    <a:pt x="28" y="13"/>
                    <a:pt x="30" y="9"/>
                  </a:cubicBezTo>
                  <a:close/>
                </a:path>
              </a:pathLst>
            </a:custGeom>
            <a:grpFill/>
            <a:ln>
              <a:noFill/>
            </a:ln>
          </p:spPr>
          <p:txBody>
            <a:bodyPr anchor="ctr"/>
            <a:lstStyle/>
            <a:p>
              <a:pPr algn="ctr"/>
              <a:endParaRPr/>
            </a:p>
          </p:txBody>
        </p:sp>
        <p:sp>
          <p:nvSpPr>
            <p:cNvPr id="791" name="islîḑè"/>
            <p:cNvSpPr/>
            <p:nvPr/>
          </p:nvSpPr>
          <p:spPr bwMode="auto">
            <a:xfrm>
              <a:off x="2146541" y="1878251"/>
              <a:ext cx="120350" cy="61718"/>
            </a:xfrm>
            <a:custGeom>
              <a:avLst/>
              <a:gdLst>
                <a:gd name="T0" fmla="*/ 31 w 33"/>
                <a:gd name="T1" fmla="*/ 9 h 17"/>
                <a:gd name="T2" fmla="*/ 21 w 33"/>
                <a:gd name="T3" fmla="*/ 0 h 17"/>
                <a:gd name="T4" fmla="*/ 3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792" name="ïśḻïďé"/>
            <p:cNvSpPr/>
            <p:nvPr/>
          </p:nvSpPr>
          <p:spPr bwMode="auto">
            <a:xfrm>
              <a:off x="2269977" y="1878251"/>
              <a:ext cx="120350" cy="61718"/>
            </a:xfrm>
            <a:custGeom>
              <a:avLst/>
              <a:gdLst>
                <a:gd name="T0" fmla="*/ 31 w 33"/>
                <a:gd name="T1" fmla="*/ 9 h 17"/>
                <a:gd name="T2" fmla="*/ 21 w 33"/>
                <a:gd name="T3" fmla="*/ 0 h 17"/>
                <a:gd name="T4" fmla="*/ 3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793" name="íşľïḓe"/>
            <p:cNvSpPr/>
            <p:nvPr/>
          </p:nvSpPr>
          <p:spPr bwMode="auto">
            <a:xfrm>
              <a:off x="2394956" y="1878251"/>
              <a:ext cx="120350" cy="61718"/>
            </a:xfrm>
            <a:custGeom>
              <a:avLst/>
              <a:gdLst>
                <a:gd name="T0" fmla="*/ 31 w 33"/>
                <a:gd name="T1" fmla="*/ 9 h 17"/>
                <a:gd name="T2" fmla="*/ 21 w 33"/>
                <a:gd name="T3" fmla="*/ 0 h 17"/>
                <a:gd name="T4" fmla="*/ 3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4" y="0"/>
                    <a:pt x="5" y="4"/>
                    <a:pt x="3" y="9"/>
                  </a:cubicBezTo>
                  <a:cubicBezTo>
                    <a:pt x="0" y="13"/>
                    <a:pt x="5" y="17"/>
                    <a:pt x="12" y="17"/>
                  </a:cubicBezTo>
                  <a:cubicBezTo>
                    <a:pt x="20" y="17"/>
                    <a:pt x="28" y="13"/>
                    <a:pt x="31" y="9"/>
                  </a:cubicBezTo>
                  <a:close/>
                </a:path>
              </a:pathLst>
            </a:custGeom>
            <a:grpFill/>
            <a:ln>
              <a:noFill/>
            </a:ln>
          </p:spPr>
          <p:txBody>
            <a:bodyPr anchor="ctr"/>
            <a:lstStyle/>
            <a:p>
              <a:pPr algn="ctr"/>
              <a:endParaRPr/>
            </a:p>
          </p:txBody>
        </p:sp>
        <p:sp>
          <p:nvSpPr>
            <p:cNvPr id="794" name="íṡḻiḓé"/>
            <p:cNvSpPr/>
            <p:nvPr/>
          </p:nvSpPr>
          <p:spPr bwMode="auto">
            <a:xfrm>
              <a:off x="1850295" y="1953855"/>
              <a:ext cx="124979" cy="63261"/>
            </a:xfrm>
            <a:custGeom>
              <a:avLst/>
              <a:gdLst>
                <a:gd name="T0" fmla="*/ 31 w 34"/>
                <a:gd name="T1" fmla="*/ 8 h 17"/>
                <a:gd name="T2" fmla="*/ 22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30" y="0"/>
                    <a:pt x="22" y="0"/>
                  </a:cubicBezTo>
                  <a:cubicBezTo>
                    <a:pt x="14" y="0"/>
                    <a:pt x="6" y="4"/>
                    <a:pt x="3" y="8"/>
                  </a:cubicBezTo>
                  <a:cubicBezTo>
                    <a:pt x="0" y="13"/>
                    <a:pt x="4" y="17"/>
                    <a:pt x="12" y="17"/>
                  </a:cubicBezTo>
                  <a:cubicBezTo>
                    <a:pt x="19" y="17"/>
                    <a:pt x="28" y="13"/>
                    <a:pt x="31" y="8"/>
                  </a:cubicBezTo>
                  <a:close/>
                </a:path>
              </a:pathLst>
            </a:custGeom>
            <a:grpFill/>
            <a:ln>
              <a:noFill/>
            </a:ln>
          </p:spPr>
          <p:txBody>
            <a:bodyPr anchor="ctr"/>
            <a:lstStyle/>
            <a:p>
              <a:pPr algn="ctr"/>
              <a:endParaRPr/>
            </a:p>
          </p:txBody>
        </p:sp>
        <p:sp>
          <p:nvSpPr>
            <p:cNvPr id="795" name="išľiḓé"/>
            <p:cNvSpPr/>
            <p:nvPr/>
          </p:nvSpPr>
          <p:spPr bwMode="auto">
            <a:xfrm>
              <a:off x="1975274" y="1953855"/>
              <a:ext cx="123436" cy="63261"/>
            </a:xfrm>
            <a:custGeom>
              <a:avLst/>
              <a:gdLst>
                <a:gd name="T0" fmla="*/ 31 w 34"/>
                <a:gd name="T1" fmla="*/ 8 h 17"/>
                <a:gd name="T2" fmla="*/ 22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30" y="0"/>
                    <a:pt x="22" y="0"/>
                  </a:cubicBezTo>
                  <a:cubicBezTo>
                    <a:pt x="15" y="0"/>
                    <a:pt x="6" y="4"/>
                    <a:pt x="3" y="8"/>
                  </a:cubicBezTo>
                  <a:cubicBezTo>
                    <a:pt x="0" y="13"/>
                    <a:pt x="4" y="17"/>
                    <a:pt x="12" y="17"/>
                  </a:cubicBezTo>
                  <a:cubicBezTo>
                    <a:pt x="20" y="17"/>
                    <a:pt x="29" y="13"/>
                    <a:pt x="31" y="8"/>
                  </a:cubicBezTo>
                  <a:close/>
                </a:path>
              </a:pathLst>
            </a:custGeom>
            <a:grpFill/>
            <a:ln>
              <a:noFill/>
            </a:ln>
          </p:spPr>
          <p:txBody>
            <a:bodyPr anchor="ctr"/>
            <a:lstStyle/>
            <a:p>
              <a:pPr algn="ctr"/>
              <a:endParaRPr/>
            </a:p>
          </p:txBody>
        </p:sp>
        <p:sp>
          <p:nvSpPr>
            <p:cNvPr id="796" name="îşliḍe"/>
            <p:cNvSpPr/>
            <p:nvPr/>
          </p:nvSpPr>
          <p:spPr bwMode="auto">
            <a:xfrm>
              <a:off x="2103338" y="1953855"/>
              <a:ext cx="123436" cy="63261"/>
            </a:xfrm>
            <a:custGeom>
              <a:avLst/>
              <a:gdLst>
                <a:gd name="T0" fmla="*/ 31 w 34"/>
                <a:gd name="T1" fmla="*/ 8 h 17"/>
                <a:gd name="T2" fmla="*/ 22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29" y="0"/>
                    <a:pt x="22" y="0"/>
                  </a:cubicBezTo>
                  <a:cubicBezTo>
                    <a:pt x="14" y="0"/>
                    <a:pt x="5" y="4"/>
                    <a:pt x="3" y="8"/>
                  </a:cubicBezTo>
                  <a:cubicBezTo>
                    <a:pt x="0" y="13"/>
                    <a:pt x="4" y="17"/>
                    <a:pt x="12" y="17"/>
                  </a:cubicBezTo>
                  <a:cubicBezTo>
                    <a:pt x="20" y="17"/>
                    <a:pt x="28" y="13"/>
                    <a:pt x="31" y="8"/>
                  </a:cubicBezTo>
                  <a:close/>
                </a:path>
              </a:pathLst>
            </a:custGeom>
            <a:grpFill/>
            <a:ln>
              <a:noFill/>
            </a:ln>
          </p:spPr>
          <p:txBody>
            <a:bodyPr anchor="ctr"/>
            <a:lstStyle/>
            <a:p>
              <a:pPr algn="ctr"/>
              <a:endParaRPr/>
            </a:p>
          </p:txBody>
        </p:sp>
        <p:sp>
          <p:nvSpPr>
            <p:cNvPr id="797" name="iṥlïḑè"/>
            <p:cNvSpPr/>
            <p:nvPr/>
          </p:nvSpPr>
          <p:spPr bwMode="auto">
            <a:xfrm>
              <a:off x="2229860" y="1953855"/>
              <a:ext cx="120350" cy="63261"/>
            </a:xfrm>
            <a:custGeom>
              <a:avLst/>
              <a:gdLst>
                <a:gd name="T0" fmla="*/ 31 w 33"/>
                <a:gd name="T1" fmla="*/ 8 h 17"/>
                <a:gd name="T2" fmla="*/ 21 w 33"/>
                <a:gd name="T3" fmla="*/ 0 h 17"/>
                <a:gd name="T4" fmla="*/ 2 w 33"/>
                <a:gd name="T5" fmla="*/ 8 h 17"/>
                <a:gd name="T6" fmla="*/ 12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33" y="4"/>
                    <a:pt x="29" y="0"/>
                    <a:pt x="21" y="0"/>
                  </a:cubicBezTo>
                  <a:cubicBezTo>
                    <a:pt x="13" y="0"/>
                    <a:pt x="5" y="4"/>
                    <a:pt x="2" y="8"/>
                  </a:cubicBezTo>
                  <a:cubicBezTo>
                    <a:pt x="0" y="13"/>
                    <a:pt x="4" y="17"/>
                    <a:pt x="12" y="17"/>
                  </a:cubicBezTo>
                  <a:cubicBezTo>
                    <a:pt x="20" y="17"/>
                    <a:pt x="28" y="13"/>
                    <a:pt x="31" y="8"/>
                  </a:cubicBezTo>
                  <a:close/>
                </a:path>
              </a:pathLst>
            </a:custGeom>
            <a:grpFill/>
            <a:ln>
              <a:noFill/>
            </a:ln>
          </p:spPr>
          <p:txBody>
            <a:bodyPr anchor="ctr"/>
            <a:lstStyle/>
            <a:p>
              <a:pPr algn="ctr"/>
              <a:endParaRPr/>
            </a:p>
          </p:txBody>
        </p:sp>
        <p:sp>
          <p:nvSpPr>
            <p:cNvPr id="798" name="iśḷïde"/>
            <p:cNvSpPr/>
            <p:nvPr/>
          </p:nvSpPr>
          <p:spPr bwMode="auto">
            <a:xfrm>
              <a:off x="2354839" y="1953855"/>
              <a:ext cx="123436" cy="63261"/>
            </a:xfrm>
            <a:custGeom>
              <a:avLst/>
              <a:gdLst>
                <a:gd name="T0" fmla="*/ 31 w 34"/>
                <a:gd name="T1" fmla="*/ 8 h 17"/>
                <a:gd name="T2" fmla="*/ 21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29" y="0"/>
                    <a:pt x="21" y="0"/>
                  </a:cubicBezTo>
                  <a:cubicBezTo>
                    <a:pt x="14" y="0"/>
                    <a:pt x="5" y="4"/>
                    <a:pt x="3" y="8"/>
                  </a:cubicBezTo>
                  <a:cubicBezTo>
                    <a:pt x="0" y="13"/>
                    <a:pt x="5" y="17"/>
                    <a:pt x="12" y="17"/>
                  </a:cubicBezTo>
                  <a:cubicBezTo>
                    <a:pt x="20" y="17"/>
                    <a:pt x="29" y="13"/>
                    <a:pt x="31" y="8"/>
                  </a:cubicBezTo>
                  <a:close/>
                </a:path>
              </a:pathLst>
            </a:custGeom>
            <a:grpFill/>
            <a:ln>
              <a:noFill/>
            </a:ln>
          </p:spPr>
          <p:txBody>
            <a:bodyPr anchor="ctr"/>
            <a:lstStyle/>
            <a:p>
              <a:pPr algn="ctr"/>
              <a:endParaRPr/>
            </a:p>
          </p:txBody>
        </p:sp>
        <p:sp>
          <p:nvSpPr>
            <p:cNvPr id="799" name="iṩ1íde"/>
            <p:cNvSpPr/>
            <p:nvPr/>
          </p:nvSpPr>
          <p:spPr bwMode="auto">
            <a:xfrm>
              <a:off x="1804007" y="2031003"/>
              <a:ext cx="123436"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4" y="0"/>
                    <a:pt x="6" y="4"/>
                    <a:pt x="3" y="9"/>
                  </a:cubicBezTo>
                  <a:cubicBezTo>
                    <a:pt x="0" y="13"/>
                    <a:pt x="4" y="17"/>
                    <a:pt x="12" y="17"/>
                  </a:cubicBezTo>
                  <a:cubicBezTo>
                    <a:pt x="19" y="17"/>
                    <a:pt x="28" y="13"/>
                    <a:pt x="31" y="9"/>
                  </a:cubicBezTo>
                  <a:close/>
                </a:path>
              </a:pathLst>
            </a:custGeom>
            <a:grpFill/>
            <a:ln>
              <a:noFill/>
            </a:ln>
          </p:spPr>
          <p:txBody>
            <a:bodyPr anchor="ctr"/>
            <a:lstStyle/>
            <a:p>
              <a:pPr algn="ctr"/>
              <a:endParaRPr/>
            </a:p>
          </p:txBody>
        </p:sp>
        <p:sp>
          <p:nvSpPr>
            <p:cNvPr id="800" name="íSlïḑé"/>
            <p:cNvSpPr/>
            <p:nvPr/>
          </p:nvSpPr>
          <p:spPr bwMode="auto">
            <a:xfrm>
              <a:off x="1930528" y="2031003"/>
              <a:ext cx="124979"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801" name="ïṧļiḋê"/>
            <p:cNvSpPr/>
            <p:nvPr/>
          </p:nvSpPr>
          <p:spPr bwMode="auto">
            <a:xfrm>
              <a:off x="2058593" y="2031003"/>
              <a:ext cx="124979"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802" name="íṡļiḑe"/>
            <p:cNvSpPr/>
            <p:nvPr/>
          </p:nvSpPr>
          <p:spPr bwMode="auto">
            <a:xfrm>
              <a:off x="2186657" y="2031003"/>
              <a:ext cx="123436"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29" y="0"/>
                    <a:pt x="22"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803" name="ïṩḷîdé"/>
            <p:cNvSpPr/>
            <p:nvPr/>
          </p:nvSpPr>
          <p:spPr bwMode="auto">
            <a:xfrm>
              <a:off x="2314722" y="2031003"/>
              <a:ext cx="123436" cy="61718"/>
            </a:xfrm>
            <a:custGeom>
              <a:avLst/>
              <a:gdLst>
                <a:gd name="T0" fmla="*/ 31 w 34"/>
                <a:gd name="T1" fmla="*/ 9 h 17"/>
                <a:gd name="T2" fmla="*/ 21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29" y="0"/>
                    <a:pt x="21" y="0"/>
                  </a:cubicBezTo>
                  <a:cubicBezTo>
                    <a:pt x="14" y="0"/>
                    <a:pt x="5" y="4"/>
                    <a:pt x="3" y="9"/>
                  </a:cubicBezTo>
                  <a:cubicBezTo>
                    <a:pt x="0" y="13"/>
                    <a:pt x="4" y="17"/>
                    <a:pt x="12" y="17"/>
                  </a:cubicBezTo>
                  <a:cubicBezTo>
                    <a:pt x="20" y="17"/>
                    <a:pt x="29" y="13"/>
                    <a:pt x="31" y="9"/>
                  </a:cubicBezTo>
                  <a:close/>
                </a:path>
              </a:pathLst>
            </a:custGeom>
            <a:grpFill/>
            <a:ln>
              <a:noFill/>
            </a:ln>
          </p:spPr>
          <p:txBody>
            <a:bodyPr anchor="ctr"/>
            <a:lstStyle/>
            <a:p>
              <a:pPr algn="ctr"/>
              <a:endParaRPr/>
            </a:p>
          </p:txBody>
        </p:sp>
        <p:sp>
          <p:nvSpPr>
            <p:cNvPr id="804" name="ï$ḷídè"/>
            <p:cNvSpPr/>
            <p:nvPr/>
          </p:nvSpPr>
          <p:spPr bwMode="auto">
            <a:xfrm>
              <a:off x="1625025" y="2108150"/>
              <a:ext cx="128065" cy="64804"/>
            </a:xfrm>
            <a:custGeom>
              <a:avLst/>
              <a:gdLst>
                <a:gd name="T0" fmla="*/ 32 w 35"/>
                <a:gd name="T1" fmla="*/ 9 h 18"/>
                <a:gd name="T2" fmla="*/ 23 w 35"/>
                <a:gd name="T3" fmla="*/ 0 h 18"/>
                <a:gd name="T4" fmla="*/ 3 w 35"/>
                <a:gd name="T5" fmla="*/ 9 h 18"/>
                <a:gd name="T6" fmla="*/ 12 w 35"/>
                <a:gd name="T7" fmla="*/ 18 h 18"/>
                <a:gd name="T8" fmla="*/ 32 w 35"/>
                <a:gd name="T9" fmla="*/ 9 h 18"/>
              </a:gdLst>
              <a:ahLst/>
              <a:cxnLst>
                <a:cxn ang="0">
                  <a:pos x="T0" y="T1"/>
                </a:cxn>
                <a:cxn ang="0">
                  <a:pos x="T2" y="T3"/>
                </a:cxn>
                <a:cxn ang="0">
                  <a:pos x="T4" y="T5"/>
                </a:cxn>
                <a:cxn ang="0">
                  <a:pos x="T6" y="T7"/>
                </a:cxn>
                <a:cxn ang="0">
                  <a:pos x="T8" y="T9"/>
                </a:cxn>
              </a:cxnLst>
              <a:rect l="0" t="0" r="r" b="b"/>
              <a:pathLst>
                <a:path w="35" h="18">
                  <a:moveTo>
                    <a:pt x="32" y="9"/>
                  </a:moveTo>
                  <a:cubicBezTo>
                    <a:pt x="35" y="4"/>
                    <a:pt x="31" y="0"/>
                    <a:pt x="23" y="0"/>
                  </a:cubicBezTo>
                  <a:cubicBezTo>
                    <a:pt x="15" y="0"/>
                    <a:pt x="6" y="4"/>
                    <a:pt x="3" y="9"/>
                  </a:cubicBezTo>
                  <a:cubicBezTo>
                    <a:pt x="0" y="14"/>
                    <a:pt x="4" y="18"/>
                    <a:pt x="12" y="18"/>
                  </a:cubicBezTo>
                  <a:cubicBezTo>
                    <a:pt x="20" y="18"/>
                    <a:pt x="29" y="14"/>
                    <a:pt x="32" y="9"/>
                  </a:cubicBezTo>
                  <a:close/>
                </a:path>
              </a:pathLst>
            </a:custGeom>
            <a:grpFill/>
            <a:ln>
              <a:noFill/>
            </a:ln>
          </p:spPr>
          <p:txBody>
            <a:bodyPr anchor="ctr"/>
            <a:lstStyle/>
            <a:p>
              <a:pPr algn="ctr"/>
              <a:endParaRPr/>
            </a:p>
          </p:txBody>
        </p:sp>
        <p:sp>
          <p:nvSpPr>
            <p:cNvPr id="805" name="îśḻiḑè"/>
            <p:cNvSpPr/>
            <p:nvPr/>
          </p:nvSpPr>
          <p:spPr bwMode="auto">
            <a:xfrm>
              <a:off x="1753090" y="2108150"/>
              <a:ext cx="126522" cy="64804"/>
            </a:xfrm>
            <a:custGeom>
              <a:avLst/>
              <a:gdLst>
                <a:gd name="T0" fmla="*/ 32 w 35"/>
                <a:gd name="T1" fmla="*/ 9 h 18"/>
                <a:gd name="T2" fmla="*/ 23 w 35"/>
                <a:gd name="T3" fmla="*/ 0 h 18"/>
                <a:gd name="T4" fmla="*/ 3 w 35"/>
                <a:gd name="T5" fmla="*/ 9 h 18"/>
                <a:gd name="T6" fmla="*/ 12 w 35"/>
                <a:gd name="T7" fmla="*/ 18 h 18"/>
                <a:gd name="T8" fmla="*/ 32 w 35"/>
                <a:gd name="T9" fmla="*/ 9 h 18"/>
              </a:gdLst>
              <a:ahLst/>
              <a:cxnLst>
                <a:cxn ang="0">
                  <a:pos x="T0" y="T1"/>
                </a:cxn>
                <a:cxn ang="0">
                  <a:pos x="T2" y="T3"/>
                </a:cxn>
                <a:cxn ang="0">
                  <a:pos x="T4" y="T5"/>
                </a:cxn>
                <a:cxn ang="0">
                  <a:pos x="T6" y="T7"/>
                </a:cxn>
                <a:cxn ang="0">
                  <a:pos x="T8" y="T9"/>
                </a:cxn>
              </a:cxnLst>
              <a:rect l="0" t="0" r="r" b="b"/>
              <a:pathLst>
                <a:path w="35" h="18">
                  <a:moveTo>
                    <a:pt x="32" y="9"/>
                  </a:moveTo>
                  <a:cubicBezTo>
                    <a:pt x="35" y="4"/>
                    <a:pt x="31" y="0"/>
                    <a:pt x="23" y="0"/>
                  </a:cubicBezTo>
                  <a:cubicBezTo>
                    <a:pt x="15" y="0"/>
                    <a:pt x="6" y="4"/>
                    <a:pt x="3" y="9"/>
                  </a:cubicBezTo>
                  <a:cubicBezTo>
                    <a:pt x="0" y="14"/>
                    <a:pt x="4" y="18"/>
                    <a:pt x="12" y="18"/>
                  </a:cubicBezTo>
                  <a:cubicBezTo>
                    <a:pt x="20" y="18"/>
                    <a:pt x="29" y="14"/>
                    <a:pt x="32" y="9"/>
                  </a:cubicBezTo>
                  <a:close/>
                </a:path>
              </a:pathLst>
            </a:custGeom>
            <a:grpFill/>
            <a:ln>
              <a:noFill/>
            </a:ln>
          </p:spPr>
          <p:txBody>
            <a:bodyPr anchor="ctr"/>
            <a:lstStyle/>
            <a:p>
              <a:pPr algn="ctr"/>
              <a:endParaRPr/>
            </a:p>
          </p:txBody>
        </p:sp>
        <p:sp>
          <p:nvSpPr>
            <p:cNvPr id="806" name="ïṩ1íďê"/>
            <p:cNvSpPr/>
            <p:nvPr/>
          </p:nvSpPr>
          <p:spPr bwMode="auto">
            <a:xfrm>
              <a:off x="1884240" y="2108150"/>
              <a:ext cx="123436" cy="64804"/>
            </a:xfrm>
            <a:custGeom>
              <a:avLst/>
              <a:gdLst>
                <a:gd name="T0" fmla="*/ 32 w 34"/>
                <a:gd name="T1" fmla="*/ 9 h 18"/>
                <a:gd name="T2" fmla="*/ 22 w 34"/>
                <a:gd name="T3" fmla="*/ 0 h 18"/>
                <a:gd name="T4" fmla="*/ 3 w 34"/>
                <a:gd name="T5" fmla="*/ 9 h 18"/>
                <a:gd name="T6" fmla="*/ 12 w 34"/>
                <a:gd name="T7" fmla="*/ 18 h 18"/>
                <a:gd name="T8" fmla="*/ 32 w 34"/>
                <a:gd name="T9" fmla="*/ 9 h 18"/>
              </a:gdLst>
              <a:ahLst/>
              <a:cxnLst>
                <a:cxn ang="0">
                  <a:pos x="T0" y="T1"/>
                </a:cxn>
                <a:cxn ang="0">
                  <a:pos x="T2" y="T3"/>
                </a:cxn>
                <a:cxn ang="0">
                  <a:pos x="T4" y="T5"/>
                </a:cxn>
                <a:cxn ang="0">
                  <a:pos x="T6" y="T7"/>
                </a:cxn>
                <a:cxn ang="0">
                  <a:pos x="T8" y="T9"/>
                </a:cxn>
              </a:cxnLst>
              <a:rect l="0" t="0" r="r" b="b"/>
              <a:pathLst>
                <a:path w="34" h="18">
                  <a:moveTo>
                    <a:pt x="32" y="9"/>
                  </a:moveTo>
                  <a:cubicBezTo>
                    <a:pt x="34" y="4"/>
                    <a:pt x="30" y="0"/>
                    <a:pt x="22" y="0"/>
                  </a:cubicBezTo>
                  <a:cubicBezTo>
                    <a:pt x="14" y="0"/>
                    <a:pt x="6" y="4"/>
                    <a:pt x="3" y="9"/>
                  </a:cubicBezTo>
                  <a:cubicBezTo>
                    <a:pt x="0" y="14"/>
                    <a:pt x="4" y="18"/>
                    <a:pt x="12" y="18"/>
                  </a:cubicBezTo>
                  <a:cubicBezTo>
                    <a:pt x="20" y="18"/>
                    <a:pt x="29" y="14"/>
                    <a:pt x="32" y="9"/>
                  </a:cubicBezTo>
                  <a:close/>
                </a:path>
              </a:pathLst>
            </a:custGeom>
            <a:grpFill/>
            <a:ln>
              <a:noFill/>
            </a:ln>
          </p:spPr>
          <p:txBody>
            <a:bodyPr anchor="ctr"/>
            <a:lstStyle/>
            <a:p>
              <a:pPr algn="ctr"/>
              <a:endParaRPr/>
            </a:p>
          </p:txBody>
        </p:sp>
        <p:sp>
          <p:nvSpPr>
            <p:cNvPr id="807" name="ïṧ1ïḑé"/>
            <p:cNvSpPr/>
            <p:nvPr/>
          </p:nvSpPr>
          <p:spPr bwMode="auto">
            <a:xfrm>
              <a:off x="2010761" y="2108150"/>
              <a:ext cx="128065" cy="64804"/>
            </a:xfrm>
            <a:custGeom>
              <a:avLst/>
              <a:gdLst>
                <a:gd name="T0" fmla="*/ 32 w 35"/>
                <a:gd name="T1" fmla="*/ 9 h 18"/>
                <a:gd name="T2" fmla="*/ 23 w 35"/>
                <a:gd name="T3" fmla="*/ 0 h 18"/>
                <a:gd name="T4" fmla="*/ 3 w 35"/>
                <a:gd name="T5" fmla="*/ 9 h 18"/>
                <a:gd name="T6" fmla="*/ 12 w 35"/>
                <a:gd name="T7" fmla="*/ 18 h 18"/>
                <a:gd name="T8" fmla="*/ 32 w 35"/>
                <a:gd name="T9" fmla="*/ 9 h 18"/>
              </a:gdLst>
              <a:ahLst/>
              <a:cxnLst>
                <a:cxn ang="0">
                  <a:pos x="T0" y="T1"/>
                </a:cxn>
                <a:cxn ang="0">
                  <a:pos x="T2" y="T3"/>
                </a:cxn>
                <a:cxn ang="0">
                  <a:pos x="T4" y="T5"/>
                </a:cxn>
                <a:cxn ang="0">
                  <a:pos x="T6" y="T7"/>
                </a:cxn>
                <a:cxn ang="0">
                  <a:pos x="T8" y="T9"/>
                </a:cxn>
              </a:cxnLst>
              <a:rect l="0" t="0" r="r" b="b"/>
              <a:pathLst>
                <a:path w="35" h="18">
                  <a:moveTo>
                    <a:pt x="32" y="9"/>
                  </a:moveTo>
                  <a:cubicBezTo>
                    <a:pt x="35" y="4"/>
                    <a:pt x="31" y="0"/>
                    <a:pt x="23" y="0"/>
                  </a:cubicBezTo>
                  <a:cubicBezTo>
                    <a:pt x="15" y="0"/>
                    <a:pt x="6" y="4"/>
                    <a:pt x="3" y="9"/>
                  </a:cubicBezTo>
                  <a:cubicBezTo>
                    <a:pt x="0" y="14"/>
                    <a:pt x="4" y="18"/>
                    <a:pt x="12" y="18"/>
                  </a:cubicBezTo>
                  <a:cubicBezTo>
                    <a:pt x="20" y="18"/>
                    <a:pt x="29" y="14"/>
                    <a:pt x="32" y="9"/>
                  </a:cubicBezTo>
                  <a:close/>
                </a:path>
              </a:pathLst>
            </a:custGeom>
            <a:grpFill/>
            <a:ln>
              <a:noFill/>
            </a:ln>
          </p:spPr>
          <p:txBody>
            <a:bodyPr anchor="ctr"/>
            <a:lstStyle/>
            <a:p>
              <a:pPr algn="ctr"/>
              <a:endParaRPr/>
            </a:p>
          </p:txBody>
        </p:sp>
        <p:sp>
          <p:nvSpPr>
            <p:cNvPr id="808" name="íšḻiḍé"/>
            <p:cNvSpPr/>
            <p:nvPr/>
          </p:nvSpPr>
          <p:spPr bwMode="auto">
            <a:xfrm>
              <a:off x="2143455" y="2108150"/>
              <a:ext cx="123436" cy="64804"/>
            </a:xfrm>
            <a:custGeom>
              <a:avLst/>
              <a:gdLst>
                <a:gd name="T0" fmla="*/ 31 w 34"/>
                <a:gd name="T1" fmla="*/ 9 h 18"/>
                <a:gd name="T2" fmla="*/ 22 w 34"/>
                <a:gd name="T3" fmla="*/ 0 h 18"/>
                <a:gd name="T4" fmla="*/ 3 w 34"/>
                <a:gd name="T5" fmla="*/ 9 h 18"/>
                <a:gd name="T6" fmla="*/ 12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34" y="4"/>
                    <a:pt x="30" y="0"/>
                    <a:pt x="22" y="0"/>
                  </a:cubicBezTo>
                  <a:cubicBezTo>
                    <a:pt x="14" y="0"/>
                    <a:pt x="5" y="4"/>
                    <a:pt x="3" y="9"/>
                  </a:cubicBezTo>
                  <a:cubicBezTo>
                    <a:pt x="0" y="14"/>
                    <a:pt x="4" y="18"/>
                    <a:pt x="12" y="18"/>
                  </a:cubicBezTo>
                  <a:cubicBezTo>
                    <a:pt x="20" y="18"/>
                    <a:pt x="29" y="14"/>
                    <a:pt x="31" y="9"/>
                  </a:cubicBezTo>
                  <a:close/>
                </a:path>
              </a:pathLst>
            </a:custGeom>
            <a:grpFill/>
            <a:ln>
              <a:noFill/>
            </a:ln>
          </p:spPr>
          <p:txBody>
            <a:bodyPr anchor="ctr"/>
            <a:lstStyle/>
            <a:p>
              <a:pPr algn="ctr"/>
              <a:endParaRPr/>
            </a:p>
          </p:txBody>
        </p:sp>
        <p:sp>
          <p:nvSpPr>
            <p:cNvPr id="809" name="îşḻïďè"/>
            <p:cNvSpPr/>
            <p:nvPr/>
          </p:nvSpPr>
          <p:spPr bwMode="auto">
            <a:xfrm>
              <a:off x="2269977" y="2108150"/>
              <a:ext cx="124979" cy="64804"/>
            </a:xfrm>
            <a:custGeom>
              <a:avLst/>
              <a:gdLst>
                <a:gd name="T0" fmla="*/ 32 w 34"/>
                <a:gd name="T1" fmla="*/ 9 h 18"/>
                <a:gd name="T2" fmla="*/ 22 w 34"/>
                <a:gd name="T3" fmla="*/ 0 h 18"/>
                <a:gd name="T4" fmla="*/ 3 w 34"/>
                <a:gd name="T5" fmla="*/ 9 h 18"/>
                <a:gd name="T6" fmla="*/ 13 w 34"/>
                <a:gd name="T7" fmla="*/ 18 h 18"/>
                <a:gd name="T8" fmla="*/ 32 w 34"/>
                <a:gd name="T9" fmla="*/ 9 h 18"/>
              </a:gdLst>
              <a:ahLst/>
              <a:cxnLst>
                <a:cxn ang="0">
                  <a:pos x="T0" y="T1"/>
                </a:cxn>
                <a:cxn ang="0">
                  <a:pos x="T2" y="T3"/>
                </a:cxn>
                <a:cxn ang="0">
                  <a:pos x="T4" y="T5"/>
                </a:cxn>
                <a:cxn ang="0">
                  <a:pos x="T6" y="T7"/>
                </a:cxn>
                <a:cxn ang="0">
                  <a:pos x="T8" y="T9"/>
                </a:cxn>
              </a:cxnLst>
              <a:rect l="0" t="0" r="r" b="b"/>
              <a:pathLst>
                <a:path w="34" h="18">
                  <a:moveTo>
                    <a:pt x="32" y="9"/>
                  </a:moveTo>
                  <a:cubicBezTo>
                    <a:pt x="34" y="4"/>
                    <a:pt x="30" y="0"/>
                    <a:pt x="22" y="0"/>
                  </a:cubicBezTo>
                  <a:cubicBezTo>
                    <a:pt x="14" y="0"/>
                    <a:pt x="6" y="4"/>
                    <a:pt x="3" y="9"/>
                  </a:cubicBezTo>
                  <a:cubicBezTo>
                    <a:pt x="0" y="14"/>
                    <a:pt x="5" y="18"/>
                    <a:pt x="13" y="18"/>
                  </a:cubicBezTo>
                  <a:cubicBezTo>
                    <a:pt x="21" y="18"/>
                    <a:pt x="29" y="14"/>
                    <a:pt x="32" y="9"/>
                  </a:cubicBezTo>
                  <a:close/>
                </a:path>
              </a:pathLst>
            </a:custGeom>
            <a:grpFill/>
            <a:ln>
              <a:noFill/>
            </a:ln>
          </p:spPr>
          <p:txBody>
            <a:bodyPr anchor="ctr"/>
            <a:lstStyle/>
            <a:p>
              <a:pPr algn="ctr"/>
              <a:endParaRPr/>
            </a:p>
          </p:txBody>
        </p:sp>
        <p:sp>
          <p:nvSpPr>
            <p:cNvPr id="810" name="ïṥḷiḓê"/>
            <p:cNvSpPr/>
            <p:nvPr/>
          </p:nvSpPr>
          <p:spPr bwMode="auto">
            <a:xfrm>
              <a:off x="1023276" y="1878251"/>
              <a:ext cx="126522" cy="61718"/>
            </a:xfrm>
            <a:custGeom>
              <a:avLst/>
              <a:gdLst>
                <a:gd name="T0" fmla="*/ 31 w 35"/>
                <a:gd name="T1" fmla="*/ 9 h 17"/>
                <a:gd name="T2" fmla="*/ 23 w 35"/>
                <a:gd name="T3" fmla="*/ 0 h 17"/>
                <a:gd name="T4" fmla="*/ 3 w 35"/>
                <a:gd name="T5" fmla="*/ 9 h 17"/>
                <a:gd name="T6" fmla="*/ 11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35" y="4"/>
                    <a:pt x="31" y="0"/>
                    <a:pt x="23" y="0"/>
                  </a:cubicBezTo>
                  <a:cubicBezTo>
                    <a:pt x="16" y="0"/>
                    <a:pt x="7" y="4"/>
                    <a:pt x="3" y="9"/>
                  </a:cubicBezTo>
                  <a:cubicBezTo>
                    <a:pt x="0" y="13"/>
                    <a:pt x="3" y="17"/>
                    <a:pt x="11" y="17"/>
                  </a:cubicBezTo>
                  <a:cubicBezTo>
                    <a:pt x="19" y="17"/>
                    <a:pt x="28" y="13"/>
                    <a:pt x="31" y="9"/>
                  </a:cubicBezTo>
                  <a:close/>
                </a:path>
              </a:pathLst>
            </a:custGeom>
            <a:grpFill/>
            <a:ln>
              <a:noFill/>
            </a:ln>
          </p:spPr>
          <p:txBody>
            <a:bodyPr anchor="ctr"/>
            <a:lstStyle/>
            <a:p>
              <a:pPr algn="ctr"/>
              <a:endParaRPr/>
            </a:p>
          </p:txBody>
        </p:sp>
        <p:sp>
          <p:nvSpPr>
            <p:cNvPr id="811" name="iśḻíḋe"/>
            <p:cNvSpPr/>
            <p:nvPr/>
          </p:nvSpPr>
          <p:spPr bwMode="auto">
            <a:xfrm>
              <a:off x="1146711" y="1878251"/>
              <a:ext cx="128065" cy="61718"/>
            </a:xfrm>
            <a:custGeom>
              <a:avLst/>
              <a:gdLst>
                <a:gd name="T0" fmla="*/ 31 w 35"/>
                <a:gd name="T1" fmla="*/ 9 h 17"/>
                <a:gd name="T2" fmla="*/ 23 w 35"/>
                <a:gd name="T3" fmla="*/ 0 h 17"/>
                <a:gd name="T4" fmla="*/ 3 w 35"/>
                <a:gd name="T5" fmla="*/ 9 h 17"/>
                <a:gd name="T6" fmla="*/ 11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35" y="4"/>
                    <a:pt x="31" y="0"/>
                    <a:pt x="23" y="0"/>
                  </a:cubicBezTo>
                  <a:cubicBezTo>
                    <a:pt x="16" y="0"/>
                    <a:pt x="7" y="4"/>
                    <a:pt x="3" y="9"/>
                  </a:cubicBezTo>
                  <a:cubicBezTo>
                    <a:pt x="0" y="13"/>
                    <a:pt x="4" y="17"/>
                    <a:pt x="11" y="17"/>
                  </a:cubicBezTo>
                  <a:cubicBezTo>
                    <a:pt x="19" y="17"/>
                    <a:pt x="28" y="13"/>
                    <a:pt x="31" y="9"/>
                  </a:cubicBezTo>
                  <a:close/>
                </a:path>
              </a:pathLst>
            </a:custGeom>
            <a:grpFill/>
            <a:ln>
              <a:noFill/>
            </a:ln>
          </p:spPr>
          <p:txBody>
            <a:bodyPr anchor="ctr"/>
            <a:lstStyle/>
            <a:p>
              <a:pPr algn="ctr"/>
              <a:endParaRPr/>
            </a:p>
          </p:txBody>
        </p:sp>
        <p:sp>
          <p:nvSpPr>
            <p:cNvPr id="812" name="iṩļïḑè"/>
            <p:cNvSpPr/>
            <p:nvPr/>
          </p:nvSpPr>
          <p:spPr bwMode="auto">
            <a:xfrm>
              <a:off x="1270147" y="1878251"/>
              <a:ext cx="128065" cy="61718"/>
            </a:xfrm>
            <a:custGeom>
              <a:avLst/>
              <a:gdLst>
                <a:gd name="T0" fmla="*/ 31 w 35"/>
                <a:gd name="T1" fmla="*/ 9 h 17"/>
                <a:gd name="T2" fmla="*/ 23 w 35"/>
                <a:gd name="T3" fmla="*/ 0 h 17"/>
                <a:gd name="T4" fmla="*/ 4 w 35"/>
                <a:gd name="T5" fmla="*/ 9 h 17"/>
                <a:gd name="T6" fmla="*/ 12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35" y="4"/>
                    <a:pt x="31" y="0"/>
                    <a:pt x="23" y="0"/>
                  </a:cubicBezTo>
                  <a:cubicBezTo>
                    <a:pt x="16" y="0"/>
                    <a:pt x="7" y="4"/>
                    <a:pt x="4" y="9"/>
                  </a:cubicBezTo>
                  <a:cubicBezTo>
                    <a:pt x="0" y="13"/>
                    <a:pt x="4" y="17"/>
                    <a:pt x="12" y="17"/>
                  </a:cubicBezTo>
                  <a:cubicBezTo>
                    <a:pt x="19" y="17"/>
                    <a:pt x="28" y="13"/>
                    <a:pt x="31" y="9"/>
                  </a:cubicBezTo>
                  <a:close/>
                </a:path>
              </a:pathLst>
            </a:custGeom>
            <a:grpFill/>
            <a:ln>
              <a:noFill/>
            </a:ln>
          </p:spPr>
          <p:txBody>
            <a:bodyPr anchor="ctr"/>
            <a:lstStyle/>
            <a:p>
              <a:pPr algn="ctr"/>
              <a:endParaRPr/>
            </a:p>
          </p:txBody>
        </p:sp>
        <p:sp>
          <p:nvSpPr>
            <p:cNvPr id="813" name="íSḷide"/>
            <p:cNvSpPr/>
            <p:nvPr/>
          </p:nvSpPr>
          <p:spPr bwMode="auto">
            <a:xfrm>
              <a:off x="1398211" y="1878251"/>
              <a:ext cx="124979" cy="61718"/>
            </a:xfrm>
            <a:custGeom>
              <a:avLst/>
              <a:gdLst>
                <a:gd name="T0" fmla="*/ 31 w 34"/>
                <a:gd name="T1" fmla="*/ 9 h 17"/>
                <a:gd name="T2" fmla="*/ 22 w 34"/>
                <a:gd name="T3" fmla="*/ 0 h 17"/>
                <a:gd name="T4" fmla="*/ 3 w 34"/>
                <a:gd name="T5" fmla="*/ 9 h 17"/>
                <a:gd name="T6" fmla="*/ 11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3" y="17"/>
                    <a:pt x="11" y="17"/>
                  </a:cubicBezTo>
                  <a:cubicBezTo>
                    <a:pt x="19" y="17"/>
                    <a:pt x="27" y="13"/>
                    <a:pt x="31" y="9"/>
                  </a:cubicBezTo>
                  <a:close/>
                </a:path>
              </a:pathLst>
            </a:custGeom>
            <a:grpFill/>
            <a:ln>
              <a:noFill/>
            </a:ln>
          </p:spPr>
          <p:txBody>
            <a:bodyPr anchor="ctr"/>
            <a:lstStyle/>
            <a:p>
              <a:pPr algn="ctr"/>
              <a:endParaRPr/>
            </a:p>
          </p:txBody>
        </p:sp>
        <p:sp>
          <p:nvSpPr>
            <p:cNvPr id="814" name="íṩḻiḑé"/>
            <p:cNvSpPr/>
            <p:nvPr/>
          </p:nvSpPr>
          <p:spPr bwMode="auto">
            <a:xfrm>
              <a:off x="1523190" y="1878251"/>
              <a:ext cx="123436" cy="61718"/>
            </a:xfrm>
            <a:custGeom>
              <a:avLst/>
              <a:gdLst>
                <a:gd name="T0" fmla="*/ 31 w 34"/>
                <a:gd name="T1" fmla="*/ 9 h 17"/>
                <a:gd name="T2" fmla="*/ 22 w 34"/>
                <a:gd name="T3" fmla="*/ 0 h 17"/>
                <a:gd name="T4" fmla="*/ 3 w 34"/>
                <a:gd name="T5" fmla="*/ 9 h 17"/>
                <a:gd name="T6" fmla="*/ 11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3" y="17"/>
                    <a:pt x="11" y="17"/>
                  </a:cubicBezTo>
                  <a:cubicBezTo>
                    <a:pt x="19" y="17"/>
                    <a:pt x="28" y="13"/>
                    <a:pt x="31" y="9"/>
                  </a:cubicBezTo>
                  <a:close/>
                </a:path>
              </a:pathLst>
            </a:custGeom>
            <a:grpFill/>
            <a:ln>
              <a:noFill/>
            </a:ln>
          </p:spPr>
          <p:txBody>
            <a:bodyPr anchor="ctr"/>
            <a:lstStyle/>
            <a:p>
              <a:pPr algn="ctr"/>
              <a:endParaRPr/>
            </a:p>
          </p:txBody>
        </p:sp>
        <p:sp>
          <p:nvSpPr>
            <p:cNvPr id="815" name="íSļîḍè"/>
            <p:cNvSpPr/>
            <p:nvPr/>
          </p:nvSpPr>
          <p:spPr bwMode="auto">
            <a:xfrm>
              <a:off x="1646626" y="1878251"/>
              <a:ext cx="123436"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4" y="17"/>
                    <a:pt x="12" y="17"/>
                  </a:cubicBezTo>
                  <a:cubicBezTo>
                    <a:pt x="19" y="17"/>
                    <a:pt x="28" y="13"/>
                    <a:pt x="31" y="9"/>
                  </a:cubicBezTo>
                  <a:close/>
                </a:path>
              </a:pathLst>
            </a:custGeom>
            <a:grpFill/>
            <a:ln>
              <a:noFill/>
            </a:ln>
          </p:spPr>
          <p:txBody>
            <a:bodyPr anchor="ctr"/>
            <a:lstStyle/>
            <a:p>
              <a:pPr algn="ctr"/>
              <a:endParaRPr/>
            </a:p>
          </p:txBody>
        </p:sp>
        <p:sp>
          <p:nvSpPr>
            <p:cNvPr id="816" name="iŝ1iḓe"/>
            <p:cNvSpPr/>
            <p:nvPr/>
          </p:nvSpPr>
          <p:spPr bwMode="auto">
            <a:xfrm>
              <a:off x="1770062" y="1878251"/>
              <a:ext cx="124979"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817" name="ïşļîďê"/>
            <p:cNvSpPr/>
            <p:nvPr/>
          </p:nvSpPr>
          <p:spPr bwMode="auto">
            <a:xfrm>
              <a:off x="839665" y="1953855"/>
              <a:ext cx="128065" cy="63261"/>
            </a:xfrm>
            <a:custGeom>
              <a:avLst/>
              <a:gdLst>
                <a:gd name="T0" fmla="*/ 31 w 35"/>
                <a:gd name="T1" fmla="*/ 8 h 17"/>
                <a:gd name="T2" fmla="*/ 24 w 35"/>
                <a:gd name="T3" fmla="*/ 0 h 17"/>
                <a:gd name="T4" fmla="*/ 3 w 35"/>
                <a:gd name="T5" fmla="*/ 8 h 17"/>
                <a:gd name="T6" fmla="*/ 11 w 35"/>
                <a:gd name="T7" fmla="*/ 17 h 17"/>
                <a:gd name="T8" fmla="*/ 31 w 35"/>
                <a:gd name="T9" fmla="*/ 8 h 17"/>
              </a:gdLst>
              <a:ahLst/>
              <a:cxnLst>
                <a:cxn ang="0">
                  <a:pos x="T0" y="T1"/>
                </a:cxn>
                <a:cxn ang="0">
                  <a:pos x="T2" y="T3"/>
                </a:cxn>
                <a:cxn ang="0">
                  <a:pos x="T4" y="T5"/>
                </a:cxn>
                <a:cxn ang="0">
                  <a:pos x="T6" y="T7"/>
                </a:cxn>
                <a:cxn ang="0">
                  <a:pos x="T8" y="T9"/>
                </a:cxn>
              </a:cxnLst>
              <a:rect l="0" t="0" r="r" b="b"/>
              <a:pathLst>
                <a:path w="35" h="17">
                  <a:moveTo>
                    <a:pt x="31" y="8"/>
                  </a:moveTo>
                  <a:cubicBezTo>
                    <a:pt x="35" y="4"/>
                    <a:pt x="32" y="0"/>
                    <a:pt x="24" y="0"/>
                  </a:cubicBezTo>
                  <a:cubicBezTo>
                    <a:pt x="16" y="0"/>
                    <a:pt x="7" y="4"/>
                    <a:pt x="3" y="8"/>
                  </a:cubicBezTo>
                  <a:cubicBezTo>
                    <a:pt x="0" y="13"/>
                    <a:pt x="3" y="17"/>
                    <a:pt x="11" y="17"/>
                  </a:cubicBezTo>
                  <a:cubicBezTo>
                    <a:pt x="19" y="17"/>
                    <a:pt x="28" y="13"/>
                    <a:pt x="31" y="8"/>
                  </a:cubicBezTo>
                  <a:close/>
                </a:path>
              </a:pathLst>
            </a:custGeom>
            <a:grpFill/>
            <a:ln>
              <a:noFill/>
            </a:ln>
          </p:spPr>
          <p:txBody>
            <a:bodyPr anchor="ctr"/>
            <a:lstStyle/>
            <a:p>
              <a:pPr algn="ctr"/>
              <a:endParaRPr/>
            </a:p>
          </p:txBody>
        </p:sp>
        <p:sp>
          <p:nvSpPr>
            <p:cNvPr id="818" name="iŝľîḍê"/>
            <p:cNvSpPr/>
            <p:nvPr/>
          </p:nvSpPr>
          <p:spPr bwMode="auto">
            <a:xfrm>
              <a:off x="964644" y="1953855"/>
              <a:ext cx="126522" cy="63261"/>
            </a:xfrm>
            <a:custGeom>
              <a:avLst/>
              <a:gdLst>
                <a:gd name="T0" fmla="*/ 32 w 35"/>
                <a:gd name="T1" fmla="*/ 8 h 17"/>
                <a:gd name="T2" fmla="*/ 24 w 35"/>
                <a:gd name="T3" fmla="*/ 0 h 17"/>
                <a:gd name="T4" fmla="*/ 4 w 35"/>
                <a:gd name="T5" fmla="*/ 8 h 17"/>
                <a:gd name="T6" fmla="*/ 11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2" y="0"/>
                    <a:pt x="24" y="0"/>
                  </a:cubicBezTo>
                  <a:cubicBezTo>
                    <a:pt x="16" y="0"/>
                    <a:pt x="7" y="4"/>
                    <a:pt x="4" y="8"/>
                  </a:cubicBezTo>
                  <a:cubicBezTo>
                    <a:pt x="0" y="13"/>
                    <a:pt x="4" y="17"/>
                    <a:pt x="11" y="17"/>
                  </a:cubicBezTo>
                  <a:cubicBezTo>
                    <a:pt x="19" y="17"/>
                    <a:pt x="28" y="13"/>
                    <a:pt x="32" y="8"/>
                  </a:cubicBezTo>
                  <a:close/>
                </a:path>
              </a:pathLst>
            </a:custGeom>
            <a:grpFill/>
            <a:ln>
              <a:noFill/>
            </a:ln>
          </p:spPr>
          <p:txBody>
            <a:bodyPr anchor="ctr"/>
            <a:lstStyle/>
            <a:p>
              <a:pPr algn="ctr"/>
              <a:endParaRPr/>
            </a:p>
          </p:txBody>
        </p:sp>
        <p:sp>
          <p:nvSpPr>
            <p:cNvPr id="819" name="îṧļîḓe"/>
            <p:cNvSpPr/>
            <p:nvPr/>
          </p:nvSpPr>
          <p:spPr bwMode="auto">
            <a:xfrm>
              <a:off x="1091165" y="1953855"/>
              <a:ext cx="128065" cy="63261"/>
            </a:xfrm>
            <a:custGeom>
              <a:avLst/>
              <a:gdLst>
                <a:gd name="T0" fmla="*/ 32 w 35"/>
                <a:gd name="T1" fmla="*/ 8 h 17"/>
                <a:gd name="T2" fmla="*/ 24 w 35"/>
                <a:gd name="T3" fmla="*/ 0 h 17"/>
                <a:gd name="T4" fmla="*/ 3 w 35"/>
                <a:gd name="T5" fmla="*/ 8 h 17"/>
                <a:gd name="T6" fmla="*/ 11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1" y="0"/>
                    <a:pt x="24" y="0"/>
                  </a:cubicBezTo>
                  <a:cubicBezTo>
                    <a:pt x="16" y="0"/>
                    <a:pt x="7" y="4"/>
                    <a:pt x="3" y="8"/>
                  </a:cubicBezTo>
                  <a:cubicBezTo>
                    <a:pt x="0" y="13"/>
                    <a:pt x="3" y="17"/>
                    <a:pt x="11" y="17"/>
                  </a:cubicBezTo>
                  <a:cubicBezTo>
                    <a:pt x="19" y="17"/>
                    <a:pt x="28" y="13"/>
                    <a:pt x="32" y="8"/>
                  </a:cubicBezTo>
                  <a:close/>
                </a:path>
              </a:pathLst>
            </a:custGeom>
            <a:grpFill/>
            <a:ln>
              <a:noFill/>
            </a:ln>
          </p:spPr>
          <p:txBody>
            <a:bodyPr anchor="ctr"/>
            <a:lstStyle/>
            <a:p>
              <a:pPr algn="ctr"/>
              <a:endParaRPr/>
            </a:p>
          </p:txBody>
        </p:sp>
        <p:sp>
          <p:nvSpPr>
            <p:cNvPr id="820" name="išḷídè"/>
            <p:cNvSpPr/>
            <p:nvPr/>
          </p:nvSpPr>
          <p:spPr bwMode="auto">
            <a:xfrm>
              <a:off x="1216144" y="1953855"/>
              <a:ext cx="128065" cy="63261"/>
            </a:xfrm>
            <a:custGeom>
              <a:avLst/>
              <a:gdLst>
                <a:gd name="T0" fmla="*/ 32 w 35"/>
                <a:gd name="T1" fmla="*/ 8 h 17"/>
                <a:gd name="T2" fmla="*/ 24 w 35"/>
                <a:gd name="T3" fmla="*/ 0 h 17"/>
                <a:gd name="T4" fmla="*/ 4 w 35"/>
                <a:gd name="T5" fmla="*/ 8 h 17"/>
                <a:gd name="T6" fmla="*/ 12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2" y="0"/>
                    <a:pt x="24" y="0"/>
                  </a:cubicBezTo>
                  <a:cubicBezTo>
                    <a:pt x="16" y="0"/>
                    <a:pt x="7" y="4"/>
                    <a:pt x="4" y="8"/>
                  </a:cubicBezTo>
                  <a:cubicBezTo>
                    <a:pt x="0" y="13"/>
                    <a:pt x="4" y="17"/>
                    <a:pt x="12" y="17"/>
                  </a:cubicBezTo>
                  <a:cubicBezTo>
                    <a:pt x="20" y="17"/>
                    <a:pt x="29" y="13"/>
                    <a:pt x="32" y="8"/>
                  </a:cubicBezTo>
                  <a:close/>
                </a:path>
              </a:pathLst>
            </a:custGeom>
            <a:grpFill/>
            <a:ln>
              <a:noFill/>
            </a:ln>
          </p:spPr>
          <p:txBody>
            <a:bodyPr anchor="ctr"/>
            <a:lstStyle/>
            <a:p>
              <a:pPr algn="ctr"/>
              <a:endParaRPr/>
            </a:p>
          </p:txBody>
        </p:sp>
        <p:sp>
          <p:nvSpPr>
            <p:cNvPr id="821" name="îṡḻiḑê"/>
            <p:cNvSpPr/>
            <p:nvPr/>
          </p:nvSpPr>
          <p:spPr bwMode="auto">
            <a:xfrm>
              <a:off x="1344209" y="1953855"/>
              <a:ext cx="126522" cy="63261"/>
            </a:xfrm>
            <a:custGeom>
              <a:avLst/>
              <a:gdLst>
                <a:gd name="T0" fmla="*/ 32 w 35"/>
                <a:gd name="T1" fmla="*/ 8 h 17"/>
                <a:gd name="T2" fmla="*/ 23 w 35"/>
                <a:gd name="T3" fmla="*/ 0 h 17"/>
                <a:gd name="T4" fmla="*/ 3 w 35"/>
                <a:gd name="T5" fmla="*/ 8 h 17"/>
                <a:gd name="T6" fmla="*/ 12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1" y="0"/>
                    <a:pt x="23" y="0"/>
                  </a:cubicBezTo>
                  <a:cubicBezTo>
                    <a:pt x="16" y="0"/>
                    <a:pt x="7" y="4"/>
                    <a:pt x="3" y="8"/>
                  </a:cubicBezTo>
                  <a:cubicBezTo>
                    <a:pt x="0" y="13"/>
                    <a:pt x="4" y="17"/>
                    <a:pt x="12" y="17"/>
                  </a:cubicBezTo>
                  <a:cubicBezTo>
                    <a:pt x="19" y="17"/>
                    <a:pt x="28" y="13"/>
                    <a:pt x="32" y="8"/>
                  </a:cubicBezTo>
                  <a:close/>
                </a:path>
              </a:pathLst>
            </a:custGeom>
            <a:grpFill/>
            <a:ln>
              <a:noFill/>
            </a:ln>
          </p:spPr>
          <p:txBody>
            <a:bodyPr anchor="ctr"/>
            <a:lstStyle/>
            <a:p>
              <a:pPr algn="ctr"/>
              <a:endParaRPr/>
            </a:p>
          </p:txBody>
        </p:sp>
        <p:sp>
          <p:nvSpPr>
            <p:cNvPr id="822" name="iṡľîḍe"/>
            <p:cNvSpPr/>
            <p:nvPr/>
          </p:nvSpPr>
          <p:spPr bwMode="auto">
            <a:xfrm>
              <a:off x="1470730" y="1953855"/>
              <a:ext cx="124979" cy="63261"/>
            </a:xfrm>
            <a:custGeom>
              <a:avLst/>
              <a:gdLst>
                <a:gd name="T0" fmla="*/ 31 w 34"/>
                <a:gd name="T1" fmla="*/ 8 h 17"/>
                <a:gd name="T2" fmla="*/ 23 w 34"/>
                <a:gd name="T3" fmla="*/ 0 h 17"/>
                <a:gd name="T4" fmla="*/ 3 w 34"/>
                <a:gd name="T5" fmla="*/ 8 h 17"/>
                <a:gd name="T6" fmla="*/ 11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30" y="0"/>
                    <a:pt x="23" y="0"/>
                  </a:cubicBezTo>
                  <a:cubicBezTo>
                    <a:pt x="15" y="0"/>
                    <a:pt x="6" y="4"/>
                    <a:pt x="3" y="8"/>
                  </a:cubicBezTo>
                  <a:cubicBezTo>
                    <a:pt x="0" y="13"/>
                    <a:pt x="4" y="17"/>
                    <a:pt x="11" y="17"/>
                  </a:cubicBezTo>
                  <a:cubicBezTo>
                    <a:pt x="19" y="17"/>
                    <a:pt x="28" y="13"/>
                    <a:pt x="31" y="8"/>
                  </a:cubicBezTo>
                  <a:close/>
                </a:path>
              </a:pathLst>
            </a:custGeom>
            <a:grpFill/>
            <a:ln>
              <a:noFill/>
            </a:ln>
          </p:spPr>
          <p:txBody>
            <a:bodyPr anchor="ctr"/>
            <a:lstStyle/>
            <a:p>
              <a:pPr algn="ctr"/>
              <a:endParaRPr/>
            </a:p>
          </p:txBody>
        </p:sp>
        <p:sp>
          <p:nvSpPr>
            <p:cNvPr id="823" name="îṧļidê"/>
            <p:cNvSpPr/>
            <p:nvPr/>
          </p:nvSpPr>
          <p:spPr bwMode="auto">
            <a:xfrm>
              <a:off x="1595708" y="1953855"/>
              <a:ext cx="128065" cy="63261"/>
            </a:xfrm>
            <a:custGeom>
              <a:avLst/>
              <a:gdLst>
                <a:gd name="T0" fmla="*/ 32 w 35"/>
                <a:gd name="T1" fmla="*/ 8 h 17"/>
                <a:gd name="T2" fmla="*/ 23 w 35"/>
                <a:gd name="T3" fmla="*/ 0 h 17"/>
                <a:gd name="T4" fmla="*/ 4 w 35"/>
                <a:gd name="T5" fmla="*/ 8 h 17"/>
                <a:gd name="T6" fmla="*/ 12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1" y="0"/>
                    <a:pt x="23" y="0"/>
                  </a:cubicBezTo>
                  <a:cubicBezTo>
                    <a:pt x="15" y="0"/>
                    <a:pt x="7" y="4"/>
                    <a:pt x="4" y="8"/>
                  </a:cubicBezTo>
                  <a:cubicBezTo>
                    <a:pt x="0" y="13"/>
                    <a:pt x="4" y="17"/>
                    <a:pt x="12" y="17"/>
                  </a:cubicBezTo>
                  <a:cubicBezTo>
                    <a:pt x="20" y="17"/>
                    <a:pt x="29" y="13"/>
                    <a:pt x="32" y="8"/>
                  </a:cubicBezTo>
                  <a:close/>
                </a:path>
              </a:pathLst>
            </a:custGeom>
            <a:grpFill/>
            <a:ln>
              <a:noFill/>
            </a:ln>
          </p:spPr>
          <p:txBody>
            <a:bodyPr anchor="ctr"/>
            <a:lstStyle/>
            <a:p>
              <a:pPr algn="ctr"/>
              <a:endParaRPr/>
            </a:p>
          </p:txBody>
        </p:sp>
        <p:sp>
          <p:nvSpPr>
            <p:cNvPr id="824" name="iṥḷîdé"/>
            <p:cNvSpPr/>
            <p:nvPr/>
          </p:nvSpPr>
          <p:spPr bwMode="auto">
            <a:xfrm>
              <a:off x="1723773" y="1953855"/>
              <a:ext cx="123436" cy="63261"/>
            </a:xfrm>
            <a:custGeom>
              <a:avLst/>
              <a:gdLst>
                <a:gd name="T0" fmla="*/ 31 w 34"/>
                <a:gd name="T1" fmla="*/ 8 h 17"/>
                <a:gd name="T2" fmla="*/ 23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30" y="0"/>
                    <a:pt x="23" y="0"/>
                  </a:cubicBezTo>
                  <a:cubicBezTo>
                    <a:pt x="15" y="0"/>
                    <a:pt x="6" y="4"/>
                    <a:pt x="3" y="8"/>
                  </a:cubicBezTo>
                  <a:cubicBezTo>
                    <a:pt x="0" y="13"/>
                    <a:pt x="4" y="17"/>
                    <a:pt x="12" y="17"/>
                  </a:cubicBezTo>
                  <a:cubicBezTo>
                    <a:pt x="20" y="17"/>
                    <a:pt x="28" y="13"/>
                    <a:pt x="31" y="8"/>
                  </a:cubicBezTo>
                  <a:close/>
                </a:path>
              </a:pathLst>
            </a:custGeom>
            <a:grpFill/>
            <a:ln>
              <a:noFill/>
            </a:ln>
          </p:spPr>
          <p:txBody>
            <a:bodyPr anchor="ctr"/>
            <a:lstStyle/>
            <a:p>
              <a:pPr algn="ctr"/>
              <a:endParaRPr/>
            </a:p>
          </p:txBody>
        </p:sp>
        <p:sp>
          <p:nvSpPr>
            <p:cNvPr id="825" name="ïṣḻïdê"/>
            <p:cNvSpPr/>
            <p:nvPr/>
          </p:nvSpPr>
          <p:spPr bwMode="auto">
            <a:xfrm>
              <a:off x="906012" y="2031003"/>
              <a:ext cx="131151" cy="61718"/>
            </a:xfrm>
            <a:custGeom>
              <a:avLst/>
              <a:gdLst>
                <a:gd name="T0" fmla="*/ 32 w 36"/>
                <a:gd name="T1" fmla="*/ 9 h 17"/>
                <a:gd name="T2" fmla="*/ 25 w 36"/>
                <a:gd name="T3" fmla="*/ 0 h 17"/>
                <a:gd name="T4" fmla="*/ 4 w 36"/>
                <a:gd name="T5" fmla="*/ 9 h 17"/>
                <a:gd name="T6" fmla="*/ 12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36" y="4"/>
                    <a:pt x="32" y="0"/>
                    <a:pt x="25" y="0"/>
                  </a:cubicBezTo>
                  <a:cubicBezTo>
                    <a:pt x="17"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26" name="íṩḻiďé"/>
            <p:cNvSpPr/>
            <p:nvPr/>
          </p:nvSpPr>
          <p:spPr bwMode="auto">
            <a:xfrm>
              <a:off x="1034076" y="2031003"/>
              <a:ext cx="131151" cy="61718"/>
            </a:xfrm>
            <a:custGeom>
              <a:avLst/>
              <a:gdLst>
                <a:gd name="T0" fmla="*/ 32 w 36"/>
                <a:gd name="T1" fmla="*/ 9 h 17"/>
                <a:gd name="T2" fmla="*/ 24 w 36"/>
                <a:gd name="T3" fmla="*/ 0 h 17"/>
                <a:gd name="T4" fmla="*/ 4 w 36"/>
                <a:gd name="T5" fmla="*/ 9 h 17"/>
                <a:gd name="T6" fmla="*/ 12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36" y="4"/>
                    <a:pt x="32" y="0"/>
                    <a:pt x="24" y="0"/>
                  </a:cubicBezTo>
                  <a:cubicBezTo>
                    <a:pt x="17"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27" name="ïS1íḑê"/>
            <p:cNvSpPr/>
            <p:nvPr/>
          </p:nvSpPr>
          <p:spPr bwMode="auto">
            <a:xfrm>
              <a:off x="1160597" y="2031003"/>
              <a:ext cx="132693" cy="61718"/>
            </a:xfrm>
            <a:custGeom>
              <a:avLst/>
              <a:gdLst>
                <a:gd name="T0" fmla="*/ 32 w 36"/>
                <a:gd name="T1" fmla="*/ 9 h 17"/>
                <a:gd name="T2" fmla="*/ 24 w 36"/>
                <a:gd name="T3" fmla="*/ 0 h 17"/>
                <a:gd name="T4" fmla="*/ 4 w 36"/>
                <a:gd name="T5" fmla="*/ 9 h 17"/>
                <a:gd name="T6" fmla="*/ 12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36" y="4"/>
                    <a:pt x="32" y="0"/>
                    <a:pt x="24" y="0"/>
                  </a:cubicBezTo>
                  <a:cubicBezTo>
                    <a:pt x="16"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28" name="íSľíďê"/>
            <p:cNvSpPr/>
            <p:nvPr/>
          </p:nvSpPr>
          <p:spPr bwMode="auto">
            <a:xfrm>
              <a:off x="1288663" y="2031003"/>
              <a:ext cx="131151" cy="61718"/>
            </a:xfrm>
            <a:custGeom>
              <a:avLst/>
              <a:gdLst>
                <a:gd name="T0" fmla="*/ 32 w 36"/>
                <a:gd name="T1" fmla="*/ 9 h 17"/>
                <a:gd name="T2" fmla="*/ 24 w 36"/>
                <a:gd name="T3" fmla="*/ 0 h 17"/>
                <a:gd name="T4" fmla="*/ 4 w 36"/>
                <a:gd name="T5" fmla="*/ 9 h 17"/>
                <a:gd name="T6" fmla="*/ 12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36" y="4"/>
                    <a:pt x="32" y="0"/>
                    <a:pt x="24" y="0"/>
                  </a:cubicBezTo>
                  <a:cubicBezTo>
                    <a:pt x="16"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29" name="îSḻidé"/>
            <p:cNvSpPr/>
            <p:nvPr/>
          </p:nvSpPr>
          <p:spPr bwMode="auto">
            <a:xfrm>
              <a:off x="1416727" y="2031003"/>
              <a:ext cx="128065" cy="61718"/>
            </a:xfrm>
            <a:custGeom>
              <a:avLst/>
              <a:gdLst>
                <a:gd name="T0" fmla="*/ 32 w 35"/>
                <a:gd name="T1" fmla="*/ 9 h 17"/>
                <a:gd name="T2" fmla="*/ 24 w 35"/>
                <a:gd name="T3" fmla="*/ 0 h 17"/>
                <a:gd name="T4" fmla="*/ 4 w 35"/>
                <a:gd name="T5" fmla="*/ 9 h 17"/>
                <a:gd name="T6" fmla="*/ 12 w 35"/>
                <a:gd name="T7" fmla="*/ 17 h 17"/>
                <a:gd name="T8" fmla="*/ 32 w 35"/>
                <a:gd name="T9" fmla="*/ 9 h 17"/>
              </a:gdLst>
              <a:ahLst/>
              <a:cxnLst>
                <a:cxn ang="0">
                  <a:pos x="T0" y="T1"/>
                </a:cxn>
                <a:cxn ang="0">
                  <a:pos x="T2" y="T3"/>
                </a:cxn>
                <a:cxn ang="0">
                  <a:pos x="T4" y="T5"/>
                </a:cxn>
                <a:cxn ang="0">
                  <a:pos x="T6" y="T7"/>
                </a:cxn>
                <a:cxn ang="0">
                  <a:pos x="T8" y="T9"/>
                </a:cxn>
              </a:cxnLst>
              <a:rect l="0" t="0" r="r" b="b"/>
              <a:pathLst>
                <a:path w="35" h="17">
                  <a:moveTo>
                    <a:pt x="32" y="9"/>
                  </a:moveTo>
                  <a:cubicBezTo>
                    <a:pt x="35" y="4"/>
                    <a:pt x="32" y="0"/>
                    <a:pt x="24" y="0"/>
                  </a:cubicBezTo>
                  <a:cubicBezTo>
                    <a:pt x="16"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30" name="îSlíḋê"/>
            <p:cNvSpPr/>
            <p:nvPr/>
          </p:nvSpPr>
          <p:spPr bwMode="auto">
            <a:xfrm>
              <a:off x="1547878" y="2031003"/>
              <a:ext cx="124979" cy="61718"/>
            </a:xfrm>
            <a:custGeom>
              <a:avLst/>
              <a:gdLst>
                <a:gd name="T0" fmla="*/ 31 w 34"/>
                <a:gd name="T1" fmla="*/ 9 h 17"/>
                <a:gd name="T2" fmla="*/ 23 w 34"/>
                <a:gd name="T3" fmla="*/ 0 h 17"/>
                <a:gd name="T4" fmla="*/ 3 w 34"/>
                <a:gd name="T5" fmla="*/ 9 h 17"/>
                <a:gd name="T6" fmla="*/ 11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3" y="0"/>
                  </a:cubicBezTo>
                  <a:cubicBezTo>
                    <a:pt x="15" y="0"/>
                    <a:pt x="6" y="4"/>
                    <a:pt x="3" y="9"/>
                  </a:cubicBezTo>
                  <a:cubicBezTo>
                    <a:pt x="0" y="13"/>
                    <a:pt x="3" y="17"/>
                    <a:pt x="11" y="17"/>
                  </a:cubicBezTo>
                  <a:cubicBezTo>
                    <a:pt x="19" y="17"/>
                    <a:pt x="28" y="13"/>
                    <a:pt x="31" y="9"/>
                  </a:cubicBezTo>
                  <a:close/>
                </a:path>
              </a:pathLst>
            </a:custGeom>
            <a:grpFill/>
            <a:ln>
              <a:noFill/>
            </a:ln>
          </p:spPr>
          <p:txBody>
            <a:bodyPr anchor="ctr"/>
            <a:lstStyle/>
            <a:p>
              <a:pPr algn="ctr"/>
              <a:endParaRPr/>
            </a:p>
          </p:txBody>
        </p:sp>
        <p:sp>
          <p:nvSpPr>
            <p:cNvPr id="831" name="iśľîdê"/>
            <p:cNvSpPr/>
            <p:nvPr/>
          </p:nvSpPr>
          <p:spPr bwMode="auto">
            <a:xfrm>
              <a:off x="1675942" y="2031003"/>
              <a:ext cx="123436" cy="61718"/>
            </a:xfrm>
            <a:custGeom>
              <a:avLst/>
              <a:gdLst>
                <a:gd name="T0" fmla="*/ 31 w 34"/>
                <a:gd name="T1" fmla="*/ 9 h 17"/>
                <a:gd name="T2" fmla="*/ 22 w 34"/>
                <a:gd name="T3" fmla="*/ 0 h 17"/>
                <a:gd name="T4" fmla="*/ 3 w 34"/>
                <a:gd name="T5" fmla="*/ 9 h 17"/>
                <a:gd name="T6" fmla="*/ 11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4" y="17"/>
                    <a:pt x="11" y="17"/>
                  </a:cubicBezTo>
                  <a:cubicBezTo>
                    <a:pt x="19" y="17"/>
                    <a:pt x="28" y="13"/>
                    <a:pt x="31" y="9"/>
                  </a:cubicBezTo>
                  <a:close/>
                </a:path>
              </a:pathLst>
            </a:custGeom>
            <a:grpFill/>
            <a:ln>
              <a:noFill/>
            </a:ln>
          </p:spPr>
          <p:txBody>
            <a:bodyPr anchor="ctr"/>
            <a:lstStyle/>
            <a:p>
              <a:pPr algn="ctr"/>
              <a:endParaRPr/>
            </a:p>
          </p:txBody>
        </p:sp>
        <p:sp>
          <p:nvSpPr>
            <p:cNvPr id="832" name="iṩḻïdê"/>
            <p:cNvSpPr/>
            <p:nvPr/>
          </p:nvSpPr>
          <p:spPr bwMode="auto">
            <a:xfrm>
              <a:off x="975444" y="2108150"/>
              <a:ext cx="131151" cy="64804"/>
            </a:xfrm>
            <a:custGeom>
              <a:avLst/>
              <a:gdLst>
                <a:gd name="T0" fmla="*/ 33 w 36"/>
                <a:gd name="T1" fmla="*/ 9 h 18"/>
                <a:gd name="T2" fmla="*/ 25 w 36"/>
                <a:gd name="T3" fmla="*/ 0 h 18"/>
                <a:gd name="T4" fmla="*/ 4 w 36"/>
                <a:gd name="T5" fmla="*/ 9 h 18"/>
                <a:gd name="T6" fmla="*/ 12 w 36"/>
                <a:gd name="T7" fmla="*/ 18 h 18"/>
                <a:gd name="T8" fmla="*/ 33 w 36"/>
                <a:gd name="T9" fmla="*/ 9 h 18"/>
              </a:gdLst>
              <a:ahLst/>
              <a:cxnLst>
                <a:cxn ang="0">
                  <a:pos x="T0" y="T1"/>
                </a:cxn>
                <a:cxn ang="0">
                  <a:pos x="T2" y="T3"/>
                </a:cxn>
                <a:cxn ang="0">
                  <a:pos x="T4" y="T5"/>
                </a:cxn>
                <a:cxn ang="0">
                  <a:pos x="T6" y="T7"/>
                </a:cxn>
                <a:cxn ang="0">
                  <a:pos x="T8" y="T9"/>
                </a:cxn>
              </a:cxnLst>
              <a:rect l="0" t="0" r="r" b="b"/>
              <a:pathLst>
                <a:path w="36" h="18">
                  <a:moveTo>
                    <a:pt x="33" y="9"/>
                  </a:moveTo>
                  <a:cubicBezTo>
                    <a:pt x="36" y="4"/>
                    <a:pt x="33" y="0"/>
                    <a:pt x="25" y="0"/>
                  </a:cubicBezTo>
                  <a:cubicBezTo>
                    <a:pt x="17" y="0"/>
                    <a:pt x="8" y="4"/>
                    <a:pt x="4" y="9"/>
                  </a:cubicBezTo>
                  <a:cubicBezTo>
                    <a:pt x="0" y="14"/>
                    <a:pt x="4" y="18"/>
                    <a:pt x="12" y="18"/>
                  </a:cubicBezTo>
                  <a:cubicBezTo>
                    <a:pt x="20" y="18"/>
                    <a:pt x="29" y="14"/>
                    <a:pt x="33" y="9"/>
                  </a:cubicBezTo>
                  <a:close/>
                </a:path>
              </a:pathLst>
            </a:custGeom>
            <a:grpFill/>
            <a:ln>
              <a:noFill/>
            </a:ln>
          </p:spPr>
          <p:txBody>
            <a:bodyPr anchor="ctr"/>
            <a:lstStyle/>
            <a:p>
              <a:pPr algn="ctr"/>
              <a:endParaRPr/>
            </a:p>
          </p:txBody>
        </p:sp>
        <p:sp>
          <p:nvSpPr>
            <p:cNvPr id="833" name="îṧḻïḋe"/>
            <p:cNvSpPr/>
            <p:nvPr/>
          </p:nvSpPr>
          <p:spPr bwMode="auto">
            <a:xfrm>
              <a:off x="1106595" y="2108150"/>
              <a:ext cx="131151" cy="64804"/>
            </a:xfrm>
            <a:custGeom>
              <a:avLst/>
              <a:gdLst>
                <a:gd name="T0" fmla="*/ 32 w 36"/>
                <a:gd name="T1" fmla="*/ 9 h 18"/>
                <a:gd name="T2" fmla="*/ 24 w 36"/>
                <a:gd name="T3" fmla="*/ 0 h 18"/>
                <a:gd name="T4" fmla="*/ 3 w 36"/>
                <a:gd name="T5" fmla="*/ 9 h 18"/>
                <a:gd name="T6" fmla="*/ 11 w 36"/>
                <a:gd name="T7" fmla="*/ 18 h 18"/>
                <a:gd name="T8" fmla="*/ 32 w 36"/>
                <a:gd name="T9" fmla="*/ 9 h 18"/>
              </a:gdLst>
              <a:ahLst/>
              <a:cxnLst>
                <a:cxn ang="0">
                  <a:pos x="T0" y="T1"/>
                </a:cxn>
                <a:cxn ang="0">
                  <a:pos x="T2" y="T3"/>
                </a:cxn>
                <a:cxn ang="0">
                  <a:pos x="T4" y="T5"/>
                </a:cxn>
                <a:cxn ang="0">
                  <a:pos x="T6" y="T7"/>
                </a:cxn>
                <a:cxn ang="0">
                  <a:pos x="T8" y="T9"/>
                </a:cxn>
              </a:cxnLst>
              <a:rect l="0" t="0" r="r" b="b"/>
              <a:pathLst>
                <a:path w="36" h="18">
                  <a:moveTo>
                    <a:pt x="32" y="9"/>
                  </a:moveTo>
                  <a:cubicBezTo>
                    <a:pt x="36" y="4"/>
                    <a:pt x="32" y="0"/>
                    <a:pt x="24" y="0"/>
                  </a:cubicBezTo>
                  <a:cubicBezTo>
                    <a:pt x="16" y="0"/>
                    <a:pt x="7" y="4"/>
                    <a:pt x="3" y="9"/>
                  </a:cubicBezTo>
                  <a:cubicBezTo>
                    <a:pt x="0" y="14"/>
                    <a:pt x="3" y="18"/>
                    <a:pt x="11" y="18"/>
                  </a:cubicBezTo>
                  <a:cubicBezTo>
                    <a:pt x="19" y="18"/>
                    <a:pt x="29" y="14"/>
                    <a:pt x="32" y="9"/>
                  </a:cubicBezTo>
                  <a:close/>
                </a:path>
              </a:pathLst>
            </a:custGeom>
            <a:grpFill/>
            <a:ln>
              <a:noFill/>
            </a:ln>
          </p:spPr>
          <p:txBody>
            <a:bodyPr anchor="ctr"/>
            <a:lstStyle/>
            <a:p>
              <a:pPr algn="ctr"/>
              <a:endParaRPr/>
            </a:p>
          </p:txBody>
        </p:sp>
        <p:sp>
          <p:nvSpPr>
            <p:cNvPr id="834" name="íṡḷïde"/>
            <p:cNvSpPr/>
            <p:nvPr/>
          </p:nvSpPr>
          <p:spPr bwMode="auto">
            <a:xfrm>
              <a:off x="654511" y="2188383"/>
              <a:ext cx="134237" cy="69433"/>
            </a:xfrm>
            <a:custGeom>
              <a:avLst/>
              <a:gdLst>
                <a:gd name="T0" fmla="*/ 33 w 37"/>
                <a:gd name="T1" fmla="*/ 9 h 19"/>
                <a:gd name="T2" fmla="*/ 26 w 37"/>
                <a:gd name="T3" fmla="*/ 0 h 19"/>
                <a:gd name="T4" fmla="*/ 4 w 37"/>
                <a:gd name="T5" fmla="*/ 9 h 19"/>
                <a:gd name="T6" fmla="*/ 12 w 37"/>
                <a:gd name="T7" fmla="*/ 19 h 19"/>
                <a:gd name="T8" fmla="*/ 33 w 37"/>
                <a:gd name="T9" fmla="*/ 9 h 19"/>
              </a:gdLst>
              <a:ahLst/>
              <a:cxnLst>
                <a:cxn ang="0">
                  <a:pos x="T0" y="T1"/>
                </a:cxn>
                <a:cxn ang="0">
                  <a:pos x="T2" y="T3"/>
                </a:cxn>
                <a:cxn ang="0">
                  <a:pos x="T4" y="T5"/>
                </a:cxn>
                <a:cxn ang="0">
                  <a:pos x="T6" y="T7"/>
                </a:cxn>
                <a:cxn ang="0">
                  <a:pos x="T8" y="T9"/>
                </a:cxn>
              </a:cxnLst>
              <a:rect l="0" t="0" r="r" b="b"/>
              <a:pathLst>
                <a:path w="37" h="19">
                  <a:moveTo>
                    <a:pt x="33" y="9"/>
                  </a:moveTo>
                  <a:cubicBezTo>
                    <a:pt x="37" y="4"/>
                    <a:pt x="34" y="0"/>
                    <a:pt x="26" y="0"/>
                  </a:cubicBezTo>
                  <a:cubicBezTo>
                    <a:pt x="18" y="0"/>
                    <a:pt x="8" y="4"/>
                    <a:pt x="4" y="9"/>
                  </a:cubicBezTo>
                  <a:cubicBezTo>
                    <a:pt x="0" y="14"/>
                    <a:pt x="4" y="19"/>
                    <a:pt x="12" y="19"/>
                  </a:cubicBezTo>
                  <a:cubicBezTo>
                    <a:pt x="20" y="19"/>
                    <a:pt x="29" y="14"/>
                    <a:pt x="33" y="9"/>
                  </a:cubicBezTo>
                  <a:close/>
                </a:path>
              </a:pathLst>
            </a:custGeom>
            <a:grpFill/>
            <a:ln>
              <a:noFill/>
            </a:ln>
          </p:spPr>
          <p:txBody>
            <a:bodyPr anchor="ctr"/>
            <a:lstStyle/>
            <a:p>
              <a:pPr algn="ctr"/>
              <a:endParaRPr/>
            </a:p>
          </p:txBody>
        </p:sp>
        <p:sp>
          <p:nvSpPr>
            <p:cNvPr id="835" name="ïṡľíḑê"/>
            <p:cNvSpPr/>
            <p:nvPr/>
          </p:nvSpPr>
          <p:spPr bwMode="auto">
            <a:xfrm>
              <a:off x="785662" y="2188383"/>
              <a:ext cx="134237" cy="69433"/>
            </a:xfrm>
            <a:custGeom>
              <a:avLst/>
              <a:gdLst>
                <a:gd name="T0" fmla="*/ 33 w 37"/>
                <a:gd name="T1" fmla="*/ 9 h 19"/>
                <a:gd name="T2" fmla="*/ 25 w 37"/>
                <a:gd name="T3" fmla="*/ 0 h 19"/>
                <a:gd name="T4" fmla="*/ 4 w 37"/>
                <a:gd name="T5" fmla="*/ 9 h 19"/>
                <a:gd name="T6" fmla="*/ 12 w 37"/>
                <a:gd name="T7" fmla="*/ 19 h 19"/>
                <a:gd name="T8" fmla="*/ 33 w 37"/>
                <a:gd name="T9" fmla="*/ 9 h 19"/>
              </a:gdLst>
              <a:ahLst/>
              <a:cxnLst>
                <a:cxn ang="0">
                  <a:pos x="T0" y="T1"/>
                </a:cxn>
                <a:cxn ang="0">
                  <a:pos x="T2" y="T3"/>
                </a:cxn>
                <a:cxn ang="0">
                  <a:pos x="T4" y="T5"/>
                </a:cxn>
                <a:cxn ang="0">
                  <a:pos x="T6" y="T7"/>
                </a:cxn>
                <a:cxn ang="0">
                  <a:pos x="T8" y="T9"/>
                </a:cxn>
              </a:cxnLst>
              <a:rect l="0" t="0" r="r" b="b"/>
              <a:pathLst>
                <a:path w="37" h="19">
                  <a:moveTo>
                    <a:pt x="33" y="9"/>
                  </a:moveTo>
                  <a:cubicBezTo>
                    <a:pt x="37" y="4"/>
                    <a:pt x="33" y="0"/>
                    <a:pt x="25" y="0"/>
                  </a:cubicBezTo>
                  <a:cubicBezTo>
                    <a:pt x="17" y="0"/>
                    <a:pt x="8" y="4"/>
                    <a:pt x="4" y="9"/>
                  </a:cubicBezTo>
                  <a:cubicBezTo>
                    <a:pt x="0" y="14"/>
                    <a:pt x="4" y="19"/>
                    <a:pt x="12" y="19"/>
                  </a:cubicBezTo>
                  <a:cubicBezTo>
                    <a:pt x="20" y="19"/>
                    <a:pt x="29" y="14"/>
                    <a:pt x="33" y="9"/>
                  </a:cubicBezTo>
                  <a:close/>
                </a:path>
              </a:pathLst>
            </a:custGeom>
            <a:grpFill/>
            <a:ln>
              <a:noFill/>
            </a:ln>
          </p:spPr>
          <p:txBody>
            <a:bodyPr anchor="ctr"/>
            <a:lstStyle/>
            <a:p>
              <a:pPr algn="ctr"/>
              <a:endParaRPr/>
            </a:p>
          </p:txBody>
        </p:sp>
        <p:sp>
          <p:nvSpPr>
            <p:cNvPr id="836" name="iṣḻiḍe"/>
            <p:cNvSpPr/>
            <p:nvPr/>
          </p:nvSpPr>
          <p:spPr bwMode="auto">
            <a:xfrm>
              <a:off x="1836408" y="2188383"/>
              <a:ext cx="128065" cy="69433"/>
            </a:xfrm>
            <a:custGeom>
              <a:avLst/>
              <a:gdLst>
                <a:gd name="T0" fmla="*/ 32 w 35"/>
                <a:gd name="T1" fmla="*/ 9 h 19"/>
                <a:gd name="T2" fmla="*/ 23 w 35"/>
                <a:gd name="T3" fmla="*/ 0 h 19"/>
                <a:gd name="T4" fmla="*/ 3 w 35"/>
                <a:gd name="T5" fmla="*/ 9 h 19"/>
                <a:gd name="T6" fmla="*/ 1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3" y="0"/>
                  </a:cubicBezTo>
                  <a:cubicBezTo>
                    <a:pt x="15" y="0"/>
                    <a:pt x="6" y="4"/>
                    <a:pt x="3" y="9"/>
                  </a:cubicBezTo>
                  <a:cubicBezTo>
                    <a:pt x="0" y="14"/>
                    <a:pt x="4" y="19"/>
                    <a:pt x="12" y="19"/>
                  </a:cubicBezTo>
                  <a:cubicBezTo>
                    <a:pt x="20" y="19"/>
                    <a:pt x="29" y="14"/>
                    <a:pt x="32" y="9"/>
                  </a:cubicBezTo>
                  <a:close/>
                </a:path>
              </a:pathLst>
            </a:custGeom>
            <a:grpFill/>
            <a:ln>
              <a:noFill/>
            </a:ln>
          </p:spPr>
          <p:txBody>
            <a:bodyPr anchor="ctr"/>
            <a:lstStyle/>
            <a:p>
              <a:pPr algn="ctr"/>
              <a:endParaRPr/>
            </a:p>
          </p:txBody>
        </p:sp>
        <p:sp>
          <p:nvSpPr>
            <p:cNvPr id="837" name="îşḻîḍè"/>
            <p:cNvSpPr/>
            <p:nvPr/>
          </p:nvSpPr>
          <p:spPr bwMode="auto">
            <a:xfrm>
              <a:off x="1964473" y="2188383"/>
              <a:ext cx="126522" cy="69433"/>
            </a:xfrm>
            <a:custGeom>
              <a:avLst/>
              <a:gdLst>
                <a:gd name="T0" fmla="*/ 33 w 35"/>
                <a:gd name="T1" fmla="*/ 9 h 19"/>
                <a:gd name="T2" fmla="*/ 23 w 35"/>
                <a:gd name="T3" fmla="*/ 0 h 19"/>
                <a:gd name="T4" fmla="*/ 3 w 35"/>
                <a:gd name="T5" fmla="*/ 9 h 19"/>
                <a:gd name="T6" fmla="*/ 13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1" y="0"/>
                    <a:pt x="23" y="0"/>
                  </a:cubicBezTo>
                  <a:cubicBezTo>
                    <a:pt x="15" y="0"/>
                    <a:pt x="6" y="4"/>
                    <a:pt x="3" y="9"/>
                  </a:cubicBezTo>
                  <a:cubicBezTo>
                    <a:pt x="0" y="14"/>
                    <a:pt x="5" y="19"/>
                    <a:pt x="13" y="19"/>
                  </a:cubicBezTo>
                  <a:cubicBezTo>
                    <a:pt x="21" y="19"/>
                    <a:pt x="30" y="14"/>
                    <a:pt x="33" y="9"/>
                  </a:cubicBezTo>
                  <a:close/>
                </a:path>
              </a:pathLst>
            </a:custGeom>
            <a:grpFill/>
            <a:ln>
              <a:noFill/>
            </a:ln>
          </p:spPr>
          <p:txBody>
            <a:bodyPr anchor="ctr"/>
            <a:lstStyle/>
            <a:p>
              <a:pPr algn="ctr"/>
              <a:endParaRPr/>
            </a:p>
          </p:txBody>
        </p:sp>
        <p:sp>
          <p:nvSpPr>
            <p:cNvPr id="838" name="iṧḻïḋe"/>
            <p:cNvSpPr/>
            <p:nvPr/>
          </p:nvSpPr>
          <p:spPr bwMode="auto">
            <a:xfrm>
              <a:off x="2095623" y="2188383"/>
              <a:ext cx="128065" cy="69433"/>
            </a:xfrm>
            <a:custGeom>
              <a:avLst/>
              <a:gdLst>
                <a:gd name="T0" fmla="*/ 32 w 35"/>
                <a:gd name="T1" fmla="*/ 9 h 19"/>
                <a:gd name="T2" fmla="*/ 23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3" y="0"/>
                  </a:cubicBezTo>
                  <a:cubicBezTo>
                    <a:pt x="15" y="0"/>
                    <a:pt x="6" y="4"/>
                    <a:pt x="3"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839" name="îṧḻíďê"/>
            <p:cNvSpPr/>
            <p:nvPr/>
          </p:nvSpPr>
          <p:spPr bwMode="auto">
            <a:xfrm>
              <a:off x="2226774" y="2188383"/>
              <a:ext cx="128065" cy="69433"/>
            </a:xfrm>
            <a:custGeom>
              <a:avLst/>
              <a:gdLst>
                <a:gd name="T0" fmla="*/ 32 w 35"/>
                <a:gd name="T1" fmla="*/ 9 h 19"/>
                <a:gd name="T2" fmla="*/ 22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2" y="0"/>
                  </a:cubicBezTo>
                  <a:cubicBezTo>
                    <a:pt x="14" y="0"/>
                    <a:pt x="6" y="4"/>
                    <a:pt x="3"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840" name="iSlíḑê"/>
            <p:cNvSpPr/>
            <p:nvPr/>
          </p:nvSpPr>
          <p:spPr bwMode="auto">
            <a:xfrm>
              <a:off x="1785491" y="2271702"/>
              <a:ext cx="131151" cy="69433"/>
            </a:xfrm>
            <a:custGeom>
              <a:avLst/>
              <a:gdLst>
                <a:gd name="T0" fmla="*/ 33 w 36"/>
                <a:gd name="T1" fmla="*/ 9 h 19"/>
                <a:gd name="T2" fmla="*/ 23 w 36"/>
                <a:gd name="T3" fmla="*/ 0 h 19"/>
                <a:gd name="T4" fmla="*/ 3 w 36"/>
                <a:gd name="T5" fmla="*/ 9 h 19"/>
                <a:gd name="T6" fmla="*/ 12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1" y="0"/>
                    <a:pt x="23" y="0"/>
                  </a:cubicBezTo>
                  <a:cubicBezTo>
                    <a:pt x="15" y="0"/>
                    <a:pt x="6" y="4"/>
                    <a:pt x="3" y="9"/>
                  </a:cubicBezTo>
                  <a:cubicBezTo>
                    <a:pt x="0" y="14"/>
                    <a:pt x="4" y="19"/>
                    <a:pt x="12" y="19"/>
                  </a:cubicBezTo>
                  <a:cubicBezTo>
                    <a:pt x="20" y="19"/>
                    <a:pt x="30" y="14"/>
                    <a:pt x="33" y="9"/>
                  </a:cubicBezTo>
                  <a:close/>
                </a:path>
              </a:pathLst>
            </a:custGeom>
            <a:grpFill/>
            <a:ln>
              <a:noFill/>
            </a:ln>
          </p:spPr>
          <p:txBody>
            <a:bodyPr anchor="ctr"/>
            <a:lstStyle/>
            <a:p>
              <a:pPr algn="ctr"/>
              <a:endParaRPr/>
            </a:p>
          </p:txBody>
        </p:sp>
        <p:sp>
          <p:nvSpPr>
            <p:cNvPr id="841" name="íšḷïḓè"/>
            <p:cNvSpPr/>
            <p:nvPr/>
          </p:nvSpPr>
          <p:spPr bwMode="auto">
            <a:xfrm>
              <a:off x="1916641" y="2271702"/>
              <a:ext cx="131151" cy="69433"/>
            </a:xfrm>
            <a:custGeom>
              <a:avLst/>
              <a:gdLst>
                <a:gd name="T0" fmla="*/ 33 w 36"/>
                <a:gd name="T1" fmla="*/ 9 h 19"/>
                <a:gd name="T2" fmla="*/ 23 w 36"/>
                <a:gd name="T3" fmla="*/ 0 h 19"/>
                <a:gd name="T4" fmla="*/ 3 w 36"/>
                <a:gd name="T5" fmla="*/ 9 h 19"/>
                <a:gd name="T6" fmla="*/ 13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2" y="0"/>
                    <a:pt x="23" y="0"/>
                  </a:cubicBezTo>
                  <a:cubicBezTo>
                    <a:pt x="15" y="0"/>
                    <a:pt x="6" y="4"/>
                    <a:pt x="3" y="9"/>
                  </a:cubicBezTo>
                  <a:cubicBezTo>
                    <a:pt x="0" y="14"/>
                    <a:pt x="4" y="19"/>
                    <a:pt x="13" y="19"/>
                  </a:cubicBezTo>
                  <a:cubicBezTo>
                    <a:pt x="21" y="19"/>
                    <a:pt x="30" y="14"/>
                    <a:pt x="33" y="9"/>
                  </a:cubicBezTo>
                  <a:close/>
                </a:path>
              </a:pathLst>
            </a:custGeom>
            <a:grpFill/>
            <a:ln>
              <a:noFill/>
            </a:ln>
          </p:spPr>
          <p:txBody>
            <a:bodyPr anchor="ctr"/>
            <a:lstStyle/>
            <a:p>
              <a:pPr algn="ctr"/>
              <a:endParaRPr/>
            </a:p>
          </p:txBody>
        </p:sp>
        <p:sp>
          <p:nvSpPr>
            <p:cNvPr id="842" name="iṣľïḋe"/>
            <p:cNvSpPr/>
            <p:nvPr/>
          </p:nvSpPr>
          <p:spPr bwMode="auto">
            <a:xfrm>
              <a:off x="2050878" y="2271702"/>
              <a:ext cx="128065" cy="69433"/>
            </a:xfrm>
            <a:custGeom>
              <a:avLst/>
              <a:gdLst>
                <a:gd name="T0" fmla="*/ 32 w 35"/>
                <a:gd name="T1" fmla="*/ 9 h 19"/>
                <a:gd name="T2" fmla="*/ 22 w 35"/>
                <a:gd name="T3" fmla="*/ 0 h 19"/>
                <a:gd name="T4" fmla="*/ 3 w 35"/>
                <a:gd name="T5" fmla="*/ 9 h 19"/>
                <a:gd name="T6" fmla="*/ 1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2" y="0"/>
                  </a:cubicBezTo>
                  <a:cubicBezTo>
                    <a:pt x="14" y="0"/>
                    <a:pt x="5" y="4"/>
                    <a:pt x="3" y="9"/>
                  </a:cubicBezTo>
                  <a:cubicBezTo>
                    <a:pt x="0" y="14"/>
                    <a:pt x="4" y="19"/>
                    <a:pt x="12" y="19"/>
                  </a:cubicBezTo>
                  <a:cubicBezTo>
                    <a:pt x="20" y="19"/>
                    <a:pt x="29" y="14"/>
                    <a:pt x="32" y="9"/>
                  </a:cubicBezTo>
                  <a:close/>
                </a:path>
              </a:pathLst>
            </a:custGeom>
            <a:grpFill/>
            <a:ln>
              <a:noFill/>
            </a:ln>
          </p:spPr>
          <p:txBody>
            <a:bodyPr anchor="ctr"/>
            <a:lstStyle/>
            <a:p>
              <a:pPr algn="ctr"/>
              <a:endParaRPr/>
            </a:p>
          </p:txBody>
        </p:sp>
        <p:sp>
          <p:nvSpPr>
            <p:cNvPr id="843" name="iṧ1íďè"/>
            <p:cNvSpPr/>
            <p:nvPr/>
          </p:nvSpPr>
          <p:spPr bwMode="auto">
            <a:xfrm>
              <a:off x="2183571" y="2271702"/>
              <a:ext cx="126522" cy="69433"/>
            </a:xfrm>
            <a:custGeom>
              <a:avLst/>
              <a:gdLst>
                <a:gd name="T0" fmla="*/ 32 w 35"/>
                <a:gd name="T1" fmla="*/ 9 h 19"/>
                <a:gd name="T2" fmla="*/ 23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3" y="0"/>
                  </a:cubicBezTo>
                  <a:cubicBezTo>
                    <a:pt x="14" y="0"/>
                    <a:pt x="6" y="4"/>
                    <a:pt x="3" y="9"/>
                  </a:cubicBezTo>
                  <a:cubicBezTo>
                    <a:pt x="0" y="14"/>
                    <a:pt x="4" y="19"/>
                    <a:pt x="13" y="19"/>
                  </a:cubicBezTo>
                  <a:cubicBezTo>
                    <a:pt x="21" y="19"/>
                    <a:pt x="30" y="14"/>
                    <a:pt x="32" y="9"/>
                  </a:cubicBezTo>
                  <a:close/>
                </a:path>
              </a:pathLst>
            </a:custGeom>
            <a:grpFill/>
            <a:ln>
              <a:noFill/>
            </a:ln>
          </p:spPr>
          <p:txBody>
            <a:bodyPr anchor="ctr"/>
            <a:lstStyle/>
            <a:p>
              <a:pPr algn="ctr"/>
              <a:endParaRPr/>
            </a:p>
          </p:txBody>
        </p:sp>
        <p:sp>
          <p:nvSpPr>
            <p:cNvPr id="844" name="iS1iḑê"/>
            <p:cNvSpPr/>
            <p:nvPr/>
          </p:nvSpPr>
          <p:spPr bwMode="auto">
            <a:xfrm>
              <a:off x="1868810" y="2356565"/>
              <a:ext cx="131151" cy="69433"/>
            </a:xfrm>
            <a:custGeom>
              <a:avLst/>
              <a:gdLst>
                <a:gd name="T0" fmla="*/ 33 w 36"/>
                <a:gd name="T1" fmla="*/ 9 h 19"/>
                <a:gd name="T2" fmla="*/ 23 w 36"/>
                <a:gd name="T3" fmla="*/ 0 h 19"/>
                <a:gd name="T4" fmla="*/ 3 w 36"/>
                <a:gd name="T5" fmla="*/ 9 h 19"/>
                <a:gd name="T6" fmla="*/ 12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2" y="0"/>
                    <a:pt x="23" y="0"/>
                  </a:cubicBezTo>
                  <a:cubicBezTo>
                    <a:pt x="15" y="0"/>
                    <a:pt x="6" y="4"/>
                    <a:pt x="3" y="9"/>
                  </a:cubicBezTo>
                  <a:cubicBezTo>
                    <a:pt x="0" y="15"/>
                    <a:pt x="4" y="19"/>
                    <a:pt x="12" y="19"/>
                  </a:cubicBezTo>
                  <a:cubicBezTo>
                    <a:pt x="21" y="19"/>
                    <a:pt x="30" y="15"/>
                    <a:pt x="33" y="9"/>
                  </a:cubicBezTo>
                  <a:close/>
                </a:path>
              </a:pathLst>
            </a:custGeom>
            <a:grpFill/>
            <a:ln>
              <a:noFill/>
            </a:ln>
          </p:spPr>
          <p:txBody>
            <a:bodyPr anchor="ctr"/>
            <a:lstStyle/>
            <a:p>
              <a:pPr algn="ctr"/>
              <a:endParaRPr/>
            </a:p>
          </p:txBody>
        </p:sp>
        <p:sp>
          <p:nvSpPr>
            <p:cNvPr id="845" name="işḷiďè"/>
            <p:cNvSpPr/>
            <p:nvPr/>
          </p:nvSpPr>
          <p:spPr bwMode="auto">
            <a:xfrm>
              <a:off x="2004590" y="2356565"/>
              <a:ext cx="126522" cy="69433"/>
            </a:xfrm>
            <a:custGeom>
              <a:avLst/>
              <a:gdLst>
                <a:gd name="T0" fmla="*/ 33 w 35"/>
                <a:gd name="T1" fmla="*/ 9 h 19"/>
                <a:gd name="T2" fmla="*/ 23 w 35"/>
                <a:gd name="T3" fmla="*/ 0 h 19"/>
                <a:gd name="T4" fmla="*/ 3 w 35"/>
                <a:gd name="T5" fmla="*/ 9 h 19"/>
                <a:gd name="T6" fmla="*/ 12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1" y="0"/>
                    <a:pt x="23" y="0"/>
                  </a:cubicBezTo>
                  <a:cubicBezTo>
                    <a:pt x="15" y="0"/>
                    <a:pt x="6" y="4"/>
                    <a:pt x="3" y="9"/>
                  </a:cubicBezTo>
                  <a:cubicBezTo>
                    <a:pt x="0" y="15"/>
                    <a:pt x="4" y="19"/>
                    <a:pt x="12" y="19"/>
                  </a:cubicBezTo>
                  <a:cubicBezTo>
                    <a:pt x="21" y="19"/>
                    <a:pt x="30" y="15"/>
                    <a:pt x="33" y="9"/>
                  </a:cubicBezTo>
                  <a:close/>
                </a:path>
              </a:pathLst>
            </a:custGeom>
            <a:grpFill/>
            <a:ln>
              <a:noFill/>
            </a:ln>
          </p:spPr>
          <p:txBody>
            <a:bodyPr anchor="ctr"/>
            <a:lstStyle/>
            <a:p>
              <a:pPr algn="ctr"/>
              <a:endParaRPr/>
            </a:p>
          </p:txBody>
        </p:sp>
        <p:sp>
          <p:nvSpPr>
            <p:cNvPr id="846" name="i$ľidè"/>
            <p:cNvSpPr/>
            <p:nvPr/>
          </p:nvSpPr>
          <p:spPr bwMode="auto">
            <a:xfrm>
              <a:off x="2135740" y="2356565"/>
              <a:ext cx="131151" cy="69433"/>
            </a:xfrm>
            <a:custGeom>
              <a:avLst/>
              <a:gdLst>
                <a:gd name="T0" fmla="*/ 33 w 36"/>
                <a:gd name="T1" fmla="*/ 9 h 19"/>
                <a:gd name="T2" fmla="*/ 23 w 36"/>
                <a:gd name="T3" fmla="*/ 0 h 19"/>
                <a:gd name="T4" fmla="*/ 3 w 36"/>
                <a:gd name="T5" fmla="*/ 9 h 19"/>
                <a:gd name="T6" fmla="*/ 13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2" y="0"/>
                    <a:pt x="23" y="0"/>
                  </a:cubicBezTo>
                  <a:cubicBezTo>
                    <a:pt x="15" y="0"/>
                    <a:pt x="6" y="4"/>
                    <a:pt x="3" y="9"/>
                  </a:cubicBezTo>
                  <a:cubicBezTo>
                    <a:pt x="0" y="15"/>
                    <a:pt x="5" y="19"/>
                    <a:pt x="13" y="19"/>
                  </a:cubicBezTo>
                  <a:cubicBezTo>
                    <a:pt x="21" y="19"/>
                    <a:pt x="31" y="15"/>
                    <a:pt x="33" y="9"/>
                  </a:cubicBezTo>
                  <a:close/>
                </a:path>
              </a:pathLst>
            </a:custGeom>
            <a:grpFill/>
            <a:ln>
              <a:noFill/>
            </a:ln>
          </p:spPr>
          <p:txBody>
            <a:bodyPr anchor="ctr"/>
            <a:lstStyle/>
            <a:p>
              <a:pPr algn="ctr"/>
              <a:endParaRPr/>
            </a:p>
          </p:txBody>
        </p:sp>
        <p:sp>
          <p:nvSpPr>
            <p:cNvPr id="847" name="îS1íḓé"/>
            <p:cNvSpPr/>
            <p:nvPr/>
          </p:nvSpPr>
          <p:spPr bwMode="auto">
            <a:xfrm>
              <a:off x="1817893" y="2439884"/>
              <a:ext cx="135779" cy="74061"/>
            </a:xfrm>
            <a:custGeom>
              <a:avLst/>
              <a:gdLst>
                <a:gd name="T0" fmla="*/ 33 w 37"/>
                <a:gd name="T1" fmla="*/ 10 h 20"/>
                <a:gd name="T2" fmla="*/ 24 w 37"/>
                <a:gd name="T3" fmla="*/ 0 h 20"/>
                <a:gd name="T4" fmla="*/ 3 w 37"/>
                <a:gd name="T5" fmla="*/ 10 h 20"/>
                <a:gd name="T6" fmla="*/ 13 w 37"/>
                <a:gd name="T7" fmla="*/ 20 h 20"/>
                <a:gd name="T8" fmla="*/ 33 w 37"/>
                <a:gd name="T9" fmla="*/ 10 h 20"/>
              </a:gdLst>
              <a:ahLst/>
              <a:cxnLst>
                <a:cxn ang="0">
                  <a:pos x="T0" y="T1"/>
                </a:cxn>
                <a:cxn ang="0">
                  <a:pos x="T2" y="T3"/>
                </a:cxn>
                <a:cxn ang="0">
                  <a:pos x="T4" y="T5"/>
                </a:cxn>
                <a:cxn ang="0">
                  <a:pos x="T6" y="T7"/>
                </a:cxn>
                <a:cxn ang="0">
                  <a:pos x="T8" y="T9"/>
                </a:cxn>
              </a:cxnLst>
              <a:rect l="0" t="0" r="r" b="b"/>
              <a:pathLst>
                <a:path w="37" h="20">
                  <a:moveTo>
                    <a:pt x="33" y="10"/>
                  </a:moveTo>
                  <a:cubicBezTo>
                    <a:pt x="37" y="5"/>
                    <a:pt x="32" y="0"/>
                    <a:pt x="24" y="0"/>
                  </a:cubicBezTo>
                  <a:cubicBezTo>
                    <a:pt x="16" y="0"/>
                    <a:pt x="6" y="5"/>
                    <a:pt x="3" y="10"/>
                  </a:cubicBezTo>
                  <a:cubicBezTo>
                    <a:pt x="0" y="16"/>
                    <a:pt x="4" y="20"/>
                    <a:pt x="13" y="20"/>
                  </a:cubicBezTo>
                  <a:cubicBezTo>
                    <a:pt x="21" y="20"/>
                    <a:pt x="30" y="16"/>
                    <a:pt x="33" y="10"/>
                  </a:cubicBezTo>
                  <a:close/>
                </a:path>
              </a:pathLst>
            </a:custGeom>
            <a:grpFill/>
            <a:ln>
              <a:noFill/>
            </a:ln>
          </p:spPr>
          <p:txBody>
            <a:bodyPr anchor="ctr"/>
            <a:lstStyle/>
            <a:p>
              <a:pPr algn="ctr"/>
              <a:endParaRPr/>
            </a:p>
          </p:txBody>
        </p:sp>
        <p:sp>
          <p:nvSpPr>
            <p:cNvPr id="848" name="ïšļîḋe"/>
            <p:cNvSpPr/>
            <p:nvPr/>
          </p:nvSpPr>
          <p:spPr bwMode="auto">
            <a:xfrm>
              <a:off x="1953672" y="2439884"/>
              <a:ext cx="134237" cy="74061"/>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5"/>
                    <a:pt x="32" y="0"/>
                    <a:pt x="24" y="0"/>
                  </a:cubicBezTo>
                  <a:cubicBezTo>
                    <a:pt x="16" y="0"/>
                    <a:pt x="6" y="5"/>
                    <a:pt x="3" y="10"/>
                  </a:cubicBezTo>
                  <a:cubicBezTo>
                    <a:pt x="0" y="16"/>
                    <a:pt x="5" y="20"/>
                    <a:pt x="13" y="20"/>
                  </a:cubicBezTo>
                  <a:cubicBezTo>
                    <a:pt x="21" y="20"/>
                    <a:pt x="31" y="16"/>
                    <a:pt x="34" y="10"/>
                  </a:cubicBezTo>
                  <a:close/>
                </a:path>
              </a:pathLst>
            </a:custGeom>
            <a:grpFill/>
            <a:ln>
              <a:noFill/>
            </a:ln>
          </p:spPr>
          <p:txBody>
            <a:bodyPr anchor="ctr"/>
            <a:lstStyle/>
            <a:p>
              <a:pPr algn="ctr"/>
              <a:endParaRPr/>
            </a:p>
          </p:txBody>
        </p:sp>
        <p:sp>
          <p:nvSpPr>
            <p:cNvPr id="849" name="îṧ1ïdé"/>
            <p:cNvSpPr/>
            <p:nvPr/>
          </p:nvSpPr>
          <p:spPr bwMode="auto">
            <a:xfrm>
              <a:off x="2090995" y="2439884"/>
              <a:ext cx="132693" cy="74061"/>
            </a:xfrm>
            <a:custGeom>
              <a:avLst/>
              <a:gdLst>
                <a:gd name="T0" fmla="*/ 33 w 36"/>
                <a:gd name="T1" fmla="*/ 10 h 20"/>
                <a:gd name="T2" fmla="*/ 23 w 36"/>
                <a:gd name="T3" fmla="*/ 0 h 20"/>
                <a:gd name="T4" fmla="*/ 2 w 36"/>
                <a:gd name="T5" fmla="*/ 10 h 20"/>
                <a:gd name="T6" fmla="*/ 12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5"/>
                    <a:pt x="31" y="0"/>
                    <a:pt x="23" y="0"/>
                  </a:cubicBezTo>
                  <a:cubicBezTo>
                    <a:pt x="15" y="0"/>
                    <a:pt x="5" y="5"/>
                    <a:pt x="2" y="10"/>
                  </a:cubicBezTo>
                  <a:cubicBezTo>
                    <a:pt x="0" y="16"/>
                    <a:pt x="4" y="20"/>
                    <a:pt x="12" y="20"/>
                  </a:cubicBezTo>
                  <a:cubicBezTo>
                    <a:pt x="21" y="20"/>
                    <a:pt x="30" y="16"/>
                    <a:pt x="33" y="10"/>
                  </a:cubicBezTo>
                  <a:close/>
                </a:path>
              </a:pathLst>
            </a:custGeom>
            <a:grpFill/>
            <a:ln>
              <a:noFill/>
            </a:ln>
          </p:spPr>
          <p:txBody>
            <a:bodyPr anchor="ctr"/>
            <a:lstStyle/>
            <a:p>
              <a:pPr algn="ctr"/>
              <a:endParaRPr/>
            </a:p>
          </p:txBody>
        </p:sp>
        <p:sp>
          <p:nvSpPr>
            <p:cNvPr id="850" name="î$lïďê"/>
            <p:cNvSpPr/>
            <p:nvPr/>
          </p:nvSpPr>
          <p:spPr bwMode="auto">
            <a:xfrm>
              <a:off x="1766976" y="2532461"/>
              <a:ext cx="134237"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3" y="0"/>
                    <a:pt x="24" y="0"/>
                  </a:cubicBezTo>
                  <a:cubicBezTo>
                    <a:pt x="16" y="0"/>
                    <a:pt x="6" y="4"/>
                    <a:pt x="3" y="10"/>
                  </a:cubicBezTo>
                  <a:cubicBezTo>
                    <a:pt x="0" y="15"/>
                    <a:pt x="4" y="20"/>
                    <a:pt x="13" y="20"/>
                  </a:cubicBezTo>
                  <a:cubicBezTo>
                    <a:pt x="21" y="20"/>
                    <a:pt x="31" y="15"/>
                    <a:pt x="34" y="10"/>
                  </a:cubicBezTo>
                  <a:close/>
                </a:path>
              </a:pathLst>
            </a:custGeom>
            <a:grpFill/>
            <a:ln>
              <a:noFill/>
            </a:ln>
          </p:spPr>
          <p:txBody>
            <a:bodyPr anchor="ctr"/>
            <a:lstStyle/>
            <a:p>
              <a:pPr algn="ctr"/>
              <a:endParaRPr/>
            </a:p>
          </p:txBody>
        </p:sp>
        <p:sp>
          <p:nvSpPr>
            <p:cNvPr id="851" name="ïsḷiḓê"/>
            <p:cNvSpPr/>
            <p:nvPr/>
          </p:nvSpPr>
          <p:spPr bwMode="auto">
            <a:xfrm>
              <a:off x="1905841" y="2532461"/>
              <a:ext cx="131151" cy="72519"/>
            </a:xfrm>
            <a:custGeom>
              <a:avLst/>
              <a:gdLst>
                <a:gd name="T0" fmla="*/ 33 w 36"/>
                <a:gd name="T1" fmla="*/ 10 h 20"/>
                <a:gd name="T2" fmla="*/ 24 w 36"/>
                <a:gd name="T3" fmla="*/ 0 h 20"/>
                <a:gd name="T4" fmla="*/ 3 w 36"/>
                <a:gd name="T5" fmla="*/ 10 h 20"/>
                <a:gd name="T6" fmla="*/ 12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2" y="0"/>
                    <a:pt x="24" y="0"/>
                  </a:cubicBezTo>
                  <a:cubicBezTo>
                    <a:pt x="15" y="0"/>
                    <a:pt x="6" y="4"/>
                    <a:pt x="3" y="10"/>
                  </a:cubicBezTo>
                  <a:cubicBezTo>
                    <a:pt x="0" y="15"/>
                    <a:pt x="4" y="20"/>
                    <a:pt x="12" y="20"/>
                  </a:cubicBezTo>
                  <a:cubicBezTo>
                    <a:pt x="21" y="20"/>
                    <a:pt x="30" y="15"/>
                    <a:pt x="33" y="10"/>
                  </a:cubicBezTo>
                  <a:close/>
                </a:path>
              </a:pathLst>
            </a:custGeom>
            <a:grpFill/>
            <a:ln>
              <a:noFill/>
            </a:ln>
          </p:spPr>
          <p:txBody>
            <a:bodyPr anchor="ctr"/>
            <a:lstStyle/>
            <a:p>
              <a:pPr algn="ctr"/>
              <a:endParaRPr/>
            </a:p>
          </p:txBody>
        </p:sp>
        <p:sp>
          <p:nvSpPr>
            <p:cNvPr id="852" name="ïşḷîḓê"/>
            <p:cNvSpPr/>
            <p:nvPr/>
          </p:nvSpPr>
          <p:spPr bwMode="auto">
            <a:xfrm>
              <a:off x="2040077" y="2532461"/>
              <a:ext cx="135779"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3" y="0"/>
                    <a:pt x="24" y="0"/>
                  </a:cubicBezTo>
                  <a:cubicBezTo>
                    <a:pt x="16" y="0"/>
                    <a:pt x="6" y="4"/>
                    <a:pt x="3" y="10"/>
                  </a:cubicBezTo>
                  <a:cubicBezTo>
                    <a:pt x="0" y="15"/>
                    <a:pt x="5" y="20"/>
                    <a:pt x="13" y="20"/>
                  </a:cubicBezTo>
                  <a:cubicBezTo>
                    <a:pt x="22" y="20"/>
                    <a:pt x="31" y="15"/>
                    <a:pt x="34" y="10"/>
                  </a:cubicBezTo>
                  <a:close/>
                </a:path>
              </a:pathLst>
            </a:custGeom>
            <a:grpFill/>
            <a:ln>
              <a:noFill/>
            </a:ln>
          </p:spPr>
          <p:txBody>
            <a:bodyPr anchor="ctr"/>
            <a:lstStyle/>
            <a:p>
              <a:pPr algn="ctr"/>
              <a:endParaRPr/>
            </a:p>
          </p:txBody>
        </p:sp>
        <p:sp>
          <p:nvSpPr>
            <p:cNvPr id="853" name="íŝlîḍê"/>
            <p:cNvSpPr/>
            <p:nvPr/>
          </p:nvSpPr>
          <p:spPr bwMode="auto">
            <a:xfrm>
              <a:off x="1850295" y="2623494"/>
              <a:ext cx="138865" cy="72519"/>
            </a:xfrm>
            <a:custGeom>
              <a:avLst/>
              <a:gdLst>
                <a:gd name="T0" fmla="*/ 35 w 38"/>
                <a:gd name="T1" fmla="*/ 10 h 20"/>
                <a:gd name="T2" fmla="*/ 25 w 38"/>
                <a:gd name="T3" fmla="*/ 0 h 20"/>
                <a:gd name="T4" fmla="*/ 4 w 38"/>
                <a:gd name="T5" fmla="*/ 10 h 20"/>
                <a:gd name="T6" fmla="*/ 14 w 38"/>
                <a:gd name="T7" fmla="*/ 20 h 20"/>
                <a:gd name="T8" fmla="*/ 35 w 38"/>
                <a:gd name="T9" fmla="*/ 10 h 20"/>
              </a:gdLst>
              <a:ahLst/>
              <a:cxnLst>
                <a:cxn ang="0">
                  <a:pos x="T0" y="T1"/>
                </a:cxn>
                <a:cxn ang="0">
                  <a:pos x="T2" y="T3"/>
                </a:cxn>
                <a:cxn ang="0">
                  <a:pos x="T4" y="T5"/>
                </a:cxn>
                <a:cxn ang="0">
                  <a:pos x="T6" y="T7"/>
                </a:cxn>
                <a:cxn ang="0">
                  <a:pos x="T8" y="T9"/>
                </a:cxn>
              </a:cxnLst>
              <a:rect l="0" t="0" r="r" b="b"/>
              <a:pathLst>
                <a:path w="38" h="20">
                  <a:moveTo>
                    <a:pt x="35" y="10"/>
                  </a:moveTo>
                  <a:cubicBezTo>
                    <a:pt x="38" y="4"/>
                    <a:pt x="34" y="0"/>
                    <a:pt x="25" y="0"/>
                  </a:cubicBezTo>
                  <a:cubicBezTo>
                    <a:pt x="16" y="0"/>
                    <a:pt x="7" y="4"/>
                    <a:pt x="4" y="10"/>
                  </a:cubicBezTo>
                  <a:cubicBezTo>
                    <a:pt x="0" y="16"/>
                    <a:pt x="5" y="20"/>
                    <a:pt x="14" y="20"/>
                  </a:cubicBezTo>
                  <a:cubicBezTo>
                    <a:pt x="22" y="20"/>
                    <a:pt x="32" y="16"/>
                    <a:pt x="35" y="10"/>
                  </a:cubicBezTo>
                  <a:close/>
                </a:path>
              </a:pathLst>
            </a:custGeom>
            <a:grpFill/>
            <a:ln>
              <a:noFill/>
            </a:ln>
          </p:spPr>
          <p:txBody>
            <a:bodyPr anchor="ctr"/>
            <a:lstStyle/>
            <a:p>
              <a:pPr algn="ctr"/>
              <a:endParaRPr/>
            </a:p>
          </p:txBody>
        </p:sp>
        <p:sp>
          <p:nvSpPr>
            <p:cNvPr id="854" name="iṩḷíḋe"/>
            <p:cNvSpPr/>
            <p:nvPr/>
          </p:nvSpPr>
          <p:spPr bwMode="auto">
            <a:xfrm>
              <a:off x="1993789" y="2623494"/>
              <a:ext cx="134237"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2" y="0"/>
                    <a:pt x="24" y="0"/>
                  </a:cubicBezTo>
                  <a:cubicBezTo>
                    <a:pt x="15" y="0"/>
                    <a:pt x="6" y="4"/>
                    <a:pt x="3" y="10"/>
                  </a:cubicBezTo>
                  <a:cubicBezTo>
                    <a:pt x="0" y="16"/>
                    <a:pt x="4" y="20"/>
                    <a:pt x="13" y="20"/>
                  </a:cubicBezTo>
                  <a:cubicBezTo>
                    <a:pt x="22" y="20"/>
                    <a:pt x="31" y="16"/>
                    <a:pt x="34" y="10"/>
                  </a:cubicBezTo>
                  <a:close/>
                </a:path>
              </a:pathLst>
            </a:custGeom>
            <a:grpFill/>
            <a:ln>
              <a:noFill/>
            </a:ln>
          </p:spPr>
          <p:txBody>
            <a:bodyPr anchor="ctr"/>
            <a:lstStyle/>
            <a:p>
              <a:pPr algn="ctr"/>
              <a:endParaRPr/>
            </a:p>
          </p:txBody>
        </p:sp>
        <p:sp>
          <p:nvSpPr>
            <p:cNvPr id="855" name="i$1ïḍê"/>
            <p:cNvSpPr/>
            <p:nvPr/>
          </p:nvSpPr>
          <p:spPr bwMode="auto">
            <a:xfrm>
              <a:off x="1942872" y="2714528"/>
              <a:ext cx="137323" cy="80233"/>
            </a:xfrm>
            <a:custGeom>
              <a:avLst/>
              <a:gdLst>
                <a:gd name="T0" fmla="*/ 35 w 38"/>
                <a:gd name="T1" fmla="*/ 11 h 22"/>
                <a:gd name="T2" fmla="*/ 24 w 38"/>
                <a:gd name="T3" fmla="*/ 0 h 22"/>
                <a:gd name="T4" fmla="*/ 3 w 38"/>
                <a:gd name="T5" fmla="*/ 11 h 22"/>
                <a:gd name="T6" fmla="*/ 13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4" y="0"/>
                  </a:cubicBezTo>
                  <a:cubicBezTo>
                    <a:pt x="16" y="0"/>
                    <a:pt x="6" y="5"/>
                    <a:pt x="3" y="11"/>
                  </a:cubicBezTo>
                  <a:cubicBezTo>
                    <a:pt x="0" y="17"/>
                    <a:pt x="4" y="22"/>
                    <a:pt x="13" y="22"/>
                  </a:cubicBezTo>
                  <a:cubicBezTo>
                    <a:pt x="22" y="22"/>
                    <a:pt x="31" y="17"/>
                    <a:pt x="35" y="11"/>
                  </a:cubicBezTo>
                  <a:close/>
                </a:path>
              </a:pathLst>
            </a:custGeom>
            <a:grpFill/>
            <a:ln>
              <a:noFill/>
            </a:ln>
          </p:spPr>
          <p:txBody>
            <a:bodyPr anchor="ctr"/>
            <a:lstStyle/>
            <a:p>
              <a:pPr algn="ctr"/>
              <a:endParaRPr/>
            </a:p>
          </p:txBody>
        </p:sp>
        <p:sp>
          <p:nvSpPr>
            <p:cNvPr id="856" name="iṧ1íḑé"/>
            <p:cNvSpPr/>
            <p:nvPr/>
          </p:nvSpPr>
          <p:spPr bwMode="auto">
            <a:xfrm>
              <a:off x="2084823" y="2714528"/>
              <a:ext cx="134237" cy="80233"/>
            </a:xfrm>
            <a:custGeom>
              <a:avLst/>
              <a:gdLst>
                <a:gd name="T0" fmla="*/ 34 w 37"/>
                <a:gd name="T1" fmla="*/ 11 h 22"/>
                <a:gd name="T2" fmla="*/ 24 w 37"/>
                <a:gd name="T3" fmla="*/ 0 h 22"/>
                <a:gd name="T4" fmla="*/ 3 w 37"/>
                <a:gd name="T5" fmla="*/ 11 h 22"/>
                <a:gd name="T6" fmla="*/ 13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7" y="5"/>
                    <a:pt x="33" y="0"/>
                    <a:pt x="24" y="0"/>
                  </a:cubicBezTo>
                  <a:cubicBezTo>
                    <a:pt x="15" y="0"/>
                    <a:pt x="6" y="5"/>
                    <a:pt x="3" y="11"/>
                  </a:cubicBezTo>
                  <a:cubicBezTo>
                    <a:pt x="0" y="17"/>
                    <a:pt x="4" y="22"/>
                    <a:pt x="13" y="22"/>
                  </a:cubicBezTo>
                  <a:cubicBezTo>
                    <a:pt x="22" y="22"/>
                    <a:pt x="31" y="17"/>
                    <a:pt x="34" y="11"/>
                  </a:cubicBezTo>
                  <a:close/>
                </a:path>
              </a:pathLst>
            </a:custGeom>
            <a:grpFill/>
            <a:ln>
              <a:noFill/>
            </a:ln>
          </p:spPr>
          <p:txBody>
            <a:bodyPr anchor="ctr"/>
            <a:lstStyle/>
            <a:p>
              <a:pPr algn="ctr"/>
              <a:endParaRPr/>
            </a:p>
          </p:txBody>
        </p:sp>
        <p:sp>
          <p:nvSpPr>
            <p:cNvPr id="857" name="ïṥ1îḓè"/>
            <p:cNvSpPr/>
            <p:nvPr/>
          </p:nvSpPr>
          <p:spPr bwMode="auto">
            <a:xfrm>
              <a:off x="2033905" y="2810191"/>
              <a:ext cx="137323" cy="80233"/>
            </a:xfrm>
            <a:custGeom>
              <a:avLst/>
              <a:gdLst>
                <a:gd name="T0" fmla="*/ 35 w 38"/>
                <a:gd name="T1" fmla="*/ 11 h 22"/>
                <a:gd name="T2" fmla="*/ 25 w 38"/>
                <a:gd name="T3" fmla="*/ 0 h 22"/>
                <a:gd name="T4" fmla="*/ 3 w 38"/>
                <a:gd name="T5" fmla="*/ 11 h 22"/>
                <a:gd name="T6" fmla="*/ 13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5" y="0"/>
                  </a:cubicBezTo>
                  <a:cubicBezTo>
                    <a:pt x="16" y="0"/>
                    <a:pt x="6" y="5"/>
                    <a:pt x="3" y="11"/>
                  </a:cubicBezTo>
                  <a:cubicBezTo>
                    <a:pt x="0" y="17"/>
                    <a:pt x="4" y="22"/>
                    <a:pt x="13" y="22"/>
                  </a:cubicBezTo>
                  <a:cubicBezTo>
                    <a:pt x="22" y="22"/>
                    <a:pt x="32" y="17"/>
                    <a:pt x="35" y="11"/>
                  </a:cubicBezTo>
                  <a:close/>
                </a:path>
              </a:pathLst>
            </a:custGeom>
            <a:grpFill/>
            <a:ln>
              <a:noFill/>
            </a:ln>
          </p:spPr>
          <p:txBody>
            <a:bodyPr anchor="ctr"/>
            <a:lstStyle/>
            <a:p>
              <a:pPr algn="ctr"/>
              <a:endParaRPr/>
            </a:p>
          </p:txBody>
        </p:sp>
        <p:sp>
          <p:nvSpPr>
            <p:cNvPr id="858" name="îs1íḑè"/>
            <p:cNvSpPr/>
            <p:nvPr/>
          </p:nvSpPr>
          <p:spPr bwMode="auto">
            <a:xfrm>
              <a:off x="2718973" y="1734757"/>
              <a:ext cx="114178" cy="58632"/>
            </a:xfrm>
            <a:custGeom>
              <a:avLst/>
              <a:gdLst>
                <a:gd name="T0" fmla="*/ 29 w 31"/>
                <a:gd name="T1" fmla="*/ 8 h 16"/>
                <a:gd name="T2" fmla="*/ 20 w 31"/>
                <a:gd name="T3" fmla="*/ 0 h 16"/>
                <a:gd name="T4" fmla="*/ 2 w 31"/>
                <a:gd name="T5" fmla="*/ 8 h 16"/>
                <a:gd name="T6" fmla="*/ 12 w 31"/>
                <a:gd name="T7" fmla="*/ 16 h 16"/>
                <a:gd name="T8" fmla="*/ 29 w 31"/>
                <a:gd name="T9" fmla="*/ 8 h 16"/>
              </a:gdLst>
              <a:ahLst/>
              <a:cxnLst>
                <a:cxn ang="0">
                  <a:pos x="T0" y="T1"/>
                </a:cxn>
                <a:cxn ang="0">
                  <a:pos x="T2" y="T3"/>
                </a:cxn>
                <a:cxn ang="0">
                  <a:pos x="T4" y="T5"/>
                </a:cxn>
                <a:cxn ang="0">
                  <a:pos x="T6" y="T7"/>
                </a:cxn>
                <a:cxn ang="0">
                  <a:pos x="T8" y="T9"/>
                </a:cxn>
              </a:cxnLst>
              <a:rect l="0" t="0" r="r" b="b"/>
              <a:pathLst>
                <a:path w="31" h="16">
                  <a:moveTo>
                    <a:pt x="29" y="8"/>
                  </a:moveTo>
                  <a:cubicBezTo>
                    <a:pt x="31" y="3"/>
                    <a:pt x="27" y="0"/>
                    <a:pt x="20" y="0"/>
                  </a:cubicBezTo>
                  <a:cubicBezTo>
                    <a:pt x="12" y="0"/>
                    <a:pt x="4" y="3"/>
                    <a:pt x="2" y="8"/>
                  </a:cubicBezTo>
                  <a:cubicBezTo>
                    <a:pt x="0" y="12"/>
                    <a:pt x="4" y="16"/>
                    <a:pt x="12" y="16"/>
                  </a:cubicBezTo>
                  <a:cubicBezTo>
                    <a:pt x="19" y="16"/>
                    <a:pt x="27" y="12"/>
                    <a:pt x="29" y="8"/>
                  </a:cubicBezTo>
                  <a:close/>
                </a:path>
              </a:pathLst>
            </a:custGeom>
            <a:grpFill/>
            <a:ln>
              <a:noFill/>
            </a:ln>
          </p:spPr>
          <p:txBody>
            <a:bodyPr anchor="ctr"/>
            <a:lstStyle/>
            <a:p>
              <a:pPr algn="ctr"/>
              <a:endParaRPr/>
            </a:p>
          </p:txBody>
        </p:sp>
        <p:sp>
          <p:nvSpPr>
            <p:cNvPr id="859" name="í$ḷíḓé"/>
            <p:cNvSpPr/>
            <p:nvPr/>
          </p:nvSpPr>
          <p:spPr bwMode="auto">
            <a:xfrm>
              <a:off x="2683486" y="1804190"/>
              <a:ext cx="115721"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2" y="0"/>
                    <a:pt x="5" y="4"/>
                    <a:pt x="2"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860" name="iśḷîdé"/>
            <p:cNvSpPr/>
            <p:nvPr/>
          </p:nvSpPr>
          <p:spPr bwMode="auto">
            <a:xfrm>
              <a:off x="2646455" y="1878251"/>
              <a:ext cx="117264"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5" y="4"/>
                    <a:pt x="2"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861" name="ïSļïḍê"/>
            <p:cNvSpPr/>
            <p:nvPr/>
          </p:nvSpPr>
          <p:spPr bwMode="auto">
            <a:xfrm>
              <a:off x="2609425" y="1953855"/>
              <a:ext cx="117264" cy="63261"/>
            </a:xfrm>
            <a:custGeom>
              <a:avLst/>
              <a:gdLst>
                <a:gd name="T0" fmla="*/ 30 w 32"/>
                <a:gd name="T1" fmla="*/ 8 h 17"/>
                <a:gd name="T2" fmla="*/ 20 w 32"/>
                <a:gd name="T3" fmla="*/ 0 h 17"/>
                <a:gd name="T4" fmla="*/ 2 w 32"/>
                <a:gd name="T5" fmla="*/ 8 h 17"/>
                <a:gd name="T6" fmla="*/ 12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8" y="0"/>
                    <a:pt x="20" y="0"/>
                  </a:cubicBezTo>
                  <a:cubicBezTo>
                    <a:pt x="13" y="0"/>
                    <a:pt x="4" y="4"/>
                    <a:pt x="2" y="8"/>
                  </a:cubicBezTo>
                  <a:cubicBezTo>
                    <a:pt x="0" y="13"/>
                    <a:pt x="4" y="17"/>
                    <a:pt x="12" y="17"/>
                  </a:cubicBezTo>
                  <a:cubicBezTo>
                    <a:pt x="20" y="17"/>
                    <a:pt x="28" y="13"/>
                    <a:pt x="30" y="8"/>
                  </a:cubicBezTo>
                  <a:close/>
                </a:path>
              </a:pathLst>
            </a:custGeom>
            <a:grpFill/>
            <a:ln>
              <a:noFill/>
            </a:ln>
          </p:spPr>
          <p:txBody>
            <a:bodyPr anchor="ctr"/>
            <a:lstStyle/>
            <a:p>
              <a:pPr algn="ctr"/>
              <a:endParaRPr/>
            </a:p>
          </p:txBody>
        </p:sp>
        <p:sp>
          <p:nvSpPr>
            <p:cNvPr id="862" name="ïS1îḑê"/>
            <p:cNvSpPr/>
            <p:nvPr/>
          </p:nvSpPr>
          <p:spPr bwMode="auto">
            <a:xfrm>
              <a:off x="2569308" y="2031003"/>
              <a:ext cx="120350" cy="61718"/>
            </a:xfrm>
            <a:custGeom>
              <a:avLst/>
              <a:gdLst>
                <a:gd name="T0" fmla="*/ 31 w 33"/>
                <a:gd name="T1" fmla="*/ 9 h 17"/>
                <a:gd name="T2" fmla="*/ 21 w 33"/>
                <a:gd name="T3" fmla="*/ 0 h 17"/>
                <a:gd name="T4" fmla="*/ 2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3" y="0"/>
                    <a:pt x="5" y="4"/>
                    <a:pt x="2" y="9"/>
                  </a:cubicBezTo>
                  <a:cubicBezTo>
                    <a:pt x="0" y="13"/>
                    <a:pt x="5" y="17"/>
                    <a:pt x="12" y="17"/>
                  </a:cubicBezTo>
                  <a:cubicBezTo>
                    <a:pt x="20" y="17"/>
                    <a:pt x="29" y="13"/>
                    <a:pt x="31" y="9"/>
                  </a:cubicBezTo>
                  <a:close/>
                </a:path>
              </a:pathLst>
            </a:custGeom>
            <a:grpFill/>
            <a:ln>
              <a:noFill/>
            </a:ln>
          </p:spPr>
          <p:txBody>
            <a:bodyPr anchor="ctr"/>
            <a:lstStyle/>
            <a:p>
              <a:pPr algn="ctr"/>
              <a:endParaRPr/>
            </a:p>
          </p:txBody>
        </p:sp>
        <p:sp>
          <p:nvSpPr>
            <p:cNvPr id="863" name="îṥḷíďe"/>
            <p:cNvSpPr/>
            <p:nvPr/>
          </p:nvSpPr>
          <p:spPr bwMode="auto">
            <a:xfrm>
              <a:off x="2529192" y="2108150"/>
              <a:ext cx="124979" cy="64804"/>
            </a:xfrm>
            <a:custGeom>
              <a:avLst/>
              <a:gdLst>
                <a:gd name="T0" fmla="*/ 32 w 34"/>
                <a:gd name="T1" fmla="*/ 9 h 18"/>
                <a:gd name="T2" fmla="*/ 22 w 34"/>
                <a:gd name="T3" fmla="*/ 0 h 18"/>
                <a:gd name="T4" fmla="*/ 3 w 34"/>
                <a:gd name="T5" fmla="*/ 9 h 18"/>
                <a:gd name="T6" fmla="*/ 13 w 34"/>
                <a:gd name="T7" fmla="*/ 18 h 18"/>
                <a:gd name="T8" fmla="*/ 32 w 34"/>
                <a:gd name="T9" fmla="*/ 9 h 18"/>
              </a:gdLst>
              <a:ahLst/>
              <a:cxnLst>
                <a:cxn ang="0">
                  <a:pos x="T0" y="T1"/>
                </a:cxn>
                <a:cxn ang="0">
                  <a:pos x="T2" y="T3"/>
                </a:cxn>
                <a:cxn ang="0">
                  <a:pos x="T4" y="T5"/>
                </a:cxn>
                <a:cxn ang="0">
                  <a:pos x="T6" y="T7"/>
                </a:cxn>
                <a:cxn ang="0">
                  <a:pos x="T8" y="T9"/>
                </a:cxn>
              </a:cxnLst>
              <a:rect l="0" t="0" r="r" b="b"/>
              <a:pathLst>
                <a:path w="34" h="18">
                  <a:moveTo>
                    <a:pt x="32" y="9"/>
                  </a:moveTo>
                  <a:cubicBezTo>
                    <a:pt x="34" y="4"/>
                    <a:pt x="29" y="0"/>
                    <a:pt x="22" y="0"/>
                  </a:cubicBezTo>
                  <a:cubicBezTo>
                    <a:pt x="14" y="0"/>
                    <a:pt x="5" y="4"/>
                    <a:pt x="3" y="9"/>
                  </a:cubicBezTo>
                  <a:cubicBezTo>
                    <a:pt x="0" y="14"/>
                    <a:pt x="5" y="18"/>
                    <a:pt x="13" y="18"/>
                  </a:cubicBezTo>
                  <a:cubicBezTo>
                    <a:pt x="21" y="18"/>
                    <a:pt x="29" y="14"/>
                    <a:pt x="32" y="9"/>
                  </a:cubicBezTo>
                  <a:close/>
                </a:path>
              </a:pathLst>
            </a:custGeom>
            <a:grpFill/>
            <a:ln>
              <a:noFill/>
            </a:ln>
          </p:spPr>
          <p:txBody>
            <a:bodyPr anchor="ctr"/>
            <a:lstStyle/>
            <a:p>
              <a:pPr algn="ctr"/>
              <a:endParaRPr/>
            </a:p>
          </p:txBody>
        </p:sp>
        <p:sp>
          <p:nvSpPr>
            <p:cNvPr id="864" name="išļîḑè"/>
            <p:cNvSpPr/>
            <p:nvPr/>
          </p:nvSpPr>
          <p:spPr bwMode="auto">
            <a:xfrm>
              <a:off x="2489075" y="2188383"/>
              <a:ext cx="124979" cy="69433"/>
            </a:xfrm>
            <a:custGeom>
              <a:avLst/>
              <a:gdLst>
                <a:gd name="T0" fmla="*/ 32 w 34"/>
                <a:gd name="T1" fmla="*/ 9 h 19"/>
                <a:gd name="T2" fmla="*/ 22 w 34"/>
                <a:gd name="T3" fmla="*/ 0 h 19"/>
                <a:gd name="T4" fmla="*/ 3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30" y="0"/>
                    <a:pt x="22" y="0"/>
                  </a:cubicBezTo>
                  <a:cubicBezTo>
                    <a:pt x="14" y="0"/>
                    <a:pt x="5" y="4"/>
                    <a:pt x="3" y="9"/>
                  </a:cubicBezTo>
                  <a:cubicBezTo>
                    <a:pt x="0" y="14"/>
                    <a:pt x="5" y="19"/>
                    <a:pt x="13" y="19"/>
                  </a:cubicBezTo>
                  <a:cubicBezTo>
                    <a:pt x="21" y="19"/>
                    <a:pt x="29" y="14"/>
                    <a:pt x="32" y="9"/>
                  </a:cubicBezTo>
                  <a:close/>
                </a:path>
              </a:pathLst>
            </a:custGeom>
            <a:grpFill/>
            <a:ln>
              <a:noFill/>
            </a:ln>
          </p:spPr>
          <p:txBody>
            <a:bodyPr anchor="ctr"/>
            <a:lstStyle/>
            <a:p>
              <a:pPr algn="ctr"/>
              <a:endParaRPr/>
            </a:p>
          </p:txBody>
        </p:sp>
        <p:sp>
          <p:nvSpPr>
            <p:cNvPr id="865" name="iṧ1îḋè"/>
            <p:cNvSpPr/>
            <p:nvPr/>
          </p:nvSpPr>
          <p:spPr bwMode="auto">
            <a:xfrm>
              <a:off x="2448958" y="2271702"/>
              <a:ext cx="124979" cy="69433"/>
            </a:xfrm>
            <a:custGeom>
              <a:avLst/>
              <a:gdLst>
                <a:gd name="T0" fmla="*/ 32 w 34"/>
                <a:gd name="T1" fmla="*/ 9 h 19"/>
                <a:gd name="T2" fmla="*/ 22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30" y="0"/>
                    <a:pt x="22" y="0"/>
                  </a:cubicBezTo>
                  <a:cubicBezTo>
                    <a:pt x="14" y="0"/>
                    <a:pt x="5" y="4"/>
                    <a:pt x="2" y="9"/>
                  </a:cubicBezTo>
                  <a:cubicBezTo>
                    <a:pt x="0" y="14"/>
                    <a:pt x="4" y="19"/>
                    <a:pt x="13" y="19"/>
                  </a:cubicBezTo>
                  <a:cubicBezTo>
                    <a:pt x="21" y="19"/>
                    <a:pt x="29" y="14"/>
                    <a:pt x="32" y="9"/>
                  </a:cubicBezTo>
                  <a:close/>
                </a:path>
              </a:pathLst>
            </a:custGeom>
            <a:grpFill/>
            <a:ln>
              <a:noFill/>
            </a:ln>
          </p:spPr>
          <p:txBody>
            <a:bodyPr anchor="ctr"/>
            <a:lstStyle/>
            <a:p>
              <a:pPr algn="ctr"/>
              <a:endParaRPr/>
            </a:p>
          </p:txBody>
        </p:sp>
        <p:sp>
          <p:nvSpPr>
            <p:cNvPr id="866" name="ïśļîḓé"/>
            <p:cNvSpPr/>
            <p:nvPr/>
          </p:nvSpPr>
          <p:spPr bwMode="auto">
            <a:xfrm>
              <a:off x="2405756" y="2356565"/>
              <a:ext cx="128065" cy="69433"/>
            </a:xfrm>
            <a:custGeom>
              <a:avLst/>
              <a:gdLst>
                <a:gd name="T0" fmla="*/ 33 w 35"/>
                <a:gd name="T1" fmla="*/ 9 h 19"/>
                <a:gd name="T2" fmla="*/ 22 w 35"/>
                <a:gd name="T3" fmla="*/ 0 h 19"/>
                <a:gd name="T4" fmla="*/ 3 w 35"/>
                <a:gd name="T5" fmla="*/ 9 h 19"/>
                <a:gd name="T6" fmla="*/ 13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1" y="0"/>
                    <a:pt x="22" y="0"/>
                  </a:cubicBezTo>
                  <a:cubicBezTo>
                    <a:pt x="14" y="0"/>
                    <a:pt x="5" y="4"/>
                    <a:pt x="3" y="9"/>
                  </a:cubicBezTo>
                  <a:cubicBezTo>
                    <a:pt x="0" y="15"/>
                    <a:pt x="5" y="19"/>
                    <a:pt x="13" y="19"/>
                  </a:cubicBezTo>
                  <a:cubicBezTo>
                    <a:pt x="21" y="19"/>
                    <a:pt x="30" y="15"/>
                    <a:pt x="33" y="9"/>
                  </a:cubicBezTo>
                  <a:close/>
                </a:path>
              </a:pathLst>
            </a:custGeom>
            <a:grpFill/>
            <a:ln>
              <a:noFill/>
            </a:ln>
          </p:spPr>
          <p:txBody>
            <a:bodyPr anchor="ctr"/>
            <a:lstStyle/>
            <a:p>
              <a:pPr algn="ctr"/>
              <a:endParaRPr/>
            </a:p>
          </p:txBody>
        </p:sp>
        <p:sp>
          <p:nvSpPr>
            <p:cNvPr id="867" name="ïŝḷiḑè"/>
            <p:cNvSpPr/>
            <p:nvPr/>
          </p:nvSpPr>
          <p:spPr bwMode="auto">
            <a:xfrm>
              <a:off x="2361010" y="2439884"/>
              <a:ext cx="132693" cy="74061"/>
            </a:xfrm>
            <a:custGeom>
              <a:avLst/>
              <a:gdLst>
                <a:gd name="T0" fmla="*/ 33 w 36"/>
                <a:gd name="T1" fmla="*/ 10 h 20"/>
                <a:gd name="T2" fmla="*/ 23 w 36"/>
                <a:gd name="T3" fmla="*/ 0 h 20"/>
                <a:gd name="T4" fmla="*/ 3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5"/>
                    <a:pt x="31" y="0"/>
                    <a:pt x="23" y="0"/>
                  </a:cubicBezTo>
                  <a:cubicBezTo>
                    <a:pt x="15" y="0"/>
                    <a:pt x="6" y="5"/>
                    <a:pt x="3" y="10"/>
                  </a:cubicBezTo>
                  <a:cubicBezTo>
                    <a:pt x="0" y="16"/>
                    <a:pt x="5" y="20"/>
                    <a:pt x="13" y="20"/>
                  </a:cubicBezTo>
                  <a:cubicBezTo>
                    <a:pt x="22" y="20"/>
                    <a:pt x="31" y="16"/>
                    <a:pt x="33" y="10"/>
                  </a:cubicBezTo>
                  <a:close/>
                </a:path>
              </a:pathLst>
            </a:custGeom>
            <a:grpFill/>
            <a:ln>
              <a:noFill/>
            </a:ln>
          </p:spPr>
          <p:txBody>
            <a:bodyPr anchor="ctr"/>
            <a:lstStyle/>
            <a:p>
              <a:pPr algn="ctr"/>
              <a:endParaRPr/>
            </a:p>
          </p:txBody>
        </p:sp>
        <p:sp>
          <p:nvSpPr>
            <p:cNvPr id="868" name="íŝļïḓe"/>
            <p:cNvSpPr/>
            <p:nvPr/>
          </p:nvSpPr>
          <p:spPr bwMode="auto">
            <a:xfrm>
              <a:off x="2317807" y="2532461"/>
              <a:ext cx="131151" cy="72519"/>
            </a:xfrm>
            <a:custGeom>
              <a:avLst/>
              <a:gdLst>
                <a:gd name="T0" fmla="*/ 33 w 36"/>
                <a:gd name="T1" fmla="*/ 10 h 20"/>
                <a:gd name="T2" fmla="*/ 23 w 36"/>
                <a:gd name="T3" fmla="*/ 0 h 20"/>
                <a:gd name="T4" fmla="*/ 3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1" y="0"/>
                    <a:pt x="23" y="0"/>
                  </a:cubicBezTo>
                  <a:cubicBezTo>
                    <a:pt x="15" y="0"/>
                    <a:pt x="5" y="4"/>
                    <a:pt x="3" y="10"/>
                  </a:cubicBezTo>
                  <a:cubicBezTo>
                    <a:pt x="0" y="15"/>
                    <a:pt x="5" y="20"/>
                    <a:pt x="13" y="20"/>
                  </a:cubicBezTo>
                  <a:cubicBezTo>
                    <a:pt x="22" y="20"/>
                    <a:pt x="31" y="15"/>
                    <a:pt x="33" y="10"/>
                  </a:cubicBezTo>
                  <a:close/>
                </a:path>
              </a:pathLst>
            </a:custGeom>
            <a:grpFill/>
            <a:ln>
              <a:noFill/>
            </a:ln>
          </p:spPr>
          <p:txBody>
            <a:bodyPr anchor="ctr"/>
            <a:lstStyle/>
            <a:p>
              <a:pPr algn="ctr"/>
              <a:endParaRPr/>
            </a:p>
          </p:txBody>
        </p:sp>
        <p:sp>
          <p:nvSpPr>
            <p:cNvPr id="869" name="ïṣlîḍe"/>
            <p:cNvSpPr/>
            <p:nvPr/>
          </p:nvSpPr>
          <p:spPr bwMode="auto">
            <a:xfrm>
              <a:off x="2269977" y="2623494"/>
              <a:ext cx="135779" cy="72519"/>
            </a:xfrm>
            <a:custGeom>
              <a:avLst/>
              <a:gdLst>
                <a:gd name="T0" fmla="*/ 34 w 37"/>
                <a:gd name="T1" fmla="*/ 10 h 20"/>
                <a:gd name="T2" fmla="*/ 24 w 37"/>
                <a:gd name="T3" fmla="*/ 0 h 20"/>
                <a:gd name="T4" fmla="*/ 3 w 37"/>
                <a:gd name="T5" fmla="*/ 10 h 20"/>
                <a:gd name="T6" fmla="*/ 14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2" y="0"/>
                    <a:pt x="24" y="0"/>
                  </a:cubicBezTo>
                  <a:cubicBezTo>
                    <a:pt x="15" y="0"/>
                    <a:pt x="6" y="4"/>
                    <a:pt x="3" y="10"/>
                  </a:cubicBezTo>
                  <a:cubicBezTo>
                    <a:pt x="0" y="16"/>
                    <a:pt x="5" y="20"/>
                    <a:pt x="14" y="20"/>
                  </a:cubicBezTo>
                  <a:cubicBezTo>
                    <a:pt x="22" y="20"/>
                    <a:pt x="32" y="16"/>
                    <a:pt x="34" y="10"/>
                  </a:cubicBezTo>
                  <a:close/>
                </a:path>
              </a:pathLst>
            </a:custGeom>
            <a:grpFill/>
            <a:ln>
              <a:noFill/>
            </a:ln>
          </p:spPr>
          <p:txBody>
            <a:bodyPr anchor="ctr"/>
            <a:lstStyle/>
            <a:p>
              <a:pPr algn="ctr"/>
              <a:endParaRPr/>
            </a:p>
          </p:txBody>
        </p:sp>
        <p:sp>
          <p:nvSpPr>
            <p:cNvPr id="870" name="ï$ļiḑé"/>
            <p:cNvSpPr/>
            <p:nvPr/>
          </p:nvSpPr>
          <p:spPr bwMode="auto">
            <a:xfrm>
              <a:off x="2223688" y="2714528"/>
              <a:ext cx="137323" cy="80233"/>
            </a:xfrm>
            <a:custGeom>
              <a:avLst/>
              <a:gdLst>
                <a:gd name="T0" fmla="*/ 35 w 38"/>
                <a:gd name="T1" fmla="*/ 11 h 22"/>
                <a:gd name="T2" fmla="*/ 24 w 38"/>
                <a:gd name="T3" fmla="*/ 0 h 22"/>
                <a:gd name="T4" fmla="*/ 3 w 38"/>
                <a:gd name="T5" fmla="*/ 11 h 22"/>
                <a:gd name="T6" fmla="*/ 14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4" y="0"/>
                  </a:cubicBezTo>
                  <a:cubicBezTo>
                    <a:pt x="16" y="0"/>
                    <a:pt x="6" y="5"/>
                    <a:pt x="3" y="11"/>
                  </a:cubicBezTo>
                  <a:cubicBezTo>
                    <a:pt x="0" y="17"/>
                    <a:pt x="5" y="22"/>
                    <a:pt x="14" y="22"/>
                  </a:cubicBezTo>
                  <a:cubicBezTo>
                    <a:pt x="23" y="22"/>
                    <a:pt x="32" y="17"/>
                    <a:pt x="35" y="11"/>
                  </a:cubicBezTo>
                  <a:close/>
                </a:path>
              </a:pathLst>
            </a:custGeom>
            <a:grpFill/>
            <a:ln>
              <a:noFill/>
            </a:ln>
          </p:spPr>
          <p:txBody>
            <a:bodyPr anchor="ctr"/>
            <a:lstStyle/>
            <a:p>
              <a:pPr algn="ctr"/>
              <a:endParaRPr/>
            </a:p>
          </p:txBody>
        </p:sp>
        <p:sp>
          <p:nvSpPr>
            <p:cNvPr id="871" name="ï$ḷîḑè"/>
            <p:cNvSpPr/>
            <p:nvPr/>
          </p:nvSpPr>
          <p:spPr bwMode="auto">
            <a:xfrm>
              <a:off x="2175856" y="2810191"/>
              <a:ext cx="138865" cy="80233"/>
            </a:xfrm>
            <a:custGeom>
              <a:avLst/>
              <a:gdLst>
                <a:gd name="T0" fmla="*/ 35 w 38"/>
                <a:gd name="T1" fmla="*/ 11 h 22"/>
                <a:gd name="T2" fmla="*/ 25 w 38"/>
                <a:gd name="T3" fmla="*/ 0 h 22"/>
                <a:gd name="T4" fmla="*/ 3 w 38"/>
                <a:gd name="T5" fmla="*/ 11 h 22"/>
                <a:gd name="T6" fmla="*/ 14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5" y="0"/>
                  </a:cubicBezTo>
                  <a:cubicBezTo>
                    <a:pt x="16" y="0"/>
                    <a:pt x="6" y="5"/>
                    <a:pt x="3" y="11"/>
                  </a:cubicBezTo>
                  <a:cubicBezTo>
                    <a:pt x="0" y="17"/>
                    <a:pt x="5" y="22"/>
                    <a:pt x="14" y="22"/>
                  </a:cubicBezTo>
                  <a:cubicBezTo>
                    <a:pt x="23" y="22"/>
                    <a:pt x="32" y="17"/>
                    <a:pt x="35" y="11"/>
                  </a:cubicBezTo>
                  <a:close/>
                </a:path>
              </a:pathLst>
            </a:custGeom>
            <a:grpFill/>
            <a:ln>
              <a:noFill/>
            </a:ln>
          </p:spPr>
          <p:txBody>
            <a:bodyPr anchor="ctr"/>
            <a:lstStyle/>
            <a:p>
              <a:pPr algn="ctr"/>
              <a:endParaRPr/>
            </a:p>
          </p:txBody>
        </p:sp>
        <p:sp>
          <p:nvSpPr>
            <p:cNvPr id="872" name="íSḷiḑè"/>
            <p:cNvSpPr/>
            <p:nvPr/>
          </p:nvSpPr>
          <p:spPr bwMode="auto">
            <a:xfrm>
              <a:off x="2124940" y="2907396"/>
              <a:ext cx="141951" cy="84863"/>
            </a:xfrm>
            <a:custGeom>
              <a:avLst/>
              <a:gdLst>
                <a:gd name="T0" fmla="*/ 36 w 39"/>
                <a:gd name="T1" fmla="*/ 11 h 23"/>
                <a:gd name="T2" fmla="*/ 25 w 39"/>
                <a:gd name="T3" fmla="*/ 0 h 23"/>
                <a:gd name="T4" fmla="*/ 4 w 39"/>
                <a:gd name="T5" fmla="*/ 11 h 23"/>
                <a:gd name="T6" fmla="*/ 14 w 39"/>
                <a:gd name="T7" fmla="*/ 23 h 23"/>
                <a:gd name="T8" fmla="*/ 36 w 39"/>
                <a:gd name="T9" fmla="*/ 11 h 23"/>
              </a:gdLst>
              <a:ahLst/>
              <a:cxnLst>
                <a:cxn ang="0">
                  <a:pos x="T0" y="T1"/>
                </a:cxn>
                <a:cxn ang="0">
                  <a:pos x="T2" y="T3"/>
                </a:cxn>
                <a:cxn ang="0">
                  <a:pos x="T4" y="T5"/>
                </a:cxn>
                <a:cxn ang="0">
                  <a:pos x="T6" y="T7"/>
                </a:cxn>
                <a:cxn ang="0">
                  <a:pos x="T8" y="T9"/>
                </a:cxn>
              </a:cxnLst>
              <a:rect l="0" t="0" r="r" b="b"/>
              <a:pathLst>
                <a:path w="39" h="23">
                  <a:moveTo>
                    <a:pt x="36" y="11"/>
                  </a:moveTo>
                  <a:cubicBezTo>
                    <a:pt x="39" y="5"/>
                    <a:pt x="34" y="0"/>
                    <a:pt x="25" y="0"/>
                  </a:cubicBezTo>
                  <a:cubicBezTo>
                    <a:pt x="16" y="0"/>
                    <a:pt x="7" y="5"/>
                    <a:pt x="4" y="11"/>
                  </a:cubicBezTo>
                  <a:cubicBezTo>
                    <a:pt x="0" y="18"/>
                    <a:pt x="5" y="23"/>
                    <a:pt x="14" y="23"/>
                  </a:cubicBezTo>
                  <a:cubicBezTo>
                    <a:pt x="23" y="23"/>
                    <a:pt x="33" y="18"/>
                    <a:pt x="36" y="11"/>
                  </a:cubicBezTo>
                  <a:close/>
                </a:path>
              </a:pathLst>
            </a:custGeom>
            <a:grpFill/>
            <a:ln>
              <a:noFill/>
            </a:ln>
          </p:spPr>
          <p:txBody>
            <a:bodyPr anchor="ctr"/>
            <a:lstStyle/>
            <a:p>
              <a:pPr algn="ctr"/>
              <a:endParaRPr/>
            </a:p>
          </p:txBody>
        </p:sp>
        <p:sp>
          <p:nvSpPr>
            <p:cNvPr id="873" name="íSľiḋê"/>
            <p:cNvSpPr/>
            <p:nvPr/>
          </p:nvSpPr>
          <p:spPr bwMode="auto">
            <a:xfrm>
              <a:off x="2074022" y="3010774"/>
              <a:ext cx="145037" cy="83319"/>
            </a:xfrm>
            <a:custGeom>
              <a:avLst/>
              <a:gdLst>
                <a:gd name="T0" fmla="*/ 37 w 40"/>
                <a:gd name="T1" fmla="*/ 11 h 23"/>
                <a:gd name="T2" fmla="*/ 26 w 40"/>
                <a:gd name="T3" fmla="*/ 0 h 23"/>
                <a:gd name="T4" fmla="*/ 4 w 40"/>
                <a:gd name="T5" fmla="*/ 11 h 23"/>
                <a:gd name="T6" fmla="*/ 14 w 40"/>
                <a:gd name="T7" fmla="*/ 23 h 23"/>
                <a:gd name="T8" fmla="*/ 37 w 40"/>
                <a:gd name="T9" fmla="*/ 11 h 23"/>
              </a:gdLst>
              <a:ahLst/>
              <a:cxnLst>
                <a:cxn ang="0">
                  <a:pos x="T0" y="T1"/>
                </a:cxn>
                <a:cxn ang="0">
                  <a:pos x="T2" y="T3"/>
                </a:cxn>
                <a:cxn ang="0">
                  <a:pos x="T4" y="T5"/>
                </a:cxn>
                <a:cxn ang="0">
                  <a:pos x="T6" y="T7"/>
                </a:cxn>
                <a:cxn ang="0">
                  <a:pos x="T8" y="T9"/>
                </a:cxn>
              </a:cxnLst>
              <a:rect l="0" t="0" r="r" b="b"/>
              <a:pathLst>
                <a:path w="40" h="23">
                  <a:moveTo>
                    <a:pt x="37" y="11"/>
                  </a:moveTo>
                  <a:cubicBezTo>
                    <a:pt x="40" y="5"/>
                    <a:pt x="35" y="0"/>
                    <a:pt x="26" y="0"/>
                  </a:cubicBezTo>
                  <a:cubicBezTo>
                    <a:pt x="17" y="0"/>
                    <a:pt x="7" y="5"/>
                    <a:pt x="4" y="11"/>
                  </a:cubicBezTo>
                  <a:cubicBezTo>
                    <a:pt x="0" y="18"/>
                    <a:pt x="5" y="23"/>
                    <a:pt x="14" y="23"/>
                  </a:cubicBezTo>
                  <a:cubicBezTo>
                    <a:pt x="24" y="23"/>
                    <a:pt x="33" y="18"/>
                    <a:pt x="37" y="11"/>
                  </a:cubicBezTo>
                  <a:close/>
                </a:path>
              </a:pathLst>
            </a:custGeom>
            <a:grpFill/>
            <a:ln>
              <a:noFill/>
            </a:ln>
          </p:spPr>
          <p:txBody>
            <a:bodyPr anchor="ctr"/>
            <a:lstStyle/>
            <a:p>
              <a:pPr algn="ctr"/>
              <a:endParaRPr/>
            </a:p>
          </p:txBody>
        </p:sp>
        <p:sp>
          <p:nvSpPr>
            <p:cNvPr id="874" name="îśḻïḓé"/>
            <p:cNvSpPr/>
            <p:nvPr/>
          </p:nvSpPr>
          <p:spPr bwMode="auto">
            <a:xfrm>
              <a:off x="2223688" y="3010774"/>
              <a:ext cx="141951" cy="83319"/>
            </a:xfrm>
            <a:custGeom>
              <a:avLst/>
              <a:gdLst>
                <a:gd name="T0" fmla="*/ 36 w 39"/>
                <a:gd name="T1" fmla="*/ 11 h 23"/>
                <a:gd name="T2" fmla="*/ 25 w 39"/>
                <a:gd name="T3" fmla="*/ 0 h 23"/>
                <a:gd name="T4" fmla="*/ 3 w 39"/>
                <a:gd name="T5" fmla="*/ 11 h 23"/>
                <a:gd name="T6" fmla="*/ 14 w 39"/>
                <a:gd name="T7" fmla="*/ 23 h 23"/>
                <a:gd name="T8" fmla="*/ 36 w 39"/>
                <a:gd name="T9" fmla="*/ 11 h 23"/>
              </a:gdLst>
              <a:ahLst/>
              <a:cxnLst>
                <a:cxn ang="0">
                  <a:pos x="T0" y="T1"/>
                </a:cxn>
                <a:cxn ang="0">
                  <a:pos x="T2" y="T3"/>
                </a:cxn>
                <a:cxn ang="0">
                  <a:pos x="T4" y="T5"/>
                </a:cxn>
                <a:cxn ang="0">
                  <a:pos x="T6" y="T7"/>
                </a:cxn>
                <a:cxn ang="0">
                  <a:pos x="T8" y="T9"/>
                </a:cxn>
              </a:cxnLst>
              <a:rect l="0" t="0" r="r" b="b"/>
              <a:pathLst>
                <a:path w="39" h="23">
                  <a:moveTo>
                    <a:pt x="36" y="11"/>
                  </a:moveTo>
                  <a:cubicBezTo>
                    <a:pt x="39" y="5"/>
                    <a:pt x="34" y="0"/>
                    <a:pt x="25" y="0"/>
                  </a:cubicBezTo>
                  <a:cubicBezTo>
                    <a:pt x="16" y="0"/>
                    <a:pt x="6" y="5"/>
                    <a:pt x="3" y="11"/>
                  </a:cubicBezTo>
                  <a:cubicBezTo>
                    <a:pt x="0" y="18"/>
                    <a:pt x="5" y="23"/>
                    <a:pt x="14" y="23"/>
                  </a:cubicBezTo>
                  <a:cubicBezTo>
                    <a:pt x="23" y="23"/>
                    <a:pt x="33" y="18"/>
                    <a:pt x="36" y="11"/>
                  </a:cubicBezTo>
                  <a:close/>
                </a:path>
              </a:pathLst>
            </a:custGeom>
            <a:grpFill/>
            <a:ln>
              <a:noFill/>
            </a:ln>
          </p:spPr>
          <p:txBody>
            <a:bodyPr anchor="ctr"/>
            <a:lstStyle/>
            <a:p>
              <a:pPr algn="ctr"/>
              <a:endParaRPr/>
            </a:p>
          </p:txBody>
        </p:sp>
        <p:sp>
          <p:nvSpPr>
            <p:cNvPr id="875" name="iśḻíḓé"/>
            <p:cNvSpPr/>
            <p:nvPr/>
          </p:nvSpPr>
          <p:spPr bwMode="auto">
            <a:xfrm>
              <a:off x="2368725" y="3010774"/>
              <a:ext cx="141951" cy="83319"/>
            </a:xfrm>
            <a:custGeom>
              <a:avLst/>
              <a:gdLst>
                <a:gd name="T0" fmla="*/ 36 w 39"/>
                <a:gd name="T1" fmla="*/ 11 h 23"/>
                <a:gd name="T2" fmla="*/ 25 w 39"/>
                <a:gd name="T3" fmla="*/ 0 h 23"/>
                <a:gd name="T4" fmla="*/ 3 w 39"/>
                <a:gd name="T5" fmla="*/ 11 h 23"/>
                <a:gd name="T6" fmla="*/ 14 w 39"/>
                <a:gd name="T7" fmla="*/ 23 h 23"/>
                <a:gd name="T8" fmla="*/ 36 w 39"/>
                <a:gd name="T9" fmla="*/ 11 h 23"/>
              </a:gdLst>
              <a:ahLst/>
              <a:cxnLst>
                <a:cxn ang="0">
                  <a:pos x="T0" y="T1"/>
                </a:cxn>
                <a:cxn ang="0">
                  <a:pos x="T2" y="T3"/>
                </a:cxn>
                <a:cxn ang="0">
                  <a:pos x="T4" y="T5"/>
                </a:cxn>
                <a:cxn ang="0">
                  <a:pos x="T6" y="T7"/>
                </a:cxn>
                <a:cxn ang="0">
                  <a:pos x="T8" y="T9"/>
                </a:cxn>
              </a:cxnLst>
              <a:rect l="0" t="0" r="r" b="b"/>
              <a:pathLst>
                <a:path w="39" h="23">
                  <a:moveTo>
                    <a:pt x="36" y="11"/>
                  </a:moveTo>
                  <a:cubicBezTo>
                    <a:pt x="39" y="5"/>
                    <a:pt x="34" y="0"/>
                    <a:pt x="25" y="0"/>
                  </a:cubicBezTo>
                  <a:cubicBezTo>
                    <a:pt x="16" y="0"/>
                    <a:pt x="6" y="5"/>
                    <a:pt x="3" y="11"/>
                  </a:cubicBezTo>
                  <a:cubicBezTo>
                    <a:pt x="0" y="18"/>
                    <a:pt x="5" y="23"/>
                    <a:pt x="14" y="23"/>
                  </a:cubicBezTo>
                  <a:cubicBezTo>
                    <a:pt x="24" y="23"/>
                    <a:pt x="33" y="18"/>
                    <a:pt x="36" y="11"/>
                  </a:cubicBezTo>
                  <a:close/>
                </a:path>
              </a:pathLst>
            </a:custGeom>
            <a:grpFill/>
            <a:ln>
              <a:noFill/>
            </a:ln>
          </p:spPr>
          <p:txBody>
            <a:bodyPr anchor="ctr"/>
            <a:lstStyle/>
            <a:p>
              <a:pPr algn="ctr"/>
              <a:endParaRPr/>
            </a:p>
          </p:txBody>
        </p:sp>
        <p:sp>
          <p:nvSpPr>
            <p:cNvPr id="876" name="iṥ1iḋè"/>
            <p:cNvSpPr/>
            <p:nvPr/>
          </p:nvSpPr>
          <p:spPr bwMode="auto">
            <a:xfrm>
              <a:off x="2518390" y="3010774"/>
              <a:ext cx="138865" cy="83319"/>
            </a:xfrm>
            <a:custGeom>
              <a:avLst/>
              <a:gdLst>
                <a:gd name="T0" fmla="*/ 35 w 38"/>
                <a:gd name="T1" fmla="*/ 11 h 23"/>
                <a:gd name="T2" fmla="*/ 24 w 38"/>
                <a:gd name="T3" fmla="*/ 0 h 23"/>
                <a:gd name="T4" fmla="*/ 2 w 38"/>
                <a:gd name="T5" fmla="*/ 11 h 23"/>
                <a:gd name="T6" fmla="*/ 14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8" y="5"/>
                    <a:pt x="33" y="0"/>
                    <a:pt x="24" y="0"/>
                  </a:cubicBezTo>
                  <a:cubicBezTo>
                    <a:pt x="15" y="0"/>
                    <a:pt x="5" y="5"/>
                    <a:pt x="2" y="11"/>
                  </a:cubicBezTo>
                  <a:cubicBezTo>
                    <a:pt x="0" y="18"/>
                    <a:pt x="5" y="23"/>
                    <a:pt x="14" y="23"/>
                  </a:cubicBezTo>
                  <a:cubicBezTo>
                    <a:pt x="23" y="23"/>
                    <a:pt x="33" y="18"/>
                    <a:pt x="35" y="11"/>
                  </a:cubicBezTo>
                  <a:close/>
                </a:path>
              </a:pathLst>
            </a:custGeom>
            <a:grpFill/>
            <a:ln>
              <a:noFill/>
            </a:ln>
          </p:spPr>
          <p:txBody>
            <a:bodyPr anchor="ctr"/>
            <a:lstStyle/>
            <a:p>
              <a:pPr algn="ctr"/>
              <a:endParaRPr/>
            </a:p>
          </p:txBody>
        </p:sp>
        <p:sp>
          <p:nvSpPr>
            <p:cNvPr id="877" name="îṣ1íḑé"/>
            <p:cNvSpPr/>
            <p:nvPr/>
          </p:nvSpPr>
          <p:spPr bwMode="auto">
            <a:xfrm>
              <a:off x="2320893" y="3112609"/>
              <a:ext cx="143495" cy="87948"/>
            </a:xfrm>
            <a:custGeom>
              <a:avLst/>
              <a:gdLst>
                <a:gd name="T0" fmla="*/ 36 w 39"/>
                <a:gd name="T1" fmla="*/ 12 h 24"/>
                <a:gd name="T2" fmla="*/ 25 w 39"/>
                <a:gd name="T3" fmla="*/ 0 h 24"/>
                <a:gd name="T4" fmla="*/ 3 w 39"/>
                <a:gd name="T5" fmla="*/ 12 h 24"/>
                <a:gd name="T6" fmla="*/ 14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9" y="6"/>
                    <a:pt x="34" y="0"/>
                    <a:pt x="25" y="0"/>
                  </a:cubicBezTo>
                  <a:cubicBezTo>
                    <a:pt x="16" y="0"/>
                    <a:pt x="6" y="6"/>
                    <a:pt x="3" y="12"/>
                  </a:cubicBezTo>
                  <a:cubicBezTo>
                    <a:pt x="0" y="19"/>
                    <a:pt x="5" y="24"/>
                    <a:pt x="14" y="24"/>
                  </a:cubicBezTo>
                  <a:cubicBezTo>
                    <a:pt x="24" y="24"/>
                    <a:pt x="33" y="19"/>
                    <a:pt x="36" y="12"/>
                  </a:cubicBezTo>
                  <a:close/>
                </a:path>
              </a:pathLst>
            </a:custGeom>
            <a:grpFill/>
            <a:ln>
              <a:noFill/>
            </a:ln>
          </p:spPr>
          <p:txBody>
            <a:bodyPr anchor="ctr"/>
            <a:lstStyle/>
            <a:p>
              <a:pPr algn="ctr"/>
              <a:endParaRPr/>
            </a:p>
          </p:txBody>
        </p:sp>
        <p:sp>
          <p:nvSpPr>
            <p:cNvPr id="878" name="íṧḻiḋè"/>
            <p:cNvSpPr/>
            <p:nvPr/>
          </p:nvSpPr>
          <p:spPr bwMode="auto">
            <a:xfrm>
              <a:off x="2470560" y="3112609"/>
              <a:ext cx="143495" cy="87948"/>
            </a:xfrm>
            <a:custGeom>
              <a:avLst/>
              <a:gdLst>
                <a:gd name="T0" fmla="*/ 36 w 39"/>
                <a:gd name="T1" fmla="*/ 12 h 24"/>
                <a:gd name="T2" fmla="*/ 25 w 39"/>
                <a:gd name="T3" fmla="*/ 0 h 24"/>
                <a:gd name="T4" fmla="*/ 3 w 39"/>
                <a:gd name="T5" fmla="*/ 12 h 24"/>
                <a:gd name="T6" fmla="*/ 14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9" y="6"/>
                    <a:pt x="34" y="0"/>
                    <a:pt x="25" y="0"/>
                  </a:cubicBezTo>
                  <a:cubicBezTo>
                    <a:pt x="15" y="0"/>
                    <a:pt x="6" y="6"/>
                    <a:pt x="3" y="12"/>
                  </a:cubicBezTo>
                  <a:cubicBezTo>
                    <a:pt x="0" y="19"/>
                    <a:pt x="5" y="24"/>
                    <a:pt x="14" y="24"/>
                  </a:cubicBezTo>
                  <a:cubicBezTo>
                    <a:pt x="24" y="24"/>
                    <a:pt x="33" y="19"/>
                    <a:pt x="36" y="12"/>
                  </a:cubicBezTo>
                  <a:close/>
                </a:path>
              </a:pathLst>
            </a:custGeom>
            <a:grpFill/>
            <a:ln>
              <a:noFill/>
            </a:ln>
          </p:spPr>
          <p:txBody>
            <a:bodyPr anchor="ctr"/>
            <a:lstStyle/>
            <a:p>
              <a:pPr algn="ctr"/>
              <a:endParaRPr/>
            </a:p>
          </p:txBody>
        </p:sp>
        <p:sp>
          <p:nvSpPr>
            <p:cNvPr id="879" name="ïṧḻîḑè"/>
            <p:cNvSpPr/>
            <p:nvPr/>
          </p:nvSpPr>
          <p:spPr bwMode="auto">
            <a:xfrm>
              <a:off x="2620225" y="3112609"/>
              <a:ext cx="143495" cy="87948"/>
            </a:xfrm>
            <a:custGeom>
              <a:avLst/>
              <a:gdLst>
                <a:gd name="T0" fmla="*/ 36 w 39"/>
                <a:gd name="T1" fmla="*/ 12 h 24"/>
                <a:gd name="T2" fmla="*/ 24 w 39"/>
                <a:gd name="T3" fmla="*/ 0 h 24"/>
                <a:gd name="T4" fmla="*/ 3 w 39"/>
                <a:gd name="T5" fmla="*/ 12 h 24"/>
                <a:gd name="T6" fmla="*/ 14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9" y="6"/>
                    <a:pt x="33" y="0"/>
                    <a:pt x="24" y="0"/>
                  </a:cubicBezTo>
                  <a:cubicBezTo>
                    <a:pt x="15" y="0"/>
                    <a:pt x="5" y="6"/>
                    <a:pt x="3" y="12"/>
                  </a:cubicBezTo>
                  <a:cubicBezTo>
                    <a:pt x="0" y="19"/>
                    <a:pt x="5" y="24"/>
                    <a:pt x="14" y="24"/>
                  </a:cubicBezTo>
                  <a:cubicBezTo>
                    <a:pt x="24" y="24"/>
                    <a:pt x="33" y="19"/>
                    <a:pt x="36" y="12"/>
                  </a:cubicBezTo>
                  <a:close/>
                </a:path>
              </a:pathLst>
            </a:custGeom>
            <a:grpFill/>
            <a:ln>
              <a:noFill/>
            </a:ln>
          </p:spPr>
          <p:txBody>
            <a:bodyPr anchor="ctr"/>
            <a:lstStyle/>
            <a:p>
              <a:pPr algn="ctr"/>
              <a:endParaRPr/>
            </a:p>
          </p:txBody>
        </p:sp>
        <p:sp>
          <p:nvSpPr>
            <p:cNvPr id="880" name="îşľiḓè"/>
            <p:cNvSpPr/>
            <p:nvPr/>
          </p:nvSpPr>
          <p:spPr bwMode="auto">
            <a:xfrm>
              <a:off x="2573936" y="3222157"/>
              <a:ext cx="145037" cy="87948"/>
            </a:xfrm>
            <a:custGeom>
              <a:avLst/>
              <a:gdLst>
                <a:gd name="T0" fmla="*/ 37 w 40"/>
                <a:gd name="T1" fmla="*/ 12 h 24"/>
                <a:gd name="T2" fmla="*/ 25 w 40"/>
                <a:gd name="T3" fmla="*/ 0 h 24"/>
                <a:gd name="T4" fmla="*/ 3 w 40"/>
                <a:gd name="T5" fmla="*/ 12 h 24"/>
                <a:gd name="T6" fmla="*/ 15 w 40"/>
                <a:gd name="T7" fmla="*/ 24 h 24"/>
                <a:gd name="T8" fmla="*/ 37 w 40"/>
                <a:gd name="T9" fmla="*/ 12 h 24"/>
              </a:gdLst>
              <a:ahLst/>
              <a:cxnLst>
                <a:cxn ang="0">
                  <a:pos x="T0" y="T1"/>
                </a:cxn>
                <a:cxn ang="0">
                  <a:pos x="T2" y="T3"/>
                </a:cxn>
                <a:cxn ang="0">
                  <a:pos x="T4" y="T5"/>
                </a:cxn>
                <a:cxn ang="0">
                  <a:pos x="T6" y="T7"/>
                </a:cxn>
                <a:cxn ang="0">
                  <a:pos x="T8" y="T9"/>
                </a:cxn>
              </a:cxnLst>
              <a:rect l="0" t="0" r="r" b="b"/>
              <a:pathLst>
                <a:path w="40" h="24">
                  <a:moveTo>
                    <a:pt x="37" y="12"/>
                  </a:moveTo>
                  <a:cubicBezTo>
                    <a:pt x="40" y="5"/>
                    <a:pt x="34" y="0"/>
                    <a:pt x="25" y="0"/>
                  </a:cubicBezTo>
                  <a:cubicBezTo>
                    <a:pt x="16" y="0"/>
                    <a:pt x="6" y="5"/>
                    <a:pt x="3" y="12"/>
                  </a:cubicBezTo>
                  <a:cubicBezTo>
                    <a:pt x="0" y="19"/>
                    <a:pt x="6" y="24"/>
                    <a:pt x="15" y="24"/>
                  </a:cubicBezTo>
                  <a:cubicBezTo>
                    <a:pt x="24" y="24"/>
                    <a:pt x="34" y="19"/>
                    <a:pt x="37" y="12"/>
                  </a:cubicBezTo>
                  <a:close/>
                </a:path>
              </a:pathLst>
            </a:custGeom>
            <a:grpFill/>
            <a:ln>
              <a:noFill/>
            </a:ln>
          </p:spPr>
          <p:txBody>
            <a:bodyPr anchor="ctr"/>
            <a:lstStyle/>
            <a:p>
              <a:pPr algn="ctr"/>
              <a:endParaRPr/>
            </a:p>
          </p:txBody>
        </p:sp>
        <p:sp>
          <p:nvSpPr>
            <p:cNvPr id="881" name="íSľiďe"/>
            <p:cNvSpPr/>
            <p:nvPr/>
          </p:nvSpPr>
          <p:spPr bwMode="auto">
            <a:xfrm>
              <a:off x="3029106" y="3222157"/>
              <a:ext cx="141951" cy="87948"/>
            </a:xfrm>
            <a:custGeom>
              <a:avLst/>
              <a:gdLst>
                <a:gd name="T0" fmla="*/ 36 w 39"/>
                <a:gd name="T1" fmla="*/ 12 h 24"/>
                <a:gd name="T2" fmla="*/ 24 w 39"/>
                <a:gd name="T3" fmla="*/ 0 h 24"/>
                <a:gd name="T4" fmla="*/ 3 w 39"/>
                <a:gd name="T5" fmla="*/ 12 h 24"/>
                <a:gd name="T6" fmla="*/ 15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9" y="5"/>
                    <a:pt x="33" y="0"/>
                    <a:pt x="24" y="0"/>
                  </a:cubicBezTo>
                  <a:cubicBezTo>
                    <a:pt x="14" y="0"/>
                    <a:pt x="5" y="5"/>
                    <a:pt x="3" y="12"/>
                  </a:cubicBezTo>
                  <a:cubicBezTo>
                    <a:pt x="0" y="19"/>
                    <a:pt x="6" y="24"/>
                    <a:pt x="15" y="24"/>
                  </a:cubicBezTo>
                  <a:cubicBezTo>
                    <a:pt x="24" y="24"/>
                    <a:pt x="34" y="19"/>
                    <a:pt x="36" y="12"/>
                  </a:cubicBezTo>
                  <a:close/>
                </a:path>
              </a:pathLst>
            </a:custGeom>
            <a:grpFill/>
            <a:ln>
              <a:noFill/>
            </a:ln>
          </p:spPr>
          <p:txBody>
            <a:bodyPr anchor="ctr"/>
            <a:lstStyle/>
            <a:p>
              <a:pPr algn="ctr"/>
              <a:endParaRPr/>
            </a:p>
          </p:txBody>
        </p:sp>
        <p:sp>
          <p:nvSpPr>
            <p:cNvPr id="882" name="i$ḷiḍé"/>
            <p:cNvSpPr/>
            <p:nvPr/>
          </p:nvSpPr>
          <p:spPr bwMode="auto">
            <a:xfrm>
              <a:off x="3183401" y="3222157"/>
              <a:ext cx="137323" cy="87948"/>
            </a:xfrm>
            <a:custGeom>
              <a:avLst/>
              <a:gdLst>
                <a:gd name="T0" fmla="*/ 36 w 38"/>
                <a:gd name="T1" fmla="*/ 12 h 24"/>
                <a:gd name="T2" fmla="*/ 23 w 38"/>
                <a:gd name="T3" fmla="*/ 0 h 24"/>
                <a:gd name="T4" fmla="*/ 2 w 38"/>
                <a:gd name="T5" fmla="*/ 12 h 24"/>
                <a:gd name="T6" fmla="*/ 15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8" y="5"/>
                    <a:pt x="32" y="0"/>
                    <a:pt x="23" y="0"/>
                  </a:cubicBezTo>
                  <a:cubicBezTo>
                    <a:pt x="14" y="0"/>
                    <a:pt x="4" y="5"/>
                    <a:pt x="2" y="12"/>
                  </a:cubicBezTo>
                  <a:cubicBezTo>
                    <a:pt x="0" y="19"/>
                    <a:pt x="5" y="24"/>
                    <a:pt x="15" y="24"/>
                  </a:cubicBezTo>
                  <a:cubicBezTo>
                    <a:pt x="24" y="24"/>
                    <a:pt x="33" y="19"/>
                    <a:pt x="36" y="12"/>
                  </a:cubicBezTo>
                  <a:close/>
                </a:path>
              </a:pathLst>
            </a:custGeom>
            <a:grpFill/>
            <a:ln>
              <a:noFill/>
            </a:ln>
          </p:spPr>
          <p:txBody>
            <a:bodyPr anchor="ctr"/>
            <a:lstStyle/>
            <a:p>
              <a:pPr algn="ctr"/>
              <a:endParaRPr/>
            </a:p>
          </p:txBody>
        </p:sp>
        <p:sp>
          <p:nvSpPr>
            <p:cNvPr id="883" name="ïṩḷiḑê"/>
            <p:cNvSpPr/>
            <p:nvPr/>
          </p:nvSpPr>
          <p:spPr bwMode="auto">
            <a:xfrm>
              <a:off x="3333066" y="3222157"/>
              <a:ext cx="137323" cy="87948"/>
            </a:xfrm>
            <a:custGeom>
              <a:avLst/>
              <a:gdLst>
                <a:gd name="T0" fmla="*/ 36 w 38"/>
                <a:gd name="T1" fmla="*/ 12 h 24"/>
                <a:gd name="T2" fmla="*/ 23 w 38"/>
                <a:gd name="T3" fmla="*/ 0 h 24"/>
                <a:gd name="T4" fmla="*/ 2 w 38"/>
                <a:gd name="T5" fmla="*/ 12 h 24"/>
                <a:gd name="T6" fmla="*/ 15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8" y="5"/>
                    <a:pt x="32" y="0"/>
                    <a:pt x="23" y="0"/>
                  </a:cubicBezTo>
                  <a:cubicBezTo>
                    <a:pt x="14" y="0"/>
                    <a:pt x="4" y="5"/>
                    <a:pt x="2" y="12"/>
                  </a:cubicBezTo>
                  <a:cubicBezTo>
                    <a:pt x="0" y="19"/>
                    <a:pt x="6" y="24"/>
                    <a:pt x="15" y="24"/>
                  </a:cubicBezTo>
                  <a:cubicBezTo>
                    <a:pt x="25" y="24"/>
                    <a:pt x="34" y="19"/>
                    <a:pt x="36" y="12"/>
                  </a:cubicBezTo>
                  <a:close/>
                </a:path>
              </a:pathLst>
            </a:custGeom>
            <a:grpFill/>
            <a:ln>
              <a:noFill/>
            </a:ln>
          </p:spPr>
          <p:txBody>
            <a:bodyPr anchor="ctr"/>
            <a:lstStyle/>
            <a:p>
              <a:pPr algn="ctr"/>
              <a:endParaRPr/>
            </a:p>
          </p:txBody>
        </p:sp>
        <p:sp>
          <p:nvSpPr>
            <p:cNvPr id="884" name="îS1íḑê"/>
            <p:cNvSpPr/>
            <p:nvPr/>
          </p:nvSpPr>
          <p:spPr bwMode="auto">
            <a:xfrm>
              <a:off x="2683486" y="3331707"/>
              <a:ext cx="141951" cy="91034"/>
            </a:xfrm>
            <a:custGeom>
              <a:avLst/>
              <a:gdLst>
                <a:gd name="T0" fmla="*/ 37 w 39"/>
                <a:gd name="T1" fmla="*/ 12 h 25"/>
                <a:gd name="T2" fmla="*/ 25 w 39"/>
                <a:gd name="T3" fmla="*/ 0 h 25"/>
                <a:gd name="T4" fmla="*/ 3 w 39"/>
                <a:gd name="T5" fmla="*/ 12 h 25"/>
                <a:gd name="T6" fmla="*/ 15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4" y="0"/>
                    <a:pt x="25" y="0"/>
                  </a:cubicBezTo>
                  <a:cubicBezTo>
                    <a:pt x="15" y="0"/>
                    <a:pt x="5" y="5"/>
                    <a:pt x="3" y="12"/>
                  </a:cubicBezTo>
                  <a:cubicBezTo>
                    <a:pt x="0" y="19"/>
                    <a:pt x="5" y="25"/>
                    <a:pt x="15" y="25"/>
                  </a:cubicBezTo>
                  <a:cubicBezTo>
                    <a:pt x="24" y="25"/>
                    <a:pt x="34" y="19"/>
                    <a:pt x="37" y="12"/>
                  </a:cubicBezTo>
                  <a:close/>
                </a:path>
              </a:pathLst>
            </a:custGeom>
            <a:grpFill/>
            <a:ln>
              <a:noFill/>
            </a:ln>
          </p:spPr>
          <p:txBody>
            <a:bodyPr anchor="ctr"/>
            <a:lstStyle/>
            <a:p>
              <a:pPr algn="ctr"/>
              <a:endParaRPr/>
            </a:p>
          </p:txBody>
        </p:sp>
        <p:sp>
          <p:nvSpPr>
            <p:cNvPr id="885" name="îṡ1îḑe"/>
            <p:cNvSpPr/>
            <p:nvPr/>
          </p:nvSpPr>
          <p:spPr bwMode="auto">
            <a:xfrm>
              <a:off x="2836237" y="3331707"/>
              <a:ext cx="141951" cy="91034"/>
            </a:xfrm>
            <a:custGeom>
              <a:avLst/>
              <a:gdLst>
                <a:gd name="T0" fmla="*/ 37 w 39"/>
                <a:gd name="T1" fmla="*/ 12 h 25"/>
                <a:gd name="T2" fmla="*/ 24 w 39"/>
                <a:gd name="T3" fmla="*/ 0 h 25"/>
                <a:gd name="T4" fmla="*/ 3 w 39"/>
                <a:gd name="T5" fmla="*/ 12 h 25"/>
                <a:gd name="T6" fmla="*/ 15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4" y="0"/>
                    <a:pt x="24" y="0"/>
                  </a:cubicBezTo>
                  <a:cubicBezTo>
                    <a:pt x="15" y="0"/>
                    <a:pt x="5" y="5"/>
                    <a:pt x="3" y="12"/>
                  </a:cubicBezTo>
                  <a:cubicBezTo>
                    <a:pt x="0" y="19"/>
                    <a:pt x="5" y="25"/>
                    <a:pt x="15" y="25"/>
                  </a:cubicBezTo>
                  <a:cubicBezTo>
                    <a:pt x="24" y="25"/>
                    <a:pt x="34" y="19"/>
                    <a:pt x="37" y="12"/>
                  </a:cubicBezTo>
                  <a:close/>
                </a:path>
              </a:pathLst>
            </a:custGeom>
            <a:grpFill/>
            <a:ln>
              <a:noFill/>
            </a:ln>
          </p:spPr>
          <p:txBody>
            <a:bodyPr anchor="ctr"/>
            <a:lstStyle/>
            <a:p>
              <a:pPr algn="ctr"/>
              <a:endParaRPr/>
            </a:p>
          </p:txBody>
        </p:sp>
        <p:sp>
          <p:nvSpPr>
            <p:cNvPr id="886" name="ïṩḻîḓè"/>
            <p:cNvSpPr/>
            <p:nvPr/>
          </p:nvSpPr>
          <p:spPr bwMode="auto">
            <a:xfrm>
              <a:off x="2988990" y="3331707"/>
              <a:ext cx="141951" cy="91034"/>
            </a:xfrm>
            <a:custGeom>
              <a:avLst/>
              <a:gdLst>
                <a:gd name="T0" fmla="*/ 37 w 39"/>
                <a:gd name="T1" fmla="*/ 12 h 25"/>
                <a:gd name="T2" fmla="*/ 24 w 39"/>
                <a:gd name="T3" fmla="*/ 0 h 25"/>
                <a:gd name="T4" fmla="*/ 3 w 39"/>
                <a:gd name="T5" fmla="*/ 12 h 25"/>
                <a:gd name="T6" fmla="*/ 15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4" y="0"/>
                    <a:pt x="24" y="0"/>
                  </a:cubicBezTo>
                  <a:cubicBezTo>
                    <a:pt x="15" y="0"/>
                    <a:pt x="5" y="5"/>
                    <a:pt x="3" y="12"/>
                  </a:cubicBezTo>
                  <a:cubicBezTo>
                    <a:pt x="0" y="19"/>
                    <a:pt x="6" y="25"/>
                    <a:pt x="15" y="25"/>
                  </a:cubicBezTo>
                  <a:cubicBezTo>
                    <a:pt x="25" y="25"/>
                    <a:pt x="34" y="19"/>
                    <a:pt x="37" y="12"/>
                  </a:cubicBezTo>
                  <a:close/>
                </a:path>
              </a:pathLst>
            </a:custGeom>
            <a:grpFill/>
            <a:ln>
              <a:noFill/>
            </a:ln>
          </p:spPr>
          <p:txBody>
            <a:bodyPr anchor="ctr"/>
            <a:lstStyle/>
            <a:p>
              <a:pPr algn="ctr"/>
              <a:endParaRPr/>
            </a:p>
          </p:txBody>
        </p:sp>
        <p:sp>
          <p:nvSpPr>
            <p:cNvPr id="887" name="ísḻïďê"/>
            <p:cNvSpPr/>
            <p:nvPr/>
          </p:nvSpPr>
          <p:spPr bwMode="auto">
            <a:xfrm>
              <a:off x="3143284" y="3331707"/>
              <a:ext cx="141951" cy="91034"/>
            </a:xfrm>
            <a:custGeom>
              <a:avLst/>
              <a:gdLst>
                <a:gd name="T0" fmla="*/ 37 w 39"/>
                <a:gd name="T1" fmla="*/ 12 h 25"/>
                <a:gd name="T2" fmla="*/ 24 w 39"/>
                <a:gd name="T3" fmla="*/ 0 h 25"/>
                <a:gd name="T4" fmla="*/ 3 w 39"/>
                <a:gd name="T5" fmla="*/ 12 h 25"/>
                <a:gd name="T6" fmla="*/ 15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3" y="0"/>
                    <a:pt x="24" y="0"/>
                  </a:cubicBezTo>
                  <a:cubicBezTo>
                    <a:pt x="14" y="0"/>
                    <a:pt x="5" y="5"/>
                    <a:pt x="3" y="12"/>
                  </a:cubicBezTo>
                  <a:cubicBezTo>
                    <a:pt x="0" y="19"/>
                    <a:pt x="6" y="25"/>
                    <a:pt x="15" y="25"/>
                  </a:cubicBezTo>
                  <a:cubicBezTo>
                    <a:pt x="25" y="25"/>
                    <a:pt x="35" y="19"/>
                    <a:pt x="37" y="12"/>
                  </a:cubicBezTo>
                  <a:close/>
                </a:path>
              </a:pathLst>
            </a:custGeom>
            <a:grpFill/>
            <a:ln>
              <a:noFill/>
            </a:ln>
          </p:spPr>
          <p:txBody>
            <a:bodyPr anchor="ctr"/>
            <a:lstStyle/>
            <a:p>
              <a:pPr algn="ctr"/>
              <a:endParaRPr/>
            </a:p>
          </p:txBody>
        </p:sp>
        <p:sp>
          <p:nvSpPr>
            <p:cNvPr id="888" name="îṧliďe"/>
            <p:cNvSpPr/>
            <p:nvPr/>
          </p:nvSpPr>
          <p:spPr bwMode="auto">
            <a:xfrm>
              <a:off x="3296035" y="3331707"/>
              <a:ext cx="141951" cy="91034"/>
            </a:xfrm>
            <a:custGeom>
              <a:avLst/>
              <a:gdLst>
                <a:gd name="T0" fmla="*/ 37 w 39"/>
                <a:gd name="T1" fmla="*/ 12 h 25"/>
                <a:gd name="T2" fmla="*/ 24 w 39"/>
                <a:gd name="T3" fmla="*/ 0 h 25"/>
                <a:gd name="T4" fmla="*/ 3 w 39"/>
                <a:gd name="T5" fmla="*/ 12 h 25"/>
                <a:gd name="T6" fmla="*/ 16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3" y="0"/>
                    <a:pt x="24" y="0"/>
                  </a:cubicBezTo>
                  <a:cubicBezTo>
                    <a:pt x="14" y="0"/>
                    <a:pt x="5" y="5"/>
                    <a:pt x="3" y="12"/>
                  </a:cubicBezTo>
                  <a:cubicBezTo>
                    <a:pt x="0" y="19"/>
                    <a:pt x="6" y="25"/>
                    <a:pt x="16" y="25"/>
                  </a:cubicBezTo>
                  <a:cubicBezTo>
                    <a:pt x="25" y="25"/>
                    <a:pt x="35" y="19"/>
                    <a:pt x="37" y="12"/>
                  </a:cubicBezTo>
                  <a:close/>
                </a:path>
              </a:pathLst>
            </a:custGeom>
            <a:grpFill/>
            <a:ln>
              <a:noFill/>
            </a:ln>
          </p:spPr>
          <p:txBody>
            <a:bodyPr anchor="ctr"/>
            <a:lstStyle/>
            <a:p>
              <a:pPr algn="ctr"/>
              <a:endParaRPr/>
            </a:p>
          </p:txBody>
        </p:sp>
        <p:sp>
          <p:nvSpPr>
            <p:cNvPr id="889" name="îṡlíḑé"/>
            <p:cNvSpPr/>
            <p:nvPr/>
          </p:nvSpPr>
          <p:spPr bwMode="auto">
            <a:xfrm>
              <a:off x="3448788" y="3331707"/>
              <a:ext cx="141951" cy="91034"/>
            </a:xfrm>
            <a:custGeom>
              <a:avLst/>
              <a:gdLst>
                <a:gd name="T0" fmla="*/ 37 w 39"/>
                <a:gd name="T1" fmla="*/ 12 h 25"/>
                <a:gd name="T2" fmla="*/ 23 w 39"/>
                <a:gd name="T3" fmla="*/ 0 h 25"/>
                <a:gd name="T4" fmla="*/ 3 w 39"/>
                <a:gd name="T5" fmla="*/ 12 h 25"/>
                <a:gd name="T6" fmla="*/ 16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3" y="0"/>
                    <a:pt x="23" y="0"/>
                  </a:cubicBezTo>
                  <a:cubicBezTo>
                    <a:pt x="14" y="0"/>
                    <a:pt x="5" y="5"/>
                    <a:pt x="3" y="12"/>
                  </a:cubicBezTo>
                  <a:cubicBezTo>
                    <a:pt x="0" y="19"/>
                    <a:pt x="6" y="25"/>
                    <a:pt x="16" y="25"/>
                  </a:cubicBezTo>
                  <a:cubicBezTo>
                    <a:pt x="25" y="25"/>
                    <a:pt x="35" y="19"/>
                    <a:pt x="37" y="12"/>
                  </a:cubicBezTo>
                  <a:close/>
                </a:path>
              </a:pathLst>
            </a:custGeom>
            <a:grpFill/>
            <a:ln>
              <a:noFill/>
            </a:ln>
          </p:spPr>
          <p:txBody>
            <a:bodyPr anchor="ctr"/>
            <a:lstStyle/>
            <a:p>
              <a:pPr algn="ctr"/>
              <a:endParaRPr/>
            </a:p>
          </p:txBody>
        </p:sp>
        <p:sp>
          <p:nvSpPr>
            <p:cNvPr id="890" name="iSľíḍé"/>
            <p:cNvSpPr/>
            <p:nvPr/>
          </p:nvSpPr>
          <p:spPr bwMode="auto">
            <a:xfrm>
              <a:off x="2793035" y="3445885"/>
              <a:ext cx="145037" cy="94120"/>
            </a:xfrm>
            <a:custGeom>
              <a:avLst/>
              <a:gdLst>
                <a:gd name="T0" fmla="*/ 37 w 40"/>
                <a:gd name="T1" fmla="*/ 12 h 26"/>
                <a:gd name="T2" fmla="*/ 25 w 40"/>
                <a:gd name="T3" fmla="*/ 0 h 26"/>
                <a:gd name="T4" fmla="*/ 3 w 40"/>
                <a:gd name="T5" fmla="*/ 12 h 26"/>
                <a:gd name="T6" fmla="*/ 15 w 40"/>
                <a:gd name="T7" fmla="*/ 26 h 26"/>
                <a:gd name="T8" fmla="*/ 37 w 40"/>
                <a:gd name="T9" fmla="*/ 12 h 26"/>
              </a:gdLst>
              <a:ahLst/>
              <a:cxnLst>
                <a:cxn ang="0">
                  <a:pos x="T0" y="T1"/>
                </a:cxn>
                <a:cxn ang="0">
                  <a:pos x="T2" y="T3"/>
                </a:cxn>
                <a:cxn ang="0">
                  <a:pos x="T4" y="T5"/>
                </a:cxn>
                <a:cxn ang="0">
                  <a:pos x="T6" y="T7"/>
                </a:cxn>
                <a:cxn ang="0">
                  <a:pos x="T8" y="T9"/>
                </a:cxn>
              </a:cxnLst>
              <a:rect l="0" t="0" r="r" b="b"/>
              <a:pathLst>
                <a:path w="40" h="26">
                  <a:moveTo>
                    <a:pt x="37" y="12"/>
                  </a:moveTo>
                  <a:cubicBezTo>
                    <a:pt x="40" y="5"/>
                    <a:pt x="34" y="0"/>
                    <a:pt x="25" y="0"/>
                  </a:cubicBezTo>
                  <a:cubicBezTo>
                    <a:pt x="15" y="0"/>
                    <a:pt x="5" y="5"/>
                    <a:pt x="3" y="12"/>
                  </a:cubicBezTo>
                  <a:cubicBezTo>
                    <a:pt x="0" y="20"/>
                    <a:pt x="5" y="26"/>
                    <a:pt x="15" y="26"/>
                  </a:cubicBezTo>
                  <a:cubicBezTo>
                    <a:pt x="25" y="26"/>
                    <a:pt x="35" y="20"/>
                    <a:pt x="37" y="12"/>
                  </a:cubicBezTo>
                  <a:close/>
                </a:path>
              </a:pathLst>
            </a:custGeom>
            <a:grpFill/>
            <a:ln>
              <a:noFill/>
            </a:ln>
          </p:spPr>
          <p:txBody>
            <a:bodyPr anchor="ctr"/>
            <a:lstStyle/>
            <a:p>
              <a:pPr algn="ctr"/>
              <a:endParaRPr/>
            </a:p>
          </p:txBody>
        </p:sp>
        <p:sp>
          <p:nvSpPr>
            <p:cNvPr id="891" name="iṥļîḋê"/>
            <p:cNvSpPr/>
            <p:nvPr/>
          </p:nvSpPr>
          <p:spPr bwMode="auto">
            <a:xfrm>
              <a:off x="2948873" y="3445885"/>
              <a:ext cx="141951" cy="94120"/>
            </a:xfrm>
            <a:custGeom>
              <a:avLst/>
              <a:gdLst>
                <a:gd name="T0" fmla="*/ 37 w 39"/>
                <a:gd name="T1" fmla="*/ 12 h 26"/>
                <a:gd name="T2" fmla="*/ 24 w 39"/>
                <a:gd name="T3" fmla="*/ 0 h 26"/>
                <a:gd name="T4" fmla="*/ 2 w 39"/>
                <a:gd name="T5" fmla="*/ 12 h 26"/>
                <a:gd name="T6" fmla="*/ 15 w 39"/>
                <a:gd name="T7" fmla="*/ 26 h 26"/>
                <a:gd name="T8" fmla="*/ 37 w 39"/>
                <a:gd name="T9" fmla="*/ 12 h 26"/>
              </a:gdLst>
              <a:ahLst/>
              <a:cxnLst>
                <a:cxn ang="0">
                  <a:pos x="T0" y="T1"/>
                </a:cxn>
                <a:cxn ang="0">
                  <a:pos x="T2" y="T3"/>
                </a:cxn>
                <a:cxn ang="0">
                  <a:pos x="T4" y="T5"/>
                </a:cxn>
                <a:cxn ang="0">
                  <a:pos x="T6" y="T7"/>
                </a:cxn>
                <a:cxn ang="0">
                  <a:pos x="T8" y="T9"/>
                </a:cxn>
              </a:cxnLst>
              <a:rect l="0" t="0" r="r" b="b"/>
              <a:pathLst>
                <a:path w="39" h="26">
                  <a:moveTo>
                    <a:pt x="37" y="12"/>
                  </a:moveTo>
                  <a:cubicBezTo>
                    <a:pt x="39" y="5"/>
                    <a:pt x="34" y="0"/>
                    <a:pt x="24" y="0"/>
                  </a:cubicBezTo>
                  <a:cubicBezTo>
                    <a:pt x="15" y="0"/>
                    <a:pt x="5" y="5"/>
                    <a:pt x="2" y="12"/>
                  </a:cubicBezTo>
                  <a:cubicBezTo>
                    <a:pt x="0" y="20"/>
                    <a:pt x="5" y="26"/>
                    <a:pt x="15" y="26"/>
                  </a:cubicBezTo>
                  <a:cubicBezTo>
                    <a:pt x="25" y="26"/>
                    <a:pt x="35" y="20"/>
                    <a:pt x="37" y="12"/>
                  </a:cubicBezTo>
                  <a:close/>
                </a:path>
              </a:pathLst>
            </a:custGeom>
            <a:grpFill/>
            <a:ln>
              <a:noFill/>
            </a:ln>
          </p:spPr>
          <p:txBody>
            <a:bodyPr anchor="ctr"/>
            <a:lstStyle/>
            <a:p>
              <a:pPr algn="ctr"/>
              <a:endParaRPr/>
            </a:p>
          </p:txBody>
        </p:sp>
        <p:sp>
          <p:nvSpPr>
            <p:cNvPr id="892" name="ïsļíďè"/>
            <p:cNvSpPr/>
            <p:nvPr/>
          </p:nvSpPr>
          <p:spPr bwMode="auto">
            <a:xfrm>
              <a:off x="3103168" y="3445885"/>
              <a:ext cx="145037" cy="94120"/>
            </a:xfrm>
            <a:custGeom>
              <a:avLst/>
              <a:gdLst>
                <a:gd name="T0" fmla="*/ 38 w 40"/>
                <a:gd name="T1" fmla="*/ 12 h 26"/>
                <a:gd name="T2" fmla="*/ 25 w 40"/>
                <a:gd name="T3" fmla="*/ 0 h 26"/>
                <a:gd name="T4" fmla="*/ 3 w 40"/>
                <a:gd name="T5" fmla="*/ 12 h 26"/>
                <a:gd name="T6" fmla="*/ 16 w 40"/>
                <a:gd name="T7" fmla="*/ 26 h 26"/>
                <a:gd name="T8" fmla="*/ 38 w 40"/>
                <a:gd name="T9" fmla="*/ 12 h 26"/>
              </a:gdLst>
              <a:ahLst/>
              <a:cxnLst>
                <a:cxn ang="0">
                  <a:pos x="T0" y="T1"/>
                </a:cxn>
                <a:cxn ang="0">
                  <a:pos x="T2" y="T3"/>
                </a:cxn>
                <a:cxn ang="0">
                  <a:pos x="T4" y="T5"/>
                </a:cxn>
                <a:cxn ang="0">
                  <a:pos x="T6" y="T7"/>
                </a:cxn>
                <a:cxn ang="0">
                  <a:pos x="T8" y="T9"/>
                </a:cxn>
              </a:cxnLst>
              <a:rect l="0" t="0" r="r" b="b"/>
              <a:pathLst>
                <a:path w="40" h="26">
                  <a:moveTo>
                    <a:pt x="38" y="12"/>
                  </a:moveTo>
                  <a:cubicBezTo>
                    <a:pt x="40" y="5"/>
                    <a:pt x="34" y="0"/>
                    <a:pt x="25" y="0"/>
                  </a:cubicBezTo>
                  <a:cubicBezTo>
                    <a:pt x="15" y="0"/>
                    <a:pt x="5" y="5"/>
                    <a:pt x="3" y="12"/>
                  </a:cubicBezTo>
                  <a:cubicBezTo>
                    <a:pt x="0" y="20"/>
                    <a:pt x="6" y="26"/>
                    <a:pt x="16" y="26"/>
                  </a:cubicBezTo>
                  <a:cubicBezTo>
                    <a:pt x="26" y="26"/>
                    <a:pt x="35" y="20"/>
                    <a:pt x="38" y="12"/>
                  </a:cubicBezTo>
                  <a:close/>
                </a:path>
              </a:pathLst>
            </a:custGeom>
            <a:grpFill/>
            <a:ln>
              <a:noFill/>
            </a:ln>
          </p:spPr>
          <p:txBody>
            <a:bodyPr anchor="ctr"/>
            <a:lstStyle/>
            <a:p>
              <a:pPr algn="ctr"/>
              <a:endParaRPr/>
            </a:p>
          </p:txBody>
        </p:sp>
        <p:sp>
          <p:nvSpPr>
            <p:cNvPr id="893" name="iṧ1iḓê"/>
            <p:cNvSpPr/>
            <p:nvPr/>
          </p:nvSpPr>
          <p:spPr bwMode="auto">
            <a:xfrm>
              <a:off x="3259005" y="3445885"/>
              <a:ext cx="141951" cy="94120"/>
            </a:xfrm>
            <a:custGeom>
              <a:avLst/>
              <a:gdLst>
                <a:gd name="T0" fmla="*/ 37 w 39"/>
                <a:gd name="T1" fmla="*/ 12 h 26"/>
                <a:gd name="T2" fmla="*/ 24 w 39"/>
                <a:gd name="T3" fmla="*/ 0 h 26"/>
                <a:gd name="T4" fmla="*/ 2 w 39"/>
                <a:gd name="T5" fmla="*/ 12 h 26"/>
                <a:gd name="T6" fmla="*/ 16 w 39"/>
                <a:gd name="T7" fmla="*/ 26 h 26"/>
                <a:gd name="T8" fmla="*/ 37 w 39"/>
                <a:gd name="T9" fmla="*/ 12 h 26"/>
              </a:gdLst>
              <a:ahLst/>
              <a:cxnLst>
                <a:cxn ang="0">
                  <a:pos x="T0" y="T1"/>
                </a:cxn>
                <a:cxn ang="0">
                  <a:pos x="T2" y="T3"/>
                </a:cxn>
                <a:cxn ang="0">
                  <a:pos x="T4" y="T5"/>
                </a:cxn>
                <a:cxn ang="0">
                  <a:pos x="T6" y="T7"/>
                </a:cxn>
                <a:cxn ang="0">
                  <a:pos x="T8" y="T9"/>
                </a:cxn>
              </a:cxnLst>
              <a:rect l="0" t="0" r="r" b="b"/>
              <a:pathLst>
                <a:path w="39" h="26">
                  <a:moveTo>
                    <a:pt x="37" y="12"/>
                  </a:moveTo>
                  <a:cubicBezTo>
                    <a:pt x="39" y="5"/>
                    <a:pt x="33" y="0"/>
                    <a:pt x="24" y="0"/>
                  </a:cubicBezTo>
                  <a:cubicBezTo>
                    <a:pt x="14" y="0"/>
                    <a:pt x="5" y="5"/>
                    <a:pt x="2" y="12"/>
                  </a:cubicBezTo>
                  <a:cubicBezTo>
                    <a:pt x="0" y="20"/>
                    <a:pt x="6" y="26"/>
                    <a:pt x="16" y="26"/>
                  </a:cubicBezTo>
                  <a:cubicBezTo>
                    <a:pt x="25" y="26"/>
                    <a:pt x="35" y="20"/>
                    <a:pt x="37" y="12"/>
                  </a:cubicBezTo>
                  <a:close/>
                </a:path>
              </a:pathLst>
            </a:custGeom>
            <a:grpFill/>
            <a:ln>
              <a:noFill/>
            </a:ln>
          </p:spPr>
          <p:txBody>
            <a:bodyPr anchor="ctr"/>
            <a:lstStyle/>
            <a:p>
              <a:pPr algn="ctr"/>
              <a:endParaRPr/>
            </a:p>
          </p:txBody>
        </p:sp>
        <p:sp>
          <p:nvSpPr>
            <p:cNvPr id="894" name="îṥľïde"/>
            <p:cNvSpPr/>
            <p:nvPr/>
          </p:nvSpPr>
          <p:spPr bwMode="auto">
            <a:xfrm>
              <a:off x="3416385" y="3445885"/>
              <a:ext cx="141951" cy="94120"/>
            </a:xfrm>
            <a:custGeom>
              <a:avLst/>
              <a:gdLst>
                <a:gd name="T0" fmla="*/ 37 w 39"/>
                <a:gd name="T1" fmla="*/ 12 h 26"/>
                <a:gd name="T2" fmla="*/ 23 w 39"/>
                <a:gd name="T3" fmla="*/ 0 h 26"/>
                <a:gd name="T4" fmla="*/ 2 w 39"/>
                <a:gd name="T5" fmla="*/ 12 h 26"/>
                <a:gd name="T6" fmla="*/ 16 w 39"/>
                <a:gd name="T7" fmla="*/ 26 h 26"/>
                <a:gd name="T8" fmla="*/ 37 w 39"/>
                <a:gd name="T9" fmla="*/ 12 h 26"/>
              </a:gdLst>
              <a:ahLst/>
              <a:cxnLst>
                <a:cxn ang="0">
                  <a:pos x="T0" y="T1"/>
                </a:cxn>
                <a:cxn ang="0">
                  <a:pos x="T2" y="T3"/>
                </a:cxn>
                <a:cxn ang="0">
                  <a:pos x="T4" y="T5"/>
                </a:cxn>
                <a:cxn ang="0">
                  <a:pos x="T6" y="T7"/>
                </a:cxn>
                <a:cxn ang="0">
                  <a:pos x="T8" y="T9"/>
                </a:cxn>
              </a:cxnLst>
              <a:rect l="0" t="0" r="r" b="b"/>
              <a:pathLst>
                <a:path w="39" h="26">
                  <a:moveTo>
                    <a:pt x="37" y="12"/>
                  </a:moveTo>
                  <a:cubicBezTo>
                    <a:pt x="39" y="5"/>
                    <a:pt x="33" y="0"/>
                    <a:pt x="23" y="0"/>
                  </a:cubicBezTo>
                  <a:cubicBezTo>
                    <a:pt x="14" y="0"/>
                    <a:pt x="4" y="5"/>
                    <a:pt x="2" y="12"/>
                  </a:cubicBezTo>
                  <a:cubicBezTo>
                    <a:pt x="0" y="20"/>
                    <a:pt x="6" y="26"/>
                    <a:pt x="16" y="26"/>
                  </a:cubicBezTo>
                  <a:cubicBezTo>
                    <a:pt x="25" y="26"/>
                    <a:pt x="35" y="20"/>
                    <a:pt x="37" y="12"/>
                  </a:cubicBezTo>
                  <a:close/>
                </a:path>
              </a:pathLst>
            </a:custGeom>
            <a:grpFill/>
            <a:ln>
              <a:noFill/>
            </a:ln>
          </p:spPr>
          <p:txBody>
            <a:bodyPr anchor="ctr"/>
            <a:lstStyle/>
            <a:p>
              <a:pPr algn="ctr"/>
              <a:endParaRPr/>
            </a:p>
          </p:txBody>
        </p:sp>
        <p:sp>
          <p:nvSpPr>
            <p:cNvPr id="895" name="ïṡḻiḍé"/>
            <p:cNvSpPr/>
            <p:nvPr/>
          </p:nvSpPr>
          <p:spPr bwMode="auto">
            <a:xfrm>
              <a:off x="3573766" y="3445885"/>
              <a:ext cx="137323" cy="94120"/>
            </a:xfrm>
            <a:custGeom>
              <a:avLst/>
              <a:gdLst>
                <a:gd name="T0" fmla="*/ 36 w 38"/>
                <a:gd name="T1" fmla="*/ 12 h 26"/>
                <a:gd name="T2" fmla="*/ 23 w 38"/>
                <a:gd name="T3" fmla="*/ 0 h 26"/>
                <a:gd name="T4" fmla="*/ 2 w 38"/>
                <a:gd name="T5" fmla="*/ 12 h 26"/>
                <a:gd name="T6" fmla="*/ 15 w 38"/>
                <a:gd name="T7" fmla="*/ 26 h 26"/>
                <a:gd name="T8" fmla="*/ 36 w 38"/>
                <a:gd name="T9" fmla="*/ 12 h 26"/>
              </a:gdLst>
              <a:ahLst/>
              <a:cxnLst>
                <a:cxn ang="0">
                  <a:pos x="T0" y="T1"/>
                </a:cxn>
                <a:cxn ang="0">
                  <a:pos x="T2" y="T3"/>
                </a:cxn>
                <a:cxn ang="0">
                  <a:pos x="T4" y="T5"/>
                </a:cxn>
                <a:cxn ang="0">
                  <a:pos x="T6" y="T7"/>
                </a:cxn>
                <a:cxn ang="0">
                  <a:pos x="T8" y="T9"/>
                </a:cxn>
              </a:cxnLst>
              <a:rect l="0" t="0" r="r" b="b"/>
              <a:pathLst>
                <a:path w="38" h="26">
                  <a:moveTo>
                    <a:pt x="36" y="12"/>
                  </a:moveTo>
                  <a:cubicBezTo>
                    <a:pt x="38" y="5"/>
                    <a:pt x="32" y="0"/>
                    <a:pt x="23" y="0"/>
                  </a:cubicBezTo>
                  <a:cubicBezTo>
                    <a:pt x="13" y="0"/>
                    <a:pt x="4" y="5"/>
                    <a:pt x="2" y="12"/>
                  </a:cubicBezTo>
                  <a:cubicBezTo>
                    <a:pt x="0" y="20"/>
                    <a:pt x="6" y="26"/>
                    <a:pt x="15" y="26"/>
                  </a:cubicBezTo>
                  <a:cubicBezTo>
                    <a:pt x="25" y="26"/>
                    <a:pt x="35" y="20"/>
                    <a:pt x="36" y="12"/>
                  </a:cubicBezTo>
                  <a:close/>
                </a:path>
              </a:pathLst>
            </a:custGeom>
            <a:grpFill/>
            <a:ln>
              <a:noFill/>
            </a:ln>
          </p:spPr>
          <p:txBody>
            <a:bodyPr anchor="ctr"/>
            <a:lstStyle/>
            <a:p>
              <a:pPr algn="ctr"/>
              <a:endParaRPr/>
            </a:p>
          </p:txBody>
        </p:sp>
        <p:sp>
          <p:nvSpPr>
            <p:cNvPr id="896" name="išḷíḓè"/>
            <p:cNvSpPr/>
            <p:nvPr/>
          </p:nvSpPr>
          <p:spPr bwMode="auto">
            <a:xfrm>
              <a:off x="2587823" y="3558520"/>
              <a:ext cx="149666" cy="98749"/>
            </a:xfrm>
            <a:custGeom>
              <a:avLst/>
              <a:gdLst>
                <a:gd name="T0" fmla="*/ 38 w 41"/>
                <a:gd name="T1" fmla="*/ 14 h 27"/>
                <a:gd name="T2" fmla="*/ 26 w 41"/>
                <a:gd name="T3" fmla="*/ 0 h 27"/>
                <a:gd name="T4" fmla="*/ 3 w 41"/>
                <a:gd name="T5" fmla="*/ 14 h 27"/>
                <a:gd name="T6" fmla="*/ 16 w 41"/>
                <a:gd name="T7" fmla="*/ 27 h 27"/>
                <a:gd name="T8" fmla="*/ 38 w 41"/>
                <a:gd name="T9" fmla="*/ 14 h 27"/>
              </a:gdLst>
              <a:ahLst/>
              <a:cxnLst>
                <a:cxn ang="0">
                  <a:pos x="T0" y="T1"/>
                </a:cxn>
                <a:cxn ang="0">
                  <a:pos x="T2" y="T3"/>
                </a:cxn>
                <a:cxn ang="0">
                  <a:pos x="T4" y="T5"/>
                </a:cxn>
                <a:cxn ang="0">
                  <a:pos x="T6" y="T7"/>
                </a:cxn>
                <a:cxn ang="0">
                  <a:pos x="T8" y="T9"/>
                </a:cxn>
              </a:cxnLst>
              <a:rect l="0" t="0" r="r" b="b"/>
              <a:pathLst>
                <a:path w="41" h="27">
                  <a:moveTo>
                    <a:pt x="38" y="14"/>
                  </a:moveTo>
                  <a:cubicBezTo>
                    <a:pt x="41" y="6"/>
                    <a:pt x="36" y="0"/>
                    <a:pt x="26" y="0"/>
                  </a:cubicBezTo>
                  <a:cubicBezTo>
                    <a:pt x="16" y="0"/>
                    <a:pt x="6" y="6"/>
                    <a:pt x="3" y="14"/>
                  </a:cubicBezTo>
                  <a:cubicBezTo>
                    <a:pt x="0" y="21"/>
                    <a:pt x="6" y="27"/>
                    <a:pt x="16" y="27"/>
                  </a:cubicBezTo>
                  <a:cubicBezTo>
                    <a:pt x="25" y="27"/>
                    <a:pt x="36" y="21"/>
                    <a:pt x="38" y="14"/>
                  </a:cubicBezTo>
                  <a:close/>
                </a:path>
              </a:pathLst>
            </a:custGeom>
            <a:grpFill/>
            <a:ln>
              <a:noFill/>
            </a:ln>
          </p:spPr>
          <p:txBody>
            <a:bodyPr anchor="ctr"/>
            <a:lstStyle/>
            <a:p>
              <a:pPr algn="ctr"/>
              <a:endParaRPr/>
            </a:p>
          </p:txBody>
        </p:sp>
        <p:sp>
          <p:nvSpPr>
            <p:cNvPr id="897" name="íSļíḍê"/>
            <p:cNvSpPr/>
            <p:nvPr/>
          </p:nvSpPr>
          <p:spPr bwMode="auto">
            <a:xfrm>
              <a:off x="2748290" y="3558520"/>
              <a:ext cx="146580" cy="98749"/>
            </a:xfrm>
            <a:custGeom>
              <a:avLst/>
              <a:gdLst>
                <a:gd name="T0" fmla="*/ 38 w 40"/>
                <a:gd name="T1" fmla="*/ 14 h 27"/>
                <a:gd name="T2" fmla="*/ 25 w 40"/>
                <a:gd name="T3" fmla="*/ 0 h 27"/>
                <a:gd name="T4" fmla="*/ 2 w 40"/>
                <a:gd name="T5" fmla="*/ 14 h 27"/>
                <a:gd name="T6" fmla="*/ 15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40" y="6"/>
                    <a:pt x="35" y="0"/>
                    <a:pt x="25" y="0"/>
                  </a:cubicBezTo>
                  <a:cubicBezTo>
                    <a:pt x="15" y="0"/>
                    <a:pt x="5" y="6"/>
                    <a:pt x="2" y="14"/>
                  </a:cubicBezTo>
                  <a:cubicBezTo>
                    <a:pt x="0" y="21"/>
                    <a:pt x="5" y="27"/>
                    <a:pt x="15" y="27"/>
                  </a:cubicBezTo>
                  <a:cubicBezTo>
                    <a:pt x="25" y="27"/>
                    <a:pt x="35" y="21"/>
                    <a:pt x="38" y="14"/>
                  </a:cubicBezTo>
                  <a:close/>
                </a:path>
              </a:pathLst>
            </a:custGeom>
            <a:grpFill/>
            <a:ln>
              <a:noFill/>
            </a:ln>
          </p:spPr>
          <p:txBody>
            <a:bodyPr anchor="ctr"/>
            <a:lstStyle/>
            <a:p>
              <a:pPr algn="ctr"/>
              <a:endParaRPr/>
            </a:p>
          </p:txBody>
        </p:sp>
        <p:sp>
          <p:nvSpPr>
            <p:cNvPr id="898" name="íṡľïḍê"/>
            <p:cNvSpPr/>
            <p:nvPr/>
          </p:nvSpPr>
          <p:spPr bwMode="auto">
            <a:xfrm>
              <a:off x="2905670" y="3558520"/>
              <a:ext cx="145037" cy="98749"/>
            </a:xfrm>
            <a:custGeom>
              <a:avLst/>
              <a:gdLst>
                <a:gd name="T0" fmla="*/ 38 w 40"/>
                <a:gd name="T1" fmla="*/ 14 h 27"/>
                <a:gd name="T2" fmla="*/ 25 w 40"/>
                <a:gd name="T3" fmla="*/ 0 h 27"/>
                <a:gd name="T4" fmla="*/ 3 w 40"/>
                <a:gd name="T5" fmla="*/ 14 h 27"/>
                <a:gd name="T6" fmla="*/ 16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40" y="6"/>
                    <a:pt x="35" y="0"/>
                    <a:pt x="25" y="0"/>
                  </a:cubicBezTo>
                  <a:cubicBezTo>
                    <a:pt x="15" y="0"/>
                    <a:pt x="5" y="6"/>
                    <a:pt x="3" y="14"/>
                  </a:cubicBezTo>
                  <a:cubicBezTo>
                    <a:pt x="0" y="21"/>
                    <a:pt x="6" y="27"/>
                    <a:pt x="16" y="27"/>
                  </a:cubicBezTo>
                  <a:cubicBezTo>
                    <a:pt x="25" y="27"/>
                    <a:pt x="35" y="21"/>
                    <a:pt x="38" y="14"/>
                  </a:cubicBezTo>
                  <a:close/>
                </a:path>
              </a:pathLst>
            </a:custGeom>
            <a:grpFill/>
            <a:ln>
              <a:noFill/>
            </a:ln>
          </p:spPr>
          <p:txBody>
            <a:bodyPr anchor="ctr"/>
            <a:lstStyle/>
            <a:p>
              <a:pPr algn="ctr"/>
              <a:endParaRPr/>
            </a:p>
          </p:txBody>
        </p:sp>
        <p:sp>
          <p:nvSpPr>
            <p:cNvPr id="899" name="îslîḓê"/>
            <p:cNvSpPr/>
            <p:nvPr/>
          </p:nvSpPr>
          <p:spPr bwMode="auto">
            <a:xfrm>
              <a:off x="3063051" y="3558520"/>
              <a:ext cx="149666" cy="98749"/>
            </a:xfrm>
            <a:custGeom>
              <a:avLst/>
              <a:gdLst>
                <a:gd name="T0" fmla="*/ 38 w 41"/>
                <a:gd name="T1" fmla="*/ 14 h 27"/>
                <a:gd name="T2" fmla="*/ 25 w 41"/>
                <a:gd name="T3" fmla="*/ 0 h 27"/>
                <a:gd name="T4" fmla="*/ 3 w 41"/>
                <a:gd name="T5" fmla="*/ 14 h 27"/>
                <a:gd name="T6" fmla="*/ 16 w 41"/>
                <a:gd name="T7" fmla="*/ 27 h 27"/>
                <a:gd name="T8" fmla="*/ 38 w 41"/>
                <a:gd name="T9" fmla="*/ 14 h 27"/>
              </a:gdLst>
              <a:ahLst/>
              <a:cxnLst>
                <a:cxn ang="0">
                  <a:pos x="T0" y="T1"/>
                </a:cxn>
                <a:cxn ang="0">
                  <a:pos x="T2" y="T3"/>
                </a:cxn>
                <a:cxn ang="0">
                  <a:pos x="T4" y="T5"/>
                </a:cxn>
                <a:cxn ang="0">
                  <a:pos x="T6" y="T7"/>
                </a:cxn>
                <a:cxn ang="0">
                  <a:pos x="T8" y="T9"/>
                </a:cxn>
              </a:cxnLst>
              <a:rect l="0" t="0" r="r" b="b"/>
              <a:pathLst>
                <a:path w="41" h="27">
                  <a:moveTo>
                    <a:pt x="38" y="14"/>
                  </a:moveTo>
                  <a:cubicBezTo>
                    <a:pt x="41" y="6"/>
                    <a:pt x="35" y="0"/>
                    <a:pt x="25" y="0"/>
                  </a:cubicBezTo>
                  <a:cubicBezTo>
                    <a:pt x="15" y="0"/>
                    <a:pt x="5" y="6"/>
                    <a:pt x="3" y="14"/>
                  </a:cubicBezTo>
                  <a:cubicBezTo>
                    <a:pt x="0" y="21"/>
                    <a:pt x="6" y="27"/>
                    <a:pt x="16" y="27"/>
                  </a:cubicBezTo>
                  <a:cubicBezTo>
                    <a:pt x="26" y="27"/>
                    <a:pt x="36" y="21"/>
                    <a:pt x="38" y="14"/>
                  </a:cubicBezTo>
                  <a:close/>
                </a:path>
              </a:pathLst>
            </a:custGeom>
            <a:grpFill/>
            <a:ln>
              <a:noFill/>
            </a:ln>
          </p:spPr>
          <p:txBody>
            <a:bodyPr anchor="ctr"/>
            <a:lstStyle/>
            <a:p>
              <a:pPr algn="ctr"/>
              <a:endParaRPr/>
            </a:p>
          </p:txBody>
        </p:sp>
        <p:sp>
          <p:nvSpPr>
            <p:cNvPr id="900" name="i$ľíḑê"/>
            <p:cNvSpPr/>
            <p:nvPr/>
          </p:nvSpPr>
          <p:spPr bwMode="auto">
            <a:xfrm>
              <a:off x="3223517" y="3558520"/>
              <a:ext cx="145037" cy="98749"/>
            </a:xfrm>
            <a:custGeom>
              <a:avLst/>
              <a:gdLst>
                <a:gd name="T0" fmla="*/ 37 w 40"/>
                <a:gd name="T1" fmla="*/ 14 h 27"/>
                <a:gd name="T2" fmla="*/ 24 w 40"/>
                <a:gd name="T3" fmla="*/ 0 h 27"/>
                <a:gd name="T4" fmla="*/ 2 w 40"/>
                <a:gd name="T5" fmla="*/ 14 h 27"/>
                <a:gd name="T6" fmla="*/ 15 w 40"/>
                <a:gd name="T7" fmla="*/ 27 h 27"/>
                <a:gd name="T8" fmla="*/ 37 w 40"/>
                <a:gd name="T9" fmla="*/ 14 h 27"/>
              </a:gdLst>
              <a:ahLst/>
              <a:cxnLst>
                <a:cxn ang="0">
                  <a:pos x="T0" y="T1"/>
                </a:cxn>
                <a:cxn ang="0">
                  <a:pos x="T2" y="T3"/>
                </a:cxn>
                <a:cxn ang="0">
                  <a:pos x="T4" y="T5"/>
                </a:cxn>
                <a:cxn ang="0">
                  <a:pos x="T6" y="T7"/>
                </a:cxn>
                <a:cxn ang="0">
                  <a:pos x="T8" y="T9"/>
                </a:cxn>
              </a:cxnLst>
              <a:rect l="0" t="0" r="r" b="b"/>
              <a:pathLst>
                <a:path w="40" h="27">
                  <a:moveTo>
                    <a:pt x="37" y="14"/>
                  </a:moveTo>
                  <a:cubicBezTo>
                    <a:pt x="40" y="6"/>
                    <a:pt x="34" y="0"/>
                    <a:pt x="24" y="0"/>
                  </a:cubicBezTo>
                  <a:cubicBezTo>
                    <a:pt x="14" y="0"/>
                    <a:pt x="4" y="6"/>
                    <a:pt x="2" y="14"/>
                  </a:cubicBezTo>
                  <a:cubicBezTo>
                    <a:pt x="0" y="21"/>
                    <a:pt x="6" y="27"/>
                    <a:pt x="15" y="27"/>
                  </a:cubicBezTo>
                  <a:cubicBezTo>
                    <a:pt x="25" y="27"/>
                    <a:pt x="35" y="21"/>
                    <a:pt x="37" y="14"/>
                  </a:cubicBezTo>
                  <a:close/>
                </a:path>
              </a:pathLst>
            </a:custGeom>
            <a:grpFill/>
            <a:ln>
              <a:noFill/>
            </a:ln>
          </p:spPr>
          <p:txBody>
            <a:bodyPr anchor="ctr"/>
            <a:lstStyle/>
            <a:p>
              <a:pPr algn="ctr"/>
              <a:endParaRPr/>
            </a:p>
          </p:txBody>
        </p:sp>
        <p:sp>
          <p:nvSpPr>
            <p:cNvPr id="901" name="iṣļïḋê"/>
            <p:cNvSpPr/>
            <p:nvPr/>
          </p:nvSpPr>
          <p:spPr bwMode="auto">
            <a:xfrm>
              <a:off x="3379355" y="3558520"/>
              <a:ext cx="146580" cy="98749"/>
            </a:xfrm>
            <a:custGeom>
              <a:avLst/>
              <a:gdLst>
                <a:gd name="T0" fmla="*/ 38 w 40"/>
                <a:gd name="T1" fmla="*/ 14 h 27"/>
                <a:gd name="T2" fmla="*/ 24 w 40"/>
                <a:gd name="T3" fmla="*/ 0 h 27"/>
                <a:gd name="T4" fmla="*/ 2 w 40"/>
                <a:gd name="T5" fmla="*/ 14 h 27"/>
                <a:gd name="T6" fmla="*/ 16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40" y="6"/>
                    <a:pt x="34" y="0"/>
                    <a:pt x="24" y="0"/>
                  </a:cubicBezTo>
                  <a:cubicBezTo>
                    <a:pt x="14" y="0"/>
                    <a:pt x="5" y="6"/>
                    <a:pt x="2" y="14"/>
                  </a:cubicBezTo>
                  <a:cubicBezTo>
                    <a:pt x="0" y="21"/>
                    <a:pt x="6" y="27"/>
                    <a:pt x="16" y="27"/>
                  </a:cubicBezTo>
                  <a:cubicBezTo>
                    <a:pt x="26" y="27"/>
                    <a:pt x="35" y="21"/>
                    <a:pt x="38" y="14"/>
                  </a:cubicBezTo>
                  <a:close/>
                </a:path>
              </a:pathLst>
            </a:custGeom>
            <a:grpFill/>
            <a:ln>
              <a:noFill/>
            </a:ln>
          </p:spPr>
          <p:txBody>
            <a:bodyPr anchor="ctr"/>
            <a:lstStyle/>
            <a:p>
              <a:pPr algn="ctr"/>
              <a:endParaRPr/>
            </a:p>
          </p:txBody>
        </p:sp>
        <p:sp>
          <p:nvSpPr>
            <p:cNvPr id="902" name="ïṧ1ïḓé"/>
            <p:cNvSpPr/>
            <p:nvPr/>
          </p:nvSpPr>
          <p:spPr bwMode="auto">
            <a:xfrm>
              <a:off x="3536735" y="3558520"/>
              <a:ext cx="146580" cy="98749"/>
            </a:xfrm>
            <a:custGeom>
              <a:avLst/>
              <a:gdLst>
                <a:gd name="T0" fmla="*/ 38 w 40"/>
                <a:gd name="T1" fmla="*/ 14 h 27"/>
                <a:gd name="T2" fmla="*/ 24 w 40"/>
                <a:gd name="T3" fmla="*/ 0 h 27"/>
                <a:gd name="T4" fmla="*/ 3 w 40"/>
                <a:gd name="T5" fmla="*/ 14 h 27"/>
                <a:gd name="T6" fmla="*/ 17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40" y="6"/>
                    <a:pt x="34" y="0"/>
                    <a:pt x="24" y="0"/>
                  </a:cubicBezTo>
                  <a:cubicBezTo>
                    <a:pt x="14" y="0"/>
                    <a:pt x="5" y="6"/>
                    <a:pt x="3" y="14"/>
                  </a:cubicBezTo>
                  <a:cubicBezTo>
                    <a:pt x="0" y="21"/>
                    <a:pt x="7" y="27"/>
                    <a:pt x="17" y="27"/>
                  </a:cubicBezTo>
                  <a:cubicBezTo>
                    <a:pt x="26" y="27"/>
                    <a:pt x="36" y="21"/>
                    <a:pt x="38" y="14"/>
                  </a:cubicBezTo>
                  <a:close/>
                </a:path>
              </a:pathLst>
            </a:custGeom>
            <a:grpFill/>
            <a:ln>
              <a:noFill/>
            </a:ln>
          </p:spPr>
          <p:txBody>
            <a:bodyPr anchor="ctr"/>
            <a:lstStyle/>
            <a:p>
              <a:pPr algn="ctr"/>
              <a:endParaRPr/>
            </a:p>
          </p:txBody>
        </p:sp>
        <p:sp>
          <p:nvSpPr>
            <p:cNvPr id="903" name="iślîḍé"/>
            <p:cNvSpPr/>
            <p:nvPr/>
          </p:nvSpPr>
          <p:spPr bwMode="auto">
            <a:xfrm>
              <a:off x="3697202" y="3558520"/>
              <a:ext cx="141951" cy="98749"/>
            </a:xfrm>
            <a:custGeom>
              <a:avLst/>
              <a:gdLst>
                <a:gd name="T0" fmla="*/ 37 w 39"/>
                <a:gd name="T1" fmla="*/ 14 h 27"/>
                <a:gd name="T2" fmla="*/ 23 w 39"/>
                <a:gd name="T3" fmla="*/ 0 h 27"/>
                <a:gd name="T4" fmla="*/ 2 w 39"/>
                <a:gd name="T5" fmla="*/ 14 h 27"/>
                <a:gd name="T6" fmla="*/ 16 w 39"/>
                <a:gd name="T7" fmla="*/ 27 h 27"/>
                <a:gd name="T8" fmla="*/ 37 w 39"/>
                <a:gd name="T9" fmla="*/ 14 h 27"/>
              </a:gdLst>
              <a:ahLst/>
              <a:cxnLst>
                <a:cxn ang="0">
                  <a:pos x="T0" y="T1"/>
                </a:cxn>
                <a:cxn ang="0">
                  <a:pos x="T2" y="T3"/>
                </a:cxn>
                <a:cxn ang="0">
                  <a:pos x="T4" y="T5"/>
                </a:cxn>
                <a:cxn ang="0">
                  <a:pos x="T6" y="T7"/>
                </a:cxn>
                <a:cxn ang="0">
                  <a:pos x="T8" y="T9"/>
                </a:cxn>
              </a:cxnLst>
              <a:rect l="0" t="0" r="r" b="b"/>
              <a:pathLst>
                <a:path w="39" h="27">
                  <a:moveTo>
                    <a:pt x="37" y="14"/>
                  </a:moveTo>
                  <a:cubicBezTo>
                    <a:pt x="39" y="6"/>
                    <a:pt x="33" y="0"/>
                    <a:pt x="23" y="0"/>
                  </a:cubicBezTo>
                  <a:cubicBezTo>
                    <a:pt x="13" y="0"/>
                    <a:pt x="4" y="6"/>
                    <a:pt x="2" y="14"/>
                  </a:cubicBezTo>
                  <a:cubicBezTo>
                    <a:pt x="0" y="21"/>
                    <a:pt x="6" y="27"/>
                    <a:pt x="16" y="27"/>
                  </a:cubicBezTo>
                  <a:cubicBezTo>
                    <a:pt x="26" y="27"/>
                    <a:pt x="35" y="21"/>
                    <a:pt x="37" y="14"/>
                  </a:cubicBezTo>
                  <a:close/>
                </a:path>
              </a:pathLst>
            </a:custGeom>
            <a:grpFill/>
            <a:ln>
              <a:noFill/>
            </a:ln>
          </p:spPr>
          <p:txBody>
            <a:bodyPr anchor="ctr"/>
            <a:lstStyle/>
            <a:p>
              <a:pPr algn="ctr"/>
              <a:endParaRPr/>
            </a:p>
          </p:txBody>
        </p:sp>
        <p:sp>
          <p:nvSpPr>
            <p:cNvPr id="904" name="îSḻiḓè"/>
            <p:cNvSpPr/>
            <p:nvPr/>
          </p:nvSpPr>
          <p:spPr bwMode="auto">
            <a:xfrm>
              <a:off x="2539992" y="3678869"/>
              <a:ext cx="154295" cy="103378"/>
            </a:xfrm>
            <a:custGeom>
              <a:avLst/>
              <a:gdLst>
                <a:gd name="T0" fmla="*/ 39 w 42"/>
                <a:gd name="T1" fmla="*/ 14 h 28"/>
                <a:gd name="T2" fmla="*/ 26 w 42"/>
                <a:gd name="T3" fmla="*/ 0 h 28"/>
                <a:gd name="T4" fmla="*/ 3 w 42"/>
                <a:gd name="T5" fmla="*/ 14 h 28"/>
                <a:gd name="T6" fmla="*/ 15 w 42"/>
                <a:gd name="T7" fmla="*/ 28 h 28"/>
                <a:gd name="T8" fmla="*/ 39 w 42"/>
                <a:gd name="T9" fmla="*/ 14 h 28"/>
              </a:gdLst>
              <a:ahLst/>
              <a:cxnLst>
                <a:cxn ang="0">
                  <a:pos x="T0" y="T1"/>
                </a:cxn>
                <a:cxn ang="0">
                  <a:pos x="T2" y="T3"/>
                </a:cxn>
                <a:cxn ang="0">
                  <a:pos x="T4" y="T5"/>
                </a:cxn>
                <a:cxn ang="0">
                  <a:pos x="T6" y="T7"/>
                </a:cxn>
                <a:cxn ang="0">
                  <a:pos x="T8" y="T9"/>
                </a:cxn>
              </a:cxnLst>
              <a:rect l="0" t="0" r="r" b="b"/>
              <a:pathLst>
                <a:path w="42" h="28">
                  <a:moveTo>
                    <a:pt x="39" y="14"/>
                  </a:moveTo>
                  <a:cubicBezTo>
                    <a:pt x="42" y="6"/>
                    <a:pt x="36" y="0"/>
                    <a:pt x="26" y="0"/>
                  </a:cubicBezTo>
                  <a:cubicBezTo>
                    <a:pt x="16" y="0"/>
                    <a:pt x="6" y="6"/>
                    <a:pt x="3" y="14"/>
                  </a:cubicBezTo>
                  <a:cubicBezTo>
                    <a:pt x="0" y="22"/>
                    <a:pt x="5" y="28"/>
                    <a:pt x="15" y="28"/>
                  </a:cubicBezTo>
                  <a:cubicBezTo>
                    <a:pt x="25" y="28"/>
                    <a:pt x="36" y="22"/>
                    <a:pt x="39" y="14"/>
                  </a:cubicBezTo>
                  <a:close/>
                </a:path>
              </a:pathLst>
            </a:custGeom>
            <a:grpFill/>
            <a:ln>
              <a:noFill/>
            </a:ln>
          </p:spPr>
          <p:txBody>
            <a:bodyPr anchor="ctr"/>
            <a:lstStyle/>
            <a:p>
              <a:pPr algn="ctr"/>
              <a:endParaRPr/>
            </a:p>
          </p:txBody>
        </p:sp>
        <p:sp>
          <p:nvSpPr>
            <p:cNvPr id="905" name="íś1ïḋé"/>
            <p:cNvSpPr/>
            <p:nvPr/>
          </p:nvSpPr>
          <p:spPr bwMode="auto">
            <a:xfrm>
              <a:off x="2700458" y="3678869"/>
              <a:ext cx="149666" cy="103378"/>
            </a:xfrm>
            <a:custGeom>
              <a:avLst/>
              <a:gdLst>
                <a:gd name="T0" fmla="*/ 39 w 41"/>
                <a:gd name="T1" fmla="*/ 14 h 28"/>
                <a:gd name="T2" fmla="*/ 26 w 41"/>
                <a:gd name="T3" fmla="*/ 0 h 28"/>
                <a:gd name="T4" fmla="*/ 3 w 41"/>
                <a:gd name="T5" fmla="*/ 14 h 28"/>
                <a:gd name="T6" fmla="*/ 15 w 41"/>
                <a:gd name="T7" fmla="*/ 28 h 28"/>
                <a:gd name="T8" fmla="*/ 39 w 41"/>
                <a:gd name="T9" fmla="*/ 14 h 28"/>
              </a:gdLst>
              <a:ahLst/>
              <a:cxnLst>
                <a:cxn ang="0">
                  <a:pos x="T0" y="T1"/>
                </a:cxn>
                <a:cxn ang="0">
                  <a:pos x="T2" y="T3"/>
                </a:cxn>
                <a:cxn ang="0">
                  <a:pos x="T4" y="T5"/>
                </a:cxn>
                <a:cxn ang="0">
                  <a:pos x="T6" y="T7"/>
                </a:cxn>
                <a:cxn ang="0">
                  <a:pos x="T8" y="T9"/>
                </a:cxn>
              </a:cxnLst>
              <a:rect l="0" t="0" r="r" b="b"/>
              <a:pathLst>
                <a:path w="41" h="28">
                  <a:moveTo>
                    <a:pt x="39" y="14"/>
                  </a:moveTo>
                  <a:cubicBezTo>
                    <a:pt x="41" y="6"/>
                    <a:pt x="36" y="0"/>
                    <a:pt x="26" y="0"/>
                  </a:cubicBezTo>
                  <a:cubicBezTo>
                    <a:pt x="16" y="0"/>
                    <a:pt x="6" y="6"/>
                    <a:pt x="3" y="14"/>
                  </a:cubicBezTo>
                  <a:cubicBezTo>
                    <a:pt x="0" y="22"/>
                    <a:pt x="6" y="28"/>
                    <a:pt x="15" y="28"/>
                  </a:cubicBezTo>
                  <a:cubicBezTo>
                    <a:pt x="25" y="28"/>
                    <a:pt x="36" y="22"/>
                    <a:pt x="39" y="14"/>
                  </a:cubicBezTo>
                  <a:close/>
                </a:path>
              </a:pathLst>
            </a:custGeom>
            <a:grpFill/>
            <a:ln>
              <a:noFill/>
            </a:ln>
          </p:spPr>
          <p:txBody>
            <a:bodyPr anchor="ctr"/>
            <a:lstStyle/>
            <a:p>
              <a:pPr algn="ctr"/>
              <a:endParaRPr/>
            </a:p>
          </p:txBody>
        </p:sp>
        <p:sp>
          <p:nvSpPr>
            <p:cNvPr id="906" name="ïşľïḋé"/>
            <p:cNvSpPr/>
            <p:nvPr/>
          </p:nvSpPr>
          <p:spPr bwMode="auto">
            <a:xfrm>
              <a:off x="2860925" y="3678869"/>
              <a:ext cx="149666" cy="103378"/>
            </a:xfrm>
            <a:custGeom>
              <a:avLst/>
              <a:gdLst>
                <a:gd name="T0" fmla="*/ 38 w 41"/>
                <a:gd name="T1" fmla="*/ 14 h 28"/>
                <a:gd name="T2" fmla="*/ 25 w 41"/>
                <a:gd name="T3" fmla="*/ 0 h 28"/>
                <a:gd name="T4" fmla="*/ 3 w 41"/>
                <a:gd name="T5" fmla="*/ 14 h 28"/>
                <a:gd name="T6" fmla="*/ 16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41" y="6"/>
                    <a:pt x="35" y="0"/>
                    <a:pt x="25" y="0"/>
                  </a:cubicBezTo>
                  <a:cubicBezTo>
                    <a:pt x="16" y="0"/>
                    <a:pt x="5" y="6"/>
                    <a:pt x="3"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07" name="iṩ1îdé"/>
            <p:cNvSpPr/>
            <p:nvPr/>
          </p:nvSpPr>
          <p:spPr bwMode="auto">
            <a:xfrm>
              <a:off x="3022934" y="3678869"/>
              <a:ext cx="148123" cy="103378"/>
            </a:xfrm>
            <a:custGeom>
              <a:avLst/>
              <a:gdLst>
                <a:gd name="T0" fmla="*/ 38 w 41"/>
                <a:gd name="T1" fmla="*/ 14 h 28"/>
                <a:gd name="T2" fmla="*/ 25 w 41"/>
                <a:gd name="T3" fmla="*/ 0 h 28"/>
                <a:gd name="T4" fmla="*/ 3 w 41"/>
                <a:gd name="T5" fmla="*/ 14 h 28"/>
                <a:gd name="T6" fmla="*/ 16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41" y="6"/>
                    <a:pt x="35" y="0"/>
                    <a:pt x="25" y="0"/>
                  </a:cubicBezTo>
                  <a:cubicBezTo>
                    <a:pt x="15" y="0"/>
                    <a:pt x="5" y="6"/>
                    <a:pt x="3"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08" name="îṧlîḑé"/>
            <p:cNvSpPr/>
            <p:nvPr/>
          </p:nvSpPr>
          <p:spPr bwMode="auto">
            <a:xfrm>
              <a:off x="3183401" y="3678869"/>
              <a:ext cx="149666" cy="103378"/>
            </a:xfrm>
            <a:custGeom>
              <a:avLst/>
              <a:gdLst>
                <a:gd name="T0" fmla="*/ 38 w 41"/>
                <a:gd name="T1" fmla="*/ 14 h 28"/>
                <a:gd name="T2" fmla="*/ 25 w 41"/>
                <a:gd name="T3" fmla="*/ 0 h 28"/>
                <a:gd name="T4" fmla="*/ 2 w 41"/>
                <a:gd name="T5" fmla="*/ 14 h 28"/>
                <a:gd name="T6" fmla="*/ 16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41" y="6"/>
                    <a:pt x="34" y="0"/>
                    <a:pt x="25" y="0"/>
                  </a:cubicBezTo>
                  <a:cubicBezTo>
                    <a:pt x="15" y="0"/>
                    <a:pt x="5"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09" name="îṡḷïḓé"/>
            <p:cNvSpPr/>
            <p:nvPr/>
          </p:nvSpPr>
          <p:spPr bwMode="auto">
            <a:xfrm>
              <a:off x="3343867" y="3678869"/>
              <a:ext cx="145037" cy="103378"/>
            </a:xfrm>
            <a:custGeom>
              <a:avLst/>
              <a:gdLst>
                <a:gd name="T0" fmla="*/ 38 w 40"/>
                <a:gd name="T1" fmla="*/ 14 h 28"/>
                <a:gd name="T2" fmla="*/ 24 w 40"/>
                <a:gd name="T3" fmla="*/ 0 h 28"/>
                <a:gd name="T4" fmla="*/ 2 w 40"/>
                <a:gd name="T5" fmla="*/ 14 h 28"/>
                <a:gd name="T6" fmla="*/ 16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4" y="0"/>
                    <a:pt x="24" y="0"/>
                  </a:cubicBezTo>
                  <a:cubicBezTo>
                    <a:pt x="14" y="0"/>
                    <a:pt x="5"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0" name="ïşḻiḑê"/>
            <p:cNvSpPr/>
            <p:nvPr/>
          </p:nvSpPr>
          <p:spPr bwMode="auto">
            <a:xfrm>
              <a:off x="3504334" y="3678869"/>
              <a:ext cx="145037" cy="103378"/>
            </a:xfrm>
            <a:custGeom>
              <a:avLst/>
              <a:gdLst>
                <a:gd name="T0" fmla="*/ 38 w 40"/>
                <a:gd name="T1" fmla="*/ 14 h 28"/>
                <a:gd name="T2" fmla="*/ 24 w 40"/>
                <a:gd name="T3" fmla="*/ 0 h 28"/>
                <a:gd name="T4" fmla="*/ 2 w 40"/>
                <a:gd name="T5" fmla="*/ 14 h 28"/>
                <a:gd name="T6" fmla="*/ 16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4" y="0"/>
                    <a:pt x="24" y="0"/>
                  </a:cubicBezTo>
                  <a:cubicBezTo>
                    <a:pt x="14" y="0"/>
                    <a:pt x="4"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1" name="ïşľîďê"/>
            <p:cNvSpPr/>
            <p:nvPr/>
          </p:nvSpPr>
          <p:spPr bwMode="auto">
            <a:xfrm>
              <a:off x="3664800" y="3678869"/>
              <a:ext cx="145037" cy="103378"/>
            </a:xfrm>
            <a:custGeom>
              <a:avLst/>
              <a:gdLst>
                <a:gd name="T0" fmla="*/ 38 w 40"/>
                <a:gd name="T1" fmla="*/ 14 h 28"/>
                <a:gd name="T2" fmla="*/ 23 w 40"/>
                <a:gd name="T3" fmla="*/ 0 h 28"/>
                <a:gd name="T4" fmla="*/ 2 w 40"/>
                <a:gd name="T5" fmla="*/ 14 h 28"/>
                <a:gd name="T6" fmla="*/ 16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3" y="0"/>
                    <a:pt x="23" y="0"/>
                  </a:cubicBezTo>
                  <a:cubicBezTo>
                    <a:pt x="14" y="0"/>
                    <a:pt x="4"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2" name="íṡ1íḍe"/>
            <p:cNvSpPr/>
            <p:nvPr/>
          </p:nvSpPr>
          <p:spPr bwMode="auto">
            <a:xfrm>
              <a:off x="3825267" y="3678869"/>
              <a:ext cx="141951" cy="103378"/>
            </a:xfrm>
            <a:custGeom>
              <a:avLst/>
              <a:gdLst>
                <a:gd name="T0" fmla="*/ 38 w 39"/>
                <a:gd name="T1" fmla="*/ 14 h 28"/>
                <a:gd name="T2" fmla="*/ 23 w 39"/>
                <a:gd name="T3" fmla="*/ 0 h 28"/>
                <a:gd name="T4" fmla="*/ 2 w 39"/>
                <a:gd name="T5" fmla="*/ 14 h 28"/>
                <a:gd name="T6" fmla="*/ 17 w 39"/>
                <a:gd name="T7" fmla="*/ 28 h 28"/>
                <a:gd name="T8" fmla="*/ 38 w 39"/>
                <a:gd name="T9" fmla="*/ 14 h 28"/>
              </a:gdLst>
              <a:ahLst/>
              <a:cxnLst>
                <a:cxn ang="0">
                  <a:pos x="T0" y="T1"/>
                </a:cxn>
                <a:cxn ang="0">
                  <a:pos x="T2" y="T3"/>
                </a:cxn>
                <a:cxn ang="0">
                  <a:pos x="T4" y="T5"/>
                </a:cxn>
                <a:cxn ang="0">
                  <a:pos x="T6" y="T7"/>
                </a:cxn>
                <a:cxn ang="0">
                  <a:pos x="T8" y="T9"/>
                </a:cxn>
              </a:cxnLst>
              <a:rect l="0" t="0" r="r" b="b"/>
              <a:pathLst>
                <a:path w="39" h="28">
                  <a:moveTo>
                    <a:pt x="38" y="14"/>
                  </a:moveTo>
                  <a:cubicBezTo>
                    <a:pt x="39" y="6"/>
                    <a:pt x="33" y="0"/>
                    <a:pt x="23" y="0"/>
                  </a:cubicBezTo>
                  <a:cubicBezTo>
                    <a:pt x="13" y="0"/>
                    <a:pt x="4" y="6"/>
                    <a:pt x="2" y="14"/>
                  </a:cubicBezTo>
                  <a:cubicBezTo>
                    <a:pt x="0" y="22"/>
                    <a:pt x="7" y="28"/>
                    <a:pt x="17" y="28"/>
                  </a:cubicBezTo>
                  <a:cubicBezTo>
                    <a:pt x="27" y="28"/>
                    <a:pt x="36" y="22"/>
                    <a:pt x="38" y="14"/>
                  </a:cubicBezTo>
                  <a:close/>
                </a:path>
              </a:pathLst>
            </a:custGeom>
            <a:grpFill/>
            <a:ln>
              <a:noFill/>
            </a:ln>
          </p:spPr>
          <p:txBody>
            <a:bodyPr anchor="ctr"/>
            <a:lstStyle/>
            <a:p>
              <a:pPr algn="ctr"/>
              <a:endParaRPr/>
            </a:p>
          </p:txBody>
        </p:sp>
        <p:sp>
          <p:nvSpPr>
            <p:cNvPr id="913" name="î$ḻíḍê"/>
            <p:cNvSpPr/>
            <p:nvPr/>
          </p:nvSpPr>
          <p:spPr bwMode="auto">
            <a:xfrm>
              <a:off x="3985733" y="3678869"/>
              <a:ext cx="141951" cy="103378"/>
            </a:xfrm>
            <a:custGeom>
              <a:avLst/>
              <a:gdLst>
                <a:gd name="T0" fmla="*/ 38 w 39"/>
                <a:gd name="T1" fmla="*/ 14 h 28"/>
                <a:gd name="T2" fmla="*/ 23 w 39"/>
                <a:gd name="T3" fmla="*/ 0 h 28"/>
                <a:gd name="T4" fmla="*/ 2 w 39"/>
                <a:gd name="T5" fmla="*/ 14 h 28"/>
                <a:gd name="T6" fmla="*/ 17 w 39"/>
                <a:gd name="T7" fmla="*/ 28 h 28"/>
                <a:gd name="T8" fmla="*/ 38 w 39"/>
                <a:gd name="T9" fmla="*/ 14 h 28"/>
              </a:gdLst>
              <a:ahLst/>
              <a:cxnLst>
                <a:cxn ang="0">
                  <a:pos x="T0" y="T1"/>
                </a:cxn>
                <a:cxn ang="0">
                  <a:pos x="T2" y="T3"/>
                </a:cxn>
                <a:cxn ang="0">
                  <a:pos x="T4" y="T5"/>
                </a:cxn>
                <a:cxn ang="0">
                  <a:pos x="T6" y="T7"/>
                </a:cxn>
                <a:cxn ang="0">
                  <a:pos x="T8" y="T9"/>
                </a:cxn>
              </a:cxnLst>
              <a:rect l="0" t="0" r="r" b="b"/>
              <a:pathLst>
                <a:path w="39" h="28">
                  <a:moveTo>
                    <a:pt x="38" y="14"/>
                  </a:moveTo>
                  <a:cubicBezTo>
                    <a:pt x="39" y="6"/>
                    <a:pt x="33" y="0"/>
                    <a:pt x="23" y="0"/>
                  </a:cubicBezTo>
                  <a:cubicBezTo>
                    <a:pt x="13" y="0"/>
                    <a:pt x="4" y="6"/>
                    <a:pt x="2" y="14"/>
                  </a:cubicBezTo>
                  <a:cubicBezTo>
                    <a:pt x="0" y="22"/>
                    <a:pt x="7" y="28"/>
                    <a:pt x="17" y="28"/>
                  </a:cubicBezTo>
                  <a:cubicBezTo>
                    <a:pt x="27" y="28"/>
                    <a:pt x="36" y="22"/>
                    <a:pt x="38" y="14"/>
                  </a:cubicBezTo>
                  <a:close/>
                </a:path>
              </a:pathLst>
            </a:custGeom>
            <a:grpFill/>
            <a:ln>
              <a:noFill/>
            </a:ln>
          </p:spPr>
          <p:txBody>
            <a:bodyPr anchor="ctr"/>
            <a:lstStyle/>
            <a:p>
              <a:pPr algn="ctr"/>
              <a:endParaRPr/>
            </a:p>
          </p:txBody>
        </p:sp>
        <p:sp>
          <p:nvSpPr>
            <p:cNvPr id="914" name="iṧḷîdê"/>
            <p:cNvSpPr/>
            <p:nvPr/>
          </p:nvSpPr>
          <p:spPr bwMode="auto">
            <a:xfrm>
              <a:off x="2654170" y="3803849"/>
              <a:ext cx="152752" cy="101834"/>
            </a:xfrm>
            <a:custGeom>
              <a:avLst/>
              <a:gdLst>
                <a:gd name="T0" fmla="*/ 39 w 42"/>
                <a:gd name="T1" fmla="*/ 14 h 28"/>
                <a:gd name="T2" fmla="*/ 26 w 42"/>
                <a:gd name="T3" fmla="*/ 0 h 28"/>
                <a:gd name="T4" fmla="*/ 3 w 42"/>
                <a:gd name="T5" fmla="*/ 14 h 28"/>
                <a:gd name="T6" fmla="*/ 16 w 42"/>
                <a:gd name="T7" fmla="*/ 28 h 28"/>
                <a:gd name="T8" fmla="*/ 39 w 42"/>
                <a:gd name="T9" fmla="*/ 14 h 28"/>
              </a:gdLst>
              <a:ahLst/>
              <a:cxnLst>
                <a:cxn ang="0">
                  <a:pos x="T0" y="T1"/>
                </a:cxn>
                <a:cxn ang="0">
                  <a:pos x="T2" y="T3"/>
                </a:cxn>
                <a:cxn ang="0">
                  <a:pos x="T4" y="T5"/>
                </a:cxn>
                <a:cxn ang="0">
                  <a:pos x="T6" y="T7"/>
                </a:cxn>
                <a:cxn ang="0">
                  <a:pos x="T8" y="T9"/>
                </a:cxn>
              </a:cxnLst>
              <a:rect l="0" t="0" r="r" b="b"/>
              <a:pathLst>
                <a:path w="42" h="28">
                  <a:moveTo>
                    <a:pt x="39" y="14"/>
                  </a:moveTo>
                  <a:cubicBezTo>
                    <a:pt x="42" y="6"/>
                    <a:pt x="36" y="0"/>
                    <a:pt x="26" y="0"/>
                  </a:cubicBezTo>
                  <a:cubicBezTo>
                    <a:pt x="16" y="0"/>
                    <a:pt x="6" y="6"/>
                    <a:pt x="3" y="14"/>
                  </a:cubicBezTo>
                  <a:cubicBezTo>
                    <a:pt x="0" y="22"/>
                    <a:pt x="5" y="28"/>
                    <a:pt x="16" y="28"/>
                  </a:cubicBezTo>
                  <a:cubicBezTo>
                    <a:pt x="26" y="28"/>
                    <a:pt x="36" y="22"/>
                    <a:pt x="39" y="14"/>
                  </a:cubicBezTo>
                  <a:close/>
                </a:path>
              </a:pathLst>
            </a:custGeom>
            <a:grpFill/>
            <a:ln>
              <a:noFill/>
            </a:ln>
          </p:spPr>
          <p:txBody>
            <a:bodyPr anchor="ctr"/>
            <a:lstStyle/>
            <a:p>
              <a:pPr algn="ctr"/>
              <a:endParaRPr/>
            </a:p>
          </p:txBody>
        </p:sp>
        <p:sp>
          <p:nvSpPr>
            <p:cNvPr id="915" name="ïSlïďè"/>
            <p:cNvSpPr/>
            <p:nvPr/>
          </p:nvSpPr>
          <p:spPr bwMode="auto">
            <a:xfrm>
              <a:off x="2814636" y="3803849"/>
              <a:ext cx="152752" cy="101834"/>
            </a:xfrm>
            <a:custGeom>
              <a:avLst/>
              <a:gdLst>
                <a:gd name="T0" fmla="*/ 40 w 42"/>
                <a:gd name="T1" fmla="*/ 14 h 28"/>
                <a:gd name="T2" fmla="*/ 26 w 42"/>
                <a:gd name="T3" fmla="*/ 0 h 28"/>
                <a:gd name="T4" fmla="*/ 3 w 42"/>
                <a:gd name="T5" fmla="*/ 14 h 28"/>
                <a:gd name="T6" fmla="*/ 16 w 42"/>
                <a:gd name="T7" fmla="*/ 28 h 28"/>
                <a:gd name="T8" fmla="*/ 40 w 42"/>
                <a:gd name="T9" fmla="*/ 14 h 28"/>
              </a:gdLst>
              <a:ahLst/>
              <a:cxnLst>
                <a:cxn ang="0">
                  <a:pos x="T0" y="T1"/>
                </a:cxn>
                <a:cxn ang="0">
                  <a:pos x="T2" y="T3"/>
                </a:cxn>
                <a:cxn ang="0">
                  <a:pos x="T4" y="T5"/>
                </a:cxn>
                <a:cxn ang="0">
                  <a:pos x="T6" y="T7"/>
                </a:cxn>
                <a:cxn ang="0">
                  <a:pos x="T8" y="T9"/>
                </a:cxn>
              </a:cxnLst>
              <a:rect l="0" t="0" r="r" b="b"/>
              <a:pathLst>
                <a:path w="42" h="28">
                  <a:moveTo>
                    <a:pt x="40" y="14"/>
                  </a:moveTo>
                  <a:cubicBezTo>
                    <a:pt x="42" y="6"/>
                    <a:pt x="36" y="0"/>
                    <a:pt x="26" y="0"/>
                  </a:cubicBezTo>
                  <a:cubicBezTo>
                    <a:pt x="17" y="0"/>
                    <a:pt x="6" y="6"/>
                    <a:pt x="3" y="14"/>
                  </a:cubicBezTo>
                  <a:cubicBezTo>
                    <a:pt x="0" y="22"/>
                    <a:pt x="6" y="28"/>
                    <a:pt x="16" y="28"/>
                  </a:cubicBezTo>
                  <a:cubicBezTo>
                    <a:pt x="27" y="28"/>
                    <a:pt x="37" y="22"/>
                    <a:pt x="40" y="14"/>
                  </a:cubicBezTo>
                  <a:close/>
                </a:path>
              </a:pathLst>
            </a:custGeom>
            <a:grpFill/>
            <a:ln>
              <a:noFill/>
            </a:ln>
          </p:spPr>
          <p:txBody>
            <a:bodyPr anchor="ctr"/>
            <a:lstStyle/>
            <a:p>
              <a:pPr algn="ctr"/>
              <a:endParaRPr/>
            </a:p>
          </p:txBody>
        </p:sp>
        <p:sp>
          <p:nvSpPr>
            <p:cNvPr id="916" name="ïşḻiḑe"/>
            <p:cNvSpPr/>
            <p:nvPr/>
          </p:nvSpPr>
          <p:spPr bwMode="auto">
            <a:xfrm>
              <a:off x="2978188" y="3803849"/>
              <a:ext cx="152752" cy="101834"/>
            </a:xfrm>
            <a:custGeom>
              <a:avLst/>
              <a:gdLst>
                <a:gd name="T0" fmla="*/ 39 w 42"/>
                <a:gd name="T1" fmla="*/ 14 h 28"/>
                <a:gd name="T2" fmla="*/ 26 w 42"/>
                <a:gd name="T3" fmla="*/ 0 h 28"/>
                <a:gd name="T4" fmla="*/ 3 w 42"/>
                <a:gd name="T5" fmla="*/ 14 h 28"/>
                <a:gd name="T6" fmla="*/ 16 w 42"/>
                <a:gd name="T7" fmla="*/ 28 h 28"/>
                <a:gd name="T8" fmla="*/ 39 w 42"/>
                <a:gd name="T9" fmla="*/ 14 h 28"/>
              </a:gdLst>
              <a:ahLst/>
              <a:cxnLst>
                <a:cxn ang="0">
                  <a:pos x="T0" y="T1"/>
                </a:cxn>
                <a:cxn ang="0">
                  <a:pos x="T2" y="T3"/>
                </a:cxn>
                <a:cxn ang="0">
                  <a:pos x="T4" y="T5"/>
                </a:cxn>
                <a:cxn ang="0">
                  <a:pos x="T6" y="T7"/>
                </a:cxn>
                <a:cxn ang="0">
                  <a:pos x="T8" y="T9"/>
                </a:cxn>
              </a:cxnLst>
              <a:rect l="0" t="0" r="r" b="b"/>
              <a:pathLst>
                <a:path w="42" h="28">
                  <a:moveTo>
                    <a:pt x="39" y="14"/>
                  </a:moveTo>
                  <a:cubicBezTo>
                    <a:pt x="42" y="6"/>
                    <a:pt x="36" y="0"/>
                    <a:pt x="26" y="0"/>
                  </a:cubicBezTo>
                  <a:cubicBezTo>
                    <a:pt x="16" y="0"/>
                    <a:pt x="6" y="6"/>
                    <a:pt x="3" y="14"/>
                  </a:cubicBezTo>
                  <a:cubicBezTo>
                    <a:pt x="0" y="22"/>
                    <a:pt x="6" y="28"/>
                    <a:pt x="16" y="28"/>
                  </a:cubicBezTo>
                  <a:cubicBezTo>
                    <a:pt x="26" y="28"/>
                    <a:pt x="37" y="22"/>
                    <a:pt x="39" y="14"/>
                  </a:cubicBezTo>
                  <a:close/>
                </a:path>
              </a:pathLst>
            </a:custGeom>
            <a:grpFill/>
            <a:ln>
              <a:noFill/>
            </a:ln>
          </p:spPr>
          <p:txBody>
            <a:bodyPr anchor="ctr"/>
            <a:lstStyle/>
            <a:p>
              <a:pPr algn="ctr"/>
              <a:endParaRPr/>
            </a:p>
          </p:txBody>
        </p:sp>
        <p:sp>
          <p:nvSpPr>
            <p:cNvPr id="917" name="isḻîḋe"/>
            <p:cNvSpPr/>
            <p:nvPr/>
          </p:nvSpPr>
          <p:spPr bwMode="auto">
            <a:xfrm>
              <a:off x="3143284" y="3803849"/>
              <a:ext cx="149666" cy="101834"/>
            </a:xfrm>
            <a:custGeom>
              <a:avLst/>
              <a:gdLst>
                <a:gd name="T0" fmla="*/ 39 w 41"/>
                <a:gd name="T1" fmla="*/ 14 h 28"/>
                <a:gd name="T2" fmla="*/ 25 w 41"/>
                <a:gd name="T3" fmla="*/ 0 h 28"/>
                <a:gd name="T4" fmla="*/ 2 w 41"/>
                <a:gd name="T5" fmla="*/ 14 h 28"/>
                <a:gd name="T6" fmla="*/ 16 w 41"/>
                <a:gd name="T7" fmla="*/ 28 h 28"/>
                <a:gd name="T8" fmla="*/ 39 w 41"/>
                <a:gd name="T9" fmla="*/ 14 h 28"/>
              </a:gdLst>
              <a:ahLst/>
              <a:cxnLst>
                <a:cxn ang="0">
                  <a:pos x="T0" y="T1"/>
                </a:cxn>
                <a:cxn ang="0">
                  <a:pos x="T2" y="T3"/>
                </a:cxn>
                <a:cxn ang="0">
                  <a:pos x="T4" y="T5"/>
                </a:cxn>
                <a:cxn ang="0">
                  <a:pos x="T6" y="T7"/>
                </a:cxn>
                <a:cxn ang="0">
                  <a:pos x="T8" y="T9"/>
                </a:cxn>
              </a:cxnLst>
              <a:rect l="0" t="0" r="r" b="b"/>
              <a:pathLst>
                <a:path w="41" h="28">
                  <a:moveTo>
                    <a:pt x="39" y="14"/>
                  </a:moveTo>
                  <a:cubicBezTo>
                    <a:pt x="41" y="6"/>
                    <a:pt x="35" y="0"/>
                    <a:pt x="25" y="0"/>
                  </a:cubicBezTo>
                  <a:cubicBezTo>
                    <a:pt x="15" y="0"/>
                    <a:pt x="5" y="6"/>
                    <a:pt x="2" y="14"/>
                  </a:cubicBezTo>
                  <a:cubicBezTo>
                    <a:pt x="0" y="22"/>
                    <a:pt x="6" y="28"/>
                    <a:pt x="16" y="28"/>
                  </a:cubicBezTo>
                  <a:cubicBezTo>
                    <a:pt x="26" y="28"/>
                    <a:pt x="36" y="22"/>
                    <a:pt x="39" y="14"/>
                  </a:cubicBezTo>
                  <a:close/>
                </a:path>
              </a:pathLst>
            </a:custGeom>
            <a:grpFill/>
            <a:ln>
              <a:noFill/>
            </a:ln>
          </p:spPr>
          <p:txBody>
            <a:bodyPr anchor="ctr"/>
            <a:lstStyle/>
            <a:p>
              <a:pPr algn="ctr"/>
              <a:endParaRPr/>
            </a:p>
          </p:txBody>
        </p:sp>
        <p:sp>
          <p:nvSpPr>
            <p:cNvPr id="918" name="í$ḻîḋè"/>
            <p:cNvSpPr/>
            <p:nvPr/>
          </p:nvSpPr>
          <p:spPr bwMode="auto">
            <a:xfrm>
              <a:off x="3306837" y="3803849"/>
              <a:ext cx="149666" cy="101834"/>
            </a:xfrm>
            <a:custGeom>
              <a:avLst/>
              <a:gdLst>
                <a:gd name="T0" fmla="*/ 38 w 41"/>
                <a:gd name="T1" fmla="*/ 14 h 28"/>
                <a:gd name="T2" fmla="*/ 24 w 41"/>
                <a:gd name="T3" fmla="*/ 0 h 28"/>
                <a:gd name="T4" fmla="*/ 2 w 41"/>
                <a:gd name="T5" fmla="*/ 14 h 28"/>
                <a:gd name="T6" fmla="*/ 16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41" y="6"/>
                    <a:pt x="34" y="0"/>
                    <a:pt x="24" y="0"/>
                  </a:cubicBezTo>
                  <a:cubicBezTo>
                    <a:pt x="14" y="0"/>
                    <a:pt x="4"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9" name="îṩľiḋê"/>
            <p:cNvSpPr/>
            <p:nvPr/>
          </p:nvSpPr>
          <p:spPr bwMode="auto">
            <a:xfrm>
              <a:off x="3467303" y="3803849"/>
              <a:ext cx="149666" cy="101834"/>
            </a:xfrm>
            <a:custGeom>
              <a:avLst/>
              <a:gdLst>
                <a:gd name="T0" fmla="*/ 39 w 41"/>
                <a:gd name="T1" fmla="*/ 14 h 28"/>
                <a:gd name="T2" fmla="*/ 25 w 41"/>
                <a:gd name="T3" fmla="*/ 0 h 28"/>
                <a:gd name="T4" fmla="*/ 3 w 41"/>
                <a:gd name="T5" fmla="*/ 14 h 28"/>
                <a:gd name="T6" fmla="*/ 17 w 41"/>
                <a:gd name="T7" fmla="*/ 28 h 28"/>
                <a:gd name="T8" fmla="*/ 39 w 41"/>
                <a:gd name="T9" fmla="*/ 14 h 28"/>
              </a:gdLst>
              <a:ahLst/>
              <a:cxnLst>
                <a:cxn ang="0">
                  <a:pos x="T0" y="T1"/>
                </a:cxn>
                <a:cxn ang="0">
                  <a:pos x="T2" y="T3"/>
                </a:cxn>
                <a:cxn ang="0">
                  <a:pos x="T4" y="T5"/>
                </a:cxn>
                <a:cxn ang="0">
                  <a:pos x="T6" y="T7"/>
                </a:cxn>
                <a:cxn ang="0">
                  <a:pos x="T8" y="T9"/>
                </a:cxn>
              </a:cxnLst>
              <a:rect l="0" t="0" r="r" b="b"/>
              <a:pathLst>
                <a:path w="41" h="28">
                  <a:moveTo>
                    <a:pt x="39" y="14"/>
                  </a:moveTo>
                  <a:cubicBezTo>
                    <a:pt x="41" y="6"/>
                    <a:pt x="35" y="0"/>
                    <a:pt x="25" y="0"/>
                  </a:cubicBezTo>
                  <a:cubicBezTo>
                    <a:pt x="15" y="0"/>
                    <a:pt x="5" y="6"/>
                    <a:pt x="3" y="14"/>
                  </a:cubicBezTo>
                  <a:cubicBezTo>
                    <a:pt x="0" y="22"/>
                    <a:pt x="7" y="28"/>
                    <a:pt x="17" y="28"/>
                  </a:cubicBezTo>
                  <a:cubicBezTo>
                    <a:pt x="27" y="28"/>
                    <a:pt x="37" y="22"/>
                    <a:pt x="39" y="14"/>
                  </a:cubicBezTo>
                  <a:close/>
                </a:path>
              </a:pathLst>
            </a:custGeom>
            <a:grpFill/>
            <a:ln>
              <a:noFill/>
            </a:ln>
          </p:spPr>
          <p:txBody>
            <a:bodyPr anchor="ctr"/>
            <a:lstStyle/>
            <a:p>
              <a:pPr algn="ctr"/>
              <a:endParaRPr/>
            </a:p>
          </p:txBody>
        </p:sp>
        <p:sp>
          <p:nvSpPr>
            <p:cNvPr id="920" name="iṡḻîḓê"/>
            <p:cNvSpPr/>
            <p:nvPr/>
          </p:nvSpPr>
          <p:spPr bwMode="auto">
            <a:xfrm>
              <a:off x="3630855" y="3803849"/>
              <a:ext cx="146580" cy="101834"/>
            </a:xfrm>
            <a:custGeom>
              <a:avLst/>
              <a:gdLst>
                <a:gd name="T0" fmla="*/ 38 w 40"/>
                <a:gd name="T1" fmla="*/ 14 h 28"/>
                <a:gd name="T2" fmla="*/ 24 w 40"/>
                <a:gd name="T3" fmla="*/ 0 h 28"/>
                <a:gd name="T4" fmla="*/ 2 w 40"/>
                <a:gd name="T5" fmla="*/ 14 h 28"/>
                <a:gd name="T6" fmla="*/ 17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4" y="0"/>
                    <a:pt x="24" y="0"/>
                  </a:cubicBezTo>
                  <a:cubicBezTo>
                    <a:pt x="14" y="0"/>
                    <a:pt x="4" y="6"/>
                    <a:pt x="2" y="14"/>
                  </a:cubicBezTo>
                  <a:cubicBezTo>
                    <a:pt x="0" y="22"/>
                    <a:pt x="6" y="28"/>
                    <a:pt x="17" y="28"/>
                  </a:cubicBezTo>
                  <a:cubicBezTo>
                    <a:pt x="27" y="28"/>
                    <a:pt x="36" y="22"/>
                    <a:pt x="38" y="14"/>
                  </a:cubicBezTo>
                  <a:close/>
                </a:path>
              </a:pathLst>
            </a:custGeom>
            <a:grpFill/>
            <a:ln>
              <a:noFill/>
            </a:ln>
          </p:spPr>
          <p:txBody>
            <a:bodyPr anchor="ctr"/>
            <a:lstStyle/>
            <a:p>
              <a:pPr algn="ctr"/>
              <a:endParaRPr/>
            </a:p>
          </p:txBody>
        </p:sp>
        <p:sp>
          <p:nvSpPr>
            <p:cNvPr id="921" name="îṥľïḑè"/>
            <p:cNvSpPr/>
            <p:nvPr/>
          </p:nvSpPr>
          <p:spPr bwMode="auto">
            <a:xfrm>
              <a:off x="3795950" y="3803849"/>
              <a:ext cx="145037" cy="101834"/>
            </a:xfrm>
            <a:custGeom>
              <a:avLst/>
              <a:gdLst>
                <a:gd name="T0" fmla="*/ 38 w 40"/>
                <a:gd name="T1" fmla="*/ 14 h 28"/>
                <a:gd name="T2" fmla="*/ 23 w 40"/>
                <a:gd name="T3" fmla="*/ 0 h 28"/>
                <a:gd name="T4" fmla="*/ 2 w 40"/>
                <a:gd name="T5" fmla="*/ 14 h 28"/>
                <a:gd name="T6" fmla="*/ 16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3" y="0"/>
                    <a:pt x="23" y="0"/>
                  </a:cubicBezTo>
                  <a:cubicBezTo>
                    <a:pt x="13" y="0"/>
                    <a:pt x="4" y="6"/>
                    <a:pt x="2" y="14"/>
                  </a:cubicBezTo>
                  <a:cubicBezTo>
                    <a:pt x="0" y="22"/>
                    <a:pt x="6" y="28"/>
                    <a:pt x="16" y="28"/>
                  </a:cubicBezTo>
                  <a:cubicBezTo>
                    <a:pt x="27" y="28"/>
                    <a:pt x="36" y="22"/>
                    <a:pt x="38" y="14"/>
                  </a:cubicBezTo>
                  <a:close/>
                </a:path>
              </a:pathLst>
            </a:custGeom>
            <a:grpFill/>
            <a:ln>
              <a:noFill/>
            </a:ln>
          </p:spPr>
          <p:txBody>
            <a:bodyPr anchor="ctr"/>
            <a:lstStyle/>
            <a:p>
              <a:pPr algn="ctr"/>
              <a:endParaRPr/>
            </a:p>
          </p:txBody>
        </p:sp>
        <p:sp>
          <p:nvSpPr>
            <p:cNvPr id="922" name="iṡļïḋè"/>
            <p:cNvSpPr/>
            <p:nvPr/>
          </p:nvSpPr>
          <p:spPr bwMode="auto">
            <a:xfrm>
              <a:off x="3956417" y="3803849"/>
              <a:ext cx="146580" cy="101834"/>
            </a:xfrm>
            <a:custGeom>
              <a:avLst/>
              <a:gdLst>
                <a:gd name="T0" fmla="*/ 39 w 40"/>
                <a:gd name="T1" fmla="*/ 14 h 28"/>
                <a:gd name="T2" fmla="*/ 23 w 40"/>
                <a:gd name="T3" fmla="*/ 0 h 28"/>
                <a:gd name="T4" fmla="*/ 2 w 40"/>
                <a:gd name="T5" fmla="*/ 14 h 28"/>
                <a:gd name="T6" fmla="*/ 17 w 40"/>
                <a:gd name="T7" fmla="*/ 28 h 28"/>
                <a:gd name="T8" fmla="*/ 39 w 40"/>
                <a:gd name="T9" fmla="*/ 14 h 28"/>
              </a:gdLst>
              <a:ahLst/>
              <a:cxnLst>
                <a:cxn ang="0">
                  <a:pos x="T0" y="T1"/>
                </a:cxn>
                <a:cxn ang="0">
                  <a:pos x="T2" y="T3"/>
                </a:cxn>
                <a:cxn ang="0">
                  <a:pos x="T4" y="T5"/>
                </a:cxn>
                <a:cxn ang="0">
                  <a:pos x="T6" y="T7"/>
                </a:cxn>
                <a:cxn ang="0">
                  <a:pos x="T8" y="T9"/>
                </a:cxn>
              </a:cxnLst>
              <a:rect l="0" t="0" r="r" b="b"/>
              <a:pathLst>
                <a:path w="40" h="28">
                  <a:moveTo>
                    <a:pt x="39" y="14"/>
                  </a:moveTo>
                  <a:cubicBezTo>
                    <a:pt x="40" y="6"/>
                    <a:pt x="33" y="0"/>
                    <a:pt x="23" y="0"/>
                  </a:cubicBezTo>
                  <a:cubicBezTo>
                    <a:pt x="13" y="0"/>
                    <a:pt x="4" y="6"/>
                    <a:pt x="2" y="14"/>
                  </a:cubicBezTo>
                  <a:cubicBezTo>
                    <a:pt x="0" y="22"/>
                    <a:pt x="7" y="28"/>
                    <a:pt x="17" y="28"/>
                  </a:cubicBezTo>
                  <a:cubicBezTo>
                    <a:pt x="27" y="28"/>
                    <a:pt x="37" y="22"/>
                    <a:pt x="39" y="14"/>
                  </a:cubicBezTo>
                  <a:close/>
                </a:path>
              </a:pathLst>
            </a:custGeom>
            <a:grpFill/>
            <a:ln>
              <a:noFill/>
            </a:ln>
          </p:spPr>
          <p:txBody>
            <a:bodyPr anchor="ctr"/>
            <a:lstStyle/>
            <a:p>
              <a:pPr algn="ctr"/>
              <a:endParaRPr/>
            </a:p>
          </p:txBody>
        </p:sp>
        <p:sp>
          <p:nvSpPr>
            <p:cNvPr id="923" name="iṥľîdê"/>
            <p:cNvSpPr/>
            <p:nvPr/>
          </p:nvSpPr>
          <p:spPr bwMode="auto">
            <a:xfrm>
              <a:off x="4119969" y="3803849"/>
              <a:ext cx="146580" cy="101834"/>
            </a:xfrm>
            <a:custGeom>
              <a:avLst/>
              <a:gdLst>
                <a:gd name="T0" fmla="*/ 38 w 40"/>
                <a:gd name="T1" fmla="*/ 14 h 28"/>
                <a:gd name="T2" fmla="*/ 23 w 40"/>
                <a:gd name="T3" fmla="*/ 0 h 28"/>
                <a:gd name="T4" fmla="*/ 2 w 40"/>
                <a:gd name="T5" fmla="*/ 14 h 28"/>
                <a:gd name="T6" fmla="*/ 17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3" y="0"/>
                    <a:pt x="23" y="0"/>
                  </a:cubicBezTo>
                  <a:cubicBezTo>
                    <a:pt x="13" y="0"/>
                    <a:pt x="3" y="6"/>
                    <a:pt x="2" y="14"/>
                  </a:cubicBezTo>
                  <a:cubicBezTo>
                    <a:pt x="0" y="22"/>
                    <a:pt x="7" y="28"/>
                    <a:pt x="17" y="28"/>
                  </a:cubicBezTo>
                  <a:cubicBezTo>
                    <a:pt x="27" y="28"/>
                    <a:pt x="37" y="22"/>
                    <a:pt x="38" y="14"/>
                  </a:cubicBezTo>
                  <a:close/>
                </a:path>
              </a:pathLst>
            </a:custGeom>
            <a:grpFill/>
            <a:ln>
              <a:noFill/>
            </a:ln>
          </p:spPr>
          <p:txBody>
            <a:bodyPr anchor="ctr"/>
            <a:lstStyle/>
            <a:p>
              <a:pPr algn="ctr"/>
              <a:endParaRPr/>
            </a:p>
          </p:txBody>
        </p:sp>
        <p:sp>
          <p:nvSpPr>
            <p:cNvPr id="924" name="ïsḷïdé"/>
            <p:cNvSpPr/>
            <p:nvPr/>
          </p:nvSpPr>
          <p:spPr bwMode="auto">
            <a:xfrm>
              <a:off x="2603253" y="3931913"/>
              <a:ext cx="155838" cy="104920"/>
            </a:xfrm>
            <a:custGeom>
              <a:avLst/>
              <a:gdLst>
                <a:gd name="T0" fmla="*/ 40 w 43"/>
                <a:gd name="T1" fmla="*/ 14 h 29"/>
                <a:gd name="T2" fmla="*/ 27 w 43"/>
                <a:gd name="T3" fmla="*/ 0 h 29"/>
                <a:gd name="T4" fmla="*/ 3 w 43"/>
                <a:gd name="T5" fmla="*/ 14 h 29"/>
                <a:gd name="T6" fmla="*/ 16 w 43"/>
                <a:gd name="T7" fmla="*/ 29 h 29"/>
                <a:gd name="T8" fmla="*/ 40 w 43"/>
                <a:gd name="T9" fmla="*/ 14 h 29"/>
              </a:gdLst>
              <a:ahLst/>
              <a:cxnLst>
                <a:cxn ang="0">
                  <a:pos x="T0" y="T1"/>
                </a:cxn>
                <a:cxn ang="0">
                  <a:pos x="T2" y="T3"/>
                </a:cxn>
                <a:cxn ang="0">
                  <a:pos x="T4" y="T5"/>
                </a:cxn>
                <a:cxn ang="0">
                  <a:pos x="T6" y="T7"/>
                </a:cxn>
                <a:cxn ang="0">
                  <a:pos x="T8" y="T9"/>
                </a:cxn>
              </a:cxnLst>
              <a:rect l="0" t="0" r="r" b="b"/>
              <a:pathLst>
                <a:path w="43" h="29">
                  <a:moveTo>
                    <a:pt x="40" y="14"/>
                  </a:moveTo>
                  <a:cubicBezTo>
                    <a:pt x="43" y="6"/>
                    <a:pt x="37" y="0"/>
                    <a:pt x="27" y="0"/>
                  </a:cubicBezTo>
                  <a:cubicBezTo>
                    <a:pt x="17" y="0"/>
                    <a:pt x="6" y="6"/>
                    <a:pt x="3" y="14"/>
                  </a:cubicBezTo>
                  <a:cubicBezTo>
                    <a:pt x="0" y="22"/>
                    <a:pt x="6" y="29"/>
                    <a:pt x="16" y="29"/>
                  </a:cubicBezTo>
                  <a:cubicBezTo>
                    <a:pt x="27" y="29"/>
                    <a:pt x="37" y="22"/>
                    <a:pt x="40" y="14"/>
                  </a:cubicBezTo>
                  <a:close/>
                </a:path>
              </a:pathLst>
            </a:custGeom>
            <a:grpFill/>
            <a:ln>
              <a:noFill/>
            </a:ln>
          </p:spPr>
          <p:txBody>
            <a:bodyPr anchor="ctr"/>
            <a:lstStyle/>
            <a:p>
              <a:pPr algn="ctr"/>
              <a:endParaRPr/>
            </a:p>
          </p:txBody>
        </p:sp>
        <p:sp>
          <p:nvSpPr>
            <p:cNvPr id="925" name="ïṧḷide"/>
            <p:cNvSpPr/>
            <p:nvPr/>
          </p:nvSpPr>
          <p:spPr bwMode="auto">
            <a:xfrm>
              <a:off x="2769891" y="3931913"/>
              <a:ext cx="154295" cy="104920"/>
            </a:xfrm>
            <a:custGeom>
              <a:avLst/>
              <a:gdLst>
                <a:gd name="T0" fmla="*/ 39 w 42"/>
                <a:gd name="T1" fmla="*/ 14 h 29"/>
                <a:gd name="T2" fmla="*/ 26 w 42"/>
                <a:gd name="T3" fmla="*/ 0 h 29"/>
                <a:gd name="T4" fmla="*/ 3 w 42"/>
                <a:gd name="T5" fmla="*/ 14 h 29"/>
                <a:gd name="T6" fmla="*/ 16 w 42"/>
                <a:gd name="T7" fmla="*/ 29 h 29"/>
                <a:gd name="T8" fmla="*/ 39 w 42"/>
                <a:gd name="T9" fmla="*/ 14 h 29"/>
              </a:gdLst>
              <a:ahLst/>
              <a:cxnLst>
                <a:cxn ang="0">
                  <a:pos x="T0" y="T1"/>
                </a:cxn>
                <a:cxn ang="0">
                  <a:pos x="T2" y="T3"/>
                </a:cxn>
                <a:cxn ang="0">
                  <a:pos x="T4" y="T5"/>
                </a:cxn>
                <a:cxn ang="0">
                  <a:pos x="T6" y="T7"/>
                </a:cxn>
                <a:cxn ang="0">
                  <a:pos x="T8" y="T9"/>
                </a:cxn>
              </a:cxnLst>
              <a:rect l="0" t="0" r="r" b="b"/>
              <a:pathLst>
                <a:path w="42" h="29">
                  <a:moveTo>
                    <a:pt x="39" y="14"/>
                  </a:moveTo>
                  <a:cubicBezTo>
                    <a:pt x="42" y="6"/>
                    <a:pt x="36" y="0"/>
                    <a:pt x="26" y="0"/>
                  </a:cubicBezTo>
                  <a:cubicBezTo>
                    <a:pt x="16" y="0"/>
                    <a:pt x="5" y="6"/>
                    <a:pt x="3" y="14"/>
                  </a:cubicBezTo>
                  <a:cubicBezTo>
                    <a:pt x="0" y="22"/>
                    <a:pt x="6" y="29"/>
                    <a:pt x="16" y="29"/>
                  </a:cubicBezTo>
                  <a:cubicBezTo>
                    <a:pt x="26" y="29"/>
                    <a:pt x="37" y="22"/>
                    <a:pt x="39" y="14"/>
                  </a:cubicBezTo>
                  <a:close/>
                </a:path>
              </a:pathLst>
            </a:custGeom>
            <a:grpFill/>
            <a:ln>
              <a:noFill/>
            </a:ln>
          </p:spPr>
          <p:txBody>
            <a:bodyPr anchor="ctr"/>
            <a:lstStyle/>
            <a:p>
              <a:pPr algn="ctr"/>
              <a:endParaRPr/>
            </a:p>
          </p:txBody>
        </p:sp>
        <p:sp>
          <p:nvSpPr>
            <p:cNvPr id="926" name="íṣľidê"/>
            <p:cNvSpPr/>
            <p:nvPr/>
          </p:nvSpPr>
          <p:spPr bwMode="auto">
            <a:xfrm>
              <a:off x="2934986" y="3931913"/>
              <a:ext cx="152752" cy="104920"/>
            </a:xfrm>
            <a:custGeom>
              <a:avLst/>
              <a:gdLst>
                <a:gd name="T0" fmla="*/ 40 w 42"/>
                <a:gd name="T1" fmla="*/ 14 h 29"/>
                <a:gd name="T2" fmla="*/ 26 w 42"/>
                <a:gd name="T3" fmla="*/ 0 h 29"/>
                <a:gd name="T4" fmla="*/ 3 w 42"/>
                <a:gd name="T5" fmla="*/ 14 h 29"/>
                <a:gd name="T6" fmla="*/ 16 w 42"/>
                <a:gd name="T7" fmla="*/ 29 h 29"/>
                <a:gd name="T8" fmla="*/ 40 w 42"/>
                <a:gd name="T9" fmla="*/ 14 h 29"/>
              </a:gdLst>
              <a:ahLst/>
              <a:cxnLst>
                <a:cxn ang="0">
                  <a:pos x="T0" y="T1"/>
                </a:cxn>
                <a:cxn ang="0">
                  <a:pos x="T2" y="T3"/>
                </a:cxn>
                <a:cxn ang="0">
                  <a:pos x="T4" y="T5"/>
                </a:cxn>
                <a:cxn ang="0">
                  <a:pos x="T6" y="T7"/>
                </a:cxn>
                <a:cxn ang="0">
                  <a:pos x="T8" y="T9"/>
                </a:cxn>
              </a:cxnLst>
              <a:rect l="0" t="0" r="r" b="b"/>
              <a:pathLst>
                <a:path w="42" h="29">
                  <a:moveTo>
                    <a:pt x="40" y="14"/>
                  </a:moveTo>
                  <a:cubicBezTo>
                    <a:pt x="42" y="6"/>
                    <a:pt x="36" y="0"/>
                    <a:pt x="26" y="0"/>
                  </a:cubicBezTo>
                  <a:cubicBezTo>
                    <a:pt x="16" y="0"/>
                    <a:pt x="6" y="6"/>
                    <a:pt x="3" y="14"/>
                  </a:cubicBezTo>
                  <a:cubicBezTo>
                    <a:pt x="0" y="22"/>
                    <a:pt x="6" y="29"/>
                    <a:pt x="16" y="29"/>
                  </a:cubicBezTo>
                  <a:cubicBezTo>
                    <a:pt x="27" y="29"/>
                    <a:pt x="37" y="22"/>
                    <a:pt x="40" y="14"/>
                  </a:cubicBezTo>
                  <a:close/>
                </a:path>
              </a:pathLst>
            </a:custGeom>
            <a:grpFill/>
            <a:ln>
              <a:noFill/>
            </a:ln>
          </p:spPr>
          <p:txBody>
            <a:bodyPr anchor="ctr"/>
            <a:lstStyle/>
            <a:p>
              <a:pPr algn="ctr"/>
              <a:endParaRPr/>
            </a:p>
          </p:txBody>
        </p:sp>
        <p:sp>
          <p:nvSpPr>
            <p:cNvPr id="927" name="ïṣļíḑê"/>
            <p:cNvSpPr/>
            <p:nvPr/>
          </p:nvSpPr>
          <p:spPr bwMode="auto">
            <a:xfrm>
              <a:off x="3098538" y="3931913"/>
              <a:ext cx="154295" cy="104920"/>
            </a:xfrm>
            <a:custGeom>
              <a:avLst/>
              <a:gdLst>
                <a:gd name="T0" fmla="*/ 40 w 42"/>
                <a:gd name="T1" fmla="*/ 14 h 29"/>
                <a:gd name="T2" fmla="*/ 26 w 42"/>
                <a:gd name="T3" fmla="*/ 0 h 29"/>
                <a:gd name="T4" fmla="*/ 3 w 42"/>
                <a:gd name="T5" fmla="*/ 14 h 29"/>
                <a:gd name="T6" fmla="*/ 17 w 42"/>
                <a:gd name="T7" fmla="*/ 29 h 29"/>
                <a:gd name="T8" fmla="*/ 40 w 42"/>
                <a:gd name="T9" fmla="*/ 14 h 29"/>
              </a:gdLst>
              <a:ahLst/>
              <a:cxnLst>
                <a:cxn ang="0">
                  <a:pos x="T0" y="T1"/>
                </a:cxn>
                <a:cxn ang="0">
                  <a:pos x="T2" y="T3"/>
                </a:cxn>
                <a:cxn ang="0">
                  <a:pos x="T4" y="T5"/>
                </a:cxn>
                <a:cxn ang="0">
                  <a:pos x="T6" y="T7"/>
                </a:cxn>
                <a:cxn ang="0">
                  <a:pos x="T8" y="T9"/>
                </a:cxn>
              </a:cxnLst>
              <a:rect l="0" t="0" r="r" b="b"/>
              <a:pathLst>
                <a:path w="42" h="29">
                  <a:moveTo>
                    <a:pt x="40" y="14"/>
                  </a:moveTo>
                  <a:cubicBezTo>
                    <a:pt x="42" y="6"/>
                    <a:pt x="36" y="0"/>
                    <a:pt x="26" y="0"/>
                  </a:cubicBezTo>
                  <a:cubicBezTo>
                    <a:pt x="16" y="0"/>
                    <a:pt x="6" y="6"/>
                    <a:pt x="3" y="14"/>
                  </a:cubicBezTo>
                  <a:cubicBezTo>
                    <a:pt x="0" y="22"/>
                    <a:pt x="7" y="29"/>
                    <a:pt x="17" y="29"/>
                  </a:cubicBezTo>
                  <a:cubicBezTo>
                    <a:pt x="27" y="29"/>
                    <a:pt x="37" y="22"/>
                    <a:pt x="40" y="14"/>
                  </a:cubicBezTo>
                  <a:close/>
                </a:path>
              </a:pathLst>
            </a:custGeom>
            <a:grpFill/>
            <a:ln>
              <a:noFill/>
            </a:ln>
          </p:spPr>
          <p:txBody>
            <a:bodyPr anchor="ctr"/>
            <a:lstStyle/>
            <a:p>
              <a:pPr algn="ctr"/>
              <a:endParaRPr/>
            </a:p>
          </p:txBody>
        </p:sp>
        <p:sp>
          <p:nvSpPr>
            <p:cNvPr id="928" name="ïṧliďé"/>
            <p:cNvSpPr/>
            <p:nvPr/>
          </p:nvSpPr>
          <p:spPr bwMode="auto">
            <a:xfrm>
              <a:off x="3266720" y="3931913"/>
              <a:ext cx="152752" cy="104920"/>
            </a:xfrm>
            <a:custGeom>
              <a:avLst/>
              <a:gdLst>
                <a:gd name="T0" fmla="*/ 39 w 42"/>
                <a:gd name="T1" fmla="*/ 14 h 29"/>
                <a:gd name="T2" fmla="*/ 25 w 42"/>
                <a:gd name="T3" fmla="*/ 0 h 29"/>
                <a:gd name="T4" fmla="*/ 2 w 42"/>
                <a:gd name="T5" fmla="*/ 14 h 29"/>
                <a:gd name="T6" fmla="*/ 16 w 42"/>
                <a:gd name="T7" fmla="*/ 29 h 29"/>
                <a:gd name="T8" fmla="*/ 39 w 42"/>
                <a:gd name="T9" fmla="*/ 14 h 29"/>
              </a:gdLst>
              <a:ahLst/>
              <a:cxnLst>
                <a:cxn ang="0">
                  <a:pos x="T0" y="T1"/>
                </a:cxn>
                <a:cxn ang="0">
                  <a:pos x="T2" y="T3"/>
                </a:cxn>
                <a:cxn ang="0">
                  <a:pos x="T4" y="T5"/>
                </a:cxn>
                <a:cxn ang="0">
                  <a:pos x="T6" y="T7"/>
                </a:cxn>
                <a:cxn ang="0">
                  <a:pos x="T8" y="T9"/>
                </a:cxn>
              </a:cxnLst>
              <a:rect l="0" t="0" r="r" b="b"/>
              <a:pathLst>
                <a:path w="42" h="29">
                  <a:moveTo>
                    <a:pt x="39" y="14"/>
                  </a:moveTo>
                  <a:cubicBezTo>
                    <a:pt x="42" y="6"/>
                    <a:pt x="35" y="0"/>
                    <a:pt x="25" y="0"/>
                  </a:cubicBezTo>
                  <a:cubicBezTo>
                    <a:pt x="15" y="0"/>
                    <a:pt x="5" y="6"/>
                    <a:pt x="2" y="14"/>
                  </a:cubicBezTo>
                  <a:cubicBezTo>
                    <a:pt x="0" y="22"/>
                    <a:pt x="6" y="29"/>
                    <a:pt x="16" y="29"/>
                  </a:cubicBezTo>
                  <a:cubicBezTo>
                    <a:pt x="27" y="29"/>
                    <a:pt x="37" y="22"/>
                    <a:pt x="39" y="14"/>
                  </a:cubicBezTo>
                  <a:close/>
                </a:path>
              </a:pathLst>
            </a:custGeom>
            <a:grpFill/>
            <a:ln>
              <a:noFill/>
            </a:ln>
          </p:spPr>
          <p:txBody>
            <a:bodyPr anchor="ctr"/>
            <a:lstStyle/>
            <a:p>
              <a:pPr algn="ctr"/>
              <a:endParaRPr/>
            </a:p>
          </p:txBody>
        </p:sp>
        <p:sp>
          <p:nvSpPr>
            <p:cNvPr id="929" name="íṥlïḑé"/>
            <p:cNvSpPr/>
            <p:nvPr/>
          </p:nvSpPr>
          <p:spPr bwMode="auto">
            <a:xfrm>
              <a:off x="3430272" y="3931913"/>
              <a:ext cx="154295" cy="104920"/>
            </a:xfrm>
            <a:custGeom>
              <a:avLst/>
              <a:gdLst>
                <a:gd name="T0" fmla="*/ 39 w 42"/>
                <a:gd name="T1" fmla="*/ 14 h 29"/>
                <a:gd name="T2" fmla="*/ 25 w 42"/>
                <a:gd name="T3" fmla="*/ 0 h 29"/>
                <a:gd name="T4" fmla="*/ 3 w 42"/>
                <a:gd name="T5" fmla="*/ 14 h 29"/>
                <a:gd name="T6" fmla="*/ 17 w 42"/>
                <a:gd name="T7" fmla="*/ 29 h 29"/>
                <a:gd name="T8" fmla="*/ 39 w 42"/>
                <a:gd name="T9" fmla="*/ 14 h 29"/>
              </a:gdLst>
              <a:ahLst/>
              <a:cxnLst>
                <a:cxn ang="0">
                  <a:pos x="T0" y="T1"/>
                </a:cxn>
                <a:cxn ang="0">
                  <a:pos x="T2" y="T3"/>
                </a:cxn>
                <a:cxn ang="0">
                  <a:pos x="T4" y="T5"/>
                </a:cxn>
                <a:cxn ang="0">
                  <a:pos x="T6" y="T7"/>
                </a:cxn>
                <a:cxn ang="0">
                  <a:pos x="T8" y="T9"/>
                </a:cxn>
              </a:cxnLst>
              <a:rect l="0" t="0" r="r" b="b"/>
              <a:pathLst>
                <a:path w="42" h="29">
                  <a:moveTo>
                    <a:pt x="39" y="14"/>
                  </a:moveTo>
                  <a:cubicBezTo>
                    <a:pt x="42" y="6"/>
                    <a:pt x="35" y="0"/>
                    <a:pt x="25" y="0"/>
                  </a:cubicBezTo>
                  <a:cubicBezTo>
                    <a:pt x="15" y="0"/>
                    <a:pt x="5" y="6"/>
                    <a:pt x="3" y="14"/>
                  </a:cubicBezTo>
                  <a:cubicBezTo>
                    <a:pt x="0" y="22"/>
                    <a:pt x="7" y="29"/>
                    <a:pt x="17" y="29"/>
                  </a:cubicBezTo>
                  <a:cubicBezTo>
                    <a:pt x="27" y="29"/>
                    <a:pt x="37" y="22"/>
                    <a:pt x="39" y="14"/>
                  </a:cubicBezTo>
                  <a:close/>
                </a:path>
              </a:pathLst>
            </a:custGeom>
            <a:grpFill/>
            <a:ln>
              <a:noFill/>
            </a:ln>
          </p:spPr>
          <p:txBody>
            <a:bodyPr anchor="ctr"/>
            <a:lstStyle/>
            <a:p>
              <a:pPr algn="ctr"/>
              <a:endParaRPr/>
            </a:p>
          </p:txBody>
        </p:sp>
        <p:sp>
          <p:nvSpPr>
            <p:cNvPr id="930" name="iŝľïďê"/>
            <p:cNvSpPr/>
            <p:nvPr/>
          </p:nvSpPr>
          <p:spPr bwMode="auto">
            <a:xfrm>
              <a:off x="3598453" y="3931913"/>
              <a:ext cx="149666" cy="104920"/>
            </a:xfrm>
            <a:custGeom>
              <a:avLst/>
              <a:gdLst>
                <a:gd name="T0" fmla="*/ 39 w 41"/>
                <a:gd name="T1" fmla="*/ 14 h 29"/>
                <a:gd name="T2" fmla="*/ 24 w 41"/>
                <a:gd name="T3" fmla="*/ 0 h 29"/>
                <a:gd name="T4" fmla="*/ 2 w 41"/>
                <a:gd name="T5" fmla="*/ 14 h 29"/>
                <a:gd name="T6" fmla="*/ 16 w 41"/>
                <a:gd name="T7" fmla="*/ 29 h 29"/>
                <a:gd name="T8" fmla="*/ 39 w 41"/>
                <a:gd name="T9" fmla="*/ 14 h 29"/>
              </a:gdLst>
              <a:ahLst/>
              <a:cxnLst>
                <a:cxn ang="0">
                  <a:pos x="T0" y="T1"/>
                </a:cxn>
                <a:cxn ang="0">
                  <a:pos x="T2" y="T3"/>
                </a:cxn>
                <a:cxn ang="0">
                  <a:pos x="T4" y="T5"/>
                </a:cxn>
                <a:cxn ang="0">
                  <a:pos x="T6" y="T7"/>
                </a:cxn>
                <a:cxn ang="0">
                  <a:pos x="T8" y="T9"/>
                </a:cxn>
              </a:cxnLst>
              <a:rect l="0" t="0" r="r" b="b"/>
              <a:pathLst>
                <a:path w="41" h="29">
                  <a:moveTo>
                    <a:pt x="39" y="14"/>
                  </a:moveTo>
                  <a:cubicBezTo>
                    <a:pt x="41" y="6"/>
                    <a:pt x="34" y="0"/>
                    <a:pt x="24" y="0"/>
                  </a:cubicBezTo>
                  <a:cubicBezTo>
                    <a:pt x="14" y="0"/>
                    <a:pt x="4" y="6"/>
                    <a:pt x="2" y="14"/>
                  </a:cubicBezTo>
                  <a:cubicBezTo>
                    <a:pt x="0" y="22"/>
                    <a:pt x="6" y="29"/>
                    <a:pt x="16" y="29"/>
                  </a:cubicBezTo>
                  <a:cubicBezTo>
                    <a:pt x="27" y="29"/>
                    <a:pt x="37" y="22"/>
                    <a:pt x="39" y="14"/>
                  </a:cubicBezTo>
                  <a:close/>
                </a:path>
              </a:pathLst>
            </a:custGeom>
            <a:grpFill/>
            <a:ln>
              <a:noFill/>
            </a:ln>
          </p:spPr>
          <p:txBody>
            <a:bodyPr anchor="ctr"/>
            <a:lstStyle/>
            <a:p>
              <a:pPr algn="ctr"/>
              <a:endParaRPr/>
            </a:p>
          </p:txBody>
        </p:sp>
        <p:sp>
          <p:nvSpPr>
            <p:cNvPr id="931" name="îšlíḑé"/>
            <p:cNvSpPr/>
            <p:nvPr/>
          </p:nvSpPr>
          <p:spPr bwMode="auto">
            <a:xfrm>
              <a:off x="3763549" y="3931913"/>
              <a:ext cx="149666" cy="104920"/>
            </a:xfrm>
            <a:custGeom>
              <a:avLst/>
              <a:gdLst>
                <a:gd name="T0" fmla="*/ 39 w 41"/>
                <a:gd name="T1" fmla="*/ 14 h 29"/>
                <a:gd name="T2" fmla="*/ 24 w 41"/>
                <a:gd name="T3" fmla="*/ 0 h 29"/>
                <a:gd name="T4" fmla="*/ 2 w 41"/>
                <a:gd name="T5" fmla="*/ 14 h 29"/>
                <a:gd name="T6" fmla="*/ 17 w 41"/>
                <a:gd name="T7" fmla="*/ 29 h 29"/>
                <a:gd name="T8" fmla="*/ 39 w 41"/>
                <a:gd name="T9" fmla="*/ 14 h 29"/>
              </a:gdLst>
              <a:ahLst/>
              <a:cxnLst>
                <a:cxn ang="0">
                  <a:pos x="T0" y="T1"/>
                </a:cxn>
                <a:cxn ang="0">
                  <a:pos x="T2" y="T3"/>
                </a:cxn>
                <a:cxn ang="0">
                  <a:pos x="T4" y="T5"/>
                </a:cxn>
                <a:cxn ang="0">
                  <a:pos x="T6" y="T7"/>
                </a:cxn>
                <a:cxn ang="0">
                  <a:pos x="T8" y="T9"/>
                </a:cxn>
              </a:cxnLst>
              <a:rect l="0" t="0" r="r" b="b"/>
              <a:pathLst>
                <a:path w="41" h="29">
                  <a:moveTo>
                    <a:pt x="39" y="14"/>
                  </a:moveTo>
                  <a:cubicBezTo>
                    <a:pt x="41" y="6"/>
                    <a:pt x="34" y="0"/>
                    <a:pt x="24" y="0"/>
                  </a:cubicBezTo>
                  <a:cubicBezTo>
                    <a:pt x="14" y="0"/>
                    <a:pt x="4" y="6"/>
                    <a:pt x="2" y="14"/>
                  </a:cubicBezTo>
                  <a:cubicBezTo>
                    <a:pt x="0" y="22"/>
                    <a:pt x="7" y="29"/>
                    <a:pt x="17" y="29"/>
                  </a:cubicBezTo>
                  <a:cubicBezTo>
                    <a:pt x="27" y="29"/>
                    <a:pt x="37" y="22"/>
                    <a:pt x="39" y="14"/>
                  </a:cubicBezTo>
                  <a:close/>
                </a:path>
              </a:pathLst>
            </a:custGeom>
            <a:grpFill/>
            <a:ln>
              <a:noFill/>
            </a:ln>
          </p:spPr>
          <p:txBody>
            <a:bodyPr anchor="ctr"/>
            <a:lstStyle/>
            <a:p>
              <a:pPr algn="ctr"/>
              <a:endParaRPr/>
            </a:p>
          </p:txBody>
        </p:sp>
        <p:sp>
          <p:nvSpPr>
            <p:cNvPr id="932" name="ïşľîďè"/>
            <p:cNvSpPr/>
            <p:nvPr/>
          </p:nvSpPr>
          <p:spPr bwMode="auto">
            <a:xfrm>
              <a:off x="3927101" y="3931913"/>
              <a:ext cx="149666" cy="104920"/>
            </a:xfrm>
            <a:custGeom>
              <a:avLst/>
              <a:gdLst>
                <a:gd name="T0" fmla="*/ 39 w 41"/>
                <a:gd name="T1" fmla="*/ 14 h 29"/>
                <a:gd name="T2" fmla="*/ 24 w 41"/>
                <a:gd name="T3" fmla="*/ 0 h 29"/>
                <a:gd name="T4" fmla="*/ 2 w 41"/>
                <a:gd name="T5" fmla="*/ 14 h 29"/>
                <a:gd name="T6" fmla="*/ 18 w 41"/>
                <a:gd name="T7" fmla="*/ 29 h 29"/>
                <a:gd name="T8" fmla="*/ 39 w 41"/>
                <a:gd name="T9" fmla="*/ 14 h 29"/>
              </a:gdLst>
              <a:ahLst/>
              <a:cxnLst>
                <a:cxn ang="0">
                  <a:pos x="T0" y="T1"/>
                </a:cxn>
                <a:cxn ang="0">
                  <a:pos x="T2" y="T3"/>
                </a:cxn>
                <a:cxn ang="0">
                  <a:pos x="T4" y="T5"/>
                </a:cxn>
                <a:cxn ang="0">
                  <a:pos x="T6" y="T7"/>
                </a:cxn>
                <a:cxn ang="0">
                  <a:pos x="T8" y="T9"/>
                </a:cxn>
              </a:cxnLst>
              <a:rect l="0" t="0" r="r" b="b"/>
              <a:pathLst>
                <a:path w="41" h="29">
                  <a:moveTo>
                    <a:pt x="39" y="14"/>
                  </a:moveTo>
                  <a:cubicBezTo>
                    <a:pt x="41" y="6"/>
                    <a:pt x="34" y="0"/>
                    <a:pt x="24" y="0"/>
                  </a:cubicBezTo>
                  <a:cubicBezTo>
                    <a:pt x="14" y="0"/>
                    <a:pt x="4" y="6"/>
                    <a:pt x="2" y="14"/>
                  </a:cubicBezTo>
                  <a:cubicBezTo>
                    <a:pt x="0" y="22"/>
                    <a:pt x="7" y="29"/>
                    <a:pt x="18" y="29"/>
                  </a:cubicBezTo>
                  <a:cubicBezTo>
                    <a:pt x="28" y="29"/>
                    <a:pt x="38" y="22"/>
                    <a:pt x="39" y="14"/>
                  </a:cubicBezTo>
                  <a:close/>
                </a:path>
              </a:pathLst>
            </a:custGeom>
            <a:grpFill/>
            <a:ln>
              <a:noFill/>
            </a:ln>
          </p:spPr>
          <p:txBody>
            <a:bodyPr anchor="ctr"/>
            <a:lstStyle/>
            <a:p>
              <a:pPr algn="ctr"/>
              <a:endParaRPr/>
            </a:p>
          </p:txBody>
        </p:sp>
        <p:sp>
          <p:nvSpPr>
            <p:cNvPr id="933" name="íṥļïdè"/>
            <p:cNvSpPr/>
            <p:nvPr/>
          </p:nvSpPr>
          <p:spPr bwMode="auto">
            <a:xfrm>
              <a:off x="2718973" y="4063064"/>
              <a:ext cx="160466" cy="109550"/>
            </a:xfrm>
            <a:custGeom>
              <a:avLst/>
              <a:gdLst>
                <a:gd name="T0" fmla="*/ 41 w 44"/>
                <a:gd name="T1" fmla="*/ 15 h 30"/>
                <a:gd name="T2" fmla="*/ 28 w 44"/>
                <a:gd name="T3" fmla="*/ 0 h 30"/>
                <a:gd name="T4" fmla="*/ 3 w 44"/>
                <a:gd name="T5" fmla="*/ 15 h 30"/>
                <a:gd name="T6" fmla="*/ 17 w 44"/>
                <a:gd name="T7" fmla="*/ 30 h 30"/>
                <a:gd name="T8" fmla="*/ 41 w 44"/>
                <a:gd name="T9" fmla="*/ 15 h 30"/>
              </a:gdLst>
              <a:ahLst/>
              <a:cxnLst>
                <a:cxn ang="0">
                  <a:pos x="T0" y="T1"/>
                </a:cxn>
                <a:cxn ang="0">
                  <a:pos x="T2" y="T3"/>
                </a:cxn>
                <a:cxn ang="0">
                  <a:pos x="T4" y="T5"/>
                </a:cxn>
                <a:cxn ang="0">
                  <a:pos x="T6" y="T7"/>
                </a:cxn>
                <a:cxn ang="0">
                  <a:pos x="T8" y="T9"/>
                </a:cxn>
              </a:cxnLst>
              <a:rect l="0" t="0" r="r" b="b"/>
              <a:pathLst>
                <a:path w="44" h="30">
                  <a:moveTo>
                    <a:pt x="41" y="15"/>
                  </a:moveTo>
                  <a:cubicBezTo>
                    <a:pt x="44" y="6"/>
                    <a:pt x="38" y="0"/>
                    <a:pt x="28" y="0"/>
                  </a:cubicBezTo>
                  <a:cubicBezTo>
                    <a:pt x="17" y="0"/>
                    <a:pt x="6" y="6"/>
                    <a:pt x="3" y="15"/>
                  </a:cubicBezTo>
                  <a:cubicBezTo>
                    <a:pt x="0" y="23"/>
                    <a:pt x="6" y="30"/>
                    <a:pt x="17" y="30"/>
                  </a:cubicBezTo>
                  <a:cubicBezTo>
                    <a:pt x="27" y="30"/>
                    <a:pt x="38" y="23"/>
                    <a:pt x="41" y="15"/>
                  </a:cubicBezTo>
                  <a:close/>
                </a:path>
              </a:pathLst>
            </a:custGeom>
            <a:grpFill/>
            <a:ln>
              <a:noFill/>
            </a:ln>
          </p:spPr>
          <p:txBody>
            <a:bodyPr anchor="ctr"/>
            <a:lstStyle/>
            <a:p>
              <a:pPr algn="ctr"/>
              <a:endParaRPr/>
            </a:p>
          </p:txBody>
        </p:sp>
        <p:sp>
          <p:nvSpPr>
            <p:cNvPr id="934" name="iŝḻiďé"/>
            <p:cNvSpPr/>
            <p:nvPr/>
          </p:nvSpPr>
          <p:spPr bwMode="auto">
            <a:xfrm>
              <a:off x="2890241" y="4063064"/>
              <a:ext cx="157381" cy="109550"/>
            </a:xfrm>
            <a:custGeom>
              <a:avLst/>
              <a:gdLst>
                <a:gd name="T0" fmla="*/ 40 w 43"/>
                <a:gd name="T1" fmla="*/ 15 h 30"/>
                <a:gd name="T2" fmla="*/ 26 w 43"/>
                <a:gd name="T3" fmla="*/ 0 h 30"/>
                <a:gd name="T4" fmla="*/ 2 w 43"/>
                <a:gd name="T5" fmla="*/ 15 h 30"/>
                <a:gd name="T6" fmla="*/ 16 w 43"/>
                <a:gd name="T7" fmla="*/ 30 h 30"/>
                <a:gd name="T8" fmla="*/ 40 w 43"/>
                <a:gd name="T9" fmla="*/ 15 h 30"/>
              </a:gdLst>
              <a:ahLst/>
              <a:cxnLst>
                <a:cxn ang="0">
                  <a:pos x="T0" y="T1"/>
                </a:cxn>
                <a:cxn ang="0">
                  <a:pos x="T2" y="T3"/>
                </a:cxn>
                <a:cxn ang="0">
                  <a:pos x="T4" y="T5"/>
                </a:cxn>
                <a:cxn ang="0">
                  <a:pos x="T6" y="T7"/>
                </a:cxn>
                <a:cxn ang="0">
                  <a:pos x="T8" y="T9"/>
                </a:cxn>
              </a:cxnLst>
              <a:rect l="0" t="0" r="r" b="b"/>
              <a:pathLst>
                <a:path w="43" h="30">
                  <a:moveTo>
                    <a:pt x="40" y="15"/>
                  </a:moveTo>
                  <a:cubicBezTo>
                    <a:pt x="43" y="6"/>
                    <a:pt x="36" y="0"/>
                    <a:pt x="26" y="0"/>
                  </a:cubicBezTo>
                  <a:cubicBezTo>
                    <a:pt x="16" y="0"/>
                    <a:pt x="5" y="6"/>
                    <a:pt x="2" y="15"/>
                  </a:cubicBezTo>
                  <a:cubicBezTo>
                    <a:pt x="0" y="23"/>
                    <a:pt x="6" y="30"/>
                    <a:pt x="16" y="30"/>
                  </a:cubicBezTo>
                  <a:cubicBezTo>
                    <a:pt x="27" y="30"/>
                    <a:pt x="37" y="23"/>
                    <a:pt x="40" y="15"/>
                  </a:cubicBezTo>
                  <a:close/>
                </a:path>
              </a:pathLst>
            </a:custGeom>
            <a:grpFill/>
            <a:ln>
              <a:noFill/>
            </a:ln>
          </p:spPr>
          <p:txBody>
            <a:bodyPr anchor="ctr"/>
            <a:lstStyle/>
            <a:p>
              <a:pPr algn="ctr"/>
              <a:endParaRPr/>
            </a:p>
          </p:txBody>
        </p:sp>
        <p:sp>
          <p:nvSpPr>
            <p:cNvPr id="935" name="ïṡḻïdè"/>
            <p:cNvSpPr/>
            <p:nvPr/>
          </p:nvSpPr>
          <p:spPr bwMode="auto">
            <a:xfrm>
              <a:off x="3058422" y="4063064"/>
              <a:ext cx="154295" cy="109550"/>
            </a:xfrm>
            <a:custGeom>
              <a:avLst/>
              <a:gdLst>
                <a:gd name="T0" fmla="*/ 40 w 42"/>
                <a:gd name="T1" fmla="*/ 15 h 30"/>
                <a:gd name="T2" fmla="*/ 26 w 42"/>
                <a:gd name="T3" fmla="*/ 0 h 30"/>
                <a:gd name="T4" fmla="*/ 2 w 42"/>
                <a:gd name="T5" fmla="*/ 15 h 30"/>
                <a:gd name="T6" fmla="*/ 16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6" y="0"/>
                    <a:pt x="26" y="0"/>
                  </a:cubicBezTo>
                  <a:cubicBezTo>
                    <a:pt x="16" y="0"/>
                    <a:pt x="5" y="6"/>
                    <a:pt x="2" y="15"/>
                  </a:cubicBezTo>
                  <a:cubicBezTo>
                    <a:pt x="0" y="23"/>
                    <a:pt x="6" y="30"/>
                    <a:pt x="16" y="30"/>
                  </a:cubicBezTo>
                  <a:cubicBezTo>
                    <a:pt x="27" y="30"/>
                    <a:pt x="37" y="23"/>
                    <a:pt x="40" y="15"/>
                  </a:cubicBezTo>
                  <a:close/>
                </a:path>
              </a:pathLst>
            </a:custGeom>
            <a:grpFill/>
            <a:ln>
              <a:noFill/>
            </a:ln>
          </p:spPr>
          <p:txBody>
            <a:bodyPr anchor="ctr"/>
            <a:lstStyle/>
            <a:p>
              <a:pPr algn="ctr"/>
              <a:endParaRPr/>
            </a:p>
          </p:txBody>
        </p:sp>
        <p:sp>
          <p:nvSpPr>
            <p:cNvPr id="936" name="íşḷîḓé"/>
            <p:cNvSpPr/>
            <p:nvPr/>
          </p:nvSpPr>
          <p:spPr bwMode="auto">
            <a:xfrm>
              <a:off x="3226603" y="4063064"/>
              <a:ext cx="152752" cy="109550"/>
            </a:xfrm>
            <a:custGeom>
              <a:avLst/>
              <a:gdLst>
                <a:gd name="T0" fmla="*/ 40 w 42"/>
                <a:gd name="T1" fmla="*/ 15 h 30"/>
                <a:gd name="T2" fmla="*/ 25 w 42"/>
                <a:gd name="T3" fmla="*/ 0 h 30"/>
                <a:gd name="T4" fmla="*/ 2 w 42"/>
                <a:gd name="T5" fmla="*/ 15 h 30"/>
                <a:gd name="T6" fmla="*/ 17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6" y="0"/>
                    <a:pt x="25" y="0"/>
                  </a:cubicBezTo>
                  <a:cubicBezTo>
                    <a:pt x="15" y="0"/>
                    <a:pt x="5" y="6"/>
                    <a:pt x="2" y="15"/>
                  </a:cubicBezTo>
                  <a:cubicBezTo>
                    <a:pt x="0" y="23"/>
                    <a:pt x="6" y="30"/>
                    <a:pt x="17" y="30"/>
                  </a:cubicBezTo>
                  <a:cubicBezTo>
                    <a:pt x="27" y="30"/>
                    <a:pt x="37" y="23"/>
                    <a:pt x="40" y="15"/>
                  </a:cubicBezTo>
                  <a:close/>
                </a:path>
              </a:pathLst>
            </a:custGeom>
            <a:grpFill/>
            <a:ln>
              <a:noFill/>
            </a:ln>
          </p:spPr>
          <p:txBody>
            <a:bodyPr anchor="ctr"/>
            <a:lstStyle/>
            <a:p>
              <a:pPr algn="ctr"/>
              <a:endParaRPr/>
            </a:p>
          </p:txBody>
        </p:sp>
        <p:sp>
          <p:nvSpPr>
            <p:cNvPr id="937" name="îślîḋe"/>
            <p:cNvSpPr/>
            <p:nvPr/>
          </p:nvSpPr>
          <p:spPr bwMode="auto">
            <a:xfrm>
              <a:off x="3394784" y="4063064"/>
              <a:ext cx="152752" cy="109550"/>
            </a:xfrm>
            <a:custGeom>
              <a:avLst/>
              <a:gdLst>
                <a:gd name="T0" fmla="*/ 40 w 42"/>
                <a:gd name="T1" fmla="*/ 15 h 30"/>
                <a:gd name="T2" fmla="*/ 25 w 42"/>
                <a:gd name="T3" fmla="*/ 0 h 30"/>
                <a:gd name="T4" fmla="*/ 2 w 42"/>
                <a:gd name="T5" fmla="*/ 15 h 30"/>
                <a:gd name="T6" fmla="*/ 17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5" y="0"/>
                    <a:pt x="25" y="0"/>
                  </a:cubicBezTo>
                  <a:cubicBezTo>
                    <a:pt x="15" y="0"/>
                    <a:pt x="5" y="6"/>
                    <a:pt x="2" y="15"/>
                  </a:cubicBezTo>
                  <a:cubicBezTo>
                    <a:pt x="0" y="23"/>
                    <a:pt x="6" y="30"/>
                    <a:pt x="17" y="30"/>
                  </a:cubicBezTo>
                  <a:cubicBezTo>
                    <a:pt x="27" y="30"/>
                    <a:pt x="38" y="23"/>
                    <a:pt x="40" y="15"/>
                  </a:cubicBezTo>
                  <a:close/>
                </a:path>
              </a:pathLst>
            </a:custGeom>
            <a:grpFill/>
            <a:ln>
              <a:noFill/>
            </a:ln>
          </p:spPr>
          <p:txBody>
            <a:bodyPr anchor="ctr"/>
            <a:lstStyle/>
            <a:p>
              <a:pPr algn="ctr"/>
              <a:endParaRPr/>
            </a:p>
          </p:txBody>
        </p:sp>
        <p:sp>
          <p:nvSpPr>
            <p:cNvPr id="938" name="iṣļïḑe"/>
            <p:cNvSpPr/>
            <p:nvPr/>
          </p:nvSpPr>
          <p:spPr bwMode="auto">
            <a:xfrm>
              <a:off x="3562966" y="4063064"/>
              <a:ext cx="152752" cy="109550"/>
            </a:xfrm>
            <a:custGeom>
              <a:avLst/>
              <a:gdLst>
                <a:gd name="T0" fmla="*/ 40 w 42"/>
                <a:gd name="T1" fmla="*/ 15 h 30"/>
                <a:gd name="T2" fmla="*/ 25 w 42"/>
                <a:gd name="T3" fmla="*/ 0 h 30"/>
                <a:gd name="T4" fmla="*/ 2 w 42"/>
                <a:gd name="T5" fmla="*/ 15 h 30"/>
                <a:gd name="T6" fmla="*/ 17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5" y="0"/>
                    <a:pt x="25" y="0"/>
                  </a:cubicBezTo>
                  <a:cubicBezTo>
                    <a:pt x="15" y="0"/>
                    <a:pt x="4" y="6"/>
                    <a:pt x="2" y="15"/>
                  </a:cubicBezTo>
                  <a:cubicBezTo>
                    <a:pt x="0" y="23"/>
                    <a:pt x="7" y="30"/>
                    <a:pt x="17" y="30"/>
                  </a:cubicBezTo>
                  <a:cubicBezTo>
                    <a:pt x="28" y="30"/>
                    <a:pt x="38" y="23"/>
                    <a:pt x="40" y="15"/>
                  </a:cubicBezTo>
                  <a:close/>
                </a:path>
              </a:pathLst>
            </a:custGeom>
            <a:grpFill/>
            <a:ln>
              <a:noFill/>
            </a:ln>
          </p:spPr>
          <p:txBody>
            <a:bodyPr anchor="ctr"/>
            <a:lstStyle/>
            <a:p>
              <a:pPr algn="ctr"/>
              <a:endParaRPr/>
            </a:p>
          </p:txBody>
        </p:sp>
        <p:sp>
          <p:nvSpPr>
            <p:cNvPr id="939" name="ï$ļiḑè"/>
            <p:cNvSpPr/>
            <p:nvPr/>
          </p:nvSpPr>
          <p:spPr bwMode="auto">
            <a:xfrm>
              <a:off x="3729604" y="4063064"/>
              <a:ext cx="154295" cy="109550"/>
            </a:xfrm>
            <a:custGeom>
              <a:avLst/>
              <a:gdLst>
                <a:gd name="T0" fmla="*/ 40 w 42"/>
                <a:gd name="T1" fmla="*/ 15 h 30"/>
                <a:gd name="T2" fmla="*/ 24 w 42"/>
                <a:gd name="T3" fmla="*/ 0 h 30"/>
                <a:gd name="T4" fmla="*/ 2 w 42"/>
                <a:gd name="T5" fmla="*/ 15 h 30"/>
                <a:gd name="T6" fmla="*/ 17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5" y="0"/>
                    <a:pt x="24" y="0"/>
                  </a:cubicBezTo>
                  <a:cubicBezTo>
                    <a:pt x="14" y="0"/>
                    <a:pt x="4" y="6"/>
                    <a:pt x="2" y="15"/>
                  </a:cubicBezTo>
                  <a:cubicBezTo>
                    <a:pt x="0" y="23"/>
                    <a:pt x="7" y="30"/>
                    <a:pt x="17" y="30"/>
                  </a:cubicBezTo>
                  <a:cubicBezTo>
                    <a:pt x="28" y="30"/>
                    <a:pt x="38" y="23"/>
                    <a:pt x="40" y="15"/>
                  </a:cubicBezTo>
                  <a:close/>
                </a:path>
              </a:pathLst>
            </a:custGeom>
            <a:grpFill/>
            <a:ln>
              <a:noFill/>
            </a:ln>
          </p:spPr>
          <p:txBody>
            <a:bodyPr anchor="ctr"/>
            <a:lstStyle/>
            <a:p>
              <a:pPr algn="ctr"/>
              <a:endParaRPr/>
            </a:p>
          </p:txBody>
        </p:sp>
        <p:sp>
          <p:nvSpPr>
            <p:cNvPr id="940" name="ïṥ1ïḑe"/>
            <p:cNvSpPr/>
            <p:nvPr/>
          </p:nvSpPr>
          <p:spPr bwMode="auto">
            <a:xfrm>
              <a:off x="3897785" y="4063064"/>
              <a:ext cx="149666" cy="109550"/>
            </a:xfrm>
            <a:custGeom>
              <a:avLst/>
              <a:gdLst>
                <a:gd name="T0" fmla="*/ 40 w 41"/>
                <a:gd name="T1" fmla="*/ 15 h 30"/>
                <a:gd name="T2" fmla="*/ 24 w 41"/>
                <a:gd name="T3" fmla="*/ 0 h 30"/>
                <a:gd name="T4" fmla="*/ 2 w 41"/>
                <a:gd name="T5" fmla="*/ 15 h 30"/>
                <a:gd name="T6" fmla="*/ 18 w 41"/>
                <a:gd name="T7" fmla="*/ 30 h 30"/>
                <a:gd name="T8" fmla="*/ 40 w 41"/>
                <a:gd name="T9" fmla="*/ 15 h 30"/>
              </a:gdLst>
              <a:ahLst/>
              <a:cxnLst>
                <a:cxn ang="0">
                  <a:pos x="T0" y="T1"/>
                </a:cxn>
                <a:cxn ang="0">
                  <a:pos x="T2" y="T3"/>
                </a:cxn>
                <a:cxn ang="0">
                  <a:pos x="T4" y="T5"/>
                </a:cxn>
                <a:cxn ang="0">
                  <a:pos x="T6" y="T7"/>
                </a:cxn>
                <a:cxn ang="0">
                  <a:pos x="T8" y="T9"/>
                </a:cxn>
              </a:cxnLst>
              <a:rect l="0" t="0" r="r" b="b"/>
              <a:pathLst>
                <a:path w="41" h="30">
                  <a:moveTo>
                    <a:pt x="40" y="15"/>
                  </a:moveTo>
                  <a:cubicBezTo>
                    <a:pt x="41" y="6"/>
                    <a:pt x="34" y="0"/>
                    <a:pt x="24" y="0"/>
                  </a:cubicBezTo>
                  <a:cubicBezTo>
                    <a:pt x="14" y="0"/>
                    <a:pt x="4" y="6"/>
                    <a:pt x="2" y="15"/>
                  </a:cubicBezTo>
                  <a:cubicBezTo>
                    <a:pt x="0" y="23"/>
                    <a:pt x="7" y="30"/>
                    <a:pt x="18" y="30"/>
                  </a:cubicBezTo>
                  <a:cubicBezTo>
                    <a:pt x="28" y="30"/>
                    <a:pt x="38" y="23"/>
                    <a:pt x="40" y="15"/>
                  </a:cubicBezTo>
                  <a:close/>
                </a:path>
              </a:pathLst>
            </a:custGeom>
            <a:grpFill/>
            <a:ln>
              <a:noFill/>
            </a:ln>
          </p:spPr>
          <p:txBody>
            <a:bodyPr anchor="ctr"/>
            <a:lstStyle/>
            <a:p>
              <a:pPr algn="ctr"/>
              <a:endParaRPr/>
            </a:p>
          </p:txBody>
        </p:sp>
        <p:sp>
          <p:nvSpPr>
            <p:cNvPr id="941" name="îSḻiḋê"/>
            <p:cNvSpPr/>
            <p:nvPr/>
          </p:nvSpPr>
          <p:spPr bwMode="auto">
            <a:xfrm>
              <a:off x="2843953" y="4198843"/>
              <a:ext cx="160466" cy="112636"/>
            </a:xfrm>
            <a:custGeom>
              <a:avLst/>
              <a:gdLst>
                <a:gd name="T0" fmla="*/ 41 w 44"/>
                <a:gd name="T1" fmla="*/ 15 h 31"/>
                <a:gd name="T2" fmla="*/ 27 w 44"/>
                <a:gd name="T3" fmla="*/ 0 h 31"/>
                <a:gd name="T4" fmla="*/ 3 w 44"/>
                <a:gd name="T5" fmla="*/ 15 h 31"/>
                <a:gd name="T6" fmla="*/ 16 w 44"/>
                <a:gd name="T7" fmla="*/ 31 h 31"/>
                <a:gd name="T8" fmla="*/ 41 w 44"/>
                <a:gd name="T9" fmla="*/ 15 h 31"/>
              </a:gdLst>
              <a:ahLst/>
              <a:cxnLst>
                <a:cxn ang="0">
                  <a:pos x="T0" y="T1"/>
                </a:cxn>
                <a:cxn ang="0">
                  <a:pos x="T2" y="T3"/>
                </a:cxn>
                <a:cxn ang="0">
                  <a:pos x="T4" y="T5"/>
                </a:cxn>
                <a:cxn ang="0">
                  <a:pos x="T6" y="T7"/>
                </a:cxn>
                <a:cxn ang="0">
                  <a:pos x="T8" y="T9"/>
                </a:cxn>
              </a:cxnLst>
              <a:rect l="0" t="0" r="r" b="b"/>
              <a:pathLst>
                <a:path w="44" h="31">
                  <a:moveTo>
                    <a:pt x="41" y="15"/>
                  </a:moveTo>
                  <a:cubicBezTo>
                    <a:pt x="44" y="7"/>
                    <a:pt x="37" y="0"/>
                    <a:pt x="27" y="0"/>
                  </a:cubicBezTo>
                  <a:cubicBezTo>
                    <a:pt x="16" y="0"/>
                    <a:pt x="6" y="7"/>
                    <a:pt x="3" y="15"/>
                  </a:cubicBezTo>
                  <a:cubicBezTo>
                    <a:pt x="0" y="24"/>
                    <a:pt x="6" y="31"/>
                    <a:pt x="16" y="31"/>
                  </a:cubicBezTo>
                  <a:cubicBezTo>
                    <a:pt x="27" y="31"/>
                    <a:pt x="38" y="24"/>
                    <a:pt x="41" y="15"/>
                  </a:cubicBezTo>
                  <a:close/>
                </a:path>
              </a:pathLst>
            </a:custGeom>
            <a:grpFill/>
            <a:ln>
              <a:noFill/>
            </a:ln>
          </p:spPr>
          <p:txBody>
            <a:bodyPr anchor="ctr"/>
            <a:lstStyle/>
            <a:p>
              <a:pPr algn="ctr"/>
              <a:endParaRPr/>
            </a:p>
          </p:txBody>
        </p:sp>
        <p:sp>
          <p:nvSpPr>
            <p:cNvPr id="942" name="ïṣḻïḋé"/>
            <p:cNvSpPr/>
            <p:nvPr/>
          </p:nvSpPr>
          <p:spPr bwMode="auto">
            <a:xfrm>
              <a:off x="3015219" y="4198843"/>
              <a:ext cx="155838" cy="112636"/>
            </a:xfrm>
            <a:custGeom>
              <a:avLst/>
              <a:gdLst>
                <a:gd name="T0" fmla="*/ 40 w 43"/>
                <a:gd name="T1" fmla="*/ 15 h 31"/>
                <a:gd name="T2" fmla="*/ 26 w 43"/>
                <a:gd name="T3" fmla="*/ 0 h 31"/>
                <a:gd name="T4" fmla="*/ 2 w 43"/>
                <a:gd name="T5" fmla="*/ 15 h 31"/>
                <a:gd name="T6" fmla="*/ 16 w 43"/>
                <a:gd name="T7" fmla="*/ 31 h 31"/>
                <a:gd name="T8" fmla="*/ 40 w 43"/>
                <a:gd name="T9" fmla="*/ 15 h 31"/>
              </a:gdLst>
              <a:ahLst/>
              <a:cxnLst>
                <a:cxn ang="0">
                  <a:pos x="T0" y="T1"/>
                </a:cxn>
                <a:cxn ang="0">
                  <a:pos x="T2" y="T3"/>
                </a:cxn>
                <a:cxn ang="0">
                  <a:pos x="T4" y="T5"/>
                </a:cxn>
                <a:cxn ang="0">
                  <a:pos x="T6" y="T7"/>
                </a:cxn>
                <a:cxn ang="0">
                  <a:pos x="T8" y="T9"/>
                </a:cxn>
              </a:cxnLst>
              <a:rect l="0" t="0" r="r" b="b"/>
              <a:pathLst>
                <a:path w="43" h="31">
                  <a:moveTo>
                    <a:pt x="40" y="15"/>
                  </a:moveTo>
                  <a:cubicBezTo>
                    <a:pt x="43" y="7"/>
                    <a:pt x="37" y="0"/>
                    <a:pt x="26" y="0"/>
                  </a:cubicBezTo>
                  <a:cubicBezTo>
                    <a:pt x="16" y="0"/>
                    <a:pt x="5" y="7"/>
                    <a:pt x="2" y="15"/>
                  </a:cubicBezTo>
                  <a:cubicBezTo>
                    <a:pt x="0" y="24"/>
                    <a:pt x="6" y="31"/>
                    <a:pt x="16" y="31"/>
                  </a:cubicBezTo>
                  <a:cubicBezTo>
                    <a:pt x="27" y="31"/>
                    <a:pt x="38" y="24"/>
                    <a:pt x="40" y="15"/>
                  </a:cubicBezTo>
                  <a:close/>
                </a:path>
              </a:pathLst>
            </a:custGeom>
            <a:grpFill/>
            <a:ln>
              <a:noFill/>
            </a:ln>
          </p:spPr>
          <p:txBody>
            <a:bodyPr anchor="ctr"/>
            <a:lstStyle/>
            <a:p>
              <a:pPr algn="ctr"/>
              <a:endParaRPr/>
            </a:p>
          </p:txBody>
        </p:sp>
        <p:sp>
          <p:nvSpPr>
            <p:cNvPr id="943" name="iṥľïďe"/>
            <p:cNvSpPr/>
            <p:nvPr/>
          </p:nvSpPr>
          <p:spPr bwMode="auto">
            <a:xfrm>
              <a:off x="3183401" y="4198843"/>
              <a:ext cx="160466" cy="112636"/>
            </a:xfrm>
            <a:custGeom>
              <a:avLst/>
              <a:gdLst>
                <a:gd name="T0" fmla="*/ 41 w 44"/>
                <a:gd name="T1" fmla="*/ 15 h 31"/>
                <a:gd name="T2" fmla="*/ 27 w 44"/>
                <a:gd name="T3" fmla="*/ 0 h 31"/>
                <a:gd name="T4" fmla="*/ 3 w 44"/>
                <a:gd name="T5" fmla="*/ 15 h 31"/>
                <a:gd name="T6" fmla="*/ 17 w 44"/>
                <a:gd name="T7" fmla="*/ 31 h 31"/>
                <a:gd name="T8" fmla="*/ 41 w 44"/>
                <a:gd name="T9" fmla="*/ 15 h 31"/>
              </a:gdLst>
              <a:ahLst/>
              <a:cxnLst>
                <a:cxn ang="0">
                  <a:pos x="T0" y="T1"/>
                </a:cxn>
                <a:cxn ang="0">
                  <a:pos x="T2" y="T3"/>
                </a:cxn>
                <a:cxn ang="0">
                  <a:pos x="T4" y="T5"/>
                </a:cxn>
                <a:cxn ang="0">
                  <a:pos x="T6" y="T7"/>
                </a:cxn>
                <a:cxn ang="0">
                  <a:pos x="T8" y="T9"/>
                </a:cxn>
              </a:cxnLst>
              <a:rect l="0" t="0" r="r" b="b"/>
              <a:pathLst>
                <a:path w="44" h="31">
                  <a:moveTo>
                    <a:pt x="41" y="15"/>
                  </a:moveTo>
                  <a:cubicBezTo>
                    <a:pt x="44" y="7"/>
                    <a:pt x="37" y="0"/>
                    <a:pt x="27" y="0"/>
                  </a:cubicBezTo>
                  <a:cubicBezTo>
                    <a:pt x="16" y="0"/>
                    <a:pt x="6" y="7"/>
                    <a:pt x="3" y="15"/>
                  </a:cubicBezTo>
                  <a:cubicBezTo>
                    <a:pt x="0" y="24"/>
                    <a:pt x="7" y="31"/>
                    <a:pt x="17" y="31"/>
                  </a:cubicBezTo>
                  <a:cubicBezTo>
                    <a:pt x="28" y="31"/>
                    <a:pt x="39" y="24"/>
                    <a:pt x="41" y="15"/>
                  </a:cubicBezTo>
                  <a:close/>
                </a:path>
              </a:pathLst>
            </a:custGeom>
            <a:grpFill/>
            <a:ln>
              <a:noFill/>
            </a:ln>
          </p:spPr>
          <p:txBody>
            <a:bodyPr anchor="ctr"/>
            <a:lstStyle/>
            <a:p>
              <a:pPr algn="ctr"/>
              <a:endParaRPr/>
            </a:p>
          </p:txBody>
        </p:sp>
        <p:sp>
          <p:nvSpPr>
            <p:cNvPr id="944" name="ïsḻïďê"/>
            <p:cNvSpPr/>
            <p:nvPr/>
          </p:nvSpPr>
          <p:spPr bwMode="auto">
            <a:xfrm>
              <a:off x="3354667" y="4198843"/>
              <a:ext cx="155838" cy="112636"/>
            </a:xfrm>
            <a:custGeom>
              <a:avLst/>
              <a:gdLst>
                <a:gd name="T0" fmla="*/ 41 w 43"/>
                <a:gd name="T1" fmla="*/ 15 h 31"/>
                <a:gd name="T2" fmla="*/ 26 w 43"/>
                <a:gd name="T3" fmla="*/ 0 h 31"/>
                <a:gd name="T4" fmla="*/ 3 w 43"/>
                <a:gd name="T5" fmla="*/ 15 h 31"/>
                <a:gd name="T6" fmla="*/ 17 w 43"/>
                <a:gd name="T7" fmla="*/ 31 h 31"/>
                <a:gd name="T8" fmla="*/ 41 w 43"/>
                <a:gd name="T9" fmla="*/ 15 h 31"/>
              </a:gdLst>
              <a:ahLst/>
              <a:cxnLst>
                <a:cxn ang="0">
                  <a:pos x="T0" y="T1"/>
                </a:cxn>
                <a:cxn ang="0">
                  <a:pos x="T2" y="T3"/>
                </a:cxn>
                <a:cxn ang="0">
                  <a:pos x="T4" y="T5"/>
                </a:cxn>
                <a:cxn ang="0">
                  <a:pos x="T6" y="T7"/>
                </a:cxn>
                <a:cxn ang="0">
                  <a:pos x="T8" y="T9"/>
                </a:cxn>
              </a:cxnLst>
              <a:rect l="0" t="0" r="r" b="b"/>
              <a:pathLst>
                <a:path w="43" h="31">
                  <a:moveTo>
                    <a:pt x="41" y="15"/>
                  </a:moveTo>
                  <a:cubicBezTo>
                    <a:pt x="43" y="7"/>
                    <a:pt x="36" y="0"/>
                    <a:pt x="26" y="0"/>
                  </a:cubicBezTo>
                  <a:cubicBezTo>
                    <a:pt x="16" y="0"/>
                    <a:pt x="5" y="7"/>
                    <a:pt x="3" y="15"/>
                  </a:cubicBezTo>
                  <a:cubicBezTo>
                    <a:pt x="0" y="24"/>
                    <a:pt x="7" y="31"/>
                    <a:pt x="17" y="31"/>
                  </a:cubicBezTo>
                  <a:cubicBezTo>
                    <a:pt x="28" y="31"/>
                    <a:pt x="38" y="24"/>
                    <a:pt x="41" y="15"/>
                  </a:cubicBezTo>
                  <a:close/>
                </a:path>
              </a:pathLst>
            </a:custGeom>
            <a:grpFill/>
            <a:ln>
              <a:noFill/>
            </a:ln>
          </p:spPr>
          <p:txBody>
            <a:bodyPr anchor="ctr"/>
            <a:lstStyle/>
            <a:p>
              <a:pPr algn="ctr"/>
              <a:endParaRPr/>
            </a:p>
          </p:txBody>
        </p:sp>
        <p:sp>
          <p:nvSpPr>
            <p:cNvPr id="945" name="îṡľíḓe"/>
            <p:cNvSpPr/>
            <p:nvPr/>
          </p:nvSpPr>
          <p:spPr bwMode="auto">
            <a:xfrm>
              <a:off x="3525935" y="4198843"/>
              <a:ext cx="157381" cy="112636"/>
            </a:xfrm>
            <a:custGeom>
              <a:avLst/>
              <a:gdLst>
                <a:gd name="T0" fmla="*/ 40 w 43"/>
                <a:gd name="T1" fmla="*/ 15 h 31"/>
                <a:gd name="T2" fmla="*/ 25 w 43"/>
                <a:gd name="T3" fmla="*/ 0 h 31"/>
                <a:gd name="T4" fmla="*/ 2 w 43"/>
                <a:gd name="T5" fmla="*/ 15 h 31"/>
                <a:gd name="T6" fmla="*/ 17 w 43"/>
                <a:gd name="T7" fmla="*/ 31 h 31"/>
                <a:gd name="T8" fmla="*/ 40 w 43"/>
                <a:gd name="T9" fmla="*/ 15 h 31"/>
              </a:gdLst>
              <a:ahLst/>
              <a:cxnLst>
                <a:cxn ang="0">
                  <a:pos x="T0" y="T1"/>
                </a:cxn>
                <a:cxn ang="0">
                  <a:pos x="T2" y="T3"/>
                </a:cxn>
                <a:cxn ang="0">
                  <a:pos x="T4" y="T5"/>
                </a:cxn>
                <a:cxn ang="0">
                  <a:pos x="T6" y="T7"/>
                </a:cxn>
                <a:cxn ang="0">
                  <a:pos x="T8" y="T9"/>
                </a:cxn>
              </a:cxnLst>
              <a:rect l="0" t="0" r="r" b="b"/>
              <a:pathLst>
                <a:path w="43" h="31">
                  <a:moveTo>
                    <a:pt x="40" y="15"/>
                  </a:moveTo>
                  <a:cubicBezTo>
                    <a:pt x="43" y="7"/>
                    <a:pt x="36" y="0"/>
                    <a:pt x="25" y="0"/>
                  </a:cubicBezTo>
                  <a:cubicBezTo>
                    <a:pt x="15" y="0"/>
                    <a:pt x="5" y="7"/>
                    <a:pt x="2" y="15"/>
                  </a:cubicBezTo>
                  <a:cubicBezTo>
                    <a:pt x="0" y="24"/>
                    <a:pt x="7" y="31"/>
                    <a:pt x="17" y="31"/>
                  </a:cubicBezTo>
                  <a:cubicBezTo>
                    <a:pt x="28" y="31"/>
                    <a:pt x="38" y="24"/>
                    <a:pt x="40" y="15"/>
                  </a:cubicBezTo>
                  <a:close/>
                </a:path>
              </a:pathLst>
            </a:custGeom>
            <a:grpFill/>
            <a:ln>
              <a:noFill/>
            </a:ln>
          </p:spPr>
          <p:txBody>
            <a:bodyPr anchor="ctr"/>
            <a:lstStyle/>
            <a:p>
              <a:pPr algn="ctr"/>
              <a:endParaRPr/>
            </a:p>
          </p:txBody>
        </p:sp>
        <p:sp>
          <p:nvSpPr>
            <p:cNvPr id="946" name="îṧḷide"/>
            <p:cNvSpPr/>
            <p:nvPr/>
          </p:nvSpPr>
          <p:spPr bwMode="auto">
            <a:xfrm>
              <a:off x="3697202" y="4198843"/>
              <a:ext cx="152752" cy="112636"/>
            </a:xfrm>
            <a:custGeom>
              <a:avLst/>
              <a:gdLst>
                <a:gd name="T0" fmla="*/ 40 w 42"/>
                <a:gd name="T1" fmla="*/ 15 h 31"/>
                <a:gd name="T2" fmla="*/ 25 w 42"/>
                <a:gd name="T3" fmla="*/ 0 h 31"/>
                <a:gd name="T4" fmla="*/ 2 w 42"/>
                <a:gd name="T5" fmla="*/ 15 h 31"/>
                <a:gd name="T6" fmla="*/ 17 w 42"/>
                <a:gd name="T7" fmla="*/ 31 h 31"/>
                <a:gd name="T8" fmla="*/ 40 w 42"/>
                <a:gd name="T9" fmla="*/ 15 h 31"/>
              </a:gdLst>
              <a:ahLst/>
              <a:cxnLst>
                <a:cxn ang="0">
                  <a:pos x="T0" y="T1"/>
                </a:cxn>
                <a:cxn ang="0">
                  <a:pos x="T2" y="T3"/>
                </a:cxn>
                <a:cxn ang="0">
                  <a:pos x="T4" y="T5"/>
                </a:cxn>
                <a:cxn ang="0">
                  <a:pos x="T6" y="T7"/>
                </a:cxn>
                <a:cxn ang="0">
                  <a:pos x="T8" y="T9"/>
                </a:cxn>
              </a:cxnLst>
              <a:rect l="0" t="0" r="r" b="b"/>
              <a:pathLst>
                <a:path w="42" h="31">
                  <a:moveTo>
                    <a:pt x="40" y="15"/>
                  </a:moveTo>
                  <a:cubicBezTo>
                    <a:pt x="42" y="7"/>
                    <a:pt x="35" y="0"/>
                    <a:pt x="25" y="0"/>
                  </a:cubicBezTo>
                  <a:cubicBezTo>
                    <a:pt x="14" y="0"/>
                    <a:pt x="4" y="7"/>
                    <a:pt x="2" y="15"/>
                  </a:cubicBezTo>
                  <a:cubicBezTo>
                    <a:pt x="0" y="24"/>
                    <a:pt x="7" y="31"/>
                    <a:pt x="17" y="31"/>
                  </a:cubicBezTo>
                  <a:cubicBezTo>
                    <a:pt x="28" y="31"/>
                    <a:pt x="38" y="24"/>
                    <a:pt x="40" y="15"/>
                  </a:cubicBezTo>
                  <a:close/>
                </a:path>
              </a:pathLst>
            </a:custGeom>
            <a:grpFill/>
            <a:ln>
              <a:noFill/>
            </a:ln>
          </p:spPr>
          <p:txBody>
            <a:bodyPr anchor="ctr"/>
            <a:lstStyle/>
            <a:p>
              <a:pPr algn="ctr"/>
              <a:endParaRPr/>
            </a:p>
          </p:txBody>
        </p:sp>
        <p:sp>
          <p:nvSpPr>
            <p:cNvPr id="947" name="iSľîdê"/>
            <p:cNvSpPr/>
            <p:nvPr/>
          </p:nvSpPr>
          <p:spPr bwMode="auto">
            <a:xfrm>
              <a:off x="3868469" y="4198843"/>
              <a:ext cx="154295" cy="112636"/>
            </a:xfrm>
            <a:custGeom>
              <a:avLst/>
              <a:gdLst>
                <a:gd name="T0" fmla="*/ 40 w 42"/>
                <a:gd name="T1" fmla="*/ 15 h 31"/>
                <a:gd name="T2" fmla="*/ 24 w 42"/>
                <a:gd name="T3" fmla="*/ 0 h 31"/>
                <a:gd name="T4" fmla="*/ 2 w 42"/>
                <a:gd name="T5" fmla="*/ 15 h 31"/>
                <a:gd name="T6" fmla="*/ 17 w 42"/>
                <a:gd name="T7" fmla="*/ 31 h 31"/>
                <a:gd name="T8" fmla="*/ 40 w 42"/>
                <a:gd name="T9" fmla="*/ 15 h 31"/>
              </a:gdLst>
              <a:ahLst/>
              <a:cxnLst>
                <a:cxn ang="0">
                  <a:pos x="T0" y="T1"/>
                </a:cxn>
                <a:cxn ang="0">
                  <a:pos x="T2" y="T3"/>
                </a:cxn>
                <a:cxn ang="0">
                  <a:pos x="T4" y="T5"/>
                </a:cxn>
                <a:cxn ang="0">
                  <a:pos x="T6" y="T7"/>
                </a:cxn>
                <a:cxn ang="0">
                  <a:pos x="T8" y="T9"/>
                </a:cxn>
              </a:cxnLst>
              <a:rect l="0" t="0" r="r" b="b"/>
              <a:pathLst>
                <a:path w="42" h="31">
                  <a:moveTo>
                    <a:pt x="40" y="15"/>
                  </a:moveTo>
                  <a:cubicBezTo>
                    <a:pt x="42" y="7"/>
                    <a:pt x="35" y="0"/>
                    <a:pt x="24" y="0"/>
                  </a:cubicBezTo>
                  <a:cubicBezTo>
                    <a:pt x="14" y="0"/>
                    <a:pt x="4" y="7"/>
                    <a:pt x="2" y="15"/>
                  </a:cubicBezTo>
                  <a:cubicBezTo>
                    <a:pt x="0" y="24"/>
                    <a:pt x="7" y="31"/>
                    <a:pt x="17" y="31"/>
                  </a:cubicBezTo>
                  <a:cubicBezTo>
                    <a:pt x="28" y="31"/>
                    <a:pt x="38" y="24"/>
                    <a:pt x="40" y="15"/>
                  </a:cubicBezTo>
                  <a:close/>
                </a:path>
              </a:pathLst>
            </a:custGeom>
            <a:grpFill/>
            <a:ln>
              <a:noFill/>
            </a:ln>
          </p:spPr>
          <p:txBody>
            <a:bodyPr anchor="ctr"/>
            <a:lstStyle/>
            <a:p>
              <a:pPr algn="ctr"/>
              <a:endParaRPr/>
            </a:p>
          </p:txBody>
        </p:sp>
        <p:sp>
          <p:nvSpPr>
            <p:cNvPr id="948" name="isḻïďe"/>
            <p:cNvSpPr/>
            <p:nvPr/>
          </p:nvSpPr>
          <p:spPr bwMode="auto">
            <a:xfrm>
              <a:off x="2793035" y="4337708"/>
              <a:ext cx="163552" cy="115721"/>
            </a:xfrm>
            <a:custGeom>
              <a:avLst/>
              <a:gdLst>
                <a:gd name="T0" fmla="*/ 42 w 45"/>
                <a:gd name="T1" fmla="*/ 16 h 32"/>
                <a:gd name="T2" fmla="*/ 28 w 45"/>
                <a:gd name="T3" fmla="*/ 0 h 32"/>
                <a:gd name="T4" fmla="*/ 3 w 45"/>
                <a:gd name="T5" fmla="*/ 16 h 32"/>
                <a:gd name="T6" fmla="*/ 17 w 45"/>
                <a:gd name="T7" fmla="*/ 32 h 32"/>
                <a:gd name="T8" fmla="*/ 42 w 45"/>
                <a:gd name="T9" fmla="*/ 16 h 32"/>
              </a:gdLst>
              <a:ahLst/>
              <a:cxnLst>
                <a:cxn ang="0">
                  <a:pos x="T0" y="T1"/>
                </a:cxn>
                <a:cxn ang="0">
                  <a:pos x="T2" y="T3"/>
                </a:cxn>
                <a:cxn ang="0">
                  <a:pos x="T4" y="T5"/>
                </a:cxn>
                <a:cxn ang="0">
                  <a:pos x="T6" y="T7"/>
                </a:cxn>
                <a:cxn ang="0">
                  <a:pos x="T8" y="T9"/>
                </a:cxn>
              </a:cxnLst>
              <a:rect l="0" t="0" r="r" b="b"/>
              <a:pathLst>
                <a:path w="45" h="32">
                  <a:moveTo>
                    <a:pt x="42" y="16"/>
                  </a:moveTo>
                  <a:cubicBezTo>
                    <a:pt x="45" y="7"/>
                    <a:pt x="39" y="0"/>
                    <a:pt x="28" y="0"/>
                  </a:cubicBezTo>
                  <a:cubicBezTo>
                    <a:pt x="17" y="0"/>
                    <a:pt x="6" y="7"/>
                    <a:pt x="3" y="16"/>
                  </a:cubicBezTo>
                  <a:cubicBezTo>
                    <a:pt x="0" y="25"/>
                    <a:pt x="7" y="32"/>
                    <a:pt x="17" y="32"/>
                  </a:cubicBezTo>
                  <a:cubicBezTo>
                    <a:pt x="28" y="32"/>
                    <a:pt x="39" y="25"/>
                    <a:pt x="42" y="16"/>
                  </a:cubicBezTo>
                  <a:close/>
                </a:path>
              </a:pathLst>
            </a:custGeom>
            <a:grpFill/>
            <a:ln>
              <a:noFill/>
            </a:ln>
          </p:spPr>
          <p:txBody>
            <a:bodyPr anchor="ctr"/>
            <a:lstStyle/>
            <a:p>
              <a:pPr algn="ctr"/>
              <a:endParaRPr/>
            </a:p>
          </p:txBody>
        </p:sp>
        <p:sp>
          <p:nvSpPr>
            <p:cNvPr id="949" name="ï$ļïďè"/>
            <p:cNvSpPr/>
            <p:nvPr/>
          </p:nvSpPr>
          <p:spPr bwMode="auto">
            <a:xfrm>
              <a:off x="2967388" y="4337708"/>
              <a:ext cx="160466" cy="115721"/>
            </a:xfrm>
            <a:custGeom>
              <a:avLst/>
              <a:gdLst>
                <a:gd name="T0" fmla="*/ 42 w 44"/>
                <a:gd name="T1" fmla="*/ 16 h 32"/>
                <a:gd name="T2" fmla="*/ 27 w 44"/>
                <a:gd name="T3" fmla="*/ 0 h 32"/>
                <a:gd name="T4" fmla="*/ 3 w 44"/>
                <a:gd name="T5" fmla="*/ 16 h 32"/>
                <a:gd name="T6" fmla="*/ 17 w 44"/>
                <a:gd name="T7" fmla="*/ 32 h 32"/>
                <a:gd name="T8" fmla="*/ 42 w 44"/>
                <a:gd name="T9" fmla="*/ 16 h 32"/>
              </a:gdLst>
              <a:ahLst/>
              <a:cxnLst>
                <a:cxn ang="0">
                  <a:pos x="T0" y="T1"/>
                </a:cxn>
                <a:cxn ang="0">
                  <a:pos x="T2" y="T3"/>
                </a:cxn>
                <a:cxn ang="0">
                  <a:pos x="T4" y="T5"/>
                </a:cxn>
                <a:cxn ang="0">
                  <a:pos x="T6" y="T7"/>
                </a:cxn>
                <a:cxn ang="0">
                  <a:pos x="T8" y="T9"/>
                </a:cxn>
              </a:cxnLst>
              <a:rect l="0" t="0" r="r" b="b"/>
              <a:pathLst>
                <a:path w="44" h="32">
                  <a:moveTo>
                    <a:pt x="42" y="16"/>
                  </a:moveTo>
                  <a:cubicBezTo>
                    <a:pt x="44" y="7"/>
                    <a:pt x="38" y="0"/>
                    <a:pt x="27" y="0"/>
                  </a:cubicBezTo>
                  <a:cubicBezTo>
                    <a:pt x="17" y="0"/>
                    <a:pt x="6" y="7"/>
                    <a:pt x="3" y="16"/>
                  </a:cubicBezTo>
                  <a:cubicBezTo>
                    <a:pt x="0" y="25"/>
                    <a:pt x="6" y="32"/>
                    <a:pt x="17" y="32"/>
                  </a:cubicBezTo>
                  <a:cubicBezTo>
                    <a:pt x="28" y="32"/>
                    <a:pt x="39" y="25"/>
                    <a:pt x="42" y="16"/>
                  </a:cubicBezTo>
                  <a:close/>
                </a:path>
              </a:pathLst>
            </a:custGeom>
            <a:grpFill/>
            <a:ln>
              <a:noFill/>
            </a:ln>
          </p:spPr>
          <p:txBody>
            <a:bodyPr anchor="ctr"/>
            <a:lstStyle/>
            <a:p>
              <a:pPr algn="ctr"/>
              <a:endParaRPr/>
            </a:p>
          </p:txBody>
        </p:sp>
        <p:sp>
          <p:nvSpPr>
            <p:cNvPr id="950" name="íṣ1iḍê"/>
            <p:cNvSpPr/>
            <p:nvPr/>
          </p:nvSpPr>
          <p:spPr bwMode="auto">
            <a:xfrm>
              <a:off x="3143284" y="4337708"/>
              <a:ext cx="160466" cy="115721"/>
            </a:xfrm>
            <a:custGeom>
              <a:avLst/>
              <a:gdLst>
                <a:gd name="T0" fmla="*/ 41 w 44"/>
                <a:gd name="T1" fmla="*/ 16 h 32"/>
                <a:gd name="T2" fmla="*/ 26 w 44"/>
                <a:gd name="T3" fmla="*/ 0 h 32"/>
                <a:gd name="T4" fmla="*/ 2 w 44"/>
                <a:gd name="T5" fmla="*/ 16 h 32"/>
                <a:gd name="T6" fmla="*/ 17 w 44"/>
                <a:gd name="T7" fmla="*/ 32 h 32"/>
                <a:gd name="T8" fmla="*/ 41 w 44"/>
                <a:gd name="T9" fmla="*/ 16 h 32"/>
              </a:gdLst>
              <a:ahLst/>
              <a:cxnLst>
                <a:cxn ang="0">
                  <a:pos x="T0" y="T1"/>
                </a:cxn>
                <a:cxn ang="0">
                  <a:pos x="T2" y="T3"/>
                </a:cxn>
                <a:cxn ang="0">
                  <a:pos x="T4" y="T5"/>
                </a:cxn>
                <a:cxn ang="0">
                  <a:pos x="T6" y="T7"/>
                </a:cxn>
                <a:cxn ang="0">
                  <a:pos x="T8" y="T9"/>
                </a:cxn>
              </a:cxnLst>
              <a:rect l="0" t="0" r="r" b="b"/>
              <a:pathLst>
                <a:path w="44" h="32">
                  <a:moveTo>
                    <a:pt x="41" y="16"/>
                  </a:moveTo>
                  <a:cubicBezTo>
                    <a:pt x="44" y="7"/>
                    <a:pt x="37" y="0"/>
                    <a:pt x="26" y="0"/>
                  </a:cubicBezTo>
                  <a:cubicBezTo>
                    <a:pt x="16" y="0"/>
                    <a:pt x="5" y="7"/>
                    <a:pt x="2" y="16"/>
                  </a:cubicBezTo>
                  <a:cubicBezTo>
                    <a:pt x="0" y="25"/>
                    <a:pt x="6" y="32"/>
                    <a:pt x="17" y="32"/>
                  </a:cubicBezTo>
                  <a:cubicBezTo>
                    <a:pt x="28" y="32"/>
                    <a:pt x="38" y="25"/>
                    <a:pt x="41" y="16"/>
                  </a:cubicBezTo>
                  <a:close/>
                </a:path>
              </a:pathLst>
            </a:custGeom>
            <a:grpFill/>
            <a:ln>
              <a:noFill/>
            </a:ln>
          </p:spPr>
          <p:txBody>
            <a:bodyPr anchor="ctr"/>
            <a:lstStyle/>
            <a:p>
              <a:pPr algn="ctr"/>
              <a:endParaRPr/>
            </a:p>
          </p:txBody>
        </p:sp>
        <p:sp>
          <p:nvSpPr>
            <p:cNvPr id="951" name="îṡḻîḋè"/>
            <p:cNvSpPr/>
            <p:nvPr/>
          </p:nvSpPr>
          <p:spPr bwMode="auto">
            <a:xfrm>
              <a:off x="3314551" y="4337708"/>
              <a:ext cx="160466" cy="115721"/>
            </a:xfrm>
            <a:custGeom>
              <a:avLst/>
              <a:gdLst>
                <a:gd name="T0" fmla="*/ 41 w 44"/>
                <a:gd name="T1" fmla="*/ 16 h 32"/>
                <a:gd name="T2" fmla="*/ 26 w 44"/>
                <a:gd name="T3" fmla="*/ 0 h 32"/>
                <a:gd name="T4" fmla="*/ 3 w 44"/>
                <a:gd name="T5" fmla="*/ 16 h 32"/>
                <a:gd name="T6" fmla="*/ 18 w 44"/>
                <a:gd name="T7" fmla="*/ 32 h 32"/>
                <a:gd name="T8" fmla="*/ 41 w 44"/>
                <a:gd name="T9" fmla="*/ 16 h 32"/>
              </a:gdLst>
              <a:ahLst/>
              <a:cxnLst>
                <a:cxn ang="0">
                  <a:pos x="T0" y="T1"/>
                </a:cxn>
                <a:cxn ang="0">
                  <a:pos x="T2" y="T3"/>
                </a:cxn>
                <a:cxn ang="0">
                  <a:pos x="T4" y="T5"/>
                </a:cxn>
                <a:cxn ang="0">
                  <a:pos x="T6" y="T7"/>
                </a:cxn>
                <a:cxn ang="0">
                  <a:pos x="T8" y="T9"/>
                </a:cxn>
              </a:cxnLst>
              <a:rect l="0" t="0" r="r" b="b"/>
              <a:pathLst>
                <a:path w="44" h="32">
                  <a:moveTo>
                    <a:pt x="41" y="16"/>
                  </a:moveTo>
                  <a:cubicBezTo>
                    <a:pt x="44" y="7"/>
                    <a:pt x="37" y="0"/>
                    <a:pt x="26" y="0"/>
                  </a:cubicBezTo>
                  <a:cubicBezTo>
                    <a:pt x="16" y="0"/>
                    <a:pt x="5" y="7"/>
                    <a:pt x="3" y="16"/>
                  </a:cubicBezTo>
                  <a:cubicBezTo>
                    <a:pt x="0" y="25"/>
                    <a:pt x="7" y="32"/>
                    <a:pt x="18" y="32"/>
                  </a:cubicBezTo>
                  <a:cubicBezTo>
                    <a:pt x="28" y="32"/>
                    <a:pt x="39" y="25"/>
                    <a:pt x="41" y="16"/>
                  </a:cubicBezTo>
                  <a:close/>
                </a:path>
              </a:pathLst>
            </a:custGeom>
            <a:grpFill/>
            <a:ln>
              <a:noFill/>
            </a:ln>
          </p:spPr>
          <p:txBody>
            <a:bodyPr anchor="ctr"/>
            <a:lstStyle/>
            <a:p>
              <a:pPr algn="ctr"/>
              <a:endParaRPr/>
            </a:p>
          </p:txBody>
        </p:sp>
        <p:sp>
          <p:nvSpPr>
            <p:cNvPr id="952" name="išľíḑê"/>
            <p:cNvSpPr/>
            <p:nvPr/>
          </p:nvSpPr>
          <p:spPr bwMode="auto">
            <a:xfrm>
              <a:off x="3488904" y="4337708"/>
              <a:ext cx="157381" cy="115721"/>
            </a:xfrm>
            <a:custGeom>
              <a:avLst/>
              <a:gdLst>
                <a:gd name="T0" fmla="*/ 41 w 43"/>
                <a:gd name="T1" fmla="*/ 16 h 32"/>
                <a:gd name="T2" fmla="*/ 26 w 43"/>
                <a:gd name="T3" fmla="*/ 0 h 32"/>
                <a:gd name="T4" fmla="*/ 2 w 43"/>
                <a:gd name="T5" fmla="*/ 16 h 32"/>
                <a:gd name="T6" fmla="*/ 17 w 43"/>
                <a:gd name="T7" fmla="*/ 32 h 32"/>
                <a:gd name="T8" fmla="*/ 41 w 43"/>
                <a:gd name="T9" fmla="*/ 16 h 32"/>
              </a:gdLst>
              <a:ahLst/>
              <a:cxnLst>
                <a:cxn ang="0">
                  <a:pos x="T0" y="T1"/>
                </a:cxn>
                <a:cxn ang="0">
                  <a:pos x="T2" y="T3"/>
                </a:cxn>
                <a:cxn ang="0">
                  <a:pos x="T4" y="T5"/>
                </a:cxn>
                <a:cxn ang="0">
                  <a:pos x="T6" y="T7"/>
                </a:cxn>
                <a:cxn ang="0">
                  <a:pos x="T8" y="T9"/>
                </a:cxn>
              </a:cxnLst>
              <a:rect l="0" t="0" r="r" b="b"/>
              <a:pathLst>
                <a:path w="43" h="32">
                  <a:moveTo>
                    <a:pt x="41" y="16"/>
                  </a:moveTo>
                  <a:cubicBezTo>
                    <a:pt x="43" y="7"/>
                    <a:pt x="36" y="0"/>
                    <a:pt x="26" y="0"/>
                  </a:cubicBezTo>
                  <a:cubicBezTo>
                    <a:pt x="15" y="0"/>
                    <a:pt x="4" y="7"/>
                    <a:pt x="2" y="16"/>
                  </a:cubicBezTo>
                  <a:cubicBezTo>
                    <a:pt x="0" y="25"/>
                    <a:pt x="7" y="32"/>
                    <a:pt x="17" y="32"/>
                  </a:cubicBezTo>
                  <a:cubicBezTo>
                    <a:pt x="28" y="32"/>
                    <a:pt x="39" y="25"/>
                    <a:pt x="41" y="16"/>
                  </a:cubicBezTo>
                  <a:close/>
                </a:path>
              </a:pathLst>
            </a:custGeom>
            <a:grpFill/>
            <a:ln>
              <a:noFill/>
            </a:ln>
          </p:spPr>
          <p:txBody>
            <a:bodyPr anchor="ctr"/>
            <a:lstStyle/>
            <a:p>
              <a:pPr algn="ctr"/>
              <a:endParaRPr/>
            </a:p>
          </p:txBody>
        </p:sp>
        <p:sp>
          <p:nvSpPr>
            <p:cNvPr id="953" name="ïs1iḓê"/>
            <p:cNvSpPr/>
            <p:nvPr/>
          </p:nvSpPr>
          <p:spPr bwMode="auto">
            <a:xfrm>
              <a:off x="2745204" y="4479659"/>
              <a:ext cx="163552" cy="123436"/>
            </a:xfrm>
            <a:custGeom>
              <a:avLst/>
              <a:gdLst>
                <a:gd name="T0" fmla="*/ 42 w 45"/>
                <a:gd name="T1" fmla="*/ 17 h 34"/>
                <a:gd name="T2" fmla="*/ 28 w 45"/>
                <a:gd name="T3" fmla="*/ 0 h 34"/>
                <a:gd name="T4" fmla="*/ 3 w 45"/>
                <a:gd name="T5" fmla="*/ 17 h 34"/>
                <a:gd name="T6" fmla="*/ 17 w 45"/>
                <a:gd name="T7" fmla="*/ 34 h 34"/>
                <a:gd name="T8" fmla="*/ 42 w 45"/>
                <a:gd name="T9" fmla="*/ 17 h 34"/>
              </a:gdLst>
              <a:ahLst/>
              <a:cxnLst>
                <a:cxn ang="0">
                  <a:pos x="T0" y="T1"/>
                </a:cxn>
                <a:cxn ang="0">
                  <a:pos x="T2" y="T3"/>
                </a:cxn>
                <a:cxn ang="0">
                  <a:pos x="T4" y="T5"/>
                </a:cxn>
                <a:cxn ang="0">
                  <a:pos x="T6" y="T7"/>
                </a:cxn>
                <a:cxn ang="0">
                  <a:pos x="T8" y="T9"/>
                </a:cxn>
              </a:cxnLst>
              <a:rect l="0" t="0" r="r" b="b"/>
              <a:pathLst>
                <a:path w="45" h="34">
                  <a:moveTo>
                    <a:pt x="42" y="17"/>
                  </a:moveTo>
                  <a:cubicBezTo>
                    <a:pt x="45" y="8"/>
                    <a:pt x="39" y="0"/>
                    <a:pt x="28" y="0"/>
                  </a:cubicBezTo>
                  <a:cubicBezTo>
                    <a:pt x="17" y="0"/>
                    <a:pt x="6" y="8"/>
                    <a:pt x="3" y="17"/>
                  </a:cubicBezTo>
                  <a:cubicBezTo>
                    <a:pt x="0" y="26"/>
                    <a:pt x="6" y="34"/>
                    <a:pt x="17" y="34"/>
                  </a:cubicBezTo>
                  <a:cubicBezTo>
                    <a:pt x="28" y="34"/>
                    <a:pt x="39" y="26"/>
                    <a:pt x="42" y="17"/>
                  </a:cubicBezTo>
                  <a:close/>
                </a:path>
              </a:pathLst>
            </a:custGeom>
            <a:grpFill/>
            <a:ln>
              <a:noFill/>
            </a:ln>
          </p:spPr>
          <p:txBody>
            <a:bodyPr anchor="ctr"/>
            <a:lstStyle/>
            <a:p>
              <a:pPr algn="ctr"/>
              <a:endParaRPr/>
            </a:p>
          </p:txBody>
        </p:sp>
        <p:sp>
          <p:nvSpPr>
            <p:cNvPr id="954" name="ïṧľíḑé"/>
            <p:cNvSpPr/>
            <p:nvPr/>
          </p:nvSpPr>
          <p:spPr bwMode="auto">
            <a:xfrm>
              <a:off x="2919557" y="4479659"/>
              <a:ext cx="165096" cy="123436"/>
            </a:xfrm>
            <a:custGeom>
              <a:avLst/>
              <a:gdLst>
                <a:gd name="T0" fmla="*/ 42 w 45"/>
                <a:gd name="T1" fmla="*/ 17 h 34"/>
                <a:gd name="T2" fmla="*/ 28 w 45"/>
                <a:gd name="T3" fmla="*/ 0 h 34"/>
                <a:gd name="T4" fmla="*/ 3 w 45"/>
                <a:gd name="T5" fmla="*/ 17 h 34"/>
                <a:gd name="T6" fmla="*/ 17 w 45"/>
                <a:gd name="T7" fmla="*/ 34 h 34"/>
                <a:gd name="T8" fmla="*/ 42 w 45"/>
                <a:gd name="T9" fmla="*/ 17 h 34"/>
              </a:gdLst>
              <a:ahLst/>
              <a:cxnLst>
                <a:cxn ang="0">
                  <a:pos x="T0" y="T1"/>
                </a:cxn>
                <a:cxn ang="0">
                  <a:pos x="T2" y="T3"/>
                </a:cxn>
                <a:cxn ang="0">
                  <a:pos x="T4" y="T5"/>
                </a:cxn>
                <a:cxn ang="0">
                  <a:pos x="T6" y="T7"/>
                </a:cxn>
                <a:cxn ang="0">
                  <a:pos x="T8" y="T9"/>
                </a:cxn>
              </a:cxnLst>
              <a:rect l="0" t="0" r="r" b="b"/>
              <a:pathLst>
                <a:path w="45" h="34">
                  <a:moveTo>
                    <a:pt x="42" y="17"/>
                  </a:moveTo>
                  <a:cubicBezTo>
                    <a:pt x="45" y="8"/>
                    <a:pt x="39" y="0"/>
                    <a:pt x="28" y="0"/>
                  </a:cubicBezTo>
                  <a:cubicBezTo>
                    <a:pt x="17" y="0"/>
                    <a:pt x="6" y="8"/>
                    <a:pt x="3" y="17"/>
                  </a:cubicBezTo>
                  <a:cubicBezTo>
                    <a:pt x="0" y="26"/>
                    <a:pt x="6" y="34"/>
                    <a:pt x="17" y="34"/>
                  </a:cubicBezTo>
                  <a:cubicBezTo>
                    <a:pt x="28" y="34"/>
                    <a:pt x="39" y="26"/>
                    <a:pt x="42" y="17"/>
                  </a:cubicBezTo>
                  <a:close/>
                </a:path>
              </a:pathLst>
            </a:custGeom>
            <a:grpFill/>
            <a:ln>
              <a:noFill/>
            </a:ln>
          </p:spPr>
          <p:txBody>
            <a:bodyPr anchor="ctr"/>
            <a:lstStyle/>
            <a:p>
              <a:pPr algn="ctr"/>
              <a:endParaRPr/>
            </a:p>
          </p:txBody>
        </p:sp>
        <p:sp>
          <p:nvSpPr>
            <p:cNvPr id="955" name="îṧḻiďè"/>
            <p:cNvSpPr/>
            <p:nvPr/>
          </p:nvSpPr>
          <p:spPr bwMode="auto">
            <a:xfrm>
              <a:off x="3095452" y="4479659"/>
              <a:ext cx="163552" cy="123436"/>
            </a:xfrm>
            <a:custGeom>
              <a:avLst/>
              <a:gdLst>
                <a:gd name="T0" fmla="*/ 43 w 45"/>
                <a:gd name="T1" fmla="*/ 17 h 34"/>
                <a:gd name="T2" fmla="*/ 28 w 45"/>
                <a:gd name="T3" fmla="*/ 0 h 34"/>
                <a:gd name="T4" fmla="*/ 3 w 45"/>
                <a:gd name="T5" fmla="*/ 17 h 34"/>
                <a:gd name="T6" fmla="*/ 18 w 45"/>
                <a:gd name="T7" fmla="*/ 34 h 34"/>
                <a:gd name="T8" fmla="*/ 43 w 45"/>
                <a:gd name="T9" fmla="*/ 17 h 34"/>
              </a:gdLst>
              <a:ahLst/>
              <a:cxnLst>
                <a:cxn ang="0">
                  <a:pos x="T0" y="T1"/>
                </a:cxn>
                <a:cxn ang="0">
                  <a:pos x="T2" y="T3"/>
                </a:cxn>
                <a:cxn ang="0">
                  <a:pos x="T4" y="T5"/>
                </a:cxn>
                <a:cxn ang="0">
                  <a:pos x="T6" y="T7"/>
                </a:cxn>
                <a:cxn ang="0">
                  <a:pos x="T8" y="T9"/>
                </a:cxn>
              </a:cxnLst>
              <a:rect l="0" t="0" r="r" b="b"/>
              <a:pathLst>
                <a:path w="45" h="34">
                  <a:moveTo>
                    <a:pt x="43" y="17"/>
                  </a:moveTo>
                  <a:cubicBezTo>
                    <a:pt x="45" y="8"/>
                    <a:pt x="39" y="0"/>
                    <a:pt x="28" y="0"/>
                  </a:cubicBezTo>
                  <a:cubicBezTo>
                    <a:pt x="17" y="0"/>
                    <a:pt x="6" y="8"/>
                    <a:pt x="3" y="17"/>
                  </a:cubicBezTo>
                  <a:cubicBezTo>
                    <a:pt x="0" y="26"/>
                    <a:pt x="7" y="34"/>
                    <a:pt x="18" y="34"/>
                  </a:cubicBezTo>
                  <a:cubicBezTo>
                    <a:pt x="29" y="34"/>
                    <a:pt x="40" y="26"/>
                    <a:pt x="43" y="17"/>
                  </a:cubicBezTo>
                  <a:close/>
                </a:path>
              </a:pathLst>
            </a:custGeom>
            <a:grpFill/>
            <a:ln>
              <a:noFill/>
            </a:ln>
          </p:spPr>
          <p:txBody>
            <a:bodyPr anchor="ctr"/>
            <a:lstStyle/>
            <a:p>
              <a:pPr algn="ctr"/>
              <a:endParaRPr/>
            </a:p>
          </p:txBody>
        </p:sp>
        <p:sp>
          <p:nvSpPr>
            <p:cNvPr id="956" name="iSḷîdé"/>
            <p:cNvSpPr/>
            <p:nvPr/>
          </p:nvSpPr>
          <p:spPr bwMode="auto">
            <a:xfrm>
              <a:off x="3274434" y="4479659"/>
              <a:ext cx="160466" cy="123436"/>
            </a:xfrm>
            <a:custGeom>
              <a:avLst/>
              <a:gdLst>
                <a:gd name="T0" fmla="*/ 42 w 44"/>
                <a:gd name="T1" fmla="*/ 17 h 34"/>
                <a:gd name="T2" fmla="*/ 27 w 44"/>
                <a:gd name="T3" fmla="*/ 0 h 34"/>
                <a:gd name="T4" fmla="*/ 2 w 44"/>
                <a:gd name="T5" fmla="*/ 17 h 34"/>
                <a:gd name="T6" fmla="*/ 17 w 44"/>
                <a:gd name="T7" fmla="*/ 34 h 34"/>
                <a:gd name="T8" fmla="*/ 42 w 44"/>
                <a:gd name="T9" fmla="*/ 17 h 34"/>
              </a:gdLst>
              <a:ahLst/>
              <a:cxnLst>
                <a:cxn ang="0">
                  <a:pos x="T0" y="T1"/>
                </a:cxn>
                <a:cxn ang="0">
                  <a:pos x="T2" y="T3"/>
                </a:cxn>
                <a:cxn ang="0">
                  <a:pos x="T4" y="T5"/>
                </a:cxn>
                <a:cxn ang="0">
                  <a:pos x="T6" y="T7"/>
                </a:cxn>
                <a:cxn ang="0">
                  <a:pos x="T8" y="T9"/>
                </a:cxn>
              </a:cxnLst>
              <a:rect l="0" t="0" r="r" b="b"/>
              <a:pathLst>
                <a:path w="44" h="34">
                  <a:moveTo>
                    <a:pt x="42" y="17"/>
                  </a:moveTo>
                  <a:cubicBezTo>
                    <a:pt x="44" y="8"/>
                    <a:pt x="37" y="0"/>
                    <a:pt x="27" y="0"/>
                  </a:cubicBezTo>
                  <a:cubicBezTo>
                    <a:pt x="16" y="0"/>
                    <a:pt x="5" y="8"/>
                    <a:pt x="2" y="17"/>
                  </a:cubicBezTo>
                  <a:cubicBezTo>
                    <a:pt x="0" y="26"/>
                    <a:pt x="7" y="34"/>
                    <a:pt x="17" y="34"/>
                  </a:cubicBezTo>
                  <a:cubicBezTo>
                    <a:pt x="28" y="34"/>
                    <a:pt x="39" y="26"/>
                    <a:pt x="42" y="17"/>
                  </a:cubicBezTo>
                  <a:close/>
                </a:path>
              </a:pathLst>
            </a:custGeom>
            <a:grpFill/>
            <a:ln>
              <a:noFill/>
            </a:ln>
          </p:spPr>
          <p:txBody>
            <a:bodyPr anchor="ctr"/>
            <a:lstStyle/>
            <a:p>
              <a:pPr algn="ctr"/>
              <a:endParaRPr/>
            </a:p>
          </p:txBody>
        </p:sp>
        <p:sp>
          <p:nvSpPr>
            <p:cNvPr id="957" name="ïṥḻíďe"/>
            <p:cNvSpPr/>
            <p:nvPr/>
          </p:nvSpPr>
          <p:spPr bwMode="auto">
            <a:xfrm>
              <a:off x="3448788" y="4479659"/>
              <a:ext cx="160466" cy="123436"/>
            </a:xfrm>
            <a:custGeom>
              <a:avLst/>
              <a:gdLst>
                <a:gd name="T0" fmla="*/ 42 w 44"/>
                <a:gd name="T1" fmla="*/ 17 h 34"/>
                <a:gd name="T2" fmla="*/ 27 w 44"/>
                <a:gd name="T3" fmla="*/ 0 h 34"/>
                <a:gd name="T4" fmla="*/ 3 w 44"/>
                <a:gd name="T5" fmla="*/ 17 h 34"/>
                <a:gd name="T6" fmla="*/ 18 w 44"/>
                <a:gd name="T7" fmla="*/ 34 h 34"/>
                <a:gd name="T8" fmla="*/ 42 w 44"/>
                <a:gd name="T9" fmla="*/ 17 h 34"/>
              </a:gdLst>
              <a:ahLst/>
              <a:cxnLst>
                <a:cxn ang="0">
                  <a:pos x="T0" y="T1"/>
                </a:cxn>
                <a:cxn ang="0">
                  <a:pos x="T2" y="T3"/>
                </a:cxn>
                <a:cxn ang="0">
                  <a:pos x="T4" y="T5"/>
                </a:cxn>
                <a:cxn ang="0">
                  <a:pos x="T6" y="T7"/>
                </a:cxn>
                <a:cxn ang="0">
                  <a:pos x="T8" y="T9"/>
                </a:cxn>
              </a:cxnLst>
              <a:rect l="0" t="0" r="r" b="b"/>
              <a:pathLst>
                <a:path w="44" h="34">
                  <a:moveTo>
                    <a:pt x="42" y="17"/>
                  </a:moveTo>
                  <a:cubicBezTo>
                    <a:pt x="44" y="8"/>
                    <a:pt x="37" y="0"/>
                    <a:pt x="27" y="0"/>
                  </a:cubicBezTo>
                  <a:cubicBezTo>
                    <a:pt x="16" y="0"/>
                    <a:pt x="5" y="8"/>
                    <a:pt x="3" y="17"/>
                  </a:cubicBezTo>
                  <a:cubicBezTo>
                    <a:pt x="0" y="26"/>
                    <a:pt x="7" y="34"/>
                    <a:pt x="18" y="34"/>
                  </a:cubicBezTo>
                  <a:cubicBezTo>
                    <a:pt x="29" y="34"/>
                    <a:pt x="40" y="26"/>
                    <a:pt x="42" y="17"/>
                  </a:cubicBezTo>
                  <a:close/>
                </a:path>
              </a:pathLst>
            </a:custGeom>
            <a:grpFill/>
            <a:ln>
              <a:noFill/>
            </a:ln>
          </p:spPr>
          <p:txBody>
            <a:bodyPr anchor="ctr"/>
            <a:lstStyle/>
            <a:p>
              <a:pPr algn="ctr"/>
              <a:endParaRPr/>
            </a:p>
          </p:txBody>
        </p:sp>
        <p:sp>
          <p:nvSpPr>
            <p:cNvPr id="958" name="îṥļîďê"/>
            <p:cNvSpPr/>
            <p:nvPr/>
          </p:nvSpPr>
          <p:spPr bwMode="auto">
            <a:xfrm>
              <a:off x="2689658" y="4629324"/>
              <a:ext cx="171268" cy="128065"/>
            </a:xfrm>
            <a:custGeom>
              <a:avLst/>
              <a:gdLst>
                <a:gd name="T0" fmla="*/ 44 w 47"/>
                <a:gd name="T1" fmla="*/ 17 h 35"/>
                <a:gd name="T2" fmla="*/ 29 w 47"/>
                <a:gd name="T3" fmla="*/ 0 h 35"/>
                <a:gd name="T4" fmla="*/ 4 w 47"/>
                <a:gd name="T5" fmla="*/ 17 h 35"/>
                <a:gd name="T6" fmla="*/ 18 w 47"/>
                <a:gd name="T7" fmla="*/ 35 h 35"/>
                <a:gd name="T8" fmla="*/ 44 w 47"/>
                <a:gd name="T9" fmla="*/ 17 h 35"/>
              </a:gdLst>
              <a:ahLst/>
              <a:cxnLst>
                <a:cxn ang="0">
                  <a:pos x="T0" y="T1"/>
                </a:cxn>
                <a:cxn ang="0">
                  <a:pos x="T2" y="T3"/>
                </a:cxn>
                <a:cxn ang="0">
                  <a:pos x="T4" y="T5"/>
                </a:cxn>
                <a:cxn ang="0">
                  <a:pos x="T6" y="T7"/>
                </a:cxn>
                <a:cxn ang="0">
                  <a:pos x="T8" y="T9"/>
                </a:cxn>
              </a:cxnLst>
              <a:rect l="0" t="0" r="r" b="b"/>
              <a:pathLst>
                <a:path w="47" h="35">
                  <a:moveTo>
                    <a:pt x="44" y="17"/>
                  </a:moveTo>
                  <a:cubicBezTo>
                    <a:pt x="47" y="8"/>
                    <a:pt x="40" y="0"/>
                    <a:pt x="29" y="0"/>
                  </a:cubicBezTo>
                  <a:cubicBezTo>
                    <a:pt x="18" y="0"/>
                    <a:pt x="7" y="8"/>
                    <a:pt x="4" y="17"/>
                  </a:cubicBezTo>
                  <a:cubicBezTo>
                    <a:pt x="0" y="27"/>
                    <a:pt x="7" y="35"/>
                    <a:pt x="18" y="35"/>
                  </a:cubicBezTo>
                  <a:cubicBezTo>
                    <a:pt x="29" y="35"/>
                    <a:pt x="41" y="27"/>
                    <a:pt x="44" y="17"/>
                  </a:cubicBezTo>
                  <a:close/>
                </a:path>
              </a:pathLst>
            </a:custGeom>
            <a:grpFill/>
            <a:ln>
              <a:noFill/>
            </a:ln>
          </p:spPr>
          <p:txBody>
            <a:bodyPr anchor="ctr"/>
            <a:lstStyle/>
            <a:p>
              <a:pPr algn="ctr"/>
              <a:endParaRPr/>
            </a:p>
          </p:txBody>
        </p:sp>
        <p:sp>
          <p:nvSpPr>
            <p:cNvPr id="959" name="íśḷíḋé"/>
            <p:cNvSpPr/>
            <p:nvPr/>
          </p:nvSpPr>
          <p:spPr bwMode="auto">
            <a:xfrm>
              <a:off x="2873268" y="4629324"/>
              <a:ext cx="166638" cy="128065"/>
            </a:xfrm>
            <a:custGeom>
              <a:avLst/>
              <a:gdLst>
                <a:gd name="T0" fmla="*/ 43 w 46"/>
                <a:gd name="T1" fmla="*/ 17 h 35"/>
                <a:gd name="T2" fmla="*/ 28 w 46"/>
                <a:gd name="T3" fmla="*/ 0 h 35"/>
                <a:gd name="T4" fmla="*/ 3 w 46"/>
                <a:gd name="T5" fmla="*/ 17 h 35"/>
                <a:gd name="T6" fmla="*/ 17 w 46"/>
                <a:gd name="T7" fmla="*/ 35 h 35"/>
                <a:gd name="T8" fmla="*/ 43 w 46"/>
                <a:gd name="T9" fmla="*/ 17 h 35"/>
              </a:gdLst>
              <a:ahLst/>
              <a:cxnLst>
                <a:cxn ang="0">
                  <a:pos x="T0" y="T1"/>
                </a:cxn>
                <a:cxn ang="0">
                  <a:pos x="T2" y="T3"/>
                </a:cxn>
                <a:cxn ang="0">
                  <a:pos x="T4" y="T5"/>
                </a:cxn>
                <a:cxn ang="0">
                  <a:pos x="T6" y="T7"/>
                </a:cxn>
                <a:cxn ang="0">
                  <a:pos x="T8" y="T9"/>
                </a:cxn>
              </a:cxnLst>
              <a:rect l="0" t="0" r="r" b="b"/>
              <a:pathLst>
                <a:path w="46" h="35">
                  <a:moveTo>
                    <a:pt x="43" y="17"/>
                  </a:moveTo>
                  <a:cubicBezTo>
                    <a:pt x="46" y="8"/>
                    <a:pt x="39" y="0"/>
                    <a:pt x="28" y="0"/>
                  </a:cubicBezTo>
                  <a:cubicBezTo>
                    <a:pt x="17" y="0"/>
                    <a:pt x="6" y="8"/>
                    <a:pt x="3" y="17"/>
                  </a:cubicBezTo>
                  <a:cubicBezTo>
                    <a:pt x="0" y="27"/>
                    <a:pt x="6" y="35"/>
                    <a:pt x="17" y="35"/>
                  </a:cubicBezTo>
                  <a:cubicBezTo>
                    <a:pt x="28" y="35"/>
                    <a:pt x="40" y="27"/>
                    <a:pt x="43" y="17"/>
                  </a:cubicBezTo>
                  <a:close/>
                </a:path>
              </a:pathLst>
            </a:custGeom>
            <a:grpFill/>
            <a:ln>
              <a:noFill/>
            </a:ln>
          </p:spPr>
          <p:txBody>
            <a:bodyPr anchor="ctr"/>
            <a:lstStyle/>
            <a:p>
              <a:pPr algn="ctr"/>
              <a:endParaRPr/>
            </a:p>
          </p:txBody>
        </p:sp>
        <p:sp>
          <p:nvSpPr>
            <p:cNvPr id="960" name="íśḷídè"/>
            <p:cNvSpPr/>
            <p:nvPr/>
          </p:nvSpPr>
          <p:spPr bwMode="auto">
            <a:xfrm>
              <a:off x="3050707" y="4629324"/>
              <a:ext cx="165096" cy="128065"/>
            </a:xfrm>
            <a:custGeom>
              <a:avLst/>
              <a:gdLst>
                <a:gd name="T0" fmla="*/ 43 w 45"/>
                <a:gd name="T1" fmla="*/ 17 h 35"/>
                <a:gd name="T2" fmla="*/ 28 w 45"/>
                <a:gd name="T3" fmla="*/ 0 h 35"/>
                <a:gd name="T4" fmla="*/ 3 w 45"/>
                <a:gd name="T5" fmla="*/ 17 h 35"/>
                <a:gd name="T6" fmla="*/ 18 w 45"/>
                <a:gd name="T7" fmla="*/ 35 h 35"/>
                <a:gd name="T8" fmla="*/ 43 w 45"/>
                <a:gd name="T9" fmla="*/ 17 h 35"/>
              </a:gdLst>
              <a:ahLst/>
              <a:cxnLst>
                <a:cxn ang="0">
                  <a:pos x="T0" y="T1"/>
                </a:cxn>
                <a:cxn ang="0">
                  <a:pos x="T2" y="T3"/>
                </a:cxn>
                <a:cxn ang="0">
                  <a:pos x="T4" y="T5"/>
                </a:cxn>
                <a:cxn ang="0">
                  <a:pos x="T6" y="T7"/>
                </a:cxn>
                <a:cxn ang="0">
                  <a:pos x="T8" y="T9"/>
                </a:cxn>
              </a:cxnLst>
              <a:rect l="0" t="0" r="r" b="b"/>
              <a:pathLst>
                <a:path w="45" h="35">
                  <a:moveTo>
                    <a:pt x="43" y="17"/>
                  </a:moveTo>
                  <a:cubicBezTo>
                    <a:pt x="45" y="8"/>
                    <a:pt x="39" y="0"/>
                    <a:pt x="28" y="0"/>
                  </a:cubicBezTo>
                  <a:cubicBezTo>
                    <a:pt x="17" y="0"/>
                    <a:pt x="6" y="8"/>
                    <a:pt x="3" y="17"/>
                  </a:cubicBezTo>
                  <a:cubicBezTo>
                    <a:pt x="0" y="27"/>
                    <a:pt x="6" y="35"/>
                    <a:pt x="18" y="35"/>
                  </a:cubicBezTo>
                  <a:cubicBezTo>
                    <a:pt x="29" y="35"/>
                    <a:pt x="40" y="27"/>
                    <a:pt x="43" y="17"/>
                  </a:cubicBezTo>
                  <a:close/>
                </a:path>
              </a:pathLst>
            </a:custGeom>
            <a:grpFill/>
            <a:ln>
              <a:noFill/>
            </a:ln>
          </p:spPr>
          <p:txBody>
            <a:bodyPr anchor="ctr"/>
            <a:lstStyle/>
            <a:p>
              <a:pPr algn="ctr"/>
              <a:endParaRPr/>
            </a:p>
          </p:txBody>
        </p:sp>
        <p:sp>
          <p:nvSpPr>
            <p:cNvPr id="961" name="îṧ1ïḋé"/>
            <p:cNvSpPr/>
            <p:nvPr/>
          </p:nvSpPr>
          <p:spPr bwMode="auto">
            <a:xfrm>
              <a:off x="3229689" y="4629324"/>
              <a:ext cx="165096" cy="128065"/>
            </a:xfrm>
            <a:custGeom>
              <a:avLst/>
              <a:gdLst>
                <a:gd name="T0" fmla="*/ 43 w 45"/>
                <a:gd name="T1" fmla="*/ 17 h 35"/>
                <a:gd name="T2" fmla="*/ 27 w 45"/>
                <a:gd name="T3" fmla="*/ 0 h 35"/>
                <a:gd name="T4" fmla="*/ 3 w 45"/>
                <a:gd name="T5" fmla="*/ 17 h 35"/>
                <a:gd name="T6" fmla="*/ 18 w 45"/>
                <a:gd name="T7" fmla="*/ 35 h 35"/>
                <a:gd name="T8" fmla="*/ 43 w 45"/>
                <a:gd name="T9" fmla="*/ 17 h 35"/>
              </a:gdLst>
              <a:ahLst/>
              <a:cxnLst>
                <a:cxn ang="0">
                  <a:pos x="T0" y="T1"/>
                </a:cxn>
                <a:cxn ang="0">
                  <a:pos x="T2" y="T3"/>
                </a:cxn>
                <a:cxn ang="0">
                  <a:pos x="T4" y="T5"/>
                </a:cxn>
                <a:cxn ang="0">
                  <a:pos x="T6" y="T7"/>
                </a:cxn>
                <a:cxn ang="0">
                  <a:pos x="T8" y="T9"/>
                </a:cxn>
              </a:cxnLst>
              <a:rect l="0" t="0" r="r" b="b"/>
              <a:pathLst>
                <a:path w="45" h="35">
                  <a:moveTo>
                    <a:pt x="43" y="17"/>
                  </a:moveTo>
                  <a:cubicBezTo>
                    <a:pt x="45" y="8"/>
                    <a:pt x="38" y="0"/>
                    <a:pt x="27" y="0"/>
                  </a:cubicBezTo>
                  <a:cubicBezTo>
                    <a:pt x="16" y="0"/>
                    <a:pt x="5" y="8"/>
                    <a:pt x="3" y="17"/>
                  </a:cubicBezTo>
                  <a:cubicBezTo>
                    <a:pt x="0" y="27"/>
                    <a:pt x="7" y="35"/>
                    <a:pt x="18" y="35"/>
                  </a:cubicBezTo>
                  <a:cubicBezTo>
                    <a:pt x="29" y="35"/>
                    <a:pt x="40" y="27"/>
                    <a:pt x="43" y="17"/>
                  </a:cubicBezTo>
                  <a:close/>
                </a:path>
              </a:pathLst>
            </a:custGeom>
            <a:grpFill/>
            <a:ln>
              <a:noFill/>
            </a:ln>
          </p:spPr>
          <p:txBody>
            <a:bodyPr anchor="ctr"/>
            <a:lstStyle/>
            <a:p>
              <a:pPr algn="ctr"/>
              <a:endParaRPr/>
            </a:p>
          </p:txBody>
        </p:sp>
        <p:sp>
          <p:nvSpPr>
            <p:cNvPr id="962" name="iś1ídè"/>
            <p:cNvSpPr/>
            <p:nvPr/>
          </p:nvSpPr>
          <p:spPr bwMode="auto">
            <a:xfrm>
              <a:off x="2456673" y="4783619"/>
              <a:ext cx="171268" cy="131151"/>
            </a:xfrm>
            <a:custGeom>
              <a:avLst/>
              <a:gdLst>
                <a:gd name="T0" fmla="*/ 44 w 47"/>
                <a:gd name="T1" fmla="*/ 18 h 36"/>
                <a:gd name="T2" fmla="*/ 30 w 47"/>
                <a:gd name="T3" fmla="*/ 0 h 36"/>
                <a:gd name="T4" fmla="*/ 3 w 47"/>
                <a:gd name="T5" fmla="*/ 18 h 36"/>
                <a:gd name="T6" fmla="*/ 17 w 47"/>
                <a:gd name="T7" fmla="*/ 36 h 36"/>
                <a:gd name="T8" fmla="*/ 44 w 47"/>
                <a:gd name="T9" fmla="*/ 18 h 36"/>
              </a:gdLst>
              <a:ahLst/>
              <a:cxnLst>
                <a:cxn ang="0">
                  <a:pos x="T0" y="T1"/>
                </a:cxn>
                <a:cxn ang="0">
                  <a:pos x="T2" y="T3"/>
                </a:cxn>
                <a:cxn ang="0">
                  <a:pos x="T4" y="T5"/>
                </a:cxn>
                <a:cxn ang="0">
                  <a:pos x="T6" y="T7"/>
                </a:cxn>
                <a:cxn ang="0">
                  <a:pos x="T8" y="T9"/>
                </a:cxn>
              </a:cxnLst>
              <a:rect l="0" t="0" r="r" b="b"/>
              <a:pathLst>
                <a:path w="47" h="36">
                  <a:moveTo>
                    <a:pt x="44" y="18"/>
                  </a:moveTo>
                  <a:cubicBezTo>
                    <a:pt x="47" y="8"/>
                    <a:pt x="41" y="0"/>
                    <a:pt x="30" y="0"/>
                  </a:cubicBezTo>
                  <a:cubicBezTo>
                    <a:pt x="19" y="0"/>
                    <a:pt x="7" y="8"/>
                    <a:pt x="3" y="18"/>
                  </a:cubicBezTo>
                  <a:cubicBezTo>
                    <a:pt x="0" y="28"/>
                    <a:pt x="6" y="36"/>
                    <a:pt x="17" y="36"/>
                  </a:cubicBezTo>
                  <a:cubicBezTo>
                    <a:pt x="28" y="36"/>
                    <a:pt x="40" y="28"/>
                    <a:pt x="44" y="18"/>
                  </a:cubicBezTo>
                  <a:close/>
                </a:path>
              </a:pathLst>
            </a:custGeom>
            <a:grpFill/>
            <a:ln>
              <a:noFill/>
            </a:ln>
          </p:spPr>
          <p:txBody>
            <a:bodyPr anchor="ctr"/>
            <a:lstStyle/>
            <a:p>
              <a:pPr algn="ctr"/>
              <a:endParaRPr/>
            </a:p>
          </p:txBody>
        </p:sp>
        <p:sp>
          <p:nvSpPr>
            <p:cNvPr id="963" name="ïṩḻíḓe"/>
            <p:cNvSpPr/>
            <p:nvPr/>
          </p:nvSpPr>
          <p:spPr bwMode="auto">
            <a:xfrm>
              <a:off x="2638740" y="4783619"/>
              <a:ext cx="171268" cy="131151"/>
            </a:xfrm>
            <a:custGeom>
              <a:avLst/>
              <a:gdLst>
                <a:gd name="T0" fmla="*/ 44 w 47"/>
                <a:gd name="T1" fmla="*/ 18 h 36"/>
                <a:gd name="T2" fmla="*/ 29 w 47"/>
                <a:gd name="T3" fmla="*/ 0 h 36"/>
                <a:gd name="T4" fmla="*/ 3 w 47"/>
                <a:gd name="T5" fmla="*/ 18 h 36"/>
                <a:gd name="T6" fmla="*/ 17 w 47"/>
                <a:gd name="T7" fmla="*/ 36 h 36"/>
                <a:gd name="T8" fmla="*/ 44 w 47"/>
                <a:gd name="T9" fmla="*/ 18 h 36"/>
              </a:gdLst>
              <a:ahLst/>
              <a:cxnLst>
                <a:cxn ang="0">
                  <a:pos x="T0" y="T1"/>
                </a:cxn>
                <a:cxn ang="0">
                  <a:pos x="T2" y="T3"/>
                </a:cxn>
                <a:cxn ang="0">
                  <a:pos x="T4" y="T5"/>
                </a:cxn>
                <a:cxn ang="0">
                  <a:pos x="T6" y="T7"/>
                </a:cxn>
                <a:cxn ang="0">
                  <a:pos x="T8" y="T9"/>
                </a:cxn>
              </a:cxnLst>
              <a:rect l="0" t="0" r="r" b="b"/>
              <a:pathLst>
                <a:path w="47" h="36">
                  <a:moveTo>
                    <a:pt x="44" y="18"/>
                  </a:moveTo>
                  <a:cubicBezTo>
                    <a:pt x="47" y="8"/>
                    <a:pt x="40" y="0"/>
                    <a:pt x="29" y="0"/>
                  </a:cubicBezTo>
                  <a:cubicBezTo>
                    <a:pt x="18" y="0"/>
                    <a:pt x="6" y="8"/>
                    <a:pt x="3" y="18"/>
                  </a:cubicBezTo>
                  <a:cubicBezTo>
                    <a:pt x="0" y="28"/>
                    <a:pt x="6" y="36"/>
                    <a:pt x="17" y="36"/>
                  </a:cubicBezTo>
                  <a:cubicBezTo>
                    <a:pt x="29" y="36"/>
                    <a:pt x="41" y="28"/>
                    <a:pt x="44" y="18"/>
                  </a:cubicBezTo>
                  <a:close/>
                </a:path>
              </a:pathLst>
            </a:custGeom>
            <a:grpFill/>
            <a:ln>
              <a:noFill/>
            </a:ln>
          </p:spPr>
          <p:txBody>
            <a:bodyPr anchor="ctr"/>
            <a:lstStyle/>
            <a:p>
              <a:pPr algn="ctr"/>
              <a:endParaRPr/>
            </a:p>
          </p:txBody>
        </p:sp>
        <p:sp>
          <p:nvSpPr>
            <p:cNvPr id="964" name="iṧḻiďé"/>
            <p:cNvSpPr/>
            <p:nvPr/>
          </p:nvSpPr>
          <p:spPr bwMode="auto">
            <a:xfrm>
              <a:off x="2820808" y="4783619"/>
              <a:ext cx="172810" cy="131151"/>
            </a:xfrm>
            <a:custGeom>
              <a:avLst/>
              <a:gdLst>
                <a:gd name="T0" fmla="*/ 44 w 47"/>
                <a:gd name="T1" fmla="*/ 18 h 36"/>
                <a:gd name="T2" fmla="*/ 29 w 47"/>
                <a:gd name="T3" fmla="*/ 0 h 36"/>
                <a:gd name="T4" fmla="*/ 3 w 47"/>
                <a:gd name="T5" fmla="*/ 18 h 36"/>
                <a:gd name="T6" fmla="*/ 18 w 47"/>
                <a:gd name="T7" fmla="*/ 36 h 36"/>
                <a:gd name="T8" fmla="*/ 44 w 47"/>
                <a:gd name="T9" fmla="*/ 18 h 36"/>
              </a:gdLst>
              <a:ahLst/>
              <a:cxnLst>
                <a:cxn ang="0">
                  <a:pos x="T0" y="T1"/>
                </a:cxn>
                <a:cxn ang="0">
                  <a:pos x="T2" y="T3"/>
                </a:cxn>
                <a:cxn ang="0">
                  <a:pos x="T4" y="T5"/>
                </a:cxn>
                <a:cxn ang="0">
                  <a:pos x="T6" y="T7"/>
                </a:cxn>
                <a:cxn ang="0">
                  <a:pos x="T8" y="T9"/>
                </a:cxn>
              </a:cxnLst>
              <a:rect l="0" t="0" r="r" b="b"/>
              <a:pathLst>
                <a:path w="47" h="36">
                  <a:moveTo>
                    <a:pt x="44" y="18"/>
                  </a:moveTo>
                  <a:cubicBezTo>
                    <a:pt x="47" y="8"/>
                    <a:pt x="40" y="0"/>
                    <a:pt x="29" y="0"/>
                  </a:cubicBezTo>
                  <a:cubicBezTo>
                    <a:pt x="18" y="0"/>
                    <a:pt x="6" y="8"/>
                    <a:pt x="3" y="18"/>
                  </a:cubicBezTo>
                  <a:cubicBezTo>
                    <a:pt x="0" y="28"/>
                    <a:pt x="6" y="36"/>
                    <a:pt x="18" y="36"/>
                  </a:cubicBezTo>
                  <a:cubicBezTo>
                    <a:pt x="29" y="36"/>
                    <a:pt x="41" y="28"/>
                    <a:pt x="44" y="18"/>
                  </a:cubicBezTo>
                  <a:close/>
                </a:path>
              </a:pathLst>
            </a:custGeom>
            <a:grpFill/>
            <a:ln>
              <a:noFill/>
            </a:ln>
          </p:spPr>
          <p:txBody>
            <a:bodyPr anchor="ctr"/>
            <a:lstStyle/>
            <a:p>
              <a:pPr algn="ctr"/>
              <a:endParaRPr/>
            </a:p>
          </p:txBody>
        </p:sp>
        <p:sp>
          <p:nvSpPr>
            <p:cNvPr id="965" name="îŝḻidê"/>
            <p:cNvSpPr/>
            <p:nvPr/>
          </p:nvSpPr>
          <p:spPr bwMode="auto">
            <a:xfrm>
              <a:off x="3004419" y="4783619"/>
              <a:ext cx="166638" cy="131151"/>
            </a:xfrm>
            <a:custGeom>
              <a:avLst/>
              <a:gdLst>
                <a:gd name="T0" fmla="*/ 43 w 46"/>
                <a:gd name="T1" fmla="*/ 18 h 36"/>
                <a:gd name="T2" fmla="*/ 28 w 46"/>
                <a:gd name="T3" fmla="*/ 0 h 36"/>
                <a:gd name="T4" fmla="*/ 3 w 46"/>
                <a:gd name="T5" fmla="*/ 18 h 36"/>
                <a:gd name="T6" fmla="*/ 18 w 46"/>
                <a:gd name="T7" fmla="*/ 36 h 36"/>
                <a:gd name="T8" fmla="*/ 43 w 46"/>
                <a:gd name="T9" fmla="*/ 18 h 36"/>
              </a:gdLst>
              <a:ahLst/>
              <a:cxnLst>
                <a:cxn ang="0">
                  <a:pos x="T0" y="T1"/>
                </a:cxn>
                <a:cxn ang="0">
                  <a:pos x="T2" y="T3"/>
                </a:cxn>
                <a:cxn ang="0">
                  <a:pos x="T4" y="T5"/>
                </a:cxn>
                <a:cxn ang="0">
                  <a:pos x="T6" y="T7"/>
                </a:cxn>
                <a:cxn ang="0">
                  <a:pos x="T8" y="T9"/>
                </a:cxn>
              </a:cxnLst>
              <a:rect l="0" t="0" r="r" b="b"/>
              <a:pathLst>
                <a:path w="46" h="36">
                  <a:moveTo>
                    <a:pt x="43" y="18"/>
                  </a:moveTo>
                  <a:cubicBezTo>
                    <a:pt x="46" y="8"/>
                    <a:pt x="39" y="0"/>
                    <a:pt x="28" y="0"/>
                  </a:cubicBezTo>
                  <a:cubicBezTo>
                    <a:pt x="17" y="0"/>
                    <a:pt x="6" y="8"/>
                    <a:pt x="3" y="18"/>
                  </a:cubicBezTo>
                  <a:cubicBezTo>
                    <a:pt x="0" y="28"/>
                    <a:pt x="7" y="36"/>
                    <a:pt x="18" y="36"/>
                  </a:cubicBezTo>
                  <a:cubicBezTo>
                    <a:pt x="29" y="36"/>
                    <a:pt x="41" y="28"/>
                    <a:pt x="43" y="18"/>
                  </a:cubicBezTo>
                  <a:close/>
                </a:path>
              </a:pathLst>
            </a:custGeom>
            <a:grpFill/>
            <a:ln>
              <a:noFill/>
            </a:ln>
          </p:spPr>
          <p:txBody>
            <a:bodyPr anchor="ctr"/>
            <a:lstStyle/>
            <a:p>
              <a:pPr algn="ctr"/>
              <a:endParaRPr/>
            </a:p>
          </p:txBody>
        </p:sp>
        <p:sp>
          <p:nvSpPr>
            <p:cNvPr id="966" name="ïṥľîďe"/>
            <p:cNvSpPr/>
            <p:nvPr/>
          </p:nvSpPr>
          <p:spPr bwMode="auto">
            <a:xfrm>
              <a:off x="2398041" y="4944086"/>
              <a:ext cx="175896" cy="134237"/>
            </a:xfrm>
            <a:custGeom>
              <a:avLst/>
              <a:gdLst>
                <a:gd name="T0" fmla="*/ 45 w 48"/>
                <a:gd name="T1" fmla="*/ 18 h 37"/>
                <a:gd name="T2" fmla="*/ 30 w 48"/>
                <a:gd name="T3" fmla="*/ 0 h 37"/>
                <a:gd name="T4" fmla="*/ 3 w 48"/>
                <a:gd name="T5" fmla="*/ 18 h 37"/>
                <a:gd name="T6" fmla="*/ 17 w 48"/>
                <a:gd name="T7" fmla="*/ 37 h 37"/>
                <a:gd name="T8" fmla="*/ 45 w 48"/>
                <a:gd name="T9" fmla="*/ 18 h 37"/>
              </a:gdLst>
              <a:ahLst/>
              <a:cxnLst>
                <a:cxn ang="0">
                  <a:pos x="T0" y="T1"/>
                </a:cxn>
                <a:cxn ang="0">
                  <a:pos x="T2" y="T3"/>
                </a:cxn>
                <a:cxn ang="0">
                  <a:pos x="T4" y="T5"/>
                </a:cxn>
                <a:cxn ang="0">
                  <a:pos x="T6" y="T7"/>
                </a:cxn>
                <a:cxn ang="0">
                  <a:pos x="T8" y="T9"/>
                </a:cxn>
              </a:cxnLst>
              <a:rect l="0" t="0" r="r" b="b"/>
              <a:pathLst>
                <a:path w="48" h="37">
                  <a:moveTo>
                    <a:pt x="45" y="18"/>
                  </a:moveTo>
                  <a:cubicBezTo>
                    <a:pt x="48" y="8"/>
                    <a:pt x="42" y="0"/>
                    <a:pt x="30" y="0"/>
                  </a:cubicBezTo>
                  <a:cubicBezTo>
                    <a:pt x="19" y="0"/>
                    <a:pt x="7" y="8"/>
                    <a:pt x="3" y="18"/>
                  </a:cubicBezTo>
                  <a:cubicBezTo>
                    <a:pt x="0" y="29"/>
                    <a:pt x="6" y="37"/>
                    <a:pt x="17" y="37"/>
                  </a:cubicBezTo>
                  <a:cubicBezTo>
                    <a:pt x="29" y="37"/>
                    <a:pt x="41" y="29"/>
                    <a:pt x="45" y="18"/>
                  </a:cubicBezTo>
                  <a:close/>
                </a:path>
              </a:pathLst>
            </a:custGeom>
            <a:grpFill/>
            <a:ln>
              <a:noFill/>
            </a:ln>
          </p:spPr>
          <p:txBody>
            <a:bodyPr anchor="ctr"/>
            <a:lstStyle/>
            <a:p>
              <a:pPr algn="ctr"/>
              <a:endParaRPr/>
            </a:p>
          </p:txBody>
        </p:sp>
        <p:sp>
          <p:nvSpPr>
            <p:cNvPr id="967" name="iṣľïḑé"/>
            <p:cNvSpPr/>
            <p:nvPr/>
          </p:nvSpPr>
          <p:spPr bwMode="auto">
            <a:xfrm>
              <a:off x="2580108" y="4944086"/>
              <a:ext cx="178982" cy="134237"/>
            </a:xfrm>
            <a:custGeom>
              <a:avLst/>
              <a:gdLst>
                <a:gd name="T0" fmla="*/ 45 w 49"/>
                <a:gd name="T1" fmla="*/ 18 h 37"/>
                <a:gd name="T2" fmla="*/ 31 w 49"/>
                <a:gd name="T3" fmla="*/ 0 h 37"/>
                <a:gd name="T4" fmla="*/ 4 w 49"/>
                <a:gd name="T5" fmla="*/ 18 h 37"/>
                <a:gd name="T6" fmla="*/ 18 w 49"/>
                <a:gd name="T7" fmla="*/ 37 h 37"/>
                <a:gd name="T8" fmla="*/ 45 w 49"/>
                <a:gd name="T9" fmla="*/ 18 h 37"/>
              </a:gdLst>
              <a:ahLst/>
              <a:cxnLst>
                <a:cxn ang="0">
                  <a:pos x="T0" y="T1"/>
                </a:cxn>
                <a:cxn ang="0">
                  <a:pos x="T2" y="T3"/>
                </a:cxn>
                <a:cxn ang="0">
                  <a:pos x="T4" y="T5"/>
                </a:cxn>
                <a:cxn ang="0">
                  <a:pos x="T6" y="T7"/>
                </a:cxn>
                <a:cxn ang="0">
                  <a:pos x="T8" y="T9"/>
                </a:cxn>
              </a:cxnLst>
              <a:rect l="0" t="0" r="r" b="b"/>
              <a:pathLst>
                <a:path w="49" h="37">
                  <a:moveTo>
                    <a:pt x="45" y="18"/>
                  </a:moveTo>
                  <a:cubicBezTo>
                    <a:pt x="49" y="8"/>
                    <a:pt x="42" y="0"/>
                    <a:pt x="31" y="0"/>
                  </a:cubicBezTo>
                  <a:cubicBezTo>
                    <a:pt x="19" y="0"/>
                    <a:pt x="7" y="8"/>
                    <a:pt x="4" y="18"/>
                  </a:cubicBezTo>
                  <a:cubicBezTo>
                    <a:pt x="0" y="29"/>
                    <a:pt x="7" y="37"/>
                    <a:pt x="18" y="37"/>
                  </a:cubicBezTo>
                  <a:cubicBezTo>
                    <a:pt x="30" y="37"/>
                    <a:pt x="42" y="29"/>
                    <a:pt x="45" y="18"/>
                  </a:cubicBezTo>
                  <a:close/>
                </a:path>
              </a:pathLst>
            </a:custGeom>
            <a:grpFill/>
            <a:ln>
              <a:noFill/>
            </a:ln>
          </p:spPr>
          <p:txBody>
            <a:bodyPr anchor="ctr"/>
            <a:lstStyle/>
            <a:p>
              <a:pPr algn="ctr"/>
              <a:endParaRPr/>
            </a:p>
          </p:txBody>
        </p:sp>
        <p:sp>
          <p:nvSpPr>
            <p:cNvPr id="968" name="îşlîḑê"/>
            <p:cNvSpPr/>
            <p:nvPr/>
          </p:nvSpPr>
          <p:spPr bwMode="auto">
            <a:xfrm>
              <a:off x="2766805" y="4944086"/>
              <a:ext cx="174353" cy="134237"/>
            </a:xfrm>
            <a:custGeom>
              <a:avLst/>
              <a:gdLst>
                <a:gd name="T0" fmla="*/ 45 w 48"/>
                <a:gd name="T1" fmla="*/ 18 h 37"/>
                <a:gd name="T2" fmla="*/ 30 w 48"/>
                <a:gd name="T3" fmla="*/ 0 h 37"/>
                <a:gd name="T4" fmla="*/ 4 w 48"/>
                <a:gd name="T5" fmla="*/ 18 h 37"/>
                <a:gd name="T6" fmla="*/ 19 w 48"/>
                <a:gd name="T7" fmla="*/ 37 h 37"/>
                <a:gd name="T8" fmla="*/ 45 w 48"/>
                <a:gd name="T9" fmla="*/ 18 h 37"/>
              </a:gdLst>
              <a:ahLst/>
              <a:cxnLst>
                <a:cxn ang="0">
                  <a:pos x="T0" y="T1"/>
                </a:cxn>
                <a:cxn ang="0">
                  <a:pos x="T2" y="T3"/>
                </a:cxn>
                <a:cxn ang="0">
                  <a:pos x="T4" y="T5"/>
                </a:cxn>
                <a:cxn ang="0">
                  <a:pos x="T6" y="T7"/>
                </a:cxn>
                <a:cxn ang="0">
                  <a:pos x="T8" y="T9"/>
                </a:cxn>
              </a:cxnLst>
              <a:rect l="0" t="0" r="r" b="b"/>
              <a:pathLst>
                <a:path w="48" h="37">
                  <a:moveTo>
                    <a:pt x="45" y="18"/>
                  </a:moveTo>
                  <a:cubicBezTo>
                    <a:pt x="48" y="8"/>
                    <a:pt x="41" y="0"/>
                    <a:pt x="30" y="0"/>
                  </a:cubicBezTo>
                  <a:cubicBezTo>
                    <a:pt x="19" y="0"/>
                    <a:pt x="7" y="8"/>
                    <a:pt x="4" y="18"/>
                  </a:cubicBezTo>
                  <a:cubicBezTo>
                    <a:pt x="0" y="29"/>
                    <a:pt x="7" y="37"/>
                    <a:pt x="19" y="37"/>
                  </a:cubicBezTo>
                  <a:cubicBezTo>
                    <a:pt x="30" y="37"/>
                    <a:pt x="42" y="29"/>
                    <a:pt x="45" y="18"/>
                  </a:cubicBezTo>
                  <a:close/>
                </a:path>
              </a:pathLst>
            </a:custGeom>
            <a:grpFill/>
            <a:ln>
              <a:noFill/>
            </a:ln>
          </p:spPr>
          <p:txBody>
            <a:bodyPr anchor="ctr"/>
            <a:lstStyle/>
            <a:p>
              <a:pPr algn="ctr"/>
              <a:endParaRPr/>
            </a:p>
          </p:txBody>
        </p:sp>
        <p:sp>
          <p:nvSpPr>
            <p:cNvPr id="969" name="ï$ļîḍè"/>
            <p:cNvSpPr/>
            <p:nvPr/>
          </p:nvSpPr>
          <p:spPr bwMode="auto">
            <a:xfrm>
              <a:off x="2336323" y="5107638"/>
              <a:ext cx="178982" cy="138865"/>
            </a:xfrm>
            <a:custGeom>
              <a:avLst/>
              <a:gdLst>
                <a:gd name="T0" fmla="*/ 46 w 49"/>
                <a:gd name="T1" fmla="*/ 19 h 38"/>
                <a:gd name="T2" fmla="*/ 31 w 49"/>
                <a:gd name="T3" fmla="*/ 0 h 38"/>
                <a:gd name="T4" fmla="*/ 4 w 49"/>
                <a:gd name="T5" fmla="*/ 19 h 38"/>
                <a:gd name="T6" fmla="*/ 18 w 49"/>
                <a:gd name="T7" fmla="*/ 38 h 38"/>
                <a:gd name="T8" fmla="*/ 46 w 49"/>
                <a:gd name="T9" fmla="*/ 19 h 38"/>
              </a:gdLst>
              <a:ahLst/>
              <a:cxnLst>
                <a:cxn ang="0">
                  <a:pos x="T0" y="T1"/>
                </a:cxn>
                <a:cxn ang="0">
                  <a:pos x="T2" y="T3"/>
                </a:cxn>
                <a:cxn ang="0">
                  <a:pos x="T4" y="T5"/>
                </a:cxn>
                <a:cxn ang="0">
                  <a:pos x="T6" y="T7"/>
                </a:cxn>
                <a:cxn ang="0">
                  <a:pos x="T8" y="T9"/>
                </a:cxn>
              </a:cxnLst>
              <a:rect l="0" t="0" r="r" b="b"/>
              <a:pathLst>
                <a:path w="49" h="38">
                  <a:moveTo>
                    <a:pt x="46" y="19"/>
                  </a:moveTo>
                  <a:cubicBezTo>
                    <a:pt x="49" y="9"/>
                    <a:pt x="43" y="0"/>
                    <a:pt x="31" y="0"/>
                  </a:cubicBezTo>
                  <a:cubicBezTo>
                    <a:pt x="20" y="0"/>
                    <a:pt x="7" y="9"/>
                    <a:pt x="4" y="19"/>
                  </a:cubicBezTo>
                  <a:cubicBezTo>
                    <a:pt x="0" y="30"/>
                    <a:pt x="6" y="38"/>
                    <a:pt x="18" y="38"/>
                  </a:cubicBezTo>
                  <a:cubicBezTo>
                    <a:pt x="30" y="38"/>
                    <a:pt x="42" y="30"/>
                    <a:pt x="46" y="19"/>
                  </a:cubicBezTo>
                  <a:close/>
                </a:path>
              </a:pathLst>
            </a:custGeom>
            <a:grpFill/>
            <a:ln>
              <a:noFill/>
            </a:ln>
          </p:spPr>
          <p:txBody>
            <a:bodyPr anchor="ctr"/>
            <a:lstStyle/>
            <a:p>
              <a:pPr algn="ctr"/>
              <a:endParaRPr/>
            </a:p>
          </p:txBody>
        </p:sp>
        <p:sp>
          <p:nvSpPr>
            <p:cNvPr id="970" name="îṥḻîḋé"/>
            <p:cNvSpPr/>
            <p:nvPr/>
          </p:nvSpPr>
          <p:spPr bwMode="auto">
            <a:xfrm>
              <a:off x="2526106" y="5107638"/>
              <a:ext cx="178982" cy="138865"/>
            </a:xfrm>
            <a:custGeom>
              <a:avLst/>
              <a:gdLst>
                <a:gd name="T0" fmla="*/ 45 w 49"/>
                <a:gd name="T1" fmla="*/ 19 h 38"/>
                <a:gd name="T2" fmla="*/ 31 w 49"/>
                <a:gd name="T3" fmla="*/ 0 h 38"/>
                <a:gd name="T4" fmla="*/ 3 w 49"/>
                <a:gd name="T5" fmla="*/ 19 h 38"/>
                <a:gd name="T6" fmla="*/ 18 w 49"/>
                <a:gd name="T7" fmla="*/ 38 h 38"/>
                <a:gd name="T8" fmla="*/ 45 w 49"/>
                <a:gd name="T9" fmla="*/ 19 h 38"/>
              </a:gdLst>
              <a:ahLst/>
              <a:cxnLst>
                <a:cxn ang="0">
                  <a:pos x="T0" y="T1"/>
                </a:cxn>
                <a:cxn ang="0">
                  <a:pos x="T2" y="T3"/>
                </a:cxn>
                <a:cxn ang="0">
                  <a:pos x="T4" y="T5"/>
                </a:cxn>
                <a:cxn ang="0">
                  <a:pos x="T6" y="T7"/>
                </a:cxn>
                <a:cxn ang="0">
                  <a:pos x="T8" y="T9"/>
                </a:cxn>
              </a:cxnLst>
              <a:rect l="0" t="0" r="r" b="b"/>
              <a:pathLst>
                <a:path w="49" h="38">
                  <a:moveTo>
                    <a:pt x="45" y="19"/>
                  </a:moveTo>
                  <a:cubicBezTo>
                    <a:pt x="49" y="9"/>
                    <a:pt x="42" y="0"/>
                    <a:pt x="31" y="0"/>
                  </a:cubicBezTo>
                  <a:cubicBezTo>
                    <a:pt x="19" y="0"/>
                    <a:pt x="7" y="9"/>
                    <a:pt x="3" y="19"/>
                  </a:cubicBezTo>
                  <a:cubicBezTo>
                    <a:pt x="0" y="30"/>
                    <a:pt x="6" y="38"/>
                    <a:pt x="18" y="38"/>
                  </a:cubicBezTo>
                  <a:cubicBezTo>
                    <a:pt x="30" y="38"/>
                    <a:pt x="42" y="30"/>
                    <a:pt x="45" y="19"/>
                  </a:cubicBezTo>
                  <a:close/>
                </a:path>
              </a:pathLst>
            </a:custGeom>
            <a:grpFill/>
            <a:ln>
              <a:noFill/>
            </a:ln>
          </p:spPr>
          <p:txBody>
            <a:bodyPr anchor="ctr"/>
            <a:lstStyle/>
            <a:p>
              <a:pPr algn="ctr"/>
              <a:endParaRPr/>
            </a:p>
          </p:txBody>
        </p:sp>
        <p:sp>
          <p:nvSpPr>
            <p:cNvPr id="971" name="ïsliḑé"/>
            <p:cNvSpPr/>
            <p:nvPr/>
          </p:nvSpPr>
          <p:spPr bwMode="auto">
            <a:xfrm>
              <a:off x="2274605" y="5280448"/>
              <a:ext cx="182068" cy="145037"/>
            </a:xfrm>
            <a:custGeom>
              <a:avLst/>
              <a:gdLst>
                <a:gd name="T0" fmla="*/ 46 w 50"/>
                <a:gd name="T1" fmla="*/ 20 h 40"/>
                <a:gd name="T2" fmla="*/ 32 w 50"/>
                <a:gd name="T3" fmla="*/ 0 h 40"/>
                <a:gd name="T4" fmla="*/ 4 w 50"/>
                <a:gd name="T5" fmla="*/ 20 h 40"/>
                <a:gd name="T6" fmla="*/ 18 w 50"/>
                <a:gd name="T7" fmla="*/ 40 h 40"/>
                <a:gd name="T8" fmla="*/ 46 w 50"/>
                <a:gd name="T9" fmla="*/ 20 h 40"/>
              </a:gdLst>
              <a:ahLst/>
              <a:cxnLst>
                <a:cxn ang="0">
                  <a:pos x="T0" y="T1"/>
                </a:cxn>
                <a:cxn ang="0">
                  <a:pos x="T2" y="T3"/>
                </a:cxn>
                <a:cxn ang="0">
                  <a:pos x="T4" y="T5"/>
                </a:cxn>
                <a:cxn ang="0">
                  <a:pos x="T6" y="T7"/>
                </a:cxn>
                <a:cxn ang="0">
                  <a:pos x="T8" y="T9"/>
                </a:cxn>
              </a:cxnLst>
              <a:rect l="0" t="0" r="r" b="b"/>
              <a:pathLst>
                <a:path w="50" h="40">
                  <a:moveTo>
                    <a:pt x="46" y="20"/>
                  </a:moveTo>
                  <a:cubicBezTo>
                    <a:pt x="50" y="9"/>
                    <a:pt x="44" y="0"/>
                    <a:pt x="32" y="0"/>
                  </a:cubicBezTo>
                  <a:cubicBezTo>
                    <a:pt x="20" y="0"/>
                    <a:pt x="7" y="9"/>
                    <a:pt x="4" y="20"/>
                  </a:cubicBezTo>
                  <a:cubicBezTo>
                    <a:pt x="0" y="31"/>
                    <a:pt x="6" y="40"/>
                    <a:pt x="18" y="40"/>
                  </a:cubicBezTo>
                  <a:cubicBezTo>
                    <a:pt x="30" y="40"/>
                    <a:pt x="43" y="31"/>
                    <a:pt x="46" y="20"/>
                  </a:cubicBezTo>
                  <a:close/>
                </a:path>
              </a:pathLst>
            </a:custGeom>
            <a:grpFill/>
            <a:ln>
              <a:noFill/>
            </a:ln>
          </p:spPr>
          <p:txBody>
            <a:bodyPr anchor="ctr"/>
            <a:lstStyle/>
            <a:p>
              <a:pPr algn="ctr"/>
              <a:endParaRPr/>
            </a:p>
          </p:txBody>
        </p:sp>
        <p:sp>
          <p:nvSpPr>
            <p:cNvPr id="972" name="ï$ļîḋe"/>
            <p:cNvSpPr/>
            <p:nvPr/>
          </p:nvSpPr>
          <p:spPr bwMode="auto">
            <a:xfrm>
              <a:off x="2464388" y="5280448"/>
              <a:ext cx="185154" cy="145037"/>
            </a:xfrm>
            <a:custGeom>
              <a:avLst/>
              <a:gdLst>
                <a:gd name="T0" fmla="*/ 47 w 51"/>
                <a:gd name="T1" fmla="*/ 20 h 40"/>
                <a:gd name="T2" fmla="*/ 32 w 51"/>
                <a:gd name="T3" fmla="*/ 0 h 40"/>
                <a:gd name="T4" fmla="*/ 4 w 51"/>
                <a:gd name="T5" fmla="*/ 20 h 40"/>
                <a:gd name="T6" fmla="*/ 19 w 51"/>
                <a:gd name="T7" fmla="*/ 40 h 40"/>
                <a:gd name="T8" fmla="*/ 47 w 51"/>
                <a:gd name="T9" fmla="*/ 20 h 40"/>
              </a:gdLst>
              <a:ahLst/>
              <a:cxnLst>
                <a:cxn ang="0">
                  <a:pos x="T0" y="T1"/>
                </a:cxn>
                <a:cxn ang="0">
                  <a:pos x="T2" y="T3"/>
                </a:cxn>
                <a:cxn ang="0">
                  <a:pos x="T4" y="T5"/>
                </a:cxn>
                <a:cxn ang="0">
                  <a:pos x="T6" y="T7"/>
                </a:cxn>
                <a:cxn ang="0">
                  <a:pos x="T8" y="T9"/>
                </a:cxn>
              </a:cxnLst>
              <a:rect l="0" t="0" r="r" b="b"/>
              <a:pathLst>
                <a:path w="51" h="40">
                  <a:moveTo>
                    <a:pt x="47" y="20"/>
                  </a:moveTo>
                  <a:cubicBezTo>
                    <a:pt x="51" y="9"/>
                    <a:pt x="44" y="0"/>
                    <a:pt x="32" y="0"/>
                  </a:cubicBezTo>
                  <a:cubicBezTo>
                    <a:pt x="20" y="0"/>
                    <a:pt x="8" y="9"/>
                    <a:pt x="4" y="20"/>
                  </a:cubicBezTo>
                  <a:cubicBezTo>
                    <a:pt x="0" y="31"/>
                    <a:pt x="7" y="40"/>
                    <a:pt x="19" y="40"/>
                  </a:cubicBezTo>
                  <a:cubicBezTo>
                    <a:pt x="31" y="40"/>
                    <a:pt x="43" y="31"/>
                    <a:pt x="47" y="20"/>
                  </a:cubicBezTo>
                  <a:close/>
                </a:path>
              </a:pathLst>
            </a:custGeom>
            <a:grpFill/>
            <a:ln>
              <a:noFill/>
            </a:ln>
          </p:spPr>
          <p:txBody>
            <a:bodyPr anchor="ctr"/>
            <a:lstStyle/>
            <a:p>
              <a:pPr algn="ctr"/>
              <a:endParaRPr/>
            </a:p>
          </p:txBody>
        </p:sp>
        <p:sp>
          <p:nvSpPr>
            <p:cNvPr id="973" name="îsliḍê"/>
            <p:cNvSpPr/>
            <p:nvPr/>
          </p:nvSpPr>
          <p:spPr bwMode="auto">
            <a:xfrm>
              <a:off x="2208259" y="5454801"/>
              <a:ext cx="186697" cy="154295"/>
            </a:xfrm>
            <a:custGeom>
              <a:avLst/>
              <a:gdLst>
                <a:gd name="T0" fmla="*/ 47 w 51"/>
                <a:gd name="T1" fmla="*/ 21 h 42"/>
                <a:gd name="T2" fmla="*/ 33 w 51"/>
                <a:gd name="T3" fmla="*/ 0 h 42"/>
                <a:gd name="T4" fmla="*/ 4 w 51"/>
                <a:gd name="T5" fmla="*/ 21 h 42"/>
                <a:gd name="T6" fmla="*/ 18 w 51"/>
                <a:gd name="T7" fmla="*/ 42 h 42"/>
                <a:gd name="T8" fmla="*/ 47 w 51"/>
                <a:gd name="T9" fmla="*/ 21 h 42"/>
              </a:gdLst>
              <a:ahLst/>
              <a:cxnLst>
                <a:cxn ang="0">
                  <a:pos x="T0" y="T1"/>
                </a:cxn>
                <a:cxn ang="0">
                  <a:pos x="T2" y="T3"/>
                </a:cxn>
                <a:cxn ang="0">
                  <a:pos x="T4" y="T5"/>
                </a:cxn>
                <a:cxn ang="0">
                  <a:pos x="T6" y="T7"/>
                </a:cxn>
                <a:cxn ang="0">
                  <a:pos x="T8" y="T9"/>
                </a:cxn>
              </a:cxnLst>
              <a:rect l="0" t="0" r="r" b="b"/>
              <a:pathLst>
                <a:path w="51" h="42">
                  <a:moveTo>
                    <a:pt x="47" y="21"/>
                  </a:moveTo>
                  <a:cubicBezTo>
                    <a:pt x="51" y="10"/>
                    <a:pt x="45" y="0"/>
                    <a:pt x="33" y="0"/>
                  </a:cubicBezTo>
                  <a:cubicBezTo>
                    <a:pt x="21" y="0"/>
                    <a:pt x="8" y="10"/>
                    <a:pt x="4" y="21"/>
                  </a:cubicBezTo>
                  <a:cubicBezTo>
                    <a:pt x="0" y="32"/>
                    <a:pt x="6" y="42"/>
                    <a:pt x="18" y="42"/>
                  </a:cubicBezTo>
                  <a:cubicBezTo>
                    <a:pt x="30" y="42"/>
                    <a:pt x="44" y="32"/>
                    <a:pt x="47" y="21"/>
                  </a:cubicBezTo>
                  <a:close/>
                </a:path>
              </a:pathLst>
            </a:custGeom>
            <a:grpFill/>
            <a:ln>
              <a:noFill/>
            </a:ln>
          </p:spPr>
          <p:txBody>
            <a:bodyPr anchor="ctr"/>
            <a:lstStyle/>
            <a:p>
              <a:pPr algn="ctr"/>
              <a:endParaRPr/>
            </a:p>
          </p:txBody>
        </p:sp>
        <p:sp>
          <p:nvSpPr>
            <p:cNvPr id="974" name="ís1iḋê"/>
            <p:cNvSpPr/>
            <p:nvPr/>
          </p:nvSpPr>
          <p:spPr bwMode="auto">
            <a:xfrm>
              <a:off x="2401126" y="5454801"/>
              <a:ext cx="189783" cy="154295"/>
            </a:xfrm>
            <a:custGeom>
              <a:avLst/>
              <a:gdLst>
                <a:gd name="T0" fmla="*/ 48 w 52"/>
                <a:gd name="T1" fmla="*/ 21 h 42"/>
                <a:gd name="T2" fmla="*/ 33 w 52"/>
                <a:gd name="T3" fmla="*/ 0 h 42"/>
                <a:gd name="T4" fmla="*/ 4 w 52"/>
                <a:gd name="T5" fmla="*/ 21 h 42"/>
                <a:gd name="T6" fmla="*/ 19 w 52"/>
                <a:gd name="T7" fmla="*/ 42 h 42"/>
                <a:gd name="T8" fmla="*/ 48 w 52"/>
                <a:gd name="T9" fmla="*/ 21 h 42"/>
              </a:gdLst>
              <a:ahLst/>
              <a:cxnLst>
                <a:cxn ang="0">
                  <a:pos x="T0" y="T1"/>
                </a:cxn>
                <a:cxn ang="0">
                  <a:pos x="T2" y="T3"/>
                </a:cxn>
                <a:cxn ang="0">
                  <a:pos x="T4" y="T5"/>
                </a:cxn>
                <a:cxn ang="0">
                  <a:pos x="T6" y="T7"/>
                </a:cxn>
                <a:cxn ang="0">
                  <a:pos x="T8" y="T9"/>
                </a:cxn>
              </a:cxnLst>
              <a:rect l="0" t="0" r="r" b="b"/>
              <a:pathLst>
                <a:path w="52" h="42">
                  <a:moveTo>
                    <a:pt x="48" y="21"/>
                  </a:moveTo>
                  <a:cubicBezTo>
                    <a:pt x="52" y="10"/>
                    <a:pt x="45" y="0"/>
                    <a:pt x="33" y="0"/>
                  </a:cubicBezTo>
                  <a:cubicBezTo>
                    <a:pt x="21" y="0"/>
                    <a:pt x="8" y="10"/>
                    <a:pt x="4" y="21"/>
                  </a:cubicBezTo>
                  <a:cubicBezTo>
                    <a:pt x="0" y="32"/>
                    <a:pt x="7" y="42"/>
                    <a:pt x="19" y="42"/>
                  </a:cubicBezTo>
                  <a:cubicBezTo>
                    <a:pt x="31" y="42"/>
                    <a:pt x="44" y="32"/>
                    <a:pt x="48" y="21"/>
                  </a:cubicBezTo>
                  <a:close/>
                </a:path>
              </a:pathLst>
            </a:custGeom>
            <a:grpFill/>
            <a:ln>
              <a:noFill/>
            </a:ln>
          </p:spPr>
          <p:txBody>
            <a:bodyPr anchor="ctr"/>
            <a:lstStyle/>
            <a:p>
              <a:pPr algn="ctr"/>
              <a:endParaRPr/>
            </a:p>
          </p:txBody>
        </p:sp>
        <p:sp>
          <p:nvSpPr>
            <p:cNvPr id="975" name="iślidè"/>
            <p:cNvSpPr/>
            <p:nvPr/>
          </p:nvSpPr>
          <p:spPr bwMode="auto">
            <a:xfrm>
              <a:off x="2138826" y="5641497"/>
              <a:ext cx="194411" cy="154295"/>
            </a:xfrm>
            <a:custGeom>
              <a:avLst/>
              <a:gdLst>
                <a:gd name="T0" fmla="*/ 49 w 53"/>
                <a:gd name="T1" fmla="*/ 21 h 42"/>
                <a:gd name="T2" fmla="*/ 34 w 53"/>
                <a:gd name="T3" fmla="*/ 0 h 42"/>
                <a:gd name="T4" fmla="*/ 4 w 53"/>
                <a:gd name="T5" fmla="*/ 21 h 42"/>
                <a:gd name="T6" fmla="*/ 19 w 53"/>
                <a:gd name="T7" fmla="*/ 42 h 42"/>
                <a:gd name="T8" fmla="*/ 49 w 53"/>
                <a:gd name="T9" fmla="*/ 21 h 42"/>
              </a:gdLst>
              <a:ahLst/>
              <a:cxnLst>
                <a:cxn ang="0">
                  <a:pos x="T0" y="T1"/>
                </a:cxn>
                <a:cxn ang="0">
                  <a:pos x="T2" y="T3"/>
                </a:cxn>
                <a:cxn ang="0">
                  <a:pos x="T4" y="T5"/>
                </a:cxn>
                <a:cxn ang="0">
                  <a:pos x="T6" y="T7"/>
                </a:cxn>
                <a:cxn ang="0">
                  <a:pos x="T8" y="T9"/>
                </a:cxn>
              </a:cxnLst>
              <a:rect l="0" t="0" r="r" b="b"/>
              <a:pathLst>
                <a:path w="53" h="42">
                  <a:moveTo>
                    <a:pt x="49" y="21"/>
                  </a:moveTo>
                  <a:cubicBezTo>
                    <a:pt x="53" y="9"/>
                    <a:pt x="46" y="0"/>
                    <a:pt x="34" y="0"/>
                  </a:cubicBezTo>
                  <a:cubicBezTo>
                    <a:pt x="22" y="0"/>
                    <a:pt x="9" y="9"/>
                    <a:pt x="4" y="21"/>
                  </a:cubicBezTo>
                  <a:cubicBezTo>
                    <a:pt x="0" y="33"/>
                    <a:pt x="7" y="42"/>
                    <a:pt x="19" y="42"/>
                  </a:cubicBezTo>
                  <a:cubicBezTo>
                    <a:pt x="31" y="42"/>
                    <a:pt x="45" y="33"/>
                    <a:pt x="49" y="21"/>
                  </a:cubicBezTo>
                  <a:close/>
                </a:path>
              </a:pathLst>
            </a:custGeom>
            <a:grpFill/>
            <a:ln>
              <a:noFill/>
            </a:ln>
          </p:spPr>
          <p:txBody>
            <a:bodyPr anchor="ctr"/>
            <a:lstStyle/>
            <a:p>
              <a:pPr algn="ctr"/>
              <a:endParaRPr/>
            </a:p>
          </p:txBody>
        </p:sp>
        <p:sp>
          <p:nvSpPr>
            <p:cNvPr id="976" name="iṩlïdè"/>
            <p:cNvSpPr/>
            <p:nvPr/>
          </p:nvSpPr>
          <p:spPr bwMode="auto">
            <a:xfrm>
              <a:off x="2339409" y="5641497"/>
              <a:ext cx="189783" cy="154295"/>
            </a:xfrm>
            <a:custGeom>
              <a:avLst/>
              <a:gdLst>
                <a:gd name="T0" fmla="*/ 48 w 52"/>
                <a:gd name="T1" fmla="*/ 21 h 42"/>
                <a:gd name="T2" fmla="*/ 33 w 52"/>
                <a:gd name="T3" fmla="*/ 0 h 42"/>
                <a:gd name="T4" fmla="*/ 4 w 52"/>
                <a:gd name="T5" fmla="*/ 21 h 42"/>
                <a:gd name="T6" fmla="*/ 19 w 52"/>
                <a:gd name="T7" fmla="*/ 42 h 42"/>
                <a:gd name="T8" fmla="*/ 48 w 52"/>
                <a:gd name="T9" fmla="*/ 21 h 42"/>
              </a:gdLst>
              <a:ahLst/>
              <a:cxnLst>
                <a:cxn ang="0">
                  <a:pos x="T0" y="T1"/>
                </a:cxn>
                <a:cxn ang="0">
                  <a:pos x="T2" y="T3"/>
                </a:cxn>
                <a:cxn ang="0">
                  <a:pos x="T4" y="T5"/>
                </a:cxn>
                <a:cxn ang="0">
                  <a:pos x="T6" y="T7"/>
                </a:cxn>
                <a:cxn ang="0">
                  <a:pos x="T8" y="T9"/>
                </a:cxn>
              </a:cxnLst>
              <a:rect l="0" t="0" r="r" b="b"/>
              <a:pathLst>
                <a:path w="52" h="42">
                  <a:moveTo>
                    <a:pt x="48" y="21"/>
                  </a:moveTo>
                  <a:cubicBezTo>
                    <a:pt x="52" y="9"/>
                    <a:pt x="45" y="0"/>
                    <a:pt x="33" y="0"/>
                  </a:cubicBezTo>
                  <a:cubicBezTo>
                    <a:pt x="21" y="0"/>
                    <a:pt x="8" y="9"/>
                    <a:pt x="4" y="21"/>
                  </a:cubicBezTo>
                  <a:cubicBezTo>
                    <a:pt x="0" y="33"/>
                    <a:pt x="7" y="42"/>
                    <a:pt x="19" y="42"/>
                  </a:cubicBezTo>
                  <a:cubicBezTo>
                    <a:pt x="31" y="42"/>
                    <a:pt x="45" y="33"/>
                    <a:pt x="48" y="21"/>
                  </a:cubicBezTo>
                  <a:close/>
                </a:path>
              </a:pathLst>
            </a:custGeom>
            <a:grpFill/>
            <a:ln>
              <a:noFill/>
            </a:ln>
          </p:spPr>
          <p:txBody>
            <a:bodyPr anchor="ctr"/>
            <a:lstStyle/>
            <a:p>
              <a:pPr algn="ctr"/>
              <a:endParaRPr/>
            </a:p>
          </p:txBody>
        </p:sp>
        <p:sp>
          <p:nvSpPr>
            <p:cNvPr id="977" name="íṥľîḓè"/>
            <p:cNvSpPr/>
            <p:nvPr/>
          </p:nvSpPr>
          <p:spPr bwMode="auto">
            <a:xfrm>
              <a:off x="2539992" y="5641497"/>
              <a:ext cx="186697" cy="154295"/>
            </a:xfrm>
            <a:custGeom>
              <a:avLst/>
              <a:gdLst>
                <a:gd name="T0" fmla="*/ 48 w 51"/>
                <a:gd name="T1" fmla="*/ 21 h 42"/>
                <a:gd name="T2" fmla="*/ 32 w 51"/>
                <a:gd name="T3" fmla="*/ 0 h 42"/>
                <a:gd name="T4" fmla="*/ 3 w 51"/>
                <a:gd name="T5" fmla="*/ 21 h 42"/>
                <a:gd name="T6" fmla="*/ 19 w 51"/>
                <a:gd name="T7" fmla="*/ 42 h 42"/>
                <a:gd name="T8" fmla="*/ 48 w 51"/>
                <a:gd name="T9" fmla="*/ 21 h 42"/>
              </a:gdLst>
              <a:ahLst/>
              <a:cxnLst>
                <a:cxn ang="0">
                  <a:pos x="T0" y="T1"/>
                </a:cxn>
                <a:cxn ang="0">
                  <a:pos x="T2" y="T3"/>
                </a:cxn>
                <a:cxn ang="0">
                  <a:pos x="T4" y="T5"/>
                </a:cxn>
                <a:cxn ang="0">
                  <a:pos x="T6" y="T7"/>
                </a:cxn>
                <a:cxn ang="0">
                  <a:pos x="T8" y="T9"/>
                </a:cxn>
              </a:cxnLst>
              <a:rect l="0" t="0" r="r" b="b"/>
              <a:pathLst>
                <a:path w="51" h="42">
                  <a:moveTo>
                    <a:pt x="48" y="21"/>
                  </a:moveTo>
                  <a:cubicBezTo>
                    <a:pt x="51" y="9"/>
                    <a:pt x="44" y="0"/>
                    <a:pt x="32" y="0"/>
                  </a:cubicBezTo>
                  <a:cubicBezTo>
                    <a:pt x="20" y="0"/>
                    <a:pt x="7" y="9"/>
                    <a:pt x="3" y="21"/>
                  </a:cubicBezTo>
                  <a:cubicBezTo>
                    <a:pt x="0" y="33"/>
                    <a:pt x="7" y="42"/>
                    <a:pt x="19" y="42"/>
                  </a:cubicBezTo>
                  <a:cubicBezTo>
                    <a:pt x="31" y="42"/>
                    <a:pt x="44" y="33"/>
                    <a:pt x="48" y="21"/>
                  </a:cubicBezTo>
                  <a:close/>
                </a:path>
              </a:pathLst>
            </a:custGeom>
            <a:grpFill/>
            <a:ln>
              <a:noFill/>
            </a:ln>
          </p:spPr>
          <p:txBody>
            <a:bodyPr anchor="ctr"/>
            <a:lstStyle/>
            <a:p>
              <a:pPr algn="ctr"/>
              <a:endParaRPr/>
            </a:p>
          </p:txBody>
        </p:sp>
      </p:grpSp>
      <p:sp>
        <p:nvSpPr>
          <p:cNvPr id="2" name="标题占位符 1"/>
          <p:cNvSpPr>
            <a:spLocks noGrp="1"/>
          </p:cNvSpPr>
          <p:nvPr>
            <p:ph type="title"/>
          </p:nvPr>
        </p:nvSpPr>
        <p:spPr>
          <a:xfrm>
            <a:off x="4069297" y="159026"/>
            <a:ext cx="4722799" cy="751971"/>
          </a:xfrm>
          <a:prstGeom prst="rect">
            <a:avLst/>
          </a:prstGeom>
        </p:spPr>
        <p:txBody>
          <a:bodyPr vert="horz" lIns="68576" tIns="34289" rIns="68576" bIns="34289"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68576" tIns="34289" rIns="68576" bIns="34289"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4857501"/>
            <a:ext cx="2057400" cy="273844"/>
          </a:xfrm>
          <a:prstGeom prst="rect">
            <a:avLst/>
          </a:prstGeom>
        </p:spPr>
        <p:txBody>
          <a:bodyPr vert="horz" lIns="68576" tIns="34289" rIns="68576" bIns="34289" rtlCol="0" anchor="ctr"/>
          <a:lstStyle>
            <a:lvl1pPr algn="l">
              <a:defRPr sz="900">
                <a:solidFill>
                  <a:schemeClr val="tx1">
                    <a:tint val="75000"/>
                  </a:schemeClr>
                </a:solidFill>
              </a:defRPr>
            </a:lvl1pPr>
          </a:lstStyle>
          <a:p>
            <a:r>
              <a:rPr kumimoji="1" lang="en-US" altLang="zh-CN"/>
              <a:t>2021</a:t>
            </a:r>
            <a:r>
              <a:rPr kumimoji="1" lang="zh-CN" altLang="en-US"/>
              <a:t>年</a:t>
            </a:r>
            <a:r>
              <a:rPr kumimoji="1" lang="en-US" altLang="zh-CN"/>
              <a:t>6</a:t>
            </a:r>
            <a:r>
              <a:rPr kumimoji="1" lang="zh-CN" altLang="en-US"/>
              <a:t>月</a:t>
            </a:r>
          </a:p>
        </p:txBody>
      </p:sp>
      <p:sp>
        <p:nvSpPr>
          <p:cNvPr id="5" name="页脚占位符 4"/>
          <p:cNvSpPr>
            <a:spLocks noGrp="1"/>
          </p:cNvSpPr>
          <p:nvPr>
            <p:ph type="ftr" sz="quarter" idx="3"/>
          </p:nvPr>
        </p:nvSpPr>
        <p:spPr>
          <a:xfrm>
            <a:off x="3028950" y="4869657"/>
            <a:ext cx="3086100" cy="273844"/>
          </a:xfrm>
          <a:prstGeom prst="rect">
            <a:avLst/>
          </a:prstGeom>
        </p:spPr>
        <p:txBody>
          <a:bodyPr vert="horz" lIns="68576" tIns="34289" rIns="68576" bIns="34289"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a:t>数字孪生关键技术及其在能源互联网应用实践</a:t>
            </a:r>
            <a:endParaRPr lang="zh-CN" altLang="en-US" dirty="0"/>
          </a:p>
        </p:txBody>
      </p:sp>
      <p:sp>
        <p:nvSpPr>
          <p:cNvPr id="6" name="灯片编号占位符 5"/>
          <p:cNvSpPr>
            <a:spLocks noGrp="1"/>
          </p:cNvSpPr>
          <p:nvPr>
            <p:ph type="sldNum" sz="quarter" idx="4"/>
          </p:nvPr>
        </p:nvSpPr>
        <p:spPr>
          <a:xfrm>
            <a:off x="7086600" y="4869657"/>
            <a:ext cx="2057400" cy="273844"/>
          </a:xfrm>
          <a:prstGeom prst="rect">
            <a:avLst/>
          </a:prstGeom>
        </p:spPr>
        <p:txBody>
          <a:bodyPr vert="horz" lIns="68576" tIns="34289" rIns="68576" bIns="34289" rtlCol="0" anchor="ctr"/>
          <a:lstStyle>
            <a:lvl1pPr algn="r">
              <a:defRPr sz="900" b="1" i="0">
                <a:solidFill>
                  <a:schemeClr val="bg1"/>
                </a:solidFill>
                <a:latin typeface="微软雅黑" panose="020B0503020204020204" pitchFamily="34" charset="-122"/>
                <a:ea typeface="微软雅黑" panose="020B0503020204020204" pitchFamily="34" charset="-122"/>
              </a:defRPr>
            </a:lvl1pPr>
          </a:lstStyle>
          <a:p>
            <a:fld id="{8545640A-C313-7249-B7EC-D82C3C7C2501}" type="slidenum">
              <a:rPr kumimoji="1" lang="zh-CN" altLang="en-US" smtClean="0"/>
              <a:t>‹#›</a:t>
            </a:fld>
            <a:endParaRPr kumimoji="1" lang="zh-CN" altLang="en-US"/>
          </a:p>
        </p:txBody>
      </p:sp>
      <p:grpSp>
        <p:nvGrpSpPr>
          <p:cNvPr id="980" name="组合 979"/>
          <p:cNvGrpSpPr/>
          <p:nvPr userDrawn="1"/>
        </p:nvGrpSpPr>
        <p:grpSpPr>
          <a:xfrm>
            <a:off x="172880" y="292547"/>
            <a:ext cx="8625840" cy="646423"/>
            <a:chOff x="544" y="312"/>
            <a:chExt cx="18112" cy="1192"/>
          </a:xfrm>
        </p:grpSpPr>
        <p:pic>
          <p:nvPicPr>
            <p:cNvPr id="981" name="图片 691"/>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 y="312"/>
              <a:ext cx="4296" cy="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82" name="直接连接符 57"/>
            <p:cNvCxnSpPr/>
            <p:nvPr userDrawn="1"/>
          </p:nvCxnSpPr>
          <p:spPr>
            <a:xfrm>
              <a:off x="544" y="1504"/>
              <a:ext cx="18112" cy="0"/>
            </a:xfrm>
            <a:prstGeom prst="line">
              <a:avLst/>
            </a:prstGeom>
            <a:ln w="44450">
              <a:solidFill>
                <a:srgbClr val="007E78"/>
              </a:solidFill>
            </a:ln>
          </p:spPr>
          <p:style>
            <a:lnRef idx="2">
              <a:schemeClr val="accent2"/>
            </a:lnRef>
            <a:fillRef idx="0">
              <a:schemeClr val="accent2"/>
            </a:fillRef>
            <a:effectRef idx="1">
              <a:schemeClr val="accent2"/>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685800" indent="-685800" algn="r" defTabSz="685800" rtl="0" eaLnBrk="1" latinLnBrk="0" hangingPunct="1">
        <a:lnSpc>
          <a:spcPct val="90000"/>
        </a:lnSpc>
        <a:spcBef>
          <a:spcPct val="0"/>
        </a:spcBef>
        <a:buNone/>
        <a:defRPr lang="zh-CN" altLang="en-US" sz="2100" b="1" kern="1200" dirty="0">
          <a:solidFill>
            <a:srgbClr val="007E78"/>
          </a:solidFill>
          <a:latin typeface="黑体" panose="02010609060101010101" pitchFamily="49" charset="-122"/>
          <a:ea typeface="黑体" panose="02010609060101010101" pitchFamily="49"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剪去单角的矩形 6"/>
          <p:cNvSpPr/>
          <p:nvPr userDrawn="1"/>
        </p:nvSpPr>
        <p:spPr>
          <a:xfrm flipH="1">
            <a:off x="8687277" y="4777740"/>
            <a:ext cx="456724" cy="365760"/>
          </a:xfrm>
          <a:prstGeom prst="snip1Rect">
            <a:avLst>
              <a:gd name="adj" fmla="val 50000"/>
            </a:avLst>
          </a:prstGeom>
          <a:solidFill>
            <a:srgbClr val="078C8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rgbClr val="FFFFFF"/>
              </a:solidFill>
            </a:endParaRPr>
          </a:p>
        </p:txBody>
      </p:sp>
      <p:sp>
        <p:nvSpPr>
          <p:cNvPr id="2" name="标题占位符 1"/>
          <p:cNvSpPr>
            <a:spLocks noGrp="1"/>
          </p:cNvSpPr>
          <p:nvPr>
            <p:ph type="title"/>
          </p:nvPr>
        </p:nvSpPr>
        <p:spPr>
          <a:xfrm>
            <a:off x="628650" y="273844"/>
            <a:ext cx="7886700" cy="994172"/>
          </a:xfrm>
          <a:prstGeom prst="rect">
            <a:avLst/>
          </a:prstGeom>
        </p:spPr>
        <p:txBody>
          <a:bodyPr vert="horz" lIns="68576" tIns="34289" rIns="68576" bIns="34289"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68576" tIns="34289" rIns="68576" bIns="34289"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0" y="4859781"/>
            <a:ext cx="2057400" cy="273844"/>
          </a:xfrm>
          <a:prstGeom prst="rect">
            <a:avLst/>
          </a:prstGeom>
        </p:spPr>
        <p:txBody>
          <a:bodyPr vert="horz" lIns="68576" tIns="34289" rIns="68576" bIns="34289" rtlCol="0" anchor="ctr"/>
          <a:lstStyle>
            <a:lvl1pPr algn="l">
              <a:defRPr sz="900">
                <a:solidFill>
                  <a:schemeClr val="tx1">
                    <a:tint val="75000"/>
                  </a:schemeClr>
                </a:solidFill>
              </a:defRPr>
            </a:lvl1pPr>
          </a:lstStyle>
          <a:p>
            <a:r>
              <a:rPr kumimoji="1" lang="en-US" altLang="zh-CN"/>
              <a:t>2021</a:t>
            </a:r>
            <a:r>
              <a:rPr kumimoji="1" lang="zh-CN" altLang="en-US"/>
              <a:t>年</a:t>
            </a:r>
            <a:r>
              <a:rPr kumimoji="1" lang="en-US" altLang="zh-CN"/>
              <a:t>6</a:t>
            </a:r>
            <a:r>
              <a:rPr kumimoji="1" lang="zh-CN" altLang="en-US"/>
              <a:t>月</a:t>
            </a:r>
          </a:p>
        </p:txBody>
      </p:sp>
      <p:sp>
        <p:nvSpPr>
          <p:cNvPr id="5" name="页脚占位符 4"/>
          <p:cNvSpPr>
            <a:spLocks noGrp="1"/>
          </p:cNvSpPr>
          <p:nvPr>
            <p:ph type="ftr" sz="quarter" idx="3"/>
          </p:nvPr>
        </p:nvSpPr>
        <p:spPr>
          <a:xfrm>
            <a:off x="3028950" y="4869657"/>
            <a:ext cx="3086100" cy="273844"/>
          </a:xfrm>
          <a:prstGeom prst="rect">
            <a:avLst/>
          </a:prstGeom>
        </p:spPr>
        <p:txBody>
          <a:bodyPr vert="horz" lIns="68576" tIns="34289" rIns="68576" bIns="34289" rtlCol="0" anchor="ctr"/>
          <a:lstStyle>
            <a:lvl1pPr algn="ctr">
              <a:defRPr sz="900">
                <a:solidFill>
                  <a:schemeClr val="tx1">
                    <a:tint val="75000"/>
                  </a:schemeClr>
                </a:solidFill>
              </a:defRPr>
            </a:lvl1pPr>
          </a:lstStyle>
          <a:p>
            <a:r>
              <a:rPr kumimoji="1" lang="zh-CN" altLang="en-US"/>
              <a:t>数字孪生关键技术及其在能源互联网应用实践</a:t>
            </a:r>
          </a:p>
        </p:txBody>
      </p:sp>
      <p:sp>
        <p:nvSpPr>
          <p:cNvPr id="6" name="灯片编号占位符 5"/>
          <p:cNvSpPr>
            <a:spLocks noGrp="1"/>
          </p:cNvSpPr>
          <p:nvPr>
            <p:ph type="sldNum" sz="quarter" idx="4"/>
          </p:nvPr>
        </p:nvSpPr>
        <p:spPr>
          <a:xfrm>
            <a:off x="7086600" y="4864719"/>
            <a:ext cx="2057400" cy="273844"/>
          </a:xfrm>
          <a:prstGeom prst="rect">
            <a:avLst/>
          </a:prstGeom>
        </p:spPr>
        <p:txBody>
          <a:bodyPr vert="horz" lIns="68576" tIns="34289" rIns="68576" bIns="34289" rtlCol="0" anchor="ctr"/>
          <a:lstStyle>
            <a:lvl1pPr algn="r">
              <a:defRPr sz="900" b="1" i="0">
                <a:solidFill>
                  <a:schemeClr val="bg1"/>
                </a:solidFill>
                <a:latin typeface="微软雅黑" panose="020B0503020204020204" pitchFamily="34" charset="-122"/>
                <a:ea typeface="微软雅黑" panose="020B0503020204020204" pitchFamily="34" charset="-122"/>
              </a:defRPr>
            </a:lvl1pPr>
          </a:lstStyle>
          <a:p>
            <a:fld id="{CB60F398-9EFE-E540-9DCD-9DA85714725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31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21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1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15"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665" algn="l" defTabSz="685800" rtl="0" eaLnBrk="1" latinLnBrk="0" hangingPunct="1">
        <a:defRPr sz="1400" kern="1200">
          <a:solidFill>
            <a:schemeClr val="tx1"/>
          </a:solidFill>
          <a:latin typeface="+mn-lt"/>
          <a:ea typeface="+mn-ea"/>
          <a:cs typeface="+mn-cs"/>
        </a:defRPr>
      </a:lvl8pPr>
      <a:lvl9pPr marL="2742565"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2.png"/><Relationship Id="rId7" Type="http://schemas.openxmlformats.org/officeDocument/2006/relationships/diagramQuickStyle" Target="../diagrams/quickStyle6.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3.svg"/><Relationship Id="rId9" Type="http://schemas.microsoft.com/office/2007/relationships/diagramDrawing" Target="../diagrams/drawing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505585"/>
            <a:ext cx="9144000" cy="1810318"/>
          </a:xfrm>
        </p:spPr>
        <p:txBody>
          <a:bodyPr>
            <a:normAutofit fontScale="90000"/>
          </a:bodyPr>
          <a:lstStyle/>
          <a:p>
            <a:pPr>
              <a:lnSpc>
                <a:spcPct val="100000"/>
              </a:lnSpc>
            </a:pPr>
            <a:r>
              <a:rPr lang="zh-CN" altLang="en-US" sz="4000" dirty="0"/>
              <a:t>FlexE柔性以太网技术在能源互联网中应用的关键技术研究</a:t>
            </a:r>
            <a:br>
              <a:rPr lang="zh-CN" altLang="en-US" sz="4000" dirty="0"/>
            </a:br>
            <a:r>
              <a:rPr lang="zh-CN" altLang="en-US" sz="2200" b="0" dirty="0">
                <a:solidFill>
                  <a:schemeClr val="bg1"/>
                </a:solidFill>
              </a:rPr>
              <a:t>课题四 融合FlexE技术的能源互联网典型场景试点验证</a:t>
            </a:r>
            <a:br>
              <a:rPr lang="zh-CN" altLang="en-US" sz="4000" b="0" dirty="0">
                <a:solidFill>
                  <a:schemeClr val="bg1"/>
                </a:solidFill>
              </a:rPr>
            </a:br>
            <a:r>
              <a:rPr lang="zh-CN" altLang="en-US" sz="2200" b="0" dirty="0">
                <a:solidFill>
                  <a:schemeClr val="bg1"/>
                </a:solidFill>
              </a:rPr>
              <a:t>研究思路及执行计划</a:t>
            </a:r>
            <a:r>
              <a:rPr lang="zh-CN" altLang="en-US" sz="2200" dirty="0">
                <a:solidFill>
                  <a:srgbClr val="FF0000"/>
                </a:solidFill>
              </a:rPr>
              <a:t> </a:t>
            </a:r>
          </a:p>
        </p:txBody>
      </p:sp>
      <p:sp>
        <p:nvSpPr>
          <p:cNvPr id="3" name="副标题 2"/>
          <p:cNvSpPr>
            <a:spLocks noGrp="1"/>
          </p:cNvSpPr>
          <p:nvPr>
            <p:ph type="subTitle" idx="1"/>
          </p:nvPr>
        </p:nvSpPr>
        <p:spPr>
          <a:xfrm>
            <a:off x="0" y="3722916"/>
            <a:ext cx="9144000" cy="1077682"/>
          </a:xfrm>
        </p:spPr>
        <p:txBody>
          <a:bodyPr>
            <a:normAutofit/>
          </a:bodyPr>
          <a:lstStyle/>
          <a:p>
            <a:r>
              <a:rPr kumimoji="1" lang="zh-CN" altLang="en-US" dirty="0"/>
              <a:t>中国电力科学研究院</a:t>
            </a:r>
            <a:endParaRPr kumimoji="1" lang="en-US" altLang="zh-CN" dirty="0"/>
          </a:p>
          <a:p>
            <a:r>
              <a:rPr kumimoji="1" lang="zh-CN" altLang="en-US" dirty="0"/>
              <a:t>信息通信研究所</a:t>
            </a:r>
            <a:endParaRPr kumimoji="1" lang="en-US" altLang="zh-CN" dirty="0"/>
          </a:p>
          <a:p>
            <a:r>
              <a:rPr kumimoji="1" lang="en-US" altLang="zh-CN" dirty="0"/>
              <a:t>2021</a:t>
            </a:r>
            <a:r>
              <a:rPr kumimoji="1" lang="zh-CN" altLang="en-US" dirty="0"/>
              <a:t>年</a:t>
            </a:r>
            <a:r>
              <a:rPr kumimoji="1" lang="en-US" altLang="zh-CN" dirty="0"/>
              <a:t>11</a:t>
            </a:r>
            <a:r>
              <a:rPr kumimoji="1" lang="zh-CN" altLang="en-US" dirty="0"/>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405827"/>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dirty="0">
                <a:solidFill>
                  <a:srgbClr val="077E78"/>
                </a:solidFill>
              </a:rPr>
              <a:t>切片</a:t>
            </a:r>
            <a:r>
              <a:rPr kumimoji="0" lang="zh-CN" altLang="en-US" sz="1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性能与安全性验证</a:t>
            </a:r>
            <a:br>
              <a:rPr kumimoji="0" lang="zh-CN" altLang="en-US" sz="20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5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10</a:t>
            </a:fld>
            <a:endParaRPr kumimoji="1" lang="zh-CN" altLang="en-US" sz="1400" dirty="0"/>
          </a:p>
        </p:txBody>
      </p:sp>
      <p:grpSp>
        <p:nvGrpSpPr>
          <p:cNvPr id="28" name="组合 27"/>
          <p:cNvGrpSpPr/>
          <p:nvPr/>
        </p:nvGrpSpPr>
        <p:grpSpPr>
          <a:xfrm>
            <a:off x="71846" y="1486534"/>
            <a:ext cx="440690" cy="3166745"/>
            <a:chOff x="71846" y="1486534"/>
            <a:chExt cx="440690" cy="3166745"/>
          </a:xfrm>
        </p:grpSpPr>
        <p:grpSp>
          <p:nvGrpSpPr>
            <p:cNvPr id="29" name="组合 28"/>
            <p:cNvGrpSpPr/>
            <p:nvPr/>
          </p:nvGrpSpPr>
          <p:grpSpPr>
            <a:xfrm>
              <a:off x="71846" y="1486534"/>
              <a:ext cx="440690" cy="3166745"/>
              <a:chOff x="71846" y="1486534"/>
              <a:chExt cx="440690" cy="3166745"/>
            </a:xfrm>
          </p:grpSpPr>
          <p:sp>
            <p:nvSpPr>
              <p:cNvPr id="31" name="箭头: V 形 36"/>
              <p:cNvSpPr/>
              <p:nvPr/>
            </p:nvSpPr>
            <p:spPr>
              <a:xfrm rot="5400000">
                <a:off x="-264387" y="1822767"/>
                <a:ext cx="1105536" cy="43307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2" name="箭头: V 形 37"/>
              <p:cNvSpPr/>
              <p:nvPr/>
            </p:nvSpPr>
            <p:spPr>
              <a:xfrm rot="5400000">
                <a:off x="-258671" y="2851466"/>
                <a:ext cx="1105533" cy="43180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3"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4"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35"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30"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
        <p:nvSpPr>
          <p:cNvPr id="17" name="内容占位符 2"/>
          <p:cNvSpPr>
            <a:spLocks noGrp="1"/>
          </p:cNvSpPr>
          <p:nvPr>
            <p:ph idx="1"/>
          </p:nvPr>
        </p:nvSpPr>
        <p:spPr>
          <a:xfrm>
            <a:off x="806977" y="1443230"/>
            <a:ext cx="7248276" cy="209083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t" anchorCtr="0" compatLnSpc="1">
            <a:noAutofit/>
          </a:bodyPr>
          <a:lstStyle/>
          <a:p>
            <a:pPr marL="278765" indent="-278765">
              <a:lnSpc>
                <a:spcPct val="120000"/>
              </a:lnSpc>
              <a:buClr>
                <a:srgbClr val="C00000"/>
              </a:buClr>
              <a:buSzPct val="8500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汇聚层</a:t>
            </a:r>
            <a:r>
              <a:rPr lang="zh-CN" altLang="en-US" sz="1400" b="1" dirty="0">
                <a:latin typeface="微软雅黑" panose="020B0503020204020204" pitchFamily="34" charset="-122"/>
                <a:ea typeface="微软雅黑" panose="020B0503020204020204" pitchFamily="34" charset="-122"/>
              </a:rPr>
              <a:t>网络隔离验证</a:t>
            </a:r>
            <a:endParaRPr lang="en-US" altLang="zh-CN" sz="1400" b="1" dirty="0">
              <a:latin typeface="微软雅黑" panose="020B0503020204020204" pitchFamily="34" charset="-122"/>
              <a:ea typeface="微软雅黑" panose="020B0503020204020204" pitchFamily="34" charset="-122"/>
            </a:endParaRPr>
          </a:p>
          <a:p>
            <a:pPr marL="0" indent="0">
              <a:lnSpc>
                <a:spcPct val="120000"/>
              </a:lnSpc>
              <a:buClr>
                <a:srgbClr val="C00000"/>
              </a:buClr>
              <a:buSzPct val="85000"/>
              <a:buNone/>
            </a:pPr>
            <a:r>
              <a:rPr lang="en-US" altLang="zh-CN" sz="1400" dirty="0">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分片技术能对电力业务和其他业务进行有效安全隔离，确保时延、抖动、丢包率不受影响。网络隔离也体现了安全方面的性能。</a:t>
            </a:r>
            <a:endParaRPr lang="en-US" altLang="zh-CN" sz="1400" dirty="0">
              <a:latin typeface="微软雅黑" panose="020B0503020204020204" pitchFamily="34" charset="-122"/>
              <a:ea typeface="微软雅黑" panose="020B0503020204020204" pitchFamily="34" charset="-122"/>
            </a:endParaRPr>
          </a:p>
          <a:p>
            <a:pPr marL="260985" indent="-232410">
              <a:lnSpc>
                <a:spcPct val="120000"/>
              </a:lnSpc>
              <a:buClr>
                <a:srgbClr val="C00000"/>
              </a:buClr>
              <a:buSzPct val="8500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验证不同的切片间是否实现隔离</a:t>
            </a:r>
          </a:p>
          <a:p>
            <a:pPr marL="260985" indent="-232410">
              <a:lnSpc>
                <a:spcPct val="120000"/>
              </a:lnSpc>
              <a:buClr>
                <a:srgbClr val="C00000"/>
              </a:buClr>
              <a:buSzPct val="8500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验证承载不同业务的切片是否实现隔离</a:t>
            </a:r>
          </a:p>
          <a:p>
            <a:pPr marL="260985" indent="-232410">
              <a:lnSpc>
                <a:spcPct val="120000"/>
              </a:lnSpc>
              <a:buClr>
                <a:srgbClr val="C00000"/>
              </a:buClr>
              <a:buSzPct val="8500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验证不同颗粒度带宽的切片隔离性能</a:t>
            </a:r>
          </a:p>
        </p:txBody>
      </p:sp>
      <p:grpSp>
        <p:nvGrpSpPr>
          <p:cNvPr id="4" name="组合 3">
            <a:extLst>
              <a:ext uri="{FF2B5EF4-FFF2-40B4-BE49-F238E27FC236}">
                <a16:creationId xmlns:a16="http://schemas.microsoft.com/office/drawing/2014/main" id="{782FF5EE-EC08-4821-A060-D113595C43EA}"/>
              </a:ext>
            </a:extLst>
          </p:cNvPr>
          <p:cNvGrpSpPr/>
          <p:nvPr/>
        </p:nvGrpSpPr>
        <p:grpSpPr>
          <a:xfrm>
            <a:off x="1553334" y="3620133"/>
            <a:ext cx="5755562" cy="1236712"/>
            <a:chOff x="1694219" y="3593019"/>
            <a:chExt cx="5755562" cy="1236712"/>
          </a:xfrm>
        </p:grpSpPr>
        <p:grpSp>
          <p:nvGrpSpPr>
            <p:cNvPr id="25" name="组合 24">
              <a:extLst>
                <a:ext uri="{FF2B5EF4-FFF2-40B4-BE49-F238E27FC236}">
                  <a16:creationId xmlns:a16="http://schemas.microsoft.com/office/drawing/2014/main" id="{AC924A23-03E0-473E-B3E7-F6F7A56F02FF}"/>
                </a:ext>
              </a:extLst>
            </p:cNvPr>
            <p:cNvGrpSpPr/>
            <p:nvPr/>
          </p:nvGrpSpPr>
          <p:grpSpPr>
            <a:xfrm>
              <a:off x="1694219" y="3593019"/>
              <a:ext cx="5755562" cy="1236712"/>
              <a:chOff x="1212756" y="2996499"/>
              <a:chExt cx="5755562" cy="1236712"/>
            </a:xfrm>
          </p:grpSpPr>
          <p:grpSp>
            <p:nvGrpSpPr>
              <p:cNvPr id="26" name="组合 25">
                <a:extLst>
                  <a:ext uri="{FF2B5EF4-FFF2-40B4-BE49-F238E27FC236}">
                    <a16:creationId xmlns:a16="http://schemas.microsoft.com/office/drawing/2014/main" id="{72D0A15D-3234-4101-9FF2-2DCD662CE093}"/>
                  </a:ext>
                </a:extLst>
              </p:cNvPr>
              <p:cNvGrpSpPr/>
              <p:nvPr/>
            </p:nvGrpSpPr>
            <p:grpSpPr>
              <a:xfrm>
                <a:off x="1212756" y="2996499"/>
                <a:ext cx="5755562" cy="1236712"/>
                <a:chOff x="1212756" y="2996499"/>
                <a:chExt cx="5755562" cy="1236712"/>
              </a:xfrm>
            </p:grpSpPr>
            <p:grpSp>
              <p:nvGrpSpPr>
                <p:cNvPr id="36" name="组合 35">
                  <a:extLst>
                    <a:ext uri="{FF2B5EF4-FFF2-40B4-BE49-F238E27FC236}">
                      <a16:creationId xmlns:a16="http://schemas.microsoft.com/office/drawing/2014/main" id="{47BC2EF9-48E6-49F5-A45F-A30A5DC89685}"/>
                    </a:ext>
                  </a:extLst>
                </p:cNvPr>
                <p:cNvGrpSpPr/>
                <p:nvPr/>
              </p:nvGrpSpPr>
              <p:grpSpPr>
                <a:xfrm>
                  <a:off x="1212756" y="2996499"/>
                  <a:ext cx="5755562" cy="1200208"/>
                  <a:chOff x="393882" y="3169720"/>
                  <a:chExt cx="3959430" cy="1096188"/>
                </a:xfrm>
              </p:grpSpPr>
              <p:sp>
                <p:nvSpPr>
                  <p:cNvPr id="50" name="文本框 49">
                    <a:extLst>
                      <a:ext uri="{FF2B5EF4-FFF2-40B4-BE49-F238E27FC236}">
                        <a16:creationId xmlns:a16="http://schemas.microsoft.com/office/drawing/2014/main" id="{E1136598-4366-4D8A-8214-CF07B2053B38}"/>
                      </a:ext>
                    </a:extLst>
                  </p:cNvPr>
                  <p:cNvSpPr txBox="1"/>
                  <p:nvPr/>
                </p:nvSpPr>
                <p:spPr>
                  <a:xfrm>
                    <a:off x="4061964" y="3335138"/>
                    <a:ext cx="291348" cy="281103"/>
                  </a:xfrm>
                  <a:prstGeom prst="rect">
                    <a:avLst/>
                  </a:prstGeom>
                  <a:noFill/>
                </p:spPr>
                <p:txBody>
                  <a:bodyPr wrap="none" rtlCol="0">
                    <a:spAutoFit/>
                  </a:bodyPr>
                  <a:lstStyle/>
                  <a:p>
                    <a:r>
                      <a:rPr lang="en-US" altLang="zh-CN" dirty="0"/>
                      <a:t>5G</a:t>
                    </a:r>
                    <a:endParaRPr lang="zh-CN" altLang="en-US" dirty="0"/>
                  </a:p>
                </p:txBody>
              </p:sp>
              <p:sp>
                <p:nvSpPr>
                  <p:cNvPr id="51" name="文本框 50">
                    <a:extLst>
                      <a:ext uri="{FF2B5EF4-FFF2-40B4-BE49-F238E27FC236}">
                        <a16:creationId xmlns:a16="http://schemas.microsoft.com/office/drawing/2014/main" id="{121401EB-82F0-4B92-B3C8-1307BDD9CCF5}"/>
                      </a:ext>
                    </a:extLst>
                  </p:cNvPr>
                  <p:cNvSpPr txBox="1"/>
                  <p:nvPr/>
                </p:nvSpPr>
                <p:spPr>
                  <a:xfrm>
                    <a:off x="4061962" y="3927619"/>
                    <a:ext cx="291348" cy="281103"/>
                  </a:xfrm>
                  <a:prstGeom prst="rect">
                    <a:avLst/>
                  </a:prstGeom>
                  <a:noFill/>
                </p:spPr>
                <p:txBody>
                  <a:bodyPr wrap="none" rtlCol="0">
                    <a:spAutoFit/>
                  </a:bodyPr>
                  <a:lstStyle/>
                  <a:p>
                    <a:r>
                      <a:rPr lang="en-US" altLang="zh-CN" dirty="0"/>
                      <a:t>1G</a:t>
                    </a:r>
                    <a:endParaRPr lang="zh-CN" altLang="en-US" dirty="0"/>
                  </a:p>
                </p:txBody>
              </p:sp>
              <p:sp>
                <p:nvSpPr>
                  <p:cNvPr id="53" name="文本框 52">
                    <a:extLst>
                      <a:ext uri="{FF2B5EF4-FFF2-40B4-BE49-F238E27FC236}">
                        <a16:creationId xmlns:a16="http://schemas.microsoft.com/office/drawing/2014/main" id="{40C1C4AD-9E82-4FEC-B49F-EEF5C0110C29}"/>
                      </a:ext>
                    </a:extLst>
                  </p:cNvPr>
                  <p:cNvSpPr txBox="1"/>
                  <p:nvPr/>
                </p:nvSpPr>
                <p:spPr>
                  <a:xfrm>
                    <a:off x="393882" y="3169720"/>
                    <a:ext cx="368234" cy="109618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电</a:t>
                    </a:r>
                  </a:p>
                  <a:p>
                    <a:r>
                      <a:rPr lang="zh-CN" altLang="en-US" dirty="0"/>
                      <a:t>网</a:t>
                    </a:r>
                  </a:p>
                  <a:p>
                    <a:r>
                      <a:rPr lang="zh-CN" altLang="en-US" dirty="0"/>
                      <a:t>业</a:t>
                    </a:r>
                  </a:p>
                  <a:p>
                    <a:r>
                      <a:rPr lang="zh-CN" altLang="en-US" dirty="0"/>
                      <a:t>务</a:t>
                    </a:r>
                  </a:p>
                  <a:p>
                    <a:r>
                      <a:rPr lang="en-US" altLang="zh-CN" dirty="0"/>
                      <a:t>&lt;5G</a:t>
                    </a:r>
                  </a:p>
                </p:txBody>
              </p:sp>
            </p:grpSp>
            <p:sp>
              <p:nvSpPr>
                <p:cNvPr id="37" name="箭头: 右 36">
                  <a:extLst>
                    <a:ext uri="{FF2B5EF4-FFF2-40B4-BE49-F238E27FC236}">
                      <a16:creationId xmlns:a16="http://schemas.microsoft.com/office/drawing/2014/main" id="{F71FAB87-6754-4A1C-B898-F82C285483B5}"/>
                    </a:ext>
                  </a:extLst>
                </p:cNvPr>
                <p:cNvSpPr/>
                <p:nvPr/>
              </p:nvSpPr>
              <p:spPr>
                <a:xfrm>
                  <a:off x="1815805" y="3240328"/>
                  <a:ext cx="1563242" cy="168623"/>
                </a:xfrm>
                <a:prstGeom prst="rightArrow">
                  <a:avLst>
                    <a:gd name="adj1" fmla="val 50000"/>
                    <a:gd name="adj2" fmla="val 136680"/>
                  </a:avLst>
                </a:prstGeom>
                <a:ln>
                  <a:solidFill>
                    <a:srgbClr val="077E7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38" name="箭头: 右 37">
                  <a:extLst>
                    <a:ext uri="{FF2B5EF4-FFF2-40B4-BE49-F238E27FC236}">
                      <a16:creationId xmlns:a16="http://schemas.microsoft.com/office/drawing/2014/main" id="{5F5DB437-F0F6-47F3-BAA4-D62AB36E2872}"/>
                    </a:ext>
                  </a:extLst>
                </p:cNvPr>
                <p:cNvSpPr/>
                <p:nvPr/>
              </p:nvSpPr>
              <p:spPr>
                <a:xfrm>
                  <a:off x="1802131" y="3874768"/>
                  <a:ext cx="1571719" cy="184410"/>
                </a:xfrm>
                <a:prstGeom prst="rightArrow">
                  <a:avLst>
                    <a:gd name="adj1" fmla="val 50000"/>
                    <a:gd name="adj2" fmla="val 136680"/>
                  </a:avLst>
                </a:pr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BE40B811-1E9A-4189-83B1-84350CDD2222}"/>
                    </a:ext>
                  </a:extLst>
                </p:cNvPr>
                <p:cNvSpPr/>
                <p:nvPr/>
              </p:nvSpPr>
              <p:spPr>
                <a:xfrm>
                  <a:off x="4248873" y="3104328"/>
                  <a:ext cx="2170547" cy="512258"/>
                </a:xfrm>
                <a:prstGeom prst="roundRect">
                  <a:avLst/>
                </a:prstGeom>
                <a:solidFill>
                  <a:srgbClr val="D5E4E4"/>
                </a:solidFill>
                <a:ln>
                  <a:solidFill>
                    <a:srgbClr val="077E7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03D52710-6C43-4D84-9760-453542B7426A}"/>
                    </a:ext>
                  </a:extLst>
                </p:cNvPr>
                <p:cNvSpPr/>
                <p:nvPr/>
              </p:nvSpPr>
              <p:spPr>
                <a:xfrm>
                  <a:off x="4248873" y="3720953"/>
                  <a:ext cx="2170547" cy="512258"/>
                </a:xfrm>
                <a:prstGeom prst="roundRect">
                  <a:avLst/>
                </a:prstGeom>
                <a:solidFill>
                  <a:schemeClr val="accent2">
                    <a:lumMod val="60000"/>
                    <a:lumOff val="40000"/>
                  </a:schemeClr>
                </a:solidFill>
                <a:ln>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5" name="图片 44">
                  <a:extLst>
                    <a:ext uri="{FF2B5EF4-FFF2-40B4-BE49-F238E27FC236}">
                      <a16:creationId xmlns:a16="http://schemas.microsoft.com/office/drawing/2014/main" id="{0B3E8555-0CCF-4493-99F1-CAEC70B67561}"/>
                    </a:ext>
                  </a:extLst>
                </p:cNvPr>
                <p:cNvPicPr>
                  <a:picLocks noChangeAspect="1"/>
                </p:cNvPicPr>
                <p:nvPr/>
              </p:nvPicPr>
              <p:blipFill>
                <a:blip r:embed="rId3"/>
                <a:stretch>
                  <a:fillRect/>
                </a:stretch>
              </p:blipFill>
              <p:spPr>
                <a:xfrm>
                  <a:off x="4452355" y="3232849"/>
                  <a:ext cx="1822251" cy="304816"/>
                </a:xfrm>
                <a:prstGeom prst="rect">
                  <a:avLst/>
                </a:prstGeom>
              </p:spPr>
            </p:pic>
            <p:pic>
              <p:nvPicPr>
                <p:cNvPr id="46" name="图片 45">
                  <a:extLst>
                    <a:ext uri="{FF2B5EF4-FFF2-40B4-BE49-F238E27FC236}">
                      <a16:creationId xmlns:a16="http://schemas.microsoft.com/office/drawing/2014/main" id="{FEF1DE51-FDAF-4784-99DA-7A594C396780}"/>
                    </a:ext>
                  </a:extLst>
                </p:cNvPr>
                <p:cNvPicPr>
                  <a:picLocks noChangeAspect="1"/>
                </p:cNvPicPr>
                <p:nvPr/>
              </p:nvPicPr>
              <p:blipFill>
                <a:blip r:embed="rId4"/>
                <a:stretch>
                  <a:fillRect/>
                </a:stretch>
              </p:blipFill>
              <p:spPr>
                <a:xfrm>
                  <a:off x="4452355" y="3859927"/>
                  <a:ext cx="1822251" cy="298465"/>
                </a:xfrm>
                <a:prstGeom prst="rect">
                  <a:avLst/>
                </a:prstGeom>
              </p:spPr>
            </p:pic>
            <p:sp>
              <p:nvSpPr>
                <p:cNvPr id="48" name="文本框 47">
                  <a:extLst>
                    <a:ext uri="{FF2B5EF4-FFF2-40B4-BE49-F238E27FC236}">
                      <a16:creationId xmlns:a16="http://schemas.microsoft.com/office/drawing/2014/main" id="{B65A0DF2-C828-416D-BC45-CA5D431B14E8}"/>
                    </a:ext>
                  </a:extLst>
                </p:cNvPr>
                <p:cNvSpPr txBox="1"/>
                <p:nvPr/>
              </p:nvSpPr>
              <p:spPr>
                <a:xfrm>
                  <a:off x="3365539" y="3783814"/>
                  <a:ext cx="1164918" cy="307777"/>
                </a:xfrm>
                <a:prstGeom prst="rect">
                  <a:avLst/>
                </a:prstGeom>
                <a:noFill/>
              </p:spPr>
              <p:txBody>
                <a:bodyPr wrap="square" rtlCol="0">
                  <a:spAutoFit/>
                </a:bodyPr>
                <a:lstStyle/>
                <a:p>
                  <a:r>
                    <a:rPr lang="zh-CN" altLang="en-US" dirty="0"/>
                    <a:t>切片</a:t>
                  </a:r>
                  <a:r>
                    <a:rPr lang="en-US" altLang="zh-CN" dirty="0"/>
                    <a:t>2</a:t>
                  </a:r>
                  <a:endParaRPr lang="zh-CN" altLang="en-US" dirty="0"/>
                </a:p>
              </p:txBody>
            </p:sp>
          </p:grpSp>
          <p:sp>
            <p:nvSpPr>
              <p:cNvPr id="27" name="文本框 26">
                <a:extLst>
                  <a:ext uri="{FF2B5EF4-FFF2-40B4-BE49-F238E27FC236}">
                    <a16:creationId xmlns:a16="http://schemas.microsoft.com/office/drawing/2014/main" id="{9D4110BC-6E7B-4E93-9A8D-4CC9692AEFC3}"/>
                  </a:ext>
                </a:extLst>
              </p:cNvPr>
              <p:cNvSpPr txBox="1"/>
              <p:nvPr/>
            </p:nvSpPr>
            <p:spPr>
              <a:xfrm>
                <a:off x="3387065" y="3190605"/>
                <a:ext cx="1164918" cy="307777"/>
              </a:xfrm>
              <a:prstGeom prst="rect">
                <a:avLst/>
              </a:prstGeom>
              <a:noFill/>
            </p:spPr>
            <p:txBody>
              <a:bodyPr wrap="square" rtlCol="0">
                <a:spAutoFit/>
              </a:bodyPr>
              <a:lstStyle/>
              <a:p>
                <a:r>
                  <a:rPr lang="zh-CN" altLang="en-US" dirty="0"/>
                  <a:t>切片</a:t>
                </a:r>
                <a:r>
                  <a:rPr lang="en-US" altLang="zh-CN" dirty="0"/>
                  <a:t>1</a:t>
                </a:r>
                <a:endParaRPr lang="zh-CN" altLang="en-US" dirty="0"/>
              </a:p>
            </p:txBody>
          </p:sp>
        </p:grpSp>
        <p:sp>
          <p:nvSpPr>
            <p:cNvPr id="3" name="文本框 2">
              <a:extLst>
                <a:ext uri="{FF2B5EF4-FFF2-40B4-BE49-F238E27FC236}">
                  <a16:creationId xmlns:a16="http://schemas.microsoft.com/office/drawing/2014/main" id="{6D845982-3421-4E64-8E80-7B9660A4D909}"/>
                </a:ext>
              </a:extLst>
            </p:cNvPr>
            <p:cNvSpPr txBox="1"/>
            <p:nvPr/>
          </p:nvSpPr>
          <p:spPr>
            <a:xfrm>
              <a:off x="2341949" y="4046686"/>
              <a:ext cx="1689100" cy="430887"/>
            </a:xfrm>
            <a:prstGeom prst="rect">
              <a:avLst/>
            </a:prstGeom>
            <a:noFill/>
          </p:spPr>
          <p:txBody>
            <a:bodyPr wrap="square" rtlCol="0">
              <a:spAutoFit/>
            </a:bodyPr>
            <a:lstStyle/>
            <a:p>
              <a:r>
                <a:rPr lang="zh-CN" altLang="en-US" sz="1100" dirty="0"/>
                <a:t>分别输入大于、等于、小于</a:t>
              </a:r>
              <a:r>
                <a:rPr lang="en-US" altLang="zh-CN" sz="1100" dirty="0"/>
                <a:t>1G</a:t>
              </a:r>
              <a:r>
                <a:rPr lang="zh-CN" altLang="en-US" sz="1100" dirty="0"/>
                <a:t>的普通业务</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388137"/>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dirty="0">
                <a:solidFill>
                  <a:srgbClr val="077E78"/>
                </a:solidFill>
              </a:rPr>
              <a:t>切片</a:t>
            </a:r>
            <a:r>
              <a:rPr kumimoji="0" lang="zh-CN" altLang="en-US" sz="1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性能与安全性验证</a:t>
            </a:r>
            <a:br>
              <a:rPr kumimoji="0" lang="zh-CN" altLang="en-US" sz="20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5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11</a:t>
            </a:fld>
            <a:endParaRPr kumimoji="1" lang="zh-CN" altLang="en-US" sz="1400" dirty="0"/>
          </a:p>
        </p:txBody>
      </p:sp>
      <p:grpSp>
        <p:nvGrpSpPr>
          <p:cNvPr id="28" name="组合 27"/>
          <p:cNvGrpSpPr/>
          <p:nvPr/>
        </p:nvGrpSpPr>
        <p:grpSpPr>
          <a:xfrm>
            <a:off x="71846" y="1486534"/>
            <a:ext cx="440690" cy="3166745"/>
            <a:chOff x="71846" y="1486534"/>
            <a:chExt cx="440690" cy="3166745"/>
          </a:xfrm>
        </p:grpSpPr>
        <p:grpSp>
          <p:nvGrpSpPr>
            <p:cNvPr id="29" name="组合 28"/>
            <p:cNvGrpSpPr/>
            <p:nvPr/>
          </p:nvGrpSpPr>
          <p:grpSpPr>
            <a:xfrm>
              <a:off x="71846" y="1486534"/>
              <a:ext cx="440690" cy="3166745"/>
              <a:chOff x="71846" y="1486534"/>
              <a:chExt cx="440690" cy="3166745"/>
            </a:xfrm>
          </p:grpSpPr>
          <p:sp>
            <p:nvSpPr>
              <p:cNvPr id="31" name="箭头: V 形 36"/>
              <p:cNvSpPr/>
              <p:nvPr/>
            </p:nvSpPr>
            <p:spPr>
              <a:xfrm rot="5400000">
                <a:off x="-264387" y="1822767"/>
                <a:ext cx="1105536" cy="43307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2" name="箭头: V 形 37"/>
              <p:cNvSpPr/>
              <p:nvPr/>
            </p:nvSpPr>
            <p:spPr>
              <a:xfrm rot="5400000">
                <a:off x="-258671" y="2851466"/>
                <a:ext cx="1105533" cy="43180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3"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4"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35"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30"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
        <p:nvSpPr>
          <p:cNvPr id="17" name="内容占位符 2"/>
          <p:cNvSpPr>
            <a:spLocks noGrp="1"/>
          </p:cNvSpPr>
          <p:nvPr>
            <p:ph idx="1"/>
          </p:nvPr>
        </p:nvSpPr>
        <p:spPr>
          <a:xfrm>
            <a:off x="938583" y="1381677"/>
            <a:ext cx="6261428" cy="229939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t" anchorCtr="0" compatLnSpc="1">
            <a:noAutofit/>
          </a:bodyPr>
          <a:lstStyle/>
          <a:p>
            <a:pPr marL="278765" marR="0" lvl="0" indent="-278765" algn="l" defTabSz="685800" rtl="0" eaLnBrk="1" fontAlgn="auto" latinLnBrk="0" hangingPunct="1">
              <a:lnSpc>
                <a:spcPct val="120000"/>
              </a:lnSpc>
              <a:spcBef>
                <a:spcPts val="750"/>
              </a:spcBef>
              <a:spcAft>
                <a:spcPts val="0"/>
              </a:spcAft>
              <a:buClr>
                <a:srgbClr val="C00000"/>
              </a:buClr>
              <a:buSzPct val="85000"/>
              <a:buFont typeface="Wingdings" panose="05000000000000000000" pitchFamily="2" charset="2"/>
              <a:buChar char="p"/>
              <a:defRPr/>
            </a:pPr>
            <a:r>
              <a:rPr lang="zh-CN" altLang="en-US" sz="1400" dirty="0">
                <a:latin typeface="微软雅黑" panose="020B0503020204020204" pitchFamily="34" charset="-122"/>
                <a:ea typeface="微软雅黑" panose="020B0503020204020204" pitchFamily="34" charset="-122"/>
              </a:rPr>
              <a:t>汇聚</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层</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带宽验证</a:t>
            </a:r>
            <a:endPar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603885" marR="0" lvl="1" indent="-232410" algn="l" defTabSz="685800" rtl="0" eaLnBrk="1" fontAlgn="auto" latinLnBrk="0" hangingPunct="1">
              <a:lnSpc>
                <a:spcPct val="120000"/>
              </a:lnSpc>
              <a:spcBef>
                <a:spcPts val="375"/>
              </a:spcBef>
              <a:spcAft>
                <a:spcPts val="0"/>
              </a:spcAft>
              <a:buClr>
                <a:srgbClr val="C00000"/>
              </a:buClr>
              <a:buSzPct val="85000"/>
              <a:buFont typeface="Wingdings" panose="05000000000000000000" pitchFamily="2" charset="2"/>
              <a:buChar char="Ø"/>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创建的颗粒度范围为</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5G-50G</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的切片</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603885" marR="0" lvl="1" indent="-232410" algn="l" defTabSz="685800" rtl="0" eaLnBrk="1" fontAlgn="auto" latinLnBrk="0" hangingPunct="1">
              <a:lnSpc>
                <a:spcPct val="120000"/>
              </a:lnSpc>
              <a:spcBef>
                <a:spcPts val="375"/>
              </a:spcBef>
              <a:spcAft>
                <a:spcPts val="0"/>
              </a:spcAft>
              <a:buClr>
                <a:srgbClr val="C00000"/>
              </a:buClr>
              <a:buSzPct val="85000"/>
              <a:buFont typeface="Wingdings" panose="05000000000000000000" pitchFamily="2" charset="2"/>
              <a:buChar char="Ø"/>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分别验证数据业务不超过和超过切片带宽时，接收端的丢包率</a:t>
            </a:r>
          </a:p>
          <a:p>
            <a:pPr marL="603885" marR="0" lvl="1" indent="-232410" algn="l" defTabSz="685800" rtl="0" eaLnBrk="1" fontAlgn="auto" latinLnBrk="0" hangingPunct="1">
              <a:lnSpc>
                <a:spcPct val="120000"/>
              </a:lnSpc>
              <a:spcBef>
                <a:spcPts val="375"/>
              </a:spcBef>
              <a:spcAft>
                <a:spcPts val="0"/>
              </a:spcAft>
              <a:buClr>
                <a:srgbClr val="C00000"/>
              </a:buClr>
              <a:buSzPct val="85000"/>
              <a:buFont typeface="Wingdings" panose="05000000000000000000" pitchFamily="2" charset="2"/>
              <a:buChar char="Ø"/>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验证 在网络空载和高负载情况下，</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切片的带宽性能是否有差异</a:t>
            </a:r>
            <a:endParaRPr lang="en-US" altLang="zh-CN" sz="1100" dirty="0">
              <a:latin typeface="微软雅黑" panose="020B0503020204020204" pitchFamily="34" charset="-122"/>
              <a:ea typeface="微软雅黑" panose="020B0503020204020204" pitchFamily="34" charset="-122"/>
            </a:endParaRPr>
          </a:p>
          <a:p>
            <a:pPr lvl="1">
              <a:lnSpc>
                <a:spcPct val="120000"/>
              </a:lnSpc>
              <a:buClr>
                <a:srgbClr val="C00000"/>
              </a:buClr>
              <a:buSzPct val="85000"/>
              <a:buFont typeface="Wingdings" panose="05000000000000000000" pitchFamily="2" charset="2"/>
              <a:buChar char="Ø"/>
            </a:pPr>
            <a:endParaRPr lang="zh-CN" altLang="en-US" sz="1100" dirty="0">
              <a:latin typeface="微软雅黑" panose="020B0503020204020204" pitchFamily="34" charset="-122"/>
              <a:ea typeface="微软雅黑" panose="020B0503020204020204" pitchFamily="34" charset="-122"/>
            </a:endParaRPr>
          </a:p>
        </p:txBody>
      </p:sp>
      <p:sp>
        <p:nvSpPr>
          <p:cNvPr id="26" name="内容占位符 2"/>
          <p:cNvSpPr txBox="1"/>
          <p:nvPr/>
        </p:nvSpPr>
        <p:spPr>
          <a:xfrm>
            <a:off x="938583" y="2747263"/>
            <a:ext cx="7127568" cy="229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rtlCol="0" anchor="t" anchorCtr="0" compatLnSpc="1">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278765" indent="-278765">
              <a:lnSpc>
                <a:spcPct val="120000"/>
              </a:lnSpc>
              <a:buClr>
                <a:srgbClr val="C00000"/>
              </a:buClr>
              <a:buSzPct val="85000"/>
              <a:buFont typeface="Wingdings" panose="05000000000000000000" pitchFamily="2" charset="2"/>
              <a:buChar char="p"/>
              <a:defRPr/>
            </a:pPr>
            <a:r>
              <a:rPr lang="zh-CN" altLang="en-US" sz="1400" dirty="0">
                <a:latin typeface="微软雅黑" panose="020B0503020204020204" pitchFamily="34" charset="-122"/>
                <a:ea typeface="微软雅黑" panose="020B0503020204020204" pitchFamily="34" charset="-122"/>
              </a:rPr>
              <a:t>汇聚</a:t>
            </a:r>
            <a:r>
              <a:rPr lang="zh-CN" altLang="en-US" sz="1400" dirty="0">
                <a:solidFill>
                  <a:prstClr val="black"/>
                </a:solidFill>
                <a:latin typeface="微软雅黑" panose="020B0503020204020204" pitchFamily="34" charset="-122"/>
                <a:ea typeface="微软雅黑" panose="020B0503020204020204" pitchFamily="34" charset="-122"/>
              </a:rPr>
              <a:t>层</a:t>
            </a:r>
            <a:r>
              <a:rPr lang="zh-CN" altLang="en-US" sz="1400" b="1" dirty="0">
                <a:solidFill>
                  <a:prstClr val="black"/>
                </a:solidFill>
                <a:latin typeface="微软雅黑" panose="020B0503020204020204" pitchFamily="34" charset="-122"/>
                <a:ea typeface="微软雅黑" panose="020B0503020204020204" pitchFamily="34" charset="-122"/>
              </a:rPr>
              <a:t>多跳时延验证</a:t>
            </a:r>
            <a:endParaRPr lang="en-US" altLang="zh-CN" sz="1400" b="1" dirty="0">
              <a:solidFill>
                <a:prstClr val="black"/>
              </a:solidFill>
              <a:latin typeface="微软雅黑" panose="020B0503020204020204" pitchFamily="34" charset="-122"/>
              <a:ea typeface="微软雅黑" panose="020B0503020204020204" pitchFamily="34" charset="-122"/>
            </a:endParaRPr>
          </a:p>
          <a:p>
            <a:pPr marL="603885" lvl="1" indent="-232410">
              <a:lnSpc>
                <a:spcPct val="120000"/>
              </a:lnSpc>
              <a:buClr>
                <a:srgbClr val="C00000"/>
              </a:buClr>
              <a:buSzPct val="85000"/>
              <a:buFont typeface="Wingdings" panose="05000000000000000000" pitchFamily="2" charset="2"/>
              <a:buChar char="Ø"/>
              <a:defRPr/>
            </a:pPr>
            <a:r>
              <a:rPr lang="zh-CN" altLang="en-US" sz="1400" dirty="0">
                <a:solidFill>
                  <a:prstClr val="black"/>
                </a:solidFill>
                <a:latin typeface="微软雅黑" panose="020B0503020204020204" pitchFamily="34" charset="-122"/>
                <a:ea typeface="微软雅黑" panose="020B0503020204020204" pitchFamily="34" charset="-122"/>
              </a:rPr>
              <a:t>验证本地业务和环网业务在通过</a:t>
            </a:r>
            <a:r>
              <a:rPr lang="zh-CN" altLang="en-US" sz="1400" b="1" dirty="0">
                <a:solidFill>
                  <a:prstClr val="black"/>
                </a:solidFill>
                <a:latin typeface="微软雅黑" panose="020B0503020204020204" pitchFamily="34" charset="-122"/>
                <a:ea typeface="微软雅黑" panose="020B0503020204020204" pitchFamily="34" charset="-122"/>
              </a:rPr>
              <a:t>多跳</a:t>
            </a:r>
            <a:r>
              <a:rPr lang="zh-CN" altLang="en-US" sz="1400" dirty="0">
                <a:solidFill>
                  <a:prstClr val="black"/>
                </a:solidFill>
                <a:latin typeface="微软雅黑" panose="020B0503020204020204" pitchFamily="34" charset="-122"/>
                <a:ea typeface="微软雅黑" panose="020B0503020204020204" pitchFamily="34" charset="-122"/>
              </a:rPr>
              <a:t>到达汇聚节点时的时延是否满足各自的要求</a:t>
            </a:r>
            <a:endParaRPr lang="en-US" altLang="zh-CN" sz="1100" dirty="0">
              <a:latin typeface="微软雅黑" panose="020B0503020204020204" pitchFamily="34" charset="-122"/>
              <a:ea typeface="微软雅黑" panose="020B0503020204020204" pitchFamily="34" charset="-122"/>
            </a:endParaRPr>
          </a:p>
          <a:p>
            <a:pPr lvl="1">
              <a:lnSpc>
                <a:spcPct val="120000"/>
              </a:lnSpc>
              <a:buClr>
                <a:srgbClr val="C00000"/>
              </a:buClr>
              <a:buSzPct val="85000"/>
              <a:buFont typeface="Wingdings" panose="05000000000000000000" pitchFamily="2" charset="2"/>
              <a:buChar char="Ø"/>
            </a:pPr>
            <a:endParaRPr lang="zh-CN" altLang="en-US" sz="11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383223" y="3440114"/>
            <a:ext cx="4377553" cy="17020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417696"/>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dirty="0">
                <a:solidFill>
                  <a:srgbClr val="077E78"/>
                </a:solidFill>
              </a:rPr>
              <a:t>切片</a:t>
            </a:r>
            <a:r>
              <a:rPr kumimoji="0" lang="zh-CN" altLang="en-US" sz="1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性能与安全性验证</a:t>
            </a:r>
            <a:br>
              <a:rPr kumimoji="0" lang="zh-CN" altLang="en-US" sz="3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5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12</a:t>
            </a:fld>
            <a:endParaRPr kumimoji="1" lang="zh-CN" altLang="en-US" sz="1400" dirty="0"/>
          </a:p>
        </p:txBody>
      </p:sp>
      <p:grpSp>
        <p:nvGrpSpPr>
          <p:cNvPr id="28" name="组合 27"/>
          <p:cNvGrpSpPr/>
          <p:nvPr/>
        </p:nvGrpSpPr>
        <p:grpSpPr>
          <a:xfrm>
            <a:off x="71846" y="1486534"/>
            <a:ext cx="440690" cy="3166745"/>
            <a:chOff x="71846" y="1486534"/>
            <a:chExt cx="440690" cy="3166745"/>
          </a:xfrm>
        </p:grpSpPr>
        <p:grpSp>
          <p:nvGrpSpPr>
            <p:cNvPr id="29" name="组合 28"/>
            <p:cNvGrpSpPr/>
            <p:nvPr/>
          </p:nvGrpSpPr>
          <p:grpSpPr>
            <a:xfrm>
              <a:off x="71846" y="1486534"/>
              <a:ext cx="440690" cy="3166745"/>
              <a:chOff x="71846" y="1486534"/>
              <a:chExt cx="440690" cy="3166745"/>
            </a:xfrm>
          </p:grpSpPr>
          <p:sp>
            <p:nvSpPr>
              <p:cNvPr id="31" name="箭头: V 形 36"/>
              <p:cNvSpPr/>
              <p:nvPr/>
            </p:nvSpPr>
            <p:spPr>
              <a:xfrm rot="5400000">
                <a:off x="-264387" y="1822767"/>
                <a:ext cx="1105536" cy="43307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2" name="箭头: V 形 37"/>
              <p:cNvSpPr/>
              <p:nvPr/>
            </p:nvSpPr>
            <p:spPr>
              <a:xfrm rot="5400000">
                <a:off x="-258671" y="2851466"/>
                <a:ext cx="1105533" cy="43180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3" name="箭头: V 形 38"/>
              <p:cNvSpPr/>
              <p:nvPr/>
            </p:nvSpPr>
            <p:spPr>
              <a:xfrm rot="5400000">
                <a:off x="-256767" y="3883977"/>
                <a:ext cx="1105535"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4"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35"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30"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graphicFrame>
        <p:nvGraphicFramePr>
          <p:cNvPr id="3" name="图示 2"/>
          <p:cNvGraphicFramePr/>
          <p:nvPr/>
        </p:nvGraphicFramePr>
        <p:xfrm>
          <a:off x="1524000" y="1486534"/>
          <a:ext cx="6096000" cy="3166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388137"/>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dirty="0">
                <a:solidFill>
                  <a:srgbClr val="077E78"/>
                </a:solidFill>
              </a:rPr>
              <a:t>切片</a:t>
            </a:r>
            <a:r>
              <a:rPr kumimoji="0" lang="zh-CN" altLang="en-US" sz="1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性能与安全性验证</a:t>
            </a:r>
            <a:br>
              <a:rPr kumimoji="0" lang="zh-CN" altLang="en-US" sz="20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5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13</a:t>
            </a:fld>
            <a:endParaRPr kumimoji="1" lang="zh-CN" altLang="en-US" sz="1400" dirty="0"/>
          </a:p>
        </p:txBody>
      </p:sp>
      <p:sp>
        <p:nvSpPr>
          <p:cNvPr id="17" name="内容占位符 2"/>
          <p:cNvSpPr>
            <a:spLocks noGrp="1"/>
          </p:cNvSpPr>
          <p:nvPr>
            <p:ph idx="1"/>
          </p:nvPr>
        </p:nvSpPr>
        <p:spPr>
          <a:xfrm>
            <a:off x="765318" y="1402919"/>
            <a:ext cx="7023428" cy="19731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t" anchorCtr="0" compatLnSpc="1">
            <a:noAutofit/>
          </a:bodyPr>
          <a:lstStyle/>
          <a:p>
            <a:pPr marL="278765" marR="0" lvl="0" indent="-278765" algn="l" defTabSz="685800" rtl="0" eaLnBrk="1" fontAlgn="auto" latinLnBrk="0" hangingPunct="1">
              <a:lnSpc>
                <a:spcPct val="120000"/>
              </a:lnSpc>
              <a:spcBef>
                <a:spcPts val="750"/>
              </a:spcBef>
              <a:spcAft>
                <a:spcPts val="0"/>
              </a:spcAft>
              <a:buClr>
                <a:srgbClr val="C00000"/>
              </a:buClr>
              <a:buSzPct val="85000"/>
              <a:buFont typeface="Wingdings" panose="05000000000000000000" pitchFamily="2" charset="2"/>
              <a:buChar char="p"/>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接入层</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带宽验证</a:t>
            </a:r>
            <a:endPar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603885" marR="0" lvl="1" indent="-232410" algn="l" defTabSz="685800" rtl="0" eaLnBrk="1" fontAlgn="auto" latinLnBrk="0" hangingPunct="1">
              <a:lnSpc>
                <a:spcPct val="120000"/>
              </a:lnSpc>
              <a:spcBef>
                <a:spcPts val="375"/>
              </a:spcBef>
              <a:spcAft>
                <a:spcPts val="0"/>
              </a:spcAft>
              <a:buClr>
                <a:srgbClr val="C00000"/>
              </a:buClr>
              <a:buSzPct val="85000"/>
              <a:buFont typeface="Wingdings" panose="05000000000000000000" pitchFamily="2" charset="2"/>
              <a:buChar char="Ø"/>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创建的颗粒度范围为</a:t>
            </a:r>
            <a:r>
              <a:rPr lang="en-US" altLang="zh-CN" sz="1400" dirty="0">
                <a:solidFill>
                  <a:prstClr val="black"/>
                </a:solidFill>
                <a:latin typeface="微软雅黑" panose="020B0503020204020204" pitchFamily="34" charset="-122"/>
                <a:ea typeface="微软雅黑" panose="020B0503020204020204" pitchFamily="34" charset="-122"/>
              </a:rPr>
              <a:t>10M</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-5G</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的切片</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603885" marR="0" lvl="1" indent="-232410" algn="l" defTabSz="685800" rtl="0" eaLnBrk="1" fontAlgn="auto" latinLnBrk="0" hangingPunct="1">
              <a:lnSpc>
                <a:spcPct val="120000"/>
              </a:lnSpc>
              <a:spcBef>
                <a:spcPts val="375"/>
              </a:spcBef>
              <a:spcAft>
                <a:spcPts val="0"/>
              </a:spcAft>
              <a:buClr>
                <a:srgbClr val="C00000"/>
              </a:buClr>
              <a:buSzPct val="85000"/>
              <a:buFont typeface="Wingdings" panose="05000000000000000000" pitchFamily="2" charset="2"/>
              <a:buChar char="Ø"/>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分别验证数据业务不超过和超过切片带宽时，不同颗粒度的切片的丢包情况</a:t>
            </a:r>
          </a:p>
          <a:p>
            <a:pPr marL="603885" marR="0" lvl="1" indent="-232410" algn="l" defTabSz="685800" rtl="0" eaLnBrk="1" fontAlgn="auto" latinLnBrk="0" hangingPunct="1">
              <a:lnSpc>
                <a:spcPct val="120000"/>
              </a:lnSpc>
              <a:spcBef>
                <a:spcPts val="375"/>
              </a:spcBef>
              <a:spcAft>
                <a:spcPts val="0"/>
              </a:spcAft>
              <a:buClr>
                <a:srgbClr val="C00000"/>
              </a:buClr>
              <a:buSzPct val="85000"/>
              <a:buFont typeface="Wingdings" panose="05000000000000000000" pitchFamily="2" charset="2"/>
              <a:buChar char="Ø"/>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验证在网络空载和高负载情况下，不同颗粒度的切片的带宽性能是否有差异</a:t>
            </a:r>
            <a:endParaRPr lang="en-US" altLang="zh-CN" sz="1400" dirty="0">
              <a:solidFill>
                <a:prstClr val="black"/>
              </a:solidFill>
              <a:latin typeface="微软雅黑" panose="020B0503020204020204" pitchFamily="34" charset="-122"/>
              <a:ea typeface="微软雅黑" panose="020B0503020204020204" pitchFamily="34" charset="-122"/>
            </a:endParaRPr>
          </a:p>
          <a:p>
            <a:pPr marL="278765" indent="-278765">
              <a:lnSpc>
                <a:spcPct val="120000"/>
              </a:lnSpc>
              <a:buClr>
                <a:srgbClr val="C00000"/>
              </a:buClr>
              <a:buSzPct val="85000"/>
              <a:buFont typeface="Wingdings" panose="05000000000000000000" pitchFamily="2" charset="2"/>
              <a:buChar char="p"/>
              <a:defRPr/>
            </a:pPr>
            <a:r>
              <a:rPr lang="zh-CN" altLang="en-US" sz="1400" dirty="0">
                <a:solidFill>
                  <a:prstClr val="black"/>
                </a:solidFill>
                <a:latin typeface="微软雅黑" panose="020B0503020204020204" pitchFamily="34" charset="-122"/>
                <a:ea typeface="微软雅黑" panose="020B0503020204020204" pitchFamily="34" charset="-122"/>
              </a:rPr>
              <a:t>接入层</a:t>
            </a:r>
            <a:r>
              <a:rPr lang="zh-CN" altLang="en-US" sz="1400" b="1" dirty="0">
                <a:solidFill>
                  <a:prstClr val="black"/>
                </a:solidFill>
                <a:latin typeface="微软雅黑" panose="020B0503020204020204" pitchFamily="34" charset="-122"/>
                <a:ea typeface="微软雅黑" panose="020B0503020204020204" pitchFamily="34" charset="-122"/>
              </a:rPr>
              <a:t>时延验证</a:t>
            </a:r>
            <a:endParaRPr lang="en-US" altLang="zh-CN" sz="1400" b="1" dirty="0">
              <a:solidFill>
                <a:prstClr val="black"/>
              </a:solidFill>
              <a:latin typeface="微软雅黑" panose="020B0503020204020204" pitchFamily="34" charset="-122"/>
              <a:ea typeface="微软雅黑" panose="020B0503020204020204" pitchFamily="34" charset="-122"/>
            </a:endParaRPr>
          </a:p>
          <a:p>
            <a:pPr marL="603885" lvl="1" indent="-232410">
              <a:lnSpc>
                <a:spcPct val="120000"/>
              </a:lnSpc>
              <a:buClr>
                <a:srgbClr val="C00000"/>
              </a:buClr>
              <a:buSzPct val="85000"/>
              <a:buFont typeface="Wingdings" panose="05000000000000000000" pitchFamily="2" charset="2"/>
              <a:buChar char="Ø"/>
              <a:defRPr/>
            </a:pPr>
            <a:r>
              <a:rPr lang="zh-CN" altLang="en-US" sz="1400" dirty="0">
                <a:solidFill>
                  <a:prstClr val="black"/>
                </a:solidFill>
                <a:latin typeface="微软雅黑" panose="020B0503020204020204" pitchFamily="34" charset="-122"/>
                <a:ea typeface="微软雅黑" panose="020B0503020204020204" pitchFamily="34" charset="-122"/>
              </a:rPr>
              <a:t>验证不同数量、不同速率的本地业务到接入点时的时延是否满足各自的要求</a:t>
            </a:r>
            <a:endParaRPr lang="en-US" altLang="zh-CN" sz="1100" dirty="0">
              <a:latin typeface="微软雅黑" panose="020B0503020204020204" pitchFamily="34" charset="-122"/>
              <a:ea typeface="微软雅黑" panose="020B0503020204020204" pitchFamily="34" charset="-122"/>
            </a:endParaRPr>
          </a:p>
          <a:p>
            <a:pPr marL="371475" marR="0" lvl="1" indent="0" algn="l" defTabSz="685800" rtl="0" eaLnBrk="1" fontAlgn="auto" latinLnBrk="0" hangingPunct="1">
              <a:lnSpc>
                <a:spcPct val="120000"/>
              </a:lnSpc>
              <a:spcBef>
                <a:spcPts val="375"/>
              </a:spcBef>
              <a:spcAft>
                <a:spcPts val="0"/>
              </a:spcAft>
              <a:buClr>
                <a:srgbClr val="C00000"/>
              </a:buClr>
              <a:buSzPct val="85000"/>
              <a:buNone/>
              <a:defRPr/>
            </a:pPr>
            <a:endParaRPr lang="en-US" altLang="zh-CN" sz="1100" dirty="0">
              <a:latin typeface="微软雅黑" panose="020B0503020204020204" pitchFamily="34" charset="-122"/>
              <a:ea typeface="微软雅黑" panose="020B0503020204020204" pitchFamily="34" charset="-122"/>
            </a:endParaRPr>
          </a:p>
          <a:p>
            <a:pPr lvl="1">
              <a:lnSpc>
                <a:spcPct val="120000"/>
              </a:lnSpc>
              <a:buClr>
                <a:srgbClr val="C00000"/>
              </a:buClr>
              <a:buSzPct val="85000"/>
              <a:buFont typeface="Wingdings" panose="05000000000000000000" pitchFamily="2" charset="2"/>
              <a:buChar char="Ø"/>
            </a:pPr>
            <a:endParaRPr lang="zh-CN" altLang="en-US" sz="11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383223" y="3440114"/>
            <a:ext cx="4377553" cy="1702023"/>
          </a:xfrm>
          <a:prstGeom prst="rect">
            <a:avLst/>
          </a:prstGeom>
        </p:spPr>
      </p:pic>
      <p:grpSp>
        <p:nvGrpSpPr>
          <p:cNvPr id="19" name="组合 18"/>
          <p:cNvGrpSpPr/>
          <p:nvPr/>
        </p:nvGrpSpPr>
        <p:grpSpPr>
          <a:xfrm>
            <a:off x="71846" y="1486534"/>
            <a:ext cx="440690" cy="3166745"/>
            <a:chOff x="71846" y="1486534"/>
            <a:chExt cx="440690" cy="3166745"/>
          </a:xfrm>
        </p:grpSpPr>
        <p:grpSp>
          <p:nvGrpSpPr>
            <p:cNvPr id="20" name="组合 19"/>
            <p:cNvGrpSpPr/>
            <p:nvPr/>
          </p:nvGrpSpPr>
          <p:grpSpPr>
            <a:xfrm>
              <a:off x="71846" y="1486534"/>
              <a:ext cx="440690" cy="3166745"/>
              <a:chOff x="71846" y="1486534"/>
              <a:chExt cx="440690" cy="3166745"/>
            </a:xfrm>
          </p:grpSpPr>
          <p:sp>
            <p:nvSpPr>
              <p:cNvPr id="22" name="箭头: V 形 36"/>
              <p:cNvSpPr/>
              <p:nvPr/>
            </p:nvSpPr>
            <p:spPr>
              <a:xfrm rot="5400000">
                <a:off x="-264387" y="1822767"/>
                <a:ext cx="1105536" cy="43307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23" name="箭头: V 形 37"/>
              <p:cNvSpPr/>
              <p:nvPr/>
            </p:nvSpPr>
            <p:spPr>
              <a:xfrm rot="5400000">
                <a:off x="-258671" y="2851466"/>
                <a:ext cx="1105533" cy="43180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24" name="箭头: V 形 38"/>
              <p:cNvSpPr/>
              <p:nvPr/>
            </p:nvSpPr>
            <p:spPr>
              <a:xfrm rot="5400000">
                <a:off x="-256767" y="3883977"/>
                <a:ext cx="1105535"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25"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27"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21"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388137"/>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b="1" kern="0" dirty="0">
                <a:solidFill>
                  <a:srgbClr val="077E78"/>
                </a:solidFill>
                <a:latin typeface="微软雅黑" panose="020B0503020204020204" pitchFamily="34" charset="-122"/>
                <a:ea typeface="微软雅黑" panose="020B0503020204020204" pitchFamily="34" charset="-122"/>
                <a:sym typeface="+mn-ea"/>
              </a:rPr>
              <a:t>切片管理及调度验证</a:t>
            </a:r>
            <a:br>
              <a:rPr kumimoji="0" lang="zh-CN" altLang="en-US" sz="24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solidFill>
                <a:srgbClr val="077E78"/>
              </a:solidFill>
            </a:endParaRPr>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3C8C93"/>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14</a:t>
            </a:fld>
            <a:endParaRPr kumimoji="1" lang="zh-CN" altLang="en-US" sz="1400" dirty="0"/>
          </a:p>
        </p:txBody>
      </p:sp>
      <p:graphicFrame>
        <p:nvGraphicFramePr>
          <p:cNvPr id="3" name="图示 2"/>
          <p:cNvGraphicFramePr/>
          <p:nvPr/>
        </p:nvGraphicFramePr>
        <p:xfrm>
          <a:off x="1524000" y="1486534"/>
          <a:ext cx="6096000" cy="3166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7" name="组合 16"/>
          <p:cNvGrpSpPr/>
          <p:nvPr/>
        </p:nvGrpSpPr>
        <p:grpSpPr>
          <a:xfrm>
            <a:off x="71846" y="1486534"/>
            <a:ext cx="440690" cy="3166745"/>
            <a:chOff x="71846" y="1486534"/>
            <a:chExt cx="440690" cy="3166745"/>
          </a:xfrm>
        </p:grpSpPr>
        <p:grpSp>
          <p:nvGrpSpPr>
            <p:cNvPr id="18" name="组合 17"/>
            <p:cNvGrpSpPr/>
            <p:nvPr/>
          </p:nvGrpSpPr>
          <p:grpSpPr>
            <a:xfrm>
              <a:off x="71846" y="1486534"/>
              <a:ext cx="440690" cy="3166745"/>
              <a:chOff x="71846" y="1486534"/>
              <a:chExt cx="440690" cy="3166745"/>
            </a:xfrm>
          </p:grpSpPr>
          <p:sp>
            <p:nvSpPr>
              <p:cNvPr id="20" name="箭头: V 形 36"/>
              <p:cNvSpPr/>
              <p:nvPr/>
            </p:nvSpPr>
            <p:spPr>
              <a:xfrm rot="5400000">
                <a:off x="-264387" y="1822767"/>
                <a:ext cx="1105536"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21" name="箭头: V 形 37"/>
              <p:cNvSpPr/>
              <p:nvPr/>
            </p:nvSpPr>
            <p:spPr>
              <a:xfrm rot="5400000">
                <a:off x="-258671" y="2851466"/>
                <a:ext cx="1105533" cy="43180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22" name="箭头: V 形 38"/>
              <p:cNvSpPr/>
              <p:nvPr/>
            </p:nvSpPr>
            <p:spPr>
              <a:xfrm rot="5400000">
                <a:off x="-256767" y="3883977"/>
                <a:ext cx="1105535"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23"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24"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19"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
        <p:nvSpPr>
          <p:cNvPr id="4" name="箭头: 右 3"/>
          <p:cNvSpPr/>
          <p:nvPr/>
        </p:nvSpPr>
        <p:spPr>
          <a:xfrm>
            <a:off x="512536" y="2007455"/>
            <a:ext cx="1011464" cy="224852"/>
          </a:xfrm>
          <a:prstGeom prst="rightArrow">
            <a:avLst/>
          </a:prstGeom>
          <a:solidFill>
            <a:srgbClr val="9ED3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箭头: 右 41"/>
          <p:cNvSpPr/>
          <p:nvPr/>
        </p:nvSpPr>
        <p:spPr>
          <a:xfrm>
            <a:off x="504916" y="3918121"/>
            <a:ext cx="1011464" cy="224852"/>
          </a:xfrm>
          <a:prstGeom prst="rightArrow">
            <a:avLst/>
          </a:prstGeom>
          <a:solidFill>
            <a:srgbClr val="9ED3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477094" y="1375730"/>
            <a:ext cx="1082348" cy="307777"/>
          </a:xfrm>
          <a:prstGeom prst="rect">
            <a:avLst/>
          </a:prstGeom>
          <a:solidFill>
            <a:schemeClr val="accent2">
              <a:lumMod val="60000"/>
              <a:lumOff val="40000"/>
            </a:schemeClr>
          </a:solidFill>
        </p:spPr>
        <p:txBody>
          <a:bodyPr wrap="none" rtlCol="0">
            <a:spAutoFit/>
          </a:bodyPr>
          <a:lstStyle/>
          <a:p>
            <a:r>
              <a:rPr lang="zh-CN" altLang="en-US" dirty="0"/>
              <a:t>切片颗粒度</a:t>
            </a:r>
          </a:p>
        </p:txBody>
      </p:sp>
      <p:sp>
        <p:nvSpPr>
          <p:cNvPr id="43" name="文本框 42"/>
          <p:cNvSpPr txBox="1"/>
          <p:nvPr/>
        </p:nvSpPr>
        <p:spPr>
          <a:xfrm>
            <a:off x="684764" y="2007455"/>
            <a:ext cx="604653" cy="200055"/>
          </a:xfrm>
          <a:prstGeom prst="rect">
            <a:avLst/>
          </a:prstGeom>
          <a:solidFill>
            <a:schemeClr val="accent2">
              <a:lumMod val="60000"/>
              <a:lumOff val="40000"/>
            </a:schemeClr>
          </a:solidFill>
        </p:spPr>
        <p:txBody>
          <a:bodyPr wrap="none" rtlCol="0">
            <a:spAutoFit/>
          </a:bodyPr>
          <a:lstStyle/>
          <a:p>
            <a:r>
              <a:rPr lang="en-US" altLang="zh-CN" sz="700" dirty="0"/>
              <a:t>50G-200G</a:t>
            </a:r>
            <a:endParaRPr lang="zh-CN" altLang="en-US" sz="700" dirty="0"/>
          </a:p>
        </p:txBody>
      </p:sp>
      <p:sp>
        <p:nvSpPr>
          <p:cNvPr id="12" name="文本框 11"/>
          <p:cNvSpPr txBox="1"/>
          <p:nvPr/>
        </p:nvSpPr>
        <p:spPr>
          <a:xfrm>
            <a:off x="549982" y="2195914"/>
            <a:ext cx="889987" cy="261610"/>
          </a:xfrm>
          <a:prstGeom prst="rect">
            <a:avLst/>
          </a:prstGeom>
          <a:noFill/>
        </p:spPr>
        <p:txBody>
          <a:bodyPr wrap="none" rtlCol="0">
            <a:spAutoFit/>
          </a:bodyPr>
          <a:lstStyle/>
          <a:p>
            <a:r>
              <a:rPr lang="zh-CN" altLang="en-US" sz="1050" dirty="0"/>
              <a:t>高速率业务</a:t>
            </a:r>
          </a:p>
        </p:txBody>
      </p:sp>
      <p:grpSp>
        <p:nvGrpSpPr>
          <p:cNvPr id="13" name="组合 12"/>
          <p:cNvGrpSpPr/>
          <p:nvPr/>
        </p:nvGrpSpPr>
        <p:grpSpPr>
          <a:xfrm>
            <a:off x="515697" y="2960641"/>
            <a:ext cx="1011464" cy="591166"/>
            <a:chOff x="515697" y="2960641"/>
            <a:chExt cx="1011464" cy="591166"/>
          </a:xfrm>
        </p:grpSpPr>
        <p:sp>
          <p:nvSpPr>
            <p:cNvPr id="41" name="箭头: 右 40"/>
            <p:cNvSpPr/>
            <p:nvPr/>
          </p:nvSpPr>
          <p:spPr>
            <a:xfrm>
              <a:off x="515697" y="2960641"/>
              <a:ext cx="1011464" cy="224852"/>
            </a:xfrm>
            <a:prstGeom prst="rightArrow">
              <a:avLst/>
            </a:prstGeom>
            <a:solidFill>
              <a:srgbClr val="9ED3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p:cNvSpPr txBox="1"/>
            <p:nvPr/>
          </p:nvSpPr>
          <p:spPr>
            <a:xfrm>
              <a:off x="721275" y="2964543"/>
              <a:ext cx="505267" cy="200055"/>
            </a:xfrm>
            <a:prstGeom prst="rect">
              <a:avLst/>
            </a:prstGeom>
            <a:solidFill>
              <a:schemeClr val="accent2">
                <a:lumMod val="60000"/>
                <a:lumOff val="40000"/>
              </a:schemeClr>
            </a:solidFill>
          </p:spPr>
          <p:txBody>
            <a:bodyPr wrap="none" rtlCol="0">
              <a:spAutoFit/>
            </a:bodyPr>
            <a:lstStyle/>
            <a:p>
              <a:r>
                <a:rPr lang="en-US" altLang="zh-CN" sz="700" dirty="0"/>
                <a:t>5G-50G</a:t>
              </a:r>
              <a:endParaRPr lang="zh-CN" altLang="en-US" sz="700" dirty="0"/>
            </a:p>
          </p:txBody>
        </p:sp>
        <p:sp>
          <p:nvSpPr>
            <p:cNvPr id="45" name="文本框 44"/>
            <p:cNvSpPr txBox="1"/>
            <p:nvPr/>
          </p:nvSpPr>
          <p:spPr>
            <a:xfrm>
              <a:off x="625452" y="3136309"/>
              <a:ext cx="723275" cy="415498"/>
            </a:xfrm>
            <a:prstGeom prst="rect">
              <a:avLst/>
            </a:prstGeom>
            <a:noFill/>
          </p:spPr>
          <p:txBody>
            <a:bodyPr wrap="none" rtlCol="0">
              <a:spAutoFit/>
            </a:bodyPr>
            <a:lstStyle/>
            <a:p>
              <a:r>
                <a:rPr lang="zh-CN" altLang="en-US" sz="1050" dirty="0"/>
                <a:t>本地业务</a:t>
              </a:r>
              <a:endParaRPr lang="en-US" altLang="zh-CN" sz="1050" dirty="0"/>
            </a:p>
            <a:p>
              <a:r>
                <a:rPr lang="zh-CN" altLang="en-US" sz="1050" dirty="0"/>
                <a:t>环网业务</a:t>
              </a:r>
            </a:p>
          </p:txBody>
        </p:sp>
      </p:grpSp>
      <p:sp>
        <p:nvSpPr>
          <p:cNvPr id="48" name="文本框 47"/>
          <p:cNvSpPr txBox="1"/>
          <p:nvPr/>
        </p:nvSpPr>
        <p:spPr>
          <a:xfrm>
            <a:off x="710252" y="3942918"/>
            <a:ext cx="510076" cy="200055"/>
          </a:xfrm>
          <a:prstGeom prst="rect">
            <a:avLst/>
          </a:prstGeom>
          <a:solidFill>
            <a:schemeClr val="accent2">
              <a:lumMod val="60000"/>
              <a:lumOff val="40000"/>
            </a:schemeClr>
          </a:solidFill>
        </p:spPr>
        <p:txBody>
          <a:bodyPr wrap="none" rtlCol="0">
            <a:spAutoFit/>
          </a:bodyPr>
          <a:lstStyle/>
          <a:p>
            <a:r>
              <a:rPr lang="en-US" altLang="zh-CN" sz="700" dirty="0"/>
              <a:t>10M-5G</a:t>
            </a:r>
            <a:endParaRPr lang="zh-CN" altLang="en-US" sz="700" dirty="0"/>
          </a:p>
        </p:txBody>
      </p:sp>
      <p:sp>
        <p:nvSpPr>
          <p:cNvPr id="49" name="文本框 48"/>
          <p:cNvSpPr txBox="1"/>
          <p:nvPr/>
        </p:nvSpPr>
        <p:spPr>
          <a:xfrm>
            <a:off x="521978" y="4144210"/>
            <a:ext cx="992579" cy="253916"/>
          </a:xfrm>
          <a:prstGeom prst="rect">
            <a:avLst/>
          </a:prstGeom>
          <a:noFill/>
        </p:spPr>
        <p:txBody>
          <a:bodyPr wrap="none" rtlCol="0">
            <a:spAutoFit/>
          </a:bodyPr>
          <a:lstStyle/>
          <a:p>
            <a:r>
              <a:rPr lang="zh-CN" altLang="en-US" sz="1050" dirty="0"/>
              <a:t>多种速率业务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2152" y="240231"/>
            <a:ext cx="4722799" cy="751971"/>
          </a:xfrm>
        </p:spPr>
        <p:txBody>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400" b="1" kern="0" dirty="0">
                <a:solidFill>
                  <a:srgbClr val="077E78"/>
                </a:solidFill>
                <a:latin typeface="微软雅黑" panose="020B0503020204020204" pitchFamily="34" charset="-122"/>
                <a:ea typeface="微软雅黑" panose="020B0503020204020204" pitchFamily="34" charset="-122"/>
                <a:sym typeface="+mn-ea"/>
              </a:rPr>
              <a:t>切片管理及调度验证</a:t>
            </a: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3C8C93"/>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15</a:t>
            </a:fld>
            <a:endParaRPr kumimoji="1" lang="zh-CN" altLang="en-US" sz="1400" dirty="0"/>
          </a:p>
        </p:txBody>
      </p:sp>
      <p:sp>
        <p:nvSpPr>
          <p:cNvPr id="33" name="内容占位符 2"/>
          <p:cNvSpPr>
            <a:spLocks noGrp="1"/>
          </p:cNvSpPr>
          <p:nvPr>
            <p:ph idx="1"/>
          </p:nvPr>
        </p:nvSpPr>
        <p:spPr>
          <a:xfrm>
            <a:off x="664275" y="1516027"/>
            <a:ext cx="4543519" cy="2412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t" anchorCtr="0" compatLnSpc="1">
            <a:noAutofit/>
          </a:bodyPr>
          <a:lstStyle/>
          <a:p>
            <a:pPr marL="0" marR="0" lvl="0" indent="-278765" algn="l" defTabSz="685800" rtl="0" eaLnBrk="1" fontAlgn="auto" latinLnBrk="0" hangingPunct="1">
              <a:lnSpc>
                <a:spcPct val="120000"/>
              </a:lnSpc>
              <a:spcBef>
                <a:spcPts val="750"/>
              </a:spcBef>
              <a:spcAft>
                <a:spcPts val="0"/>
              </a:spcAft>
              <a:buClr>
                <a:srgbClr val="C00000"/>
              </a:buClr>
              <a:buSzPct val="85000"/>
              <a:buFont typeface="Wingdings" panose="05000000000000000000" pitchFamily="2" charset="2"/>
              <a:buChar char="p"/>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核心</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网络切片功能验证</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网络切片管理工具，在</a:t>
            </a:r>
            <a:r>
              <a:rPr lang="en-US" altLang="zh-CN" sz="1200" dirty="0">
                <a:solidFill>
                  <a:prstClr val="black"/>
                </a:solidFill>
                <a:latin typeface="微软雅黑" panose="020B0503020204020204" pitchFamily="34" charset="-122"/>
                <a:ea typeface="微软雅黑" panose="020B0503020204020204" pitchFamily="34" charset="-122"/>
              </a:rPr>
              <a:t>2</a:t>
            </a:r>
            <a:r>
              <a:rPr lang="zh-CN" altLang="en-US" sz="1200" dirty="0">
                <a:solidFill>
                  <a:prstClr val="black"/>
                </a:solidFill>
                <a:latin typeface="微软雅黑" panose="020B0503020204020204" pitchFamily="34" charset="-122"/>
                <a:ea typeface="微软雅黑" panose="020B0503020204020204" pitchFamily="34" charset="-122"/>
              </a:rPr>
              <a:t>*</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100G</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链路上建立</a:t>
            </a:r>
            <a:r>
              <a:rPr lang="en-US" altLang="zh-CN" sz="1200" b="1" dirty="0">
                <a:solidFill>
                  <a:srgbClr val="C00000"/>
                </a:solidFill>
                <a:latin typeface="微软雅黑" panose="020B0503020204020204" pitchFamily="34" charset="-122"/>
                <a:ea typeface="微软雅黑" panose="020B0503020204020204" pitchFamily="34" charset="-122"/>
              </a:rPr>
              <a:t>4</a:t>
            </a:r>
            <a:r>
              <a:rPr lang="zh-CN" altLang="en-US" sz="1200" b="1" dirty="0">
                <a:solidFill>
                  <a:srgbClr val="C00000"/>
                </a:solidFill>
                <a:latin typeface="微软雅黑" panose="020B0503020204020204" pitchFamily="34" charset="-122"/>
                <a:ea typeface="微软雅黑" panose="020B0503020204020204" pitchFamily="34" charset="-122"/>
              </a:rPr>
              <a:t>个</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带宽为</a:t>
            </a:r>
            <a:r>
              <a:rPr lang="en-US" altLang="zh-CN" sz="1200" b="1" dirty="0">
                <a:solidFill>
                  <a:srgbClr val="C00000"/>
                </a:solidFill>
                <a:latin typeface="微软雅黑" panose="020B0503020204020204" pitchFamily="34" charset="-122"/>
                <a:ea typeface="微软雅黑" panose="020B0503020204020204" pitchFamily="34" charset="-122"/>
              </a:rPr>
              <a:t>50Gbps</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的网络切片。</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通过测试设备分别对创建的网络切片进行带宽测试，测试带宽是否为预设的</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50Gbps</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网络切片工具对其中的</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个网络切片进行捆绑，通过测试工具向捆绑的网络通道注入</a:t>
            </a:r>
            <a:r>
              <a:rPr lang="en-US" altLang="zh-CN" sz="1200" b="1" dirty="0">
                <a:solidFill>
                  <a:srgbClr val="C00000"/>
                </a:solidFill>
                <a:latin typeface="微软雅黑" panose="020B0503020204020204" pitchFamily="34" charset="-122"/>
                <a:ea typeface="微软雅黑" panose="020B0503020204020204" pitchFamily="34" charset="-122"/>
              </a:rPr>
              <a:t>125Gbps</a:t>
            </a:r>
            <a:r>
              <a:rPr lang="zh-CN" altLang="en-US" sz="1200" b="1" dirty="0">
                <a:solidFill>
                  <a:srgbClr val="C00000"/>
                </a:solidFill>
                <a:latin typeface="微软雅黑" panose="020B0503020204020204" pitchFamily="34" charset="-122"/>
                <a:ea typeface="微软雅黑" panose="020B0503020204020204" pitchFamily="34" charset="-122"/>
              </a:rPr>
              <a:t>测试数据流</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，测试是否出现丢包现象。再加大测试数据流到</a:t>
            </a:r>
            <a:r>
              <a:rPr lang="en-US" altLang="zh-CN" sz="1200" b="1" dirty="0">
                <a:solidFill>
                  <a:srgbClr val="C00000"/>
                </a:solidFill>
                <a:latin typeface="微软雅黑" panose="020B0503020204020204" pitchFamily="34" charset="-122"/>
                <a:ea typeface="微软雅黑" panose="020B0503020204020204" pitchFamily="34" charset="-122"/>
              </a:rPr>
              <a:t>175Gbps</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，测试捆绑通道是否出现丢包现象。</a:t>
            </a:r>
          </a:p>
          <a:p>
            <a:pPr marL="0" lvl="1" indent="0">
              <a:lnSpc>
                <a:spcPct val="120000"/>
              </a:lnSpc>
              <a:buClr>
                <a:srgbClr val="C00000"/>
              </a:buClr>
              <a:buSzPct val="85000"/>
              <a:buNone/>
            </a:pPr>
            <a:endParaRPr lang="zh-CN" altLang="en-US" sz="1100" dirty="0">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240155" y="3923609"/>
            <a:ext cx="4572834" cy="1116744"/>
            <a:chOff x="2219884" y="5207620"/>
            <a:chExt cx="6570154" cy="844514"/>
          </a:xfrm>
          <a:solidFill>
            <a:schemeClr val="accent2">
              <a:lumMod val="20000"/>
              <a:lumOff val="80000"/>
            </a:schemeClr>
          </a:solidFill>
        </p:grpSpPr>
        <p:grpSp>
          <p:nvGrpSpPr>
            <p:cNvPr id="39" name="组合 38"/>
            <p:cNvGrpSpPr/>
            <p:nvPr/>
          </p:nvGrpSpPr>
          <p:grpSpPr>
            <a:xfrm>
              <a:off x="4017526" y="5207620"/>
              <a:ext cx="4772512" cy="702903"/>
              <a:chOff x="3840546" y="5474060"/>
              <a:chExt cx="4772512" cy="702903"/>
            </a:xfrm>
            <a:grpFill/>
          </p:grpSpPr>
          <p:sp>
            <p:nvSpPr>
              <p:cNvPr id="50" name="右箭头 10"/>
              <p:cNvSpPr/>
              <p:nvPr/>
            </p:nvSpPr>
            <p:spPr>
              <a:xfrm>
                <a:off x="3840546" y="5694308"/>
                <a:ext cx="4772512" cy="412955"/>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平行四边形 50"/>
              <p:cNvSpPr/>
              <p:nvPr/>
            </p:nvSpPr>
            <p:spPr>
              <a:xfrm>
                <a:off x="4198375" y="5764008"/>
                <a:ext cx="2969342" cy="412955"/>
              </a:xfrm>
              <a:prstGeom prst="parallelogram">
                <a:avLst>
                  <a:gd name="adj" fmla="val 125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2" name="平行四边形 51"/>
              <p:cNvSpPr/>
              <p:nvPr/>
            </p:nvSpPr>
            <p:spPr>
              <a:xfrm>
                <a:off x="4198375" y="5629071"/>
                <a:ext cx="2969342" cy="412955"/>
              </a:xfrm>
              <a:prstGeom prst="parallelogram">
                <a:avLst>
                  <a:gd name="adj" fmla="val 125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3" name="平行四边形 52"/>
              <p:cNvSpPr/>
              <p:nvPr/>
            </p:nvSpPr>
            <p:spPr>
              <a:xfrm>
                <a:off x="4198375" y="5474060"/>
                <a:ext cx="2969342" cy="412955"/>
              </a:xfrm>
              <a:prstGeom prst="parallelogram">
                <a:avLst>
                  <a:gd name="adj" fmla="val 125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捆绑</a:t>
                </a:r>
                <a:r>
                  <a:rPr lang="en-US" altLang="zh-CN" sz="1200" dirty="0">
                    <a:solidFill>
                      <a:schemeClr val="tx1"/>
                    </a:solidFill>
                  </a:rPr>
                  <a:t>3</a:t>
                </a:r>
                <a:r>
                  <a:rPr lang="zh-CN" altLang="en-US" sz="1200" dirty="0">
                    <a:solidFill>
                      <a:schemeClr val="tx1"/>
                    </a:solidFill>
                  </a:rPr>
                  <a:t>个</a:t>
                </a:r>
                <a:r>
                  <a:rPr lang="en-US" altLang="zh-CN" sz="1200" dirty="0">
                    <a:solidFill>
                      <a:schemeClr val="tx1"/>
                    </a:solidFill>
                  </a:rPr>
                  <a:t>50G</a:t>
                </a:r>
                <a:r>
                  <a:rPr lang="zh-CN" altLang="en-US" sz="1200" dirty="0">
                    <a:solidFill>
                      <a:schemeClr val="tx1"/>
                    </a:solidFill>
                  </a:rPr>
                  <a:t>的切片</a:t>
                </a:r>
                <a:r>
                  <a:rPr lang="en-US" altLang="zh-CN" sz="1200" dirty="0">
                    <a:solidFill>
                      <a:schemeClr val="tx1"/>
                    </a:solidFill>
                    <a:sym typeface="Wingdings" panose="05000000000000000000" pitchFamily="2" charset="2"/>
                  </a:rPr>
                  <a:t>150G</a:t>
                </a:r>
                <a:r>
                  <a:rPr lang="zh-CN" altLang="en-US" sz="1200" dirty="0">
                    <a:solidFill>
                      <a:schemeClr val="tx1"/>
                    </a:solidFill>
                    <a:sym typeface="Wingdings" panose="05000000000000000000" pitchFamily="2" charset="2"/>
                  </a:rPr>
                  <a:t>带宽</a:t>
                </a:r>
                <a:endParaRPr lang="zh-CN" altLang="en-US" sz="1200" dirty="0">
                  <a:solidFill>
                    <a:schemeClr val="tx1"/>
                  </a:solidFill>
                </a:endParaRPr>
              </a:p>
            </p:txBody>
          </p:sp>
        </p:grpSp>
        <p:grpSp>
          <p:nvGrpSpPr>
            <p:cNvPr id="40" name="组合 39"/>
            <p:cNvGrpSpPr/>
            <p:nvPr/>
          </p:nvGrpSpPr>
          <p:grpSpPr>
            <a:xfrm>
              <a:off x="2219884" y="5207620"/>
              <a:ext cx="1974844" cy="844514"/>
              <a:chOff x="2096978" y="5205203"/>
              <a:chExt cx="1974844" cy="844514"/>
            </a:xfrm>
            <a:grpFill/>
          </p:grpSpPr>
          <p:sp>
            <p:nvSpPr>
              <p:cNvPr id="46" name="右箭头 14"/>
              <p:cNvSpPr/>
              <p:nvPr/>
            </p:nvSpPr>
            <p:spPr>
              <a:xfrm>
                <a:off x="2096978" y="5205203"/>
                <a:ext cx="1974844" cy="42914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测试流</a:t>
                </a:r>
                <a:r>
                  <a:rPr lang="en-US" altLang="zh-CN" sz="1200" dirty="0">
                    <a:solidFill>
                      <a:schemeClr val="tx1"/>
                    </a:solidFill>
                  </a:rPr>
                  <a:t>1&lt;150G</a:t>
                </a:r>
                <a:endParaRPr lang="zh-CN" altLang="en-US" sz="1200" dirty="0">
                  <a:solidFill>
                    <a:schemeClr val="tx1"/>
                  </a:solidFill>
                </a:endParaRPr>
              </a:p>
            </p:txBody>
          </p:sp>
          <p:sp>
            <p:nvSpPr>
              <p:cNvPr id="47" name="右箭头 15"/>
              <p:cNvSpPr/>
              <p:nvPr/>
            </p:nvSpPr>
            <p:spPr>
              <a:xfrm>
                <a:off x="2096978" y="5620575"/>
                <a:ext cx="1974844" cy="42914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测试流</a:t>
                </a:r>
                <a:r>
                  <a:rPr lang="en-US" altLang="zh-CN" sz="1200" dirty="0">
                    <a:solidFill>
                      <a:schemeClr val="tx1"/>
                    </a:solidFill>
                  </a:rPr>
                  <a:t>2&gt;150G</a:t>
                </a:r>
                <a:endParaRPr lang="zh-CN" altLang="en-US" sz="1200" dirty="0">
                  <a:solidFill>
                    <a:schemeClr val="tx1"/>
                  </a:solidFill>
                </a:endParaRPr>
              </a:p>
            </p:txBody>
          </p:sp>
        </p:grpSp>
      </p:grpSp>
      <p:sp>
        <p:nvSpPr>
          <p:cNvPr id="54" name="云形标注 17"/>
          <p:cNvSpPr/>
          <p:nvPr/>
        </p:nvSpPr>
        <p:spPr>
          <a:xfrm>
            <a:off x="6611655" y="3800435"/>
            <a:ext cx="1711818" cy="964913"/>
          </a:xfrm>
          <a:prstGeom prst="cloudCallout">
            <a:avLst>
              <a:gd name="adj1" fmla="val -89732"/>
              <a:gd name="adj2" fmla="val 298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捆绑通道与正常高速通道是否有性能差异？</a:t>
            </a:r>
          </a:p>
        </p:txBody>
      </p:sp>
      <p:grpSp>
        <p:nvGrpSpPr>
          <p:cNvPr id="55" name="组合 54"/>
          <p:cNvGrpSpPr/>
          <p:nvPr/>
        </p:nvGrpSpPr>
        <p:grpSpPr>
          <a:xfrm>
            <a:off x="71846" y="1486534"/>
            <a:ext cx="440690" cy="3166745"/>
            <a:chOff x="71846" y="1486534"/>
            <a:chExt cx="440690" cy="3166745"/>
          </a:xfrm>
        </p:grpSpPr>
        <p:grpSp>
          <p:nvGrpSpPr>
            <p:cNvPr id="56" name="组合 55"/>
            <p:cNvGrpSpPr/>
            <p:nvPr/>
          </p:nvGrpSpPr>
          <p:grpSpPr>
            <a:xfrm>
              <a:off x="71846" y="1486534"/>
              <a:ext cx="440690" cy="3166745"/>
              <a:chOff x="71846" y="1486534"/>
              <a:chExt cx="440690" cy="3166745"/>
            </a:xfrm>
          </p:grpSpPr>
          <p:sp>
            <p:nvSpPr>
              <p:cNvPr id="58" name="箭头: V 形 36"/>
              <p:cNvSpPr/>
              <p:nvPr/>
            </p:nvSpPr>
            <p:spPr>
              <a:xfrm rot="5400000">
                <a:off x="-264387" y="1822767"/>
                <a:ext cx="1105536"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59" name="箭头: V 形 37"/>
              <p:cNvSpPr/>
              <p:nvPr/>
            </p:nvSpPr>
            <p:spPr>
              <a:xfrm rot="5400000">
                <a:off x="-258671" y="2851466"/>
                <a:ext cx="1105533" cy="43180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60"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61"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62"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57"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
        <p:nvSpPr>
          <p:cNvPr id="63" name="内容占位符 2"/>
          <p:cNvSpPr txBox="1"/>
          <p:nvPr/>
        </p:nvSpPr>
        <p:spPr>
          <a:xfrm>
            <a:off x="5378844" y="1488580"/>
            <a:ext cx="3641451" cy="1973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rtlCol="0" anchor="t" anchorCtr="0" compatLnSpc="1">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278765">
              <a:lnSpc>
                <a:spcPct val="120000"/>
              </a:lnSpc>
              <a:buClr>
                <a:srgbClr val="C00000"/>
              </a:buClr>
              <a:buSzPct val="85000"/>
              <a:buFont typeface="Wingdings" panose="05000000000000000000" pitchFamily="2" charset="2"/>
              <a:buChar char="p"/>
              <a:defRPr/>
            </a:pPr>
            <a:r>
              <a:rPr lang="zh-CN" altLang="en-US" sz="1400" b="1" dirty="0">
                <a:solidFill>
                  <a:prstClr val="black"/>
                </a:solidFill>
                <a:latin typeface="微软雅黑" panose="020B0503020204020204" pitchFamily="34" charset="-122"/>
                <a:ea typeface="微软雅黑" panose="020B0503020204020204" pitchFamily="34" charset="-122"/>
              </a:rPr>
              <a:t>核心网</a:t>
            </a:r>
            <a:r>
              <a:rPr lang="en-US" altLang="zh-CN" sz="1400" b="1" dirty="0">
                <a:solidFill>
                  <a:prstClr val="black"/>
                </a:solidFill>
                <a:latin typeface="微软雅黑" panose="020B0503020204020204" pitchFamily="34" charset="-122"/>
                <a:ea typeface="微软雅黑" panose="020B0503020204020204" pitchFamily="34" charset="-122"/>
              </a:rPr>
              <a:t>FlexE</a:t>
            </a:r>
            <a:r>
              <a:rPr lang="zh-CN" altLang="en-US" sz="1400" b="1" dirty="0">
                <a:solidFill>
                  <a:prstClr val="black"/>
                </a:solidFill>
                <a:latin typeface="微软雅黑" panose="020B0503020204020204" pitchFamily="34" charset="-122"/>
                <a:ea typeface="微软雅黑" panose="020B0503020204020204" pitchFamily="34" charset="-122"/>
              </a:rPr>
              <a:t>接口带宽动态调整验证</a:t>
            </a:r>
          </a:p>
          <a:p>
            <a:pPr marL="0" lvl="1">
              <a:lnSpc>
                <a:spcPct val="120000"/>
              </a:lnSpc>
              <a:spcBef>
                <a:spcPts val="750"/>
              </a:spcBef>
              <a:buClr>
                <a:srgbClr val="C00000"/>
              </a:buClr>
              <a:buSzPct val="85000"/>
              <a:buFont typeface="Wingdings" panose="05000000000000000000" pitchFamily="2" charset="2"/>
              <a:buChar char="Ø"/>
              <a:defRPr/>
            </a:pPr>
            <a:r>
              <a:rPr lang="zh-CN" altLang="en-US" sz="1200" dirty="0">
                <a:solidFill>
                  <a:prstClr val="black"/>
                </a:solidFill>
                <a:latin typeface="微软雅黑" panose="020B0503020204020204" pitchFamily="34" charset="-122"/>
                <a:ea typeface="微软雅黑" panose="020B0503020204020204" pitchFamily="34" charset="-122"/>
              </a:rPr>
              <a:t>给</a:t>
            </a:r>
            <a:r>
              <a:rPr lang="en-US" altLang="zh-CN" sz="1200" dirty="0">
                <a:solidFill>
                  <a:prstClr val="black"/>
                </a:solidFill>
                <a:latin typeface="微软雅黑" panose="020B0503020204020204" pitchFamily="34" charset="-122"/>
                <a:ea typeface="微软雅黑" panose="020B0503020204020204" pitchFamily="34" charset="-122"/>
              </a:rPr>
              <a:t>2</a:t>
            </a:r>
            <a:r>
              <a:rPr lang="zh-CN" altLang="en-US" sz="1200" dirty="0">
                <a:solidFill>
                  <a:prstClr val="black"/>
                </a:solidFill>
                <a:latin typeface="微软雅黑" panose="020B0503020204020204" pitchFamily="34" charset="-122"/>
                <a:ea typeface="微软雅黑" panose="020B0503020204020204" pitchFamily="34" charset="-122"/>
              </a:rPr>
              <a:t>路核心网</a:t>
            </a:r>
            <a:r>
              <a:rPr lang="en-US" altLang="zh-CN" sz="1200" dirty="0">
                <a:solidFill>
                  <a:prstClr val="black"/>
                </a:solidFill>
                <a:latin typeface="微软雅黑" panose="020B0503020204020204" pitchFamily="34" charset="-122"/>
                <a:ea typeface="微软雅黑" panose="020B0503020204020204" pitchFamily="34" charset="-122"/>
              </a:rPr>
              <a:t>FlexE</a:t>
            </a:r>
            <a:r>
              <a:rPr lang="zh-CN" altLang="en-US" sz="1200" dirty="0">
                <a:solidFill>
                  <a:prstClr val="black"/>
                </a:solidFill>
                <a:latin typeface="微软雅黑" panose="020B0503020204020204" pitchFamily="34" charset="-122"/>
                <a:ea typeface="微软雅黑" panose="020B0503020204020204" pitchFamily="34" charset="-122"/>
              </a:rPr>
              <a:t>通道发送高速业务流量，期间增加和减少一个分片的带宽，测试两路业务是否中断，时延是否受到影响。</a:t>
            </a:r>
          </a:p>
          <a:p>
            <a:pPr marL="0" lvl="1">
              <a:lnSpc>
                <a:spcPct val="120000"/>
              </a:lnSpc>
              <a:spcBef>
                <a:spcPts val="750"/>
              </a:spcBef>
              <a:buClr>
                <a:srgbClr val="C00000"/>
              </a:buClr>
              <a:buSzPct val="85000"/>
              <a:buFont typeface="Wingdings" panose="05000000000000000000" pitchFamily="2" charset="2"/>
              <a:buChar char="Ø"/>
              <a:defRPr/>
            </a:pPr>
            <a:r>
              <a:rPr lang="zh-CN" altLang="en-US" sz="1200" dirty="0">
                <a:solidFill>
                  <a:prstClr val="black"/>
                </a:solidFill>
                <a:latin typeface="微软雅黑" panose="020B0503020204020204" pitchFamily="34" charset="-122"/>
                <a:ea typeface="微软雅黑" panose="020B0503020204020204" pitchFamily="34" charset="-122"/>
              </a:rPr>
              <a:t>在现有分片发送流量的情况下建立一个新的</a:t>
            </a:r>
            <a:r>
              <a:rPr lang="en-US" altLang="zh-CN" sz="1200" dirty="0">
                <a:solidFill>
                  <a:prstClr val="black"/>
                </a:solidFill>
                <a:latin typeface="微软雅黑" panose="020B0503020204020204" pitchFamily="34" charset="-122"/>
                <a:ea typeface="微软雅黑" panose="020B0503020204020204" pitchFamily="34" charset="-122"/>
              </a:rPr>
              <a:t>50G</a:t>
            </a:r>
            <a:r>
              <a:rPr lang="zh-CN" altLang="en-US" sz="1200" dirty="0">
                <a:solidFill>
                  <a:prstClr val="black"/>
                </a:solidFill>
                <a:latin typeface="微软雅黑" panose="020B0503020204020204" pitchFamily="34" charset="-122"/>
                <a:ea typeface="微软雅黑" panose="020B0503020204020204" pitchFamily="34" charset="-122"/>
              </a:rPr>
              <a:t>分片，测试当前存在的分片在新分片创建之前、之间和之后的丢包情况。</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2152" y="263035"/>
            <a:ext cx="4722799" cy="751971"/>
          </a:xfrm>
        </p:spPr>
        <p:txBody>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400" b="1" kern="0" dirty="0">
                <a:solidFill>
                  <a:srgbClr val="077E78"/>
                </a:solidFill>
                <a:latin typeface="微软雅黑" panose="020B0503020204020204" pitchFamily="34" charset="-122"/>
                <a:ea typeface="微软雅黑" panose="020B0503020204020204" pitchFamily="34" charset="-122"/>
                <a:sym typeface="+mn-ea"/>
              </a:rPr>
              <a:t>切片管理及调度验证</a:t>
            </a: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3C8C93"/>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16</a:t>
            </a:fld>
            <a:endParaRPr kumimoji="1" lang="zh-CN" altLang="en-US" sz="1400" dirty="0"/>
          </a:p>
        </p:txBody>
      </p:sp>
      <p:grpSp>
        <p:nvGrpSpPr>
          <p:cNvPr id="27" name="组合 26"/>
          <p:cNvGrpSpPr/>
          <p:nvPr/>
        </p:nvGrpSpPr>
        <p:grpSpPr>
          <a:xfrm>
            <a:off x="71846" y="1486534"/>
            <a:ext cx="440690" cy="3166745"/>
            <a:chOff x="71846" y="1486534"/>
            <a:chExt cx="440690" cy="3166745"/>
          </a:xfrm>
        </p:grpSpPr>
        <p:grpSp>
          <p:nvGrpSpPr>
            <p:cNvPr id="28" name="组合 27"/>
            <p:cNvGrpSpPr/>
            <p:nvPr/>
          </p:nvGrpSpPr>
          <p:grpSpPr>
            <a:xfrm>
              <a:off x="71846" y="1486534"/>
              <a:ext cx="440690" cy="3166745"/>
              <a:chOff x="71846" y="1486534"/>
              <a:chExt cx="440690" cy="3166745"/>
            </a:xfrm>
          </p:grpSpPr>
          <p:sp>
            <p:nvSpPr>
              <p:cNvPr id="30" name="箭头: V 形 36"/>
              <p:cNvSpPr/>
              <p:nvPr/>
            </p:nvSpPr>
            <p:spPr>
              <a:xfrm rot="5400000">
                <a:off x="-264387" y="1822767"/>
                <a:ext cx="1105536" cy="43307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1" name="箭头: V 形 37"/>
              <p:cNvSpPr/>
              <p:nvPr/>
            </p:nvSpPr>
            <p:spPr>
              <a:xfrm rot="5400000">
                <a:off x="-258671" y="2851466"/>
                <a:ext cx="1105533" cy="43180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2"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4"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35"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29"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
        <p:nvSpPr>
          <p:cNvPr id="44" name="内容占位符 2"/>
          <p:cNvSpPr txBox="1"/>
          <p:nvPr/>
        </p:nvSpPr>
        <p:spPr>
          <a:xfrm>
            <a:off x="590873" y="1418278"/>
            <a:ext cx="4352602" cy="237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rtlCol="0" anchor="t" anchorCtr="0" compatLnSpc="1">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marR="0" lvl="0" indent="-278765" algn="l" defTabSz="685800" rtl="0" eaLnBrk="1" fontAlgn="auto" latinLnBrk="0" hangingPunct="1">
              <a:lnSpc>
                <a:spcPct val="120000"/>
              </a:lnSpc>
              <a:spcBef>
                <a:spcPts val="750"/>
              </a:spcBef>
              <a:spcAft>
                <a:spcPts val="0"/>
              </a:spcAft>
              <a:buClr>
                <a:srgbClr val="C00000"/>
              </a:buClr>
              <a:buSzPct val="85000"/>
              <a:buFont typeface="Wingdings" panose="05000000000000000000" pitchFamily="2" charset="2"/>
              <a:buChar char="p"/>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汇聚层</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网络切片功能验证</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网络切片管理工具，在</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100G</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链路上建立</a:t>
            </a:r>
            <a:r>
              <a:rPr lang="en-US" altLang="zh-CN" sz="1200" b="1" dirty="0">
                <a:solidFill>
                  <a:srgbClr val="C00000"/>
                </a:solidFill>
                <a:latin typeface="微软雅黑" panose="020B0503020204020204" pitchFamily="34" charset="-122"/>
                <a:ea typeface="微软雅黑" panose="020B0503020204020204" pitchFamily="34" charset="-122"/>
              </a:rPr>
              <a:t>20</a:t>
            </a:r>
            <a:r>
              <a:rPr kumimoji="0" lang="zh-CN" altLang="en-US" sz="1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个</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带宽为</a:t>
            </a:r>
            <a:r>
              <a:rPr lang="en-US" altLang="zh-CN" sz="1200" b="1" dirty="0">
                <a:solidFill>
                  <a:srgbClr val="C00000"/>
                </a:solidFill>
                <a:latin typeface="微软雅黑" panose="020B0503020204020204" pitchFamily="34" charset="-122"/>
                <a:ea typeface="微软雅黑" panose="020B0503020204020204" pitchFamily="34" charset="-122"/>
              </a:rPr>
              <a:t>5Gbps</a:t>
            </a:r>
            <a:r>
              <a:rPr lang="zh-CN" altLang="en-US" sz="1200" b="1" dirty="0">
                <a:solidFill>
                  <a:srgbClr val="C00000"/>
                </a:solidFill>
                <a:latin typeface="微软雅黑" panose="020B0503020204020204" pitchFamily="34" charset="-122"/>
                <a:ea typeface="微软雅黑" panose="020B0503020204020204" pitchFamily="34" charset="-122"/>
              </a:rPr>
              <a:t>的网络切片</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通过测试设备分别对创建的网络切片进行带宽测试，测试带宽是否为预设的</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5Gbps</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网络切片工具对其中的</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个网络切片进行捆绑，通过测试工具向捆绑的网络通道注入</a:t>
            </a:r>
            <a:r>
              <a:rPr lang="en-US" altLang="zh-CN" sz="1200" b="1" dirty="0">
                <a:solidFill>
                  <a:srgbClr val="C00000"/>
                </a:solidFill>
                <a:latin typeface="微软雅黑" panose="020B0503020204020204" pitchFamily="34" charset="-122"/>
                <a:ea typeface="微软雅黑" panose="020B0503020204020204" pitchFamily="34" charset="-122"/>
              </a:rPr>
              <a:t>49Gbps</a:t>
            </a:r>
            <a:r>
              <a:rPr lang="zh-CN" altLang="en-US" sz="1200" b="1" dirty="0">
                <a:solidFill>
                  <a:srgbClr val="C00000"/>
                </a:solidFill>
                <a:latin typeface="微软雅黑" panose="020B0503020204020204" pitchFamily="34" charset="-122"/>
                <a:ea typeface="微软雅黑" panose="020B0503020204020204" pitchFamily="34" charset="-122"/>
              </a:rPr>
              <a:t>测试数据流</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，测试是否出现丢包现象。再加大测试数据流到</a:t>
            </a:r>
            <a:r>
              <a:rPr lang="en-US" altLang="zh-CN" sz="1200" b="1" dirty="0">
                <a:solidFill>
                  <a:srgbClr val="C00000"/>
                </a:solidFill>
                <a:latin typeface="微软雅黑" panose="020B0503020204020204" pitchFamily="34" charset="-122"/>
                <a:ea typeface="微软雅黑" panose="020B0503020204020204" pitchFamily="34" charset="-122"/>
              </a:rPr>
              <a:t>51Gbps</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，测试捆绑通道是否出现丢包现象。</a:t>
            </a:r>
          </a:p>
          <a:p>
            <a:pPr marL="0" lvl="1" indent="0">
              <a:lnSpc>
                <a:spcPct val="120000"/>
              </a:lnSpc>
              <a:buClr>
                <a:srgbClr val="C00000"/>
              </a:buClr>
              <a:buSzPct val="85000"/>
              <a:buFont typeface="Arial" panose="020B0604020202020204" pitchFamily="34" charset="0"/>
              <a:buNone/>
            </a:pPr>
            <a:endParaRPr lang="zh-CN" altLang="en-US" sz="1100" dirty="0">
              <a:latin typeface="微软雅黑" panose="020B0503020204020204" pitchFamily="34" charset="-122"/>
              <a:ea typeface="微软雅黑" panose="020B0503020204020204" pitchFamily="34" charset="-122"/>
            </a:endParaRPr>
          </a:p>
        </p:txBody>
      </p:sp>
      <p:sp>
        <p:nvSpPr>
          <p:cNvPr id="66" name="内容占位符 2"/>
          <p:cNvSpPr txBox="1"/>
          <p:nvPr/>
        </p:nvSpPr>
        <p:spPr>
          <a:xfrm>
            <a:off x="4943475" y="1486533"/>
            <a:ext cx="4199730" cy="215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rtlCol="0" anchor="t" anchorCtr="0" compatLnSpc="1">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marR="0" lvl="0" indent="-278765" algn="l" defTabSz="685800" rtl="0" eaLnBrk="1" fontAlgn="auto" latinLnBrk="0" hangingPunct="1">
              <a:lnSpc>
                <a:spcPct val="120000"/>
              </a:lnSpc>
              <a:spcBef>
                <a:spcPts val="750"/>
              </a:spcBef>
              <a:spcAft>
                <a:spcPts val="0"/>
              </a:spcAft>
              <a:buClr>
                <a:srgbClr val="C00000"/>
              </a:buClr>
              <a:buSzPct val="85000"/>
              <a:buFont typeface="Wingdings" panose="05000000000000000000" pitchFamily="2" charset="2"/>
              <a:buChar char="p"/>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汇聚层</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接口带宽动态调整验证</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给多路</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分片发送</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5G-50G</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业务流量，期间增加和减少每一个分片的带宽，测试</a:t>
            </a:r>
            <a:r>
              <a:rPr lang="zh-CN" altLang="en-US" sz="1200" dirty="0">
                <a:solidFill>
                  <a:prstClr val="black"/>
                </a:solidFill>
                <a:latin typeface="微软雅黑" panose="020B0503020204020204" pitchFamily="34" charset="-122"/>
                <a:ea typeface="微软雅黑" panose="020B0503020204020204" pitchFamily="34" charset="-122"/>
              </a:rPr>
              <a:t>两路</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业务是否中断。</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在现有分片发送流量的情况下建立新的</a:t>
            </a:r>
            <a:r>
              <a:rPr lang="en-US" altLang="zh-CN" sz="1200" dirty="0">
                <a:solidFill>
                  <a:prstClr val="black"/>
                </a:solidFill>
                <a:latin typeface="微软雅黑" panose="020B0503020204020204" pitchFamily="34" charset="-122"/>
                <a:ea typeface="微软雅黑" panose="020B0503020204020204" pitchFamily="34" charset="-122"/>
              </a:rPr>
              <a:t>5</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G-25G</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分片，测试当前存在的分片在新分片创建之前、之间和之后的丢包情况。</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lvl="1">
              <a:lnSpc>
                <a:spcPct val="120000"/>
              </a:lnSpc>
              <a:spcBef>
                <a:spcPts val="750"/>
              </a:spcBef>
              <a:buClr>
                <a:srgbClr val="C00000"/>
              </a:buClr>
              <a:buSzPct val="85000"/>
              <a:buFont typeface="Wingdings" panose="05000000000000000000" pitchFamily="2" charset="2"/>
              <a:buChar char="Ø"/>
              <a:defRPr/>
            </a:pPr>
            <a:r>
              <a:rPr lang="zh-CN" altLang="en-US" sz="1200" dirty="0">
                <a:solidFill>
                  <a:prstClr val="black"/>
                </a:solidFill>
                <a:latin typeface="微软雅黑" panose="020B0503020204020204" pitchFamily="34" charset="-122"/>
                <a:ea typeface="微软雅黑" panose="020B0503020204020204" pitchFamily="34" charset="-122"/>
              </a:rPr>
              <a:t>验证以上切片带宽动态调整过程中，</a:t>
            </a:r>
            <a:r>
              <a:rPr lang="zh-CN" altLang="en-US" sz="1200" b="1" dirty="0">
                <a:solidFill>
                  <a:srgbClr val="C00000"/>
                </a:solidFill>
                <a:latin typeface="微软雅黑" panose="020B0503020204020204" pitchFamily="34" charset="-122"/>
                <a:ea typeface="微软雅黑" panose="020B0503020204020204" pitchFamily="34" charset="-122"/>
              </a:rPr>
              <a:t>本地业务与环网业务</a:t>
            </a:r>
            <a:r>
              <a:rPr lang="zh-CN" altLang="en-US" sz="1200" dirty="0">
                <a:solidFill>
                  <a:prstClr val="black"/>
                </a:solidFill>
                <a:latin typeface="微软雅黑" panose="020B0503020204020204" pitchFamily="34" charset="-122"/>
                <a:ea typeface="微软雅黑" panose="020B0503020204020204" pitchFamily="34" charset="-122"/>
              </a:rPr>
              <a:t>的数据流是否出现</a:t>
            </a:r>
            <a:r>
              <a:rPr lang="zh-CN" altLang="en-US" sz="1200" b="1" dirty="0">
                <a:solidFill>
                  <a:srgbClr val="C00000"/>
                </a:solidFill>
                <a:latin typeface="微软雅黑" panose="020B0503020204020204" pitchFamily="34" charset="-122"/>
                <a:ea typeface="微软雅黑" panose="020B0503020204020204" pitchFamily="34" charset="-122"/>
              </a:rPr>
              <a:t>交叉</a:t>
            </a:r>
            <a:r>
              <a:rPr lang="zh-CN" altLang="en-US" sz="1200" dirty="0">
                <a:solidFill>
                  <a:prstClr val="black"/>
                </a:solidFill>
                <a:latin typeface="微软雅黑" panose="020B0503020204020204" pitchFamily="34" charset="-122"/>
                <a:ea typeface="微软雅黑" panose="020B0503020204020204" pitchFamily="34" charset="-122"/>
              </a:rPr>
              <a:t>，即验证切片的</a:t>
            </a:r>
            <a:r>
              <a:rPr lang="zh-CN" altLang="en-US" sz="1200" b="1" dirty="0">
                <a:solidFill>
                  <a:prstClr val="black"/>
                </a:solidFill>
                <a:latin typeface="微软雅黑" panose="020B0503020204020204" pitchFamily="34" charset="-122"/>
                <a:ea typeface="微软雅黑" panose="020B0503020204020204" pitchFamily="34" charset="-122"/>
              </a:rPr>
              <a:t>隔离性</a:t>
            </a:r>
            <a:r>
              <a:rPr lang="zh-CN" altLang="en-US" sz="1200" dirty="0">
                <a:solidFill>
                  <a:prstClr val="black"/>
                </a:solidFill>
                <a:latin typeface="微软雅黑" panose="020B0503020204020204" pitchFamily="34" charset="-122"/>
                <a:ea typeface="微软雅黑" panose="020B0503020204020204" pitchFamily="34" charset="-122"/>
              </a:rPr>
              <a:t>。</a:t>
            </a: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lvl="1" indent="0">
              <a:lnSpc>
                <a:spcPct val="120000"/>
              </a:lnSpc>
              <a:buClr>
                <a:srgbClr val="C00000"/>
              </a:buClr>
              <a:buSzPct val="85000"/>
              <a:buFont typeface="Arial" panose="020B0604020202020204" pitchFamily="34" charset="0"/>
              <a:buNone/>
            </a:pPr>
            <a:endParaRPr lang="zh-CN" altLang="en-US" sz="1100" dirty="0">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7D14A557-66EA-4410-8BE8-A5DC21AC3941}"/>
              </a:ext>
            </a:extLst>
          </p:cNvPr>
          <p:cNvGrpSpPr/>
          <p:nvPr/>
        </p:nvGrpSpPr>
        <p:grpSpPr>
          <a:xfrm>
            <a:off x="1240155" y="3923609"/>
            <a:ext cx="4572834" cy="1116744"/>
            <a:chOff x="2219884" y="5207620"/>
            <a:chExt cx="6570154" cy="844514"/>
          </a:xfrm>
          <a:solidFill>
            <a:schemeClr val="accent2">
              <a:lumMod val="20000"/>
              <a:lumOff val="80000"/>
            </a:schemeClr>
          </a:solidFill>
        </p:grpSpPr>
        <p:grpSp>
          <p:nvGrpSpPr>
            <p:cNvPr id="24" name="组合 23">
              <a:extLst>
                <a:ext uri="{FF2B5EF4-FFF2-40B4-BE49-F238E27FC236}">
                  <a16:creationId xmlns:a16="http://schemas.microsoft.com/office/drawing/2014/main" id="{BEE0A10D-0E47-487D-B1A8-6410218DF7D1}"/>
                </a:ext>
              </a:extLst>
            </p:cNvPr>
            <p:cNvGrpSpPr/>
            <p:nvPr/>
          </p:nvGrpSpPr>
          <p:grpSpPr>
            <a:xfrm>
              <a:off x="4017526" y="5207620"/>
              <a:ext cx="4772512" cy="702903"/>
              <a:chOff x="3840546" y="5474060"/>
              <a:chExt cx="4772512" cy="702903"/>
            </a:xfrm>
            <a:grpFill/>
          </p:grpSpPr>
          <p:sp>
            <p:nvSpPr>
              <p:cNvPr id="38" name="右箭头 10">
                <a:extLst>
                  <a:ext uri="{FF2B5EF4-FFF2-40B4-BE49-F238E27FC236}">
                    <a16:creationId xmlns:a16="http://schemas.microsoft.com/office/drawing/2014/main" id="{B3198C3C-69F2-4583-91DE-990969CD93D2}"/>
                  </a:ext>
                </a:extLst>
              </p:cNvPr>
              <p:cNvSpPr/>
              <p:nvPr/>
            </p:nvSpPr>
            <p:spPr>
              <a:xfrm>
                <a:off x="3840546" y="5694308"/>
                <a:ext cx="4772512" cy="412955"/>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9" name="平行四边形 38">
                <a:extLst>
                  <a:ext uri="{FF2B5EF4-FFF2-40B4-BE49-F238E27FC236}">
                    <a16:creationId xmlns:a16="http://schemas.microsoft.com/office/drawing/2014/main" id="{A523567D-D165-4950-9CFD-DCDEDA8A66DC}"/>
                  </a:ext>
                </a:extLst>
              </p:cNvPr>
              <p:cNvSpPr/>
              <p:nvPr/>
            </p:nvSpPr>
            <p:spPr>
              <a:xfrm>
                <a:off x="4198375" y="5764008"/>
                <a:ext cx="2969342" cy="412955"/>
              </a:xfrm>
              <a:prstGeom prst="parallelogram">
                <a:avLst>
                  <a:gd name="adj" fmla="val 125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0" name="平行四边形 39">
                <a:extLst>
                  <a:ext uri="{FF2B5EF4-FFF2-40B4-BE49-F238E27FC236}">
                    <a16:creationId xmlns:a16="http://schemas.microsoft.com/office/drawing/2014/main" id="{B79B881B-4439-430D-9690-D5DAC484F4CA}"/>
                  </a:ext>
                </a:extLst>
              </p:cNvPr>
              <p:cNvSpPr/>
              <p:nvPr/>
            </p:nvSpPr>
            <p:spPr>
              <a:xfrm>
                <a:off x="4198375" y="5629071"/>
                <a:ext cx="2969342" cy="412955"/>
              </a:xfrm>
              <a:prstGeom prst="parallelogram">
                <a:avLst>
                  <a:gd name="adj" fmla="val 125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平行四边形 44">
                <a:extLst>
                  <a:ext uri="{FF2B5EF4-FFF2-40B4-BE49-F238E27FC236}">
                    <a16:creationId xmlns:a16="http://schemas.microsoft.com/office/drawing/2014/main" id="{F4603B83-9F9A-4466-88C8-103E4A58A9F2}"/>
                  </a:ext>
                </a:extLst>
              </p:cNvPr>
              <p:cNvSpPr/>
              <p:nvPr/>
            </p:nvSpPr>
            <p:spPr>
              <a:xfrm>
                <a:off x="4198375" y="5474060"/>
                <a:ext cx="2969342" cy="412955"/>
              </a:xfrm>
              <a:prstGeom prst="parallelogram">
                <a:avLst>
                  <a:gd name="adj" fmla="val 125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捆绑</a:t>
                </a:r>
                <a:r>
                  <a:rPr lang="en-US" altLang="zh-CN" sz="1200" dirty="0">
                    <a:solidFill>
                      <a:schemeClr val="tx1"/>
                    </a:solidFill>
                  </a:rPr>
                  <a:t>10</a:t>
                </a:r>
                <a:r>
                  <a:rPr lang="zh-CN" altLang="en-US" sz="1200" dirty="0">
                    <a:solidFill>
                      <a:schemeClr val="tx1"/>
                    </a:solidFill>
                  </a:rPr>
                  <a:t>个</a:t>
                </a:r>
                <a:r>
                  <a:rPr lang="en-US" altLang="zh-CN" sz="1200" dirty="0">
                    <a:solidFill>
                      <a:schemeClr val="tx1"/>
                    </a:solidFill>
                  </a:rPr>
                  <a:t>5G</a:t>
                </a:r>
                <a:r>
                  <a:rPr lang="zh-CN" altLang="en-US" sz="1200" dirty="0">
                    <a:solidFill>
                      <a:schemeClr val="tx1"/>
                    </a:solidFill>
                  </a:rPr>
                  <a:t>的切片</a:t>
                </a:r>
                <a:r>
                  <a:rPr lang="en-US" altLang="zh-CN" sz="1200" dirty="0">
                    <a:solidFill>
                      <a:schemeClr val="tx1"/>
                    </a:solidFill>
                    <a:sym typeface="Wingdings" panose="05000000000000000000" pitchFamily="2" charset="2"/>
                  </a:rPr>
                  <a:t>50G</a:t>
                </a:r>
                <a:r>
                  <a:rPr lang="zh-CN" altLang="en-US" sz="1200" dirty="0">
                    <a:solidFill>
                      <a:schemeClr val="tx1"/>
                    </a:solidFill>
                    <a:sym typeface="Wingdings" panose="05000000000000000000" pitchFamily="2" charset="2"/>
                  </a:rPr>
                  <a:t>带宽</a:t>
                </a:r>
                <a:endParaRPr lang="zh-CN" altLang="en-US" sz="1200" dirty="0">
                  <a:solidFill>
                    <a:schemeClr val="tx1"/>
                  </a:solidFill>
                </a:endParaRPr>
              </a:p>
            </p:txBody>
          </p:sp>
        </p:grpSp>
        <p:grpSp>
          <p:nvGrpSpPr>
            <p:cNvPr id="25" name="组合 24">
              <a:extLst>
                <a:ext uri="{FF2B5EF4-FFF2-40B4-BE49-F238E27FC236}">
                  <a16:creationId xmlns:a16="http://schemas.microsoft.com/office/drawing/2014/main" id="{E5717899-D9FF-49D4-B47C-99A4C872CFA6}"/>
                </a:ext>
              </a:extLst>
            </p:cNvPr>
            <p:cNvGrpSpPr/>
            <p:nvPr/>
          </p:nvGrpSpPr>
          <p:grpSpPr>
            <a:xfrm>
              <a:off x="2219884" y="5207620"/>
              <a:ext cx="1974844" cy="844514"/>
              <a:chOff x="2096978" y="5205203"/>
              <a:chExt cx="1974844" cy="844514"/>
            </a:xfrm>
            <a:grpFill/>
          </p:grpSpPr>
          <p:sp>
            <p:nvSpPr>
              <p:cNvPr id="26" name="右箭头 14">
                <a:extLst>
                  <a:ext uri="{FF2B5EF4-FFF2-40B4-BE49-F238E27FC236}">
                    <a16:creationId xmlns:a16="http://schemas.microsoft.com/office/drawing/2014/main" id="{1DB0CFF9-7F2A-4122-B391-CC24C7F6721D}"/>
                  </a:ext>
                </a:extLst>
              </p:cNvPr>
              <p:cNvSpPr/>
              <p:nvPr/>
            </p:nvSpPr>
            <p:spPr>
              <a:xfrm>
                <a:off x="2096978" y="5205203"/>
                <a:ext cx="1974844" cy="42914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测试流</a:t>
                </a:r>
                <a:r>
                  <a:rPr lang="en-US" altLang="zh-CN" sz="1200" dirty="0">
                    <a:solidFill>
                      <a:schemeClr val="tx1"/>
                    </a:solidFill>
                  </a:rPr>
                  <a:t>1&lt;50G</a:t>
                </a:r>
                <a:endParaRPr lang="zh-CN" altLang="en-US" sz="1200" dirty="0">
                  <a:solidFill>
                    <a:schemeClr val="tx1"/>
                  </a:solidFill>
                </a:endParaRPr>
              </a:p>
            </p:txBody>
          </p:sp>
          <p:sp>
            <p:nvSpPr>
              <p:cNvPr id="33" name="右箭头 15">
                <a:extLst>
                  <a:ext uri="{FF2B5EF4-FFF2-40B4-BE49-F238E27FC236}">
                    <a16:creationId xmlns:a16="http://schemas.microsoft.com/office/drawing/2014/main" id="{C641080C-8C0C-4DEF-A8D6-3A18875099E6}"/>
                  </a:ext>
                </a:extLst>
              </p:cNvPr>
              <p:cNvSpPr/>
              <p:nvPr/>
            </p:nvSpPr>
            <p:spPr>
              <a:xfrm>
                <a:off x="2096978" y="5620575"/>
                <a:ext cx="1974844" cy="42914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测试流</a:t>
                </a:r>
                <a:r>
                  <a:rPr lang="en-US" altLang="zh-CN" sz="1200" dirty="0">
                    <a:solidFill>
                      <a:schemeClr val="tx1"/>
                    </a:solidFill>
                  </a:rPr>
                  <a:t>2&gt;50G</a:t>
                </a:r>
                <a:endParaRPr lang="zh-CN" altLang="en-US" sz="1200" dirty="0">
                  <a:solidFill>
                    <a:schemeClr val="tx1"/>
                  </a:solidFill>
                </a:endParaRPr>
              </a:p>
            </p:txBody>
          </p:sp>
        </p:grpSp>
      </p:grpSp>
      <p:sp>
        <p:nvSpPr>
          <p:cNvPr id="46" name="云形标注 17">
            <a:extLst>
              <a:ext uri="{FF2B5EF4-FFF2-40B4-BE49-F238E27FC236}">
                <a16:creationId xmlns:a16="http://schemas.microsoft.com/office/drawing/2014/main" id="{05D6AFD3-764B-4058-834E-117D72A34414}"/>
              </a:ext>
            </a:extLst>
          </p:cNvPr>
          <p:cNvSpPr/>
          <p:nvPr/>
        </p:nvSpPr>
        <p:spPr>
          <a:xfrm>
            <a:off x="6611655" y="3800435"/>
            <a:ext cx="1711818" cy="964913"/>
          </a:xfrm>
          <a:prstGeom prst="cloudCallout">
            <a:avLst>
              <a:gd name="adj1" fmla="val -89732"/>
              <a:gd name="adj2" fmla="val 298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捆绑通道与正常高速通道是否有性能差异？</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400" b="1" kern="0" dirty="0">
                <a:solidFill>
                  <a:srgbClr val="077E78"/>
                </a:solidFill>
                <a:latin typeface="微软雅黑" panose="020B0503020204020204" pitchFamily="34" charset="-122"/>
                <a:ea typeface="微软雅黑" panose="020B0503020204020204" pitchFamily="34" charset="-122"/>
                <a:sym typeface="+mn-ea"/>
              </a:rPr>
              <a:t>切片管理及调度验证</a:t>
            </a: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3C8C93"/>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17</a:t>
            </a:fld>
            <a:endParaRPr kumimoji="1" lang="zh-CN" altLang="en-US" sz="1400" dirty="0"/>
          </a:p>
        </p:txBody>
      </p:sp>
      <p:sp>
        <p:nvSpPr>
          <p:cNvPr id="44" name="内容占位符 2"/>
          <p:cNvSpPr txBox="1"/>
          <p:nvPr/>
        </p:nvSpPr>
        <p:spPr>
          <a:xfrm>
            <a:off x="711648" y="1486533"/>
            <a:ext cx="4360415" cy="243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rtlCol="0" anchor="t" anchorCtr="0" compatLnSpc="1">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278765" marR="0" lvl="0" indent="-278765" algn="l" defTabSz="685800" rtl="0" eaLnBrk="1" fontAlgn="auto" latinLnBrk="0" hangingPunct="1">
              <a:lnSpc>
                <a:spcPct val="120000"/>
              </a:lnSpc>
              <a:spcBef>
                <a:spcPts val="750"/>
              </a:spcBef>
              <a:spcAft>
                <a:spcPts val="0"/>
              </a:spcAft>
              <a:buClr>
                <a:srgbClr val="C00000"/>
              </a:buClr>
              <a:buSzPct val="85000"/>
              <a:buFont typeface="Wingdings" panose="05000000000000000000" pitchFamily="2" charset="2"/>
              <a:buChar char="p"/>
              <a:defRPr/>
            </a:pPr>
            <a:r>
              <a:rPr lang="zh-CN" altLang="en-US" sz="1400" b="1" dirty="0">
                <a:solidFill>
                  <a:prstClr val="black"/>
                </a:solidFill>
                <a:latin typeface="微软雅黑" panose="020B0503020204020204" pitchFamily="34" charset="-122"/>
                <a:ea typeface="微软雅黑" panose="020B0503020204020204" pitchFamily="34" charset="-122"/>
              </a:rPr>
              <a:t>接入</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层</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网络切片功能验证</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网络切片管理工具，在</a:t>
            </a:r>
            <a:r>
              <a:rPr kumimoji="0" lang="en-US" altLang="zh-CN" sz="1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50G</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链路上建立</a:t>
            </a:r>
            <a:r>
              <a:rPr lang="en-US" altLang="zh-CN" sz="1200" dirty="0">
                <a:solidFill>
                  <a:prstClr val="black"/>
                </a:solidFill>
                <a:latin typeface="微软雅黑" panose="020B0503020204020204" pitchFamily="34" charset="-122"/>
                <a:ea typeface="微软雅黑" panose="020B0503020204020204" pitchFamily="34" charset="-122"/>
              </a:rPr>
              <a:t>5000</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个带宽为</a:t>
            </a:r>
            <a:r>
              <a:rPr kumimoji="0" lang="en-US" altLang="zh-CN" sz="1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10Mbps</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的网络切片。</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通过测试设备分别对创建的网络切片进行带宽测试，测试带宽是否为预设的</a:t>
            </a:r>
            <a:r>
              <a:rPr kumimoji="0" lang="en-US" altLang="zh-CN" sz="1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10Mbps</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0" lvl="1">
              <a:lnSpc>
                <a:spcPct val="120000"/>
              </a:lnSpc>
              <a:spcBef>
                <a:spcPts val="750"/>
              </a:spcBef>
              <a:buClr>
                <a:srgbClr val="C00000"/>
              </a:buClr>
              <a:buSzPct val="85000"/>
              <a:buFont typeface="Wingdings" panose="05000000000000000000" pitchFamily="2" charset="2"/>
              <a:buChar char="Ø"/>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a:t>
            </a:r>
            <a:r>
              <a:rPr kumimoji="0" lang="en-US" altLang="zh-CN" sz="12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网络切片工具对其中的</a:t>
            </a:r>
            <a:r>
              <a:rPr lang="en-US" altLang="zh-CN" sz="1200" b="1" dirty="0">
                <a:solidFill>
                  <a:srgbClr val="C00000"/>
                </a:solidFill>
                <a:latin typeface="微软雅黑" panose="020B0503020204020204" pitchFamily="34" charset="-122"/>
                <a:ea typeface="微软雅黑" panose="020B0503020204020204" pitchFamily="34" charset="-122"/>
              </a:rPr>
              <a:t>10</a:t>
            </a:r>
            <a:r>
              <a:rPr lang="zh-CN" altLang="en-US" sz="1200" b="1" dirty="0">
                <a:solidFill>
                  <a:srgbClr val="C00000"/>
                </a:solidFill>
                <a:latin typeface="微软雅黑" panose="020B0503020204020204" pitchFamily="34" charset="-122"/>
                <a:ea typeface="微软雅黑" panose="020B0503020204020204" pitchFamily="34" charset="-122"/>
              </a:rPr>
              <a:t>个网络切片</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进行捆绑，通过测试工具向捆绑的网络通道注入</a:t>
            </a:r>
            <a:r>
              <a:rPr kumimoji="0" lang="en-US" altLang="zh-CN" sz="1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90Mbps</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测试数据流，测试是否出现丢包现象。再加大测试数据流到</a:t>
            </a:r>
            <a:r>
              <a:rPr lang="en-US" altLang="zh-CN" sz="1200" b="1" dirty="0">
                <a:solidFill>
                  <a:srgbClr val="C00000"/>
                </a:solidFill>
                <a:latin typeface="微软雅黑" panose="020B0503020204020204" pitchFamily="34" charset="-122"/>
                <a:ea typeface="微软雅黑" panose="020B0503020204020204" pitchFamily="34" charset="-122"/>
              </a:rPr>
              <a:t>110Mbps</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，测试捆绑通道是否出现丢包现象。</a:t>
            </a:r>
          </a:p>
          <a:p>
            <a:pPr marL="342900" lvl="1" indent="0">
              <a:lnSpc>
                <a:spcPct val="120000"/>
              </a:lnSpc>
              <a:buClr>
                <a:srgbClr val="C00000"/>
              </a:buClr>
              <a:buSzPct val="85000"/>
              <a:buFont typeface="Arial" panose="020B0604020202020204" pitchFamily="34" charset="0"/>
              <a:buNone/>
            </a:pPr>
            <a:endParaRPr lang="zh-CN" altLang="en-US" sz="1100" dirty="0">
              <a:latin typeface="微软雅黑" panose="020B0503020204020204" pitchFamily="34" charset="-122"/>
              <a:ea typeface="微软雅黑" panose="020B0503020204020204" pitchFamily="34" charset="-122"/>
            </a:endParaRPr>
          </a:p>
        </p:txBody>
      </p:sp>
      <p:sp>
        <p:nvSpPr>
          <p:cNvPr id="66" name="内容占位符 2"/>
          <p:cNvSpPr txBox="1"/>
          <p:nvPr/>
        </p:nvSpPr>
        <p:spPr>
          <a:xfrm>
            <a:off x="5160647" y="1486533"/>
            <a:ext cx="3756497" cy="177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rtlCol="0" anchor="t" anchorCtr="0" compatLnSpc="1">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278765" marR="0" lvl="0" indent="-278765" algn="l" defTabSz="685800" rtl="0" eaLnBrk="1" fontAlgn="auto" latinLnBrk="0" hangingPunct="1">
              <a:lnSpc>
                <a:spcPct val="120000"/>
              </a:lnSpc>
              <a:spcBef>
                <a:spcPts val="750"/>
              </a:spcBef>
              <a:spcAft>
                <a:spcPts val="0"/>
              </a:spcAft>
              <a:buClr>
                <a:srgbClr val="C00000"/>
              </a:buClr>
              <a:buSzPct val="85000"/>
              <a:buFont typeface="Wingdings" panose="05000000000000000000" pitchFamily="2" charset="2"/>
              <a:buChar char="p"/>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接入层</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FlexE</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接口带宽动态调整验证</a:t>
            </a:r>
          </a:p>
          <a:p>
            <a:pPr marL="0" lvl="1">
              <a:lnSpc>
                <a:spcPct val="120000"/>
              </a:lnSpc>
              <a:spcBef>
                <a:spcPts val="750"/>
              </a:spcBef>
              <a:buClr>
                <a:srgbClr val="C00000"/>
              </a:buClr>
              <a:buSzPct val="85000"/>
              <a:buFont typeface="Wingdings" panose="05000000000000000000" pitchFamily="2" charset="2"/>
              <a:buChar char="Ø"/>
              <a:defRPr/>
            </a:pPr>
            <a:r>
              <a:rPr lang="zh-CN" altLang="en-US" sz="1200" dirty="0">
                <a:solidFill>
                  <a:prstClr val="black"/>
                </a:solidFill>
                <a:latin typeface="微软雅黑" panose="020B0503020204020204" pitchFamily="34" charset="-122"/>
                <a:ea typeface="微软雅黑" panose="020B0503020204020204" pitchFamily="34" charset="-122"/>
              </a:rPr>
              <a:t>给多路</a:t>
            </a:r>
            <a:r>
              <a:rPr lang="en-US" altLang="zh-CN" sz="1200" dirty="0">
                <a:solidFill>
                  <a:prstClr val="black"/>
                </a:solidFill>
                <a:latin typeface="微软雅黑" panose="020B0503020204020204" pitchFamily="34" charset="-122"/>
                <a:ea typeface="微软雅黑" panose="020B0503020204020204" pitchFamily="34" charset="-122"/>
              </a:rPr>
              <a:t>FlexE</a:t>
            </a:r>
            <a:r>
              <a:rPr lang="zh-CN" altLang="en-US" sz="1200" dirty="0">
                <a:solidFill>
                  <a:prstClr val="black"/>
                </a:solidFill>
                <a:latin typeface="微软雅黑" panose="020B0503020204020204" pitchFamily="34" charset="-122"/>
                <a:ea typeface="微软雅黑" panose="020B0503020204020204" pitchFamily="34" charset="-122"/>
              </a:rPr>
              <a:t>分片发送</a:t>
            </a:r>
            <a:r>
              <a:rPr lang="en-US" altLang="zh-CN" sz="1200" dirty="0">
                <a:solidFill>
                  <a:prstClr val="black"/>
                </a:solidFill>
                <a:latin typeface="微软雅黑" panose="020B0503020204020204" pitchFamily="34" charset="-122"/>
                <a:ea typeface="微软雅黑" panose="020B0503020204020204" pitchFamily="34" charset="-122"/>
              </a:rPr>
              <a:t>10M-1G</a:t>
            </a:r>
            <a:r>
              <a:rPr lang="zh-CN" altLang="en-US" sz="1200" dirty="0">
                <a:solidFill>
                  <a:prstClr val="black"/>
                </a:solidFill>
                <a:latin typeface="微软雅黑" panose="020B0503020204020204" pitchFamily="34" charset="-122"/>
                <a:ea typeface="微软雅黑" panose="020B0503020204020204" pitchFamily="34" charset="-122"/>
              </a:rPr>
              <a:t>业务流量，期间增加和减少每一个分片的带宽，测试两路业务是否中断。</a:t>
            </a:r>
          </a:p>
          <a:p>
            <a:pPr marL="0" lvl="1">
              <a:lnSpc>
                <a:spcPct val="120000"/>
              </a:lnSpc>
              <a:spcBef>
                <a:spcPts val="750"/>
              </a:spcBef>
              <a:buClr>
                <a:srgbClr val="C00000"/>
              </a:buClr>
              <a:buSzPct val="85000"/>
              <a:buFont typeface="Wingdings" panose="05000000000000000000" pitchFamily="2" charset="2"/>
              <a:buChar char="Ø"/>
              <a:defRPr/>
            </a:pPr>
            <a:r>
              <a:rPr lang="zh-CN" altLang="en-US" sz="1200" dirty="0">
                <a:solidFill>
                  <a:prstClr val="black"/>
                </a:solidFill>
                <a:latin typeface="微软雅黑" panose="020B0503020204020204" pitchFamily="34" charset="-122"/>
                <a:ea typeface="微软雅黑" panose="020B0503020204020204" pitchFamily="34" charset="-122"/>
              </a:rPr>
              <a:t>在现有分片发送流量的情况下建立新的</a:t>
            </a:r>
            <a:r>
              <a:rPr lang="en-US" altLang="zh-CN" sz="1200" dirty="0">
                <a:solidFill>
                  <a:prstClr val="black"/>
                </a:solidFill>
                <a:latin typeface="微软雅黑" panose="020B0503020204020204" pitchFamily="34" charset="-122"/>
                <a:ea typeface="微软雅黑" panose="020B0503020204020204" pitchFamily="34" charset="-122"/>
              </a:rPr>
              <a:t>10M-500M</a:t>
            </a:r>
            <a:r>
              <a:rPr lang="zh-CN" altLang="en-US" sz="1200" dirty="0">
                <a:solidFill>
                  <a:prstClr val="black"/>
                </a:solidFill>
                <a:latin typeface="微软雅黑" panose="020B0503020204020204" pitchFamily="34" charset="-122"/>
                <a:ea typeface="微软雅黑" panose="020B0503020204020204" pitchFamily="34" charset="-122"/>
              </a:rPr>
              <a:t>分片，测试当前存在的分片在新分片创建之前、之间和之后的丢包情况。</a:t>
            </a:r>
            <a:endParaRPr lang="en-US" altLang="zh-CN" sz="1200" dirty="0">
              <a:solidFill>
                <a:prstClr val="black"/>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71846" y="1486534"/>
            <a:ext cx="440690" cy="3166745"/>
            <a:chOff x="71846" y="1486534"/>
            <a:chExt cx="440690" cy="3166745"/>
          </a:xfrm>
        </p:grpSpPr>
        <p:grpSp>
          <p:nvGrpSpPr>
            <p:cNvPr id="24" name="组合 23"/>
            <p:cNvGrpSpPr/>
            <p:nvPr/>
          </p:nvGrpSpPr>
          <p:grpSpPr>
            <a:xfrm>
              <a:off x="71846" y="1486534"/>
              <a:ext cx="440690" cy="3166745"/>
              <a:chOff x="71846" y="1486534"/>
              <a:chExt cx="440690" cy="3166745"/>
            </a:xfrm>
          </p:grpSpPr>
          <p:sp>
            <p:nvSpPr>
              <p:cNvPr id="26" name="箭头: V 形 36"/>
              <p:cNvSpPr/>
              <p:nvPr/>
            </p:nvSpPr>
            <p:spPr>
              <a:xfrm rot="5400000">
                <a:off x="-264387" y="1822767"/>
                <a:ext cx="1105536" cy="43307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3" name="箭头: V 形 37"/>
              <p:cNvSpPr/>
              <p:nvPr/>
            </p:nvSpPr>
            <p:spPr>
              <a:xfrm rot="5400000">
                <a:off x="-258671" y="2851466"/>
                <a:ext cx="1105533" cy="43180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8" name="箭头: V 形 38"/>
              <p:cNvSpPr/>
              <p:nvPr/>
            </p:nvSpPr>
            <p:spPr>
              <a:xfrm rot="5400000">
                <a:off x="-256767" y="3883977"/>
                <a:ext cx="1105535"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9"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40"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25"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grpSp>
        <p:nvGrpSpPr>
          <p:cNvPr id="18" name="组合 17">
            <a:extLst>
              <a:ext uri="{FF2B5EF4-FFF2-40B4-BE49-F238E27FC236}">
                <a16:creationId xmlns:a16="http://schemas.microsoft.com/office/drawing/2014/main" id="{8406A66C-A119-4504-BF6C-B45D8A85EC19}"/>
              </a:ext>
            </a:extLst>
          </p:cNvPr>
          <p:cNvGrpSpPr/>
          <p:nvPr/>
        </p:nvGrpSpPr>
        <p:grpSpPr>
          <a:xfrm>
            <a:off x="1240155" y="3923609"/>
            <a:ext cx="4572834" cy="1116744"/>
            <a:chOff x="2219884" y="5207620"/>
            <a:chExt cx="6570154" cy="844514"/>
          </a:xfrm>
          <a:solidFill>
            <a:schemeClr val="accent2">
              <a:lumMod val="20000"/>
              <a:lumOff val="80000"/>
            </a:schemeClr>
          </a:solidFill>
        </p:grpSpPr>
        <p:grpSp>
          <p:nvGrpSpPr>
            <p:cNvPr id="19" name="组合 18">
              <a:extLst>
                <a:ext uri="{FF2B5EF4-FFF2-40B4-BE49-F238E27FC236}">
                  <a16:creationId xmlns:a16="http://schemas.microsoft.com/office/drawing/2014/main" id="{F1EBBD33-5B81-47EE-A035-758C901ACA2B}"/>
                </a:ext>
              </a:extLst>
            </p:cNvPr>
            <p:cNvGrpSpPr/>
            <p:nvPr/>
          </p:nvGrpSpPr>
          <p:grpSpPr>
            <a:xfrm>
              <a:off x="4017526" y="5207620"/>
              <a:ext cx="4772512" cy="702903"/>
              <a:chOff x="3840546" y="5474060"/>
              <a:chExt cx="4772512" cy="702903"/>
            </a:xfrm>
            <a:grpFill/>
          </p:grpSpPr>
          <p:sp>
            <p:nvSpPr>
              <p:cNvPr id="27" name="右箭头 10">
                <a:extLst>
                  <a:ext uri="{FF2B5EF4-FFF2-40B4-BE49-F238E27FC236}">
                    <a16:creationId xmlns:a16="http://schemas.microsoft.com/office/drawing/2014/main" id="{14ECF7BB-C73F-418C-A2F2-3EA9E21977F3}"/>
                  </a:ext>
                </a:extLst>
              </p:cNvPr>
              <p:cNvSpPr/>
              <p:nvPr/>
            </p:nvSpPr>
            <p:spPr>
              <a:xfrm>
                <a:off x="3840546" y="5694308"/>
                <a:ext cx="4772512" cy="412955"/>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8" name="平行四边形 27">
                <a:extLst>
                  <a:ext uri="{FF2B5EF4-FFF2-40B4-BE49-F238E27FC236}">
                    <a16:creationId xmlns:a16="http://schemas.microsoft.com/office/drawing/2014/main" id="{41FB3883-ACD8-4370-A11F-0A38A2F48A8C}"/>
                  </a:ext>
                </a:extLst>
              </p:cNvPr>
              <p:cNvSpPr/>
              <p:nvPr/>
            </p:nvSpPr>
            <p:spPr>
              <a:xfrm>
                <a:off x="4198375" y="5764008"/>
                <a:ext cx="2969342" cy="412955"/>
              </a:xfrm>
              <a:prstGeom prst="parallelogram">
                <a:avLst>
                  <a:gd name="adj" fmla="val 125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平行四边形 28">
                <a:extLst>
                  <a:ext uri="{FF2B5EF4-FFF2-40B4-BE49-F238E27FC236}">
                    <a16:creationId xmlns:a16="http://schemas.microsoft.com/office/drawing/2014/main" id="{C415F0C7-6693-4FE6-9B85-0F44E50E96FA}"/>
                  </a:ext>
                </a:extLst>
              </p:cNvPr>
              <p:cNvSpPr/>
              <p:nvPr/>
            </p:nvSpPr>
            <p:spPr>
              <a:xfrm>
                <a:off x="4198375" y="5629071"/>
                <a:ext cx="2969342" cy="412955"/>
              </a:xfrm>
              <a:prstGeom prst="parallelogram">
                <a:avLst>
                  <a:gd name="adj" fmla="val 125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平行四边形 29">
                <a:extLst>
                  <a:ext uri="{FF2B5EF4-FFF2-40B4-BE49-F238E27FC236}">
                    <a16:creationId xmlns:a16="http://schemas.microsoft.com/office/drawing/2014/main" id="{4671B7AD-DD10-4588-AB1F-1CC728A260E2}"/>
                  </a:ext>
                </a:extLst>
              </p:cNvPr>
              <p:cNvSpPr/>
              <p:nvPr/>
            </p:nvSpPr>
            <p:spPr>
              <a:xfrm>
                <a:off x="4198375" y="5474060"/>
                <a:ext cx="2969342" cy="412955"/>
              </a:xfrm>
              <a:prstGeom prst="parallelogram">
                <a:avLst>
                  <a:gd name="adj" fmla="val 125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捆绑</a:t>
                </a:r>
                <a:r>
                  <a:rPr lang="en-US" altLang="zh-CN" sz="1200" dirty="0">
                    <a:solidFill>
                      <a:schemeClr val="tx1"/>
                    </a:solidFill>
                  </a:rPr>
                  <a:t>10</a:t>
                </a:r>
                <a:r>
                  <a:rPr lang="zh-CN" altLang="en-US" sz="1200" dirty="0">
                    <a:solidFill>
                      <a:schemeClr val="tx1"/>
                    </a:solidFill>
                  </a:rPr>
                  <a:t>个</a:t>
                </a:r>
                <a:r>
                  <a:rPr lang="en-US" altLang="zh-CN" sz="1200" dirty="0">
                    <a:solidFill>
                      <a:schemeClr val="tx1"/>
                    </a:solidFill>
                  </a:rPr>
                  <a:t>10M</a:t>
                </a:r>
                <a:r>
                  <a:rPr lang="zh-CN" altLang="en-US" sz="1200" dirty="0">
                    <a:solidFill>
                      <a:schemeClr val="tx1"/>
                    </a:solidFill>
                  </a:rPr>
                  <a:t>的切片</a:t>
                </a:r>
                <a:r>
                  <a:rPr lang="en-US" altLang="zh-CN" sz="1200" dirty="0">
                    <a:solidFill>
                      <a:schemeClr val="tx1"/>
                    </a:solidFill>
                    <a:sym typeface="Wingdings" panose="05000000000000000000" pitchFamily="2" charset="2"/>
                  </a:rPr>
                  <a:t>100M</a:t>
                </a:r>
                <a:r>
                  <a:rPr lang="zh-CN" altLang="en-US" sz="1200" dirty="0">
                    <a:solidFill>
                      <a:schemeClr val="tx1"/>
                    </a:solidFill>
                    <a:sym typeface="Wingdings" panose="05000000000000000000" pitchFamily="2" charset="2"/>
                  </a:rPr>
                  <a:t>带宽</a:t>
                </a:r>
                <a:endParaRPr lang="zh-CN" altLang="en-US" sz="1200" dirty="0">
                  <a:solidFill>
                    <a:schemeClr val="tx1"/>
                  </a:solidFill>
                </a:endParaRPr>
              </a:p>
            </p:txBody>
          </p:sp>
        </p:grpSp>
        <p:grpSp>
          <p:nvGrpSpPr>
            <p:cNvPr id="20" name="组合 19">
              <a:extLst>
                <a:ext uri="{FF2B5EF4-FFF2-40B4-BE49-F238E27FC236}">
                  <a16:creationId xmlns:a16="http://schemas.microsoft.com/office/drawing/2014/main" id="{3D3F174F-82BC-4CBC-80C1-81116DB771F3}"/>
                </a:ext>
              </a:extLst>
            </p:cNvPr>
            <p:cNvGrpSpPr/>
            <p:nvPr/>
          </p:nvGrpSpPr>
          <p:grpSpPr>
            <a:xfrm>
              <a:off x="2219884" y="5207620"/>
              <a:ext cx="1974844" cy="844514"/>
              <a:chOff x="2096978" y="5205203"/>
              <a:chExt cx="1974844" cy="844514"/>
            </a:xfrm>
            <a:grpFill/>
          </p:grpSpPr>
          <p:sp>
            <p:nvSpPr>
              <p:cNvPr id="21" name="右箭头 14">
                <a:extLst>
                  <a:ext uri="{FF2B5EF4-FFF2-40B4-BE49-F238E27FC236}">
                    <a16:creationId xmlns:a16="http://schemas.microsoft.com/office/drawing/2014/main" id="{5B9E4F0B-28D0-4E6B-A487-7F963AB63B69}"/>
                  </a:ext>
                </a:extLst>
              </p:cNvPr>
              <p:cNvSpPr/>
              <p:nvPr/>
            </p:nvSpPr>
            <p:spPr>
              <a:xfrm>
                <a:off x="2096978" y="5205203"/>
                <a:ext cx="1974844" cy="42914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测试流</a:t>
                </a:r>
                <a:r>
                  <a:rPr lang="en-US" altLang="zh-CN" sz="1200" dirty="0">
                    <a:solidFill>
                      <a:schemeClr val="tx1"/>
                    </a:solidFill>
                  </a:rPr>
                  <a:t>1&lt;100M</a:t>
                </a:r>
                <a:endParaRPr lang="zh-CN" altLang="en-US" sz="1200" dirty="0">
                  <a:solidFill>
                    <a:schemeClr val="tx1"/>
                  </a:solidFill>
                </a:endParaRPr>
              </a:p>
            </p:txBody>
          </p:sp>
          <p:sp>
            <p:nvSpPr>
              <p:cNvPr id="22" name="右箭头 15">
                <a:extLst>
                  <a:ext uri="{FF2B5EF4-FFF2-40B4-BE49-F238E27FC236}">
                    <a16:creationId xmlns:a16="http://schemas.microsoft.com/office/drawing/2014/main" id="{C964BB98-378D-46B3-B8BD-409CA18C2DA3}"/>
                  </a:ext>
                </a:extLst>
              </p:cNvPr>
              <p:cNvSpPr/>
              <p:nvPr/>
            </p:nvSpPr>
            <p:spPr>
              <a:xfrm>
                <a:off x="2096978" y="5620575"/>
                <a:ext cx="1974844" cy="42914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测试流</a:t>
                </a:r>
                <a:r>
                  <a:rPr lang="en-US" altLang="zh-CN" sz="1200" dirty="0">
                    <a:solidFill>
                      <a:schemeClr val="tx1"/>
                    </a:solidFill>
                  </a:rPr>
                  <a:t>2&gt;100M</a:t>
                </a:r>
                <a:endParaRPr lang="zh-CN" altLang="en-US" sz="1200" dirty="0">
                  <a:solidFill>
                    <a:schemeClr val="tx1"/>
                  </a:solidFill>
                </a:endParaRPr>
              </a:p>
            </p:txBody>
          </p:sp>
        </p:grpSp>
      </p:grpSp>
      <p:sp>
        <p:nvSpPr>
          <p:cNvPr id="31" name="云形标注 17">
            <a:extLst>
              <a:ext uri="{FF2B5EF4-FFF2-40B4-BE49-F238E27FC236}">
                <a16:creationId xmlns:a16="http://schemas.microsoft.com/office/drawing/2014/main" id="{989CA644-88F4-42EF-8C9A-DE987431FC2E}"/>
              </a:ext>
            </a:extLst>
          </p:cNvPr>
          <p:cNvSpPr/>
          <p:nvPr/>
        </p:nvSpPr>
        <p:spPr>
          <a:xfrm>
            <a:off x="6611655" y="3800435"/>
            <a:ext cx="1711818" cy="964913"/>
          </a:xfrm>
          <a:prstGeom prst="cloudCallout">
            <a:avLst>
              <a:gd name="adj1" fmla="val -89732"/>
              <a:gd name="adj2" fmla="val 298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捆绑通道与正常高速通道是否有性能差异？</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231813"/>
            <a:ext cx="4722799" cy="751971"/>
          </a:xfrm>
        </p:spPr>
        <p:txBody>
          <a:bodyPr>
            <a:normAutofit/>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kumimoji="0" lang="zh-CN" altLang="en-US" sz="14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场景可行性验证</a:t>
            </a:r>
            <a:endParaRPr lang="zh-CN" altLang="en-US" dirty="0">
              <a:solidFill>
                <a:srgbClr val="077E78"/>
              </a:solidFill>
            </a:endParaRPr>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3C8C93"/>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12"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18</a:t>
            </a:fld>
            <a:endParaRPr kumimoji="1" lang="zh-CN" altLang="en-US" sz="1400" dirty="0"/>
          </a:p>
        </p:txBody>
      </p:sp>
      <p:sp>
        <p:nvSpPr>
          <p:cNvPr id="15" name="圆角矩形 33"/>
          <p:cNvSpPr/>
          <p:nvPr/>
        </p:nvSpPr>
        <p:spPr>
          <a:xfrm>
            <a:off x="2810777" y="1425366"/>
            <a:ext cx="3641474" cy="379891"/>
          </a:xfrm>
          <a:prstGeom prst="roundRect">
            <a:avLst/>
          </a:prstGeom>
          <a:solidFill>
            <a:srgbClr val="008080"/>
          </a:solidFill>
          <a:ln w="38100" cap="flat" cmpd="sng" algn="ctr">
            <a:solidFill>
              <a:srgbClr val="FFFFFF"/>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承载广域保护业务专线</a:t>
            </a:r>
          </a:p>
        </p:txBody>
      </p:sp>
      <p:grpSp>
        <p:nvGrpSpPr>
          <p:cNvPr id="4" name="组合 3"/>
          <p:cNvGrpSpPr/>
          <p:nvPr/>
        </p:nvGrpSpPr>
        <p:grpSpPr>
          <a:xfrm>
            <a:off x="554834" y="1961887"/>
            <a:ext cx="8428812" cy="2752713"/>
            <a:chOff x="865449" y="2337848"/>
            <a:chExt cx="8428812" cy="2752713"/>
          </a:xfrm>
        </p:grpSpPr>
        <p:pic>
          <p:nvPicPr>
            <p:cNvPr id="14" name="图片 13"/>
            <p:cNvPicPr>
              <a:picLocks noChangeAspect="1"/>
            </p:cNvPicPr>
            <p:nvPr/>
          </p:nvPicPr>
          <p:blipFill>
            <a:blip r:embed="rId3"/>
            <a:stretch>
              <a:fillRect/>
            </a:stretch>
          </p:blipFill>
          <p:spPr>
            <a:xfrm>
              <a:off x="865449" y="2838833"/>
              <a:ext cx="7259900" cy="2251728"/>
            </a:xfrm>
            <a:prstGeom prst="rect">
              <a:avLst/>
            </a:prstGeom>
          </p:spPr>
        </p:pic>
        <p:sp>
          <p:nvSpPr>
            <p:cNvPr id="16" name="文本框 15"/>
            <p:cNvSpPr txBox="1"/>
            <p:nvPr/>
          </p:nvSpPr>
          <p:spPr>
            <a:xfrm>
              <a:off x="4896072" y="3028228"/>
              <a:ext cx="2185214" cy="276999"/>
            </a:xfrm>
            <a:prstGeom prst="rect">
              <a:avLst/>
            </a:prstGeom>
            <a:solidFill>
              <a:prstClr val="white">
                <a:lumMod val="75000"/>
              </a:prstClr>
            </a:solidFill>
            <a:ln w="12700" cap="flat" cmpd="sng" algn="ctr">
              <a:solidFill>
                <a:prstClr val="white">
                  <a:hueOff val="0"/>
                  <a:satOff val="0"/>
                  <a:lumOff val="0"/>
                  <a:alphaOff val="0"/>
                </a:prstClr>
              </a:solidFill>
              <a:prstDash val="solid"/>
              <a:miter lim="800000"/>
            </a:ln>
            <a:effectLst/>
          </p:spPr>
          <p:txBody>
            <a:bodyPr spcFirstLastPara="0" vert="horz" wrap="square" lIns="93031" tIns="0" rIns="93031" bIns="0" numCol="1" spcCol="1270" anchor="ctr" anchorCtr="0">
              <a:noAutofit/>
            </a:bodyPr>
            <a:lstStyle>
              <a:defPPr>
                <a:defRPr lang="zh-CN"/>
              </a:defPPr>
              <a:lvl1pPr algn="ctr">
                <a:defRPr sz="1200">
                  <a:solidFill>
                    <a:srgbClr val="C00000"/>
                  </a:solidFill>
                </a:defRPr>
              </a:lvl1pPr>
            </a:lstStyle>
            <a:p>
              <a:r>
                <a:rPr lang="zh-CN" altLang="en-US" dirty="0"/>
                <a:t>验证电力切片与普通切片隔离</a:t>
              </a:r>
            </a:p>
          </p:txBody>
        </p:sp>
        <p:sp>
          <p:nvSpPr>
            <p:cNvPr id="17" name="文本框 16"/>
            <p:cNvSpPr txBox="1"/>
            <p:nvPr/>
          </p:nvSpPr>
          <p:spPr>
            <a:xfrm>
              <a:off x="1951576" y="2628764"/>
              <a:ext cx="2339102" cy="276999"/>
            </a:xfrm>
            <a:prstGeom prst="rect">
              <a:avLst/>
            </a:prstGeom>
            <a:solidFill>
              <a:prstClr val="white">
                <a:lumMod val="75000"/>
              </a:prstClr>
            </a:solidFill>
            <a:ln w="12700" cap="flat" cmpd="sng" algn="ctr">
              <a:solidFill>
                <a:prstClr val="white">
                  <a:hueOff val="0"/>
                  <a:satOff val="0"/>
                  <a:lumOff val="0"/>
                  <a:alphaOff val="0"/>
                </a:prstClr>
              </a:solidFill>
              <a:prstDash val="solid"/>
              <a:miter lim="800000"/>
            </a:ln>
            <a:effectLst/>
          </p:spPr>
          <p:txBody>
            <a:bodyPr spcFirstLastPara="0" vert="horz" wrap="square" lIns="93031" tIns="0" rIns="93031" bIns="0" numCol="1" spcCol="1270" anchor="ctr" anchorCtr="0">
              <a:noAutofit/>
            </a:bodyPr>
            <a:lstStyle>
              <a:lvl1pPr algn="ctr">
                <a:defRPr sz="1200">
                  <a:solidFill>
                    <a:srgbClr val="C00000"/>
                  </a:solidFill>
                </a:defRPr>
              </a:lvl1pPr>
            </a:lstStyle>
            <a:p>
              <a:r>
                <a:rPr lang="zh-CN" altLang="en-US" dirty="0"/>
                <a:t>验证主备路径转换时延满足要求</a:t>
              </a:r>
            </a:p>
          </p:txBody>
        </p:sp>
        <p:sp>
          <p:nvSpPr>
            <p:cNvPr id="18" name="文本框 17"/>
            <p:cNvSpPr txBox="1"/>
            <p:nvPr/>
          </p:nvSpPr>
          <p:spPr>
            <a:xfrm>
              <a:off x="5877941" y="2337848"/>
              <a:ext cx="3416320" cy="276999"/>
            </a:xfrm>
            <a:prstGeom prst="rect">
              <a:avLst/>
            </a:prstGeom>
            <a:solidFill>
              <a:prstClr val="white">
                <a:lumMod val="75000"/>
              </a:prstClr>
            </a:solidFill>
            <a:ln w="12700" cap="flat" cmpd="sng" algn="ctr">
              <a:solidFill>
                <a:prstClr val="white">
                  <a:hueOff val="0"/>
                  <a:satOff val="0"/>
                  <a:lumOff val="0"/>
                  <a:alphaOff val="0"/>
                </a:prstClr>
              </a:solidFill>
              <a:prstDash val="solid"/>
              <a:miter lim="800000"/>
            </a:ln>
            <a:effectLst/>
          </p:spPr>
          <p:txBody>
            <a:bodyPr spcFirstLastPara="0" vert="horz" wrap="square" lIns="93031" tIns="0" rIns="93031" bIns="0" numCol="1" spcCol="1270" anchor="ctr" anchorCtr="0">
              <a:noAutofit/>
            </a:bodyPr>
            <a:lstStyle>
              <a:defPPr>
                <a:defRPr lang="zh-CN"/>
              </a:defPPr>
              <a:lvl1pPr algn="ctr">
                <a:defRPr sz="1200">
                  <a:solidFill>
                    <a:srgbClr val="C00000"/>
                  </a:solidFill>
                </a:defRPr>
              </a:lvl1pPr>
            </a:lstStyle>
            <a:p>
              <a:r>
                <a:rPr lang="zh-CN" altLang="en-US" dirty="0"/>
                <a:t>验证电力业务与普通业务的带宽、时延满足要求</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kumimoji="0" lang="zh-CN" altLang="en-US" sz="14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场景可行性验证</a:t>
            </a: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3C8C93"/>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12"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19</a:t>
            </a:fld>
            <a:endParaRPr kumimoji="1" lang="zh-CN" altLang="en-US" sz="1400" dirty="0"/>
          </a:p>
        </p:txBody>
      </p:sp>
      <p:sp>
        <p:nvSpPr>
          <p:cNvPr id="15" name="圆角矩形 33"/>
          <p:cNvSpPr/>
          <p:nvPr/>
        </p:nvSpPr>
        <p:spPr>
          <a:xfrm>
            <a:off x="2810777" y="1425366"/>
            <a:ext cx="3641474" cy="379891"/>
          </a:xfrm>
          <a:prstGeom prst="roundRect">
            <a:avLst/>
          </a:prstGeom>
          <a:solidFill>
            <a:srgbClr val="008080"/>
          </a:solidFill>
          <a:ln w="38100" cap="flat" cmpd="sng" algn="ctr">
            <a:solidFill>
              <a:srgbClr val="FFFFFF"/>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局域变电站本地业务汇聚</a:t>
            </a:r>
          </a:p>
        </p:txBody>
      </p:sp>
      <p:grpSp>
        <p:nvGrpSpPr>
          <p:cNvPr id="76" name="组合 75"/>
          <p:cNvGrpSpPr/>
          <p:nvPr/>
        </p:nvGrpSpPr>
        <p:grpSpPr>
          <a:xfrm>
            <a:off x="3171335" y="2177610"/>
            <a:ext cx="837238" cy="367844"/>
            <a:chOff x="3940492" y="1891130"/>
            <a:chExt cx="837238" cy="367844"/>
          </a:xfrm>
        </p:grpSpPr>
        <p:cxnSp>
          <p:nvCxnSpPr>
            <p:cNvPr id="71" name="直接箭头连接符 70"/>
            <p:cNvCxnSpPr/>
            <p:nvPr/>
          </p:nvCxnSpPr>
          <p:spPr>
            <a:xfrm flipV="1">
              <a:off x="3940492" y="1998852"/>
              <a:ext cx="382905" cy="7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940492" y="2145792"/>
              <a:ext cx="38290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4285287" y="1891130"/>
              <a:ext cx="492443" cy="215444"/>
            </a:xfrm>
            <a:prstGeom prst="rect">
              <a:avLst/>
            </a:prstGeom>
            <a:noFill/>
          </p:spPr>
          <p:txBody>
            <a:bodyPr wrap="none" rtlCol="0">
              <a:spAutoFit/>
            </a:bodyPr>
            <a:lstStyle/>
            <a:p>
              <a:r>
                <a:rPr lang="zh-CN" altLang="en-US" sz="800" dirty="0"/>
                <a:t>数据流</a:t>
              </a:r>
            </a:p>
          </p:txBody>
        </p:sp>
        <p:sp>
          <p:nvSpPr>
            <p:cNvPr id="75" name="文本框 74"/>
            <p:cNvSpPr txBox="1"/>
            <p:nvPr/>
          </p:nvSpPr>
          <p:spPr>
            <a:xfrm>
              <a:off x="4277032" y="2043530"/>
              <a:ext cx="492443" cy="215444"/>
            </a:xfrm>
            <a:prstGeom prst="rect">
              <a:avLst/>
            </a:prstGeom>
            <a:noFill/>
          </p:spPr>
          <p:txBody>
            <a:bodyPr wrap="none" rtlCol="0">
              <a:spAutoFit/>
            </a:bodyPr>
            <a:lstStyle/>
            <a:p>
              <a:r>
                <a:rPr lang="zh-CN" altLang="en-US" sz="800" dirty="0"/>
                <a:t>信息流</a:t>
              </a:r>
            </a:p>
          </p:txBody>
        </p:sp>
      </p:grpSp>
      <p:grpSp>
        <p:nvGrpSpPr>
          <p:cNvPr id="6" name="组合 5"/>
          <p:cNvGrpSpPr/>
          <p:nvPr/>
        </p:nvGrpSpPr>
        <p:grpSpPr>
          <a:xfrm>
            <a:off x="251142" y="2884664"/>
            <a:ext cx="1310640" cy="262890"/>
            <a:chOff x="365760" y="2613660"/>
            <a:chExt cx="1310640" cy="262890"/>
          </a:xfrm>
        </p:grpSpPr>
        <p:sp>
          <p:nvSpPr>
            <p:cNvPr id="3" name="箭头: 右 2"/>
            <p:cNvSpPr/>
            <p:nvPr/>
          </p:nvSpPr>
          <p:spPr>
            <a:xfrm>
              <a:off x="365760" y="2667000"/>
              <a:ext cx="655320" cy="175260"/>
            </a:xfrm>
            <a:prstGeom prst="rightArrow">
              <a:avLst/>
            </a:prstGeom>
            <a:solidFill>
              <a:srgbClr val="65A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21080" y="2613660"/>
              <a:ext cx="655320" cy="26289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业务接口</a:t>
              </a:r>
              <a:r>
                <a:rPr lang="en-US" altLang="zh-CN" sz="800" dirty="0">
                  <a:solidFill>
                    <a:schemeClr val="tx1"/>
                  </a:solidFill>
                </a:rPr>
                <a:t>1</a:t>
              </a:r>
              <a:endParaRPr lang="zh-CN" altLang="en-US" sz="800" dirty="0">
                <a:solidFill>
                  <a:schemeClr val="tx1"/>
                </a:solidFill>
              </a:endParaRPr>
            </a:p>
          </p:txBody>
        </p:sp>
      </p:grpSp>
      <p:sp>
        <p:nvSpPr>
          <p:cNvPr id="5" name="矩形 4"/>
          <p:cNvSpPr/>
          <p:nvPr/>
        </p:nvSpPr>
        <p:spPr>
          <a:xfrm>
            <a:off x="1938972" y="3517124"/>
            <a:ext cx="720090" cy="2895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rPr>
              <a:t>缓存队列</a:t>
            </a:r>
          </a:p>
        </p:txBody>
      </p:sp>
      <p:grpSp>
        <p:nvGrpSpPr>
          <p:cNvPr id="16" name="组合 15"/>
          <p:cNvGrpSpPr/>
          <p:nvPr/>
        </p:nvGrpSpPr>
        <p:grpSpPr>
          <a:xfrm>
            <a:off x="251142" y="3292334"/>
            <a:ext cx="1310640" cy="262890"/>
            <a:chOff x="365760" y="2613660"/>
            <a:chExt cx="1310640" cy="262890"/>
          </a:xfrm>
        </p:grpSpPr>
        <p:sp>
          <p:nvSpPr>
            <p:cNvPr id="17" name="箭头: 右 16"/>
            <p:cNvSpPr/>
            <p:nvPr/>
          </p:nvSpPr>
          <p:spPr>
            <a:xfrm>
              <a:off x="365760" y="2667000"/>
              <a:ext cx="655320" cy="175260"/>
            </a:xfrm>
            <a:prstGeom prst="rightArrow">
              <a:avLst/>
            </a:prstGeom>
            <a:solidFill>
              <a:srgbClr val="65A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21080" y="2613660"/>
              <a:ext cx="655320" cy="26289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业务接口</a:t>
              </a:r>
              <a:r>
                <a:rPr lang="en-US" altLang="zh-CN" sz="800" dirty="0">
                  <a:solidFill>
                    <a:schemeClr val="tx1"/>
                  </a:solidFill>
                </a:rPr>
                <a:t>2</a:t>
              </a:r>
              <a:endParaRPr lang="zh-CN" altLang="en-US" sz="800" dirty="0">
                <a:solidFill>
                  <a:schemeClr val="tx1"/>
                </a:solidFill>
              </a:endParaRPr>
            </a:p>
          </p:txBody>
        </p:sp>
      </p:grpSp>
      <p:grpSp>
        <p:nvGrpSpPr>
          <p:cNvPr id="19" name="组合 18"/>
          <p:cNvGrpSpPr/>
          <p:nvPr/>
        </p:nvGrpSpPr>
        <p:grpSpPr>
          <a:xfrm>
            <a:off x="251142" y="3753344"/>
            <a:ext cx="1310640" cy="262890"/>
            <a:chOff x="365760" y="2613660"/>
            <a:chExt cx="1310640" cy="262890"/>
          </a:xfrm>
        </p:grpSpPr>
        <p:sp>
          <p:nvSpPr>
            <p:cNvPr id="20" name="箭头: 右 19"/>
            <p:cNvSpPr/>
            <p:nvPr/>
          </p:nvSpPr>
          <p:spPr>
            <a:xfrm>
              <a:off x="365760" y="2667000"/>
              <a:ext cx="655320" cy="175260"/>
            </a:xfrm>
            <a:prstGeom prst="rightArrow">
              <a:avLst/>
            </a:prstGeom>
            <a:solidFill>
              <a:srgbClr val="65A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21080" y="2613660"/>
              <a:ext cx="655320" cy="26289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业务接口</a:t>
              </a:r>
              <a:r>
                <a:rPr lang="en-US" altLang="zh-CN" sz="800" dirty="0">
                  <a:solidFill>
                    <a:schemeClr val="tx1"/>
                  </a:solidFill>
                </a:rPr>
                <a:t>3</a:t>
              </a:r>
              <a:endParaRPr lang="zh-CN" altLang="en-US" sz="800" dirty="0">
                <a:solidFill>
                  <a:schemeClr val="tx1"/>
                </a:solidFill>
              </a:endParaRPr>
            </a:p>
          </p:txBody>
        </p:sp>
      </p:grpSp>
      <p:grpSp>
        <p:nvGrpSpPr>
          <p:cNvPr id="22" name="组合 21"/>
          <p:cNvGrpSpPr/>
          <p:nvPr/>
        </p:nvGrpSpPr>
        <p:grpSpPr>
          <a:xfrm>
            <a:off x="251142" y="4180416"/>
            <a:ext cx="1310640" cy="262890"/>
            <a:chOff x="365760" y="2613660"/>
            <a:chExt cx="1310640" cy="262890"/>
          </a:xfrm>
        </p:grpSpPr>
        <p:sp>
          <p:nvSpPr>
            <p:cNvPr id="23" name="箭头: 右 22"/>
            <p:cNvSpPr/>
            <p:nvPr/>
          </p:nvSpPr>
          <p:spPr>
            <a:xfrm>
              <a:off x="365760" y="2667000"/>
              <a:ext cx="655320" cy="175260"/>
            </a:xfrm>
            <a:prstGeom prst="rightArrow">
              <a:avLst/>
            </a:prstGeom>
            <a:solidFill>
              <a:srgbClr val="65A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21080" y="2613660"/>
              <a:ext cx="655320" cy="26289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业务接口</a:t>
              </a:r>
              <a:r>
                <a:rPr lang="en-US" altLang="zh-CN" sz="800" dirty="0">
                  <a:solidFill>
                    <a:schemeClr val="tx1"/>
                  </a:solidFill>
                </a:rPr>
                <a:t>4</a:t>
              </a:r>
              <a:endParaRPr lang="zh-CN" altLang="en-US" sz="800" dirty="0">
                <a:solidFill>
                  <a:schemeClr val="tx1"/>
                </a:solidFill>
              </a:endParaRPr>
            </a:p>
          </p:txBody>
        </p:sp>
      </p:grpSp>
      <p:sp>
        <p:nvSpPr>
          <p:cNvPr id="7" name="矩形 6"/>
          <p:cNvSpPr/>
          <p:nvPr/>
        </p:nvSpPr>
        <p:spPr>
          <a:xfrm>
            <a:off x="2881303" y="3301132"/>
            <a:ext cx="326390" cy="723899"/>
          </a:xfrm>
          <a:prstGeom prst="rect">
            <a:avLst/>
          </a:prstGeom>
          <a:solidFill>
            <a:srgbClr val="D3E8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rPr>
              <a:t>带宽预测</a:t>
            </a:r>
          </a:p>
        </p:txBody>
      </p:sp>
      <p:sp>
        <p:nvSpPr>
          <p:cNvPr id="13" name="箭头: 右 12"/>
          <p:cNvSpPr/>
          <p:nvPr/>
        </p:nvSpPr>
        <p:spPr>
          <a:xfrm>
            <a:off x="3934815" y="3456164"/>
            <a:ext cx="507162" cy="411480"/>
          </a:xfrm>
          <a:prstGeom prst="rightArrow">
            <a:avLst/>
          </a:prstGeom>
          <a:solidFill>
            <a:srgbClr val="65A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1184973" y="2549384"/>
            <a:ext cx="2945067" cy="222504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stCxn id="4" idx="3"/>
            <a:endCxn id="5" idx="1"/>
          </p:cNvCxnSpPr>
          <p:nvPr/>
        </p:nvCxnSpPr>
        <p:spPr>
          <a:xfrm>
            <a:off x="1561782" y="3016109"/>
            <a:ext cx="377190" cy="64579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8" idx="3"/>
            <a:endCxn id="5" idx="1"/>
          </p:cNvCxnSpPr>
          <p:nvPr/>
        </p:nvCxnSpPr>
        <p:spPr>
          <a:xfrm>
            <a:off x="1561782" y="3423779"/>
            <a:ext cx="377190" cy="2381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1" idx="3"/>
            <a:endCxn id="5" idx="1"/>
          </p:cNvCxnSpPr>
          <p:nvPr/>
        </p:nvCxnSpPr>
        <p:spPr>
          <a:xfrm flipV="1">
            <a:off x="1561782" y="3661904"/>
            <a:ext cx="377190" cy="2228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3"/>
            <a:endCxn id="5" idx="1"/>
          </p:cNvCxnSpPr>
          <p:nvPr/>
        </p:nvCxnSpPr>
        <p:spPr>
          <a:xfrm flipV="1">
            <a:off x="1561782" y="3661904"/>
            <a:ext cx="377190" cy="6499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5" idx="3"/>
            <a:endCxn id="7" idx="1"/>
          </p:cNvCxnSpPr>
          <p:nvPr/>
        </p:nvCxnSpPr>
        <p:spPr>
          <a:xfrm>
            <a:off x="2659062" y="3661904"/>
            <a:ext cx="222241" cy="11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7" idx="3"/>
          </p:cNvCxnSpPr>
          <p:nvPr/>
        </p:nvCxnSpPr>
        <p:spPr>
          <a:xfrm flipV="1">
            <a:off x="3207693" y="3661740"/>
            <a:ext cx="235274" cy="134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p:cNvCxnSpPr>
            <a:stCxn id="4" idx="3"/>
            <a:endCxn id="7" idx="0"/>
          </p:cNvCxnSpPr>
          <p:nvPr/>
        </p:nvCxnSpPr>
        <p:spPr>
          <a:xfrm>
            <a:off x="1561782" y="3016109"/>
            <a:ext cx="1482716" cy="28502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p:cNvCxnSpPr>
            <a:stCxn id="24" idx="3"/>
            <a:endCxn id="7" idx="2"/>
          </p:cNvCxnSpPr>
          <p:nvPr/>
        </p:nvCxnSpPr>
        <p:spPr>
          <a:xfrm flipV="1">
            <a:off x="1561782" y="4025031"/>
            <a:ext cx="1482716" cy="286830"/>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8" idx="3"/>
          </p:cNvCxnSpPr>
          <p:nvPr/>
        </p:nvCxnSpPr>
        <p:spPr>
          <a:xfrm flipV="1">
            <a:off x="1561782" y="3025634"/>
            <a:ext cx="459740" cy="3981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1" idx="3"/>
          </p:cNvCxnSpPr>
          <p:nvPr/>
        </p:nvCxnSpPr>
        <p:spPr>
          <a:xfrm>
            <a:off x="1561782" y="3884789"/>
            <a:ext cx="447675" cy="427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连接符: 肘形 59"/>
          <p:cNvCxnSpPr/>
          <p:nvPr/>
        </p:nvCxnSpPr>
        <p:spPr>
          <a:xfrm>
            <a:off x="3047199" y="4016233"/>
            <a:ext cx="558963" cy="1"/>
          </a:xfrm>
          <a:prstGeom prst="bentConnector4">
            <a:avLst>
              <a:gd name="adj1" fmla="val 14953"/>
              <a:gd name="adj2" fmla="val 22860100000"/>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998662" y="2838806"/>
            <a:ext cx="801823" cy="215444"/>
          </a:xfrm>
          <a:prstGeom prst="rect">
            <a:avLst/>
          </a:prstGeom>
          <a:noFill/>
        </p:spPr>
        <p:txBody>
          <a:bodyPr wrap="none" rtlCol="0">
            <a:spAutoFit/>
          </a:bodyPr>
          <a:lstStyle/>
          <a:p>
            <a:r>
              <a:rPr lang="zh-CN" altLang="en-US" sz="800" dirty="0"/>
              <a:t>业务</a:t>
            </a:r>
            <a:r>
              <a:rPr lang="en-US" altLang="zh-CN" sz="800" dirty="0"/>
              <a:t>QoS</a:t>
            </a:r>
            <a:r>
              <a:rPr lang="zh-CN" altLang="en-US" sz="800" dirty="0"/>
              <a:t>参数</a:t>
            </a:r>
          </a:p>
        </p:txBody>
      </p:sp>
      <p:sp>
        <p:nvSpPr>
          <p:cNvPr id="68" name="文本框 67"/>
          <p:cNvSpPr txBox="1"/>
          <p:nvPr/>
        </p:nvSpPr>
        <p:spPr>
          <a:xfrm>
            <a:off x="1980755" y="4327698"/>
            <a:ext cx="801823" cy="215444"/>
          </a:xfrm>
          <a:prstGeom prst="rect">
            <a:avLst/>
          </a:prstGeom>
          <a:noFill/>
        </p:spPr>
        <p:txBody>
          <a:bodyPr wrap="none" rtlCol="0">
            <a:spAutoFit/>
          </a:bodyPr>
          <a:lstStyle/>
          <a:p>
            <a:r>
              <a:rPr lang="zh-CN" altLang="en-US" sz="800" dirty="0"/>
              <a:t>业务</a:t>
            </a:r>
            <a:r>
              <a:rPr lang="en-US" altLang="zh-CN" sz="800" dirty="0"/>
              <a:t>QoS</a:t>
            </a:r>
            <a:r>
              <a:rPr lang="zh-CN" altLang="en-US" sz="800" dirty="0"/>
              <a:t>参数</a:t>
            </a:r>
          </a:p>
        </p:txBody>
      </p:sp>
      <p:sp>
        <p:nvSpPr>
          <p:cNvPr id="69" name="文本框 68"/>
          <p:cNvSpPr txBox="1"/>
          <p:nvPr/>
        </p:nvSpPr>
        <p:spPr>
          <a:xfrm>
            <a:off x="3345188" y="4257707"/>
            <a:ext cx="595035" cy="215444"/>
          </a:xfrm>
          <a:prstGeom prst="rect">
            <a:avLst/>
          </a:prstGeom>
          <a:noFill/>
        </p:spPr>
        <p:txBody>
          <a:bodyPr wrap="none" rtlCol="0">
            <a:spAutoFit/>
          </a:bodyPr>
          <a:lstStyle/>
          <a:p>
            <a:r>
              <a:rPr lang="zh-CN" altLang="en-US" sz="800" dirty="0"/>
              <a:t>带宽预测</a:t>
            </a:r>
          </a:p>
        </p:txBody>
      </p:sp>
      <p:sp>
        <p:nvSpPr>
          <p:cNvPr id="70" name="文本框 69"/>
          <p:cNvSpPr txBox="1"/>
          <p:nvPr/>
        </p:nvSpPr>
        <p:spPr>
          <a:xfrm>
            <a:off x="3354070" y="2612906"/>
            <a:ext cx="800219" cy="276999"/>
          </a:xfrm>
          <a:prstGeom prst="rect">
            <a:avLst/>
          </a:prstGeom>
          <a:noFill/>
        </p:spPr>
        <p:txBody>
          <a:bodyPr wrap="none" rtlCol="0">
            <a:spAutoFit/>
          </a:bodyPr>
          <a:lstStyle/>
          <a:p>
            <a:r>
              <a:rPr lang="zh-CN" altLang="en-US" sz="1200" dirty="0"/>
              <a:t>汇聚节点</a:t>
            </a:r>
          </a:p>
        </p:txBody>
      </p:sp>
      <p:sp>
        <p:nvSpPr>
          <p:cNvPr id="78" name="文本框 77"/>
          <p:cNvSpPr txBox="1"/>
          <p:nvPr/>
        </p:nvSpPr>
        <p:spPr>
          <a:xfrm>
            <a:off x="4450020" y="3353379"/>
            <a:ext cx="800219" cy="646331"/>
          </a:xfrm>
          <a:prstGeom prst="rect">
            <a:avLst/>
          </a:prstGeom>
          <a:noFill/>
        </p:spPr>
        <p:txBody>
          <a:bodyPr wrap="none" rtlCol="0">
            <a:spAutoFit/>
          </a:bodyPr>
          <a:lstStyle/>
          <a:p>
            <a:r>
              <a:rPr lang="zh-CN" altLang="en-US" sz="1200" dirty="0"/>
              <a:t>地级县</a:t>
            </a:r>
            <a:endParaRPr lang="en-US" altLang="zh-CN" sz="1200" dirty="0"/>
          </a:p>
          <a:p>
            <a:r>
              <a:rPr lang="zh-CN" altLang="en-US" sz="1200" dirty="0"/>
              <a:t>电力通信</a:t>
            </a:r>
            <a:endParaRPr lang="en-US" altLang="zh-CN" sz="1200" dirty="0"/>
          </a:p>
          <a:p>
            <a:r>
              <a:rPr lang="zh-CN" altLang="en-US" sz="1200" dirty="0"/>
              <a:t>主干网</a:t>
            </a:r>
          </a:p>
        </p:txBody>
      </p:sp>
      <p:sp>
        <p:nvSpPr>
          <p:cNvPr id="97" name="流程图: 直接访问存储器 96"/>
          <p:cNvSpPr/>
          <p:nvPr/>
        </p:nvSpPr>
        <p:spPr>
          <a:xfrm>
            <a:off x="3451010" y="3407123"/>
            <a:ext cx="448242" cy="498927"/>
          </a:xfrm>
          <a:prstGeom prst="flowChartMagneticDrum">
            <a:avLst/>
          </a:prstGeom>
          <a:solidFill>
            <a:srgbClr val="D3E8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带宽分配</a:t>
            </a:r>
          </a:p>
        </p:txBody>
      </p:sp>
      <p:sp>
        <p:nvSpPr>
          <p:cNvPr id="98" name="文本框 97"/>
          <p:cNvSpPr txBox="1"/>
          <p:nvPr/>
        </p:nvSpPr>
        <p:spPr>
          <a:xfrm>
            <a:off x="3330678" y="3874222"/>
            <a:ext cx="652743" cy="215444"/>
          </a:xfrm>
          <a:prstGeom prst="rect">
            <a:avLst/>
          </a:prstGeom>
          <a:noFill/>
        </p:spPr>
        <p:txBody>
          <a:bodyPr wrap="none" rtlCol="0">
            <a:spAutoFit/>
          </a:bodyPr>
          <a:lstStyle/>
          <a:p>
            <a:r>
              <a:rPr lang="en-US" altLang="zh-CN" sz="800" dirty="0"/>
              <a:t>FlexE</a:t>
            </a:r>
            <a:r>
              <a:rPr lang="zh-CN" altLang="en-US" sz="800" dirty="0"/>
              <a:t>通道</a:t>
            </a:r>
          </a:p>
        </p:txBody>
      </p:sp>
      <p:graphicFrame>
        <p:nvGraphicFramePr>
          <p:cNvPr id="104" name="图示 103"/>
          <p:cNvGraphicFramePr/>
          <p:nvPr>
            <p:extLst>
              <p:ext uri="{D42A27DB-BD31-4B8C-83A1-F6EECF244321}">
                <p14:modId xmlns:p14="http://schemas.microsoft.com/office/powerpoint/2010/main" val="4112791411"/>
              </p:ext>
            </p:extLst>
          </p:nvPr>
        </p:nvGraphicFramePr>
        <p:xfrm>
          <a:off x="5275953" y="2129415"/>
          <a:ext cx="3516143" cy="2645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400" dirty="0">
                <a:latin typeface="微软雅黑" panose="020B0503020204020204" pitchFamily="34" charset="-122"/>
                <a:ea typeface="微软雅黑" panose="020B0503020204020204" pitchFamily="34" charset="-122"/>
              </a:rPr>
              <a:t>目录</a:t>
            </a:r>
          </a:p>
        </p:txBody>
      </p:sp>
      <p:grpSp>
        <p:nvGrpSpPr>
          <p:cNvPr id="25" name="组合 24"/>
          <p:cNvGrpSpPr/>
          <p:nvPr/>
        </p:nvGrpSpPr>
        <p:grpSpPr>
          <a:xfrm>
            <a:off x="2147982" y="1257090"/>
            <a:ext cx="4813540" cy="506003"/>
            <a:chOff x="3322554" y="1912303"/>
            <a:chExt cx="7719518" cy="674668"/>
          </a:xfrm>
        </p:grpSpPr>
        <p:sp>
          <p:nvSpPr>
            <p:cNvPr id="12" name="剪去单角的矩形 11"/>
            <p:cNvSpPr/>
            <p:nvPr/>
          </p:nvSpPr>
          <p:spPr>
            <a:xfrm>
              <a:off x="4353272" y="1912303"/>
              <a:ext cx="6688800" cy="648000"/>
            </a:xfrm>
            <a:prstGeom prst="snip1Rect">
              <a:avLst>
                <a:gd name="adj" fmla="val 50000"/>
              </a:avLst>
            </a:prstGeom>
            <a:solidFill>
              <a:srgbClr val="077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defRPr/>
              </a:pPr>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实施方案</a:t>
              </a:r>
            </a:p>
          </p:txBody>
        </p:sp>
        <p:sp>
          <p:nvSpPr>
            <p:cNvPr id="24"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1</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26" name="组合 25"/>
          <p:cNvGrpSpPr/>
          <p:nvPr/>
        </p:nvGrpSpPr>
        <p:grpSpPr>
          <a:xfrm>
            <a:off x="2147982" y="1955310"/>
            <a:ext cx="4813540" cy="506003"/>
            <a:chOff x="3322554" y="1912303"/>
            <a:chExt cx="7719518" cy="674668"/>
          </a:xfrm>
        </p:grpSpPr>
        <p:sp>
          <p:nvSpPr>
            <p:cNvPr id="27" name="剪去单角的矩形 26"/>
            <p:cNvSpPr/>
            <p:nvPr/>
          </p:nvSpPr>
          <p:spPr>
            <a:xfrm>
              <a:off x="4353272" y="1912303"/>
              <a:ext cx="6688800" cy="648000"/>
            </a:xfrm>
            <a:prstGeom prst="snip1Rect">
              <a:avLst>
                <a:gd name="adj" fmla="val 50000"/>
              </a:avLst>
            </a:prstGeom>
            <a:solidFill>
              <a:srgbClr val="077E7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预期成果</a:t>
              </a:r>
            </a:p>
          </p:txBody>
        </p:sp>
        <p:sp>
          <p:nvSpPr>
            <p:cNvPr id="28"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2</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29" name="组合 28"/>
          <p:cNvGrpSpPr/>
          <p:nvPr/>
        </p:nvGrpSpPr>
        <p:grpSpPr>
          <a:xfrm>
            <a:off x="2147982" y="2639970"/>
            <a:ext cx="4813540" cy="506003"/>
            <a:chOff x="3322554" y="1912303"/>
            <a:chExt cx="7719518" cy="674668"/>
          </a:xfrm>
        </p:grpSpPr>
        <p:sp>
          <p:nvSpPr>
            <p:cNvPr id="30" name="剪去单角的矩形 29"/>
            <p:cNvSpPr/>
            <p:nvPr/>
          </p:nvSpPr>
          <p:spPr>
            <a:xfrm>
              <a:off x="4353272" y="1912303"/>
              <a:ext cx="6688800" cy="648000"/>
            </a:xfrm>
            <a:prstGeom prst="snip1Rect">
              <a:avLst>
                <a:gd name="adj" fmla="val 50000"/>
              </a:avLst>
            </a:prstGeom>
            <a:solidFill>
              <a:srgbClr val="077E7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执行计划</a:t>
              </a:r>
            </a:p>
          </p:txBody>
        </p:sp>
        <p:sp>
          <p:nvSpPr>
            <p:cNvPr id="31"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3</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32" name="组合 31"/>
          <p:cNvGrpSpPr/>
          <p:nvPr/>
        </p:nvGrpSpPr>
        <p:grpSpPr>
          <a:xfrm>
            <a:off x="2147982" y="3338190"/>
            <a:ext cx="4813540" cy="506003"/>
            <a:chOff x="3322554" y="1912303"/>
            <a:chExt cx="7719518" cy="674668"/>
          </a:xfrm>
        </p:grpSpPr>
        <p:sp>
          <p:nvSpPr>
            <p:cNvPr id="33" name="剪去单角的矩形 32"/>
            <p:cNvSpPr/>
            <p:nvPr/>
          </p:nvSpPr>
          <p:spPr>
            <a:xfrm>
              <a:off x="4353272" y="1912303"/>
              <a:ext cx="6688800" cy="648000"/>
            </a:xfrm>
            <a:prstGeom prst="snip1Rect">
              <a:avLst>
                <a:gd name="adj" fmla="val 50000"/>
              </a:avLst>
            </a:prstGeom>
            <a:solidFill>
              <a:srgbClr val="077E7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下一步计划</a:t>
              </a:r>
            </a:p>
          </p:txBody>
        </p:sp>
        <p:sp>
          <p:nvSpPr>
            <p:cNvPr id="34"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4</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2</a:t>
            </a:fld>
            <a:endParaRPr kumimoji="1" lang="zh-CN"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kumimoji="0" lang="zh-CN" altLang="en-US" sz="14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场景可行性验证</a:t>
            </a: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3C8C93"/>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12"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20</a:t>
            </a:fld>
            <a:endParaRPr kumimoji="1" lang="zh-CN" altLang="en-US" sz="1400" dirty="0"/>
          </a:p>
        </p:txBody>
      </p:sp>
      <p:sp>
        <p:nvSpPr>
          <p:cNvPr id="15" name="圆角矩形 33"/>
          <p:cNvSpPr/>
          <p:nvPr/>
        </p:nvSpPr>
        <p:spPr>
          <a:xfrm>
            <a:off x="2810777" y="1425366"/>
            <a:ext cx="3641474" cy="379891"/>
          </a:xfrm>
          <a:prstGeom prst="roundRect">
            <a:avLst/>
          </a:prstGeom>
          <a:solidFill>
            <a:srgbClr val="008080"/>
          </a:solidFill>
          <a:ln w="38100" cap="flat" cmpd="sng" algn="ctr">
            <a:solidFill>
              <a:srgbClr val="FFFFFF"/>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网联无人机</a:t>
            </a:r>
          </a:p>
        </p:txBody>
      </p:sp>
      <p:grpSp>
        <p:nvGrpSpPr>
          <p:cNvPr id="125" name="组合 124"/>
          <p:cNvGrpSpPr/>
          <p:nvPr/>
        </p:nvGrpSpPr>
        <p:grpSpPr>
          <a:xfrm>
            <a:off x="773018" y="1875706"/>
            <a:ext cx="7903311" cy="2998534"/>
            <a:chOff x="0" y="2144966"/>
            <a:chExt cx="7903311" cy="2998534"/>
          </a:xfrm>
        </p:grpSpPr>
        <p:grpSp>
          <p:nvGrpSpPr>
            <p:cNvPr id="117" name="组合 116"/>
            <p:cNvGrpSpPr/>
            <p:nvPr/>
          </p:nvGrpSpPr>
          <p:grpSpPr>
            <a:xfrm>
              <a:off x="0" y="2339747"/>
              <a:ext cx="6571817" cy="2803753"/>
              <a:chOff x="168976" y="2270826"/>
              <a:chExt cx="6571817" cy="2803753"/>
            </a:xfrm>
          </p:grpSpPr>
          <p:sp>
            <p:nvSpPr>
              <p:cNvPr id="3" name="云形 2"/>
              <p:cNvSpPr/>
              <p:nvPr/>
            </p:nvSpPr>
            <p:spPr>
              <a:xfrm>
                <a:off x="2606540" y="3479745"/>
                <a:ext cx="1719798" cy="1035512"/>
              </a:xfrm>
              <a:prstGeom prst="cloud">
                <a:avLst/>
              </a:prstGeom>
              <a:solidFill>
                <a:srgbClr val="D5E4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箭头: 左右 95"/>
              <p:cNvSpPr/>
              <p:nvPr/>
            </p:nvSpPr>
            <p:spPr>
              <a:xfrm>
                <a:off x="2082032" y="3619336"/>
                <a:ext cx="2600223" cy="378569"/>
              </a:xfrm>
              <a:prstGeom prst="lef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863992" y="2270826"/>
                <a:ext cx="900068" cy="868474"/>
                <a:chOff x="1525543" y="2070907"/>
                <a:chExt cx="900068" cy="868474"/>
              </a:xfrm>
            </p:grpSpPr>
            <p:pic>
              <p:nvPicPr>
                <p:cNvPr id="38" name="图形 3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6668" y="2360438"/>
                  <a:ext cx="578943" cy="578943"/>
                </a:xfrm>
                <a:prstGeom prst="rect">
                  <a:avLst/>
                </a:prstGeom>
              </p:spPr>
            </p:pic>
            <p:pic>
              <p:nvPicPr>
                <p:cNvPr id="40" name="图形 3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5543" y="2070907"/>
                  <a:ext cx="578943" cy="578943"/>
                </a:xfrm>
                <a:prstGeom prst="rect">
                  <a:avLst/>
                </a:prstGeom>
              </p:spPr>
            </p:pic>
          </p:grpSp>
          <p:sp>
            <p:nvSpPr>
              <p:cNvPr id="44" name="文本框 43"/>
              <p:cNvSpPr txBox="1"/>
              <p:nvPr/>
            </p:nvSpPr>
            <p:spPr>
              <a:xfrm>
                <a:off x="4851912" y="3798227"/>
                <a:ext cx="697627" cy="338554"/>
              </a:xfrm>
              <a:prstGeom prst="rect">
                <a:avLst/>
              </a:prstGeom>
              <a:noFill/>
            </p:spPr>
            <p:txBody>
              <a:bodyPr wrap="none" rtlCol="0">
                <a:spAutoFit/>
              </a:bodyPr>
              <a:lstStyle/>
              <a:p>
                <a:pPr algn="ctr"/>
                <a:r>
                  <a:rPr lang="zh-CN" altLang="en-US" sz="800" dirty="0"/>
                  <a:t>无人机</a:t>
                </a:r>
                <a:endParaRPr lang="en-US" altLang="zh-CN" sz="800" dirty="0"/>
              </a:p>
              <a:p>
                <a:pPr algn="ctr"/>
                <a:r>
                  <a:rPr lang="zh-CN" altLang="en-US" sz="800" dirty="0"/>
                  <a:t>云服务平台</a:t>
                </a:r>
              </a:p>
            </p:txBody>
          </p:sp>
          <p:grpSp>
            <p:nvGrpSpPr>
              <p:cNvPr id="33" name="组合 32"/>
              <p:cNvGrpSpPr/>
              <p:nvPr/>
            </p:nvGrpSpPr>
            <p:grpSpPr>
              <a:xfrm>
                <a:off x="6145758" y="3679175"/>
                <a:ext cx="595035" cy="507838"/>
                <a:chOff x="6481992" y="4011602"/>
                <a:chExt cx="595035" cy="507838"/>
              </a:xfrm>
            </p:grpSpPr>
            <p:pic>
              <p:nvPicPr>
                <p:cNvPr id="17" name="图形 1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37020" y="4011602"/>
                  <a:ext cx="291795" cy="291795"/>
                </a:xfrm>
                <a:prstGeom prst="rect">
                  <a:avLst/>
                </a:prstGeom>
              </p:spPr>
            </p:pic>
            <p:sp>
              <p:nvSpPr>
                <p:cNvPr id="48" name="文本框 47"/>
                <p:cNvSpPr txBox="1"/>
                <p:nvPr/>
              </p:nvSpPr>
              <p:spPr>
                <a:xfrm>
                  <a:off x="6481992" y="4303996"/>
                  <a:ext cx="595035" cy="215444"/>
                </a:xfrm>
                <a:prstGeom prst="rect">
                  <a:avLst/>
                </a:prstGeom>
                <a:noFill/>
              </p:spPr>
              <p:txBody>
                <a:bodyPr wrap="none" rtlCol="0">
                  <a:spAutoFit/>
                </a:bodyPr>
                <a:lstStyle/>
                <a:p>
                  <a:pPr algn="ctr"/>
                  <a:r>
                    <a:rPr lang="zh-CN" altLang="en-US" sz="800" dirty="0"/>
                    <a:t>用户终端</a:t>
                  </a:r>
                </a:p>
              </p:txBody>
            </p:sp>
          </p:grpSp>
          <p:grpSp>
            <p:nvGrpSpPr>
              <p:cNvPr id="32" name="组合 31"/>
              <p:cNvGrpSpPr/>
              <p:nvPr/>
            </p:nvGrpSpPr>
            <p:grpSpPr>
              <a:xfrm>
                <a:off x="5784365" y="3043907"/>
                <a:ext cx="697627" cy="512265"/>
                <a:chOff x="5772846" y="3041423"/>
                <a:chExt cx="697627" cy="512265"/>
              </a:xfrm>
            </p:grpSpPr>
            <p:pic>
              <p:nvPicPr>
                <p:cNvPr id="21" name="图形 2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75761" y="3041423"/>
                  <a:ext cx="291795" cy="291795"/>
                </a:xfrm>
                <a:prstGeom prst="rect">
                  <a:avLst/>
                </a:prstGeom>
              </p:spPr>
            </p:pic>
            <p:sp>
              <p:nvSpPr>
                <p:cNvPr id="58" name="文本框 57"/>
                <p:cNvSpPr txBox="1"/>
                <p:nvPr/>
              </p:nvSpPr>
              <p:spPr>
                <a:xfrm>
                  <a:off x="5772846" y="3338244"/>
                  <a:ext cx="697627" cy="215444"/>
                </a:xfrm>
                <a:prstGeom prst="rect">
                  <a:avLst/>
                </a:prstGeom>
                <a:noFill/>
              </p:spPr>
              <p:txBody>
                <a:bodyPr wrap="none" rtlCol="0">
                  <a:spAutoFit/>
                </a:bodyPr>
                <a:lstStyle/>
                <a:p>
                  <a:pPr algn="ctr"/>
                  <a:r>
                    <a:rPr lang="zh-CN" altLang="en-US" sz="800" dirty="0"/>
                    <a:t>地面控制站</a:t>
                  </a:r>
                </a:p>
              </p:txBody>
            </p:sp>
          </p:grpSp>
          <p:grpSp>
            <p:nvGrpSpPr>
              <p:cNvPr id="22" name="组合 21"/>
              <p:cNvGrpSpPr/>
              <p:nvPr/>
            </p:nvGrpSpPr>
            <p:grpSpPr>
              <a:xfrm>
                <a:off x="4922557" y="3544602"/>
                <a:ext cx="567915" cy="291796"/>
                <a:chOff x="5133486" y="3994262"/>
                <a:chExt cx="567915" cy="291796"/>
              </a:xfrm>
            </p:grpSpPr>
            <p:pic>
              <p:nvPicPr>
                <p:cNvPr id="43" name="图形 42"/>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33486" y="3994262"/>
                  <a:ext cx="291796" cy="291796"/>
                </a:xfrm>
                <a:prstGeom prst="rect">
                  <a:avLst/>
                </a:prstGeom>
              </p:spPr>
            </p:pic>
            <p:pic>
              <p:nvPicPr>
                <p:cNvPr id="59" name="图形 58"/>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09605" y="3994262"/>
                  <a:ext cx="291796" cy="291796"/>
                </a:xfrm>
                <a:prstGeom prst="rect">
                  <a:avLst/>
                </a:prstGeom>
              </p:spPr>
            </p:pic>
          </p:grpSp>
          <p:grpSp>
            <p:nvGrpSpPr>
              <p:cNvPr id="34" name="组合 33"/>
              <p:cNvGrpSpPr/>
              <p:nvPr/>
            </p:nvGrpSpPr>
            <p:grpSpPr>
              <a:xfrm>
                <a:off x="1199588" y="3736496"/>
                <a:ext cx="397509" cy="550212"/>
                <a:chOff x="1041400" y="3280990"/>
                <a:chExt cx="397509" cy="550212"/>
              </a:xfrm>
            </p:grpSpPr>
            <p:pic>
              <p:nvPicPr>
                <p:cNvPr id="30" name="图形 29"/>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1400" y="3280990"/>
                  <a:ext cx="397509" cy="397509"/>
                </a:xfrm>
                <a:prstGeom prst="rect">
                  <a:avLst/>
                </a:prstGeom>
              </p:spPr>
            </p:pic>
            <p:sp>
              <p:nvSpPr>
                <p:cNvPr id="61" name="文本框 60"/>
                <p:cNvSpPr txBox="1"/>
                <p:nvPr/>
              </p:nvSpPr>
              <p:spPr>
                <a:xfrm>
                  <a:off x="1045228" y="3615758"/>
                  <a:ext cx="389850" cy="215444"/>
                </a:xfrm>
                <a:prstGeom prst="rect">
                  <a:avLst/>
                </a:prstGeom>
                <a:noFill/>
              </p:spPr>
              <p:txBody>
                <a:bodyPr wrap="none" rtlCol="0">
                  <a:spAutoFit/>
                </a:bodyPr>
                <a:lstStyle/>
                <a:p>
                  <a:pPr algn="ctr"/>
                  <a:r>
                    <a:rPr lang="zh-CN" altLang="en-US" sz="800" dirty="0"/>
                    <a:t>基站</a:t>
                  </a:r>
                </a:p>
              </p:txBody>
            </p:sp>
          </p:grpSp>
          <p:sp>
            <p:nvSpPr>
              <p:cNvPr id="63" name="文本框 62"/>
              <p:cNvSpPr txBox="1"/>
              <p:nvPr/>
            </p:nvSpPr>
            <p:spPr>
              <a:xfrm>
                <a:off x="3220084" y="4552030"/>
                <a:ext cx="492444" cy="215444"/>
              </a:xfrm>
              <a:prstGeom prst="rect">
                <a:avLst/>
              </a:prstGeom>
              <a:noFill/>
            </p:spPr>
            <p:txBody>
              <a:bodyPr wrap="none" rtlCol="0">
                <a:spAutoFit/>
              </a:bodyPr>
              <a:lstStyle/>
              <a:p>
                <a:pPr algn="ctr"/>
                <a:r>
                  <a:rPr lang="zh-CN" altLang="en-US" sz="800" dirty="0"/>
                  <a:t>核心网</a:t>
                </a:r>
              </a:p>
            </p:txBody>
          </p:sp>
          <p:cxnSp>
            <p:nvCxnSpPr>
              <p:cNvPr id="46" name="直接箭头连接符 45"/>
              <p:cNvCxnSpPr>
                <a:stCxn id="30" idx="3"/>
                <a:endCxn id="3" idx="2"/>
              </p:cNvCxnSpPr>
              <p:nvPr/>
            </p:nvCxnSpPr>
            <p:spPr>
              <a:xfrm>
                <a:off x="1597097" y="3935251"/>
                <a:ext cx="1014778" cy="6225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6129570" y="4566741"/>
                <a:ext cx="595035" cy="507838"/>
                <a:chOff x="6481992" y="4011602"/>
                <a:chExt cx="595035" cy="507838"/>
              </a:xfrm>
            </p:grpSpPr>
            <p:pic>
              <p:nvPicPr>
                <p:cNvPr id="70" name="图形 6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37020" y="4011602"/>
                  <a:ext cx="291795" cy="291795"/>
                </a:xfrm>
                <a:prstGeom prst="rect">
                  <a:avLst/>
                </a:prstGeom>
              </p:spPr>
            </p:pic>
            <p:sp>
              <p:nvSpPr>
                <p:cNvPr id="71" name="文本框 70"/>
                <p:cNvSpPr txBox="1"/>
                <p:nvPr/>
              </p:nvSpPr>
              <p:spPr>
                <a:xfrm>
                  <a:off x="6481992" y="4303996"/>
                  <a:ext cx="595035" cy="215444"/>
                </a:xfrm>
                <a:prstGeom prst="rect">
                  <a:avLst/>
                </a:prstGeom>
                <a:noFill/>
              </p:spPr>
              <p:txBody>
                <a:bodyPr wrap="none" rtlCol="0">
                  <a:spAutoFit/>
                </a:bodyPr>
                <a:lstStyle/>
                <a:p>
                  <a:pPr algn="ctr"/>
                  <a:r>
                    <a:rPr lang="zh-CN" altLang="en-US" sz="800" dirty="0"/>
                    <a:t>用户终端</a:t>
                  </a:r>
                </a:p>
              </p:txBody>
            </p:sp>
          </p:grpSp>
          <p:cxnSp>
            <p:nvCxnSpPr>
              <p:cNvPr id="73" name="直接箭头连接符 72"/>
              <p:cNvCxnSpPr>
                <a:stCxn id="3" idx="0"/>
                <a:endCxn id="44" idx="1"/>
              </p:cNvCxnSpPr>
              <p:nvPr/>
            </p:nvCxnSpPr>
            <p:spPr>
              <a:xfrm flipV="1">
                <a:off x="4324905" y="3967504"/>
                <a:ext cx="527007" cy="29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59" idx="3"/>
                <a:endCxn id="58" idx="1"/>
              </p:cNvCxnSpPr>
              <p:nvPr/>
            </p:nvCxnSpPr>
            <p:spPr>
              <a:xfrm flipV="1">
                <a:off x="5490472" y="3448450"/>
                <a:ext cx="293893" cy="24205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44" idx="3"/>
                <a:endCxn id="48" idx="1"/>
              </p:cNvCxnSpPr>
              <p:nvPr/>
            </p:nvCxnSpPr>
            <p:spPr>
              <a:xfrm>
                <a:off x="5549539" y="3967504"/>
                <a:ext cx="596219" cy="11178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68976" y="3842227"/>
                <a:ext cx="595035" cy="507838"/>
                <a:chOff x="6481992" y="4011602"/>
                <a:chExt cx="595035" cy="507838"/>
              </a:xfrm>
            </p:grpSpPr>
            <p:pic>
              <p:nvPicPr>
                <p:cNvPr id="81" name="图形 8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37020" y="4011602"/>
                  <a:ext cx="291795" cy="291795"/>
                </a:xfrm>
                <a:prstGeom prst="rect">
                  <a:avLst/>
                </a:prstGeom>
              </p:spPr>
            </p:pic>
            <p:sp>
              <p:nvSpPr>
                <p:cNvPr id="82" name="文本框 81"/>
                <p:cNvSpPr txBox="1"/>
                <p:nvPr/>
              </p:nvSpPr>
              <p:spPr>
                <a:xfrm>
                  <a:off x="6481992" y="4303996"/>
                  <a:ext cx="595035" cy="215444"/>
                </a:xfrm>
                <a:prstGeom prst="rect">
                  <a:avLst/>
                </a:prstGeom>
                <a:noFill/>
              </p:spPr>
              <p:txBody>
                <a:bodyPr wrap="none" rtlCol="0">
                  <a:spAutoFit/>
                </a:bodyPr>
                <a:lstStyle/>
                <a:p>
                  <a:pPr algn="ctr"/>
                  <a:r>
                    <a:rPr lang="zh-CN" altLang="en-US" sz="800" dirty="0"/>
                    <a:t>用户终端</a:t>
                  </a:r>
                </a:p>
              </p:txBody>
            </p:sp>
          </p:grpSp>
          <p:cxnSp>
            <p:nvCxnSpPr>
              <p:cNvPr id="84" name="直接箭头连接符 83"/>
              <p:cNvCxnSpPr>
                <a:stCxn id="38" idx="2"/>
                <a:endCxn id="30" idx="0"/>
              </p:cNvCxnSpPr>
              <p:nvPr/>
            </p:nvCxnSpPr>
            <p:spPr>
              <a:xfrm flipH="1">
                <a:off x="1398343" y="3139300"/>
                <a:ext cx="76246" cy="597196"/>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2" idx="3"/>
                <a:endCxn id="30" idx="1"/>
              </p:cNvCxnSpPr>
              <p:nvPr/>
            </p:nvCxnSpPr>
            <p:spPr>
              <a:xfrm flipV="1">
                <a:off x="764011" y="3935251"/>
                <a:ext cx="435577" cy="307092"/>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a:off x="5355908" y="4524367"/>
                <a:ext cx="397509" cy="550212"/>
                <a:chOff x="1041400" y="3280990"/>
                <a:chExt cx="397509" cy="550212"/>
              </a:xfrm>
            </p:grpSpPr>
            <p:pic>
              <p:nvPicPr>
                <p:cNvPr id="88" name="图形 87"/>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1400" y="3280990"/>
                  <a:ext cx="397509" cy="397509"/>
                </a:xfrm>
                <a:prstGeom prst="rect">
                  <a:avLst/>
                </a:prstGeom>
              </p:spPr>
            </p:pic>
            <p:sp>
              <p:nvSpPr>
                <p:cNvPr id="89" name="文本框 88"/>
                <p:cNvSpPr txBox="1"/>
                <p:nvPr/>
              </p:nvSpPr>
              <p:spPr>
                <a:xfrm>
                  <a:off x="1045228" y="3615758"/>
                  <a:ext cx="389850" cy="215444"/>
                </a:xfrm>
                <a:prstGeom prst="rect">
                  <a:avLst/>
                </a:prstGeom>
                <a:noFill/>
              </p:spPr>
              <p:txBody>
                <a:bodyPr wrap="none" rtlCol="0">
                  <a:spAutoFit/>
                </a:bodyPr>
                <a:lstStyle/>
                <a:p>
                  <a:pPr algn="ctr"/>
                  <a:r>
                    <a:rPr lang="zh-CN" altLang="en-US" sz="800" dirty="0"/>
                    <a:t>基站</a:t>
                  </a:r>
                </a:p>
              </p:txBody>
            </p:sp>
          </p:grpSp>
          <p:cxnSp>
            <p:nvCxnSpPr>
              <p:cNvPr id="91" name="直接箭头连接符 90"/>
              <p:cNvCxnSpPr>
                <a:endCxn id="88" idx="1"/>
              </p:cNvCxnSpPr>
              <p:nvPr/>
            </p:nvCxnSpPr>
            <p:spPr>
              <a:xfrm>
                <a:off x="4166954" y="4242343"/>
                <a:ext cx="1188954" cy="4807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箭头: 左右 98"/>
              <p:cNvSpPr/>
              <p:nvPr/>
            </p:nvSpPr>
            <p:spPr>
              <a:xfrm>
                <a:off x="2104486" y="3997905"/>
                <a:ext cx="2600223" cy="378569"/>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箭头连接符 93"/>
              <p:cNvCxnSpPr>
                <a:stCxn id="88" idx="3"/>
                <a:endCxn id="70" idx="1"/>
              </p:cNvCxnSpPr>
              <p:nvPr/>
            </p:nvCxnSpPr>
            <p:spPr>
              <a:xfrm flipV="1">
                <a:off x="5753417" y="4712639"/>
                <a:ext cx="531181" cy="10483"/>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连接符: 曲线 100"/>
              <p:cNvCxnSpPr>
                <a:stCxn id="38" idx="1"/>
                <a:endCxn id="43" idx="2"/>
              </p:cNvCxnSpPr>
              <p:nvPr/>
            </p:nvCxnSpPr>
            <p:spPr>
              <a:xfrm rot="10800000" flipH="1" flipV="1">
                <a:off x="1185117" y="2849828"/>
                <a:ext cx="3883338" cy="986569"/>
              </a:xfrm>
              <a:prstGeom prst="curvedConnector4">
                <a:avLst>
                  <a:gd name="adj1" fmla="val -3080"/>
                  <a:gd name="adj2" fmla="val 98005"/>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3" name="连接符: 曲线 112"/>
              <p:cNvCxnSpPr/>
              <p:nvPr/>
            </p:nvCxnSpPr>
            <p:spPr>
              <a:xfrm>
                <a:off x="641977" y="4065327"/>
                <a:ext cx="4790652" cy="440310"/>
              </a:xfrm>
              <a:prstGeom prst="curvedConnector2">
                <a:avLst/>
              </a:prstGeom>
              <a:ln w="381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90857" y="4044411"/>
                <a:ext cx="750898" cy="27052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其他切片</a:t>
                </a:r>
              </a:p>
            </p:txBody>
          </p:sp>
          <p:sp>
            <p:nvSpPr>
              <p:cNvPr id="5" name="矩形 4"/>
              <p:cNvSpPr/>
              <p:nvPr/>
            </p:nvSpPr>
            <p:spPr>
              <a:xfrm>
                <a:off x="3090857" y="3670980"/>
                <a:ext cx="750898" cy="27706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无人机切片</a:t>
                </a:r>
              </a:p>
            </p:txBody>
          </p:sp>
        </p:grpSp>
        <p:sp>
          <p:nvSpPr>
            <p:cNvPr id="119" name="文本框 118"/>
            <p:cNvSpPr txBox="1"/>
            <p:nvPr/>
          </p:nvSpPr>
          <p:spPr>
            <a:xfrm>
              <a:off x="2220113" y="3186938"/>
              <a:ext cx="2646878" cy="276999"/>
            </a:xfrm>
            <a:prstGeom prst="rect">
              <a:avLst/>
            </a:prstGeom>
            <a:solidFill>
              <a:prstClr val="white">
                <a:lumMod val="75000"/>
              </a:prstClr>
            </a:solidFill>
            <a:ln w="12700" cap="flat" cmpd="sng" algn="ctr">
              <a:solidFill>
                <a:prstClr val="white">
                  <a:hueOff val="0"/>
                  <a:satOff val="0"/>
                  <a:lumOff val="0"/>
                  <a:alphaOff val="0"/>
                </a:prstClr>
              </a:solidFill>
              <a:prstDash val="solid"/>
              <a:miter lim="800000"/>
            </a:ln>
            <a:effectLst/>
          </p:spPr>
          <p:txBody>
            <a:bodyPr spcFirstLastPara="0" vert="horz" wrap="square" lIns="93031" tIns="0" rIns="93031" bIns="0" numCol="1" spcCol="1270" anchor="ctr" anchorCtr="0">
              <a:noAutofit/>
            </a:bodyPr>
            <a:lstStyle>
              <a:defPPr>
                <a:defRPr lang="zh-CN"/>
              </a:defPPr>
              <a:lvl1pPr algn="ctr">
                <a:defRPr sz="1200">
                  <a:solidFill>
                    <a:srgbClr val="C00000"/>
                  </a:solidFill>
                </a:defRPr>
              </a:lvl1pPr>
            </a:lstStyle>
            <a:p>
              <a:r>
                <a:rPr lang="zh-CN" altLang="en-US" dirty="0"/>
                <a:t>验证无人机业务与其他业务是否隔离</a:t>
              </a:r>
            </a:p>
          </p:txBody>
        </p:sp>
        <p:sp>
          <p:nvSpPr>
            <p:cNvPr id="120" name="文本框 119"/>
            <p:cNvSpPr txBox="1"/>
            <p:nvPr/>
          </p:nvSpPr>
          <p:spPr>
            <a:xfrm>
              <a:off x="5045377" y="2339747"/>
              <a:ext cx="2857934" cy="461665"/>
            </a:xfrm>
            <a:prstGeom prst="rect">
              <a:avLst/>
            </a:prstGeom>
            <a:solidFill>
              <a:prstClr val="white">
                <a:lumMod val="75000"/>
              </a:prstClr>
            </a:solidFill>
            <a:ln w="12700" cap="flat" cmpd="sng" algn="ctr">
              <a:solidFill>
                <a:prstClr val="white">
                  <a:hueOff val="0"/>
                  <a:satOff val="0"/>
                  <a:lumOff val="0"/>
                  <a:alphaOff val="0"/>
                </a:prstClr>
              </a:solidFill>
              <a:prstDash val="solid"/>
              <a:miter lim="800000"/>
            </a:ln>
            <a:effectLst/>
          </p:spPr>
          <p:txBody>
            <a:bodyPr spcFirstLastPara="0" vert="horz" wrap="square" lIns="93031" tIns="0" rIns="93031" bIns="0" numCol="1" spcCol="1270" anchor="ctr" anchorCtr="0">
              <a:noAutofit/>
            </a:bodyPr>
            <a:lstStyle>
              <a:defPPr>
                <a:defRPr lang="zh-CN"/>
              </a:defPPr>
              <a:lvl1pPr algn="ctr">
                <a:defRPr sz="1200">
                  <a:solidFill>
                    <a:srgbClr val="C00000"/>
                  </a:solidFill>
                </a:defRPr>
              </a:lvl1pPr>
            </a:lstStyle>
            <a:p>
              <a:r>
                <a:rPr lang="zh-CN" altLang="en-US" dirty="0"/>
                <a:t>验证无人机业务端到端延迟、丢包率是否满足要求</a:t>
              </a:r>
            </a:p>
          </p:txBody>
        </p:sp>
        <p:sp>
          <p:nvSpPr>
            <p:cNvPr id="124" name="文本框 123"/>
            <p:cNvSpPr txBox="1"/>
            <p:nvPr/>
          </p:nvSpPr>
          <p:spPr>
            <a:xfrm>
              <a:off x="155028" y="2144966"/>
              <a:ext cx="2540045" cy="276999"/>
            </a:xfrm>
            <a:prstGeom prst="rect">
              <a:avLst/>
            </a:prstGeom>
            <a:solidFill>
              <a:prstClr val="white">
                <a:lumMod val="75000"/>
              </a:prstClr>
            </a:solidFill>
            <a:ln w="12700" cap="flat" cmpd="sng" algn="ctr">
              <a:solidFill>
                <a:prstClr val="white">
                  <a:hueOff val="0"/>
                  <a:satOff val="0"/>
                  <a:lumOff val="0"/>
                  <a:alphaOff val="0"/>
                </a:prstClr>
              </a:solidFill>
              <a:prstDash val="solid"/>
              <a:miter lim="800000"/>
            </a:ln>
            <a:effectLst/>
          </p:spPr>
          <p:txBody>
            <a:bodyPr spcFirstLastPara="0" vert="horz" wrap="square" lIns="93031" tIns="0" rIns="93031" bIns="0" numCol="1" spcCol="1270" anchor="ctr" anchorCtr="0">
              <a:noAutofit/>
            </a:bodyPr>
            <a:lstStyle>
              <a:lvl1pPr algn="ctr">
                <a:defRPr sz="1200">
                  <a:solidFill>
                    <a:srgbClr val="C00000"/>
                  </a:solidFill>
                </a:defRPr>
              </a:lvl1pPr>
            </a:lstStyle>
            <a:p>
              <a:r>
                <a:rPr lang="zh-CN" altLang="en-US" dirty="0"/>
                <a:t>验证无人机数量对系统性能的影响</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kumimoji="0" lang="zh-CN" altLang="en-US" sz="14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场景可行性验证</a:t>
            </a: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3C8C93"/>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12"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21</a:t>
            </a:fld>
            <a:endParaRPr kumimoji="1" lang="zh-CN" altLang="en-US" sz="1400" dirty="0"/>
          </a:p>
        </p:txBody>
      </p:sp>
      <p:sp>
        <p:nvSpPr>
          <p:cNvPr id="15" name="圆角矩形 33"/>
          <p:cNvSpPr/>
          <p:nvPr/>
        </p:nvSpPr>
        <p:spPr>
          <a:xfrm>
            <a:off x="2810777" y="1425366"/>
            <a:ext cx="3641474" cy="379891"/>
          </a:xfrm>
          <a:prstGeom prst="roundRect">
            <a:avLst/>
          </a:prstGeom>
          <a:solidFill>
            <a:srgbClr val="008080"/>
          </a:solidFill>
          <a:ln w="38100" cap="flat" cmpd="sng" algn="ctr">
            <a:solidFill>
              <a:srgbClr val="FFFFFF"/>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数据中心高速业务</a:t>
            </a:r>
          </a:p>
        </p:txBody>
      </p:sp>
      <p:grpSp>
        <p:nvGrpSpPr>
          <p:cNvPr id="39" name="组合 38"/>
          <p:cNvGrpSpPr/>
          <p:nvPr/>
        </p:nvGrpSpPr>
        <p:grpSpPr>
          <a:xfrm>
            <a:off x="296276" y="2167864"/>
            <a:ext cx="3980755" cy="2645009"/>
            <a:chOff x="912835" y="2506394"/>
            <a:chExt cx="2435860" cy="1663700"/>
          </a:xfrm>
        </p:grpSpPr>
        <p:pic>
          <p:nvPicPr>
            <p:cNvPr id="13" name="图形 1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57363" y="2717648"/>
              <a:ext cx="291796" cy="291796"/>
            </a:xfrm>
            <a:prstGeom prst="rect">
              <a:avLst/>
            </a:prstGeom>
          </p:spPr>
        </p:pic>
        <p:pic>
          <p:nvPicPr>
            <p:cNvPr id="14" name="图形 1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6019" y="3411395"/>
              <a:ext cx="291796" cy="291796"/>
            </a:xfrm>
            <a:prstGeom prst="rect">
              <a:avLst/>
            </a:prstGeom>
          </p:spPr>
        </p:pic>
        <p:pic>
          <p:nvPicPr>
            <p:cNvPr id="16" name="图形 1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12172" y="3658740"/>
              <a:ext cx="291796" cy="291796"/>
            </a:xfrm>
            <a:prstGeom prst="rect">
              <a:avLst/>
            </a:prstGeom>
          </p:spPr>
        </p:pic>
        <p:pic>
          <p:nvPicPr>
            <p:cNvPr id="17" name="图形 1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3968" y="2717648"/>
              <a:ext cx="291796" cy="291796"/>
            </a:xfrm>
            <a:prstGeom prst="rect">
              <a:avLst/>
            </a:prstGeom>
          </p:spPr>
        </p:pic>
        <p:pic>
          <p:nvPicPr>
            <p:cNvPr id="18" name="图形 1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8325" y="3425236"/>
              <a:ext cx="291796" cy="291796"/>
            </a:xfrm>
            <a:prstGeom prst="rect">
              <a:avLst/>
            </a:prstGeom>
          </p:spPr>
        </p:pic>
        <p:sp>
          <p:nvSpPr>
            <p:cNvPr id="3" name="矩形 2"/>
            <p:cNvSpPr/>
            <p:nvPr/>
          </p:nvSpPr>
          <p:spPr>
            <a:xfrm>
              <a:off x="912835" y="2506394"/>
              <a:ext cx="2435860" cy="1663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5" name="直接箭头连接符 4"/>
            <p:cNvCxnSpPr>
              <a:stCxn id="13" idx="3"/>
              <a:endCxn id="17" idx="1"/>
            </p:cNvCxnSpPr>
            <p:nvPr/>
          </p:nvCxnSpPr>
          <p:spPr>
            <a:xfrm>
              <a:off x="1749159" y="2863546"/>
              <a:ext cx="554809"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17" idx="3"/>
              <a:endCxn id="18" idx="0"/>
            </p:cNvCxnSpPr>
            <p:nvPr/>
          </p:nvCxnSpPr>
          <p:spPr>
            <a:xfrm>
              <a:off x="2595764" y="2863546"/>
              <a:ext cx="478459" cy="56169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8" idx="1"/>
              <a:endCxn id="16" idx="3"/>
            </p:cNvCxnSpPr>
            <p:nvPr/>
          </p:nvCxnSpPr>
          <p:spPr>
            <a:xfrm flipH="1">
              <a:off x="2303968" y="3571134"/>
              <a:ext cx="624357" cy="233504"/>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1"/>
              <a:endCxn id="14" idx="3"/>
            </p:cNvCxnSpPr>
            <p:nvPr/>
          </p:nvCxnSpPr>
          <p:spPr>
            <a:xfrm flipH="1" flipV="1">
              <a:off x="1387815" y="3557293"/>
              <a:ext cx="624357" cy="247345"/>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0"/>
              <a:endCxn id="13" idx="2"/>
            </p:cNvCxnSpPr>
            <p:nvPr/>
          </p:nvCxnSpPr>
          <p:spPr>
            <a:xfrm flipV="1">
              <a:off x="1241917" y="3009444"/>
              <a:ext cx="361344" cy="40195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2"/>
              <a:endCxn id="16" idx="0"/>
            </p:cNvCxnSpPr>
            <p:nvPr/>
          </p:nvCxnSpPr>
          <p:spPr>
            <a:xfrm>
              <a:off x="1603261" y="3009444"/>
              <a:ext cx="554809" cy="64929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3"/>
              <a:endCxn id="18" idx="0"/>
            </p:cNvCxnSpPr>
            <p:nvPr/>
          </p:nvCxnSpPr>
          <p:spPr>
            <a:xfrm>
              <a:off x="1749159" y="2863546"/>
              <a:ext cx="1325064" cy="56169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7" idx="1"/>
              <a:endCxn id="14" idx="0"/>
            </p:cNvCxnSpPr>
            <p:nvPr/>
          </p:nvCxnSpPr>
          <p:spPr>
            <a:xfrm flipH="1">
              <a:off x="1241917" y="2863546"/>
              <a:ext cx="1062051" cy="547849"/>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7" idx="3"/>
              <a:endCxn id="16" idx="3"/>
            </p:cNvCxnSpPr>
            <p:nvPr/>
          </p:nvCxnSpPr>
          <p:spPr>
            <a:xfrm flipH="1">
              <a:off x="2303968" y="2863546"/>
              <a:ext cx="291796" cy="941092"/>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2734662" y="3900980"/>
              <a:ext cx="565067" cy="187894"/>
              <a:chOff x="2547330" y="2110502"/>
              <a:chExt cx="565067" cy="187894"/>
            </a:xfrm>
          </p:grpSpPr>
          <p:cxnSp>
            <p:nvCxnSpPr>
              <p:cNvPr id="34" name="直接箭头连接符 33"/>
              <p:cNvCxnSpPr/>
              <p:nvPr/>
            </p:nvCxnSpPr>
            <p:spPr>
              <a:xfrm>
                <a:off x="2557588" y="2298396"/>
                <a:ext cx="554809"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547330" y="2110502"/>
                <a:ext cx="541649" cy="174231"/>
              </a:xfrm>
              <a:prstGeom prst="rect">
                <a:avLst/>
              </a:prstGeom>
              <a:noFill/>
            </p:spPr>
            <p:txBody>
              <a:bodyPr wrap="none" rtlCol="0">
                <a:spAutoFit/>
              </a:bodyPr>
              <a:lstStyle/>
              <a:p>
                <a:r>
                  <a:rPr lang="en-US" altLang="zh-CN" sz="1200" dirty="0"/>
                  <a:t>FlexE</a:t>
                </a:r>
                <a:r>
                  <a:rPr lang="zh-CN" altLang="en-US" sz="1200" dirty="0"/>
                  <a:t>通道</a:t>
                </a:r>
              </a:p>
            </p:txBody>
          </p:sp>
        </p:grpSp>
      </p:grpSp>
      <p:graphicFrame>
        <p:nvGraphicFramePr>
          <p:cNvPr id="40" name="图示 39"/>
          <p:cNvGraphicFramePr/>
          <p:nvPr>
            <p:extLst>
              <p:ext uri="{D42A27DB-BD31-4B8C-83A1-F6EECF244321}">
                <p14:modId xmlns:p14="http://schemas.microsoft.com/office/powerpoint/2010/main" val="3128709953"/>
              </p:ext>
            </p:extLst>
          </p:nvPr>
        </p:nvGraphicFramePr>
        <p:xfrm>
          <a:off x="4572000" y="2167864"/>
          <a:ext cx="3516143" cy="26450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1" name="文本框 40"/>
          <p:cNvSpPr txBox="1"/>
          <p:nvPr/>
        </p:nvSpPr>
        <p:spPr>
          <a:xfrm>
            <a:off x="944264" y="2300101"/>
            <a:ext cx="954107" cy="276999"/>
          </a:xfrm>
          <a:prstGeom prst="rect">
            <a:avLst/>
          </a:prstGeom>
          <a:noFill/>
        </p:spPr>
        <p:txBody>
          <a:bodyPr wrap="none" rtlCol="0">
            <a:spAutoFit/>
          </a:bodyPr>
          <a:lstStyle/>
          <a:p>
            <a:pPr algn="ctr"/>
            <a:r>
              <a:rPr lang="zh-CN" altLang="en-US" sz="1200" dirty="0"/>
              <a:t>数据服务器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400" dirty="0">
                <a:latin typeface="微软雅黑" panose="020B0503020204020204" pitchFamily="34" charset="-122"/>
                <a:ea typeface="微软雅黑" panose="020B0503020204020204" pitchFamily="34" charset="-122"/>
              </a:rPr>
              <a:t>目录</a:t>
            </a:r>
          </a:p>
        </p:txBody>
      </p:sp>
      <p:grpSp>
        <p:nvGrpSpPr>
          <p:cNvPr id="25" name="组合 24"/>
          <p:cNvGrpSpPr/>
          <p:nvPr/>
        </p:nvGrpSpPr>
        <p:grpSpPr>
          <a:xfrm>
            <a:off x="2147982" y="1257090"/>
            <a:ext cx="4813540" cy="506003"/>
            <a:chOff x="3322554" y="1912303"/>
            <a:chExt cx="7719518" cy="674668"/>
          </a:xfrm>
        </p:grpSpPr>
        <p:sp>
          <p:nvSpPr>
            <p:cNvPr id="12" name="剪去单角的矩形 11"/>
            <p:cNvSpPr/>
            <p:nvPr/>
          </p:nvSpPr>
          <p:spPr>
            <a:xfrm>
              <a:off x="4353272" y="1912303"/>
              <a:ext cx="6688800" cy="648000"/>
            </a:xfrm>
            <a:prstGeom prst="snip1Rect">
              <a:avLst>
                <a:gd name="adj" fmla="val 50000"/>
              </a:avLst>
            </a:prstGeom>
            <a:solidFill>
              <a:srgbClr val="65A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defRPr/>
              </a:pPr>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实施方案</a:t>
              </a:r>
            </a:p>
          </p:txBody>
        </p:sp>
        <p:sp>
          <p:nvSpPr>
            <p:cNvPr id="24"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1</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26" name="组合 25"/>
          <p:cNvGrpSpPr/>
          <p:nvPr/>
        </p:nvGrpSpPr>
        <p:grpSpPr>
          <a:xfrm>
            <a:off x="2147982" y="1955310"/>
            <a:ext cx="4813540" cy="506003"/>
            <a:chOff x="3322554" y="1912303"/>
            <a:chExt cx="7719518" cy="674668"/>
          </a:xfrm>
        </p:grpSpPr>
        <p:sp>
          <p:nvSpPr>
            <p:cNvPr id="27" name="剪去单角的矩形 26"/>
            <p:cNvSpPr/>
            <p:nvPr/>
          </p:nvSpPr>
          <p:spPr>
            <a:xfrm>
              <a:off x="4353272" y="1912303"/>
              <a:ext cx="6688800" cy="648000"/>
            </a:xfrm>
            <a:prstGeom prst="snip1Rect">
              <a:avLst>
                <a:gd name="adj" fmla="val 50000"/>
              </a:avLst>
            </a:prstGeom>
            <a:solidFill>
              <a:srgbClr val="077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预期成果</a:t>
              </a:r>
            </a:p>
          </p:txBody>
        </p:sp>
        <p:sp>
          <p:nvSpPr>
            <p:cNvPr id="28"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2</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29" name="组合 28"/>
          <p:cNvGrpSpPr/>
          <p:nvPr/>
        </p:nvGrpSpPr>
        <p:grpSpPr>
          <a:xfrm>
            <a:off x="2147982" y="2639970"/>
            <a:ext cx="4813540" cy="506003"/>
            <a:chOff x="3322554" y="1912303"/>
            <a:chExt cx="7719518" cy="674668"/>
          </a:xfrm>
        </p:grpSpPr>
        <p:sp>
          <p:nvSpPr>
            <p:cNvPr id="30" name="剪去单角的矩形 29"/>
            <p:cNvSpPr/>
            <p:nvPr/>
          </p:nvSpPr>
          <p:spPr>
            <a:xfrm>
              <a:off x="4353272" y="1912303"/>
              <a:ext cx="6688800" cy="648000"/>
            </a:xfrm>
            <a:prstGeom prst="snip1Rect">
              <a:avLst>
                <a:gd name="adj" fmla="val 50000"/>
              </a:avLst>
            </a:prstGeom>
            <a:solidFill>
              <a:srgbClr val="077E7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执行计划</a:t>
              </a:r>
            </a:p>
          </p:txBody>
        </p:sp>
        <p:sp>
          <p:nvSpPr>
            <p:cNvPr id="31"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3</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32" name="组合 31"/>
          <p:cNvGrpSpPr/>
          <p:nvPr/>
        </p:nvGrpSpPr>
        <p:grpSpPr>
          <a:xfrm>
            <a:off x="2147982" y="3338190"/>
            <a:ext cx="4813540" cy="506003"/>
            <a:chOff x="3322554" y="1912303"/>
            <a:chExt cx="7719518" cy="674668"/>
          </a:xfrm>
        </p:grpSpPr>
        <p:sp>
          <p:nvSpPr>
            <p:cNvPr id="33" name="剪去单角的矩形 32"/>
            <p:cNvSpPr/>
            <p:nvPr/>
          </p:nvSpPr>
          <p:spPr>
            <a:xfrm>
              <a:off x="4353272" y="1912303"/>
              <a:ext cx="6688800" cy="648000"/>
            </a:xfrm>
            <a:prstGeom prst="snip1Rect">
              <a:avLst>
                <a:gd name="adj" fmla="val 50000"/>
              </a:avLst>
            </a:prstGeom>
            <a:solidFill>
              <a:srgbClr val="077E7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下一步计划</a:t>
              </a:r>
            </a:p>
          </p:txBody>
        </p:sp>
        <p:sp>
          <p:nvSpPr>
            <p:cNvPr id="34"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4</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22</a:t>
            </a:fld>
            <a:endParaRPr kumimoji="1" lang="zh-CN"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预期成果</a:t>
            </a:r>
          </a:p>
        </p:txBody>
      </p:sp>
      <p:graphicFrame>
        <p:nvGraphicFramePr>
          <p:cNvPr id="4" name="内容占位符 3"/>
          <p:cNvGraphicFramePr>
            <a:graphicFrameLocks noGrp="1"/>
          </p:cNvGraphicFramePr>
          <p:nvPr>
            <p:ph idx="1"/>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23</a:t>
            </a:fld>
            <a:endParaRPr kumimoji="1" lang="zh-CN" alt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400" dirty="0">
                <a:latin typeface="微软雅黑" panose="020B0503020204020204" pitchFamily="34" charset="-122"/>
                <a:ea typeface="微软雅黑" panose="020B0503020204020204" pitchFamily="34" charset="-122"/>
              </a:rPr>
              <a:t>目录</a:t>
            </a:r>
          </a:p>
        </p:txBody>
      </p:sp>
      <p:grpSp>
        <p:nvGrpSpPr>
          <p:cNvPr id="25" name="组合 24"/>
          <p:cNvGrpSpPr/>
          <p:nvPr/>
        </p:nvGrpSpPr>
        <p:grpSpPr>
          <a:xfrm>
            <a:off x="2147982" y="1257090"/>
            <a:ext cx="4813540" cy="506003"/>
            <a:chOff x="3322554" y="1912303"/>
            <a:chExt cx="7719518" cy="674668"/>
          </a:xfrm>
        </p:grpSpPr>
        <p:sp>
          <p:nvSpPr>
            <p:cNvPr id="12" name="剪去单角的矩形 11"/>
            <p:cNvSpPr/>
            <p:nvPr/>
          </p:nvSpPr>
          <p:spPr>
            <a:xfrm>
              <a:off x="4353272" y="1912303"/>
              <a:ext cx="6688800" cy="648000"/>
            </a:xfrm>
            <a:prstGeom prst="snip1Rect">
              <a:avLst>
                <a:gd name="adj" fmla="val 50000"/>
              </a:avLst>
            </a:prstGeom>
            <a:solidFill>
              <a:srgbClr val="65A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defRPr/>
              </a:pPr>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实施方案</a:t>
              </a:r>
            </a:p>
          </p:txBody>
        </p:sp>
        <p:sp>
          <p:nvSpPr>
            <p:cNvPr id="24"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1</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26" name="组合 25"/>
          <p:cNvGrpSpPr/>
          <p:nvPr/>
        </p:nvGrpSpPr>
        <p:grpSpPr>
          <a:xfrm>
            <a:off x="2147982" y="1955310"/>
            <a:ext cx="4813540" cy="506003"/>
            <a:chOff x="3322554" y="1912303"/>
            <a:chExt cx="7719518" cy="674668"/>
          </a:xfrm>
        </p:grpSpPr>
        <p:sp>
          <p:nvSpPr>
            <p:cNvPr id="27" name="剪去单角的矩形 26"/>
            <p:cNvSpPr/>
            <p:nvPr/>
          </p:nvSpPr>
          <p:spPr>
            <a:xfrm>
              <a:off x="4353272" y="1912303"/>
              <a:ext cx="6688800" cy="648000"/>
            </a:xfrm>
            <a:prstGeom prst="snip1Rect">
              <a:avLst>
                <a:gd name="adj" fmla="val 50000"/>
              </a:avLst>
            </a:prstGeom>
            <a:solidFill>
              <a:srgbClr val="65A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预期成果</a:t>
              </a:r>
            </a:p>
          </p:txBody>
        </p:sp>
        <p:sp>
          <p:nvSpPr>
            <p:cNvPr id="28"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2</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29" name="组合 28"/>
          <p:cNvGrpSpPr/>
          <p:nvPr/>
        </p:nvGrpSpPr>
        <p:grpSpPr>
          <a:xfrm>
            <a:off x="2147982" y="2639970"/>
            <a:ext cx="4813540" cy="506003"/>
            <a:chOff x="3322554" y="1912303"/>
            <a:chExt cx="7719518" cy="674668"/>
          </a:xfrm>
        </p:grpSpPr>
        <p:sp>
          <p:nvSpPr>
            <p:cNvPr id="30" name="剪去单角的矩形 29"/>
            <p:cNvSpPr/>
            <p:nvPr/>
          </p:nvSpPr>
          <p:spPr>
            <a:xfrm>
              <a:off x="4353272" y="1912303"/>
              <a:ext cx="6688800" cy="648000"/>
            </a:xfrm>
            <a:prstGeom prst="snip1Rect">
              <a:avLst>
                <a:gd name="adj" fmla="val 50000"/>
              </a:avLst>
            </a:prstGeom>
            <a:solidFill>
              <a:srgbClr val="077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执行计划</a:t>
              </a:r>
            </a:p>
          </p:txBody>
        </p:sp>
        <p:sp>
          <p:nvSpPr>
            <p:cNvPr id="31"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3</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32" name="组合 31"/>
          <p:cNvGrpSpPr/>
          <p:nvPr/>
        </p:nvGrpSpPr>
        <p:grpSpPr>
          <a:xfrm>
            <a:off x="2147982" y="3338190"/>
            <a:ext cx="4813540" cy="506003"/>
            <a:chOff x="3322554" y="1912303"/>
            <a:chExt cx="7719518" cy="674668"/>
          </a:xfrm>
        </p:grpSpPr>
        <p:sp>
          <p:nvSpPr>
            <p:cNvPr id="33" name="剪去单角的矩形 32"/>
            <p:cNvSpPr/>
            <p:nvPr/>
          </p:nvSpPr>
          <p:spPr>
            <a:xfrm>
              <a:off x="4353272" y="1912303"/>
              <a:ext cx="6688800" cy="648000"/>
            </a:xfrm>
            <a:prstGeom prst="snip1Rect">
              <a:avLst>
                <a:gd name="adj" fmla="val 50000"/>
              </a:avLst>
            </a:prstGeom>
            <a:solidFill>
              <a:srgbClr val="077E7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下一步计划</a:t>
              </a:r>
            </a:p>
          </p:txBody>
        </p:sp>
        <p:sp>
          <p:nvSpPr>
            <p:cNvPr id="34"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4</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24</a:t>
            </a:fld>
            <a:endParaRPr kumimoji="1" lang="zh-CN" alt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执行计划</a:t>
            </a:r>
          </a:p>
        </p:txBody>
      </p:sp>
      <p:graphicFrame>
        <p:nvGraphicFramePr>
          <p:cNvPr id="4" name="内容占位符 3"/>
          <p:cNvGraphicFramePr>
            <a:graphicFrameLocks noGrp="1"/>
          </p:cNvGraphicFramePr>
          <p:nvPr>
            <p:ph idx="1"/>
            <p:custDataLst>
              <p:tags r:id="rId1"/>
            </p:custDataLst>
          </p:nvPr>
        </p:nvGraphicFramePr>
        <p:xfrm>
          <a:off x="202832" y="999253"/>
          <a:ext cx="8474148" cy="3842781"/>
        </p:xfrm>
        <a:graphic>
          <a:graphicData uri="http://schemas.openxmlformats.org/drawingml/2006/table">
            <a:tbl>
              <a:tblPr firstRow="1" bandRow="1">
                <a:tableStyleId>{5C22544A-7EE6-4342-B048-85BDC9FD1C3A}</a:tableStyleId>
              </a:tblPr>
              <a:tblGrid>
                <a:gridCol w="2824716">
                  <a:extLst>
                    <a:ext uri="{9D8B030D-6E8A-4147-A177-3AD203B41FA5}">
                      <a16:colId xmlns:a16="http://schemas.microsoft.com/office/drawing/2014/main" val="20000"/>
                    </a:ext>
                  </a:extLst>
                </a:gridCol>
                <a:gridCol w="2824716">
                  <a:extLst>
                    <a:ext uri="{9D8B030D-6E8A-4147-A177-3AD203B41FA5}">
                      <a16:colId xmlns:a16="http://schemas.microsoft.com/office/drawing/2014/main" val="20001"/>
                    </a:ext>
                  </a:extLst>
                </a:gridCol>
                <a:gridCol w="2824716">
                  <a:extLst>
                    <a:ext uri="{9D8B030D-6E8A-4147-A177-3AD203B41FA5}">
                      <a16:colId xmlns:a16="http://schemas.microsoft.com/office/drawing/2014/main" val="20002"/>
                    </a:ext>
                  </a:extLst>
                </a:gridCol>
              </a:tblGrid>
              <a:tr h="338917">
                <a:tc>
                  <a:txBody>
                    <a:bodyPr/>
                    <a:lstStyle/>
                    <a:p>
                      <a:pPr algn="ctr"/>
                      <a:r>
                        <a:rPr lang="zh-CN" altLang="en-US" sz="1600" dirty="0">
                          <a:latin typeface="微软雅黑" panose="020B0503020204020204" pitchFamily="34" charset="-122"/>
                          <a:ea typeface="微软雅黑" panose="020B0503020204020204" pitchFamily="34" charset="-122"/>
                        </a:rPr>
                        <a:t>时间节点</a:t>
                      </a:r>
                    </a:p>
                  </a:txBody>
                  <a:tcPr>
                    <a:solidFill>
                      <a:srgbClr val="007E78"/>
                    </a:solidFill>
                  </a:tcPr>
                </a:tc>
                <a:tc>
                  <a:txBody>
                    <a:bodyPr/>
                    <a:lstStyle/>
                    <a:p>
                      <a:pPr algn="ctr"/>
                      <a:r>
                        <a:rPr lang="zh-CN" altLang="en-US" sz="1600" dirty="0">
                          <a:latin typeface="微软雅黑" panose="020B0503020204020204" pitchFamily="34" charset="-122"/>
                          <a:ea typeface="微软雅黑" panose="020B0503020204020204" pitchFamily="34" charset="-122"/>
                        </a:rPr>
                        <a:t>研究内容</a:t>
                      </a:r>
                    </a:p>
                  </a:txBody>
                  <a:tcPr>
                    <a:solidFill>
                      <a:srgbClr val="007E78"/>
                    </a:solidFill>
                  </a:tcPr>
                </a:tc>
                <a:tc>
                  <a:txBody>
                    <a:bodyPr/>
                    <a:lstStyle/>
                    <a:p>
                      <a:pPr algn="ctr"/>
                      <a:r>
                        <a:rPr lang="zh-CN" altLang="en-US" sz="1600" dirty="0">
                          <a:latin typeface="微软雅黑" panose="020B0503020204020204" pitchFamily="34" charset="-122"/>
                          <a:ea typeface="微软雅黑" panose="020B0503020204020204" pitchFamily="34" charset="-122"/>
                        </a:rPr>
                        <a:t>考核指标</a:t>
                      </a:r>
                    </a:p>
                  </a:txBody>
                  <a:tcPr>
                    <a:solidFill>
                      <a:srgbClr val="007E78"/>
                    </a:solidFill>
                  </a:tcPr>
                </a:tc>
                <a:extLst>
                  <a:ext uri="{0D108BD9-81ED-4DB2-BD59-A6C34878D82A}">
                    <a16:rowId xmlns:a16="http://schemas.microsoft.com/office/drawing/2014/main" val="10000"/>
                  </a:ext>
                </a:extLst>
              </a:tr>
              <a:tr h="431349">
                <a:tc>
                  <a:txBody>
                    <a:bodyPr/>
                    <a:lstStyle/>
                    <a:p>
                      <a:pPr algn="ctr">
                        <a:buNone/>
                      </a:pPr>
                      <a:r>
                        <a:rPr lang="zh-CN" altLang="en-US" sz="1200" dirty="0">
                          <a:latin typeface="微软雅黑" panose="020B0503020204020204" pitchFamily="34" charset="-122"/>
                          <a:ea typeface="微软雅黑" panose="020B0503020204020204" pitchFamily="34" charset="-122"/>
                        </a:rPr>
                        <a:t>2021年1</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月～202</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年12月</a:t>
                      </a:r>
                    </a:p>
                  </a:txBody>
                  <a:tcPr anchor="ctr">
                    <a:solidFill>
                      <a:srgbClr val="D5E4E4"/>
                    </a:solidFill>
                  </a:tcPr>
                </a:tc>
                <a:tc>
                  <a:txBody>
                    <a:bodyPr/>
                    <a:lstStyle/>
                    <a:p>
                      <a:pPr algn="ctr">
                        <a:buNone/>
                      </a:pPr>
                      <a:r>
                        <a:rPr lang="zh-CN" altLang="en-US" sz="1200" dirty="0">
                          <a:latin typeface="微软雅黑" panose="020B0503020204020204" pitchFamily="34" charset="-122"/>
                          <a:ea typeface="微软雅黑" panose="020B0503020204020204" pitchFamily="34" charset="-122"/>
                        </a:rPr>
                        <a:t>基于FlexE的切片网络性能及安全性验证</a:t>
                      </a:r>
                    </a:p>
                  </a:txBody>
                  <a:tcPr anchor="ctr">
                    <a:solidFill>
                      <a:srgbClr val="D5E4E4"/>
                    </a:solidFill>
                  </a:tcPr>
                </a:tc>
                <a:tc>
                  <a:txBody>
                    <a:bodyPr/>
                    <a:lstStyle/>
                    <a:p>
                      <a:pPr algn="ctr">
                        <a:buNone/>
                      </a:pPr>
                      <a:r>
                        <a:rPr lang="zh-CN" altLang="en-US" sz="1200" dirty="0">
                          <a:latin typeface="微软雅黑" panose="020B0503020204020204" pitchFamily="34" charset="-122"/>
                          <a:ea typeface="微软雅黑" panose="020B0503020204020204" pitchFamily="34" charset="-122"/>
                        </a:rPr>
                        <a:t>形成FlexE的切片网络性能及安全性验证方案</a:t>
                      </a:r>
                    </a:p>
                  </a:txBody>
                  <a:tcPr anchor="ctr">
                    <a:solidFill>
                      <a:srgbClr val="D5E4E4"/>
                    </a:solidFill>
                  </a:tcPr>
                </a:tc>
                <a:extLst>
                  <a:ext uri="{0D108BD9-81ED-4DB2-BD59-A6C34878D82A}">
                    <a16:rowId xmlns:a16="http://schemas.microsoft.com/office/drawing/2014/main" val="10001"/>
                  </a:ext>
                </a:extLst>
              </a:tr>
              <a:tr h="480916">
                <a:tc>
                  <a:txBody>
                    <a:bodyPr/>
                    <a:lstStyle/>
                    <a:p>
                      <a:pPr algn="ctr">
                        <a:buNone/>
                      </a:pPr>
                      <a:r>
                        <a:rPr lang="zh-CN" altLang="en-US" sz="1200" dirty="0">
                          <a:latin typeface="微软雅黑" panose="020B0503020204020204" pitchFamily="34" charset="-122"/>
                          <a:ea typeface="微软雅黑" panose="020B0503020204020204" pitchFamily="34" charset="-122"/>
                        </a:rPr>
                        <a:t>2022年1月～2022年</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月</a:t>
                      </a:r>
                    </a:p>
                  </a:txBody>
                  <a:tcPr anchor="ctr"/>
                </a:tc>
                <a:tc>
                  <a:txBody>
                    <a:bodyPr/>
                    <a:lstStyle/>
                    <a:p>
                      <a:pPr algn="ctr">
                        <a:buNone/>
                      </a:pPr>
                      <a:r>
                        <a:rPr lang="zh-CN" altLang="en-US" sz="1200" dirty="0">
                          <a:latin typeface="微软雅黑" panose="020B0503020204020204" pitchFamily="34" charset="-122"/>
                          <a:ea typeface="微软雅黑" panose="020B0503020204020204" pitchFamily="34" charset="-122"/>
                        </a:rPr>
                        <a:t>基于FlexE的切片管理及调度功能验证</a:t>
                      </a:r>
                    </a:p>
                  </a:txBody>
                  <a:tcPr anchor="ctr"/>
                </a:tc>
                <a:tc>
                  <a:txBody>
                    <a:bodyPr/>
                    <a:lstStyle/>
                    <a:p>
                      <a:pPr algn="ctr">
                        <a:buNone/>
                      </a:pPr>
                      <a:r>
                        <a:rPr lang="zh-CN" altLang="en-US" sz="1200" dirty="0">
                          <a:latin typeface="微软雅黑" panose="020B0503020204020204" pitchFamily="34" charset="-122"/>
                          <a:ea typeface="微软雅黑" panose="020B0503020204020204" pitchFamily="34" charset="-122"/>
                        </a:rPr>
                        <a:t>形成基于FlexE技术的能源互联网切片智能管控平台验证方案</a:t>
                      </a:r>
                    </a:p>
                  </a:txBody>
                  <a:tcPr anchor="ctr"/>
                </a:tc>
                <a:extLst>
                  <a:ext uri="{0D108BD9-81ED-4DB2-BD59-A6C34878D82A}">
                    <a16:rowId xmlns:a16="http://schemas.microsoft.com/office/drawing/2014/main" val="10002"/>
                  </a:ext>
                </a:extLst>
              </a:tr>
              <a:tr h="908398">
                <a:tc>
                  <a:txBody>
                    <a:bodyPr/>
                    <a:lstStyle/>
                    <a:p>
                      <a:pPr algn="ctr">
                        <a:buNone/>
                      </a:pPr>
                      <a:r>
                        <a:rPr lang="zh-CN" altLang="en-US" sz="1200" dirty="0">
                          <a:latin typeface="微软雅黑" panose="020B0503020204020204" pitchFamily="34" charset="-122"/>
                          <a:ea typeface="微软雅黑" panose="020B0503020204020204" pitchFamily="34" charset="-122"/>
                        </a:rPr>
                        <a:t>2022年</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月～2022年</a:t>
                      </a:r>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月</a:t>
                      </a:r>
                    </a:p>
                  </a:txBody>
                  <a:tcPr anchor="ctr">
                    <a:solidFill>
                      <a:srgbClr val="D5E4E4"/>
                    </a:solidFill>
                  </a:tcPr>
                </a:tc>
                <a:tc>
                  <a:txBody>
                    <a:bodyPr/>
                    <a:lstStyle/>
                    <a:p>
                      <a:pPr algn="ctr">
                        <a:buNone/>
                      </a:pPr>
                      <a:r>
                        <a:rPr lang="zh-CN" altLang="en-US" sz="1200" dirty="0">
                          <a:latin typeface="微软雅黑" panose="020B0503020204020204" pitchFamily="34" charset="-122"/>
                          <a:ea typeface="微软雅黑" panose="020B0503020204020204" pitchFamily="34" charset="-122"/>
                        </a:rPr>
                        <a:t>基于FlexE的网络切片承载广域保护业务专线、局域变电站本地业务汇聚、网联无人机、数据中心高速业务等能源互联网业务的可行性验证</a:t>
                      </a:r>
                    </a:p>
                  </a:txBody>
                  <a:tcPr anchor="ctr">
                    <a:solidFill>
                      <a:srgbClr val="D5E4E4"/>
                    </a:solidFill>
                  </a:tcPr>
                </a:tc>
                <a:tc>
                  <a:txBody>
                    <a:bodyPr/>
                    <a:lstStyle/>
                    <a:p>
                      <a:pPr algn="ctr">
                        <a:buNone/>
                      </a:pPr>
                      <a:r>
                        <a:rPr lang="zh-CN" altLang="en-US" sz="1200" dirty="0">
                          <a:latin typeface="微软雅黑" panose="020B0503020204020204" pitchFamily="34" charset="-122"/>
                          <a:ea typeface="微软雅黑" panose="020B0503020204020204" pitchFamily="34" charset="-122"/>
                        </a:rPr>
                        <a:t>形成可行性验证方案及报告</a:t>
                      </a:r>
                      <a:endParaRPr lang="zh-CN" altLang="en-US" sz="1200" b="1" dirty="0">
                        <a:latin typeface="微软雅黑" panose="020B0503020204020204" pitchFamily="34" charset="-122"/>
                        <a:ea typeface="微软雅黑" panose="020B0503020204020204" pitchFamily="34" charset="-122"/>
                      </a:endParaRPr>
                    </a:p>
                  </a:txBody>
                  <a:tcPr anchor="ctr">
                    <a:solidFill>
                      <a:srgbClr val="D5E4E4"/>
                    </a:solidFill>
                  </a:tcPr>
                </a:tc>
                <a:extLst>
                  <a:ext uri="{0D108BD9-81ED-4DB2-BD59-A6C34878D82A}">
                    <a16:rowId xmlns:a16="http://schemas.microsoft.com/office/drawing/2014/main" val="10003"/>
                  </a:ext>
                </a:extLst>
              </a:tr>
              <a:tr h="101727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2022年</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月～2022年</a:t>
                      </a:r>
                      <a:r>
                        <a:rPr lang="en-US" altLang="zh-CN" sz="1200" dirty="0">
                          <a:latin typeface="微软雅黑" panose="020B0503020204020204" pitchFamily="34" charset="-122"/>
                          <a:ea typeface="微软雅黑" panose="020B0503020204020204" pitchFamily="34" charset="-122"/>
                        </a:rPr>
                        <a:t>9</a:t>
                      </a:r>
                      <a:r>
                        <a:rPr lang="zh-CN" altLang="en-US" sz="1200" dirty="0">
                          <a:latin typeface="微软雅黑" panose="020B0503020204020204" pitchFamily="34" charset="-122"/>
                          <a:ea typeface="微软雅黑" panose="020B0503020204020204" pitchFamily="34" charset="-122"/>
                        </a:rPr>
                        <a:t>月</a:t>
                      </a:r>
                    </a:p>
                  </a:txBody>
                  <a:tcPr anchor="ctr"/>
                </a:tc>
                <a:tc>
                  <a:txBody>
                    <a:bodyPr/>
                    <a:lstStyle/>
                    <a:p>
                      <a:pPr algn="ctr">
                        <a:buNone/>
                      </a:pPr>
                      <a:r>
                        <a:rPr lang="zh-CN" altLang="en-US" sz="1200" dirty="0">
                          <a:latin typeface="微软雅黑" panose="020B0503020204020204" pitchFamily="34" charset="-122"/>
                          <a:ea typeface="微软雅黑" panose="020B0503020204020204" pitchFamily="34" charset="-122"/>
                        </a:rPr>
                        <a:t>开展性能、安全、管理、功能、业务可行性验证</a:t>
                      </a:r>
                    </a:p>
                  </a:txBody>
                  <a:tcPr anchor="ctr"/>
                </a:tc>
                <a:tc>
                  <a:txBody>
                    <a:bodyPr/>
                    <a:lstStyle/>
                    <a:p>
                      <a:pPr algn="ctr">
                        <a:buNone/>
                      </a:pPr>
                      <a:r>
                        <a:rPr lang="zh-CN" altLang="en-US" sz="1200" dirty="0">
                          <a:latin typeface="微软雅黑" panose="020B0503020204020204" pitchFamily="34" charset="-122"/>
                          <a:ea typeface="微软雅黑" panose="020B0503020204020204" pitchFamily="34" charset="-122"/>
                        </a:rPr>
                        <a:t>提交</a:t>
                      </a:r>
                      <a:r>
                        <a:rPr lang="zh-CN" altLang="en-US" sz="1200" b="1" dirty="0">
                          <a:latin typeface="微软雅黑" panose="020B0503020204020204" pitchFamily="34" charset="-122"/>
                          <a:ea typeface="微软雅黑" panose="020B0503020204020204" pitchFamily="34" charset="-122"/>
                        </a:rPr>
                        <a:t>《融合FlexE技术的能源互联网典型场景测试报告》</a:t>
                      </a:r>
                      <a:r>
                        <a:rPr lang="zh-CN" altLang="en-US" sz="1200" b="0"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sym typeface="+mn-ea"/>
                        </a:rPr>
                        <a:t>申请发明专利1项；核心期刊或者三大检索论文1篇</a:t>
                      </a:r>
                      <a:r>
                        <a:rPr lang="zh-CN" altLang="en-US" sz="1200" dirty="0">
                          <a:latin typeface="微软雅黑" panose="020B0503020204020204" pitchFamily="34" charset="-122"/>
                          <a:ea typeface="微软雅黑" panose="020B0503020204020204" pitchFamily="34" charset="-122"/>
                          <a:sym typeface="+mn-ea"/>
                        </a:rPr>
                        <a:t>提交《面向能源互联网业务的FlexE网络架构及接口规范》</a:t>
                      </a:r>
                      <a:r>
                        <a:rPr lang="zh-CN" altLang="en-US" sz="1200" b="1" dirty="0">
                          <a:latin typeface="微软雅黑" panose="020B0503020204020204" pitchFamily="34" charset="-122"/>
                          <a:ea typeface="微软雅黑" panose="020B0503020204020204" pitchFamily="34" charset="-122"/>
                          <a:sym typeface="+mn-ea"/>
                        </a:rPr>
                        <a:t>企标标准草案1项</a:t>
                      </a:r>
                      <a:endParaRPr lang="zh-CN" altLang="en-US" sz="12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4"/>
                  </a:ext>
                </a:extLst>
              </a:tr>
              <a:tr h="600807">
                <a:tc>
                  <a:txBody>
                    <a:bodyPr/>
                    <a:lstStyle/>
                    <a:p>
                      <a:pPr algn="ctr">
                        <a:buNone/>
                      </a:pPr>
                      <a:r>
                        <a:rPr lang="zh-CN" altLang="en-US" sz="1200">
                          <a:latin typeface="微软雅黑" panose="020B0503020204020204" pitchFamily="34" charset="-122"/>
                          <a:ea typeface="微软雅黑" panose="020B0503020204020204" pitchFamily="34" charset="-122"/>
                        </a:rPr>
                        <a:t>2022年11月～2022年12月</a:t>
                      </a:r>
                    </a:p>
                  </a:txBody>
                  <a:tcPr anchor="ctr"/>
                </a:tc>
                <a:tc>
                  <a:txBody>
                    <a:bodyPr/>
                    <a:lstStyle/>
                    <a:p>
                      <a:pPr algn="ctr">
                        <a:buNone/>
                      </a:pPr>
                      <a:r>
                        <a:rPr lang="zh-CN" altLang="en-US" sz="1200" dirty="0">
                          <a:latin typeface="微软雅黑" panose="020B0503020204020204" pitchFamily="34" charset="-122"/>
                          <a:ea typeface="微软雅黑" panose="020B0503020204020204" pitchFamily="34" charset="-122"/>
                        </a:rPr>
                        <a:t>(1)总结项目研究工作，完善并提炼研究成果；</a:t>
                      </a:r>
                    </a:p>
                    <a:p>
                      <a:pPr algn="ctr">
                        <a:buNone/>
                      </a:pPr>
                      <a:r>
                        <a:rPr lang="zh-CN" altLang="en-US" sz="1200" dirty="0">
                          <a:latin typeface="微软雅黑" panose="020B0503020204020204" pitchFamily="34" charset="-122"/>
                          <a:ea typeface="微软雅黑" panose="020B0503020204020204" pitchFamily="34" charset="-122"/>
                        </a:rPr>
                        <a:t>(2)准备项目验收材料。</a:t>
                      </a:r>
                    </a:p>
                  </a:txBody>
                  <a:tcPr anchor="ctr"/>
                </a:tc>
                <a:tc>
                  <a:txBody>
                    <a:bodyPr/>
                    <a:lstStyle/>
                    <a:p>
                      <a:pPr algn="ctr">
                        <a:buNone/>
                      </a:pPr>
                      <a:r>
                        <a:rPr lang="zh-CN" altLang="en-US" sz="1200" dirty="0">
                          <a:latin typeface="微软雅黑" panose="020B0503020204020204" pitchFamily="34" charset="-122"/>
                          <a:ea typeface="微软雅黑" panose="020B0503020204020204" pitchFamily="34" charset="-122"/>
                        </a:rPr>
                        <a:t>项目验收所需全部材料</a:t>
                      </a:r>
                    </a:p>
                  </a:txBody>
                  <a:tcPr anchor="ctr"/>
                </a:tc>
                <a:extLst>
                  <a:ext uri="{0D108BD9-81ED-4DB2-BD59-A6C34878D82A}">
                    <a16:rowId xmlns:a16="http://schemas.microsoft.com/office/drawing/2014/main" val="10005"/>
                  </a:ext>
                </a:extLst>
              </a:tr>
            </a:tbl>
          </a:graphicData>
        </a:graphic>
      </p:graphicFrame>
      <p:sp>
        <p:nvSpPr>
          <p:cNvPr id="5"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25</a:t>
            </a:fld>
            <a:endParaRPr kumimoji="1" lang="zh-CN" alt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400" dirty="0">
                <a:latin typeface="微软雅黑" panose="020B0503020204020204" pitchFamily="34" charset="-122"/>
                <a:ea typeface="微软雅黑" panose="020B0503020204020204" pitchFamily="34" charset="-122"/>
              </a:rPr>
              <a:t>目录</a:t>
            </a:r>
          </a:p>
        </p:txBody>
      </p:sp>
      <p:grpSp>
        <p:nvGrpSpPr>
          <p:cNvPr id="25" name="组合 24"/>
          <p:cNvGrpSpPr/>
          <p:nvPr/>
        </p:nvGrpSpPr>
        <p:grpSpPr>
          <a:xfrm>
            <a:off x="2147982" y="1257090"/>
            <a:ext cx="4813540" cy="506003"/>
            <a:chOff x="3322554" y="1912303"/>
            <a:chExt cx="7719518" cy="674668"/>
          </a:xfrm>
        </p:grpSpPr>
        <p:sp>
          <p:nvSpPr>
            <p:cNvPr id="12" name="剪去单角的矩形 11"/>
            <p:cNvSpPr/>
            <p:nvPr/>
          </p:nvSpPr>
          <p:spPr>
            <a:xfrm>
              <a:off x="4353272" y="1912303"/>
              <a:ext cx="6688800" cy="648000"/>
            </a:xfrm>
            <a:prstGeom prst="snip1Rect">
              <a:avLst>
                <a:gd name="adj" fmla="val 50000"/>
              </a:avLst>
            </a:prstGeom>
            <a:solidFill>
              <a:srgbClr val="65A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defRPr/>
              </a:pPr>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实施方案</a:t>
              </a:r>
            </a:p>
          </p:txBody>
        </p:sp>
        <p:sp>
          <p:nvSpPr>
            <p:cNvPr id="24"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1</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26" name="组合 25"/>
          <p:cNvGrpSpPr/>
          <p:nvPr/>
        </p:nvGrpSpPr>
        <p:grpSpPr>
          <a:xfrm>
            <a:off x="2147982" y="1955310"/>
            <a:ext cx="4813540" cy="506003"/>
            <a:chOff x="3322554" y="1912303"/>
            <a:chExt cx="7719518" cy="674668"/>
          </a:xfrm>
        </p:grpSpPr>
        <p:sp>
          <p:nvSpPr>
            <p:cNvPr id="27" name="剪去单角的矩形 26"/>
            <p:cNvSpPr/>
            <p:nvPr/>
          </p:nvSpPr>
          <p:spPr>
            <a:xfrm>
              <a:off x="4353272" y="1912303"/>
              <a:ext cx="6688800" cy="648000"/>
            </a:xfrm>
            <a:prstGeom prst="snip1Rect">
              <a:avLst>
                <a:gd name="adj" fmla="val 50000"/>
              </a:avLst>
            </a:prstGeom>
            <a:solidFill>
              <a:srgbClr val="65A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预期成果</a:t>
              </a:r>
            </a:p>
          </p:txBody>
        </p:sp>
        <p:sp>
          <p:nvSpPr>
            <p:cNvPr id="28"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2</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29" name="组合 28"/>
          <p:cNvGrpSpPr/>
          <p:nvPr/>
        </p:nvGrpSpPr>
        <p:grpSpPr>
          <a:xfrm>
            <a:off x="2147982" y="2639970"/>
            <a:ext cx="4813540" cy="506003"/>
            <a:chOff x="3322554" y="1912303"/>
            <a:chExt cx="7719518" cy="674668"/>
          </a:xfrm>
        </p:grpSpPr>
        <p:sp>
          <p:nvSpPr>
            <p:cNvPr id="30" name="剪去单角的矩形 29"/>
            <p:cNvSpPr/>
            <p:nvPr/>
          </p:nvSpPr>
          <p:spPr>
            <a:xfrm>
              <a:off x="4353272" y="1912303"/>
              <a:ext cx="6688800" cy="648000"/>
            </a:xfrm>
            <a:prstGeom prst="snip1Rect">
              <a:avLst>
                <a:gd name="adj" fmla="val 50000"/>
              </a:avLst>
            </a:prstGeom>
            <a:solidFill>
              <a:srgbClr val="65A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执行计划</a:t>
              </a:r>
            </a:p>
          </p:txBody>
        </p:sp>
        <p:sp>
          <p:nvSpPr>
            <p:cNvPr id="31"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3</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grpSp>
        <p:nvGrpSpPr>
          <p:cNvPr id="32" name="组合 31"/>
          <p:cNvGrpSpPr/>
          <p:nvPr/>
        </p:nvGrpSpPr>
        <p:grpSpPr>
          <a:xfrm>
            <a:off x="2147982" y="3338190"/>
            <a:ext cx="4813540" cy="506003"/>
            <a:chOff x="3322554" y="1912303"/>
            <a:chExt cx="7719518" cy="674668"/>
          </a:xfrm>
        </p:grpSpPr>
        <p:sp>
          <p:nvSpPr>
            <p:cNvPr id="33" name="剪去单角的矩形 32"/>
            <p:cNvSpPr/>
            <p:nvPr/>
          </p:nvSpPr>
          <p:spPr>
            <a:xfrm>
              <a:off x="4353272" y="1912303"/>
              <a:ext cx="6688800" cy="648000"/>
            </a:xfrm>
            <a:prstGeom prst="snip1Rect">
              <a:avLst>
                <a:gd name="adj" fmla="val 50000"/>
              </a:avLst>
            </a:prstGeom>
            <a:solidFill>
              <a:srgbClr val="077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r>
                <a:rPr lang="zh-CN" altLang="en-US" sz="2100" b="1" spc="38"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下一步计划</a:t>
              </a:r>
            </a:p>
          </p:txBody>
        </p:sp>
        <p:sp>
          <p:nvSpPr>
            <p:cNvPr id="34" name="TextBox 72"/>
            <p:cNvSpPr txBox="1"/>
            <p:nvPr/>
          </p:nvSpPr>
          <p:spPr>
            <a:xfrm>
              <a:off x="3322554" y="1930383"/>
              <a:ext cx="883284" cy="6565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altLang="zh-CN" sz="2600" b="1" i="1" dirty="0">
                  <a:solidFill>
                    <a:srgbClr val="077E78"/>
                  </a:solidFill>
                  <a:latin typeface="微软雅黑" panose="020B0503020204020204" pitchFamily="34" charset="-122"/>
                  <a:ea typeface="微软雅黑" panose="020B0503020204020204" pitchFamily="34" charset="-122"/>
                  <a:sym typeface="+mn-ea"/>
                </a:rPr>
                <a:t>4</a:t>
              </a:r>
              <a:endParaRPr lang="en-US" altLang="zh-CN" sz="2600" b="1" i="1" kern="0" dirty="0">
                <a:solidFill>
                  <a:srgbClr val="077E78"/>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26</a:t>
            </a:fld>
            <a:endParaRPr kumimoji="1" lang="zh-CN"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下一步计划</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462618045"/>
              </p:ext>
            </p:extLst>
          </p:nvPr>
        </p:nvGraphicFramePr>
        <p:xfrm>
          <a:off x="148857" y="1137685"/>
          <a:ext cx="8474148" cy="3848986"/>
        </p:xfrm>
        <a:graphic>
          <a:graphicData uri="http://schemas.openxmlformats.org/drawingml/2006/table">
            <a:tbl>
              <a:tblPr firstRow="1" bandRow="1">
                <a:tableStyleId>{5C22544A-7EE6-4342-B048-85BDC9FD1C3A}</a:tableStyleId>
              </a:tblPr>
              <a:tblGrid>
                <a:gridCol w="914399">
                  <a:extLst>
                    <a:ext uri="{9D8B030D-6E8A-4147-A177-3AD203B41FA5}">
                      <a16:colId xmlns:a16="http://schemas.microsoft.com/office/drawing/2014/main" val="20000"/>
                    </a:ext>
                  </a:extLst>
                </a:gridCol>
                <a:gridCol w="5497032">
                  <a:extLst>
                    <a:ext uri="{9D8B030D-6E8A-4147-A177-3AD203B41FA5}">
                      <a16:colId xmlns:a16="http://schemas.microsoft.com/office/drawing/2014/main" val="20001"/>
                    </a:ext>
                  </a:extLst>
                </a:gridCol>
                <a:gridCol w="2062717">
                  <a:extLst>
                    <a:ext uri="{9D8B030D-6E8A-4147-A177-3AD203B41FA5}">
                      <a16:colId xmlns:a16="http://schemas.microsoft.com/office/drawing/2014/main" val="20002"/>
                    </a:ext>
                  </a:extLst>
                </a:gridCol>
              </a:tblGrid>
              <a:tr h="461030">
                <a:tc>
                  <a:txBody>
                    <a:bodyPr/>
                    <a:lstStyle/>
                    <a:p>
                      <a:pPr algn="ctr"/>
                      <a:endParaRPr lang="zh-CN" altLang="en-US" sz="800" dirty="0">
                        <a:latin typeface="微软雅黑" panose="020B0503020204020204" pitchFamily="34" charset="-122"/>
                        <a:ea typeface="微软雅黑" panose="020B0503020204020204" pitchFamily="34" charset="-122"/>
                      </a:endParaRPr>
                    </a:p>
                  </a:txBody>
                  <a:tcPr>
                    <a:solidFill>
                      <a:srgbClr val="007E78"/>
                    </a:solidFill>
                  </a:tcPr>
                </a:tc>
                <a:tc>
                  <a:txBody>
                    <a:bodyPr/>
                    <a:lstStyle/>
                    <a:p>
                      <a:pPr algn="ctr"/>
                      <a:r>
                        <a:rPr lang="zh-CN" altLang="en-US" sz="1600" dirty="0">
                          <a:latin typeface="微软雅黑" panose="020B0503020204020204" pitchFamily="34" charset="-122"/>
                          <a:ea typeface="微软雅黑" panose="020B0503020204020204" pitchFamily="34" charset="-122"/>
                        </a:rPr>
                        <a:t>工作内容</a:t>
                      </a:r>
                    </a:p>
                  </a:txBody>
                  <a:tcPr anchor="ctr">
                    <a:solidFill>
                      <a:srgbClr val="007E78"/>
                    </a:solidFill>
                  </a:tcPr>
                </a:tc>
                <a:tc>
                  <a:txBody>
                    <a:bodyPr/>
                    <a:lstStyle/>
                    <a:p>
                      <a:pPr algn="ctr"/>
                      <a:r>
                        <a:rPr lang="zh-CN" altLang="en-US" sz="1600" dirty="0">
                          <a:latin typeface="微软雅黑" panose="020B0503020204020204" pitchFamily="34" charset="-122"/>
                          <a:ea typeface="微软雅黑" panose="020B0503020204020204" pitchFamily="34" charset="-122"/>
                        </a:rPr>
                        <a:t>阶段成果</a:t>
                      </a:r>
                    </a:p>
                  </a:txBody>
                  <a:tcPr anchor="ctr">
                    <a:solidFill>
                      <a:srgbClr val="007E78"/>
                    </a:solidFill>
                  </a:tcPr>
                </a:tc>
                <a:extLst>
                  <a:ext uri="{0D108BD9-81ED-4DB2-BD59-A6C34878D82A}">
                    <a16:rowId xmlns:a16="http://schemas.microsoft.com/office/drawing/2014/main" val="10000"/>
                  </a:ext>
                </a:extLst>
              </a:tr>
              <a:tr h="1060326">
                <a:tc rowSpan="3">
                  <a:txBody>
                    <a:bodyPr/>
                    <a:lstStyle/>
                    <a:p>
                      <a:pPr algn="ctr"/>
                      <a:r>
                        <a:rPr lang="zh-CN" altLang="en-US" sz="1800" dirty="0">
                          <a:latin typeface="微软雅黑" panose="020B0503020204020204" pitchFamily="34" charset="-122"/>
                          <a:ea typeface="微软雅黑" panose="020B0503020204020204" pitchFamily="34" charset="-122"/>
                        </a:rPr>
                        <a:t>课</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题</a:t>
                      </a:r>
                      <a:endParaRPr lang="en-US" altLang="zh-CN" sz="1800" dirty="0">
                        <a:latin typeface="微软雅黑" panose="020B0503020204020204" pitchFamily="34" charset="-122"/>
                        <a:ea typeface="微软雅黑" panose="020B0503020204020204" pitchFamily="34" charset="-122"/>
                      </a:endParaRPr>
                    </a:p>
                    <a:p>
                      <a:pPr algn="ctr"/>
                      <a:r>
                        <a:rPr lang="en-US" altLang="zh-CN" sz="1800" dirty="0">
                          <a:latin typeface="微软雅黑" panose="020B0503020204020204" pitchFamily="34" charset="-122"/>
                          <a:ea typeface="微软雅黑" panose="020B0503020204020204" pitchFamily="34" charset="-122"/>
                        </a:rPr>
                        <a:t>4</a:t>
                      </a:r>
                      <a:endParaRPr lang="zh-CN" altLang="en-US" sz="1800" dirty="0">
                        <a:latin typeface="微软雅黑" panose="020B0503020204020204" pitchFamily="34" charset="-122"/>
                        <a:ea typeface="微软雅黑" panose="020B0503020204020204" pitchFamily="34" charset="-122"/>
                      </a:endParaRPr>
                    </a:p>
                  </a:txBody>
                  <a:tcPr anchor="ctr">
                    <a:solidFill>
                      <a:srgbClr val="D5E4E4"/>
                    </a:solidFill>
                  </a:tcPr>
                </a:tc>
                <a:tc>
                  <a:txBody>
                    <a:bodyPr/>
                    <a:lstStyle/>
                    <a:p>
                      <a:pPr algn="just" fontAlgn="base">
                        <a:lnSpc>
                          <a:spcPct val="150000"/>
                        </a:lnSpc>
                        <a:buClrTx/>
                        <a:buSzTx/>
                        <a:buFontTx/>
                        <a:buNone/>
                        <a:defRPr/>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solidFill>
                            <a:srgbClr val="FF0000"/>
                          </a:solidFill>
                          <a:latin typeface="微软雅黑" panose="020B0503020204020204" pitchFamily="34" charset="-122"/>
                          <a:ea typeface="微软雅黑" panose="020B0503020204020204" pitchFamily="34" charset="-122"/>
                          <a:sym typeface="+mn-ea"/>
                        </a:rPr>
                        <a:t>21.11.01~21.11.15</a:t>
                      </a:r>
                    </a:p>
                    <a:p>
                      <a:pPr algn="just" fontAlgn="base">
                        <a:lnSpc>
                          <a:spcPct val="150000"/>
                        </a:lnSpc>
                        <a:buClrTx/>
                        <a:buSzTx/>
                        <a:buFontTx/>
                        <a:buNone/>
                        <a:defRPr/>
                      </a:pPr>
                      <a:r>
                        <a:rPr lang="zh-CN" altLang="en-US" sz="1400" b="1" dirty="0">
                          <a:solidFill>
                            <a:srgbClr val="FF0000"/>
                          </a:solidFill>
                          <a:latin typeface="微软雅黑" panose="020B0503020204020204" pitchFamily="34" charset="-122"/>
                          <a:ea typeface="微软雅黑" panose="020B0503020204020204" pitchFamily="34" charset="-122"/>
                        </a:rPr>
                        <a:t>调研：</a:t>
                      </a:r>
                      <a:r>
                        <a:rPr lang="zh-CN" altLang="en-US" sz="1400" dirty="0">
                          <a:latin typeface="微软雅黑" panose="020B0503020204020204" pitchFamily="34" charset="-122"/>
                          <a:ea typeface="微软雅黑" panose="020B0503020204020204" pitchFamily="34" charset="-122"/>
                        </a:rPr>
                        <a:t>调研现有的FlexE的切片网络性能验证方法及测试工具，</a:t>
                      </a:r>
                      <a:r>
                        <a:rPr lang="zh-CN" altLang="en-US" sz="1400" dirty="0">
                          <a:latin typeface="微软雅黑" panose="020B0503020204020204" pitchFamily="34" charset="-122"/>
                          <a:ea typeface="微软雅黑" panose="020B0503020204020204" pitchFamily="34" charset="-122"/>
                          <a:sym typeface="+mn-ea"/>
                        </a:rPr>
                        <a:t>调研现有的</a:t>
                      </a:r>
                      <a:r>
                        <a:rPr lang="en-US" altLang="zh-CN" sz="1400" dirty="0">
                          <a:latin typeface="微软雅黑" panose="020B0503020204020204" pitchFamily="34" charset="-122"/>
                          <a:ea typeface="微软雅黑" panose="020B0503020204020204" pitchFamily="34" charset="-122"/>
                          <a:sym typeface="+mn-ea"/>
                        </a:rPr>
                        <a:t>FlexE</a:t>
                      </a:r>
                      <a:r>
                        <a:rPr lang="zh-CN" altLang="en-US" sz="1400" dirty="0">
                          <a:latin typeface="微软雅黑" panose="020B0503020204020204" pitchFamily="34" charset="-122"/>
                          <a:ea typeface="微软雅黑" panose="020B0503020204020204" pitchFamily="34" charset="-122"/>
                          <a:sym typeface="+mn-ea"/>
                        </a:rPr>
                        <a:t>的切片网络的</a:t>
                      </a:r>
                      <a:r>
                        <a:rPr lang="en-US" altLang="zh-CN" sz="1400" dirty="0" err="1">
                          <a:latin typeface="微软雅黑" panose="020B0503020204020204" pitchFamily="34" charset="-122"/>
                          <a:ea typeface="微软雅黑" panose="020B0503020204020204" pitchFamily="34" charset="-122"/>
                          <a:sym typeface="+mn-ea"/>
                        </a:rPr>
                        <a:t>安全性验证</a:t>
                      </a:r>
                      <a:r>
                        <a:rPr lang="zh-CN" altLang="en-US" sz="1400" dirty="0">
                          <a:latin typeface="微软雅黑" panose="020B0503020204020204" pitchFamily="34" charset="-122"/>
                          <a:ea typeface="微软雅黑" panose="020B0503020204020204" pitchFamily="34" charset="-122"/>
                          <a:sym typeface="+mn-ea"/>
                        </a:rPr>
                        <a:t>方法及测试工具；</a:t>
                      </a:r>
                    </a:p>
                  </a:txBody>
                  <a:tcPr anchor="ctr">
                    <a:solidFill>
                      <a:srgbClr val="D5E4E4"/>
                    </a:solidFill>
                  </a:tcPr>
                </a:tc>
                <a:tc rowSpan="3">
                  <a:txBody>
                    <a:bodyPr/>
                    <a:lstStyle/>
                    <a:p>
                      <a:pPr algn="ctr">
                        <a:buNone/>
                      </a:pPr>
                      <a:r>
                        <a:rPr lang="zh-CN" altLang="en-US" sz="1600" dirty="0">
                          <a:latin typeface="微软雅黑" panose="020B0503020204020204" pitchFamily="34" charset="-122"/>
                          <a:ea typeface="微软雅黑" panose="020B0503020204020204" pitchFamily="34" charset="-122"/>
                        </a:rPr>
                        <a:t>形成FlexE的切片网络性能及安全性验证方案</a:t>
                      </a:r>
                    </a:p>
                  </a:txBody>
                  <a:tcPr anchor="ctr">
                    <a:solidFill>
                      <a:srgbClr val="D5E4E4"/>
                    </a:solidFill>
                  </a:tcPr>
                </a:tc>
                <a:extLst>
                  <a:ext uri="{0D108BD9-81ED-4DB2-BD59-A6C34878D82A}">
                    <a16:rowId xmlns:a16="http://schemas.microsoft.com/office/drawing/2014/main" val="10001"/>
                  </a:ext>
                </a:extLst>
              </a:tr>
              <a:tr h="1091932">
                <a:tc vMerge="1">
                  <a:txBody>
                    <a:bodyPr/>
                    <a:lstStyle/>
                    <a:p>
                      <a:endParaRPr lang="zh-CN"/>
                    </a:p>
                  </a:txBody>
                  <a:tcPr anchor="ctr"/>
                </a:tc>
                <a:tc>
                  <a:txBody>
                    <a:bodyPr/>
                    <a:lstStyle/>
                    <a:p>
                      <a:pPr algn="just" fontAlgn="base">
                        <a:lnSpc>
                          <a:spcPct val="150000"/>
                        </a:lnSpc>
                        <a:buClrTx/>
                        <a:buSzTx/>
                        <a:buFontTx/>
                        <a:buNone/>
                        <a:defRPr/>
                      </a:pPr>
                      <a:r>
                        <a:rPr lang="en-US" altLang="zh-CN" sz="1400" dirty="0">
                          <a:latin typeface="微软雅黑" panose="020B0503020204020204" pitchFamily="34" charset="-122"/>
                          <a:ea typeface="微软雅黑" panose="020B0503020204020204" pitchFamily="34" charset="-122"/>
                          <a:sym typeface="+mn-ea"/>
                        </a:rPr>
                        <a:t>2</a:t>
                      </a:r>
                      <a:r>
                        <a:rPr lang="zh-CN" altLang="en-US" sz="1400" dirty="0">
                          <a:latin typeface="微软雅黑" panose="020B0503020204020204" pitchFamily="34" charset="-122"/>
                          <a:ea typeface="微软雅黑" panose="020B0503020204020204" pitchFamily="34" charset="-122"/>
                          <a:sym typeface="+mn-ea"/>
                        </a:rPr>
                        <a:t>、</a:t>
                      </a:r>
                      <a:r>
                        <a:rPr lang="en-US" altLang="zh-CN" sz="1400" dirty="0">
                          <a:solidFill>
                            <a:srgbClr val="FF0000"/>
                          </a:solidFill>
                          <a:latin typeface="微软雅黑" panose="020B0503020204020204" pitchFamily="34" charset="-122"/>
                          <a:ea typeface="微软雅黑" panose="020B0503020204020204" pitchFamily="34" charset="-122"/>
                          <a:sym typeface="+mn-ea"/>
                        </a:rPr>
                        <a:t>21.11.16~21.11.30</a:t>
                      </a:r>
                      <a:endParaRPr lang="zh-CN" altLang="en-US" sz="1400" dirty="0">
                        <a:latin typeface="微软雅黑" panose="020B0503020204020204" pitchFamily="34" charset="-122"/>
                        <a:ea typeface="微软雅黑" panose="020B0503020204020204" pitchFamily="34" charset="-122"/>
                        <a:sym typeface="+mn-ea"/>
                      </a:endParaRPr>
                    </a:p>
                    <a:p>
                      <a:pPr algn="just" fontAlgn="base">
                        <a:lnSpc>
                          <a:spcPct val="150000"/>
                        </a:lnSpc>
                        <a:buClrTx/>
                        <a:buSzTx/>
                        <a:buFontTx/>
                        <a:buNone/>
                        <a:defRPr/>
                      </a:pPr>
                      <a:r>
                        <a:rPr lang="zh-CN" altLang="en-US" sz="1400" b="1" dirty="0">
                          <a:solidFill>
                            <a:srgbClr val="FF0000"/>
                          </a:solidFill>
                          <a:latin typeface="微软雅黑" panose="020B0503020204020204" pitchFamily="34" charset="-122"/>
                          <a:ea typeface="微软雅黑" panose="020B0503020204020204" pitchFamily="34" charset="-122"/>
                          <a:sym typeface="+mn-ea"/>
                        </a:rPr>
                        <a:t>分析：</a:t>
                      </a:r>
                      <a:r>
                        <a:rPr lang="zh-CN" altLang="en-US" sz="1400" dirty="0">
                          <a:solidFill>
                            <a:schemeClr val="tx1"/>
                          </a:solidFill>
                          <a:latin typeface="微软雅黑" panose="020B0503020204020204" pitchFamily="34" charset="-122"/>
                          <a:ea typeface="微软雅黑" panose="020B0503020204020204" pitchFamily="34" charset="-122"/>
                          <a:sym typeface="+mn-ea"/>
                        </a:rPr>
                        <a:t>分析</a:t>
                      </a:r>
                      <a:r>
                        <a:rPr lang="zh-CN" altLang="en-US" sz="1400" dirty="0">
                          <a:latin typeface="微软雅黑" panose="020B0503020204020204" pitchFamily="34" charset="-122"/>
                          <a:ea typeface="微软雅黑" panose="020B0503020204020204" pitchFamily="34" charset="-122"/>
                          <a:sym typeface="+mn-ea"/>
                        </a:rPr>
                        <a:t>能源互联网不同业务场景的性能和安全需求；</a:t>
                      </a:r>
                    </a:p>
                  </a:txBody>
                  <a:tcPr anchor="ctr"/>
                </a:tc>
                <a:tc vMerge="1">
                  <a:txBody>
                    <a:bodyPr/>
                    <a:lstStyle/>
                    <a:p>
                      <a:endParaRPr lang="zh-CN"/>
                    </a:p>
                  </a:txBody>
                  <a:tcPr anchor="ctr"/>
                </a:tc>
                <a:extLst>
                  <a:ext uri="{0D108BD9-81ED-4DB2-BD59-A6C34878D82A}">
                    <a16:rowId xmlns:a16="http://schemas.microsoft.com/office/drawing/2014/main" val="10002"/>
                  </a:ext>
                </a:extLst>
              </a:tr>
              <a:tr h="1235698">
                <a:tc vMerge="1">
                  <a:txBody>
                    <a:bodyPr/>
                    <a:lstStyle/>
                    <a:p>
                      <a:endParaRPr lang="zh-CN"/>
                    </a:p>
                  </a:txBody>
                  <a:tcPr anchor="ctr">
                    <a:solidFill>
                      <a:srgbClr val="D5E4E4"/>
                    </a:solidFill>
                  </a:tcPr>
                </a:tc>
                <a:tc>
                  <a:txBody>
                    <a:bodyPr/>
                    <a:lstStyle/>
                    <a:p>
                      <a:pPr algn="just" fontAlgn="base">
                        <a:lnSpc>
                          <a:spcPct val="150000"/>
                        </a:lnSpc>
                        <a:buClrTx/>
                        <a:buSzTx/>
                        <a:buFontTx/>
                        <a:buNone/>
                        <a:defRPr/>
                      </a:pPr>
                      <a:r>
                        <a:rPr lang="en-US" altLang="zh-CN" sz="1400" dirty="0">
                          <a:latin typeface="微软雅黑" panose="020B0503020204020204" pitchFamily="34" charset="-122"/>
                          <a:ea typeface="微软雅黑" panose="020B0503020204020204" pitchFamily="34" charset="-122"/>
                          <a:sym typeface="+mn-ea"/>
                        </a:rPr>
                        <a:t>3</a:t>
                      </a:r>
                      <a:r>
                        <a:rPr lang="zh-CN" altLang="en-US" sz="1400" dirty="0">
                          <a:latin typeface="微软雅黑" panose="020B0503020204020204" pitchFamily="34" charset="-122"/>
                          <a:ea typeface="微软雅黑" panose="020B0503020204020204" pitchFamily="34" charset="-122"/>
                          <a:sym typeface="+mn-ea"/>
                        </a:rPr>
                        <a:t>、</a:t>
                      </a:r>
                      <a:r>
                        <a:rPr lang="zh-CN" altLang="en-US" sz="1400" dirty="0">
                          <a:solidFill>
                            <a:srgbClr val="FF0000"/>
                          </a:solidFill>
                          <a:latin typeface="微软雅黑" panose="020B0503020204020204" pitchFamily="34" charset="-122"/>
                          <a:ea typeface="微软雅黑" panose="020B0503020204020204" pitchFamily="34" charset="-122"/>
                          <a:sym typeface="+mn-ea"/>
                        </a:rPr>
                        <a:t>2</a:t>
                      </a:r>
                      <a:r>
                        <a:rPr lang="en-US" altLang="zh-CN" sz="1400" dirty="0">
                          <a:solidFill>
                            <a:srgbClr val="FF0000"/>
                          </a:solidFill>
                          <a:latin typeface="微软雅黑" panose="020B0503020204020204" pitchFamily="34" charset="-122"/>
                          <a:ea typeface="微软雅黑" panose="020B0503020204020204" pitchFamily="34" charset="-122"/>
                          <a:sym typeface="+mn-ea"/>
                        </a:rPr>
                        <a:t>1</a:t>
                      </a:r>
                      <a:r>
                        <a:rPr lang="zh-CN" altLang="en-US" sz="1400" dirty="0">
                          <a:solidFill>
                            <a:srgbClr val="FF0000"/>
                          </a:solidFill>
                          <a:latin typeface="微软雅黑" panose="020B0503020204020204" pitchFamily="34" charset="-122"/>
                          <a:ea typeface="微软雅黑" panose="020B0503020204020204" pitchFamily="34" charset="-122"/>
                          <a:sym typeface="+mn-ea"/>
                        </a:rPr>
                        <a:t>.12.01~</a:t>
                      </a:r>
                      <a:r>
                        <a:rPr lang="en-US" altLang="zh-CN" sz="1400" dirty="0">
                          <a:solidFill>
                            <a:srgbClr val="FF0000"/>
                          </a:solidFill>
                          <a:latin typeface="微软雅黑" panose="020B0503020204020204" pitchFamily="34" charset="-122"/>
                          <a:ea typeface="微软雅黑" panose="020B0503020204020204" pitchFamily="34" charset="-122"/>
                          <a:sym typeface="+mn-ea"/>
                        </a:rPr>
                        <a:t>21.12.31</a:t>
                      </a:r>
                      <a:endParaRPr lang="zh-CN" altLang="en-US" sz="1400" dirty="0">
                        <a:latin typeface="微软雅黑" panose="020B0503020204020204" pitchFamily="34" charset="-122"/>
                        <a:ea typeface="微软雅黑" panose="020B0503020204020204" pitchFamily="34" charset="-122"/>
                        <a:sym typeface="+mn-ea"/>
                      </a:endParaRPr>
                    </a:p>
                    <a:p>
                      <a:pPr algn="just" fontAlgn="base">
                        <a:lnSpc>
                          <a:spcPct val="150000"/>
                        </a:lnSpc>
                        <a:buClrTx/>
                        <a:buSzTx/>
                        <a:buFontTx/>
                        <a:buNone/>
                        <a:defRPr/>
                      </a:pPr>
                      <a:r>
                        <a:rPr lang="zh-CN" altLang="en-US" sz="1400" b="1" dirty="0">
                          <a:solidFill>
                            <a:srgbClr val="FF0000"/>
                          </a:solidFill>
                          <a:latin typeface="微软雅黑" panose="020B0503020204020204" pitchFamily="34" charset="-122"/>
                          <a:ea typeface="微软雅黑" panose="020B0503020204020204" pitchFamily="34" charset="-122"/>
                          <a:sym typeface="+mn-ea"/>
                        </a:rPr>
                        <a:t>提出：</a:t>
                      </a:r>
                      <a:r>
                        <a:rPr lang="zh-CN" altLang="en-US" sz="1400" dirty="0">
                          <a:latin typeface="微软雅黑" panose="020B0503020204020204" pitchFamily="34" charset="-122"/>
                          <a:ea typeface="微软雅黑" panose="020B0503020204020204" pitchFamily="34" charset="-122"/>
                          <a:sym typeface="+mn-ea"/>
                        </a:rPr>
                        <a:t>初步提出</a:t>
                      </a:r>
                      <a:r>
                        <a:rPr lang="en-US" altLang="zh-CN" sz="1400" dirty="0" err="1">
                          <a:latin typeface="微软雅黑" panose="020B0503020204020204" pitchFamily="34" charset="-122"/>
                          <a:ea typeface="微软雅黑" panose="020B0503020204020204" pitchFamily="34" charset="-122"/>
                          <a:sym typeface="+mn-ea"/>
                        </a:rPr>
                        <a:t>FlexE</a:t>
                      </a:r>
                      <a:r>
                        <a:rPr lang="zh-CN" altLang="en-US" sz="1400" dirty="0">
                          <a:latin typeface="微软雅黑" panose="020B0503020204020204" pitchFamily="34" charset="-122"/>
                          <a:ea typeface="微软雅黑" panose="020B0503020204020204" pitchFamily="34" charset="-122"/>
                          <a:sym typeface="+mn-ea"/>
                        </a:rPr>
                        <a:t>切片网络性能及安全性验证方法</a:t>
                      </a:r>
                    </a:p>
                  </a:txBody>
                  <a:tcPr anchor="ctr">
                    <a:solidFill>
                      <a:srgbClr val="D5E4E4"/>
                    </a:solidFill>
                  </a:tcPr>
                </a:tc>
                <a:tc vMerge="1">
                  <a:txBody>
                    <a:bodyPr/>
                    <a:lstStyle/>
                    <a:p>
                      <a:endParaRPr lang="zh-CN"/>
                    </a:p>
                  </a:txBody>
                  <a:tcPr anchor="ctr">
                    <a:solidFill>
                      <a:srgbClr val="D5E4E4"/>
                    </a:solidFill>
                  </a:tcPr>
                </a:tc>
                <a:extLst>
                  <a:ext uri="{0D108BD9-81ED-4DB2-BD59-A6C34878D82A}">
                    <a16:rowId xmlns:a16="http://schemas.microsoft.com/office/drawing/2014/main" val="10003"/>
                  </a:ext>
                </a:extLst>
              </a:tr>
            </a:tbl>
          </a:graphicData>
        </a:graphic>
      </p:graphicFrame>
      <p:sp>
        <p:nvSpPr>
          <p:cNvPr id="5"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27</a:t>
            </a:fld>
            <a:endParaRPr kumimoji="1" lang="zh-CN" alt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Lenovo\Desktop\03.jpg03"/>
          <p:cNvPicPr>
            <a:picLocks noChangeAspect="1"/>
          </p:cNvPicPr>
          <p:nvPr/>
        </p:nvPicPr>
        <p:blipFill>
          <a:blip r:embed="rId2"/>
          <a:srcRect/>
          <a:stretch>
            <a:fillRect/>
          </a:stretch>
        </p:blipFill>
        <p:spPr>
          <a:xfrm>
            <a:off x="3810" y="7385"/>
            <a:ext cx="9140190" cy="5141595"/>
          </a:xfrm>
          <a:prstGeom prst="rect">
            <a:avLst/>
          </a:prstGeom>
        </p:spPr>
      </p:pic>
      <p:pic>
        <p:nvPicPr>
          <p:cNvPr id="14" name="图片 13" descr="中国电力科学研究有限公司-01"/>
          <p:cNvPicPr>
            <a:picLocks noChangeAspect="1"/>
          </p:cNvPicPr>
          <p:nvPr/>
        </p:nvPicPr>
        <p:blipFill>
          <a:blip r:embed="rId3"/>
          <a:stretch>
            <a:fillRect/>
          </a:stretch>
        </p:blipFill>
        <p:spPr>
          <a:xfrm>
            <a:off x="348616" y="275273"/>
            <a:ext cx="2753678" cy="788670"/>
          </a:xfrm>
          <a:prstGeom prst="rect">
            <a:avLst/>
          </a:prstGeom>
        </p:spPr>
      </p:pic>
      <p:sp>
        <p:nvSpPr>
          <p:cNvPr id="7" name="标题 1"/>
          <p:cNvSpPr>
            <a:spLocks noGrp="1"/>
          </p:cNvSpPr>
          <p:nvPr/>
        </p:nvSpPr>
        <p:spPr>
          <a:xfrm>
            <a:off x="-759142" y="1631057"/>
            <a:ext cx="10741660" cy="1429385"/>
          </a:xfrm>
          <a:prstGeom prst="rect">
            <a:avLst/>
          </a:prstGeom>
        </p:spPr>
        <p:txBody>
          <a:bodyPr vert="horz" wrap="square" lIns="68580" tIns="34290" rIns="68580" bIns="34290" numCol="1" rtlCol="0" anchor="t" anchorCtr="0" compatLnSpc="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eaLnBrk="0" hangingPunct="0">
              <a:lnSpc>
                <a:spcPct val="100000"/>
              </a:lnSpc>
            </a:pPr>
            <a:r>
              <a:rPr lang="zh-CN" altLang="en-US" sz="4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请各位专家批评指正</a:t>
            </a:r>
            <a:endParaRPr kumimoji="0" lang="zh-CN" altLang="en-US" sz="4800" b="1"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4"/>
          <p:cNvSpPr txBox="1"/>
          <p:nvPr/>
        </p:nvSpPr>
        <p:spPr>
          <a:xfrm>
            <a:off x="745173" y="2857242"/>
            <a:ext cx="5599430" cy="769441"/>
          </a:xfrm>
          <a:prstGeom prst="rect">
            <a:avLst/>
          </a:prstGeom>
          <a:noFill/>
        </p:spPr>
        <p:txBody>
          <a:bodyPr wrap="square" rtlCol="0">
            <a:spAutoFit/>
          </a:bodyPr>
          <a:lstStyle/>
          <a:p>
            <a:pPr marL="2151380" algn="ctr"/>
            <a:r>
              <a:rPr lang="zh-CN" altLang="en-US" sz="4400" b="1" dirty="0">
                <a:solidFill>
                  <a:schemeClr val="bg1"/>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黑体" panose="02010609060101010101" pitchFamily="49" charset="-122"/>
                <a:sym typeface="Trebuchet MS" panose="020B0603020202020204" pitchFamily="34" charset="0"/>
              </a:rPr>
              <a:t>谢  谢</a:t>
            </a:r>
          </a:p>
        </p:txBody>
      </p:sp>
    </p:spTree>
  </p:cSld>
  <p:clrMapOvr>
    <a:masterClrMapping/>
  </p:clrMapOvr>
  <mc:AlternateContent xmlns:mc="http://schemas.openxmlformats.org/markup-compatibility/2006" xmlns:p14="http://schemas.microsoft.com/office/powerpoint/2010/main">
    <mc:Choice Requires="p14">
      <p:transition spd="slow" p14:dur="2000" advTm="585"/>
    </mc:Choice>
    <mc:Fallback xmlns="">
      <p:transition spd="slow" advTm="58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340068"/>
            <a:ext cx="4722799" cy="751971"/>
          </a:xfrm>
        </p:spPr>
        <p:txBody>
          <a:bodyPr>
            <a:normAutofit fontScale="90000"/>
          </a:bodyPr>
          <a:lstStyle/>
          <a:p>
            <a:r>
              <a:rPr lang="en-US" altLang="zh-CN" dirty="0"/>
              <a:t>1 </a:t>
            </a:r>
            <a:r>
              <a:rPr lang="zh-CN" altLang="en-US" dirty="0"/>
              <a:t>实施方案</a:t>
            </a:r>
            <a:br>
              <a:rPr lang="en-US" altLang="zh-CN" dirty="0"/>
            </a:br>
            <a:r>
              <a:rPr kumimoji="0" lang="zh-CN" altLang="en-US"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项目</a:t>
            </a:r>
            <a:r>
              <a:rPr lang="zh-CN" altLang="en-US" sz="1600" dirty="0"/>
              <a:t>总体研究思路</a:t>
            </a:r>
            <a:br>
              <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br>
            <a:endParaRPr lang="zh-CN" altLang="en-US" dirty="0">
              <a:solidFill>
                <a:schemeClr val="tx1"/>
              </a:solidFill>
            </a:endParaRPr>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3C8C93"/>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13" name="文本框 12"/>
          <p:cNvSpPr txBox="1"/>
          <p:nvPr/>
        </p:nvSpPr>
        <p:spPr>
          <a:xfrm>
            <a:off x="1035008" y="2178833"/>
            <a:ext cx="1186021"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49" charset="-122"/>
              </a:rPr>
              <a:t>需求</a:t>
            </a:r>
          </a:p>
        </p:txBody>
      </p:sp>
      <p:sp>
        <p:nvSpPr>
          <p:cNvPr id="14" name="文本框 13"/>
          <p:cNvSpPr txBox="1"/>
          <p:nvPr/>
        </p:nvSpPr>
        <p:spPr>
          <a:xfrm>
            <a:off x="3468962" y="2159116"/>
            <a:ext cx="2664170"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49" charset="-122"/>
              </a:rPr>
              <a:t>架构、技术、系统及应用</a:t>
            </a:r>
          </a:p>
        </p:txBody>
      </p:sp>
      <p:sp>
        <p:nvSpPr>
          <p:cNvPr id="15" name="文本框 14"/>
          <p:cNvSpPr txBox="1"/>
          <p:nvPr/>
        </p:nvSpPr>
        <p:spPr>
          <a:xfrm>
            <a:off x="7362733" y="2159116"/>
            <a:ext cx="1011540"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49" charset="-122"/>
              </a:rPr>
              <a:t>目标</a:t>
            </a:r>
          </a:p>
        </p:txBody>
      </p:sp>
      <p:sp>
        <p:nvSpPr>
          <p:cNvPr id="16" name="圆角矩形 15"/>
          <p:cNvSpPr/>
          <p:nvPr/>
        </p:nvSpPr>
        <p:spPr bwMode="auto">
          <a:xfrm>
            <a:off x="571344" y="2595839"/>
            <a:ext cx="1649685" cy="238363"/>
          </a:xfrm>
          <a:prstGeom prst="roundRect">
            <a:avLst/>
          </a:prstGeom>
          <a:solidFill>
            <a:srgbClr val="333399">
              <a:lumMod val="20000"/>
              <a:lumOff val="80000"/>
            </a:srgbClr>
          </a:solidFill>
          <a:ln w="3175" cap="flat" cmpd="sng" algn="ctr">
            <a:solidFill>
              <a:srgbClr val="000000">
                <a:lumMod val="65000"/>
                <a:lumOff val="35000"/>
              </a:srgbClr>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统一承载</a:t>
            </a:r>
          </a:p>
        </p:txBody>
      </p:sp>
      <p:sp>
        <p:nvSpPr>
          <p:cNvPr id="17" name="圆角矩形 16"/>
          <p:cNvSpPr/>
          <p:nvPr/>
        </p:nvSpPr>
        <p:spPr bwMode="auto">
          <a:xfrm>
            <a:off x="571344" y="3250387"/>
            <a:ext cx="1649685" cy="238363"/>
          </a:xfrm>
          <a:prstGeom prst="roundRect">
            <a:avLst/>
          </a:prstGeom>
          <a:solidFill>
            <a:srgbClr val="333399">
              <a:lumMod val="20000"/>
              <a:lumOff val="80000"/>
            </a:srgbClr>
          </a:solidFill>
          <a:ln w="3175" cap="flat" cmpd="sng" algn="ctr">
            <a:solidFill>
              <a:srgbClr val="000000">
                <a:lumMod val="65000"/>
                <a:lumOff val="35000"/>
              </a:srgbClr>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安全隔离</a:t>
            </a:r>
          </a:p>
        </p:txBody>
      </p:sp>
      <p:sp>
        <p:nvSpPr>
          <p:cNvPr id="18" name="圆角矩形 17"/>
          <p:cNvSpPr/>
          <p:nvPr/>
        </p:nvSpPr>
        <p:spPr bwMode="auto">
          <a:xfrm>
            <a:off x="571344" y="3901404"/>
            <a:ext cx="1649685" cy="238363"/>
          </a:xfrm>
          <a:prstGeom prst="roundRect">
            <a:avLst/>
          </a:prstGeom>
          <a:solidFill>
            <a:srgbClr val="333399">
              <a:lumMod val="20000"/>
              <a:lumOff val="80000"/>
            </a:srgbClr>
          </a:solidFill>
          <a:ln w="3175" cap="flat" cmpd="sng" algn="ctr">
            <a:solidFill>
              <a:srgbClr val="000000">
                <a:lumMod val="65000"/>
                <a:lumOff val="35000"/>
              </a:srgbClr>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架构优化</a:t>
            </a:r>
          </a:p>
        </p:txBody>
      </p:sp>
      <p:sp>
        <p:nvSpPr>
          <p:cNvPr id="19" name="圆角矩形 18"/>
          <p:cNvSpPr/>
          <p:nvPr/>
        </p:nvSpPr>
        <p:spPr bwMode="auto">
          <a:xfrm>
            <a:off x="562985" y="4519005"/>
            <a:ext cx="1649685" cy="238363"/>
          </a:xfrm>
          <a:prstGeom prst="roundRect">
            <a:avLst/>
          </a:prstGeom>
          <a:solidFill>
            <a:srgbClr val="333399">
              <a:lumMod val="20000"/>
              <a:lumOff val="80000"/>
            </a:srgbClr>
          </a:solidFill>
          <a:ln w="3175" cap="flat" cmpd="sng" algn="ctr">
            <a:solidFill>
              <a:srgbClr val="000000">
                <a:lumMod val="65000"/>
                <a:lumOff val="35000"/>
              </a:srgbClr>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需求适配</a:t>
            </a:r>
          </a:p>
        </p:txBody>
      </p:sp>
      <p:sp>
        <p:nvSpPr>
          <p:cNvPr id="20" name="圆角矩形 19"/>
          <p:cNvSpPr/>
          <p:nvPr/>
        </p:nvSpPr>
        <p:spPr bwMode="auto">
          <a:xfrm>
            <a:off x="3822908" y="2524011"/>
            <a:ext cx="1617213" cy="953453"/>
          </a:xfrm>
          <a:prstGeom prst="roundRect">
            <a:avLst/>
          </a:prstGeom>
          <a:solidFill>
            <a:srgbClr val="CCFFCC"/>
          </a:solidFill>
          <a:ln w="3175" cap="flat" cmpd="sng" algn="ctr">
            <a:solidFill>
              <a:srgbClr val="000000">
                <a:lumMod val="65000"/>
                <a:lumOff val="35000"/>
              </a:srgbClr>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课题二：</a:t>
            </a: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适配能源业务的 FlexE 多颗粒度帧结构和切片调度机制</a:t>
            </a:r>
            <a:endParaRPr kumimoji="0" lang="zh-CN" altLang="en-US"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圆角矩形 20"/>
          <p:cNvSpPr/>
          <p:nvPr/>
        </p:nvSpPr>
        <p:spPr bwMode="auto">
          <a:xfrm>
            <a:off x="2712227" y="2487875"/>
            <a:ext cx="699799" cy="2415719"/>
          </a:xfrm>
          <a:prstGeom prst="roundRect">
            <a:avLst/>
          </a:prstGeom>
          <a:solidFill>
            <a:srgbClr val="CCFFCC"/>
          </a:solidFill>
          <a:ln w="3175" cap="flat" cmpd="sng" algn="ctr">
            <a:solidFill>
              <a:srgbClr val="000000">
                <a:lumMod val="65000"/>
                <a:lumOff val="35000"/>
              </a:srgbClr>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课题一：</a:t>
            </a: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基于 FlexE 的能源互联网切片网络架构与组网模式研究</a:t>
            </a:r>
            <a:endPar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sng"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endParaRPr>
          </a:p>
        </p:txBody>
      </p:sp>
      <p:sp>
        <p:nvSpPr>
          <p:cNvPr id="22" name="圆角矩形 21"/>
          <p:cNvSpPr/>
          <p:nvPr/>
        </p:nvSpPr>
        <p:spPr bwMode="auto">
          <a:xfrm>
            <a:off x="3840608" y="3952881"/>
            <a:ext cx="1617213" cy="953453"/>
          </a:xfrm>
          <a:prstGeom prst="roundRect">
            <a:avLst/>
          </a:prstGeom>
          <a:solidFill>
            <a:srgbClr val="CCFFCC"/>
          </a:solidFill>
          <a:ln w="3175" cap="flat" cmpd="sng" algn="ctr">
            <a:solidFill>
              <a:srgbClr val="000000">
                <a:lumMod val="65000"/>
                <a:lumOff val="35000"/>
              </a:srgbClr>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课题三：</a:t>
            </a:r>
            <a:r>
              <a:rPr kumimoji="0" lang="zh-CN" altLang="en-US"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适配能源互联网业务的 FlexE 设备及管理工具研发</a:t>
            </a:r>
            <a:endParaRPr kumimoji="0" lang="zh-CN" altLang="en-US" b="0" i="0" u="sng"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endParaRPr>
          </a:p>
        </p:txBody>
      </p:sp>
      <p:sp>
        <p:nvSpPr>
          <p:cNvPr id="23" name="圆角矩形 22"/>
          <p:cNvSpPr/>
          <p:nvPr/>
        </p:nvSpPr>
        <p:spPr bwMode="auto">
          <a:xfrm>
            <a:off x="5757715" y="2467825"/>
            <a:ext cx="675691" cy="2415719"/>
          </a:xfrm>
          <a:prstGeom prst="roundRect">
            <a:avLst/>
          </a:prstGeom>
          <a:solidFill>
            <a:schemeClr val="accent2">
              <a:lumMod val="60000"/>
              <a:lumOff val="40000"/>
            </a:schemeClr>
          </a:solidFill>
          <a:ln w="3175" cap="flat" cmpd="sng" algn="ctr">
            <a:solidFill>
              <a:srgbClr val="000000">
                <a:lumMod val="65000"/>
                <a:lumOff val="35000"/>
              </a:srgbClr>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课题四：</a:t>
            </a: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融合 </a:t>
            </a:r>
            <a:endPar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FlexE </a:t>
            </a:r>
            <a:endPar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技术的</a:t>
            </a:r>
            <a:endPar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能源互</a:t>
            </a:r>
            <a:endPar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联网典</a:t>
            </a:r>
            <a:endPar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型场景</a:t>
            </a:r>
            <a:endPar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试点验</a:t>
            </a:r>
            <a:endPar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证</a:t>
            </a:r>
            <a:r>
              <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base" latinLnBrk="0" hangingPunct="1">
              <a:lnSpc>
                <a:spcPct val="100000"/>
              </a:lnSpc>
              <a:spcBef>
                <a:spcPct val="0"/>
              </a:spcBef>
              <a:spcAft>
                <a:spcPct val="0"/>
              </a:spcAft>
              <a:buClrTx/>
              <a:buSzTx/>
              <a:buFontTx/>
              <a:buNone/>
              <a:defRPr/>
            </a:pPr>
            <a:r>
              <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0" defTabSz="914400" eaLnBrk="1" fontAlgn="base" latinLnBrk="0" hangingPunct="1">
              <a:lnSpc>
                <a:spcPct val="100000"/>
              </a:lnSpc>
              <a:spcBef>
                <a:spcPct val="0"/>
              </a:spcBef>
              <a:spcAft>
                <a:spcPct val="0"/>
              </a:spcAft>
              <a:buClrTx/>
              <a:buSzTx/>
              <a:buFontTx/>
              <a:buNone/>
              <a:defRPr/>
            </a:pPr>
            <a:endParaRPr kumimoji="0" lang="en-US" altLang="zh-CN" b="0"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4" name="圆角矩形 23"/>
          <p:cNvSpPr/>
          <p:nvPr/>
        </p:nvSpPr>
        <p:spPr bwMode="auto">
          <a:xfrm>
            <a:off x="7108717" y="2440578"/>
            <a:ext cx="1165660" cy="2557463"/>
          </a:xfrm>
          <a:prstGeom prst="roundRect">
            <a:avLst/>
          </a:prstGeom>
          <a:solidFill>
            <a:srgbClr val="DAEDEF">
              <a:lumMod val="90000"/>
            </a:srgbClr>
          </a:solidFill>
          <a:ln w="3175" cap="flat" cmpd="sng" algn="ctr">
            <a:solidFill>
              <a:srgbClr val="000000">
                <a:lumMod val="65000"/>
                <a:lumOff val="35000"/>
              </a:srgbClr>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从架构、技术、系统及测试验证出发，形成</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FlexE</a:t>
            </a: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可在能源互联网领域落地的网络切片</a:t>
            </a:r>
            <a:r>
              <a:rPr kumimoji="0" lang="zh-CN" altLang="en-US" sz="1600" b="1" i="0" u="sng"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实用化应用方案 </a:t>
            </a:r>
          </a:p>
        </p:txBody>
      </p:sp>
      <p:cxnSp>
        <p:nvCxnSpPr>
          <p:cNvPr id="25" name="直接箭头连接符 24"/>
          <p:cNvCxnSpPr>
            <a:stCxn id="16" idx="3"/>
          </p:cNvCxnSpPr>
          <p:nvPr/>
        </p:nvCxnSpPr>
        <p:spPr bwMode="auto">
          <a:xfrm flipV="1">
            <a:off x="2221029" y="2712843"/>
            <a:ext cx="477949" cy="2178"/>
          </a:xfrm>
          <a:prstGeom prst="straightConnector1">
            <a:avLst/>
          </a:prstGeom>
          <a:solidFill>
            <a:srgbClr val="BBE0E3"/>
          </a:solidFill>
          <a:ln w="50800" cap="flat" cmpd="sng" algn="ctr">
            <a:solidFill>
              <a:srgbClr val="008000"/>
            </a:solidFill>
            <a:prstDash val="solid"/>
            <a:round/>
            <a:headEnd type="none" w="med" len="med"/>
            <a:tailEnd type="triangle"/>
          </a:ln>
          <a:effectLst>
            <a:prstShdw prst="shdw17" dist="17961" dir="2700000">
              <a:srgbClr val="008000">
                <a:gamma/>
                <a:shade val="60000"/>
                <a:invGamma/>
              </a:srgbClr>
            </a:prstShdw>
          </a:effectLst>
        </p:spPr>
      </p:cxnSp>
      <p:cxnSp>
        <p:nvCxnSpPr>
          <p:cNvPr id="26" name="直接箭头连接符 25"/>
          <p:cNvCxnSpPr/>
          <p:nvPr/>
        </p:nvCxnSpPr>
        <p:spPr bwMode="auto">
          <a:xfrm flipV="1">
            <a:off x="2194805" y="3373802"/>
            <a:ext cx="477949" cy="4898"/>
          </a:xfrm>
          <a:prstGeom prst="straightConnector1">
            <a:avLst/>
          </a:prstGeom>
          <a:solidFill>
            <a:srgbClr val="BBE0E3"/>
          </a:solidFill>
          <a:ln w="50800" cap="flat" cmpd="sng" algn="ctr">
            <a:solidFill>
              <a:srgbClr val="008000"/>
            </a:solidFill>
            <a:prstDash val="solid"/>
            <a:round/>
            <a:headEnd type="none" w="med" len="med"/>
            <a:tailEnd type="triangle"/>
          </a:ln>
          <a:effectLst>
            <a:prstShdw prst="shdw17" dist="17961" dir="2700000">
              <a:srgbClr val="008000">
                <a:gamma/>
                <a:shade val="60000"/>
                <a:invGamma/>
              </a:srgbClr>
            </a:prstShdw>
          </a:effectLst>
        </p:spPr>
      </p:cxnSp>
      <p:cxnSp>
        <p:nvCxnSpPr>
          <p:cNvPr id="27" name="直接箭头连接符 26"/>
          <p:cNvCxnSpPr/>
          <p:nvPr/>
        </p:nvCxnSpPr>
        <p:spPr bwMode="auto">
          <a:xfrm flipV="1">
            <a:off x="2221029" y="4016242"/>
            <a:ext cx="477949" cy="4898"/>
          </a:xfrm>
          <a:prstGeom prst="straightConnector1">
            <a:avLst/>
          </a:prstGeom>
          <a:solidFill>
            <a:srgbClr val="BBE0E3"/>
          </a:solidFill>
          <a:ln w="50800" cap="flat" cmpd="sng" algn="ctr">
            <a:solidFill>
              <a:srgbClr val="008000"/>
            </a:solidFill>
            <a:prstDash val="solid"/>
            <a:round/>
            <a:headEnd type="none" w="med" len="med"/>
            <a:tailEnd type="triangle"/>
          </a:ln>
          <a:effectLst>
            <a:prstShdw prst="shdw17" dist="17961" dir="2700000">
              <a:srgbClr val="008000">
                <a:gamma/>
                <a:shade val="60000"/>
                <a:invGamma/>
              </a:srgbClr>
            </a:prstShdw>
          </a:effectLst>
        </p:spPr>
      </p:cxnSp>
      <p:cxnSp>
        <p:nvCxnSpPr>
          <p:cNvPr id="28" name="直接箭头连接符 27"/>
          <p:cNvCxnSpPr/>
          <p:nvPr/>
        </p:nvCxnSpPr>
        <p:spPr bwMode="auto">
          <a:xfrm flipV="1">
            <a:off x="2195133" y="4638123"/>
            <a:ext cx="477949" cy="4898"/>
          </a:xfrm>
          <a:prstGeom prst="straightConnector1">
            <a:avLst/>
          </a:prstGeom>
          <a:solidFill>
            <a:srgbClr val="BBE0E3"/>
          </a:solidFill>
          <a:ln w="50800" cap="flat" cmpd="sng" algn="ctr">
            <a:solidFill>
              <a:srgbClr val="008000"/>
            </a:solidFill>
            <a:prstDash val="solid"/>
            <a:round/>
            <a:headEnd type="none" w="med" len="med"/>
            <a:tailEnd type="triangle"/>
          </a:ln>
          <a:effectLst>
            <a:prstShdw prst="shdw17" dist="17961" dir="2700000">
              <a:srgbClr val="008000">
                <a:gamma/>
                <a:shade val="60000"/>
                <a:invGamma/>
              </a:srgbClr>
            </a:prstShdw>
          </a:effectLst>
        </p:spPr>
      </p:cxnSp>
      <p:cxnSp>
        <p:nvCxnSpPr>
          <p:cNvPr id="29" name="直接箭头连接符 28"/>
          <p:cNvCxnSpPr>
            <a:endCxn id="20" idx="1"/>
          </p:cNvCxnSpPr>
          <p:nvPr/>
        </p:nvCxnSpPr>
        <p:spPr bwMode="auto">
          <a:xfrm flipV="1">
            <a:off x="3439893" y="3000738"/>
            <a:ext cx="383015" cy="10245"/>
          </a:xfrm>
          <a:prstGeom prst="straightConnector1">
            <a:avLst/>
          </a:prstGeom>
          <a:solidFill>
            <a:srgbClr val="BBE0E3"/>
          </a:solidFill>
          <a:ln w="50800" cap="flat" cmpd="sng" algn="ctr">
            <a:solidFill>
              <a:srgbClr val="008000"/>
            </a:solidFill>
            <a:prstDash val="solid"/>
            <a:round/>
            <a:headEnd type="none" w="med" len="med"/>
            <a:tailEnd type="triangle"/>
          </a:ln>
          <a:effectLst>
            <a:prstShdw prst="shdw17" dist="17961" dir="2700000">
              <a:srgbClr val="008000">
                <a:gamma/>
                <a:shade val="60000"/>
                <a:invGamma/>
              </a:srgbClr>
            </a:prstShdw>
          </a:effectLst>
        </p:spPr>
      </p:cxnSp>
      <p:cxnSp>
        <p:nvCxnSpPr>
          <p:cNvPr id="30" name="直接箭头连接符 29"/>
          <p:cNvCxnSpPr/>
          <p:nvPr/>
        </p:nvCxnSpPr>
        <p:spPr bwMode="auto">
          <a:xfrm flipV="1">
            <a:off x="3439893" y="4411936"/>
            <a:ext cx="383015" cy="28294"/>
          </a:xfrm>
          <a:prstGeom prst="straightConnector1">
            <a:avLst/>
          </a:prstGeom>
          <a:solidFill>
            <a:srgbClr val="BBE0E3"/>
          </a:solidFill>
          <a:ln w="50800" cap="flat" cmpd="sng" algn="ctr">
            <a:solidFill>
              <a:srgbClr val="008000"/>
            </a:solidFill>
            <a:prstDash val="solid"/>
            <a:round/>
            <a:headEnd type="none" w="med" len="med"/>
            <a:tailEnd type="triangle"/>
          </a:ln>
          <a:effectLst>
            <a:prstShdw prst="shdw17" dist="17961" dir="2700000">
              <a:srgbClr val="008000">
                <a:gamma/>
                <a:shade val="60000"/>
                <a:invGamma/>
              </a:srgbClr>
            </a:prstShdw>
          </a:effectLst>
        </p:spPr>
      </p:cxnSp>
      <p:cxnSp>
        <p:nvCxnSpPr>
          <p:cNvPr id="31" name="直接箭头连接符 30"/>
          <p:cNvCxnSpPr>
            <a:stCxn id="20" idx="3"/>
          </p:cNvCxnSpPr>
          <p:nvPr/>
        </p:nvCxnSpPr>
        <p:spPr bwMode="auto">
          <a:xfrm>
            <a:off x="5440121" y="3000738"/>
            <a:ext cx="335294" cy="10245"/>
          </a:xfrm>
          <a:prstGeom prst="straightConnector1">
            <a:avLst/>
          </a:prstGeom>
          <a:solidFill>
            <a:srgbClr val="BBE0E3"/>
          </a:solidFill>
          <a:ln w="50800" cap="flat" cmpd="sng" algn="ctr">
            <a:solidFill>
              <a:srgbClr val="008000"/>
            </a:solidFill>
            <a:prstDash val="solid"/>
            <a:round/>
            <a:headEnd type="none" w="med" len="med"/>
            <a:tailEnd type="triangle"/>
          </a:ln>
          <a:effectLst>
            <a:prstShdw prst="shdw17" dist="17961" dir="2700000">
              <a:srgbClr val="008000">
                <a:gamma/>
                <a:shade val="60000"/>
                <a:invGamma/>
              </a:srgbClr>
            </a:prstShdw>
          </a:effectLst>
        </p:spPr>
      </p:cxnSp>
      <p:cxnSp>
        <p:nvCxnSpPr>
          <p:cNvPr id="32" name="直接箭头连接符 31"/>
          <p:cNvCxnSpPr>
            <a:stCxn id="22" idx="3"/>
          </p:cNvCxnSpPr>
          <p:nvPr/>
        </p:nvCxnSpPr>
        <p:spPr bwMode="auto">
          <a:xfrm>
            <a:off x="5457821" y="4429608"/>
            <a:ext cx="299893" cy="10621"/>
          </a:xfrm>
          <a:prstGeom prst="straightConnector1">
            <a:avLst/>
          </a:prstGeom>
          <a:solidFill>
            <a:srgbClr val="BBE0E3"/>
          </a:solidFill>
          <a:ln w="50800" cap="flat" cmpd="sng" algn="ctr">
            <a:solidFill>
              <a:srgbClr val="008000"/>
            </a:solidFill>
            <a:prstDash val="solid"/>
            <a:round/>
            <a:headEnd type="none" w="med" len="med"/>
            <a:tailEnd type="triangle"/>
          </a:ln>
          <a:effectLst>
            <a:prstShdw prst="shdw17" dist="17961" dir="2700000">
              <a:srgbClr val="008000">
                <a:gamma/>
                <a:shade val="60000"/>
                <a:invGamma/>
              </a:srgbClr>
            </a:prstShdw>
          </a:effectLst>
        </p:spPr>
      </p:cxnSp>
      <p:sp>
        <p:nvSpPr>
          <p:cNvPr id="33" name="右箭头 32"/>
          <p:cNvSpPr/>
          <p:nvPr/>
        </p:nvSpPr>
        <p:spPr bwMode="auto">
          <a:xfrm>
            <a:off x="6637020" y="3393119"/>
            <a:ext cx="420921" cy="406455"/>
          </a:xfrm>
          <a:prstGeom prst="rightArrow">
            <a:avLst>
              <a:gd name="adj1" fmla="val 50451"/>
              <a:gd name="adj2" fmla="val 57510"/>
            </a:avLst>
          </a:prstGeom>
          <a:solidFill>
            <a:srgbClr val="BBE0E3"/>
          </a:solidFill>
          <a:ln w="50800" cap="flat" cmpd="sng" algn="ctr">
            <a:solidFill>
              <a:srgbClr val="008000"/>
            </a:solidFill>
            <a:prstDash val="solid"/>
            <a:round/>
            <a:headEnd type="none" w="med" len="med"/>
            <a:tailEnd type="none" w="med" len="med"/>
          </a:ln>
          <a:effectLst>
            <a:prstShdw prst="shdw17" dist="17961" dir="2700000">
              <a:srgbClr val="008000">
                <a:gamma/>
                <a:shade val="60000"/>
                <a:invGamma/>
              </a:srgbClr>
            </a:prstShdw>
          </a:effectLst>
        </p:spPr>
        <p:txBody>
          <a:bodyPr vert="horz" wrap="square" lIns="0" tIns="0" rIns="0" bIns="0" numCol="1" rtlCol="0" anchor="t"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34" name="圆角矩形 33"/>
          <p:cNvSpPr/>
          <p:nvPr/>
        </p:nvSpPr>
        <p:spPr>
          <a:xfrm>
            <a:off x="2810777" y="1425366"/>
            <a:ext cx="3641474" cy="379891"/>
          </a:xfrm>
          <a:prstGeom prst="roundRect">
            <a:avLst/>
          </a:prstGeom>
          <a:solidFill>
            <a:srgbClr val="008080"/>
          </a:solidFill>
          <a:ln w="38100" cap="flat" cmpd="sng" algn="ctr">
            <a:solidFill>
              <a:srgbClr val="FFFFFF"/>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项目总体研究思路</a:t>
            </a:r>
          </a:p>
        </p:txBody>
      </p:sp>
      <p:sp>
        <p:nvSpPr>
          <p:cNvPr id="35"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3</a:t>
            </a:fld>
            <a:endParaRPr kumimoji="1"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实施方案</a:t>
            </a:r>
            <a:br>
              <a:rPr lang="en-US" altLang="zh-CN" dirty="0"/>
            </a:br>
            <a:r>
              <a:rPr lang="zh-CN" altLang="en-US" sz="1400" dirty="0"/>
              <a:t>全场景测试</a:t>
            </a: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9ED3D7"/>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241" name="圆角矩形 33"/>
          <p:cNvSpPr/>
          <p:nvPr/>
        </p:nvSpPr>
        <p:spPr>
          <a:xfrm>
            <a:off x="3649367" y="1584831"/>
            <a:ext cx="3641474" cy="379891"/>
          </a:xfrm>
          <a:prstGeom prst="roundRect">
            <a:avLst/>
          </a:prstGeom>
          <a:solidFill>
            <a:srgbClr val="008080"/>
          </a:solidFill>
          <a:ln w="38100" cap="flat" cmpd="sng" algn="ctr">
            <a:solidFill>
              <a:srgbClr val="FFFFFF"/>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全场景测试方案</a:t>
            </a:r>
            <a:endParaRPr kumimoji="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50" name="文本框 249"/>
          <p:cNvSpPr txBox="1"/>
          <p:nvPr/>
        </p:nvSpPr>
        <p:spPr>
          <a:xfrm>
            <a:off x="6389330" y="3516594"/>
            <a:ext cx="2129463" cy="738664"/>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接入</a:t>
            </a:r>
            <a:r>
              <a:rPr lang="en-US" altLang="zh-CN" dirty="0"/>
              <a:t>-</a:t>
            </a:r>
            <a:r>
              <a:rPr lang="zh-CN" altLang="en-US" dirty="0"/>
              <a:t>汇聚</a:t>
            </a:r>
            <a:r>
              <a:rPr lang="en-US" altLang="zh-CN" dirty="0"/>
              <a:t>-</a:t>
            </a:r>
            <a:r>
              <a:rPr lang="zh-CN" altLang="en-US" dirty="0"/>
              <a:t>核心层不同级别</a:t>
            </a:r>
            <a:r>
              <a:rPr lang="en-US" altLang="zh-CN" dirty="0"/>
              <a:t>FlexE</a:t>
            </a:r>
            <a:r>
              <a:rPr lang="zh-CN" altLang="en-US" dirty="0"/>
              <a:t>的设备环网倒换时各种业务性能的测试。</a:t>
            </a:r>
          </a:p>
        </p:txBody>
      </p:sp>
      <p:sp>
        <p:nvSpPr>
          <p:cNvPr id="251"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4</a:t>
            </a:fld>
            <a:endParaRPr kumimoji="1" lang="zh-CN" altLang="en-US" sz="1400" dirty="0"/>
          </a:p>
        </p:txBody>
      </p:sp>
      <p:sp>
        <p:nvSpPr>
          <p:cNvPr id="253" name="文本框 252"/>
          <p:cNvSpPr txBox="1"/>
          <p:nvPr/>
        </p:nvSpPr>
        <p:spPr>
          <a:xfrm>
            <a:off x="6389329" y="2314023"/>
            <a:ext cx="2126521" cy="738664"/>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zh-CN"/>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单站</a:t>
            </a:r>
            <a:r>
              <a:rPr lang="en-US" altLang="zh-CN" dirty="0"/>
              <a:t>FlexE</a:t>
            </a:r>
            <a:r>
              <a:rPr lang="zh-CN" altLang="en-US" dirty="0"/>
              <a:t>现场本地业务和接入环网业务的共同承载和隔离性能测试。</a:t>
            </a:r>
            <a:endParaRPr lang="en-US" altLang="zh-CN" dirty="0"/>
          </a:p>
        </p:txBody>
      </p:sp>
      <p:grpSp>
        <p:nvGrpSpPr>
          <p:cNvPr id="255" name="组合 254"/>
          <p:cNvGrpSpPr/>
          <p:nvPr/>
        </p:nvGrpSpPr>
        <p:grpSpPr>
          <a:xfrm>
            <a:off x="625207" y="1472982"/>
            <a:ext cx="5522576" cy="3616401"/>
            <a:chOff x="320360" y="1390021"/>
            <a:chExt cx="5522576" cy="3616401"/>
          </a:xfrm>
        </p:grpSpPr>
        <p:grpSp>
          <p:nvGrpSpPr>
            <p:cNvPr id="14" name="Group 81"/>
            <p:cNvGrpSpPr>
              <a:grpSpLocks noChangeAspect="1"/>
            </p:cNvGrpSpPr>
            <p:nvPr/>
          </p:nvGrpSpPr>
          <p:grpSpPr>
            <a:xfrm>
              <a:off x="529891" y="1520081"/>
              <a:ext cx="521017" cy="448945"/>
              <a:chOff x="0" y="0"/>
              <a:chExt cx="631" cy="709"/>
            </a:xfrm>
          </p:grpSpPr>
          <p:sp>
            <p:nvSpPr>
              <p:cNvPr id="15" name="AutoShape 80"/>
              <p:cNvSpPr>
                <a:spLocks noChangeAspect="1" noChangeArrowheads="1" noTextEdit="1"/>
              </p:cNvSpPr>
              <p:nvPr/>
            </p:nvSpPr>
            <p:spPr>
              <a:xfrm>
                <a:off x="0" y="0"/>
                <a:ext cx="631"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6" name="Freeform 82"/>
              <p:cNvSpPr/>
              <p:nvPr/>
            </p:nvSpPr>
            <p:spPr>
              <a:xfrm>
                <a:off x="0" y="0"/>
                <a:ext cx="631" cy="707"/>
              </a:xfrm>
              <a:custGeom>
                <a:avLst/>
                <a:gdLst>
                  <a:gd name="T0" fmla="*/ 29 w 264"/>
                  <a:gd name="T1" fmla="*/ 296 h 296"/>
                  <a:gd name="T2" fmla="*/ 236 w 264"/>
                  <a:gd name="T3" fmla="*/ 296 h 296"/>
                  <a:gd name="T4" fmla="*/ 264 w 264"/>
                  <a:gd name="T5" fmla="*/ 268 h 296"/>
                  <a:gd name="T6" fmla="*/ 264 w 264"/>
                  <a:gd name="T7" fmla="*/ 29 h 296"/>
                  <a:gd name="T8" fmla="*/ 236 w 264"/>
                  <a:gd name="T9" fmla="*/ 0 h 296"/>
                  <a:gd name="T10" fmla="*/ 29 w 264"/>
                  <a:gd name="T11" fmla="*/ 0 h 296"/>
                  <a:gd name="T12" fmla="*/ 0 w 264"/>
                  <a:gd name="T13" fmla="*/ 29 h 296"/>
                  <a:gd name="T14" fmla="*/ 0 w 264"/>
                  <a:gd name="T15" fmla="*/ 268 h 296"/>
                  <a:gd name="T16" fmla="*/ 29 w 264"/>
                  <a:gd name="T17"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296">
                    <a:moveTo>
                      <a:pt x="29" y="296"/>
                    </a:moveTo>
                    <a:cubicBezTo>
                      <a:pt x="236" y="296"/>
                      <a:pt x="236" y="296"/>
                      <a:pt x="236" y="296"/>
                    </a:cubicBezTo>
                    <a:cubicBezTo>
                      <a:pt x="252" y="296"/>
                      <a:pt x="264" y="284"/>
                      <a:pt x="264" y="268"/>
                    </a:cubicBezTo>
                    <a:cubicBezTo>
                      <a:pt x="264" y="29"/>
                      <a:pt x="264" y="29"/>
                      <a:pt x="264" y="29"/>
                    </a:cubicBezTo>
                    <a:cubicBezTo>
                      <a:pt x="264" y="13"/>
                      <a:pt x="252" y="0"/>
                      <a:pt x="236" y="0"/>
                    </a:cubicBezTo>
                    <a:cubicBezTo>
                      <a:pt x="29" y="0"/>
                      <a:pt x="29" y="0"/>
                      <a:pt x="29" y="0"/>
                    </a:cubicBezTo>
                    <a:cubicBezTo>
                      <a:pt x="13" y="0"/>
                      <a:pt x="0" y="13"/>
                      <a:pt x="0" y="29"/>
                    </a:cubicBezTo>
                    <a:cubicBezTo>
                      <a:pt x="0" y="268"/>
                      <a:pt x="0" y="268"/>
                      <a:pt x="0" y="268"/>
                    </a:cubicBezTo>
                    <a:cubicBezTo>
                      <a:pt x="0" y="284"/>
                      <a:pt x="13" y="296"/>
                      <a:pt x="29" y="296"/>
                    </a:cubicBezTo>
                    <a:close/>
                  </a:path>
                </a:pathLst>
              </a:custGeom>
              <a:solidFill>
                <a:srgbClr val="EEAD4B"/>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dirty="0"/>
              </a:p>
            </p:txBody>
          </p:sp>
          <p:sp>
            <p:nvSpPr>
              <p:cNvPr id="17" name="Freeform 83"/>
              <p:cNvSpPr/>
              <p:nvPr/>
            </p:nvSpPr>
            <p:spPr>
              <a:xfrm>
                <a:off x="88" y="334"/>
                <a:ext cx="48" cy="320"/>
              </a:xfrm>
              <a:custGeom>
                <a:avLst/>
                <a:gdLst>
                  <a:gd name="T0" fmla="*/ 48 w 48"/>
                  <a:gd name="T1" fmla="*/ 320 h 320"/>
                  <a:gd name="T2" fmla="*/ 0 w 48"/>
                  <a:gd name="T3" fmla="*/ 284 h 320"/>
                  <a:gd name="T4" fmla="*/ 0 w 48"/>
                  <a:gd name="T5" fmla="*/ 31 h 320"/>
                  <a:gd name="T6" fmla="*/ 48 w 48"/>
                  <a:gd name="T7" fmla="*/ 0 h 320"/>
                  <a:gd name="T8" fmla="*/ 48 w 48"/>
                  <a:gd name="T9" fmla="*/ 320 h 320"/>
                </a:gdLst>
                <a:ahLst/>
                <a:cxnLst>
                  <a:cxn ang="0">
                    <a:pos x="T0" y="T1"/>
                  </a:cxn>
                  <a:cxn ang="0">
                    <a:pos x="T2" y="T3"/>
                  </a:cxn>
                  <a:cxn ang="0">
                    <a:pos x="T4" y="T5"/>
                  </a:cxn>
                  <a:cxn ang="0">
                    <a:pos x="T6" y="T7"/>
                  </a:cxn>
                  <a:cxn ang="0">
                    <a:pos x="T8" y="T9"/>
                  </a:cxn>
                </a:cxnLst>
                <a:rect l="0" t="0" r="r" b="b"/>
                <a:pathLst>
                  <a:path w="48" h="320">
                    <a:moveTo>
                      <a:pt x="48" y="320"/>
                    </a:moveTo>
                    <a:lnTo>
                      <a:pt x="0" y="284"/>
                    </a:lnTo>
                    <a:lnTo>
                      <a:pt x="0" y="31"/>
                    </a:lnTo>
                    <a:lnTo>
                      <a:pt x="48" y="0"/>
                    </a:lnTo>
                    <a:lnTo>
                      <a:pt x="48"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 name="Freeform 84"/>
              <p:cNvSpPr/>
              <p:nvPr/>
            </p:nvSpPr>
            <p:spPr>
              <a:xfrm>
                <a:off x="497" y="334"/>
                <a:ext cx="48" cy="320"/>
              </a:xfrm>
              <a:custGeom>
                <a:avLst/>
                <a:gdLst>
                  <a:gd name="T0" fmla="*/ 0 w 48"/>
                  <a:gd name="T1" fmla="*/ 320 h 320"/>
                  <a:gd name="T2" fmla="*/ 48 w 48"/>
                  <a:gd name="T3" fmla="*/ 284 h 320"/>
                  <a:gd name="T4" fmla="*/ 48 w 48"/>
                  <a:gd name="T5" fmla="*/ 31 h 320"/>
                  <a:gd name="T6" fmla="*/ 0 w 48"/>
                  <a:gd name="T7" fmla="*/ 0 h 320"/>
                  <a:gd name="T8" fmla="*/ 0 w 48"/>
                  <a:gd name="T9" fmla="*/ 320 h 320"/>
                </a:gdLst>
                <a:ahLst/>
                <a:cxnLst>
                  <a:cxn ang="0">
                    <a:pos x="T0" y="T1"/>
                  </a:cxn>
                  <a:cxn ang="0">
                    <a:pos x="T2" y="T3"/>
                  </a:cxn>
                  <a:cxn ang="0">
                    <a:pos x="T4" y="T5"/>
                  </a:cxn>
                  <a:cxn ang="0">
                    <a:pos x="T6" y="T7"/>
                  </a:cxn>
                  <a:cxn ang="0">
                    <a:pos x="T8" y="T9"/>
                  </a:cxn>
                </a:cxnLst>
                <a:rect l="0" t="0" r="r" b="b"/>
                <a:pathLst>
                  <a:path w="48" h="320">
                    <a:moveTo>
                      <a:pt x="0" y="320"/>
                    </a:moveTo>
                    <a:lnTo>
                      <a:pt x="48" y="284"/>
                    </a:lnTo>
                    <a:lnTo>
                      <a:pt x="48" y="31"/>
                    </a:lnTo>
                    <a:lnTo>
                      <a:pt x="0" y="0"/>
                    </a:lnTo>
                    <a:lnTo>
                      <a:pt x="0"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9" name="Freeform 85"/>
              <p:cNvSpPr>
                <a:spLocks noEditPoints="1"/>
              </p:cNvSpPr>
              <p:nvPr/>
            </p:nvSpPr>
            <p:spPr>
              <a:xfrm>
                <a:off x="229" y="406"/>
                <a:ext cx="170" cy="167"/>
              </a:xfrm>
              <a:custGeom>
                <a:avLst/>
                <a:gdLst>
                  <a:gd name="T0" fmla="*/ 35 w 71"/>
                  <a:gd name="T1" fmla="*/ 0 h 70"/>
                  <a:gd name="T2" fmla="*/ 0 w 71"/>
                  <a:gd name="T3" fmla="*/ 35 h 70"/>
                  <a:gd name="T4" fmla="*/ 35 w 71"/>
                  <a:gd name="T5" fmla="*/ 70 h 70"/>
                  <a:gd name="T6" fmla="*/ 71 w 71"/>
                  <a:gd name="T7" fmla="*/ 35 h 70"/>
                  <a:gd name="T8" fmla="*/ 35 w 71"/>
                  <a:gd name="T9" fmla="*/ 0 h 70"/>
                  <a:gd name="T10" fmla="*/ 35 w 71"/>
                  <a:gd name="T11" fmla="*/ 60 h 70"/>
                  <a:gd name="T12" fmla="*/ 11 w 71"/>
                  <a:gd name="T13" fmla="*/ 35 h 70"/>
                  <a:gd name="T14" fmla="*/ 35 w 71"/>
                  <a:gd name="T15" fmla="*/ 10 h 70"/>
                  <a:gd name="T16" fmla="*/ 60 w 71"/>
                  <a:gd name="T17" fmla="*/ 35 h 70"/>
                  <a:gd name="T18" fmla="*/ 35 w 71"/>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0">
                    <a:moveTo>
                      <a:pt x="35" y="0"/>
                    </a:moveTo>
                    <a:cubicBezTo>
                      <a:pt x="16" y="0"/>
                      <a:pt x="0" y="16"/>
                      <a:pt x="0" y="35"/>
                    </a:cubicBezTo>
                    <a:cubicBezTo>
                      <a:pt x="0" y="54"/>
                      <a:pt x="16" y="70"/>
                      <a:pt x="35" y="70"/>
                    </a:cubicBezTo>
                    <a:cubicBezTo>
                      <a:pt x="55" y="70"/>
                      <a:pt x="71" y="54"/>
                      <a:pt x="71" y="35"/>
                    </a:cubicBezTo>
                    <a:cubicBezTo>
                      <a:pt x="71" y="16"/>
                      <a:pt x="55" y="0"/>
                      <a:pt x="35" y="0"/>
                    </a:cubicBezTo>
                    <a:close/>
                    <a:moveTo>
                      <a:pt x="35" y="60"/>
                    </a:moveTo>
                    <a:cubicBezTo>
                      <a:pt x="22" y="60"/>
                      <a:pt x="11" y="49"/>
                      <a:pt x="11" y="35"/>
                    </a:cubicBezTo>
                    <a:cubicBezTo>
                      <a:pt x="11" y="21"/>
                      <a:pt x="22" y="10"/>
                      <a:pt x="35" y="10"/>
                    </a:cubicBezTo>
                    <a:cubicBezTo>
                      <a:pt x="49" y="10"/>
                      <a:pt x="60" y="21"/>
                      <a:pt x="60" y="35"/>
                    </a:cubicBezTo>
                    <a:cubicBezTo>
                      <a:pt x="60" y="49"/>
                      <a:pt x="49" y="60"/>
                      <a:pt x="35"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0" name="Freeform 86"/>
              <p:cNvSpPr/>
              <p:nvPr/>
            </p:nvSpPr>
            <p:spPr>
              <a:xfrm>
                <a:off x="184" y="389"/>
                <a:ext cx="98" cy="72"/>
              </a:xfrm>
              <a:custGeom>
                <a:avLst/>
                <a:gdLst>
                  <a:gd name="T0" fmla="*/ 77 w 98"/>
                  <a:gd name="T1" fmla="*/ 72 h 72"/>
                  <a:gd name="T2" fmla="*/ 36 w 98"/>
                  <a:gd name="T3" fmla="*/ 34 h 72"/>
                  <a:gd name="T4" fmla="*/ 0 w 98"/>
                  <a:gd name="T5" fmla="*/ 34 h 72"/>
                  <a:gd name="T6" fmla="*/ 0 w 98"/>
                  <a:gd name="T7" fmla="*/ 0 h 72"/>
                  <a:gd name="T8" fmla="*/ 48 w 98"/>
                  <a:gd name="T9" fmla="*/ 0 h 72"/>
                  <a:gd name="T10" fmla="*/ 98 w 98"/>
                  <a:gd name="T11" fmla="*/ 50 h 72"/>
                  <a:gd name="T12" fmla="*/ 77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77" y="72"/>
                    </a:moveTo>
                    <a:lnTo>
                      <a:pt x="36" y="34"/>
                    </a:lnTo>
                    <a:lnTo>
                      <a:pt x="0" y="34"/>
                    </a:lnTo>
                    <a:lnTo>
                      <a:pt x="0" y="0"/>
                    </a:lnTo>
                    <a:lnTo>
                      <a:pt x="48" y="0"/>
                    </a:lnTo>
                    <a:lnTo>
                      <a:pt x="98" y="50"/>
                    </a:lnTo>
                    <a:lnTo>
                      <a:pt x="77"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1" name="Freeform 87"/>
              <p:cNvSpPr/>
              <p:nvPr/>
            </p:nvSpPr>
            <p:spPr>
              <a:xfrm>
                <a:off x="151" y="368"/>
                <a:ext cx="38" cy="79"/>
              </a:xfrm>
              <a:custGeom>
                <a:avLst/>
                <a:gdLst>
                  <a:gd name="T0" fmla="*/ 38 w 38"/>
                  <a:gd name="T1" fmla="*/ 0 h 79"/>
                  <a:gd name="T2" fmla="*/ 38 w 38"/>
                  <a:gd name="T3" fmla="*/ 79 h 79"/>
                  <a:gd name="T4" fmla="*/ 0 w 38"/>
                  <a:gd name="T5" fmla="*/ 38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38"/>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2" name="Freeform 88"/>
              <p:cNvSpPr/>
              <p:nvPr/>
            </p:nvSpPr>
            <p:spPr>
              <a:xfrm>
                <a:off x="354" y="389"/>
                <a:ext cx="95" cy="72"/>
              </a:xfrm>
              <a:custGeom>
                <a:avLst/>
                <a:gdLst>
                  <a:gd name="T0" fmla="*/ 21 w 95"/>
                  <a:gd name="T1" fmla="*/ 72 h 72"/>
                  <a:gd name="T2" fmla="*/ 0 w 95"/>
                  <a:gd name="T3" fmla="*/ 50 h 72"/>
                  <a:gd name="T4" fmla="*/ 48 w 95"/>
                  <a:gd name="T5" fmla="*/ 0 h 72"/>
                  <a:gd name="T6" fmla="*/ 95 w 95"/>
                  <a:gd name="T7" fmla="*/ 0 h 72"/>
                  <a:gd name="T8" fmla="*/ 95 w 95"/>
                  <a:gd name="T9" fmla="*/ 34 h 72"/>
                  <a:gd name="T10" fmla="*/ 62 w 95"/>
                  <a:gd name="T11" fmla="*/ 34 h 72"/>
                  <a:gd name="T12" fmla="*/ 21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21" y="72"/>
                    </a:moveTo>
                    <a:lnTo>
                      <a:pt x="0" y="50"/>
                    </a:lnTo>
                    <a:lnTo>
                      <a:pt x="48" y="0"/>
                    </a:lnTo>
                    <a:lnTo>
                      <a:pt x="95" y="0"/>
                    </a:lnTo>
                    <a:lnTo>
                      <a:pt x="95" y="34"/>
                    </a:lnTo>
                    <a:lnTo>
                      <a:pt x="62" y="34"/>
                    </a:lnTo>
                    <a:lnTo>
                      <a:pt x="21"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3" name="Freeform 89"/>
              <p:cNvSpPr/>
              <p:nvPr/>
            </p:nvSpPr>
            <p:spPr>
              <a:xfrm>
                <a:off x="445" y="368"/>
                <a:ext cx="40" cy="79"/>
              </a:xfrm>
              <a:custGeom>
                <a:avLst/>
                <a:gdLst>
                  <a:gd name="T0" fmla="*/ 0 w 40"/>
                  <a:gd name="T1" fmla="*/ 79 h 79"/>
                  <a:gd name="T2" fmla="*/ 0 w 40"/>
                  <a:gd name="T3" fmla="*/ 0 h 79"/>
                  <a:gd name="T4" fmla="*/ 40 w 40"/>
                  <a:gd name="T5" fmla="*/ 38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38"/>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4" name="Freeform 90"/>
              <p:cNvSpPr/>
              <p:nvPr/>
            </p:nvSpPr>
            <p:spPr>
              <a:xfrm>
                <a:off x="184" y="523"/>
                <a:ext cx="98" cy="72"/>
              </a:xfrm>
              <a:custGeom>
                <a:avLst/>
                <a:gdLst>
                  <a:gd name="T0" fmla="*/ 48 w 98"/>
                  <a:gd name="T1" fmla="*/ 72 h 72"/>
                  <a:gd name="T2" fmla="*/ 0 w 98"/>
                  <a:gd name="T3" fmla="*/ 72 h 72"/>
                  <a:gd name="T4" fmla="*/ 0 w 98"/>
                  <a:gd name="T5" fmla="*/ 38 h 72"/>
                  <a:gd name="T6" fmla="*/ 36 w 98"/>
                  <a:gd name="T7" fmla="*/ 38 h 72"/>
                  <a:gd name="T8" fmla="*/ 77 w 98"/>
                  <a:gd name="T9" fmla="*/ 0 h 72"/>
                  <a:gd name="T10" fmla="*/ 98 w 98"/>
                  <a:gd name="T11" fmla="*/ 21 h 72"/>
                  <a:gd name="T12" fmla="*/ 48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48" y="72"/>
                    </a:moveTo>
                    <a:lnTo>
                      <a:pt x="0" y="72"/>
                    </a:lnTo>
                    <a:lnTo>
                      <a:pt x="0" y="38"/>
                    </a:lnTo>
                    <a:lnTo>
                      <a:pt x="36" y="38"/>
                    </a:lnTo>
                    <a:lnTo>
                      <a:pt x="77" y="0"/>
                    </a:lnTo>
                    <a:lnTo>
                      <a:pt x="98" y="21"/>
                    </a:lnTo>
                    <a:lnTo>
                      <a:pt x="4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5" name="Freeform 91"/>
              <p:cNvSpPr/>
              <p:nvPr/>
            </p:nvSpPr>
            <p:spPr>
              <a:xfrm>
                <a:off x="151" y="537"/>
                <a:ext cx="38" cy="79"/>
              </a:xfrm>
              <a:custGeom>
                <a:avLst/>
                <a:gdLst>
                  <a:gd name="T0" fmla="*/ 38 w 38"/>
                  <a:gd name="T1" fmla="*/ 0 h 79"/>
                  <a:gd name="T2" fmla="*/ 38 w 38"/>
                  <a:gd name="T3" fmla="*/ 79 h 79"/>
                  <a:gd name="T4" fmla="*/ 0 w 38"/>
                  <a:gd name="T5" fmla="*/ 41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41"/>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6" name="Freeform 92"/>
              <p:cNvSpPr/>
              <p:nvPr/>
            </p:nvSpPr>
            <p:spPr>
              <a:xfrm>
                <a:off x="354" y="523"/>
                <a:ext cx="95" cy="72"/>
              </a:xfrm>
              <a:custGeom>
                <a:avLst/>
                <a:gdLst>
                  <a:gd name="T0" fmla="*/ 95 w 95"/>
                  <a:gd name="T1" fmla="*/ 72 h 72"/>
                  <a:gd name="T2" fmla="*/ 48 w 95"/>
                  <a:gd name="T3" fmla="*/ 72 h 72"/>
                  <a:gd name="T4" fmla="*/ 0 w 95"/>
                  <a:gd name="T5" fmla="*/ 21 h 72"/>
                  <a:gd name="T6" fmla="*/ 21 w 95"/>
                  <a:gd name="T7" fmla="*/ 0 h 72"/>
                  <a:gd name="T8" fmla="*/ 62 w 95"/>
                  <a:gd name="T9" fmla="*/ 38 h 72"/>
                  <a:gd name="T10" fmla="*/ 95 w 95"/>
                  <a:gd name="T11" fmla="*/ 38 h 72"/>
                  <a:gd name="T12" fmla="*/ 95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95" y="72"/>
                    </a:moveTo>
                    <a:lnTo>
                      <a:pt x="48" y="72"/>
                    </a:lnTo>
                    <a:lnTo>
                      <a:pt x="0" y="21"/>
                    </a:lnTo>
                    <a:lnTo>
                      <a:pt x="21" y="0"/>
                    </a:lnTo>
                    <a:lnTo>
                      <a:pt x="62" y="38"/>
                    </a:lnTo>
                    <a:lnTo>
                      <a:pt x="95" y="38"/>
                    </a:lnTo>
                    <a:lnTo>
                      <a:pt x="95"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7" name="Freeform 93"/>
              <p:cNvSpPr/>
              <p:nvPr/>
            </p:nvSpPr>
            <p:spPr>
              <a:xfrm>
                <a:off x="445" y="537"/>
                <a:ext cx="40" cy="79"/>
              </a:xfrm>
              <a:custGeom>
                <a:avLst/>
                <a:gdLst>
                  <a:gd name="T0" fmla="*/ 0 w 40"/>
                  <a:gd name="T1" fmla="*/ 79 h 79"/>
                  <a:gd name="T2" fmla="*/ 0 w 40"/>
                  <a:gd name="T3" fmla="*/ 0 h 79"/>
                  <a:gd name="T4" fmla="*/ 40 w 40"/>
                  <a:gd name="T5" fmla="*/ 41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41"/>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8" name="Rectangle 94"/>
              <p:cNvSpPr>
                <a:spLocks noChangeArrowheads="1"/>
              </p:cNvSpPr>
              <p:nvPr/>
            </p:nvSpPr>
            <p:spPr>
              <a:xfrm>
                <a:off x="115"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29" name="Rectangle 95"/>
              <p:cNvSpPr>
                <a:spLocks noChangeArrowheads="1"/>
              </p:cNvSpPr>
              <p:nvPr/>
            </p:nvSpPr>
            <p:spPr>
              <a:xfrm>
                <a:off x="452"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30" name="Rectangle 96"/>
              <p:cNvSpPr>
                <a:spLocks noChangeArrowheads="1"/>
              </p:cNvSpPr>
              <p:nvPr/>
            </p:nvSpPr>
            <p:spPr>
              <a:xfrm>
                <a:off x="115"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31" name="Rectangle 97"/>
              <p:cNvSpPr>
                <a:spLocks noChangeArrowheads="1"/>
              </p:cNvSpPr>
              <p:nvPr/>
            </p:nvSpPr>
            <p:spPr>
              <a:xfrm>
                <a:off x="452"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32" name="Freeform 98"/>
              <p:cNvSpPr/>
              <p:nvPr/>
            </p:nvSpPr>
            <p:spPr>
              <a:xfrm>
                <a:off x="117" y="72"/>
                <a:ext cx="402" cy="205"/>
              </a:xfrm>
              <a:custGeom>
                <a:avLst/>
                <a:gdLst>
                  <a:gd name="T0" fmla="*/ 390 w 402"/>
                  <a:gd name="T1" fmla="*/ 205 h 205"/>
                  <a:gd name="T2" fmla="*/ 0 w 402"/>
                  <a:gd name="T3" fmla="*/ 21 h 205"/>
                  <a:gd name="T4" fmla="*/ 10 w 402"/>
                  <a:gd name="T5" fmla="*/ 0 h 205"/>
                  <a:gd name="T6" fmla="*/ 402 w 402"/>
                  <a:gd name="T7" fmla="*/ 184 h 205"/>
                  <a:gd name="T8" fmla="*/ 390 w 402"/>
                  <a:gd name="T9" fmla="*/ 205 h 205"/>
                </a:gdLst>
                <a:ahLst/>
                <a:cxnLst>
                  <a:cxn ang="0">
                    <a:pos x="T0" y="T1"/>
                  </a:cxn>
                  <a:cxn ang="0">
                    <a:pos x="T2" y="T3"/>
                  </a:cxn>
                  <a:cxn ang="0">
                    <a:pos x="T4" y="T5"/>
                  </a:cxn>
                  <a:cxn ang="0">
                    <a:pos x="T6" y="T7"/>
                  </a:cxn>
                  <a:cxn ang="0">
                    <a:pos x="T8" y="T9"/>
                  </a:cxn>
                </a:cxnLst>
                <a:rect l="0" t="0" r="r" b="b"/>
                <a:pathLst>
                  <a:path w="402" h="205">
                    <a:moveTo>
                      <a:pt x="390" y="205"/>
                    </a:moveTo>
                    <a:lnTo>
                      <a:pt x="0" y="21"/>
                    </a:lnTo>
                    <a:lnTo>
                      <a:pt x="10" y="0"/>
                    </a:lnTo>
                    <a:lnTo>
                      <a:pt x="402" y="184"/>
                    </a:lnTo>
                    <a:lnTo>
                      <a:pt x="390" y="2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33" name="Freeform 99"/>
              <p:cNvSpPr/>
              <p:nvPr/>
            </p:nvSpPr>
            <p:spPr>
              <a:xfrm>
                <a:off x="141" y="77"/>
                <a:ext cx="363" cy="202"/>
              </a:xfrm>
              <a:custGeom>
                <a:avLst/>
                <a:gdLst>
                  <a:gd name="T0" fmla="*/ 10 w 363"/>
                  <a:gd name="T1" fmla="*/ 202 h 202"/>
                  <a:gd name="T2" fmla="*/ 0 w 363"/>
                  <a:gd name="T3" fmla="*/ 183 h 202"/>
                  <a:gd name="T4" fmla="*/ 354 w 363"/>
                  <a:gd name="T5" fmla="*/ 0 h 202"/>
                  <a:gd name="T6" fmla="*/ 363 w 363"/>
                  <a:gd name="T7" fmla="*/ 19 h 202"/>
                  <a:gd name="T8" fmla="*/ 10 w 363"/>
                  <a:gd name="T9" fmla="*/ 202 h 202"/>
                </a:gdLst>
                <a:ahLst/>
                <a:cxnLst>
                  <a:cxn ang="0">
                    <a:pos x="T0" y="T1"/>
                  </a:cxn>
                  <a:cxn ang="0">
                    <a:pos x="T2" y="T3"/>
                  </a:cxn>
                  <a:cxn ang="0">
                    <a:pos x="T4" y="T5"/>
                  </a:cxn>
                  <a:cxn ang="0">
                    <a:pos x="T6" y="T7"/>
                  </a:cxn>
                  <a:cxn ang="0">
                    <a:pos x="T8" y="T9"/>
                  </a:cxn>
                </a:cxnLst>
                <a:rect l="0" t="0" r="r" b="b"/>
                <a:pathLst>
                  <a:path w="363" h="202">
                    <a:moveTo>
                      <a:pt x="10" y="202"/>
                    </a:moveTo>
                    <a:lnTo>
                      <a:pt x="0" y="183"/>
                    </a:lnTo>
                    <a:lnTo>
                      <a:pt x="354" y="0"/>
                    </a:lnTo>
                    <a:lnTo>
                      <a:pt x="363" y="19"/>
                    </a:lnTo>
                    <a:lnTo>
                      <a:pt x="10" y="2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34" name="Rectangle 100"/>
              <p:cNvSpPr>
                <a:spLocks noChangeArrowheads="1"/>
              </p:cNvSpPr>
              <p:nvPr/>
            </p:nvSpPr>
            <p:spPr>
              <a:xfrm>
                <a:off x="119" y="86"/>
                <a:ext cx="388"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35" name="Rectangle 101"/>
              <p:cNvSpPr>
                <a:spLocks noChangeArrowheads="1"/>
              </p:cNvSpPr>
              <p:nvPr/>
            </p:nvSpPr>
            <p:spPr>
              <a:xfrm>
                <a:off x="139" y="246"/>
                <a:ext cx="380"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grpSp>
        <p:grpSp>
          <p:nvGrpSpPr>
            <p:cNvPr id="58" name="Group 81"/>
            <p:cNvGrpSpPr>
              <a:grpSpLocks noChangeAspect="1"/>
            </p:cNvGrpSpPr>
            <p:nvPr/>
          </p:nvGrpSpPr>
          <p:grpSpPr>
            <a:xfrm>
              <a:off x="529891" y="2559491"/>
              <a:ext cx="521017" cy="448945"/>
              <a:chOff x="0" y="0"/>
              <a:chExt cx="631" cy="709"/>
            </a:xfrm>
          </p:grpSpPr>
          <p:sp>
            <p:nvSpPr>
              <p:cNvPr id="59" name="AutoShape 80"/>
              <p:cNvSpPr>
                <a:spLocks noChangeAspect="1" noChangeArrowheads="1" noTextEdit="1"/>
              </p:cNvSpPr>
              <p:nvPr/>
            </p:nvSpPr>
            <p:spPr>
              <a:xfrm>
                <a:off x="0" y="0"/>
                <a:ext cx="631"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0" name="Freeform 82"/>
              <p:cNvSpPr/>
              <p:nvPr/>
            </p:nvSpPr>
            <p:spPr>
              <a:xfrm>
                <a:off x="0" y="0"/>
                <a:ext cx="631" cy="707"/>
              </a:xfrm>
              <a:custGeom>
                <a:avLst/>
                <a:gdLst>
                  <a:gd name="T0" fmla="*/ 29 w 264"/>
                  <a:gd name="T1" fmla="*/ 296 h 296"/>
                  <a:gd name="T2" fmla="*/ 236 w 264"/>
                  <a:gd name="T3" fmla="*/ 296 h 296"/>
                  <a:gd name="T4" fmla="*/ 264 w 264"/>
                  <a:gd name="T5" fmla="*/ 268 h 296"/>
                  <a:gd name="T6" fmla="*/ 264 w 264"/>
                  <a:gd name="T7" fmla="*/ 29 h 296"/>
                  <a:gd name="T8" fmla="*/ 236 w 264"/>
                  <a:gd name="T9" fmla="*/ 0 h 296"/>
                  <a:gd name="T10" fmla="*/ 29 w 264"/>
                  <a:gd name="T11" fmla="*/ 0 h 296"/>
                  <a:gd name="T12" fmla="*/ 0 w 264"/>
                  <a:gd name="T13" fmla="*/ 29 h 296"/>
                  <a:gd name="T14" fmla="*/ 0 w 264"/>
                  <a:gd name="T15" fmla="*/ 268 h 296"/>
                  <a:gd name="T16" fmla="*/ 29 w 264"/>
                  <a:gd name="T17"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296">
                    <a:moveTo>
                      <a:pt x="29" y="296"/>
                    </a:moveTo>
                    <a:cubicBezTo>
                      <a:pt x="236" y="296"/>
                      <a:pt x="236" y="296"/>
                      <a:pt x="236" y="296"/>
                    </a:cubicBezTo>
                    <a:cubicBezTo>
                      <a:pt x="252" y="296"/>
                      <a:pt x="264" y="284"/>
                      <a:pt x="264" y="268"/>
                    </a:cubicBezTo>
                    <a:cubicBezTo>
                      <a:pt x="264" y="29"/>
                      <a:pt x="264" y="29"/>
                      <a:pt x="264" y="29"/>
                    </a:cubicBezTo>
                    <a:cubicBezTo>
                      <a:pt x="264" y="13"/>
                      <a:pt x="252" y="0"/>
                      <a:pt x="236" y="0"/>
                    </a:cubicBezTo>
                    <a:cubicBezTo>
                      <a:pt x="29" y="0"/>
                      <a:pt x="29" y="0"/>
                      <a:pt x="29" y="0"/>
                    </a:cubicBezTo>
                    <a:cubicBezTo>
                      <a:pt x="13" y="0"/>
                      <a:pt x="0" y="13"/>
                      <a:pt x="0" y="29"/>
                    </a:cubicBezTo>
                    <a:cubicBezTo>
                      <a:pt x="0" y="268"/>
                      <a:pt x="0" y="268"/>
                      <a:pt x="0" y="268"/>
                    </a:cubicBezTo>
                    <a:cubicBezTo>
                      <a:pt x="0" y="284"/>
                      <a:pt x="13" y="296"/>
                      <a:pt x="29" y="296"/>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1" name="Freeform 83"/>
              <p:cNvSpPr/>
              <p:nvPr/>
            </p:nvSpPr>
            <p:spPr>
              <a:xfrm>
                <a:off x="88" y="334"/>
                <a:ext cx="48" cy="320"/>
              </a:xfrm>
              <a:custGeom>
                <a:avLst/>
                <a:gdLst>
                  <a:gd name="T0" fmla="*/ 48 w 48"/>
                  <a:gd name="T1" fmla="*/ 320 h 320"/>
                  <a:gd name="T2" fmla="*/ 0 w 48"/>
                  <a:gd name="T3" fmla="*/ 284 h 320"/>
                  <a:gd name="T4" fmla="*/ 0 w 48"/>
                  <a:gd name="T5" fmla="*/ 31 h 320"/>
                  <a:gd name="T6" fmla="*/ 48 w 48"/>
                  <a:gd name="T7" fmla="*/ 0 h 320"/>
                  <a:gd name="T8" fmla="*/ 48 w 48"/>
                  <a:gd name="T9" fmla="*/ 320 h 320"/>
                </a:gdLst>
                <a:ahLst/>
                <a:cxnLst>
                  <a:cxn ang="0">
                    <a:pos x="T0" y="T1"/>
                  </a:cxn>
                  <a:cxn ang="0">
                    <a:pos x="T2" y="T3"/>
                  </a:cxn>
                  <a:cxn ang="0">
                    <a:pos x="T4" y="T5"/>
                  </a:cxn>
                  <a:cxn ang="0">
                    <a:pos x="T6" y="T7"/>
                  </a:cxn>
                  <a:cxn ang="0">
                    <a:pos x="T8" y="T9"/>
                  </a:cxn>
                </a:cxnLst>
                <a:rect l="0" t="0" r="r" b="b"/>
                <a:pathLst>
                  <a:path w="48" h="320">
                    <a:moveTo>
                      <a:pt x="48" y="320"/>
                    </a:moveTo>
                    <a:lnTo>
                      <a:pt x="0" y="284"/>
                    </a:lnTo>
                    <a:lnTo>
                      <a:pt x="0" y="31"/>
                    </a:lnTo>
                    <a:lnTo>
                      <a:pt x="48" y="0"/>
                    </a:lnTo>
                    <a:lnTo>
                      <a:pt x="48"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2" name="Freeform 84"/>
              <p:cNvSpPr/>
              <p:nvPr/>
            </p:nvSpPr>
            <p:spPr>
              <a:xfrm>
                <a:off x="497" y="334"/>
                <a:ext cx="48" cy="320"/>
              </a:xfrm>
              <a:custGeom>
                <a:avLst/>
                <a:gdLst>
                  <a:gd name="T0" fmla="*/ 0 w 48"/>
                  <a:gd name="T1" fmla="*/ 320 h 320"/>
                  <a:gd name="T2" fmla="*/ 48 w 48"/>
                  <a:gd name="T3" fmla="*/ 284 h 320"/>
                  <a:gd name="T4" fmla="*/ 48 w 48"/>
                  <a:gd name="T5" fmla="*/ 31 h 320"/>
                  <a:gd name="T6" fmla="*/ 0 w 48"/>
                  <a:gd name="T7" fmla="*/ 0 h 320"/>
                  <a:gd name="T8" fmla="*/ 0 w 48"/>
                  <a:gd name="T9" fmla="*/ 320 h 320"/>
                </a:gdLst>
                <a:ahLst/>
                <a:cxnLst>
                  <a:cxn ang="0">
                    <a:pos x="T0" y="T1"/>
                  </a:cxn>
                  <a:cxn ang="0">
                    <a:pos x="T2" y="T3"/>
                  </a:cxn>
                  <a:cxn ang="0">
                    <a:pos x="T4" y="T5"/>
                  </a:cxn>
                  <a:cxn ang="0">
                    <a:pos x="T6" y="T7"/>
                  </a:cxn>
                  <a:cxn ang="0">
                    <a:pos x="T8" y="T9"/>
                  </a:cxn>
                </a:cxnLst>
                <a:rect l="0" t="0" r="r" b="b"/>
                <a:pathLst>
                  <a:path w="48" h="320">
                    <a:moveTo>
                      <a:pt x="0" y="320"/>
                    </a:moveTo>
                    <a:lnTo>
                      <a:pt x="48" y="284"/>
                    </a:lnTo>
                    <a:lnTo>
                      <a:pt x="48" y="31"/>
                    </a:lnTo>
                    <a:lnTo>
                      <a:pt x="0" y="0"/>
                    </a:lnTo>
                    <a:lnTo>
                      <a:pt x="0"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3" name="Freeform 85"/>
              <p:cNvSpPr>
                <a:spLocks noEditPoints="1"/>
              </p:cNvSpPr>
              <p:nvPr/>
            </p:nvSpPr>
            <p:spPr>
              <a:xfrm>
                <a:off x="229" y="406"/>
                <a:ext cx="170" cy="167"/>
              </a:xfrm>
              <a:custGeom>
                <a:avLst/>
                <a:gdLst>
                  <a:gd name="T0" fmla="*/ 35 w 71"/>
                  <a:gd name="T1" fmla="*/ 0 h 70"/>
                  <a:gd name="T2" fmla="*/ 0 w 71"/>
                  <a:gd name="T3" fmla="*/ 35 h 70"/>
                  <a:gd name="T4" fmla="*/ 35 w 71"/>
                  <a:gd name="T5" fmla="*/ 70 h 70"/>
                  <a:gd name="T6" fmla="*/ 71 w 71"/>
                  <a:gd name="T7" fmla="*/ 35 h 70"/>
                  <a:gd name="T8" fmla="*/ 35 w 71"/>
                  <a:gd name="T9" fmla="*/ 0 h 70"/>
                  <a:gd name="T10" fmla="*/ 35 w 71"/>
                  <a:gd name="T11" fmla="*/ 60 h 70"/>
                  <a:gd name="T12" fmla="*/ 11 w 71"/>
                  <a:gd name="T13" fmla="*/ 35 h 70"/>
                  <a:gd name="T14" fmla="*/ 35 w 71"/>
                  <a:gd name="T15" fmla="*/ 10 h 70"/>
                  <a:gd name="T16" fmla="*/ 60 w 71"/>
                  <a:gd name="T17" fmla="*/ 35 h 70"/>
                  <a:gd name="T18" fmla="*/ 35 w 71"/>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0">
                    <a:moveTo>
                      <a:pt x="35" y="0"/>
                    </a:moveTo>
                    <a:cubicBezTo>
                      <a:pt x="16" y="0"/>
                      <a:pt x="0" y="16"/>
                      <a:pt x="0" y="35"/>
                    </a:cubicBezTo>
                    <a:cubicBezTo>
                      <a:pt x="0" y="54"/>
                      <a:pt x="16" y="70"/>
                      <a:pt x="35" y="70"/>
                    </a:cubicBezTo>
                    <a:cubicBezTo>
                      <a:pt x="55" y="70"/>
                      <a:pt x="71" y="54"/>
                      <a:pt x="71" y="35"/>
                    </a:cubicBezTo>
                    <a:cubicBezTo>
                      <a:pt x="71" y="16"/>
                      <a:pt x="55" y="0"/>
                      <a:pt x="35" y="0"/>
                    </a:cubicBezTo>
                    <a:close/>
                    <a:moveTo>
                      <a:pt x="35" y="60"/>
                    </a:moveTo>
                    <a:cubicBezTo>
                      <a:pt x="22" y="60"/>
                      <a:pt x="11" y="49"/>
                      <a:pt x="11" y="35"/>
                    </a:cubicBezTo>
                    <a:cubicBezTo>
                      <a:pt x="11" y="21"/>
                      <a:pt x="22" y="10"/>
                      <a:pt x="35" y="10"/>
                    </a:cubicBezTo>
                    <a:cubicBezTo>
                      <a:pt x="49" y="10"/>
                      <a:pt x="60" y="21"/>
                      <a:pt x="60" y="35"/>
                    </a:cubicBezTo>
                    <a:cubicBezTo>
                      <a:pt x="60" y="49"/>
                      <a:pt x="49" y="60"/>
                      <a:pt x="35"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4" name="Freeform 86"/>
              <p:cNvSpPr/>
              <p:nvPr/>
            </p:nvSpPr>
            <p:spPr>
              <a:xfrm>
                <a:off x="184" y="389"/>
                <a:ext cx="98" cy="72"/>
              </a:xfrm>
              <a:custGeom>
                <a:avLst/>
                <a:gdLst>
                  <a:gd name="T0" fmla="*/ 77 w 98"/>
                  <a:gd name="T1" fmla="*/ 72 h 72"/>
                  <a:gd name="T2" fmla="*/ 36 w 98"/>
                  <a:gd name="T3" fmla="*/ 34 h 72"/>
                  <a:gd name="T4" fmla="*/ 0 w 98"/>
                  <a:gd name="T5" fmla="*/ 34 h 72"/>
                  <a:gd name="T6" fmla="*/ 0 w 98"/>
                  <a:gd name="T7" fmla="*/ 0 h 72"/>
                  <a:gd name="T8" fmla="*/ 48 w 98"/>
                  <a:gd name="T9" fmla="*/ 0 h 72"/>
                  <a:gd name="T10" fmla="*/ 98 w 98"/>
                  <a:gd name="T11" fmla="*/ 50 h 72"/>
                  <a:gd name="T12" fmla="*/ 77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77" y="72"/>
                    </a:moveTo>
                    <a:lnTo>
                      <a:pt x="36" y="34"/>
                    </a:lnTo>
                    <a:lnTo>
                      <a:pt x="0" y="34"/>
                    </a:lnTo>
                    <a:lnTo>
                      <a:pt x="0" y="0"/>
                    </a:lnTo>
                    <a:lnTo>
                      <a:pt x="48" y="0"/>
                    </a:lnTo>
                    <a:lnTo>
                      <a:pt x="98" y="50"/>
                    </a:lnTo>
                    <a:lnTo>
                      <a:pt x="77"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5" name="Freeform 87"/>
              <p:cNvSpPr/>
              <p:nvPr/>
            </p:nvSpPr>
            <p:spPr>
              <a:xfrm>
                <a:off x="151" y="368"/>
                <a:ext cx="38" cy="79"/>
              </a:xfrm>
              <a:custGeom>
                <a:avLst/>
                <a:gdLst>
                  <a:gd name="T0" fmla="*/ 38 w 38"/>
                  <a:gd name="T1" fmla="*/ 0 h 79"/>
                  <a:gd name="T2" fmla="*/ 38 w 38"/>
                  <a:gd name="T3" fmla="*/ 79 h 79"/>
                  <a:gd name="T4" fmla="*/ 0 w 38"/>
                  <a:gd name="T5" fmla="*/ 38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38"/>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6" name="Freeform 88"/>
              <p:cNvSpPr/>
              <p:nvPr/>
            </p:nvSpPr>
            <p:spPr>
              <a:xfrm>
                <a:off x="354" y="389"/>
                <a:ext cx="95" cy="72"/>
              </a:xfrm>
              <a:custGeom>
                <a:avLst/>
                <a:gdLst>
                  <a:gd name="T0" fmla="*/ 21 w 95"/>
                  <a:gd name="T1" fmla="*/ 72 h 72"/>
                  <a:gd name="T2" fmla="*/ 0 w 95"/>
                  <a:gd name="T3" fmla="*/ 50 h 72"/>
                  <a:gd name="T4" fmla="*/ 48 w 95"/>
                  <a:gd name="T5" fmla="*/ 0 h 72"/>
                  <a:gd name="T6" fmla="*/ 95 w 95"/>
                  <a:gd name="T7" fmla="*/ 0 h 72"/>
                  <a:gd name="T8" fmla="*/ 95 w 95"/>
                  <a:gd name="T9" fmla="*/ 34 h 72"/>
                  <a:gd name="T10" fmla="*/ 62 w 95"/>
                  <a:gd name="T11" fmla="*/ 34 h 72"/>
                  <a:gd name="T12" fmla="*/ 21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21" y="72"/>
                    </a:moveTo>
                    <a:lnTo>
                      <a:pt x="0" y="50"/>
                    </a:lnTo>
                    <a:lnTo>
                      <a:pt x="48" y="0"/>
                    </a:lnTo>
                    <a:lnTo>
                      <a:pt x="95" y="0"/>
                    </a:lnTo>
                    <a:lnTo>
                      <a:pt x="95" y="34"/>
                    </a:lnTo>
                    <a:lnTo>
                      <a:pt x="62" y="34"/>
                    </a:lnTo>
                    <a:lnTo>
                      <a:pt x="21"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7" name="Freeform 89"/>
              <p:cNvSpPr/>
              <p:nvPr/>
            </p:nvSpPr>
            <p:spPr>
              <a:xfrm>
                <a:off x="445" y="368"/>
                <a:ext cx="40" cy="79"/>
              </a:xfrm>
              <a:custGeom>
                <a:avLst/>
                <a:gdLst>
                  <a:gd name="T0" fmla="*/ 0 w 40"/>
                  <a:gd name="T1" fmla="*/ 79 h 79"/>
                  <a:gd name="T2" fmla="*/ 0 w 40"/>
                  <a:gd name="T3" fmla="*/ 0 h 79"/>
                  <a:gd name="T4" fmla="*/ 40 w 40"/>
                  <a:gd name="T5" fmla="*/ 38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38"/>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8" name="Freeform 90"/>
              <p:cNvSpPr/>
              <p:nvPr/>
            </p:nvSpPr>
            <p:spPr>
              <a:xfrm>
                <a:off x="184" y="523"/>
                <a:ext cx="98" cy="72"/>
              </a:xfrm>
              <a:custGeom>
                <a:avLst/>
                <a:gdLst>
                  <a:gd name="T0" fmla="*/ 48 w 98"/>
                  <a:gd name="T1" fmla="*/ 72 h 72"/>
                  <a:gd name="T2" fmla="*/ 0 w 98"/>
                  <a:gd name="T3" fmla="*/ 72 h 72"/>
                  <a:gd name="T4" fmla="*/ 0 w 98"/>
                  <a:gd name="T5" fmla="*/ 38 h 72"/>
                  <a:gd name="T6" fmla="*/ 36 w 98"/>
                  <a:gd name="T7" fmla="*/ 38 h 72"/>
                  <a:gd name="T8" fmla="*/ 77 w 98"/>
                  <a:gd name="T9" fmla="*/ 0 h 72"/>
                  <a:gd name="T10" fmla="*/ 98 w 98"/>
                  <a:gd name="T11" fmla="*/ 21 h 72"/>
                  <a:gd name="T12" fmla="*/ 48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48" y="72"/>
                    </a:moveTo>
                    <a:lnTo>
                      <a:pt x="0" y="72"/>
                    </a:lnTo>
                    <a:lnTo>
                      <a:pt x="0" y="38"/>
                    </a:lnTo>
                    <a:lnTo>
                      <a:pt x="36" y="38"/>
                    </a:lnTo>
                    <a:lnTo>
                      <a:pt x="77" y="0"/>
                    </a:lnTo>
                    <a:lnTo>
                      <a:pt x="98" y="21"/>
                    </a:lnTo>
                    <a:lnTo>
                      <a:pt x="4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69" name="Freeform 91"/>
              <p:cNvSpPr/>
              <p:nvPr/>
            </p:nvSpPr>
            <p:spPr>
              <a:xfrm>
                <a:off x="151" y="537"/>
                <a:ext cx="38" cy="79"/>
              </a:xfrm>
              <a:custGeom>
                <a:avLst/>
                <a:gdLst>
                  <a:gd name="T0" fmla="*/ 38 w 38"/>
                  <a:gd name="T1" fmla="*/ 0 h 79"/>
                  <a:gd name="T2" fmla="*/ 38 w 38"/>
                  <a:gd name="T3" fmla="*/ 79 h 79"/>
                  <a:gd name="T4" fmla="*/ 0 w 38"/>
                  <a:gd name="T5" fmla="*/ 41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41"/>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0" name="Freeform 92"/>
              <p:cNvSpPr/>
              <p:nvPr/>
            </p:nvSpPr>
            <p:spPr>
              <a:xfrm>
                <a:off x="354" y="523"/>
                <a:ext cx="95" cy="72"/>
              </a:xfrm>
              <a:custGeom>
                <a:avLst/>
                <a:gdLst>
                  <a:gd name="T0" fmla="*/ 95 w 95"/>
                  <a:gd name="T1" fmla="*/ 72 h 72"/>
                  <a:gd name="T2" fmla="*/ 48 w 95"/>
                  <a:gd name="T3" fmla="*/ 72 h 72"/>
                  <a:gd name="T4" fmla="*/ 0 w 95"/>
                  <a:gd name="T5" fmla="*/ 21 h 72"/>
                  <a:gd name="T6" fmla="*/ 21 w 95"/>
                  <a:gd name="T7" fmla="*/ 0 h 72"/>
                  <a:gd name="T8" fmla="*/ 62 w 95"/>
                  <a:gd name="T9" fmla="*/ 38 h 72"/>
                  <a:gd name="T10" fmla="*/ 95 w 95"/>
                  <a:gd name="T11" fmla="*/ 38 h 72"/>
                  <a:gd name="T12" fmla="*/ 95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95" y="72"/>
                    </a:moveTo>
                    <a:lnTo>
                      <a:pt x="48" y="72"/>
                    </a:lnTo>
                    <a:lnTo>
                      <a:pt x="0" y="21"/>
                    </a:lnTo>
                    <a:lnTo>
                      <a:pt x="21" y="0"/>
                    </a:lnTo>
                    <a:lnTo>
                      <a:pt x="62" y="38"/>
                    </a:lnTo>
                    <a:lnTo>
                      <a:pt x="95" y="38"/>
                    </a:lnTo>
                    <a:lnTo>
                      <a:pt x="95"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1" name="Freeform 93"/>
              <p:cNvSpPr/>
              <p:nvPr/>
            </p:nvSpPr>
            <p:spPr>
              <a:xfrm>
                <a:off x="445" y="537"/>
                <a:ext cx="40" cy="79"/>
              </a:xfrm>
              <a:custGeom>
                <a:avLst/>
                <a:gdLst>
                  <a:gd name="T0" fmla="*/ 0 w 40"/>
                  <a:gd name="T1" fmla="*/ 79 h 79"/>
                  <a:gd name="T2" fmla="*/ 0 w 40"/>
                  <a:gd name="T3" fmla="*/ 0 h 79"/>
                  <a:gd name="T4" fmla="*/ 40 w 40"/>
                  <a:gd name="T5" fmla="*/ 41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41"/>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2" name="Rectangle 94"/>
              <p:cNvSpPr>
                <a:spLocks noChangeArrowheads="1"/>
              </p:cNvSpPr>
              <p:nvPr/>
            </p:nvSpPr>
            <p:spPr>
              <a:xfrm>
                <a:off x="115"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3" name="Rectangle 95"/>
              <p:cNvSpPr>
                <a:spLocks noChangeArrowheads="1"/>
              </p:cNvSpPr>
              <p:nvPr/>
            </p:nvSpPr>
            <p:spPr>
              <a:xfrm>
                <a:off x="452"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4" name="Rectangle 96"/>
              <p:cNvSpPr>
                <a:spLocks noChangeArrowheads="1"/>
              </p:cNvSpPr>
              <p:nvPr/>
            </p:nvSpPr>
            <p:spPr>
              <a:xfrm>
                <a:off x="115"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5" name="Rectangle 97"/>
              <p:cNvSpPr>
                <a:spLocks noChangeArrowheads="1"/>
              </p:cNvSpPr>
              <p:nvPr/>
            </p:nvSpPr>
            <p:spPr>
              <a:xfrm>
                <a:off x="452"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6" name="Freeform 98"/>
              <p:cNvSpPr/>
              <p:nvPr/>
            </p:nvSpPr>
            <p:spPr>
              <a:xfrm>
                <a:off x="117" y="72"/>
                <a:ext cx="402" cy="205"/>
              </a:xfrm>
              <a:custGeom>
                <a:avLst/>
                <a:gdLst>
                  <a:gd name="T0" fmla="*/ 390 w 402"/>
                  <a:gd name="T1" fmla="*/ 205 h 205"/>
                  <a:gd name="T2" fmla="*/ 0 w 402"/>
                  <a:gd name="T3" fmla="*/ 21 h 205"/>
                  <a:gd name="T4" fmla="*/ 10 w 402"/>
                  <a:gd name="T5" fmla="*/ 0 h 205"/>
                  <a:gd name="T6" fmla="*/ 402 w 402"/>
                  <a:gd name="T7" fmla="*/ 184 h 205"/>
                  <a:gd name="T8" fmla="*/ 390 w 402"/>
                  <a:gd name="T9" fmla="*/ 205 h 205"/>
                </a:gdLst>
                <a:ahLst/>
                <a:cxnLst>
                  <a:cxn ang="0">
                    <a:pos x="T0" y="T1"/>
                  </a:cxn>
                  <a:cxn ang="0">
                    <a:pos x="T2" y="T3"/>
                  </a:cxn>
                  <a:cxn ang="0">
                    <a:pos x="T4" y="T5"/>
                  </a:cxn>
                  <a:cxn ang="0">
                    <a:pos x="T6" y="T7"/>
                  </a:cxn>
                  <a:cxn ang="0">
                    <a:pos x="T8" y="T9"/>
                  </a:cxn>
                </a:cxnLst>
                <a:rect l="0" t="0" r="r" b="b"/>
                <a:pathLst>
                  <a:path w="402" h="205">
                    <a:moveTo>
                      <a:pt x="390" y="205"/>
                    </a:moveTo>
                    <a:lnTo>
                      <a:pt x="0" y="21"/>
                    </a:lnTo>
                    <a:lnTo>
                      <a:pt x="10" y="0"/>
                    </a:lnTo>
                    <a:lnTo>
                      <a:pt x="402" y="184"/>
                    </a:lnTo>
                    <a:lnTo>
                      <a:pt x="390" y="2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7" name="Freeform 99"/>
              <p:cNvSpPr/>
              <p:nvPr/>
            </p:nvSpPr>
            <p:spPr>
              <a:xfrm>
                <a:off x="141" y="77"/>
                <a:ext cx="363" cy="202"/>
              </a:xfrm>
              <a:custGeom>
                <a:avLst/>
                <a:gdLst>
                  <a:gd name="T0" fmla="*/ 10 w 363"/>
                  <a:gd name="T1" fmla="*/ 202 h 202"/>
                  <a:gd name="T2" fmla="*/ 0 w 363"/>
                  <a:gd name="T3" fmla="*/ 183 h 202"/>
                  <a:gd name="T4" fmla="*/ 354 w 363"/>
                  <a:gd name="T5" fmla="*/ 0 h 202"/>
                  <a:gd name="T6" fmla="*/ 363 w 363"/>
                  <a:gd name="T7" fmla="*/ 19 h 202"/>
                  <a:gd name="T8" fmla="*/ 10 w 363"/>
                  <a:gd name="T9" fmla="*/ 202 h 202"/>
                </a:gdLst>
                <a:ahLst/>
                <a:cxnLst>
                  <a:cxn ang="0">
                    <a:pos x="T0" y="T1"/>
                  </a:cxn>
                  <a:cxn ang="0">
                    <a:pos x="T2" y="T3"/>
                  </a:cxn>
                  <a:cxn ang="0">
                    <a:pos x="T4" y="T5"/>
                  </a:cxn>
                  <a:cxn ang="0">
                    <a:pos x="T6" y="T7"/>
                  </a:cxn>
                  <a:cxn ang="0">
                    <a:pos x="T8" y="T9"/>
                  </a:cxn>
                </a:cxnLst>
                <a:rect l="0" t="0" r="r" b="b"/>
                <a:pathLst>
                  <a:path w="363" h="202">
                    <a:moveTo>
                      <a:pt x="10" y="202"/>
                    </a:moveTo>
                    <a:lnTo>
                      <a:pt x="0" y="183"/>
                    </a:lnTo>
                    <a:lnTo>
                      <a:pt x="354" y="0"/>
                    </a:lnTo>
                    <a:lnTo>
                      <a:pt x="363" y="19"/>
                    </a:lnTo>
                    <a:lnTo>
                      <a:pt x="10" y="2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8" name="Rectangle 100"/>
              <p:cNvSpPr>
                <a:spLocks noChangeArrowheads="1"/>
              </p:cNvSpPr>
              <p:nvPr/>
            </p:nvSpPr>
            <p:spPr>
              <a:xfrm>
                <a:off x="119" y="86"/>
                <a:ext cx="388"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79" name="Rectangle 101"/>
              <p:cNvSpPr>
                <a:spLocks noChangeArrowheads="1"/>
              </p:cNvSpPr>
              <p:nvPr/>
            </p:nvSpPr>
            <p:spPr>
              <a:xfrm>
                <a:off x="139" y="246"/>
                <a:ext cx="380"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grpSp>
        <p:grpSp>
          <p:nvGrpSpPr>
            <p:cNvPr id="102" name="Group 81"/>
            <p:cNvGrpSpPr>
              <a:grpSpLocks noChangeAspect="1"/>
            </p:cNvGrpSpPr>
            <p:nvPr/>
          </p:nvGrpSpPr>
          <p:grpSpPr>
            <a:xfrm>
              <a:off x="529891" y="3602882"/>
              <a:ext cx="521017" cy="448945"/>
              <a:chOff x="0" y="0"/>
              <a:chExt cx="631" cy="709"/>
            </a:xfrm>
          </p:grpSpPr>
          <p:sp>
            <p:nvSpPr>
              <p:cNvPr id="103" name="AutoShape 80"/>
              <p:cNvSpPr>
                <a:spLocks noChangeAspect="1" noChangeArrowheads="1" noTextEdit="1"/>
              </p:cNvSpPr>
              <p:nvPr/>
            </p:nvSpPr>
            <p:spPr>
              <a:xfrm>
                <a:off x="0" y="0"/>
                <a:ext cx="631"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04" name="Freeform 82"/>
              <p:cNvSpPr/>
              <p:nvPr/>
            </p:nvSpPr>
            <p:spPr>
              <a:xfrm>
                <a:off x="0" y="0"/>
                <a:ext cx="631" cy="707"/>
              </a:xfrm>
              <a:custGeom>
                <a:avLst/>
                <a:gdLst>
                  <a:gd name="T0" fmla="*/ 29 w 264"/>
                  <a:gd name="T1" fmla="*/ 296 h 296"/>
                  <a:gd name="T2" fmla="*/ 236 w 264"/>
                  <a:gd name="T3" fmla="*/ 296 h 296"/>
                  <a:gd name="T4" fmla="*/ 264 w 264"/>
                  <a:gd name="T5" fmla="*/ 268 h 296"/>
                  <a:gd name="T6" fmla="*/ 264 w 264"/>
                  <a:gd name="T7" fmla="*/ 29 h 296"/>
                  <a:gd name="T8" fmla="*/ 236 w 264"/>
                  <a:gd name="T9" fmla="*/ 0 h 296"/>
                  <a:gd name="T10" fmla="*/ 29 w 264"/>
                  <a:gd name="T11" fmla="*/ 0 h 296"/>
                  <a:gd name="T12" fmla="*/ 0 w 264"/>
                  <a:gd name="T13" fmla="*/ 29 h 296"/>
                  <a:gd name="T14" fmla="*/ 0 w 264"/>
                  <a:gd name="T15" fmla="*/ 268 h 296"/>
                  <a:gd name="T16" fmla="*/ 29 w 264"/>
                  <a:gd name="T17"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296">
                    <a:moveTo>
                      <a:pt x="29" y="296"/>
                    </a:moveTo>
                    <a:cubicBezTo>
                      <a:pt x="236" y="296"/>
                      <a:pt x="236" y="296"/>
                      <a:pt x="236" y="296"/>
                    </a:cubicBezTo>
                    <a:cubicBezTo>
                      <a:pt x="252" y="296"/>
                      <a:pt x="264" y="284"/>
                      <a:pt x="264" y="268"/>
                    </a:cubicBezTo>
                    <a:cubicBezTo>
                      <a:pt x="264" y="29"/>
                      <a:pt x="264" y="29"/>
                      <a:pt x="264" y="29"/>
                    </a:cubicBezTo>
                    <a:cubicBezTo>
                      <a:pt x="264" y="13"/>
                      <a:pt x="252" y="0"/>
                      <a:pt x="236" y="0"/>
                    </a:cubicBezTo>
                    <a:cubicBezTo>
                      <a:pt x="29" y="0"/>
                      <a:pt x="29" y="0"/>
                      <a:pt x="29" y="0"/>
                    </a:cubicBezTo>
                    <a:cubicBezTo>
                      <a:pt x="13" y="0"/>
                      <a:pt x="0" y="13"/>
                      <a:pt x="0" y="29"/>
                    </a:cubicBezTo>
                    <a:cubicBezTo>
                      <a:pt x="0" y="268"/>
                      <a:pt x="0" y="268"/>
                      <a:pt x="0" y="268"/>
                    </a:cubicBezTo>
                    <a:cubicBezTo>
                      <a:pt x="0" y="284"/>
                      <a:pt x="13" y="296"/>
                      <a:pt x="29" y="296"/>
                    </a:cubicBez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05" name="Freeform 83"/>
              <p:cNvSpPr/>
              <p:nvPr/>
            </p:nvSpPr>
            <p:spPr>
              <a:xfrm>
                <a:off x="88" y="334"/>
                <a:ext cx="48" cy="320"/>
              </a:xfrm>
              <a:custGeom>
                <a:avLst/>
                <a:gdLst>
                  <a:gd name="T0" fmla="*/ 48 w 48"/>
                  <a:gd name="T1" fmla="*/ 320 h 320"/>
                  <a:gd name="T2" fmla="*/ 0 w 48"/>
                  <a:gd name="T3" fmla="*/ 284 h 320"/>
                  <a:gd name="T4" fmla="*/ 0 w 48"/>
                  <a:gd name="T5" fmla="*/ 31 h 320"/>
                  <a:gd name="T6" fmla="*/ 48 w 48"/>
                  <a:gd name="T7" fmla="*/ 0 h 320"/>
                  <a:gd name="T8" fmla="*/ 48 w 48"/>
                  <a:gd name="T9" fmla="*/ 320 h 320"/>
                </a:gdLst>
                <a:ahLst/>
                <a:cxnLst>
                  <a:cxn ang="0">
                    <a:pos x="T0" y="T1"/>
                  </a:cxn>
                  <a:cxn ang="0">
                    <a:pos x="T2" y="T3"/>
                  </a:cxn>
                  <a:cxn ang="0">
                    <a:pos x="T4" y="T5"/>
                  </a:cxn>
                  <a:cxn ang="0">
                    <a:pos x="T6" y="T7"/>
                  </a:cxn>
                  <a:cxn ang="0">
                    <a:pos x="T8" y="T9"/>
                  </a:cxn>
                </a:cxnLst>
                <a:rect l="0" t="0" r="r" b="b"/>
                <a:pathLst>
                  <a:path w="48" h="320">
                    <a:moveTo>
                      <a:pt x="48" y="320"/>
                    </a:moveTo>
                    <a:lnTo>
                      <a:pt x="0" y="284"/>
                    </a:lnTo>
                    <a:lnTo>
                      <a:pt x="0" y="31"/>
                    </a:lnTo>
                    <a:lnTo>
                      <a:pt x="48" y="0"/>
                    </a:lnTo>
                    <a:lnTo>
                      <a:pt x="48"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06" name="Freeform 84"/>
              <p:cNvSpPr/>
              <p:nvPr/>
            </p:nvSpPr>
            <p:spPr>
              <a:xfrm>
                <a:off x="497" y="334"/>
                <a:ext cx="48" cy="320"/>
              </a:xfrm>
              <a:custGeom>
                <a:avLst/>
                <a:gdLst>
                  <a:gd name="T0" fmla="*/ 0 w 48"/>
                  <a:gd name="T1" fmla="*/ 320 h 320"/>
                  <a:gd name="T2" fmla="*/ 48 w 48"/>
                  <a:gd name="T3" fmla="*/ 284 h 320"/>
                  <a:gd name="T4" fmla="*/ 48 w 48"/>
                  <a:gd name="T5" fmla="*/ 31 h 320"/>
                  <a:gd name="T6" fmla="*/ 0 w 48"/>
                  <a:gd name="T7" fmla="*/ 0 h 320"/>
                  <a:gd name="T8" fmla="*/ 0 w 48"/>
                  <a:gd name="T9" fmla="*/ 320 h 320"/>
                </a:gdLst>
                <a:ahLst/>
                <a:cxnLst>
                  <a:cxn ang="0">
                    <a:pos x="T0" y="T1"/>
                  </a:cxn>
                  <a:cxn ang="0">
                    <a:pos x="T2" y="T3"/>
                  </a:cxn>
                  <a:cxn ang="0">
                    <a:pos x="T4" y="T5"/>
                  </a:cxn>
                  <a:cxn ang="0">
                    <a:pos x="T6" y="T7"/>
                  </a:cxn>
                  <a:cxn ang="0">
                    <a:pos x="T8" y="T9"/>
                  </a:cxn>
                </a:cxnLst>
                <a:rect l="0" t="0" r="r" b="b"/>
                <a:pathLst>
                  <a:path w="48" h="320">
                    <a:moveTo>
                      <a:pt x="0" y="320"/>
                    </a:moveTo>
                    <a:lnTo>
                      <a:pt x="48" y="284"/>
                    </a:lnTo>
                    <a:lnTo>
                      <a:pt x="48" y="31"/>
                    </a:lnTo>
                    <a:lnTo>
                      <a:pt x="0" y="0"/>
                    </a:lnTo>
                    <a:lnTo>
                      <a:pt x="0"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07" name="Freeform 85"/>
              <p:cNvSpPr>
                <a:spLocks noEditPoints="1"/>
              </p:cNvSpPr>
              <p:nvPr/>
            </p:nvSpPr>
            <p:spPr>
              <a:xfrm>
                <a:off x="229" y="406"/>
                <a:ext cx="170" cy="167"/>
              </a:xfrm>
              <a:custGeom>
                <a:avLst/>
                <a:gdLst>
                  <a:gd name="T0" fmla="*/ 35 w 71"/>
                  <a:gd name="T1" fmla="*/ 0 h 70"/>
                  <a:gd name="T2" fmla="*/ 0 w 71"/>
                  <a:gd name="T3" fmla="*/ 35 h 70"/>
                  <a:gd name="T4" fmla="*/ 35 w 71"/>
                  <a:gd name="T5" fmla="*/ 70 h 70"/>
                  <a:gd name="T6" fmla="*/ 71 w 71"/>
                  <a:gd name="T7" fmla="*/ 35 h 70"/>
                  <a:gd name="T8" fmla="*/ 35 w 71"/>
                  <a:gd name="T9" fmla="*/ 0 h 70"/>
                  <a:gd name="T10" fmla="*/ 35 w 71"/>
                  <a:gd name="T11" fmla="*/ 60 h 70"/>
                  <a:gd name="T12" fmla="*/ 11 w 71"/>
                  <a:gd name="T13" fmla="*/ 35 h 70"/>
                  <a:gd name="T14" fmla="*/ 35 w 71"/>
                  <a:gd name="T15" fmla="*/ 10 h 70"/>
                  <a:gd name="T16" fmla="*/ 60 w 71"/>
                  <a:gd name="T17" fmla="*/ 35 h 70"/>
                  <a:gd name="T18" fmla="*/ 35 w 71"/>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0">
                    <a:moveTo>
                      <a:pt x="35" y="0"/>
                    </a:moveTo>
                    <a:cubicBezTo>
                      <a:pt x="16" y="0"/>
                      <a:pt x="0" y="16"/>
                      <a:pt x="0" y="35"/>
                    </a:cubicBezTo>
                    <a:cubicBezTo>
                      <a:pt x="0" y="54"/>
                      <a:pt x="16" y="70"/>
                      <a:pt x="35" y="70"/>
                    </a:cubicBezTo>
                    <a:cubicBezTo>
                      <a:pt x="55" y="70"/>
                      <a:pt x="71" y="54"/>
                      <a:pt x="71" y="35"/>
                    </a:cubicBezTo>
                    <a:cubicBezTo>
                      <a:pt x="71" y="16"/>
                      <a:pt x="55" y="0"/>
                      <a:pt x="35" y="0"/>
                    </a:cubicBezTo>
                    <a:close/>
                    <a:moveTo>
                      <a:pt x="35" y="60"/>
                    </a:moveTo>
                    <a:cubicBezTo>
                      <a:pt x="22" y="60"/>
                      <a:pt x="11" y="49"/>
                      <a:pt x="11" y="35"/>
                    </a:cubicBezTo>
                    <a:cubicBezTo>
                      <a:pt x="11" y="21"/>
                      <a:pt x="22" y="10"/>
                      <a:pt x="35" y="10"/>
                    </a:cubicBezTo>
                    <a:cubicBezTo>
                      <a:pt x="49" y="10"/>
                      <a:pt x="60" y="21"/>
                      <a:pt x="60" y="35"/>
                    </a:cubicBezTo>
                    <a:cubicBezTo>
                      <a:pt x="60" y="49"/>
                      <a:pt x="49" y="60"/>
                      <a:pt x="35"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08" name="Freeform 86"/>
              <p:cNvSpPr/>
              <p:nvPr/>
            </p:nvSpPr>
            <p:spPr>
              <a:xfrm>
                <a:off x="184" y="389"/>
                <a:ext cx="98" cy="72"/>
              </a:xfrm>
              <a:custGeom>
                <a:avLst/>
                <a:gdLst>
                  <a:gd name="T0" fmla="*/ 77 w 98"/>
                  <a:gd name="T1" fmla="*/ 72 h 72"/>
                  <a:gd name="T2" fmla="*/ 36 w 98"/>
                  <a:gd name="T3" fmla="*/ 34 h 72"/>
                  <a:gd name="T4" fmla="*/ 0 w 98"/>
                  <a:gd name="T5" fmla="*/ 34 h 72"/>
                  <a:gd name="T6" fmla="*/ 0 w 98"/>
                  <a:gd name="T7" fmla="*/ 0 h 72"/>
                  <a:gd name="T8" fmla="*/ 48 w 98"/>
                  <a:gd name="T9" fmla="*/ 0 h 72"/>
                  <a:gd name="T10" fmla="*/ 98 w 98"/>
                  <a:gd name="T11" fmla="*/ 50 h 72"/>
                  <a:gd name="T12" fmla="*/ 77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77" y="72"/>
                    </a:moveTo>
                    <a:lnTo>
                      <a:pt x="36" y="34"/>
                    </a:lnTo>
                    <a:lnTo>
                      <a:pt x="0" y="34"/>
                    </a:lnTo>
                    <a:lnTo>
                      <a:pt x="0" y="0"/>
                    </a:lnTo>
                    <a:lnTo>
                      <a:pt x="48" y="0"/>
                    </a:lnTo>
                    <a:lnTo>
                      <a:pt x="98" y="50"/>
                    </a:lnTo>
                    <a:lnTo>
                      <a:pt x="77"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09" name="Freeform 87"/>
              <p:cNvSpPr/>
              <p:nvPr/>
            </p:nvSpPr>
            <p:spPr>
              <a:xfrm>
                <a:off x="151" y="368"/>
                <a:ext cx="38" cy="79"/>
              </a:xfrm>
              <a:custGeom>
                <a:avLst/>
                <a:gdLst>
                  <a:gd name="T0" fmla="*/ 38 w 38"/>
                  <a:gd name="T1" fmla="*/ 0 h 79"/>
                  <a:gd name="T2" fmla="*/ 38 w 38"/>
                  <a:gd name="T3" fmla="*/ 79 h 79"/>
                  <a:gd name="T4" fmla="*/ 0 w 38"/>
                  <a:gd name="T5" fmla="*/ 38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38"/>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0" name="Freeform 88"/>
              <p:cNvSpPr/>
              <p:nvPr/>
            </p:nvSpPr>
            <p:spPr>
              <a:xfrm>
                <a:off x="354" y="389"/>
                <a:ext cx="95" cy="72"/>
              </a:xfrm>
              <a:custGeom>
                <a:avLst/>
                <a:gdLst>
                  <a:gd name="T0" fmla="*/ 21 w 95"/>
                  <a:gd name="T1" fmla="*/ 72 h 72"/>
                  <a:gd name="T2" fmla="*/ 0 w 95"/>
                  <a:gd name="T3" fmla="*/ 50 h 72"/>
                  <a:gd name="T4" fmla="*/ 48 w 95"/>
                  <a:gd name="T5" fmla="*/ 0 h 72"/>
                  <a:gd name="T6" fmla="*/ 95 w 95"/>
                  <a:gd name="T7" fmla="*/ 0 h 72"/>
                  <a:gd name="T8" fmla="*/ 95 w 95"/>
                  <a:gd name="T9" fmla="*/ 34 h 72"/>
                  <a:gd name="T10" fmla="*/ 62 w 95"/>
                  <a:gd name="T11" fmla="*/ 34 h 72"/>
                  <a:gd name="T12" fmla="*/ 21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21" y="72"/>
                    </a:moveTo>
                    <a:lnTo>
                      <a:pt x="0" y="50"/>
                    </a:lnTo>
                    <a:lnTo>
                      <a:pt x="48" y="0"/>
                    </a:lnTo>
                    <a:lnTo>
                      <a:pt x="95" y="0"/>
                    </a:lnTo>
                    <a:lnTo>
                      <a:pt x="95" y="34"/>
                    </a:lnTo>
                    <a:lnTo>
                      <a:pt x="62" y="34"/>
                    </a:lnTo>
                    <a:lnTo>
                      <a:pt x="21"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1" name="Freeform 89"/>
              <p:cNvSpPr/>
              <p:nvPr/>
            </p:nvSpPr>
            <p:spPr>
              <a:xfrm>
                <a:off x="445" y="368"/>
                <a:ext cx="40" cy="79"/>
              </a:xfrm>
              <a:custGeom>
                <a:avLst/>
                <a:gdLst>
                  <a:gd name="T0" fmla="*/ 0 w 40"/>
                  <a:gd name="T1" fmla="*/ 79 h 79"/>
                  <a:gd name="T2" fmla="*/ 0 w 40"/>
                  <a:gd name="T3" fmla="*/ 0 h 79"/>
                  <a:gd name="T4" fmla="*/ 40 w 40"/>
                  <a:gd name="T5" fmla="*/ 38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38"/>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2" name="Freeform 90"/>
              <p:cNvSpPr/>
              <p:nvPr/>
            </p:nvSpPr>
            <p:spPr>
              <a:xfrm>
                <a:off x="184" y="523"/>
                <a:ext cx="98" cy="72"/>
              </a:xfrm>
              <a:custGeom>
                <a:avLst/>
                <a:gdLst>
                  <a:gd name="T0" fmla="*/ 48 w 98"/>
                  <a:gd name="T1" fmla="*/ 72 h 72"/>
                  <a:gd name="T2" fmla="*/ 0 w 98"/>
                  <a:gd name="T3" fmla="*/ 72 h 72"/>
                  <a:gd name="T4" fmla="*/ 0 w 98"/>
                  <a:gd name="T5" fmla="*/ 38 h 72"/>
                  <a:gd name="T6" fmla="*/ 36 w 98"/>
                  <a:gd name="T7" fmla="*/ 38 h 72"/>
                  <a:gd name="T8" fmla="*/ 77 w 98"/>
                  <a:gd name="T9" fmla="*/ 0 h 72"/>
                  <a:gd name="T10" fmla="*/ 98 w 98"/>
                  <a:gd name="T11" fmla="*/ 21 h 72"/>
                  <a:gd name="T12" fmla="*/ 48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48" y="72"/>
                    </a:moveTo>
                    <a:lnTo>
                      <a:pt x="0" y="72"/>
                    </a:lnTo>
                    <a:lnTo>
                      <a:pt x="0" y="38"/>
                    </a:lnTo>
                    <a:lnTo>
                      <a:pt x="36" y="38"/>
                    </a:lnTo>
                    <a:lnTo>
                      <a:pt x="77" y="0"/>
                    </a:lnTo>
                    <a:lnTo>
                      <a:pt x="98" y="21"/>
                    </a:lnTo>
                    <a:lnTo>
                      <a:pt x="4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3" name="Freeform 91"/>
              <p:cNvSpPr/>
              <p:nvPr/>
            </p:nvSpPr>
            <p:spPr>
              <a:xfrm>
                <a:off x="151" y="537"/>
                <a:ext cx="38" cy="79"/>
              </a:xfrm>
              <a:custGeom>
                <a:avLst/>
                <a:gdLst>
                  <a:gd name="T0" fmla="*/ 38 w 38"/>
                  <a:gd name="T1" fmla="*/ 0 h 79"/>
                  <a:gd name="T2" fmla="*/ 38 w 38"/>
                  <a:gd name="T3" fmla="*/ 79 h 79"/>
                  <a:gd name="T4" fmla="*/ 0 w 38"/>
                  <a:gd name="T5" fmla="*/ 41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41"/>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4" name="Freeform 92"/>
              <p:cNvSpPr/>
              <p:nvPr/>
            </p:nvSpPr>
            <p:spPr>
              <a:xfrm>
                <a:off x="354" y="523"/>
                <a:ext cx="95" cy="72"/>
              </a:xfrm>
              <a:custGeom>
                <a:avLst/>
                <a:gdLst>
                  <a:gd name="T0" fmla="*/ 95 w 95"/>
                  <a:gd name="T1" fmla="*/ 72 h 72"/>
                  <a:gd name="T2" fmla="*/ 48 w 95"/>
                  <a:gd name="T3" fmla="*/ 72 h 72"/>
                  <a:gd name="T4" fmla="*/ 0 w 95"/>
                  <a:gd name="T5" fmla="*/ 21 h 72"/>
                  <a:gd name="T6" fmla="*/ 21 w 95"/>
                  <a:gd name="T7" fmla="*/ 0 h 72"/>
                  <a:gd name="T8" fmla="*/ 62 w 95"/>
                  <a:gd name="T9" fmla="*/ 38 h 72"/>
                  <a:gd name="T10" fmla="*/ 95 w 95"/>
                  <a:gd name="T11" fmla="*/ 38 h 72"/>
                  <a:gd name="T12" fmla="*/ 95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95" y="72"/>
                    </a:moveTo>
                    <a:lnTo>
                      <a:pt x="48" y="72"/>
                    </a:lnTo>
                    <a:lnTo>
                      <a:pt x="0" y="21"/>
                    </a:lnTo>
                    <a:lnTo>
                      <a:pt x="21" y="0"/>
                    </a:lnTo>
                    <a:lnTo>
                      <a:pt x="62" y="38"/>
                    </a:lnTo>
                    <a:lnTo>
                      <a:pt x="95" y="38"/>
                    </a:lnTo>
                    <a:lnTo>
                      <a:pt x="95"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5" name="Freeform 93"/>
              <p:cNvSpPr/>
              <p:nvPr/>
            </p:nvSpPr>
            <p:spPr>
              <a:xfrm>
                <a:off x="445" y="537"/>
                <a:ext cx="40" cy="79"/>
              </a:xfrm>
              <a:custGeom>
                <a:avLst/>
                <a:gdLst>
                  <a:gd name="T0" fmla="*/ 0 w 40"/>
                  <a:gd name="T1" fmla="*/ 79 h 79"/>
                  <a:gd name="T2" fmla="*/ 0 w 40"/>
                  <a:gd name="T3" fmla="*/ 0 h 79"/>
                  <a:gd name="T4" fmla="*/ 40 w 40"/>
                  <a:gd name="T5" fmla="*/ 41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41"/>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6" name="Rectangle 94"/>
              <p:cNvSpPr>
                <a:spLocks noChangeArrowheads="1"/>
              </p:cNvSpPr>
              <p:nvPr/>
            </p:nvSpPr>
            <p:spPr>
              <a:xfrm>
                <a:off x="115"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7" name="Rectangle 95"/>
              <p:cNvSpPr>
                <a:spLocks noChangeArrowheads="1"/>
              </p:cNvSpPr>
              <p:nvPr/>
            </p:nvSpPr>
            <p:spPr>
              <a:xfrm>
                <a:off x="452"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8" name="Rectangle 96"/>
              <p:cNvSpPr>
                <a:spLocks noChangeArrowheads="1"/>
              </p:cNvSpPr>
              <p:nvPr/>
            </p:nvSpPr>
            <p:spPr>
              <a:xfrm>
                <a:off x="115"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19" name="Rectangle 97"/>
              <p:cNvSpPr>
                <a:spLocks noChangeArrowheads="1"/>
              </p:cNvSpPr>
              <p:nvPr/>
            </p:nvSpPr>
            <p:spPr>
              <a:xfrm>
                <a:off x="452"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20" name="Freeform 98"/>
              <p:cNvSpPr/>
              <p:nvPr/>
            </p:nvSpPr>
            <p:spPr>
              <a:xfrm>
                <a:off x="117" y="72"/>
                <a:ext cx="402" cy="205"/>
              </a:xfrm>
              <a:custGeom>
                <a:avLst/>
                <a:gdLst>
                  <a:gd name="T0" fmla="*/ 390 w 402"/>
                  <a:gd name="T1" fmla="*/ 205 h 205"/>
                  <a:gd name="T2" fmla="*/ 0 w 402"/>
                  <a:gd name="T3" fmla="*/ 21 h 205"/>
                  <a:gd name="T4" fmla="*/ 10 w 402"/>
                  <a:gd name="T5" fmla="*/ 0 h 205"/>
                  <a:gd name="T6" fmla="*/ 402 w 402"/>
                  <a:gd name="T7" fmla="*/ 184 h 205"/>
                  <a:gd name="T8" fmla="*/ 390 w 402"/>
                  <a:gd name="T9" fmla="*/ 205 h 205"/>
                </a:gdLst>
                <a:ahLst/>
                <a:cxnLst>
                  <a:cxn ang="0">
                    <a:pos x="T0" y="T1"/>
                  </a:cxn>
                  <a:cxn ang="0">
                    <a:pos x="T2" y="T3"/>
                  </a:cxn>
                  <a:cxn ang="0">
                    <a:pos x="T4" y="T5"/>
                  </a:cxn>
                  <a:cxn ang="0">
                    <a:pos x="T6" y="T7"/>
                  </a:cxn>
                  <a:cxn ang="0">
                    <a:pos x="T8" y="T9"/>
                  </a:cxn>
                </a:cxnLst>
                <a:rect l="0" t="0" r="r" b="b"/>
                <a:pathLst>
                  <a:path w="402" h="205">
                    <a:moveTo>
                      <a:pt x="390" y="205"/>
                    </a:moveTo>
                    <a:lnTo>
                      <a:pt x="0" y="21"/>
                    </a:lnTo>
                    <a:lnTo>
                      <a:pt x="10" y="0"/>
                    </a:lnTo>
                    <a:lnTo>
                      <a:pt x="402" y="184"/>
                    </a:lnTo>
                    <a:lnTo>
                      <a:pt x="390" y="2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21" name="Freeform 99"/>
              <p:cNvSpPr/>
              <p:nvPr/>
            </p:nvSpPr>
            <p:spPr>
              <a:xfrm>
                <a:off x="141" y="77"/>
                <a:ext cx="363" cy="202"/>
              </a:xfrm>
              <a:custGeom>
                <a:avLst/>
                <a:gdLst>
                  <a:gd name="T0" fmla="*/ 10 w 363"/>
                  <a:gd name="T1" fmla="*/ 202 h 202"/>
                  <a:gd name="T2" fmla="*/ 0 w 363"/>
                  <a:gd name="T3" fmla="*/ 183 h 202"/>
                  <a:gd name="T4" fmla="*/ 354 w 363"/>
                  <a:gd name="T5" fmla="*/ 0 h 202"/>
                  <a:gd name="T6" fmla="*/ 363 w 363"/>
                  <a:gd name="T7" fmla="*/ 19 h 202"/>
                  <a:gd name="T8" fmla="*/ 10 w 363"/>
                  <a:gd name="T9" fmla="*/ 202 h 202"/>
                </a:gdLst>
                <a:ahLst/>
                <a:cxnLst>
                  <a:cxn ang="0">
                    <a:pos x="T0" y="T1"/>
                  </a:cxn>
                  <a:cxn ang="0">
                    <a:pos x="T2" y="T3"/>
                  </a:cxn>
                  <a:cxn ang="0">
                    <a:pos x="T4" y="T5"/>
                  </a:cxn>
                  <a:cxn ang="0">
                    <a:pos x="T6" y="T7"/>
                  </a:cxn>
                  <a:cxn ang="0">
                    <a:pos x="T8" y="T9"/>
                  </a:cxn>
                </a:cxnLst>
                <a:rect l="0" t="0" r="r" b="b"/>
                <a:pathLst>
                  <a:path w="363" h="202">
                    <a:moveTo>
                      <a:pt x="10" y="202"/>
                    </a:moveTo>
                    <a:lnTo>
                      <a:pt x="0" y="183"/>
                    </a:lnTo>
                    <a:lnTo>
                      <a:pt x="354" y="0"/>
                    </a:lnTo>
                    <a:lnTo>
                      <a:pt x="363" y="19"/>
                    </a:lnTo>
                    <a:lnTo>
                      <a:pt x="10" y="2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22" name="Rectangle 100"/>
              <p:cNvSpPr>
                <a:spLocks noChangeArrowheads="1"/>
              </p:cNvSpPr>
              <p:nvPr/>
            </p:nvSpPr>
            <p:spPr>
              <a:xfrm>
                <a:off x="119" y="86"/>
                <a:ext cx="388"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23" name="Rectangle 101"/>
              <p:cNvSpPr>
                <a:spLocks noChangeArrowheads="1"/>
              </p:cNvSpPr>
              <p:nvPr/>
            </p:nvSpPr>
            <p:spPr>
              <a:xfrm>
                <a:off x="139" y="246"/>
                <a:ext cx="380"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grpSp>
        <p:grpSp>
          <p:nvGrpSpPr>
            <p:cNvPr id="146" name="Group 81"/>
            <p:cNvGrpSpPr>
              <a:grpSpLocks noChangeAspect="1"/>
            </p:cNvGrpSpPr>
            <p:nvPr/>
          </p:nvGrpSpPr>
          <p:grpSpPr>
            <a:xfrm>
              <a:off x="1640673" y="4421036"/>
              <a:ext cx="421076" cy="362829"/>
              <a:chOff x="0" y="0"/>
              <a:chExt cx="631" cy="709"/>
            </a:xfrm>
          </p:grpSpPr>
          <p:sp>
            <p:nvSpPr>
              <p:cNvPr id="147" name="AutoShape 80"/>
              <p:cNvSpPr>
                <a:spLocks noChangeAspect="1" noChangeArrowheads="1" noTextEdit="1"/>
              </p:cNvSpPr>
              <p:nvPr/>
            </p:nvSpPr>
            <p:spPr>
              <a:xfrm>
                <a:off x="0" y="0"/>
                <a:ext cx="631"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48" name="Freeform 82"/>
              <p:cNvSpPr/>
              <p:nvPr/>
            </p:nvSpPr>
            <p:spPr>
              <a:xfrm>
                <a:off x="0" y="0"/>
                <a:ext cx="631" cy="707"/>
              </a:xfrm>
              <a:custGeom>
                <a:avLst/>
                <a:gdLst>
                  <a:gd name="T0" fmla="*/ 29 w 264"/>
                  <a:gd name="T1" fmla="*/ 296 h 296"/>
                  <a:gd name="T2" fmla="*/ 236 w 264"/>
                  <a:gd name="T3" fmla="*/ 296 h 296"/>
                  <a:gd name="T4" fmla="*/ 264 w 264"/>
                  <a:gd name="T5" fmla="*/ 268 h 296"/>
                  <a:gd name="T6" fmla="*/ 264 w 264"/>
                  <a:gd name="T7" fmla="*/ 29 h 296"/>
                  <a:gd name="T8" fmla="*/ 236 w 264"/>
                  <a:gd name="T9" fmla="*/ 0 h 296"/>
                  <a:gd name="T10" fmla="*/ 29 w 264"/>
                  <a:gd name="T11" fmla="*/ 0 h 296"/>
                  <a:gd name="T12" fmla="*/ 0 w 264"/>
                  <a:gd name="T13" fmla="*/ 29 h 296"/>
                  <a:gd name="T14" fmla="*/ 0 w 264"/>
                  <a:gd name="T15" fmla="*/ 268 h 296"/>
                  <a:gd name="T16" fmla="*/ 29 w 264"/>
                  <a:gd name="T17"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296">
                    <a:moveTo>
                      <a:pt x="29" y="296"/>
                    </a:moveTo>
                    <a:cubicBezTo>
                      <a:pt x="236" y="296"/>
                      <a:pt x="236" y="296"/>
                      <a:pt x="236" y="296"/>
                    </a:cubicBezTo>
                    <a:cubicBezTo>
                      <a:pt x="252" y="296"/>
                      <a:pt x="264" y="284"/>
                      <a:pt x="264" y="268"/>
                    </a:cubicBezTo>
                    <a:cubicBezTo>
                      <a:pt x="264" y="29"/>
                      <a:pt x="264" y="29"/>
                      <a:pt x="264" y="29"/>
                    </a:cubicBezTo>
                    <a:cubicBezTo>
                      <a:pt x="264" y="13"/>
                      <a:pt x="252" y="0"/>
                      <a:pt x="236" y="0"/>
                    </a:cubicBezTo>
                    <a:cubicBezTo>
                      <a:pt x="29" y="0"/>
                      <a:pt x="29" y="0"/>
                      <a:pt x="29" y="0"/>
                    </a:cubicBezTo>
                    <a:cubicBezTo>
                      <a:pt x="13" y="0"/>
                      <a:pt x="0" y="13"/>
                      <a:pt x="0" y="29"/>
                    </a:cubicBezTo>
                    <a:cubicBezTo>
                      <a:pt x="0" y="268"/>
                      <a:pt x="0" y="268"/>
                      <a:pt x="0" y="268"/>
                    </a:cubicBezTo>
                    <a:cubicBezTo>
                      <a:pt x="0" y="284"/>
                      <a:pt x="13" y="296"/>
                      <a:pt x="29" y="296"/>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49" name="Freeform 83"/>
              <p:cNvSpPr/>
              <p:nvPr/>
            </p:nvSpPr>
            <p:spPr>
              <a:xfrm>
                <a:off x="88" y="334"/>
                <a:ext cx="48" cy="320"/>
              </a:xfrm>
              <a:custGeom>
                <a:avLst/>
                <a:gdLst>
                  <a:gd name="T0" fmla="*/ 48 w 48"/>
                  <a:gd name="T1" fmla="*/ 320 h 320"/>
                  <a:gd name="T2" fmla="*/ 0 w 48"/>
                  <a:gd name="T3" fmla="*/ 284 h 320"/>
                  <a:gd name="T4" fmla="*/ 0 w 48"/>
                  <a:gd name="T5" fmla="*/ 31 h 320"/>
                  <a:gd name="T6" fmla="*/ 48 w 48"/>
                  <a:gd name="T7" fmla="*/ 0 h 320"/>
                  <a:gd name="T8" fmla="*/ 48 w 48"/>
                  <a:gd name="T9" fmla="*/ 320 h 320"/>
                </a:gdLst>
                <a:ahLst/>
                <a:cxnLst>
                  <a:cxn ang="0">
                    <a:pos x="T0" y="T1"/>
                  </a:cxn>
                  <a:cxn ang="0">
                    <a:pos x="T2" y="T3"/>
                  </a:cxn>
                  <a:cxn ang="0">
                    <a:pos x="T4" y="T5"/>
                  </a:cxn>
                  <a:cxn ang="0">
                    <a:pos x="T6" y="T7"/>
                  </a:cxn>
                  <a:cxn ang="0">
                    <a:pos x="T8" y="T9"/>
                  </a:cxn>
                </a:cxnLst>
                <a:rect l="0" t="0" r="r" b="b"/>
                <a:pathLst>
                  <a:path w="48" h="320">
                    <a:moveTo>
                      <a:pt x="48" y="320"/>
                    </a:moveTo>
                    <a:lnTo>
                      <a:pt x="0" y="284"/>
                    </a:lnTo>
                    <a:lnTo>
                      <a:pt x="0" y="31"/>
                    </a:lnTo>
                    <a:lnTo>
                      <a:pt x="48" y="0"/>
                    </a:lnTo>
                    <a:lnTo>
                      <a:pt x="48"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0" name="Freeform 84"/>
              <p:cNvSpPr/>
              <p:nvPr/>
            </p:nvSpPr>
            <p:spPr>
              <a:xfrm>
                <a:off x="497" y="334"/>
                <a:ext cx="48" cy="320"/>
              </a:xfrm>
              <a:custGeom>
                <a:avLst/>
                <a:gdLst>
                  <a:gd name="T0" fmla="*/ 0 w 48"/>
                  <a:gd name="T1" fmla="*/ 320 h 320"/>
                  <a:gd name="T2" fmla="*/ 48 w 48"/>
                  <a:gd name="T3" fmla="*/ 284 h 320"/>
                  <a:gd name="T4" fmla="*/ 48 w 48"/>
                  <a:gd name="T5" fmla="*/ 31 h 320"/>
                  <a:gd name="T6" fmla="*/ 0 w 48"/>
                  <a:gd name="T7" fmla="*/ 0 h 320"/>
                  <a:gd name="T8" fmla="*/ 0 w 48"/>
                  <a:gd name="T9" fmla="*/ 320 h 320"/>
                </a:gdLst>
                <a:ahLst/>
                <a:cxnLst>
                  <a:cxn ang="0">
                    <a:pos x="T0" y="T1"/>
                  </a:cxn>
                  <a:cxn ang="0">
                    <a:pos x="T2" y="T3"/>
                  </a:cxn>
                  <a:cxn ang="0">
                    <a:pos x="T4" y="T5"/>
                  </a:cxn>
                  <a:cxn ang="0">
                    <a:pos x="T6" y="T7"/>
                  </a:cxn>
                  <a:cxn ang="0">
                    <a:pos x="T8" y="T9"/>
                  </a:cxn>
                </a:cxnLst>
                <a:rect l="0" t="0" r="r" b="b"/>
                <a:pathLst>
                  <a:path w="48" h="320">
                    <a:moveTo>
                      <a:pt x="0" y="320"/>
                    </a:moveTo>
                    <a:lnTo>
                      <a:pt x="48" y="284"/>
                    </a:lnTo>
                    <a:lnTo>
                      <a:pt x="48" y="31"/>
                    </a:lnTo>
                    <a:lnTo>
                      <a:pt x="0" y="0"/>
                    </a:lnTo>
                    <a:lnTo>
                      <a:pt x="0"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1" name="Freeform 85"/>
              <p:cNvSpPr>
                <a:spLocks noEditPoints="1"/>
              </p:cNvSpPr>
              <p:nvPr/>
            </p:nvSpPr>
            <p:spPr>
              <a:xfrm>
                <a:off x="229" y="406"/>
                <a:ext cx="170" cy="167"/>
              </a:xfrm>
              <a:custGeom>
                <a:avLst/>
                <a:gdLst>
                  <a:gd name="T0" fmla="*/ 35 w 71"/>
                  <a:gd name="T1" fmla="*/ 0 h 70"/>
                  <a:gd name="T2" fmla="*/ 0 w 71"/>
                  <a:gd name="T3" fmla="*/ 35 h 70"/>
                  <a:gd name="T4" fmla="*/ 35 w 71"/>
                  <a:gd name="T5" fmla="*/ 70 h 70"/>
                  <a:gd name="T6" fmla="*/ 71 w 71"/>
                  <a:gd name="T7" fmla="*/ 35 h 70"/>
                  <a:gd name="T8" fmla="*/ 35 w 71"/>
                  <a:gd name="T9" fmla="*/ 0 h 70"/>
                  <a:gd name="T10" fmla="*/ 35 w 71"/>
                  <a:gd name="T11" fmla="*/ 60 h 70"/>
                  <a:gd name="T12" fmla="*/ 11 w 71"/>
                  <a:gd name="T13" fmla="*/ 35 h 70"/>
                  <a:gd name="T14" fmla="*/ 35 w 71"/>
                  <a:gd name="T15" fmla="*/ 10 h 70"/>
                  <a:gd name="T16" fmla="*/ 60 w 71"/>
                  <a:gd name="T17" fmla="*/ 35 h 70"/>
                  <a:gd name="T18" fmla="*/ 35 w 71"/>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0">
                    <a:moveTo>
                      <a:pt x="35" y="0"/>
                    </a:moveTo>
                    <a:cubicBezTo>
                      <a:pt x="16" y="0"/>
                      <a:pt x="0" y="16"/>
                      <a:pt x="0" y="35"/>
                    </a:cubicBezTo>
                    <a:cubicBezTo>
                      <a:pt x="0" y="54"/>
                      <a:pt x="16" y="70"/>
                      <a:pt x="35" y="70"/>
                    </a:cubicBezTo>
                    <a:cubicBezTo>
                      <a:pt x="55" y="70"/>
                      <a:pt x="71" y="54"/>
                      <a:pt x="71" y="35"/>
                    </a:cubicBezTo>
                    <a:cubicBezTo>
                      <a:pt x="71" y="16"/>
                      <a:pt x="55" y="0"/>
                      <a:pt x="35" y="0"/>
                    </a:cubicBezTo>
                    <a:close/>
                    <a:moveTo>
                      <a:pt x="35" y="60"/>
                    </a:moveTo>
                    <a:cubicBezTo>
                      <a:pt x="22" y="60"/>
                      <a:pt x="11" y="49"/>
                      <a:pt x="11" y="35"/>
                    </a:cubicBezTo>
                    <a:cubicBezTo>
                      <a:pt x="11" y="21"/>
                      <a:pt x="22" y="10"/>
                      <a:pt x="35" y="10"/>
                    </a:cubicBezTo>
                    <a:cubicBezTo>
                      <a:pt x="49" y="10"/>
                      <a:pt x="60" y="21"/>
                      <a:pt x="60" y="35"/>
                    </a:cubicBezTo>
                    <a:cubicBezTo>
                      <a:pt x="60" y="49"/>
                      <a:pt x="49" y="60"/>
                      <a:pt x="35"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2" name="Freeform 86"/>
              <p:cNvSpPr/>
              <p:nvPr/>
            </p:nvSpPr>
            <p:spPr>
              <a:xfrm>
                <a:off x="184" y="389"/>
                <a:ext cx="98" cy="72"/>
              </a:xfrm>
              <a:custGeom>
                <a:avLst/>
                <a:gdLst>
                  <a:gd name="T0" fmla="*/ 77 w 98"/>
                  <a:gd name="T1" fmla="*/ 72 h 72"/>
                  <a:gd name="T2" fmla="*/ 36 w 98"/>
                  <a:gd name="T3" fmla="*/ 34 h 72"/>
                  <a:gd name="T4" fmla="*/ 0 w 98"/>
                  <a:gd name="T5" fmla="*/ 34 h 72"/>
                  <a:gd name="T6" fmla="*/ 0 w 98"/>
                  <a:gd name="T7" fmla="*/ 0 h 72"/>
                  <a:gd name="T8" fmla="*/ 48 w 98"/>
                  <a:gd name="T9" fmla="*/ 0 h 72"/>
                  <a:gd name="T10" fmla="*/ 98 w 98"/>
                  <a:gd name="T11" fmla="*/ 50 h 72"/>
                  <a:gd name="T12" fmla="*/ 77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77" y="72"/>
                    </a:moveTo>
                    <a:lnTo>
                      <a:pt x="36" y="34"/>
                    </a:lnTo>
                    <a:lnTo>
                      <a:pt x="0" y="34"/>
                    </a:lnTo>
                    <a:lnTo>
                      <a:pt x="0" y="0"/>
                    </a:lnTo>
                    <a:lnTo>
                      <a:pt x="48" y="0"/>
                    </a:lnTo>
                    <a:lnTo>
                      <a:pt x="98" y="50"/>
                    </a:lnTo>
                    <a:lnTo>
                      <a:pt x="77"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3" name="Freeform 87"/>
              <p:cNvSpPr/>
              <p:nvPr/>
            </p:nvSpPr>
            <p:spPr>
              <a:xfrm>
                <a:off x="151" y="368"/>
                <a:ext cx="38" cy="79"/>
              </a:xfrm>
              <a:custGeom>
                <a:avLst/>
                <a:gdLst>
                  <a:gd name="T0" fmla="*/ 38 w 38"/>
                  <a:gd name="T1" fmla="*/ 0 h 79"/>
                  <a:gd name="T2" fmla="*/ 38 w 38"/>
                  <a:gd name="T3" fmla="*/ 79 h 79"/>
                  <a:gd name="T4" fmla="*/ 0 w 38"/>
                  <a:gd name="T5" fmla="*/ 38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38"/>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4" name="Freeform 88"/>
              <p:cNvSpPr/>
              <p:nvPr/>
            </p:nvSpPr>
            <p:spPr>
              <a:xfrm>
                <a:off x="354" y="389"/>
                <a:ext cx="95" cy="72"/>
              </a:xfrm>
              <a:custGeom>
                <a:avLst/>
                <a:gdLst>
                  <a:gd name="T0" fmla="*/ 21 w 95"/>
                  <a:gd name="T1" fmla="*/ 72 h 72"/>
                  <a:gd name="T2" fmla="*/ 0 w 95"/>
                  <a:gd name="T3" fmla="*/ 50 h 72"/>
                  <a:gd name="T4" fmla="*/ 48 w 95"/>
                  <a:gd name="T5" fmla="*/ 0 h 72"/>
                  <a:gd name="T6" fmla="*/ 95 w 95"/>
                  <a:gd name="T7" fmla="*/ 0 h 72"/>
                  <a:gd name="T8" fmla="*/ 95 w 95"/>
                  <a:gd name="T9" fmla="*/ 34 h 72"/>
                  <a:gd name="T10" fmla="*/ 62 w 95"/>
                  <a:gd name="T11" fmla="*/ 34 h 72"/>
                  <a:gd name="T12" fmla="*/ 21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21" y="72"/>
                    </a:moveTo>
                    <a:lnTo>
                      <a:pt x="0" y="50"/>
                    </a:lnTo>
                    <a:lnTo>
                      <a:pt x="48" y="0"/>
                    </a:lnTo>
                    <a:lnTo>
                      <a:pt x="95" y="0"/>
                    </a:lnTo>
                    <a:lnTo>
                      <a:pt x="95" y="34"/>
                    </a:lnTo>
                    <a:lnTo>
                      <a:pt x="62" y="34"/>
                    </a:lnTo>
                    <a:lnTo>
                      <a:pt x="21"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5" name="Freeform 89"/>
              <p:cNvSpPr/>
              <p:nvPr/>
            </p:nvSpPr>
            <p:spPr>
              <a:xfrm>
                <a:off x="445" y="368"/>
                <a:ext cx="40" cy="79"/>
              </a:xfrm>
              <a:custGeom>
                <a:avLst/>
                <a:gdLst>
                  <a:gd name="T0" fmla="*/ 0 w 40"/>
                  <a:gd name="T1" fmla="*/ 79 h 79"/>
                  <a:gd name="T2" fmla="*/ 0 w 40"/>
                  <a:gd name="T3" fmla="*/ 0 h 79"/>
                  <a:gd name="T4" fmla="*/ 40 w 40"/>
                  <a:gd name="T5" fmla="*/ 38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38"/>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6" name="Freeform 90"/>
              <p:cNvSpPr/>
              <p:nvPr/>
            </p:nvSpPr>
            <p:spPr>
              <a:xfrm>
                <a:off x="184" y="523"/>
                <a:ext cx="98" cy="72"/>
              </a:xfrm>
              <a:custGeom>
                <a:avLst/>
                <a:gdLst>
                  <a:gd name="T0" fmla="*/ 48 w 98"/>
                  <a:gd name="T1" fmla="*/ 72 h 72"/>
                  <a:gd name="T2" fmla="*/ 0 w 98"/>
                  <a:gd name="T3" fmla="*/ 72 h 72"/>
                  <a:gd name="T4" fmla="*/ 0 w 98"/>
                  <a:gd name="T5" fmla="*/ 38 h 72"/>
                  <a:gd name="T6" fmla="*/ 36 w 98"/>
                  <a:gd name="T7" fmla="*/ 38 h 72"/>
                  <a:gd name="T8" fmla="*/ 77 w 98"/>
                  <a:gd name="T9" fmla="*/ 0 h 72"/>
                  <a:gd name="T10" fmla="*/ 98 w 98"/>
                  <a:gd name="T11" fmla="*/ 21 h 72"/>
                  <a:gd name="T12" fmla="*/ 48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48" y="72"/>
                    </a:moveTo>
                    <a:lnTo>
                      <a:pt x="0" y="72"/>
                    </a:lnTo>
                    <a:lnTo>
                      <a:pt x="0" y="38"/>
                    </a:lnTo>
                    <a:lnTo>
                      <a:pt x="36" y="38"/>
                    </a:lnTo>
                    <a:lnTo>
                      <a:pt x="77" y="0"/>
                    </a:lnTo>
                    <a:lnTo>
                      <a:pt x="98" y="21"/>
                    </a:lnTo>
                    <a:lnTo>
                      <a:pt x="4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7" name="Freeform 91"/>
              <p:cNvSpPr/>
              <p:nvPr/>
            </p:nvSpPr>
            <p:spPr>
              <a:xfrm>
                <a:off x="151" y="537"/>
                <a:ext cx="38" cy="79"/>
              </a:xfrm>
              <a:custGeom>
                <a:avLst/>
                <a:gdLst>
                  <a:gd name="T0" fmla="*/ 38 w 38"/>
                  <a:gd name="T1" fmla="*/ 0 h 79"/>
                  <a:gd name="T2" fmla="*/ 38 w 38"/>
                  <a:gd name="T3" fmla="*/ 79 h 79"/>
                  <a:gd name="T4" fmla="*/ 0 w 38"/>
                  <a:gd name="T5" fmla="*/ 41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41"/>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8" name="Freeform 92"/>
              <p:cNvSpPr/>
              <p:nvPr/>
            </p:nvSpPr>
            <p:spPr>
              <a:xfrm>
                <a:off x="354" y="523"/>
                <a:ext cx="95" cy="72"/>
              </a:xfrm>
              <a:custGeom>
                <a:avLst/>
                <a:gdLst>
                  <a:gd name="T0" fmla="*/ 95 w 95"/>
                  <a:gd name="T1" fmla="*/ 72 h 72"/>
                  <a:gd name="T2" fmla="*/ 48 w 95"/>
                  <a:gd name="T3" fmla="*/ 72 h 72"/>
                  <a:gd name="T4" fmla="*/ 0 w 95"/>
                  <a:gd name="T5" fmla="*/ 21 h 72"/>
                  <a:gd name="T6" fmla="*/ 21 w 95"/>
                  <a:gd name="T7" fmla="*/ 0 h 72"/>
                  <a:gd name="T8" fmla="*/ 62 w 95"/>
                  <a:gd name="T9" fmla="*/ 38 h 72"/>
                  <a:gd name="T10" fmla="*/ 95 w 95"/>
                  <a:gd name="T11" fmla="*/ 38 h 72"/>
                  <a:gd name="T12" fmla="*/ 95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95" y="72"/>
                    </a:moveTo>
                    <a:lnTo>
                      <a:pt x="48" y="72"/>
                    </a:lnTo>
                    <a:lnTo>
                      <a:pt x="0" y="21"/>
                    </a:lnTo>
                    <a:lnTo>
                      <a:pt x="21" y="0"/>
                    </a:lnTo>
                    <a:lnTo>
                      <a:pt x="62" y="38"/>
                    </a:lnTo>
                    <a:lnTo>
                      <a:pt x="95" y="38"/>
                    </a:lnTo>
                    <a:lnTo>
                      <a:pt x="95"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59" name="Freeform 93"/>
              <p:cNvSpPr/>
              <p:nvPr/>
            </p:nvSpPr>
            <p:spPr>
              <a:xfrm>
                <a:off x="445" y="537"/>
                <a:ext cx="40" cy="79"/>
              </a:xfrm>
              <a:custGeom>
                <a:avLst/>
                <a:gdLst>
                  <a:gd name="T0" fmla="*/ 0 w 40"/>
                  <a:gd name="T1" fmla="*/ 79 h 79"/>
                  <a:gd name="T2" fmla="*/ 0 w 40"/>
                  <a:gd name="T3" fmla="*/ 0 h 79"/>
                  <a:gd name="T4" fmla="*/ 40 w 40"/>
                  <a:gd name="T5" fmla="*/ 41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41"/>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60" name="Rectangle 94"/>
              <p:cNvSpPr>
                <a:spLocks noChangeArrowheads="1"/>
              </p:cNvSpPr>
              <p:nvPr/>
            </p:nvSpPr>
            <p:spPr>
              <a:xfrm>
                <a:off x="115"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61" name="Rectangle 95"/>
              <p:cNvSpPr>
                <a:spLocks noChangeArrowheads="1"/>
              </p:cNvSpPr>
              <p:nvPr/>
            </p:nvSpPr>
            <p:spPr>
              <a:xfrm>
                <a:off x="452"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62" name="Rectangle 96"/>
              <p:cNvSpPr>
                <a:spLocks noChangeArrowheads="1"/>
              </p:cNvSpPr>
              <p:nvPr/>
            </p:nvSpPr>
            <p:spPr>
              <a:xfrm>
                <a:off x="115"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63" name="Rectangle 97"/>
              <p:cNvSpPr>
                <a:spLocks noChangeArrowheads="1"/>
              </p:cNvSpPr>
              <p:nvPr/>
            </p:nvSpPr>
            <p:spPr>
              <a:xfrm>
                <a:off x="452"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64" name="Freeform 98"/>
              <p:cNvSpPr/>
              <p:nvPr/>
            </p:nvSpPr>
            <p:spPr>
              <a:xfrm>
                <a:off x="117" y="72"/>
                <a:ext cx="402" cy="205"/>
              </a:xfrm>
              <a:custGeom>
                <a:avLst/>
                <a:gdLst>
                  <a:gd name="T0" fmla="*/ 390 w 402"/>
                  <a:gd name="T1" fmla="*/ 205 h 205"/>
                  <a:gd name="T2" fmla="*/ 0 w 402"/>
                  <a:gd name="T3" fmla="*/ 21 h 205"/>
                  <a:gd name="T4" fmla="*/ 10 w 402"/>
                  <a:gd name="T5" fmla="*/ 0 h 205"/>
                  <a:gd name="T6" fmla="*/ 402 w 402"/>
                  <a:gd name="T7" fmla="*/ 184 h 205"/>
                  <a:gd name="T8" fmla="*/ 390 w 402"/>
                  <a:gd name="T9" fmla="*/ 205 h 205"/>
                </a:gdLst>
                <a:ahLst/>
                <a:cxnLst>
                  <a:cxn ang="0">
                    <a:pos x="T0" y="T1"/>
                  </a:cxn>
                  <a:cxn ang="0">
                    <a:pos x="T2" y="T3"/>
                  </a:cxn>
                  <a:cxn ang="0">
                    <a:pos x="T4" y="T5"/>
                  </a:cxn>
                  <a:cxn ang="0">
                    <a:pos x="T6" y="T7"/>
                  </a:cxn>
                  <a:cxn ang="0">
                    <a:pos x="T8" y="T9"/>
                  </a:cxn>
                </a:cxnLst>
                <a:rect l="0" t="0" r="r" b="b"/>
                <a:pathLst>
                  <a:path w="402" h="205">
                    <a:moveTo>
                      <a:pt x="390" y="205"/>
                    </a:moveTo>
                    <a:lnTo>
                      <a:pt x="0" y="21"/>
                    </a:lnTo>
                    <a:lnTo>
                      <a:pt x="10" y="0"/>
                    </a:lnTo>
                    <a:lnTo>
                      <a:pt x="402" y="184"/>
                    </a:lnTo>
                    <a:lnTo>
                      <a:pt x="390" y="2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65" name="Freeform 99"/>
              <p:cNvSpPr/>
              <p:nvPr/>
            </p:nvSpPr>
            <p:spPr>
              <a:xfrm>
                <a:off x="141" y="77"/>
                <a:ext cx="363" cy="202"/>
              </a:xfrm>
              <a:custGeom>
                <a:avLst/>
                <a:gdLst>
                  <a:gd name="T0" fmla="*/ 10 w 363"/>
                  <a:gd name="T1" fmla="*/ 202 h 202"/>
                  <a:gd name="T2" fmla="*/ 0 w 363"/>
                  <a:gd name="T3" fmla="*/ 183 h 202"/>
                  <a:gd name="T4" fmla="*/ 354 w 363"/>
                  <a:gd name="T5" fmla="*/ 0 h 202"/>
                  <a:gd name="T6" fmla="*/ 363 w 363"/>
                  <a:gd name="T7" fmla="*/ 19 h 202"/>
                  <a:gd name="T8" fmla="*/ 10 w 363"/>
                  <a:gd name="T9" fmla="*/ 202 h 202"/>
                </a:gdLst>
                <a:ahLst/>
                <a:cxnLst>
                  <a:cxn ang="0">
                    <a:pos x="T0" y="T1"/>
                  </a:cxn>
                  <a:cxn ang="0">
                    <a:pos x="T2" y="T3"/>
                  </a:cxn>
                  <a:cxn ang="0">
                    <a:pos x="T4" y="T5"/>
                  </a:cxn>
                  <a:cxn ang="0">
                    <a:pos x="T6" y="T7"/>
                  </a:cxn>
                  <a:cxn ang="0">
                    <a:pos x="T8" y="T9"/>
                  </a:cxn>
                </a:cxnLst>
                <a:rect l="0" t="0" r="r" b="b"/>
                <a:pathLst>
                  <a:path w="363" h="202">
                    <a:moveTo>
                      <a:pt x="10" y="202"/>
                    </a:moveTo>
                    <a:lnTo>
                      <a:pt x="0" y="183"/>
                    </a:lnTo>
                    <a:lnTo>
                      <a:pt x="354" y="0"/>
                    </a:lnTo>
                    <a:lnTo>
                      <a:pt x="363" y="19"/>
                    </a:lnTo>
                    <a:lnTo>
                      <a:pt x="10" y="2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66" name="Rectangle 100"/>
              <p:cNvSpPr>
                <a:spLocks noChangeArrowheads="1"/>
              </p:cNvSpPr>
              <p:nvPr/>
            </p:nvSpPr>
            <p:spPr>
              <a:xfrm>
                <a:off x="119" y="86"/>
                <a:ext cx="388"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67" name="Rectangle 101"/>
              <p:cNvSpPr>
                <a:spLocks noChangeArrowheads="1"/>
              </p:cNvSpPr>
              <p:nvPr/>
            </p:nvSpPr>
            <p:spPr>
              <a:xfrm>
                <a:off x="139" y="246"/>
                <a:ext cx="380"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grpSp>
        <p:grpSp>
          <p:nvGrpSpPr>
            <p:cNvPr id="168" name="Group 81"/>
            <p:cNvGrpSpPr>
              <a:grpSpLocks noChangeAspect="1"/>
            </p:cNvGrpSpPr>
            <p:nvPr/>
          </p:nvGrpSpPr>
          <p:grpSpPr>
            <a:xfrm>
              <a:off x="2390112" y="4438691"/>
              <a:ext cx="421076" cy="362829"/>
              <a:chOff x="0" y="0"/>
              <a:chExt cx="631" cy="709"/>
            </a:xfrm>
          </p:grpSpPr>
          <p:sp>
            <p:nvSpPr>
              <p:cNvPr id="169" name="AutoShape 80"/>
              <p:cNvSpPr>
                <a:spLocks noChangeAspect="1" noChangeArrowheads="1" noTextEdit="1"/>
              </p:cNvSpPr>
              <p:nvPr/>
            </p:nvSpPr>
            <p:spPr>
              <a:xfrm>
                <a:off x="0" y="0"/>
                <a:ext cx="631"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0" name="Freeform 82"/>
              <p:cNvSpPr/>
              <p:nvPr/>
            </p:nvSpPr>
            <p:spPr>
              <a:xfrm>
                <a:off x="0" y="0"/>
                <a:ext cx="631" cy="707"/>
              </a:xfrm>
              <a:custGeom>
                <a:avLst/>
                <a:gdLst>
                  <a:gd name="T0" fmla="*/ 29 w 264"/>
                  <a:gd name="T1" fmla="*/ 296 h 296"/>
                  <a:gd name="T2" fmla="*/ 236 w 264"/>
                  <a:gd name="T3" fmla="*/ 296 h 296"/>
                  <a:gd name="T4" fmla="*/ 264 w 264"/>
                  <a:gd name="T5" fmla="*/ 268 h 296"/>
                  <a:gd name="T6" fmla="*/ 264 w 264"/>
                  <a:gd name="T7" fmla="*/ 29 h 296"/>
                  <a:gd name="T8" fmla="*/ 236 w 264"/>
                  <a:gd name="T9" fmla="*/ 0 h 296"/>
                  <a:gd name="T10" fmla="*/ 29 w 264"/>
                  <a:gd name="T11" fmla="*/ 0 h 296"/>
                  <a:gd name="T12" fmla="*/ 0 w 264"/>
                  <a:gd name="T13" fmla="*/ 29 h 296"/>
                  <a:gd name="T14" fmla="*/ 0 w 264"/>
                  <a:gd name="T15" fmla="*/ 268 h 296"/>
                  <a:gd name="T16" fmla="*/ 29 w 264"/>
                  <a:gd name="T17"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296">
                    <a:moveTo>
                      <a:pt x="29" y="296"/>
                    </a:moveTo>
                    <a:cubicBezTo>
                      <a:pt x="236" y="296"/>
                      <a:pt x="236" y="296"/>
                      <a:pt x="236" y="296"/>
                    </a:cubicBezTo>
                    <a:cubicBezTo>
                      <a:pt x="252" y="296"/>
                      <a:pt x="264" y="284"/>
                      <a:pt x="264" y="268"/>
                    </a:cubicBezTo>
                    <a:cubicBezTo>
                      <a:pt x="264" y="29"/>
                      <a:pt x="264" y="29"/>
                      <a:pt x="264" y="29"/>
                    </a:cubicBezTo>
                    <a:cubicBezTo>
                      <a:pt x="264" y="13"/>
                      <a:pt x="252" y="0"/>
                      <a:pt x="236" y="0"/>
                    </a:cubicBezTo>
                    <a:cubicBezTo>
                      <a:pt x="29" y="0"/>
                      <a:pt x="29" y="0"/>
                      <a:pt x="29" y="0"/>
                    </a:cubicBezTo>
                    <a:cubicBezTo>
                      <a:pt x="13" y="0"/>
                      <a:pt x="0" y="13"/>
                      <a:pt x="0" y="29"/>
                    </a:cubicBezTo>
                    <a:cubicBezTo>
                      <a:pt x="0" y="268"/>
                      <a:pt x="0" y="268"/>
                      <a:pt x="0" y="268"/>
                    </a:cubicBezTo>
                    <a:cubicBezTo>
                      <a:pt x="0" y="284"/>
                      <a:pt x="13" y="296"/>
                      <a:pt x="29" y="296"/>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1" name="Freeform 83"/>
              <p:cNvSpPr/>
              <p:nvPr/>
            </p:nvSpPr>
            <p:spPr>
              <a:xfrm>
                <a:off x="88" y="334"/>
                <a:ext cx="48" cy="320"/>
              </a:xfrm>
              <a:custGeom>
                <a:avLst/>
                <a:gdLst>
                  <a:gd name="T0" fmla="*/ 48 w 48"/>
                  <a:gd name="T1" fmla="*/ 320 h 320"/>
                  <a:gd name="T2" fmla="*/ 0 w 48"/>
                  <a:gd name="T3" fmla="*/ 284 h 320"/>
                  <a:gd name="T4" fmla="*/ 0 w 48"/>
                  <a:gd name="T5" fmla="*/ 31 h 320"/>
                  <a:gd name="T6" fmla="*/ 48 w 48"/>
                  <a:gd name="T7" fmla="*/ 0 h 320"/>
                  <a:gd name="T8" fmla="*/ 48 w 48"/>
                  <a:gd name="T9" fmla="*/ 320 h 320"/>
                </a:gdLst>
                <a:ahLst/>
                <a:cxnLst>
                  <a:cxn ang="0">
                    <a:pos x="T0" y="T1"/>
                  </a:cxn>
                  <a:cxn ang="0">
                    <a:pos x="T2" y="T3"/>
                  </a:cxn>
                  <a:cxn ang="0">
                    <a:pos x="T4" y="T5"/>
                  </a:cxn>
                  <a:cxn ang="0">
                    <a:pos x="T6" y="T7"/>
                  </a:cxn>
                  <a:cxn ang="0">
                    <a:pos x="T8" y="T9"/>
                  </a:cxn>
                </a:cxnLst>
                <a:rect l="0" t="0" r="r" b="b"/>
                <a:pathLst>
                  <a:path w="48" h="320">
                    <a:moveTo>
                      <a:pt x="48" y="320"/>
                    </a:moveTo>
                    <a:lnTo>
                      <a:pt x="0" y="284"/>
                    </a:lnTo>
                    <a:lnTo>
                      <a:pt x="0" y="31"/>
                    </a:lnTo>
                    <a:lnTo>
                      <a:pt x="48" y="0"/>
                    </a:lnTo>
                    <a:lnTo>
                      <a:pt x="48"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2" name="Freeform 84"/>
              <p:cNvSpPr/>
              <p:nvPr/>
            </p:nvSpPr>
            <p:spPr>
              <a:xfrm>
                <a:off x="497" y="334"/>
                <a:ext cx="48" cy="320"/>
              </a:xfrm>
              <a:custGeom>
                <a:avLst/>
                <a:gdLst>
                  <a:gd name="T0" fmla="*/ 0 w 48"/>
                  <a:gd name="T1" fmla="*/ 320 h 320"/>
                  <a:gd name="T2" fmla="*/ 48 w 48"/>
                  <a:gd name="T3" fmla="*/ 284 h 320"/>
                  <a:gd name="T4" fmla="*/ 48 w 48"/>
                  <a:gd name="T5" fmla="*/ 31 h 320"/>
                  <a:gd name="T6" fmla="*/ 0 w 48"/>
                  <a:gd name="T7" fmla="*/ 0 h 320"/>
                  <a:gd name="T8" fmla="*/ 0 w 48"/>
                  <a:gd name="T9" fmla="*/ 320 h 320"/>
                </a:gdLst>
                <a:ahLst/>
                <a:cxnLst>
                  <a:cxn ang="0">
                    <a:pos x="T0" y="T1"/>
                  </a:cxn>
                  <a:cxn ang="0">
                    <a:pos x="T2" y="T3"/>
                  </a:cxn>
                  <a:cxn ang="0">
                    <a:pos x="T4" y="T5"/>
                  </a:cxn>
                  <a:cxn ang="0">
                    <a:pos x="T6" y="T7"/>
                  </a:cxn>
                  <a:cxn ang="0">
                    <a:pos x="T8" y="T9"/>
                  </a:cxn>
                </a:cxnLst>
                <a:rect l="0" t="0" r="r" b="b"/>
                <a:pathLst>
                  <a:path w="48" h="320">
                    <a:moveTo>
                      <a:pt x="0" y="320"/>
                    </a:moveTo>
                    <a:lnTo>
                      <a:pt x="48" y="284"/>
                    </a:lnTo>
                    <a:lnTo>
                      <a:pt x="48" y="31"/>
                    </a:lnTo>
                    <a:lnTo>
                      <a:pt x="0" y="0"/>
                    </a:lnTo>
                    <a:lnTo>
                      <a:pt x="0"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3" name="Freeform 85"/>
              <p:cNvSpPr>
                <a:spLocks noEditPoints="1"/>
              </p:cNvSpPr>
              <p:nvPr/>
            </p:nvSpPr>
            <p:spPr>
              <a:xfrm>
                <a:off x="229" y="406"/>
                <a:ext cx="170" cy="167"/>
              </a:xfrm>
              <a:custGeom>
                <a:avLst/>
                <a:gdLst>
                  <a:gd name="T0" fmla="*/ 35 w 71"/>
                  <a:gd name="T1" fmla="*/ 0 h 70"/>
                  <a:gd name="T2" fmla="*/ 0 w 71"/>
                  <a:gd name="T3" fmla="*/ 35 h 70"/>
                  <a:gd name="T4" fmla="*/ 35 w 71"/>
                  <a:gd name="T5" fmla="*/ 70 h 70"/>
                  <a:gd name="T6" fmla="*/ 71 w 71"/>
                  <a:gd name="T7" fmla="*/ 35 h 70"/>
                  <a:gd name="T8" fmla="*/ 35 w 71"/>
                  <a:gd name="T9" fmla="*/ 0 h 70"/>
                  <a:gd name="T10" fmla="*/ 35 w 71"/>
                  <a:gd name="T11" fmla="*/ 60 h 70"/>
                  <a:gd name="T12" fmla="*/ 11 w 71"/>
                  <a:gd name="T13" fmla="*/ 35 h 70"/>
                  <a:gd name="T14" fmla="*/ 35 w 71"/>
                  <a:gd name="T15" fmla="*/ 10 h 70"/>
                  <a:gd name="T16" fmla="*/ 60 w 71"/>
                  <a:gd name="T17" fmla="*/ 35 h 70"/>
                  <a:gd name="T18" fmla="*/ 35 w 71"/>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0">
                    <a:moveTo>
                      <a:pt x="35" y="0"/>
                    </a:moveTo>
                    <a:cubicBezTo>
                      <a:pt x="16" y="0"/>
                      <a:pt x="0" y="16"/>
                      <a:pt x="0" y="35"/>
                    </a:cubicBezTo>
                    <a:cubicBezTo>
                      <a:pt x="0" y="54"/>
                      <a:pt x="16" y="70"/>
                      <a:pt x="35" y="70"/>
                    </a:cubicBezTo>
                    <a:cubicBezTo>
                      <a:pt x="55" y="70"/>
                      <a:pt x="71" y="54"/>
                      <a:pt x="71" y="35"/>
                    </a:cubicBezTo>
                    <a:cubicBezTo>
                      <a:pt x="71" y="16"/>
                      <a:pt x="55" y="0"/>
                      <a:pt x="35" y="0"/>
                    </a:cubicBezTo>
                    <a:close/>
                    <a:moveTo>
                      <a:pt x="35" y="60"/>
                    </a:moveTo>
                    <a:cubicBezTo>
                      <a:pt x="22" y="60"/>
                      <a:pt x="11" y="49"/>
                      <a:pt x="11" y="35"/>
                    </a:cubicBezTo>
                    <a:cubicBezTo>
                      <a:pt x="11" y="21"/>
                      <a:pt x="22" y="10"/>
                      <a:pt x="35" y="10"/>
                    </a:cubicBezTo>
                    <a:cubicBezTo>
                      <a:pt x="49" y="10"/>
                      <a:pt x="60" y="21"/>
                      <a:pt x="60" y="35"/>
                    </a:cubicBezTo>
                    <a:cubicBezTo>
                      <a:pt x="60" y="49"/>
                      <a:pt x="49" y="60"/>
                      <a:pt x="35"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4" name="Freeform 86"/>
              <p:cNvSpPr/>
              <p:nvPr/>
            </p:nvSpPr>
            <p:spPr>
              <a:xfrm>
                <a:off x="184" y="389"/>
                <a:ext cx="98" cy="72"/>
              </a:xfrm>
              <a:custGeom>
                <a:avLst/>
                <a:gdLst>
                  <a:gd name="T0" fmla="*/ 77 w 98"/>
                  <a:gd name="T1" fmla="*/ 72 h 72"/>
                  <a:gd name="T2" fmla="*/ 36 w 98"/>
                  <a:gd name="T3" fmla="*/ 34 h 72"/>
                  <a:gd name="T4" fmla="*/ 0 w 98"/>
                  <a:gd name="T5" fmla="*/ 34 h 72"/>
                  <a:gd name="T6" fmla="*/ 0 w 98"/>
                  <a:gd name="T7" fmla="*/ 0 h 72"/>
                  <a:gd name="T8" fmla="*/ 48 w 98"/>
                  <a:gd name="T9" fmla="*/ 0 h 72"/>
                  <a:gd name="T10" fmla="*/ 98 w 98"/>
                  <a:gd name="T11" fmla="*/ 50 h 72"/>
                  <a:gd name="T12" fmla="*/ 77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77" y="72"/>
                    </a:moveTo>
                    <a:lnTo>
                      <a:pt x="36" y="34"/>
                    </a:lnTo>
                    <a:lnTo>
                      <a:pt x="0" y="34"/>
                    </a:lnTo>
                    <a:lnTo>
                      <a:pt x="0" y="0"/>
                    </a:lnTo>
                    <a:lnTo>
                      <a:pt x="48" y="0"/>
                    </a:lnTo>
                    <a:lnTo>
                      <a:pt x="98" y="50"/>
                    </a:lnTo>
                    <a:lnTo>
                      <a:pt x="77"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5" name="Freeform 87"/>
              <p:cNvSpPr/>
              <p:nvPr/>
            </p:nvSpPr>
            <p:spPr>
              <a:xfrm>
                <a:off x="151" y="368"/>
                <a:ext cx="38" cy="79"/>
              </a:xfrm>
              <a:custGeom>
                <a:avLst/>
                <a:gdLst>
                  <a:gd name="T0" fmla="*/ 38 w 38"/>
                  <a:gd name="T1" fmla="*/ 0 h 79"/>
                  <a:gd name="T2" fmla="*/ 38 w 38"/>
                  <a:gd name="T3" fmla="*/ 79 h 79"/>
                  <a:gd name="T4" fmla="*/ 0 w 38"/>
                  <a:gd name="T5" fmla="*/ 38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38"/>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6" name="Freeform 88"/>
              <p:cNvSpPr/>
              <p:nvPr/>
            </p:nvSpPr>
            <p:spPr>
              <a:xfrm>
                <a:off x="354" y="389"/>
                <a:ext cx="95" cy="72"/>
              </a:xfrm>
              <a:custGeom>
                <a:avLst/>
                <a:gdLst>
                  <a:gd name="T0" fmla="*/ 21 w 95"/>
                  <a:gd name="T1" fmla="*/ 72 h 72"/>
                  <a:gd name="T2" fmla="*/ 0 w 95"/>
                  <a:gd name="T3" fmla="*/ 50 h 72"/>
                  <a:gd name="T4" fmla="*/ 48 w 95"/>
                  <a:gd name="T5" fmla="*/ 0 h 72"/>
                  <a:gd name="T6" fmla="*/ 95 w 95"/>
                  <a:gd name="T7" fmla="*/ 0 h 72"/>
                  <a:gd name="T8" fmla="*/ 95 w 95"/>
                  <a:gd name="T9" fmla="*/ 34 h 72"/>
                  <a:gd name="T10" fmla="*/ 62 w 95"/>
                  <a:gd name="T11" fmla="*/ 34 h 72"/>
                  <a:gd name="T12" fmla="*/ 21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21" y="72"/>
                    </a:moveTo>
                    <a:lnTo>
                      <a:pt x="0" y="50"/>
                    </a:lnTo>
                    <a:lnTo>
                      <a:pt x="48" y="0"/>
                    </a:lnTo>
                    <a:lnTo>
                      <a:pt x="95" y="0"/>
                    </a:lnTo>
                    <a:lnTo>
                      <a:pt x="95" y="34"/>
                    </a:lnTo>
                    <a:lnTo>
                      <a:pt x="62" y="34"/>
                    </a:lnTo>
                    <a:lnTo>
                      <a:pt x="21"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7" name="Freeform 89"/>
              <p:cNvSpPr/>
              <p:nvPr/>
            </p:nvSpPr>
            <p:spPr>
              <a:xfrm>
                <a:off x="445" y="368"/>
                <a:ext cx="40" cy="79"/>
              </a:xfrm>
              <a:custGeom>
                <a:avLst/>
                <a:gdLst>
                  <a:gd name="T0" fmla="*/ 0 w 40"/>
                  <a:gd name="T1" fmla="*/ 79 h 79"/>
                  <a:gd name="T2" fmla="*/ 0 w 40"/>
                  <a:gd name="T3" fmla="*/ 0 h 79"/>
                  <a:gd name="T4" fmla="*/ 40 w 40"/>
                  <a:gd name="T5" fmla="*/ 38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38"/>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8" name="Freeform 90"/>
              <p:cNvSpPr/>
              <p:nvPr/>
            </p:nvSpPr>
            <p:spPr>
              <a:xfrm>
                <a:off x="184" y="523"/>
                <a:ext cx="98" cy="72"/>
              </a:xfrm>
              <a:custGeom>
                <a:avLst/>
                <a:gdLst>
                  <a:gd name="T0" fmla="*/ 48 w 98"/>
                  <a:gd name="T1" fmla="*/ 72 h 72"/>
                  <a:gd name="T2" fmla="*/ 0 w 98"/>
                  <a:gd name="T3" fmla="*/ 72 h 72"/>
                  <a:gd name="T4" fmla="*/ 0 w 98"/>
                  <a:gd name="T5" fmla="*/ 38 h 72"/>
                  <a:gd name="T6" fmla="*/ 36 w 98"/>
                  <a:gd name="T7" fmla="*/ 38 h 72"/>
                  <a:gd name="T8" fmla="*/ 77 w 98"/>
                  <a:gd name="T9" fmla="*/ 0 h 72"/>
                  <a:gd name="T10" fmla="*/ 98 w 98"/>
                  <a:gd name="T11" fmla="*/ 21 h 72"/>
                  <a:gd name="T12" fmla="*/ 48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48" y="72"/>
                    </a:moveTo>
                    <a:lnTo>
                      <a:pt x="0" y="72"/>
                    </a:lnTo>
                    <a:lnTo>
                      <a:pt x="0" y="38"/>
                    </a:lnTo>
                    <a:lnTo>
                      <a:pt x="36" y="38"/>
                    </a:lnTo>
                    <a:lnTo>
                      <a:pt x="77" y="0"/>
                    </a:lnTo>
                    <a:lnTo>
                      <a:pt x="98" y="21"/>
                    </a:lnTo>
                    <a:lnTo>
                      <a:pt x="4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79" name="Freeform 91"/>
              <p:cNvSpPr/>
              <p:nvPr/>
            </p:nvSpPr>
            <p:spPr>
              <a:xfrm>
                <a:off x="151" y="537"/>
                <a:ext cx="38" cy="79"/>
              </a:xfrm>
              <a:custGeom>
                <a:avLst/>
                <a:gdLst>
                  <a:gd name="T0" fmla="*/ 38 w 38"/>
                  <a:gd name="T1" fmla="*/ 0 h 79"/>
                  <a:gd name="T2" fmla="*/ 38 w 38"/>
                  <a:gd name="T3" fmla="*/ 79 h 79"/>
                  <a:gd name="T4" fmla="*/ 0 w 38"/>
                  <a:gd name="T5" fmla="*/ 41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41"/>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0" name="Freeform 92"/>
              <p:cNvSpPr/>
              <p:nvPr/>
            </p:nvSpPr>
            <p:spPr>
              <a:xfrm>
                <a:off x="354" y="523"/>
                <a:ext cx="95" cy="72"/>
              </a:xfrm>
              <a:custGeom>
                <a:avLst/>
                <a:gdLst>
                  <a:gd name="T0" fmla="*/ 95 w 95"/>
                  <a:gd name="T1" fmla="*/ 72 h 72"/>
                  <a:gd name="T2" fmla="*/ 48 w 95"/>
                  <a:gd name="T3" fmla="*/ 72 h 72"/>
                  <a:gd name="T4" fmla="*/ 0 w 95"/>
                  <a:gd name="T5" fmla="*/ 21 h 72"/>
                  <a:gd name="T6" fmla="*/ 21 w 95"/>
                  <a:gd name="T7" fmla="*/ 0 h 72"/>
                  <a:gd name="T8" fmla="*/ 62 w 95"/>
                  <a:gd name="T9" fmla="*/ 38 h 72"/>
                  <a:gd name="T10" fmla="*/ 95 w 95"/>
                  <a:gd name="T11" fmla="*/ 38 h 72"/>
                  <a:gd name="T12" fmla="*/ 95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95" y="72"/>
                    </a:moveTo>
                    <a:lnTo>
                      <a:pt x="48" y="72"/>
                    </a:lnTo>
                    <a:lnTo>
                      <a:pt x="0" y="21"/>
                    </a:lnTo>
                    <a:lnTo>
                      <a:pt x="21" y="0"/>
                    </a:lnTo>
                    <a:lnTo>
                      <a:pt x="62" y="38"/>
                    </a:lnTo>
                    <a:lnTo>
                      <a:pt x="95" y="38"/>
                    </a:lnTo>
                    <a:lnTo>
                      <a:pt x="95"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1" name="Freeform 93"/>
              <p:cNvSpPr/>
              <p:nvPr/>
            </p:nvSpPr>
            <p:spPr>
              <a:xfrm>
                <a:off x="445" y="537"/>
                <a:ext cx="40" cy="79"/>
              </a:xfrm>
              <a:custGeom>
                <a:avLst/>
                <a:gdLst>
                  <a:gd name="T0" fmla="*/ 0 w 40"/>
                  <a:gd name="T1" fmla="*/ 79 h 79"/>
                  <a:gd name="T2" fmla="*/ 0 w 40"/>
                  <a:gd name="T3" fmla="*/ 0 h 79"/>
                  <a:gd name="T4" fmla="*/ 40 w 40"/>
                  <a:gd name="T5" fmla="*/ 41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41"/>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2" name="Rectangle 94"/>
              <p:cNvSpPr>
                <a:spLocks noChangeArrowheads="1"/>
              </p:cNvSpPr>
              <p:nvPr/>
            </p:nvSpPr>
            <p:spPr>
              <a:xfrm>
                <a:off x="115"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3" name="Rectangle 95"/>
              <p:cNvSpPr>
                <a:spLocks noChangeArrowheads="1"/>
              </p:cNvSpPr>
              <p:nvPr/>
            </p:nvSpPr>
            <p:spPr>
              <a:xfrm>
                <a:off x="452"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4" name="Rectangle 96"/>
              <p:cNvSpPr>
                <a:spLocks noChangeArrowheads="1"/>
              </p:cNvSpPr>
              <p:nvPr/>
            </p:nvSpPr>
            <p:spPr>
              <a:xfrm>
                <a:off x="115"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5" name="Rectangle 97"/>
              <p:cNvSpPr>
                <a:spLocks noChangeArrowheads="1"/>
              </p:cNvSpPr>
              <p:nvPr/>
            </p:nvSpPr>
            <p:spPr>
              <a:xfrm>
                <a:off x="452"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6" name="Freeform 98"/>
              <p:cNvSpPr/>
              <p:nvPr/>
            </p:nvSpPr>
            <p:spPr>
              <a:xfrm>
                <a:off x="117" y="72"/>
                <a:ext cx="402" cy="205"/>
              </a:xfrm>
              <a:custGeom>
                <a:avLst/>
                <a:gdLst>
                  <a:gd name="T0" fmla="*/ 390 w 402"/>
                  <a:gd name="T1" fmla="*/ 205 h 205"/>
                  <a:gd name="T2" fmla="*/ 0 w 402"/>
                  <a:gd name="T3" fmla="*/ 21 h 205"/>
                  <a:gd name="T4" fmla="*/ 10 w 402"/>
                  <a:gd name="T5" fmla="*/ 0 h 205"/>
                  <a:gd name="T6" fmla="*/ 402 w 402"/>
                  <a:gd name="T7" fmla="*/ 184 h 205"/>
                  <a:gd name="T8" fmla="*/ 390 w 402"/>
                  <a:gd name="T9" fmla="*/ 205 h 205"/>
                </a:gdLst>
                <a:ahLst/>
                <a:cxnLst>
                  <a:cxn ang="0">
                    <a:pos x="T0" y="T1"/>
                  </a:cxn>
                  <a:cxn ang="0">
                    <a:pos x="T2" y="T3"/>
                  </a:cxn>
                  <a:cxn ang="0">
                    <a:pos x="T4" y="T5"/>
                  </a:cxn>
                  <a:cxn ang="0">
                    <a:pos x="T6" y="T7"/>
                  </a:cxn>
                  <a:cxn ang="0">
                    <a:pos x="T8" y="T9"/>
                  </a:cxn>
                </a:cxnLst>
                <a:rect l="0" t="0" r="r" b="b"/>
                <a:pathLst>
                  <a:path w="402" h="205">
                    <a:moveTo>
                      <a:pt x="390" y="205"/>
                    </a:moveTo>
                    <a:lnTo>
                      <a:pt x="0" y="21"/>
                    </a:lnTo>
                    <a:lnTo>
                      <a:pt x="10" y="0"/>
                    </a:lnTo>
                    <a:lnTo>
                      <a:pt x="402" y="184"/>
                    </a:lnTo>
                    <a:lnTo>
                      <a:pt x="390" y="2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7" name="Freeform 99"/>
              <p:cNvSpPr/>
              <p:nvPr/>
            </p:nvSpPr>
            <p:spPr>
              <a:xfrm>
                <a:off x="141" y="77"/>
                <a:ext cx="363" cy="202"/>
              </a:xfrm>
              <a:custGeom>
                <a:avLst/>
                <a:gdLst>
                  <a:gd name="T0" fmla="*/ 10 w 363"/>
                  <a:gd name="T1" fmla="*/ 202 h 202"/>
                  <a:gd name="T2" fmla="*/ 0 w 363"/>
                  <a:gd name="T3" fmla="*/ 183 h 202"/>
                  <a:gd name="T4" fmla="*/ 354 w 363"/>
                  <a:gd name="T5" fmla="*/ 0 h 202"/>
                  <a:gd name="T6" fmla="*/ 363 w 363"/>
                  <a:gd name="T7" fmla="*/ 19 h 202"/>
                  <a:gd name="T8" fmla="*/ 10 w 363"/>
                  <a:gd name="T9" fmla="*/ 202 h 202"/>
                </a:gdLst>
                <a:ahLst/>
                <a:cxnLst>
                  <a:cxn ang="0">
                    <a:pos x="T0" y="T1"/>
                  </a:cxn>
                  <a:cxn ang="0">
                    <a:pos x="T2" y="T3"/>
                  </a:cxn>
                  <a:cxn ang="0">
                    <a:pos x="T4" y="T5"/>
                  </a:cxn>
                  <a:cxn ang="0">
                    <a:pos x="T6" y="T7"/>
                  </a:cxn>
                  <a:cxn ang="0">
                    <a:pos x="T8" y="T9"/>
                  </a:cxn>
                </a:cxnLst>
                <a:rect l="0" t="0" r="r" b="b"/>
                <a:pathLst>
                  <a:path w="363" h="202">
                    <a:moveTo>
                      <a:pt x="10" y="202"/>
                    </a:moveTo>
                    <a:lnTo>
                      <a:pt x="0" y="183"/>
                    </a:lnTo>
                    <a:lnTo>
                      <a:pt x="354" y="0"/>
                    </a:lnTo>
                    <a:lnTo>
                      <a:pt x="363" y="19"/>
                    </a:lnTo>
                    <a:lnTo>
                      <a:pt x="10" y="2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8" name="Rectangle 100"/>
              <p:cNvSpPr>
                <a:spLocks noChangeArrowheads="1"/>
              </p:cNvSpPr>
              <p:nvPr/>
            </p:nvSpPr>
            <p:spPr>
              <a:xfrm>
                <a:off x="119" y="86"/>
                <a:ext cx="388"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89" name="Rectangle 101"/>
              <p:cNvSpPr>
                <a:spLocks noChangeArrowheads="1"/>
              </p:cNvSpPr>
              <p:nvPr/>
            </p:nvSpPr>
            <p:spPr>
              <a:xfrm>
                <a:off x="139" y="246"/>
                <a:ext cx="380"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grpSp>
        <p:cxnSp>
          <p:nvCxnSpPr>
            <p:cNvPr id="190" name="直接连接符 189"/>
            <p:cNvCxnSpPr/>
            <p:nvPr/>
          </p:nvCxnSpPr>
          <p:spPr>
            <a:xfrm>
              <a:off x="1046910" y="1751666"/>
              <a:ext cx="890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59" idx="3"/>
            </p:cNvCxnSpPr>
            <p:nvPr/>
          </p:nvCxnSpPr>
          <p:spPr>
            <a:xfrm>
              <a:off x="1050908" y="2783964"/>
              <a:ext cx="886160" cy="7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1046780" y="3842088"/>
              <a:ext cx="886160" cy="7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96179" y="3001355"/>
              <a:ext cx="0" cy="60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785488" y="1966324"/>
              <a:ext cx="0" cy="600091"/>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7006" y="1936389"/>
              <a:ext cx="530915"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省公司</a:t>
              </a:r>
            </a:p>
          </p:txBody>
        </p:sp>
        <p:sp>
          <p:nvSpPr>
            <p:cNvPr id="206" name="文本框 205"/>
            <p:cNvSpPr txBox="1"/>
            <p:nvPr/>
          </p:nvSpPr>
          <p:spPr>
            <a:xfrm>
              <a:off x="536088" y="2968965"/>
              <a:ext cx="713657"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地市公司</a:t>
              </a:r>
              <a:r>
                <a:rPr lang="en-US" altLang="zh-CN" sz="900" dirty="0">
                  <a:latin typeface="微软雅黑" panose="020B0503020204020204" pitchFamily="34" charset="-122"/>
                  <a:ea typeface="微软雅黑" panose="020B0503020204020204" pitchFamily="34" charset="-122"/>
                </a:rPr>
                <a:t>1</a:t>
              </a:r>
              <a:endParaRPr lang="zh-CN" altLang="en-US" sz="900" dirty="0">
                <a:latin typeface="微软雅黑" panose="020B0503020204020204" pitchFamily="34" charset="-122"/>
                <a:ea typeface="微软雅黑" panose="020B0503020204020204" pitchFamily="34" charset="-122"/>
              </a:endParaRPr>
            </a:p>
          </p:txBody>
        </p:sp>
        <p:sp>
          <p:nvSpPr>
            <p:cNvPr id="209" name="文本框 208"/>
            <p:cNvSpPr txBox="1"/>
            <p:nvPr/>
          </p:nvSpPr>
          <p:spPr>
            <a:xfrm>
              <a:off x="537466" y="4017001"/>
              <a:ext cx="482824"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厂站</a:t>
              </a:r>
              <a:r>
                <a:rPr lang="en-US" altLang="zh-CN" sz="900" dirty="0">
                  <a:latin typeface="微软雅黑" panose="020B0503020204020204" pitchFamily="34" charset="-122"/>
                  <a:ea typeface="微软雅黑" panose="020B0503020204020204" pitchFamily="34" charset="-122"/>
                </a:rPr>
                <a:t>1</a:t>
              </a:r>
              <a:endParaRPr lang="zh-CN" altLang="en-US" sz="900" dirty="0">
                <a:latin typeface="微软雅黑" panose="020B0503020204020204" pitchFamily="34" charset="-122"/>
                <a:ea typeface="微软雅黑" panose="020B0503020204020204" pitchFamily="34" charset="-122"/>
              </a:endParaRPr>
            </a:p>
          </p:txBody>
        </p:sp>
        <p:grpSp>
          <p:nvGrpSpPr>
            <p:cNvPr id="213" name="组合 212"/>
            <p:cNvGrpSpPr/>
            <p:nvPr/>
          </p:nvGrpSpPr>
          <p:grpSpPr>
            <a:xfrm>
              <a:off x="1843755" y="1549754"/>
              <a:ext cx="713657" cy="2725086"/>
              <a:chOff x="1939684" y="1518645"/>
              <a:chExt cx="713657" cy="2725086"/>
            </a:xfrm>
          </p:grpSpPr>
          <p:grpSp>
            <p:nvGrpSpPr>
              <p:cNvPr id="36" name="Group 81"/>
              <p:cNvGrpSpPr>
                <a:grpSpLocks noChangeAspect="1"/>
              </p:cNvGrpSpPr>
              <p:nvPr/>
            </p:nvGrpSpPr>
            <p:grpSpPr>
              <a:xfrm>
                <a:off x="2036004" y="1518645"/>
                <a:ext cx="521017" cy="448945"/>
                <a:chOff x="0" y="0"/>
                <a:chExt cx="631" cy="709"/>
              </a:xfrm>
            </p:grpSpPr>
            <p:sp>
              <p:nvSpPr>
                <p:cNvPr id="37" name="AutoShape 80"/>
                <p:cNvSpPr>
                  <a:spLocks noChangeAspect="1" noChangeArrowheads="1" noTextEdit="1"/>
                </p:cNvSpPr>
                <p:nvPr/>
              </p:nvSpPr>
              <p:spPr>
                <a:xfrm>
                  <a:off x="0" y="0"/>
                  <a:ext cx="631"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38" name="Freeform 82"/>
                <p:cNvSpPr/>
                <p:nvPr/>
              </p:nvSpPr>
              <p:spPr>
                <a:xfrm>
                  <a:off x="0" y="0"/>
                  <a:ext cx="631" cy="707"/>
                </a:xfrm>
                <a:custGeom>
                  <a:avLst/>
                  <a:gdLst>
                    <a:gd name="T0" fmla="*/ 29 w 264"/>
                    <a:gd name="T1" fmla="*/ 296 h 296"/>
                    <a:gd name="T2" fmla="*/ 236 w 264"/>
                    <a:gd name="T3" fmla="*/ 296 h 296"/>
                    <a:gd name="T4" fmla="*/ 264 w 264"/>
                    <a:gd name="T5" fmla="*/ 268 h 296"/>
                    <a:gd name="T6" fmla="*/ 264 w 264"/>
                    <a:gd name="T7" fmla="*/ 29 h 296"/>
                    <a:gd name="T8" fmla="*/ 236 w 264"/>
                    <a:gd name="T9" fmla="*/ 0 h 296"/>
                    <a:gd name="T10" fmla="*/ 29 w 264"/>
                    <a:gd name="T11" fmla="*/ 0 h 296"/>
                    <a:gd name="T12" fmla="*/ 0 w 264"/>
                    <a:gd name="T13" fmla="*/ 29 h 296"/>
                    <a:gd name="T14" fmla="*/ 0 w 264"/>
                    <a:gd name="T15" fmla="*/ 268 h 296"/>
                    <a:gd name="T16" fmla="*/ 29 w 264"/>
                    <a:gd name="T17"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296">
                      <a:moveTo>
                        <a:pt x="29" y="296"/>
                      </a:moveTo>
                      <a:cubicBezTo>
                        <a:pt x="236" y="296"/>
                        <a:pt x="236" y="296"/>
                        <a:pt x="236" y="296"/>
                      </a:cubicBezTo>
                      <a:cubicBezTo>
                        <a:pt x="252" y="296"/>
                        <a:pt x="264" y="284"/>
                        <a:pt x="264" y="268"/>
                      </a:cubicBezTo>
                      <a:cubicBezTo>
                        <a:pt x="264" y="29"/>
                        <a:pt x="264" y="29"/>
                        <a:pt x="264" y="29"/>
                      </a:cubicBezTo>
                      <a:cubicBezTo>
                        <a:pt x="264" y="13"/>
                        <a:pt x="252" y="0"/>
                        <a:pt x="236" y="0"/>
                      </a:cubicBezTo>
                      <a:cubicBezTo>
                        <a:pt x="29" y="0"/>
                        <a:pt x="29" y="0"/>
                        <a:pt x="29" y="0"/>
                      </a:cubicBezTo>
                      <a:cubicBezTo>
                        <a:pt x="13" y="0"/>
                        <a:pt x="0" y="13"/>
                        <a:pt x="0" y="29"/>
                      </a:cubicBezTo>
                      <a:cubicBezTo>
                        <a:pt x="0" y="268"/>
                        <a:pt x="0" y="268"/>
                        <a:pt x="0" y="268"/>
                      </a:cubicBezTo>
                      <a:cubicBezTo>
                        <a:pt x="0" y="284"/>
                        <a:pt x="13" y="296"/>
                        <a:pt x="29" y="296"/>
                      </a:cubicBezTo>
                      <a:close/>
                    </a:path>
                  </a:pathLst>
                </a:custGeom>
                <a:solidFill>
                  <a:srgbClr val="EEAD4B"/>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39" name="Freeform 83"/>
                <p:cNvSpPr/>
                <p:nvPr/>
              </p:nvSpPr>
              <p:spPr>
                <a:xfrm>
                  <a:off x="88" y="334"/>
                  <a:ext cx="48" cy="320"/>
                </a:xfrm>
                <a:custGeom>
                  <a:avLst/>
                  <a:gdLst>
                    <a:gd name="T0" fmla="*/ 48 w 48"/>
                    <a:gd name="T1" fmla="*/ 320 h 320"/>
                    <a:gd name="T2" fmla="*/ 0 w 48"/>
                    <a:gd name="T3" fmla="*/ 284 h 320"/>
                    <a:gd name="T4" fmla="*/ 0 w 48"/>
                    <a:gd name="T5" fmla="*/ 31 h 320"/>
                    <a:gd name="T6" fmla="*/ 48 w 48"/>
                    <a:gd name="T7" fmla="*/ 0 h 320"/>
                    <a:gd name="T8" fmla="*/ 48 w 48"/>
                    <a:gd name="T9" fmla="*/ 320 h 320"/>
                  </a:gdLst>
                  <a:ahLst/>
                  <a:cxnLst>
                    <a:cxn ang="0">
                      <a:pos x="T0" y="T1"/>
                    </a:cxn>
                    <a:cxn ang="0">
                      <a:pos x="T2" y="T3"/>
                    </a:cxn>
                    <a:cxn ang="0">
                      <a:pos x="T4" y="T5"/>
                    </a:cxn>
                    <a:cxn ang="0">
                      <a:pos x="T6" y="T7"/>
                    </a:cxn>
                    <a:cxn ang="0">
                      <a:pos x="T8" y="T9"/>
                    </a:cxn>
                  </a:cxnLst>
                  <a:rect l="0" t="0" r="r" b="b"/>
                  <a:pathLst>
                    <a:path w="48" h="320">
                      <a:moveTo>
                        <a:pt x="48" y="320"/>
                      </a:moveTo>
                      <a:lnTo>
                        <a:pt x="0" y="284"/>
                      </a:lnTo>
                      <a:lnTo>
                        <a:pt x="0" y="31"/>
                      </a:lnTo>
                      <a:lnTo>
                        <a:pt x="48" y="0"/>
                      </a:lnTo>
                      <a:lnTo>
                        <a:pt x="48"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0" name="Freeform 84"/>
                <p:cNvSpPr/>
                <p:nvPr/>
              </p:nvSpPr>
              <p:spPr>
                <a:xfrm>
                  <a:off x="497" y="334"/>
                  <a:ext cx="48" cy="320"/>
                </a:xfrm>
                <a:custGeom>
                  <a:avLst/>
                  <a:gdLst>
                    <a:gd name="T0" fmla="*/ 0 w 48"/>
                    <a:gd name="T1" fmla="*/ 320 h 320"/>
                    <a:gd name="T2" fmla="*/ 48 w 48"/>
                    <a:gd name="T3" fmla="*/ 284 h 320"/>
                    <a:gd name="T4" fmla="*/ 48 w 48"/>
                    <a:gd name="T5" fmla="*/ 31 h 320"/>
                    <a:gd name="T6" fmla="*/ 0 w 48"/>
                    <a:gd name="T7" fmla="*/ 0 h 320"/>
                    <a:gd name="T8" fmla="*/ 0 w 48"/>
                    <a:gd name="T9" fmla="*/ 320 h 320"/>
                  </a:gdLst>
                  <a:ahLst/>
                  <a:cxnLst>
                    <a:cxn ang="0">
                      <a:pos x="T0" y="T1"/>
                    </a:cxn>
                    <a:cxn ang="0">
                      <a:pos x="T2" y="T3"/>
                    </a:cxn>
                    <a:cxn ang="0">
                      <a:pos x="T4" y="T5"/>
                    </a:cxn>
                    <a:cxn ang="0">
                      <a:pos x="T6" y="T7"/>
                    </a:cxn>
                    <a:cxn ang="0">
                      <a:pos x="T8" y="T9"/>
                    </a:cxn>
                  </a:cxnLst>
                  <a:rect l="0" t="0" r="r" b="b"/>
                  <a:pathLst>
                    <a:path w="48" h="320">
                      <a:moveTo>
                        <a:pt x="0" y="320"/>
                      </a:moveTo>
                      <a:lnTo>
                        <a:pt x="48" y="284"/>
                      </a:lnTo>
                      <a:lnTo>
                        <a:pt x="48" y="31"/>
                      </a:lnTo>
                      <a:lnTo>
                        <a:pt x="0" y="0"/>
                      </a:lnTo>
                      <a:lnTo>
                        <a:pt x="0"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1" name="Freeform 85"/>
                <p:cNvSpPr>
                  <a:spLocks noEditPoints="1"/>
                </p:cNvSpPr>
                <p:nvPr/>
              </p:nvSpPr>
              <p:spPr>
                <a:xfrm>
                  <a:off x="229" y="406"/>
                  <a:ext cx="170" cy="167"/>
                </a:xfrm>
                <a:custGeom>
                  <a:avLst/>
                  <a:gdLst>
                    <a:gd name="T0" fmla="*/ 35 w 71"/>
                    <a:gd name="T1" fmla="*/ 0 h 70"/>
                    <a:gd name="T2" fmla="*/ 0 w 71"/>
                    <a:gd name="T3" fmla="*/ 35 h 70"/>
                    <a:gd name="T4" fmla="*/ 35 w 71"/>
                    <a:gd name="T5" fmla="*/ 70 h 70"/>
                    <a:gd name="T6" fmla="*/ 71 w 71"/>
                    <a:gd name="T7" fmla="*/ 35 h 70"/>
                    <a:gd name="T8" fmla="*/ 35 w 71"/>
                    <a:gd name="T9" fmla="*/ 0 h 70"/>
                    <a:gd name="T10" fmla="*/ 35 w 71"/>
                    <a:gd name="T11" fmla="*/ 60 h 70"/>
                    <a:gd name="T12" fmla="*/ 11 w 71"/>
                    <a:gd name="T13" fmla="*/ 35 h 70"/>
                    <a:gd name="T14" fmla="*/ 35 w 71"/>
                    <a:gd name="T15" fmla="*/ 10 h 70"/>
                    <a:gd name="T16" fmla="*/ 60 w 71"/>
                    <a:gd name="T17" fmla="*/ 35 h 70"/>
                    <a:gd name="T18" fmla="*/ 35 w 71"/>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0">
                      <a:moveTo>
                        <a:pt x="35" y="0"/>
                      </a:moveTo>
                      <a:cubicBezTo>
                        <a:pt x="16" y="0"/>
                        <a:pt x="0" y="16"/>
                        <a:pt x="0" y="35"/>
                      </a:cubicBezTo>
                      <a:cubicBezTo>
                        <a:pt x="0" y="54"/>
                        <a:pt x="16" y="70"/>
                        <a:pt x="35" y="70"/>
                      </a:cubicBezTo>
                      <a:cubicBezTo>
                        <a:pt x="55" y="70"/>
                        <a:pt x="71" y="54"/>
                        <a:pt x="71" y="35"/>
                      </a:cubicBezTo>
                      <a:cubicBezTo>
                        <a:pt x="71" y="16"/>
                        <a:pt x="55" y="0"/>
                        <a:pt x="35" y="0"/>
                      </a:cubicBezTo>
                      <a:close/>
                      <a:moveTo>
                        <a:pt x="35" y="60"/>
                      </a:moveTo>
                      <a:cubicBezTo>
                        <a:pt x="22" y="60"/>
                        <a:pt x="11" y="49"/>
                        <a:pt x="11" y="35"/>
                      </a:cubicBezTo>
                      <a:cubicBezTo>
                        <a:pt x="11" y="21"/>
                        <a:pt x="22" y="10"/>
                        <a:pt x="35" y="10"/>
                      </a:cubicBezTo>
                      <a:cubicBezTo>
                        <a:pt x="49" y="10"/>
                        <a:pt x="60" y="21"/>
                        <a:pt x="60" y="35"/>
                      </a:cubicBezTo>
                      <a:cubicBezTo>
                        <a:pt x="60" y="49"/>
                        <a:pt x="49" y="60"/>
                        <a:pt x="35"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2" name="Freeform 86"/>
                <p:cNvSpPr/>
                <p:nvPr/>
              </p:nvSpPr>
              <p:spPr>
                <a:xfrm>
                  <a:off x="184" y="389"/>
                  <a:ext cx="98" cy="72"/>
                </a:xfrm>
                <a:custGeom>
                  <a:avLst/>
                  <a:gdLst>
                    <a:gd name="T0" fmla="*/ 77 w 98"/>
                    <a:gd name="T1" fmla="*/ 72 h 72"/>
                    <a:gd name="T2" fmla="*/ 36 w 98"/>
                    <a:gd name="T3" fmla="*/ 34 h 72"/>
                    <a:gd name="T4" fmla="*/ 0 w 98"/>
                    <a:gd name="T5" fmla="*/ 34 h 72"/>
                    <a:gd name="T6" fmla="*/ 0 w 98"/>
                    <a:gd name="T7" fmla="*/ 0 h 72"/>
                    <a:gd name="T8" fmla="*/ 48 w 98"/>
                    <a:gd name="T9" fmla="*/ 0 h 72"/>
                    <a:gd name="T10" fmla="*/ 98 w 98"/>
                    <a:gd name="T11" fmla="*/ 50 h 72"/>
                    <a:gd name="T12" fmla="*/ 77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77" y="72"/>
                      </a:moveTo>
                      <a:lnTo>
                        <a:pt x="36" y="34"/>
                      </a:lnTo>
                      <a:lnTo>
                        <a:pt x="0" y="34"/>
                      </a:lnTo>
                      <a:lnTo>
                        <a:pt x="0" y="0"/>
                      </a:lnTo>
                      <a:lnTo>
                        <a:pt x="48" y="0"/>
                      </a:lnTo>
                      <a:lnTo>
                        <a:pt x="98" y="50"/>
                      </a:lnTo>
                      <a:lnTo>
                        <a:pt x="77"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3" name="Freeform 87"/>
                <p:cNvSpPr/>
                <p:nvPr/>
              </p:nvSpPr>
              <p:spPr>
                <a:xfrm>
                  <a:off x="151" y="368"/>
                  <a:ext cx="38" cy="79"/>
                </a:xfrm>
                <a:custGeom>
                  <a:avLst/>
                  <a:gdLst>
                    <a:gd name="T0" fmla="*/ 38 w 38"/>
                    <a:gd name="T1" fmla="*/ 0 h 79"/>
                    <a:gd name="T2" fmla="*/ 38 w 38"/>
                    <a:gd name="T3" fmla="*/ 79 h 79"/>
                    <a:gd name="T4" fmla="*/ 0 w 38"/>
                    <a:gd name="T5" fmla="*/ 38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38"/>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4" name="Freeform 88"/>
                <p:cNvSpPr/>
                <p:nvPr/>
              </p:nvSpPr>
              <p:spPr>
                <a:xfrm>
                  <a:off x="354" y="389"/>
                  <a:ext cx="95" cy="72"/>
                </a:xfrm>
                <a:custGeom>
                  <a:avLst/>
                  <a:gdLst>
                    <a:gd name="T0" fmla="*/ 21 w 95"/>
                    <a:gd name="T1" fmla="*/ 72 h 72"/>
                    <a:gd name="T2" fmla="*/ 0 w 95"/>
                    <a:gd name="T3" fmla="*/ 50 h 72"/>
                    <a:gd name="T4" fmla="*/ 48 w 95"/>
                    <a:gd name="T5" fmla="*/ 0 h 72"/>
                    <a:gd name="T6" fmla="*/ 95 w 95"/>
                    <a:gd name="T7" fmla="*/ 0 h 72"/>
                    <a:gd name="T8" fmla="*/ 95 w 95"/>
                    <a:gd name="T9" fmla="*/ 34 h 72"/>
                    <a:gd name="T10" fmla="*/ 62 w 95"/>
                    <a:gd name="T11" fmla="*/ 34 h 72"/>
                    <a:gd name="T12" fmla="*/ 21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21" y="72"/>
                      </a:moveTo>
                      <a:lnTo>
                        <a:pt x="0" y="50"/>
                      </a:lnTo>
                      <a:lnTo>
                        <a:pt x="48" y="0"/>
                      </a:lnTo>
                      <a:lnTo>
                        <a:pt x="95" y="0"/>
                      </a:lnTo>
                      <a:lnTo>
                        <a:pt x="95" y="34"/>
                      </a:lnTo>
                      <a:lnTo>
                        <a:pt x="62" y="34"/>
                      </a:lnTo>
                      <a:lnTo>
                        <a:pt x="21"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5" name="Freeform 89"/>
                <p:cNvSpPr/>
                <p:nvPr/>
              </p:nvSpPr>
              <p:spPr>
                <a:xfrm>
                  <a:off x="445" y="368"/>
                  <a:ext cx="40" cy="79"/>
                </a:xfrm>
                <a:custGeom>
                  <a:avLst/>
                  <a:gdLst>
                    <a:gd name="T0" fmla="*/ 0 w 40"/>
                    <a:gd name="T1" fmla="*/ 79 h 79"/>
                    <a:gd name="T2" fmla="*/ 0 w 40"/>
                    <a:gd name="T3" fmla="*/ 0 h 79"/>
                    <a:gd name="T4" fmla="*/ 40 w 40"/>
                    <a:gd name="T5" fmla="*/ 38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38"/>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6" name="Freeform 90"/>
                <p:cNvSpPr/>
                <p:nvPr/>
              </p:nvSpPr>
              <p:spPr>
                <a:xfrm>
                  <a:off x="184" y="523"/>
                  <a:ext cx="98" cy="72"/>
                </a:xfrm>
                <a:custGeom>
                  <a:avLst/>
                  <a:gdLst>
                    <a:gd name="T0" fmla="*/ 48 w 98"/>
                    <a:gd name="T1" fmla="*/ 72 h 72"/>
                    <a:gd name="T2" fmla="*/ 0 w 98"/>
                    <a:gd name="T3" fmla="*/ 72 h 72"/>
                    <a:gd name="T4" fmla="*/ 0 w 98"/>
                    <a:gd name="T5" fmla="*/ 38 h 72"/>
                    <a:gd name="T6" fmla="*/ 36 w 98"/>
                    <a:gd name="T7" fmla="*/ 38 h 72"/>
                    <a:gd name="T8" fmla="*/ 77 w 98"/>
                    <a:gd name="T9" fmla="*/ 0 h 72"/>
                    <a:gd name="T10" fmla="*/ 98 w 98"/>
                    <a:gd name="T11" fmla="*/ 21 h 72"/>
                    <a:gd name="T12" fmla="*/ 48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48" y="72"/>
                      </a:moveTo>
                      <a:lnTo>
                        <a:pt x="0" y="72"/>
                      </a:lnTo>
                      <a:lnTo>
                        <a:pt x="0" y="38"/>
                      </a:lnTo>
                      <a:lnTo>
                        <a:pt x="36" y="38"/>
                      </a:lnTo>
                      <a:lnTo>
                        <a:pt x="77" y="0"/>
                      </a:lnTo>
                      <a:lnTo>
                        <a:pt x="98" y="21"/>
                      </a:lnTo>
                      <a:lnTo>
                        <a:pt x="4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7" name="Freeform 91"/>
                <p:cNvSpPr/>
                <p:nvPr/>
              </p:nvSpPr>
              <p:spPr>
                <a:xfrm>
                  <a:off x="151" y="537"/>
                  <a:ext cx="38" cy="79"/>
                </a:xfrm>
                <a:custGeom>
                  <a:avLst/>
                  <a:gdLst>
                    <a:gd name="T0" fmla="*/ 38 w 38"/>
                    <a:gd name="T1" fmla="*/ 0 h 79"/>
                    <a:gd name="T2" fmla="*/ 38 w 38"/>
                    <a:gd name="T3" fmla="*/ 79 h 79"/>
                    <a:gd name="T4" fmla="*/ 0 w 38"/>
                    <a:gd name="T5" fmla="*/ 41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41"/>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8" name="Freeform 92"/>
                <p:cNvSpPr/>
                <p:nvPr/>
              </p:nvSpPr>
              <p:spPr>
                <a:xfrm>
                  <a:off x="354" y="523"/>
                  <a:ext cx="95" cy="72"/>
                </a:xfrm>
                <a:custGeom>
                  <a:avLst/>
                  <a:gdLst>
                    <a:gd name="T0" fmla="*/ 95 w 95"/>
                    <a:gd name="T1" fmla="*/ 72 h 72"/>
                    <a:gd name="T2" fmla="*/ 48 w 95"/>
                    <a:gd name="T3" fmla="*/ 72 h 72"/>
                    <a:gd name="T4" fmla="*/ 0 w 95"/>
                    <a:gd name="T5" fmla="*/ 21 h 72"/>
                    <a:gd name="T6" fmla="*/ 21 w 95"/>
                    <a:gd name="T7" fmla="*/ 0 h 72"/>
                    <a:gd name="T8" fmla="*/ 62 w 95"/>
                    <a:gd name="T9" fmla="*/ 38 h 72"/>
                    <a:gd name="T10" fmla="*/ 95 w 95"/>
                    <a:gd name="T11" fmla="*/ 38 h 72"/>
                    <a:gd name="T12" fmla="*/ 95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95" y="72"/>
                      </a:moveTo>
                      <a:lnTo>
                        <a:pt x="48" y="72"/>
                      </a:lnTo>
                      <a:lnTo>
                        <a:pt x="0" y="21"/>
                      </a:lnTo>
                      <a:lnTo>
                        <a:pt x="21" y="0"/>
                      </a:lnTo>
                      <a:lnTo>
                        <a:pt x="62" y="38"/>
                      </a:lnTo>
                      <a:lnTo>
                        <a:pt x="95" y="38"/>
                      </a:lnTo>
                      <a:lnTo>
                        <a:pt x="95"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49" name="Freeform 93"/>
                <p:cNvSpPr/>
                <p:nvPr/>
              </p:nvSpPr>
              <p:spPr>
                <a:xfrm>
                  <a:off x="445" y="537"/>
                  <a:ext cx="40" cy="79"/>
                </a:xfrm>
                <a:custGeom>
                  <a:avLst/>
                  <a:gdLst>
                    <a:gd name="T0" fmla="*/ 0 w 40"/>
                    <a:gd name="T1" fmla="*/ 79 h 79"/>
                    <a:gd name="T2" fmla="*/ 0 w 40"/>
                    <a:gd name="T3" fmla="*/ 0 h 79"/>
                    <a:gd name="T4" fmla="*/ 40 w 40"/>
                    <a:gd name="T5" fmla="*/ 41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41"/>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50" name="Rectangle 94"/>
                <p:cNvSpPr>
                  <a:spLocks noChangeArrowheads="1"/>
                </p:cNvSpPr>
                <p:nvPr/>
              </p:nvSpPr>
              <p:spPr>
                <a:xfrm>
                  <a:off x="115"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51" name="Rectangle 95"/>
                <p:cNvSpPr>
                  <a:spLocks noChangeArrowheads="1"/>
                </p:cNvSpPr>
                <p:nvPr/>
              </p:nvSpPr>
              <p:spPr>
                <a:xfrm>
                  <a:off x="452"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52" name="Rectangle 96"/>
                <p:cNvSpPr>
                  <a:spLocks noChangeArrowheads="1"/>
                </p:cNvSpPr>
                <p:nvPr/>
              </p:nvSpPr>
              <p:spPr>
                <a:xfrm>
                  <a:off x="115"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53" name="Rectangle 97"/>
                <p:cNvSpPr>
                  <a:spLocks noChangeArrowheads="1"/>
                </p:cNvSpPr>
                <p:nvPr/>
              </p:nvSpPr>
              <p:spPr>
                <a:xfrm>
                  <a:off x="452"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54" name="Freeform 98"/>
                <p:cNvSpPr/>
                <p:nvPr/>
              </p:nvSpPr>
              <p:spPr>
                <a:xfrm>
                  <a:off x="117" y="72"/>
                  <a:ext cx="402" cy="205"/>
                </a:xfrm>
                <a:custGeom>
                  <a:avLst/>
                  <a:gdLst>
                    <a:gd name="T0" fmla="*/ 390 w 402"/>
                    <a:gd name="T1" fmla="*/ 205 h 205"/>
                    <a:gd name="T2" fmla="*/ 0 w 402"/>
                    <a:gd name="T3" fmla="*/ 21 h 205"/>
                    <a:gd name="T4" fmla="*/ 10 w 402"/>
                    <a:gd name="T5" fmla="*/ 0 h 205"/>
                    <a:gd name="T6" fmla="*/ 402 w 402"/>
                    <a:gd name="T7" fmla="*/ 184 h 205"/>
                    <a:gd name="T8" fmla="*/ 390 w 402"/>
                    <a:gd name="T9" fmla="*/ 205 h 205"/>
                  </a:gdLst>
                  <a:ahLst/>
                  <a:cxnLst>
                    <a:cxn ang="0">
                      <a:pos x="T0" y="T1"/>
                    </a:cxn>
                    <a:cxn ang="0">
                      <a:pos x="T2" y="T3"/>
                    </a:cxn>
                    <a:cxn ang="0">
                      <a:pos x="T4" y="T5"/>
                    </a:cxn>
                    <a:cxn ang="0">
                      <a:pos x="T6" y="T7"/>
                    </a:cxn>
                    <a:cxn ang="0">
                      <a:pos x="T8" y="T9"/>
                    </a:cxn>
                  </a:cxnLst>
                  <a:rect l="0" t="0" r="r" b="b"/>
                  <a:pathLst>
                    <a:path w="402" h="205">
                      <a:moveTo>
                        <a:pt x="390" y="205"/>
                      </a:moveTo>
                      <a:lnTo>
                        <a:pt x="0" y="21"/>
                      </a:lnTo>
                      <a:lnTo>
                        <a:pt x="10" y="0"/>
                      </a:lnTo>
                      <a:lnTo>
                        <a:pt x="402" y="184"/>
                      </a:lnTo>
                      <a:lnTo>
                        <a:pt x="390" y="2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55" name="Freeform 99"/>
                <p:cNvSpPr/>
                <p:nvPr/>
              </p:nvSpPr>
              <p:spPr>
                <a:xfrm>
                  <a:off x="141" y="77"/>
                  <a:ext cx="363" cy="202"/>
                </a:xfrm>
                <a:custGeom>
                  <a:avLst/>
                  <a:gdLst>
                    <a:gd name="T0" fmla="*/ 10 w 363"/>
                    <a:gd name="T1" fmla="*/ 202 h 202"/>
                    <a:gd name="T2" fmla="*/ 0 w 363"/>
                    <a:gd name="T3" fmla="*/ 183 h 202"/>
                    <a:gd name="T4" fmla="*/ 354 w 363"/>
                    <a:gd name="T5" fmla="*/ 0 h 202"/>
                    <a:gd name="T6" fmla="*/ 363 w 363"/>
                    <a:gd name="T7" fmla="*/ 19 h 202"/>
                    <a:gd name="T8" fmla="*/ 10 w 363"/>
                    <a:gd name="T9" fmla="*/ 202 h 202"/>
                  </a:gdLst>
                  <a:ahLst/>
                  <a:cxnLst>
                    <a:cxn ang="0">
                      <a:pos x="T0" y="T1"/>
                    </a:cxn>
                    <a:cxn ang="0">
                      <a:pos x="T2" y="T3"/>
                    </a:cxn>
                    <a:cxn ang="0">
                      <a:pos x="T4" y="T5"/>
                    </a:cxn>
                    <a:cxn ang="0">
                      <a:pos x="T6" y="T7"/>
                    </a:cxn>
                    <a:cxn ang="0">
                      <a:pos x="T8" y="T9"/>
                    </a:cxn>
                  </a:cxnLst>
                  <a:rect l="0" t="0" r="r" b="b"/>
                  <a:pathLst>
                    <a:path w="363" h="202">
                      <a:moveTo>
                        <a:pt x="10" y="202"/>
                      </a:moveTo>
                      <a:lnTo>
                        <a:pt x="0" y="183"/>
                      </a:lnTo>
                      <a:lnTo>
                        <a:pt x="354" y="0"/>
                      </a:lnTo>
                      <a:lnTo>
                        <a:pt x="363" y="19"/>
                      </a:lnTo>
                      <a:lnTo>
                        <a:pt x="10" y="2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56" name="Rectangle 100"/>
                <p:cNvSpPr>
                  <a:spLocks noChangeArrowheads="1"/>
                </p:cNvSpPr>
                <p:nvPr/>
              </p:nvSpPr>
              <p:spPr>
                <a:xfrm>
                  <a:off x="119" y="86"/>
                  <a:ext cx="388"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57" name="Rectangle 101"/>
                <p:cNvSpPr>
                  <a:spLocks noChangeArrowheads="1"/>
                </p:cNvSpPr>
                <p:nvPr/>
              </p:nvSpPr>
              <p:spPr>
                <a:xfrm>
                  <a:off x="139" y="246"/>
                  <a:ext cx="380"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grpSp>
          <p:grpSp>
            <p:nvGrpSpPr>
              <p:cNvPr id="80" name="Group 81"/>
              <p:cNvGrpSpPr>
                <a:grpSpLocks noChangeAspect="1"/>
              </p:cNvGrpSpPr>
              <p:nvPr/>
            </p:nvGrpSpPr>
            <p:grpSpPr>
              <a:xfrm>
                <a:off x="2036004" y="2558055"/>
                <a:ext cx="521017" cy="448945"/>
                <a:chOff x="0" y="0"/>
                <a:chExt cx="631" cy="709"/>
              </a:xfrm>
            </p:grpSpPr>
            <p:sp>
              <p:nvSpPr>
                <p:cNvPr id="81" name="AutoShape 80"/>
                <p:cNvSpPr>
                  <a:spLocks noChangeAspect="1" noChangeArrowheads="1" noTextEdit="1"/>
                </p:cNvSpPr>
                <p:nvPr/>
              </p:nvSpPr>
              <p:spPr>
                <a:xfrm>
                  <a:off x="0" y="0"/>
                  <a:ext cx="631"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82" name="Freeform 82"/>
                <p:cNvSpPr/>
                <p:nvPr/>
              </p:nvSpPr>
              <p:spPr>
                <a:xfrm>
                  <a:off x="0" y="0"/>
                  <a:ext cx="631" cy="707"/>
                </a:xfrm>
                <a:custGeom>
                  <a:avLst/>
                  <a:gdLst>
                    <a:gd name="T0" fmla="*/ 29 w 264"/>
                    <a:gd name="T1" fmla="*/ 296 h 296"/>
                    <a:gd name="T2" fmla="*/ 236 w 264"/>
                    <a:gd name="T3" fmla="*/ 296 h 296"/>
                    <a:gd name="T4" fmla="*/ 264 w 264"/>
                    <a:gd name="T5" fmla="*/ 268 h 296"/>
                    <a:gd name="T6" fmla="*/ 264 w 264"/>
                    <a:gd name="T7" fmla="*/ 29 h 296"/>
                    <a:gd name="T8" fmla="*/ 236 w 264"/>
                    <a:gd name="T9" fmla="*/ 0 h 296"/>
                    <a:gd name="T10" fmla="*/ 29 w 264"/>
                    <a:gd name="T11" fmla="*/ 0 h 296"/>
                    <a:gd name="T12" fmla="*/ 0 w 264"/>
                    <a:gd name="T13" fmla="*/ 29 h 296"/>
                    <a:gd name="T14" fmla="*/ 0 w 264"/>
                    <a:gd name="T15" fmla="*/ 268 h 296"/>
                    <a:gd name="T16" fmla="*/ 29 w 264"/>
                    <a:gd name="T17"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296">
                      <a:moveTo>
                        <a:pt x="29" y="296"/>
                      </a:moveTo>
                      <a:cubicBezTo>
                        <a:pt x="236" y="296"/>
                        <a:pt x="236" y="296"/>
                        <a:pt x="236" y="296"/>
                      </a:cubicBezTo>
                      <a:cubicBezTo>
                        <a:pt x="252" y="296"/>
                        <a:pt x="264" y="284"/>
                        <a:pt x="264" y="268"/>
                      </a:cubicBezTo>
                      <a:cubicBezTo>
                        <a:pt x="264" y="29"/>
                        <a:pt x="264" y="29"/>
                        <a:pt x="264" y="29"/>
                      </a:cubicBezTo>
                      <a:cubicBezTo>
                        <a:pt x="264" y="13"/>
                        <a:pt x="252" y="0"/>
                        <a:pt x="236" y="0"/>
                      </a:cubicBezTo>
                      <a:cubicBezTo>
                        <a:pt x="29" y="0"/>
                        <a:pt x="29" y="0"/>
                        <a:pt x="29" y="0"/>
                      </a:cubicBezTo>
                      <a:cubicBezTo>
                        <a:pt x="13" y="0"/>
                        <a:pt x="0" y="13"/>
                        <a:pt x="0" y="29"/>
                      </a:cubicBezTo>
                      <a:cubicBezTo>
                        <a:pt x="0" y="268"/>
                        <a:pt x="0" y="268"/>
                        <a:pt x="0" y="268"/>
                      </a:cubicBezTo>
                      <a:cubicBezTo>
                        <a:pt x="0" y="284"/>
                        <a:pt x="13" y="296"/>
                        <a:pt x="29" y="296"/>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83" name="Freeform 83"/>
                <p:cNvSpPr/>
                <p:nvPr/>
              </p:nvSpPr>
              <p:spPr>
                <a:xfrm>
                  <a:off x="88" y="334"/>
                  <a:ext cx="48" cy="320"/>
                </a:xfrm>
                <a:custGeom>
                  <a:avLst/>
                  <a:gdLst>
                    <a:gd name="T0" fmla="*/ 48 w 48"/>
                    <a:gd name="T1" fmla="*/ 320 h 320"/>
                    <a:gd name="T2" fmla="*/ 0 w 48"/>
                    <a:gd name="T3" fmla="*/ 284 h 320"/>
                    <a:gd name="T4" fmla="*/ 0 w 48"/>
                    <a:gd name="T5" fmla="*/ 31 h 320"/>
                    <a:gd name="T6" fmla="*/ 48 w 48"/>
                    <a:gd name="T7" fmla="*/ 0 h 320"/>
                    <a:gd name="T8" fmla="*/ 48 w 48"/>
                    <a:gd name="T9" fmla="*/ 320 h 320"/>
                  </a:gdLst>
                  <a:ahLst/>
                  <a:cxnLst>
                    <a:cxn ang="0">
                      <a:pos x="T0" y="T1"/>
                    </a:cxn>
                    <a:cxn ang="0">
                      <a:pos x="T2" y="T3"/>
                    </a:cxn>
                    <a:cxn ang="0">
                      <a:pos x="T4" y="T5"/>
                    </a:cxn>
                    <a:cxn ang="0">
                      <a:pos x="T6" y="T7"/>
                    </a:cxn>
                    <a:cxn ang="0">
                      <a:pos x="T8" y="T9"/>
                    </a:cxn>
                  </a:cxnLst>
                  <a:rect l="0" t="0" r="r" b="b"/>
                  <a:pathLst>
                    <a:path w="48" h="320">
                      <a:moveTo>
                        <a:pt x="48" y="320"/>
                      </a:moveTo>
                      <a:lnTo>
                        <a:pt x="0" y="284"/>
                      </a:lnTo>
                      <a:lnTo>
                        <a:pt x="0" y="31"/>
                      </a:lnTo>
                      <a:lnTo>
                        <a:pt x="48" y="0"/>
                      </a:lnTo>
                      <a:lnTo>
                        <a:pt x="48"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84" name="Freeform 84"/>
                <p:cNvSpPr/>
                <p:nvPr/>
              </p:nvSpPr>
              <p:spPr>
                <a:xfrm>
                  <a:off x="497" y="334"/>
                  <a:ext cx="48" cy="320"/>
                </a:xfrm>
                <a:custGeom>
                  <a:avLst/>
                  <a:gdLst>
                    <a:gd name="T0" fmla="*/ 0 w 48"/>
                    <a:gd name="T1" fmla="*/ 320 h 320"/>
                    <a:gd name="T2" fmla="*/ 48 w 48"/>
                    <a:gd name="T3" fmla="*/ 284 h 320"/>
                    <a:gd name="T4" fmla="*/ 48 w 48"/>
                    <a:gd name="T5" fmla="*/ 31 h 320"/>
                    <a:gd name="T6" fmla="*/ 0 w 48"/>
                    <a:gd name="T7" fmla="*/ 0 h 320"/>
                    <a:gd name="T8" fmla="*/ 0 w 48"/>
                    <a:gd name="T9" fmla="*/ 320 h 320"/>
                  </a:gdLst>
                  <a:ahLst/>
                  <a:cxnLst>
                    <a:cxn ang="0">
                      <a:pos x="T0" y="T1"/>
                    </a:cxn>
                    <a:cxn ang="0">
                      <a:pos x="T2" y="T3"/>
                    </a:cxn>
                    <a:cxn ang="0">
                      <a:pos x="T4" y="T5"/>
                    </a:cxn>
                    <a:cxn ang="0">
                      <a:pos x="T6" y="T7"/>
                    </a:cxn>
                    <a:cxn ang="0">
                      <a:pos x="T8" y="T9"/>
                    </a:cxn>
                  </a:cxnLst>
                  <a:rect l="0" t="0" r="r" b="b"/>
                  <a:pathLst>
                    <a:path w="48" h="320">
                      <a:moveTo>
                        <a:pt x="0" y="320"/>
                      </a:moveTo>
                      <a:lnTo>
                        <a:pt x="48" y="284"/>
                      </a:lnTo>
                      <a:lnTo>
                        <a:pt x="48" y="31"/>
                      </a:lnTo>
                      <a:lnTo>
                        <a:pt x="0" y="0"/>
                      </a:lnTo>
                      <a:lnTo>
                        <a:pt x="0"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85" name="Freeform 85"/>
                <p:cNvSpPr>
                  <a:spLocks noEditPoints="1"/>
                </p:cNvSpPr>
                <p:nvPr/>
              </p:nvSpPr>
              <p:spPr>
                <a:xfrm>
                  <a:off x="229" y="406"/>
                  <a:ext cx="170" cy="167"/>
                </a:xfrm>
                <a:custGeom>
                  <a:avLst/>
                  <a:gdLst>
                    <a:gd name="T0" fmla="*/ 35 w 71"/>
                    <a:gd name="T1" fmla="*/ 0 h 70"/>
                    <a:gd name="T2" fmla="*/ 0 w 71"/>
                    <a:gd name="T3" fmla="*/ 35 h 70"/>
                    <a:gd name="T4" fmla="*/ 35 w 71"/>
                    <a:gd name="T5" fmla="*/ 70 h 70"/>
                    <a:gd name="T6" fmla="*/ 71 w 71"/>
                    <a:gd name="T7" fmla="*/ 35 h 70"/>
                    <a:gd name="T8" fmla="*/ 35 w 71"/>
                    <a:gd name="T9" fmla="*/ 0 h 70"/>
                    <a:gd name="T10" fmla="*/ 35 w 71"/>
                    <a:gd name="T11" fmla="*/ 60 h 70"/>
                    <a:gd name="T12" fmla="*/ 11 w 71"/>
                    <a:gd name="T13" fmla="*/ 35 h 70"/>
                    <a:gd name="T14" fmla="*/ 35 w 71"/>
                    <a:gd name="T15" fmla="*/ 10 h 70"/>
                    <a:gd name="T16" fmla="*/ 60 w 71"/>
                    <a:gd name="T17" fmla="*/ 35 h 70"/>
                    <a:gd name="T18" fmla="*/ 35 w 71"/>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0">
                      <a:moveTo>
                        <a:pt x="35" y="0"/>
                      </a:moveTo>
                      <a:cubicBezTo>
                        <a:pt x="16" y="0"/>
                        <a:pt x="0" y="16"/>
                        <a:pt x="0" y="35"/>
                      </a:cubicBezTo>
                      <a:cubicBezTo>
                        <a:pt x="0" y="54"/>
                        <a:pt x="16" y="70"/>
                        <a:pt x="35" y="70"/>
                      </a:cubicBezTo>
                      <a:cubicBezTo>
                        <a:pt x="55" y="70"/>
                        <a:pt x="71" y="54"/>
                        <a:pt x="71" y="35"/>
                      </a:cubicBezTo>
                      <a:cubicBezTo>
                        <a:pt x="71" y="16"/>
                        <a:pt x="55" y="0"/>
                        <a:pt x="35" y="0"/>
                      </a:cubicBezTo>
                      <a:close/>
                      <a:moveTo>
                        <a:pt x="35" y="60"/>
                      </a:moveTo>
                      <a:cubicBezTo>
                        <a:pt x="22" y="60"/>
                        <a:pt x="11" y="49"/>
                        <a:pt x="11" y="35"/>
                      </a:cubicBezTo>
                      <a:cubicBezTo>
                        <a:pt x="11" y="21"/>
                        <a:pt x="22" y="10"/>
                        <a:pt x="35" y="10"/>
                      </a:cubicBezTo>
                      <a:cubicBezTo>
                        <a:pt x="49" y="10"/>
                        <a:pt x="60" y="21"/>
                        <a:pt x="60" y="35"/>
                      </a:cubicBezTo>
                      <a:cubicBezTo>
                        <a:pt x="60" y="49"/>
                        <a:pt x="49" y="60"/>
                        <a:pt x="35"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86" name="Freeform 86"/>
                <p:cNvSpPr/>
                <p:nvPr/>
              </p:nvSpPr>
              <p:spPr>
                <a:xfrm>
                  <a:off x="184" y="389"/>
                  <a:ext cx="98" cy="72"/>
                </a:xfrm>
                <a:custGeom>
                  <a:avLst/>
                  <a:gdLst>
                    <a:gd name="T0" fmla="*/ 77 w 98"/>
                    <a:gd name="T1" fmla="*/ 72 h 72"/>
                    <a:gd name="T2" fmla="*/ 36 w 98"/>
                    <a:gd name="T3" fmla="*/ 34 h 72"/>
                    <a:gd name="T4" fmla="*/ 0 w 98"/>
                    <a:gd name="T5" fmla="*/ 34 h 72"/>
                    <a:gd name="T6" fmla="*/ 0 w 98"/>
                    <a:gd name="T7" fmla="*/ 0 h 72"/>
                    <a:gd name="T8" fmla="*/ 48 w 98"/>
                    <a:gd name="T9" fmla="*/ 0 h 72"/>
                    <a:gd name="T10" fmla="*/ 98 w 98"/>
                    <a:gd name="T11" fmla="*/ 50 h 72"/>
                    <a:gd name="T12" fmla="*/ 77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77" y="72"/>
                      </a:moveTo>
                      <a:lnTo>
                        <a:pt x="36" y="34"/>
                      </a:lnTo>
                      <a:lnTo>
                        <a:pt x="0" y="34"/>
                      </a:lnTo>
                      <a:lnTo>
                        <a:pt x="0" y="0"/>
                      </a:lnTo>
                      <a:lnTo>
                        <a:pt x="48" y="0"/>
                      </a:lnTo>
                      <a:lnTo>
                        <a:pt x="98" y="50"/>
                      </a:lnTo>
                      <a:lnTo>
                        <a:pt x="77"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87" name="Freeform 87"/>
                <p:cNvSpPr/>
                <p:nvPr/>
              </p:nvSpPr>
              <p:spPr>
                <a:xfrm>
                  <a:off x="151" y="368"/>
                  <a:ext cx="38" cy="79"/>
                </a:xfrm>
                <a:custGeom>
                  <a:avLst/>
                  <a:gdLst>
                    <a:gd name="T0" fmla="*/ 38 w 38"/>
                    <a:gd name="T1" fmla="*/ 0 h 79"/>
                    <a:gd name="T2" fmla="*/ 38 w 38"/>
                    <a:gd name="T3" fmla="*/ 79 h 79"/>
                    <a:gd name="T4" fmla="*/ 0 w 38"/>
                    <a:gd name="T5" fmla="*/ 38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38"/>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88" name="Freeform 88"/>
                <p:cNvSpPr/>
                <p:nvPr/>
              </p:nvSpPr>
              <p:spPr>
                <a:xfrm>
                  <a:off x="354" y="389"/>
                  <a:ext cx="95" cy="72"/>
                </a:xfrm>
                <a:custGeom>
                  <a:avLst/>
                  <a:gdLst>
                    <a:gd name="T0" fmla="*/ 21 w 95"/>
                    <a:gd name="T1" fmla="*/ 72 h 72"/>
                    <a:gd name="T2" fmla="*/ 0 w 95"/>
                    <a:gd name="T3" fmla="*/ 50 h 72"/>
                    <a:gd name="T4" fmla="*/ 48 w 95"/>
                    <a:gd name="T5" fmla="*/ 0 h 72"/>
                    <a:gd name="T6" fmla="*/ 95 w 95"/>
                    <a:gd name="T7" fmla="*/ 0 h 72"/>
                    <a:gd name="T8" fmla="*/ 95 w 95"/>
                    <a:gd name="T9" fmla="*/ 34 h 72"/>
                    <a:gd name="T10" fmla="*/ 62 w 95"/>
                    <a:gd name="T11" fmla="*/ 34 h 72"/>
                    <a:gd name="T12" fmla="*/ 21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21" y="72"/>
                      </a:moveTo>
                      <a:lnTo>
                        <a:pt x="0" y="50"/>
                      </a:lnTo>
                      <a:lnTo>
                        <a:pt x="48" y="0"/>
                      </a:lnTo>
                      <a:lnTo>
                        <a:pt x="95" y="0"/>
                      </a:lnTo>
                      <a:lnTo>
                        <a:pt x="95" y="34"/>
                      </a:lnTo>
                      <a:lnTo>
                        <a:pt x="62" y="34"/>
                      </a:lnTo>
                      <a:lnTo>
                        <a:pt x="21"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89" name="Freeform 89"/>
                <p:cNvSpPr/>
                <p:nvPr/>
              </p:nvSpPr>
              <p:spPr>
                <a:xfrm>
                  <a:off x="445" y="368"/>
                  <a:ext cx="40" cy="79"/>
                </a:xfrm>
                <a:custGeom>
                  <a:avLst/>
                  <a:gdLst>
                    <a:gd name="T0" fmla="*/ 0 w 40"/>
                    <a:gd name="T1" fmla="*/ 79 h 79"/>
                    <a:gd name="T2" fmla="*/ 0 w 40"/>
                    <a:gd name="T3" fmla="*/ 0 h 79"/>
                    <a:gd name="T4" fmla="*/ 40 w 40"/>
                    <a:gd name="T5" fmla="*/ 38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38"/>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0" name="Freeform 90"/>
                <p:cNvSpPr/>
                <p:nvPr/>
              </p:nvSpPr>
              <p:spPr>
                <a:xfrm>
                  <a:off x="184" y="523"/>
                  <a:ext cx="98" cy="72"/>
                </a:xfrm>
                <a:custGeom>
                  <a:avLst/>
                  <a:gdLst>
                    <a:gd name="T0" fmla="*/ 48 w 98"/>
                    <a:gd name="T1" fmla="*/ 72 h 72"/>
                    <a:gd name="T2" fmla="*/ 0 w 98"/>
                    <a:gd name="T3" fmla="*/ 72 h 72"/>
                    <a:gd name="T4" fmla="*/ 0 w 98"/>
                    <a:gd name="T5" fmla="*/ 38 h 72"/>
                    <a:gd name="T6" fmla="*/ 36 w 98"/>
                    <a:gd name="T7" fmla="*/ 38 h 72"/>
                    <a:gd name="T8" fmla="*/ 77 w 98"/>
                    <a:gd name="T9" fmla="*/ 0 h 72"/>
                    <a:gd name="T10" fmla="*/ 98 w 98"/>
                    <a:gd name="T11" fmla="*/ 21 h 72"/>
                    <a:gd name="T12" fmla="*/ 48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48" y="72"/>
                      </a:moveTo>
                      <a:lnTo>
                        <a:pt x="0" y="72"/>
                      </a:lnTo>
                      <a:lnTo>
                        <a:pt x="0" y="38"/>
                      </a:lnTo>
                      <a:lnTo>
                        <a:pt x="36" y="38"/>
                      </a:lnTo>
                      <a:lnTo>
                        <a:pt x="77" y="0"/>
                      </a:lnTo>
                      <a:lnTo>
                        <a:pt x="98" y="21"/>
                      </a:lnTo>
                      <a:lnTo>
                        <a:pt x="4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1" name="Freeform 91"/>
                <p:cNvSpPr/>
                <p:nvPr/>
              </p:nvSpPr>
              <p:spPr>
                <a:xfrm>
                  <a:off x="151" y="537"/>
                  <a:ext cx="38" cy="79"/>
                </a:xfrm>
                <a:custGeom>
                  <a:avLst/>
                  <a:gdLst>
                    <a:gd name="T0" fmla="*/ 38 w 38"/>
                    <a:gd name="T1" fmla="*/ 0 h 79"/>
                    <a:gd name="T2" fmla="*/ 38 w 38"/>
                    <a:gd name="T3" fmla="*/ 79 h 79"/>
                    <a:gd name="T4" fmla="*/ 0 w 38"/>
                    <a:gd name="T5" fmla="*/ 41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41"/>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2" name="Freeform 92"/>
                <p:cNvSpPr/>
                <p:nvPr/>
              </p:nvSpPr>
              <p:spPr>
                <a:xfrm>
                  <a:off x="354" y="523"/>
                  <a:ext cx="95" cy="72"/>
                </a:xfrm>
                <a:custGeom>
                  <a:avLst/>
                  <a:gdLst>
                    <a:gd name="T0" fmla="*/ 95 w 95"/>
                    <a:gd name="T1" fmla="*/ 72 h 72"/>
                    <a:gd name="T2" fmla="*/ 48 w 95"/>
                    <a:gd name="T3" fmla="*/ 72 h 72"/>
                    <a:gd name="T4" fmla="*/ 0 w 95"/>
                    <a:gd name="T5" fmla="*/ 21 h 72"/>
                    <a:gd name="T6" fmla="*/ 21 w 95"/>
                    <a:gd name="T7" fmla="*/ 0 h 72"/>
                    <a:gd name="T8" fmla="*/ 62 w 95"/>
                    <a:gd name="T9" fmla="*/ 38 h 72"/>
                    <a:gd name="T10" fmla="*/ 95 w 95"/>
                    <a:gd name="T11" fmla="*/ 38 h 72"/>
                    <a:gd name="T12" fmla="*/ 95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95" y="72"/>
                      </a:moveTo>
                      <a:lnTo>
                        <a:pt x="48" y="72"/>
                      </a:lnTo>
                      <a:lnTo>
                        <a:pt x="0" y="21"/>
                      </a:lnTo>
                      <a:lnTo>
                        <a:pt x="21" y="0"/>
                      </a:lnTo>
                      <a:lnTo>
                        <a:pt x="62" y="38"/>
                      </a:lnTo>
                      <a:lnTo>
                        <a:pt x="95" y="38"/>
                      </a:lnTo>
                      <a:lnTo>
                        <a:pt x="95"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3" name="Freeform 93"/>
                <p:cNvSpPr/>
                <p:nvPr/>
              </p:nvSpPr>
              <p:spPr>
                <a:xfrm>
                  <a:off x="445" y="537"/>
                  <a:ext cx="40" cy="79"/>
                </a:xfrm>
                <a:custGeom>
                  <a:avLst/>
                  <a:gdLst>
                    <a:gd name="T0" fmla="*/ 0 w 40"/>
                    <a:gd name="T1" fmla="*/ 79 h 79"/>
                    <a:gd name="T2" fmla="*/ 0 w 40"/>
                    <a:gd name="T3" fmla="*/ 0 h 79"/>
                    <a:gd name="T4" fmla="*/ 40 w 40"/>
                    <a:gd name="T5" fmla="*/ 41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41"/>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4" name="Rectangle 94"/>
                <p:cNvSpPr>
                  <a:spLocks noChangeArrowheads="1"/>
                </p:cNvSpPr>
                <p:nvPr/>
              </p:nvSpPr>
              <p:spPr>
                <a:xfrm>
                  <a:off x="115"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5" name="Rectangle 95"/>
                <p:cNvSpPr>
                  <a:spLocks noChangeArrowheads="1"/>
                </p:cNvSpPr>
                <p:nvPr/>
              </p:nvSpPr>
              <p:spPr>
                <a:xfrm>
                  <a:off x="452"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6" name="Rectangle 96"/>
                <p:cNvSpPr>
                  <a:spLocks noChangeArrowheads="1"/>
                </p:cNvSpPr>
                <p:nvPr/>
              </p:nvSpPr>
              <p:spPr>
                <a:xfrm>
                  <a:off x="115"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7" name="Rectangle 97"/>
                <p:cNvSpPr>
                  <a:spLocks noChangeArrowheads="1"/>
                </p:cNvSpPr>
                <p:nvPr/>
              </p:nvSpPr>
              <p:spPr>
                <a:xfrm>
                  <a:off x="452"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8" name="Freeform 98"/>
                <p:cNvSpPr/>
                <p:nvPr/>
              </p:nvSpPr>
              <p:spPr>
                <a:xfrm>
                  <a:off x="117" y="72"/>
                  <a:ext cx="402" cy="205"/>
                </a:xfrm>
                <a:custGeom>
                  <a:avLst/>
                  <a:gdLst>
                    <a:gd name="T0" fmla="*/ 390 w 402"/>
                    <a:gd name="T1" fmla="*/ 205 h 205"/>
                    <a:gd name="T2" fmla="*/ 0 w 402"/>
                    <a:gd name="T3" fmla="*/ 21 h 205"/>
                    <a:gd name="T4" fmla="*/ 10 w 402"/>
                    <a:gd name="T5" fmla="*/ 0 h 205"/>
                    <a:gd name="T6" fmla="*/ 402 w 402"/>
                    <a:gd name="T7" fmla="*/ 184 h 205"/>
                    <a:gd name="T8" fmla="*/ 390 w 402"/>
                    <a:gd name="T9" fmla="*/ 205 h 205"/>
                  </a:gdLst>
                  <a:ahLst/>
                  <a:cxnLst>
                    <a:cxn ang="0">
                      <a:pos x="T0" y="T1"/>
                    </a:cxn>
                    <a:cxn ang="0">
                      <a:pos x="T2" y="T3"/>
                    </a:cxn>
                    <a:cxn ang="0">
                      <a:pos x="T4" y="T5"/>
                    </a:cxn>
                    <a:cxn ang="0">
                      <a:pos x="T6" y="T7"/>
                    </a:cxn>
                    <a:cxn ang="0">
                      <a:pos x="T8" y="T9"/>
                    </a:cxn>
                  </a:cxnLst>
                  <a:rect l="0" t="0" r="r" b="b"/>
                  <a:pathLst>
                    <a:path w="402" h="205">
                      <a:moveTo>
                        <a:pt x="390" y="205"/>
                      </a:moveTo>
                      <a:lnTo>
                        <a:pt x="0" y="21"/>
                      </a:lnTo>
                      <a:lnTo>
                        <a:pt x="10" y="0"/>
                      </a:lnTo>
                      <a:lnTo>
                        <a:pt x="402" y="184"/>
                      </a:lnTo>
                      <a:lnTo>
                        <a:pt x="390" y="2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99" name="Freeform 99"/>
                <p:cNvSpPr/>
                <p:nvPr/>
              </p:nvSpPr>
              <p:spPr>
                <a:xfrm>
                  <a:off x="141" y="77"/>
                  <a:ext cx="363" cy="202"/>
                </a:xfrm>
                <a:custGeom>
                  <a:avLst/>
                  <a:gdLst>
                    <a:gd name="T0" fmla="*/ 10 w 363"/>
                    <a:gd name="T1" fmla="*/ 202 h 202"/>
                    <a:gd name="T2" fmla="*/ 0 w 363"/>
                    <a:gd name="T3" fmla="*/ 183 h 202"/>
                    <a:gd name="T4" fmla="*/ 354 w 363"/>
                    <a:gd name="T5" fmla="*/ 0 h 202"/>
                    <a:gd name="T6" fmla="*/ 363 w 363"/>
                    <a:gd name="T7" fmla="*/ 19 h 202"/>
                    <a:gd name="T8" fmla="*/ 10 w 363"/>
                    <a:gd name="T9" fmla="*/ 202 h 202"/>
                  </a:gdLst>
                  <a:ahLst/>
                  <a:cxnLst>
                    <a:cxn ang="0">
                      <a:pos x="T0" y="T1"/>
                    </a:cxn>
                    <a:cxn ang="0">
                      <a:pos x="T2" y="T3"/>
                    </a:cxn>
                    <a:cxn ang="0">
                      <a:pos x="T4" y="T5"/>
                    </a:cxn>
                    <a:cxn ang="0">
                      <a:pos x="T6" y="T7"/>
                    </a:cxn>
                    <a:cxn ang="0">
                      <a:pos x="T8" y="T9"/>
                    </a:cxn>
                  </a:cxnLst>
                  <a:rect l="0" t="0" r="r" b="b"/>
                  <a:pathLst>
                    <a:path w="363" h="202">
                      <a:moveTo>
                        <a:pt x="10" y="202"/>
                      </a:moveTo>
                      <a:lnTo>
                        <a:pt x="0" y="183"/>
                      </a:lnTo>
                      <a:lnTo>
                        <a:pt x="354" y="0"/>
                      </a:lnTo>
                      <a:lnTo>
                        <a:pt x="363" y="19"/>
                      </a:lnTo>
                      <a:lnTo>
                        <a:pt x="10" y="2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00" name="Rectangle 100"/>
                <p:cNvSpPr>
                  <a:spLocks noChangeArrowheads="1"/>
                </p:cNvSpPr>
                <p:nvPr/>
              </p:nvSpPr>
              <p:spPr>
                <a:xfrm>
                  <a:off x="119" y="86"/>
                  <a:ext cx="388"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01" name="Rectangle 101"/>
                <p:cNvSpPr>
                  <a:spLocks noChangeArrowheads="1"/>
                </p:cNvSpPr>
                <p:nvPr/>
              </p:nvSpPr>
              <p:spPr>
                <a:xfrm>
                  <a:off x="139" y="246"/>
                  <a:ext cx="380"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grpSp>
          <p:grpSp>
            <p:nvGrpSpPr>
              <p:cNvPr id="124" name="Group 81"/>
              <p:cNvGrpSpPr>
                <a:grpSpLocks noChangeAspect="1"/>
              </p:cNvGrpSpPr>
              <p:nvPr/>
            </p:nvGrpSpPr>
            <p:grpSpPr>
              <a:xfrm>
                <a:off x="2036004" y="3601446"/>
                <a:ext cx="521017" cy="448945"/>
                <a:chOff x="0" y="0"/>
                <a:chExt cx="631" cy="709"/>
              </a:xfrm>
            </p:grpSpPr>
            <p:sp>
              <p:nvSpPr>
                <p:cNvPr id="125" name="AutoShape 80"/>
                <p:cNvSpPr>
                  <a:spLocks noChangeAspect="1" noChangeArrowheads="1" noTextEdit="1"/>
                </p:cNvSpPr>
                <p:nvPr/>
              </p:nvSpPr>
              <p:spPr>
                <a:xfrm>
                  <a:off x="0" y="0"/>
                  <a:ext cx="631"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26" name="Freeform 82"/>
                <p:cNvSpPr/>
                <p:nvPr/>
              </p:nvSpPr>
              <p:spPr>
                <a:xfrm>
                  <a:off x="0" y="0"/>
                  <a:ext cx="631" cy="707"/>
                </a:xfrm>
                <a:custGeom>
                  <a:avLst/>
                  <a:gdLst>
                    <a:gd name="T0" fmla="*/ 29 w 264"/>
                    <a:gd name="T1" fmla="*/ 296 h 296"/>
                    <a:gd name="T2" fmla="*/ 236 w 264"/>
                    <a:gd name="T3" fmla="*/ 296 h 296"/>
                    <a:gd name="T4" fmla="*/ 264 w 264"/>
                    <a:gd name="T5" fmla="*/ 268 h 296"/>
                    <a:gd name="T6" fmla="*/ 264 w 264"/>
                    <a:gd name="T7" fmla="*/ 29 h 296"/>
                    <a:gd name="T8" fmla="*/ 236 w 264"/>
                    <a:gd name="T9" fmla="*/ 0 h 296"/>
                    <a:gd name="T10" fmla="*/ 29 w 264"/>
                    <a:gd name="T11" fmla="*/ 0 h 296"/>
                    <a:gd name="T12" fmla="*/ 0 w 264"/>
                    <a:gd name="T13" fmla="*/ 29 h 296"/>
                    <a:gd name="T14" fmla="*/ 0 w 264"/>
                    <a:gd name="T15" fmla="*/ 268 h 296"/>
                    <a:gd name="T16" fmla="*/ 29 w 264"/>
                    <a:gd name="T17"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296">
                      <a:moveTo>
                        <a:pt x="29" y="296"/>
                      </a:moveTo>
                      <a:cubicBezTo>
                        <a:pt x="236" y="296"/>
                        <a:pt x="236" y="296"/>
                        <a:pt x="236" y="296"/>
                      </a:cubicBezTo>
                      <a:cubicBezTo>
                        <a:pt x="252" y="296"/>
                        <a:pt x="264" y="284"/>
                        <a:pt x="264" y="268"/>
                      </a:cubicBezTo>
                      <a:cubicBezTo>
                        <a:pt x="264" y="29"/>
                        <a:pt x="264" y="29"/>
                        <a:pt x="264" y="29"/>
                      </a:cubicBezTo>
                      <a:cubicBezTo>
                        <a:pt x="264" y="13"/>
                        <a:pt x="252" y="0"/>
                        <a:pt x="236" y="0"/>
                      </a:cubicBezTo>
                      <a:cubicBezTo>
                        <a:pt x="29" y="0"/>
                        <a:pt x="29" y="0"/>
                        <a:pt x="29" y="0"/>
                      </a:cubicBezTo>
                      <a:cubicBezTo>
                        <a:pt x="13" y="0"/>
                        <a:pt x="0" y="13"/>
                        <a:pt x="0" y="29"/>
                      </a:cubicBezTo>
                      <a:cubicBezTo>
                        <a:pt x="0" y="268"/>
                        <a:pt x="0" y="268"/>
                        <a:pt x="0" y="268"/>
                      </a:cubicBezTo>
                      <a:cubicBezTo>
                        <a:pt x="0" y="284"/>
                        <a:pt x="13" y="296"/>
                        <a:pt x="29" y="296"/>
                      </a:cubicBez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dirty="0"/>
                </a:p>
              </p:txBody>
            </p:sp>
            <p:sp>
              <p:nvSpPr>
                <p:cNvPr id="127" name="Freeform 83"/>
                <p:cNvSpPr/>
                <p:nvPr/>
              </p:nvSpPr>
              <p:spPr>
                <a:xfrm>
                  <a:off x="88" y="334"/>
                  <a:ext cx="48" cy="320"/>
                </a:xfrm>
                <a:custGeom>
                  <a:avLst/>
                  <a:gdLst>
                    <a:gd name="T0" fmla="*/ 48 w 48"/>
                    <a:gd name="T1" fmla="*/ 320 h 320"/>
                    <a:gd name="T2" fmla="*/ 0 w 48"/>
                    <a:gd name="T3" fmla="*/ 284 h 320"/>
                    <a:gd name="T4" fmla="*/ 0 w 48"/>
                    <a:gd name="T5" fmla="*/ 31 h 320"/>
                    <a:gd name="T6" fmla="*/ 48 w 48"/>
                    <a:gd name="T7" fmla="*/ 0 h 320"/>
                    <a:gd name="T8" fmla="*/ 48 w 48"/>
                    <a:gd name="T9" fmla="*/ 320 h 320"/>
                  </a:gdLst>
                  <a:ahLst/>
                  <a:cxnLst>
                    <a:cxn ang="0">
                      <a:pos x="T0" y="T1"/>
                    </a:cxn>
                    <a:cxn ang="0">
                      <a:pos x="T2" y="T3"/>
                    </a:cxn>
                    <a:cxn ang="0">
                      <a:pos x="T4" y="T5"/>
                    </a:cxn>
                    <a:cxn ang="0">
                      <a:pos x="T6" y="T7"/>
                    </a:cxn>
                    <a:cxn ang="0">
                      <a:pos x="T8" y="T9"/>
                    </a:cxn>
                  </a:cxnLst>
                  <a:rect l="0" t="0" r="r" b="b"/>
                  <a:pathLst>
                    <a:path w="48" h="320">
                      <a:moveTo>
                        <a:pt x="48" y="320"/>
                      </a:moveTo>
                      <a:lnTo>
                        <a:pt x="0" y="284"/>
                      </a:lnTo>
                      <a:lnTo>
                        <a:pt x="0" y="31"/>
                      </a:lnTo>
                      <a:lnTo>
                        <a:pt x="48" y="0"/>
                      </a:lnTo>
                      <a:lnTo>
                        <a:pt x="48"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28" name="Freeform 84"/>
                <p:cNvSpPr/>
                <p:nvPr/>
              </p:nvSpPr>
              <p:spPr>
                <a:xfrm>
                  <a:off x="497" y="334"/>
                  <a:ext cx="48" cy="320"/>
                </a:xfrm>
                <a:custGeom>
                  <a:avLst/>
                  <a:gdLst>
                    <a:gd name="T0" fmla="*/ 0 w 48"/>
                    <a:gd name="T1" fmla="*/ 320 h 320"/>
                    <a:gd name="T2" fmla="*/ 48 w 48"/>
                    <a:gd name="T3" fmla="*/ 284 h 320"/>
                    <a:gd name="T4" fmla="*/ 48 w 48"/>
                    <a:gd name="T5" fmla="*/ 31 h 320"/>
                    <a:gd name="T6" fmla="*/ 0 w 48"/>
                    <a:gd name="T7" fmla="*/ 0 h 320"/>
                    <a:gd name="T8" fmla="*/ 0 w 48"/>
                    <a:gd name="T9" fmla="*/ 320 h 320"/>
                  </a:gdLst>
                  <a:ahLst/>
                  <a:cxnLst>
                    <a:cxn ang="0">
                      <a:pos x="T0" y="T1"/>
                    </a:cxn>
                    <a:cxn ang="0">
                      <a:pos x="T2" y="T3"/>
                    </a:cxn>
                    <a:cxn ang="0">
                      <a:pos x="T4" y="T5"/>
                    </a:cxn>
                    <a:cxn ang="0">
                      <a:pos x="T6" y="T7"/>
                    </a:cxn>
                    <a:cxn ang="0">
                      <a:pos x="T8" y="T9"/>
                    </a:cxn>
                  </a:cxnLst>
                  <a:rect l="0" t="0" r="r" b="b"/>
                  <a:pathLst>
                    <a:path w="48" h="320">
                      <a:moveTo>
                        <a:pt x="0" y="320"/>
                      </a:moveTo>
                      <a:lnTo>
                        <a:pt x="48" y="284"/>
                      </a:lnTo>
                      <a:lnTo>
                        <a:pt x="48" y="31"/>
                      </a:lnTo>
                      <a:lnTo>
                        <a:pt x="0" y="0"/>
                      </a:lnTo>
                      <a:lnTo>
                        <a:pt x="0" y="3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29" name="Freeform 85"/>
                <p:cNvSpPr>
                  <a:spLocks noEditPoints="1"/>
                </p:cNvSpPr>
                <p:nvPr/>
              </p:nvSpPr>
              <p:spPr>
                <a:xfrm>
                  <a:off x="229" y="406"/>
                  <a:ext cx="170" cy="167"/>
                </a:xfrm>
                <a:custGeom>
                  <a:avLst/>
                  <a:gdLst>
                    <a:gd name="T0" fmla="*/ 35 w 71"/>
                    <a:gd name="T1" fmla="*/ 0 h 70"/>
                    <a:gd name="T2" fmla="*/ 0 w 71"/>
                    <a:gd name="T3" fmla="*/ 35 h 70"/>
                    <a:gd name="T4" fmla="*/ 35 w 71"/>
                    <a:gd name="T5" fmla="*/ 70 h 70"/>
                    <a:gd name="T6" fmla="*/ 71 w 71"/>
                    <a:gd name="T7" fmla="*/ 35 h 70"/>
                    <a:gd name="T8" fmla="*/ 35 w 71"/>
                    <a:gd name="T9" fmla="*/ 0 h 70"/>
                    <a:gd name="T10" fmla="*/ 35 w 71"/>
                    <a:gd name="T11" fmla="*/ 60 h 70"/>
                    <a:gd name="T12" fmla="*/ 11 w 71"/>
                    <a:gd name="T13" fmla="*/ 35 h 70"/>
                    <a:gd name="T14" fmla="*/ 35 w 71"/>
                    <a:gd name="T15" fmla="*/ 10 h 70"/>
                    <a:gd name="T16" fmla="*/ 60 w 71"/>
                    <a:gd name="T17" fmla="*/ 35 h 70"/>
                    <a:gd name="T18" fmla="*/ 35 w 71"/>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0">
                      <a:moveTo>
                        <a:pt x="35" y="0"/>
                      </a:moveTo>
                      <a:cubicBezTo>
                        <a:pt x="16" y="0"/>
                        <a:pt x="0" y="16"/>
                        <a:pt x="0" y="35"/>
                      </a:cubicBezTo>
                      <a:cubicBezTo>
                        <a:pt x="0" y="54"/>
                        <a:pt x="16" y="70"/>
                        <a:pt x="35" y="70"/>
                      </a:cubicBezTo>
                      <a:cubicBezTo>
                        <a:pt x="55" y="70"/>
                        <a:pt x="71" y="54"/>
                        <a:pt x="71" y="35"/>
                      </a:cubicBezTo>
                      <a:cubicBezTo>
                        <a:pt x="71" y="16"/>
                        <a:pt x="55" y="0"/>
                        <a:pt x="35" y="0"/>
                      </a:cubicBezTo>
                      <a:close/>
                      <a:moveTo>
                        <a:pt x="35" y="60"/>
                      </a:moveTo>
                      <a:cubicBezTo>
                        <a:pt x="22" y="60"/>
                        <a:pt x="11" y="49"/>
                        <a:pt x="11" y="35"/>
                      </a:cubicBezTo>
                      <a:cubicBezTo>
                        <a:pt x="11" y="21"/>
                        <a:pt x="22" y="10"/>
                        <a:pt x="35" y="10"/>
                      </a:cubicBezTo>
                      <a:cubicBezTo>
                        <a:pt x="49" y="10"/>
                        <a:pt x="60" y="21"/>
                        <a:pt x="60" y="35"/>
                      </a:cubicBezTo>
                      <a:cubicBezTo>
                        <a:pt x="60" y="49"/>
                        <a:pt x="49" y="60"/>
                        <a:pt x="35"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0" name="Freeform 86"/>
                <p:cNvSpPr/>
                <p:nvPr/>
              </p:nvSpPr>
              <p:spPr>
                <a:xfrm>
                  <a:off x="184" y="389"/>
                  <a:ext cx="98" cy="72"/>
                </a:xfrm>
                <a:custGeom>
                  <a:avLst/>
                  <a:gdLst>
                    <a:gd name="T0" fmla="*/ 77 w 98"/>
                    <a:gd name="T1" fmla="*/ 72 h 72"/>
                    <a:gd name="T2" fmla="*/ 36 w 98"/>
                    <a:gd name="T3" fmla="*/ 34 h 72"/>
                    <a:gd name="T4" fmla="*/ 0 w 98"/>
                    <a:gd name="T5" fmla="*/ 34 h 72"/>
                    <a:gd name="T6" fmla="*/ 0 w 98"/>
                    <a:gd name="T7" fmla="*/ 0 h 72"/>
                    <a:gd name="T8" fmla="*/ 48 w 98"/>
                    <a:gd name="T9" fmla="*/ 0 h 72"/>
                    <a:gd name="T10" fmla="*/ 98 w 98"/>
                    <a:gd name="T11" fmla="*/ 50 h 72"/>
                    <a:gd name="T12" fmla="*/ 77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77" y="72"/>
                      </a:moveTo>
                      <a:lnTo>
                        <a:pt x="36" y="34"/>
                      </a:lnTo>
                      <a:lnTo>
                        <a:pt x="0" y="34"/>
                      </a:lnTo>
                      <a:lnTo>
                        <a:pt x="0" y="0"/>
                      </a:lnTo>
                      <a:lnTo>
                        <a:pt x="48" y="0"/>
                      </a:lnTo>
                      <a:lnTo>
                        <a:pt x="98" y="50"/>
                      </a:lnTo>
                      <a:lnTo>
                        <a:pt x="77"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1" name="Freeform 87"/>
                <p:cNvSpPr/>
                <p:nvPr/>
              </p:nvSpPr>
              <p:spPr>
                <a:xfrm>
                  <a:off x="151" y="368"/>
                  <a:ext cx="38" cy="79"/>
                </a:xfrm>
                <a:custGeom>
                  <a:avLst/>
                  <a:gdLst>
                    <a:gd name="T0" fmla="*/ 38 w 38"/>
                    <a:gd name="T1" fmla="*/ 0 h 79"/>
                    <a:gd name="T2" fmla="*/ 38 w 38"/>
                    <a:gd name="T3" fmla="*/ 79 h 79"/>
                    <a:gd name="T4" fmla="*/ 0 w 38"/>
                    <a:gd name="T5" fmla="*/ 38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38"/>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2" name="Freeform 88"/>
                <p:cNvSpPr/>
                <p:nvPr/>
              </p:nvSpPr>
              <p:spPr>
                <a:xfrm>
                  <a:off x="354" y="389"/>
                  <a:ext cx="95" cy="72"/>
                </a:xfrm>
                <a:custGeom>
                  <a:avLst/>
                  <a:gdLst>
                    <a:gd name="T0" fmla="*/ 21 w 95"/>
                    <a:gd name="T1" fmla="*/ 72 h 72"/>
                    <a:gd name="T2" fmla="*/ 0 w 95"/>
                    <a:gd name="T3" fmla="*/ 50 h 72"/>
                    <a:gd name="T4" fmla="*/ 48 w 95"/>
                    <a:gd name="T5" fmla="*/ 0 h 72"/>
                    <a:gd name="T6" fmla="*/ 95 w 95"/>
                    <a:gd name="T7" fmla="*/ 0 h 72"/>
                    <a:gd name="T8" fmla="*/ 95 w 95"/>
                    <a:gd name="T9" fmla="*/ 34 h 72"/>
                    <a:gd name="T10" fmla="*/ 62 w 95"/>
                    <a:gd name="T11" fmla="*/ 34 h 72"/>
                    <a:gd name="T12" fmla="*/ 21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21" y="72"/>
                      </a:moveTo>
                      <a:lnTo>
                        <a:pt x="0" y="50"/>
                      </a:lnTo>
                      <a:lnTo>
                        <a:pt x="48" y="0"/>
                      </a:lnTo>
                      <a:lnTo>
                        <a:pt x="95" y="0"/>
                      </a:lnTo>
                      <a:lnTo>
                        <a:pt x="95" y="34"/>
                      </a:lnTo>
                      <a:lnTo>
                        <a:pt x="62" y="34"/>
                      </a:lnTo>
                      <a:lnTo>
                        <a:pt x="21"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3" name="Freeform 89"/>
                <p:cNvSpPr/>
                <p:nvPr/>
              </p:nvSpPr>
              <p:spPr>
                <a:xfrm>
                  <a:off x="445" y="368"/>
                  <a:ext cx="40" cy="79"/>
                </a:xfrm>
                <a:custGeom>
                  <a:avLst/>
                  <a:gdLst>
                    <a:gd name="T0" fmla="*/ 0 w 40"/>
                    <a:gd name="T1" fmla="*/ 79 h 79"/>
                    <a:gd name="T2" fmla="*/ 0 w 40"/>
                    <a:gd name="T3" fmla="*/ 0 h 79"/>
                    <a:gd name="T4" fmla="*/ 40 w 40"/>
                    <a:gd name="T5" fmla="*/ 38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38"/>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4" name="Freeform 90"/>
                <p:cNvSpPr/>
                <p:nvPr/>
              </p:nvSpPr>
              <p:spPr>
                <a:xfrm>
                  <a:off x="184" y="523"/>
                  <a:ext cx="98" cy="72"/>
                </a:xfrm>
                <a:custGeom>
                  <a:avLst/>
                  <a:gdLst>
                    <a:gd name="T0" fmla="*/ 48 w 98"/>
                    <a:gd name="T1" fmla="*/ 72 h 72"/>
                    <a:gd name="T2" fmla="*/ 0 w 98"/>
                    <a:gd name="T3" fmla="*/ 72 h 72"/>
                    <a:gd name="T4" fmla="*/ 0 w 98"/>
                    <a:gd name="T5" fmla="*/ 38 h 72"/>
                    <a:gd name="T6" fmla="*/ 36 w 98"/>
                    <a:gd name="T7" fmla="*/ 38 h 72"/>
                    <a:gd name="T8" fmla="*/ 77 w 98"/>
                    <a:gd name="T9" fmla="*/ 0 h 72"/>
                    <a:gd name="T10" fmla="*/ 98 w 98"/>
                    <a:gd name="T11" fmla="*/ 21 h 72"/>
                    <a:gd name="T12" fmla="*/ 48 w 98"/>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8" h="72">
                      <a:moveTo>
                        <a:pt x="48" y="72"/>
                      </a:moveTo>
                      <a:lnTo>
                        <a:pt x="0" y="72"/>
                      </a:lnTo>
                      <a:lnTo>
                        <a:pt x="0" y="38"/>
                      </a:lnTo>
                      <a:lnTo>
                        <a:pt x="36" y="38"/>
                      </a:lnTo>
                      <a:lnTo>
                        <a:pt x="77" y="0"/>
                      </a:lnTo>
                      <a:lnTo>
                        <a:pt x="98" y="21"/>
                      </a:lnTo>
                      <a:lnTo>
                        <a:pt x="4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5" name="Freeform 91"/>
                <p:cNvSpPr/>
                <p:nvPr/>
              </p:nvSpPr>
              <p:spPr>
                <a:xfrm>
                  <a:off x="151" y="537"/>
                  <a:ext cx="38" cy="79"/>
                </a:xfrm>
                <a:custGeom>
                  <a:avLst/>
                  <a:gdLst>
                    <a:gd name="T0" fmla="*/ 38 w 38"/>
                    <a:gd name="T1" fmla="*/ 0 h 79"/>
                    <a:gd name="T2" fmla="*/ 38 w 38"/>
                    <a:gd name="T3" fmla="*/ 79 h 79"/>
                    <a:gd name="T4" fmla="*/ 0 w 38"/>
                    <a:gd name="T5" fmla="*/ 41 h 79"/>
                    <a:gd name="T6" fmla="*/ 38 w 38"/>
                    <a:gd name="T7" fmla="*/ 0 h 79"/>
                  </a:gdLst>
                  <a:ahLst/>
                  <a:cxnLst>
                    <a:cxn ang="0">
                      <a:pos x="T0" y="T1"/>
                    </a:cxn>
                    <a:cxn ang="0">
                      <a:pos x="T2" y="T3"/>
                    </a:cxn>
                    <a:cxn ang="0">
                      <a:pos x="T4" y="T5"/>
                    </a:cxn>
                    <a:cxn ang="0">
                      <a:pos x="T6" y="T7"/>
                    </a:cxn>
                  </a:cxnLst>
                  <a:rect l="0" t="0" r="r" b="b"/>
                  <a:pathLst>
                    <a:path w="38" h="79">
                      <a:moveTo>
                        <a:pt x="38" y="0"/>
                      </a:moveTo>
                      <a:lnTo>
                        <a:pt x="38" y="79"/>
                      </a:lnTo>
                      <a:lnTo>
                        <a:pt x="0" y="41"/>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6" name="Freeform 92"/>
                <p:cNvSpPr/>
                <p:nvPr/>
              </p:nvSpPr>
              <p:spPr>
                <a:xfrm>
                  <a:off x="354" y="523"/>
                  <a:ext cx="95" cy="72"/>
                </a:xfrm>
                <a:custGeom>
                  <a:avLst/>
                  <a:gdLst>
                    <a:gd name="T0" fmla="*/ 95 w 95"/>
                    <a:gd name="T1" fmla="*/ 72 h 72"/>
                    <a:gd name="T2" fmla="*/ 48 w 95"/>
                    <a:gd name="T3" fmla="*/ 72 h 72"/>
                    <a:gd name="T4" fmla="*/ 0 w 95"/>
                    <a:gd name="T5" fmla="*/ 21 h 72"/>
                    <a:gd name="T6" fmla="*/ 21 w 95"/>
                    <a:gd name="T7" fmla="*/ 0 h 72"/>
                    <a:gd name="T8" fmla="*/ 62 w 95"/>
                    <a:gd name="T9" fmla="*/ 38 h 72"/>
                    <a:gd name="T10" fmla="*/ 95 w 95"/>
                    <a:gd name="T11" fmla="*/ 38 h 72"/>
                    <a:gd name="T12" fmla="*/ 95 w 95"/>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95" h="72">
                      <a:moveTo>
                        <a:pt x="95" y="72"/>
                      </a:moveTo>
                      <a:lnTo>
                        <a:pt x="48" y="72"/>
                      </a:lnTo>
                      <a:lnTo>
                        <a:pt x="0" y="21"/>
                      </a:lnTo>
                      <a:lnTo>
                        <a:pt x="21" y="0"/>
                      </a:lnTo>
                      <a:lnTo>
                        <a:pt x="62" y="38"/>
                      </a:lnTo>
                      <a:lnTo>
                        <a:pt x="95" y="38"/>
                      </a:lnTo>
                      <a:lnTo>
                        <a:pt x="95"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7" name="Freeform 93"/>
                <p:cNvSpPr/>
                <p:nvPr/>
              </p:nvSpPr>
              <p:spPr>
                <a:xfrm>
                  <a:off x="445" y="537"/>
                  <a:ext cx="40" cy="79"/>
                </a:xfrm>
                <a:custGeom>
                  <a:avLst/>
                  <a:gdLst>
                    <a:gd name="T0" fmla="*/ 0 w 40"/>
                    <a:gd name="T1" fmla="*/ 79 h 79"/>
                    <a:gd name="T2" fmla="*/ 0 w 40"/>
                    <a:gd name="T3" fmla="*/ 0 h 79"/>
                    <a:gd name="T4" fmla="*/ 40 w 40"/>
                    <a:gd name="T5" fmla="*/ 41 h 79"/>
                    <a:gd name="T6" fmla="*/ 0 w 40"/>
                    <a:gd name="T7" fmla="*/ 79 h 79"/>
                  </a:gdLst>
                  <a:ahLst/>
                  <a:cxnLst>
                    <a:cxn ang="0">
                      <a:pos x="T0" y="T1"/>
                    </a:cxn>
                    <a:cxn ang="0">
                      <a:pos x="T2" y="T3"/>
                    </a:cxn>
                    <a:cxn ang="0">
                      <a:pos x="T4" y="T5"/>
                    </a:cxn>
                    <a:cxn ang="0">
                      <a:pos x="T6" y="T7"/>
                    </a:cxn>
                  </a:cxnLst>
                  <a:rect l="0" t="0" r="r" b="b"/>
                  <a:pathLst>
                    <a:path w="40" h="79">
                      <a:moveTo>
                        <a:pt x="0" y="79"/>
                      </a:moveTo>
                      <a:lnTo>
                        <a:pt x="0" y="0"/>
                      </a:lnTo>
                      <a:lnTo>
                        <a:pt x="40" y="41"/>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8" name="Rectangle 94"/>
                <p:cNvSpPr>
                  <a:spLocks noChangeArrowheads="1"/>
                </p:cNvSpPr>
                <p:nvPr/>
              </p:nvSpPr>
              <p:spPr>
                <a:xfrm>
                  <a:off x="115"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39" name="Rectangle 95"/>
                <p:cNvSpPr>
                  <a:spLocks noChangeArrowheads="1"/>
                </p:cNvSpPr>
                <p:nvPr/>
              </p:nvSpPr>
              <p:spPr>
                <a:xfrm>
                  <a:off x="452" y="67"/>
                  <a:ext cx="67" cy="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40" name="Rectangle 96"/>
                <p:cNvSpPr>
                  <a:spLocks noChangeArrowheads="1"/>
                </p:cNvSpPr>
                <p:nvPr/>
              </p:nvSpPr>
              <p:spPr>
                <a:xfrm>
                  <a:off x="115"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41" name="Rectangle 97"/>
                <p:cNvSpPr>
                  <a:spLocks noChangeArrowheads="1"/>
                </p:cNvSpPr>
                <p:nvPr/>
              </p:nvSpPr>
              <p:spPr>
                <a:xfrm>
                  <a:off x="452" y="225"/>
                  <a:ext cx="67" cy="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42" name="Freeform 98"/>
                <p:cNvSpPr/>
                <p:nvPr/>
              </p:nvSpPr>
              <p:spPr>
                <a:xfrm>
                  <a:off x="117" y="72"/>
                  <a:ext cx="402" cy="205"/>
                </a:xfrm>
                <a:custGeom>
                  <a:avLst/>
                  <a:gdLst>
                    <a:gd name="T0" fmla="*/ 390 w 402"/>
                    <a:gd name="T1" fmla="*/ 205 h 205"/>
                    <a:gd name="T2" fmla="*/ 0 w 402"/>
                    <a:gd name="T3" fmla="*/ 21 h 205"/>
                    <a:gd name="T4" fmla="*/ 10 w 402"/>
                    <a:gd name="T5" fmla="*/ 0 h 205"/>
                    <a:gd name="T6" fmla="*/ 402 w 402"/>
                    <a:gd name="T7" fmla="*/ 184 h 205"/>
                    <a:gd name="T8" fmla="*/ 390 w 402"/>
                    <a:gd name="T9" fmla="*/ 205 h 205"/>
                  </a:gdLst>
                  <a:ahLst/>
                  <a:cxnLst>
                    <a:cxn ang="0">
                      <a:pos x="T0" y="T1"/>
                    </a:cxn>
                    <a:cxn ang="0">
                      <a:pos x="T2" y="T3"/>
                    </a:cxn>
                    <a:cxn ang="0">
                      <a:pos x="T4" y="T5"/>
                    </a:cxn>
                    <a:cxn ang="0">
                      <a:pos x="T6" y="T7"/>
                    </a:cxn>
                    <a:cxn ang="0">
                      <a:pos x="T8" y="T9"/>
                    </a:cxn>
                  </a:cxnLst>
                  <a:rect l="0" t="0" r="r" b="b"/>
                  <a:pathLst>
                    <a:path w="402" h="205">
                      <a:moveTo>
                        <a:pt x="390" y="205"/>
                      </a:moveTo>
                      <a:lnTo>
                        <a:pt x="0" y="21"/>
                      </a:lnTo>
                      <a:lnTo>
                        <a:pt x="10" y="0"/>
                      </a:lnTo>
                      <a:lnTo>
                        <a:pt x="402" y="184"/>
                      </a:lnTo>
                      <a:lnTo>
                        <a:pt x="390" y="2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43" name="Freeform 99"/>
                <p:cNvSpPr/>
                <p:nvPr/>
              </p:nvSpPr>
              <p:spPr>
                <a:xfrm>
                  <a:off x="141" y="77"/>
                  <a:ext cx="363" cy="202"/>
                </a:xfrm>
                <a:custGeom>
                  <a:avLst/>
                  <a:gdLst>
                    <a:gd name="T0" fmla="*/ 10 w 363"/>
                    <a:gd name="T1" fmla="*/ 202 h 202"/>
                    <a:gd name="T2" fmla="*/ 0 w 363"/>
                    <a:gd name="T3" fmla="*/ 183 h 202"/>
                    <a:gd name="T4" fmla="*/ 354 w 363"/>
                    <a:gd name="T5" fmla="*/ 0 h 202"/>
                    <a:gd name="T6" fmla="*/ 363 w 363"/>
                    <a:gd name="T7" fmla="*/ 19 h 202"/>
                    <a:gd name="T8" fmla="*/ 10 w 363"/>
                    <a:gd name="T9" fmla="*/ 202 h 202"/>
                  </a:gdLst>
                  <a:ahLst/>
                  <a:cxnLst>
                    <a:cxn ang="0">
                      <a:pos x="T0" y="T1"/>
                    </a:cxn>
                    <a:cxn ang="0">
                      <a:pos x="T2" y="T3"/>
                    </a:cxn>
                    <a:cxn ang="0">
                      <a:pos x="T4" y="T5"/>
                    </a:cxn>
                    <a:cxn ang="0">
                      <a:pos x="T6" y="T7"/>
                    </a:cxn>
                    <a:cxn ang="0">
                      <a:pos x="T8" y="T9"/>
                    </a:cxn>
                  </a:cxnLst>
                  <a:rect l="0" t="0" r="r" b="b"/>
                  <a:pathLst>
                    <a:path w="363" h="202">
                      <a:moveTo>
                        <a:pt x="10" y="202"/>
                      </a:moveTo>
                      <a:lnTo>
                        <a:pt x="0" y="183"/>
                      </a:lnTo>
                      <a:lnTo>
                        <a:pt x="354" y="0"/>
                      </a:lnTo>
                      <a:lnTo>
                        <a:pt x="363" y="19"/>
                      </a:lnTo>
                      <a:lnTo>
                        <a:pt x="10" y="2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44" name="Rectangle 100"/>
                <p:cNvSpPr>
                  <a:spLocks noChangeArrowheads="1"/>
                </p:cNvSpPr>
                <p:nvPr/>
              </p:nvSpPr>
              <p:spPr>
                <a:xfrm>
                  <a:off x="119" y="86"/>
                  <a:ext cx="388"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sp>
              <p:nvSpPr>
                <p:cNvPr id="145" name="Rectangle 101"/>
                <p:cNvSpPr>
                  <a:spLocks noChangeArrowheads="1"/>
                </p:cNvSpPr>
                <p:nvPr/>
              </p:nvSpPr>
              <p:spPr>
                <a:xfrm>
                  <a:off x="139" y="246"/>
                  <a:ext cx="380"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1679" tIns="50840" rIns="101679" bIns="50840"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a:p>
              </p:txBody>
            </p:sp>
          </p:grpSp>
          <p:cxnSp>
            <p:nvCxnSpPr>
              <p:cNvPr id="203" name="直接连接符 202"/>
              <p:cNvCxnSpPr/>
              <p:nvPr/>
            </p:nvCxnSpPr>
            <p:spPr>
              <a:xfrm>
                <a:off x="2296512" y="3001355"/>
                <a:ext cx="0" cy="600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2296512" y="1957964"/>
                <a:ext cx="0" cy="600091"/>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文本框 206"/>
              <p:cNvSpPr txBox="1"/>
              <p:nvPr/>
            </p:nvSpPr>
            <p:spPr>
              <a:xfrm>
                <a:off x="1973347" y="1909920"/>
                <a:ext cx="646331"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灾备中心</a:t>
                </a:r>
              </a:p>
            </p:txBody>
          </p:sp>
          <p:sp>
            <p:nvSpPr>
              <p:cNvPr id="208" name="文本框 207"/>
              <p:cNvSpPr txBox="1"/>
              <p:nvPr/>
            </p:nvSpPr>
            <p:spPr>
              <a:xfrm>
                <a:off x="1939684" y="2968965"/>
                <a:ext cx="713657"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地市公司</a:t>
                </a:r>
                <a:r>
                  <a:rPr lang="en-US" altLang="zh-CN" sz="900" dirty="0">
                    <a:latin typeface="微软雅黑" panose="020B0503020204020204" pitchFamily="34" charset="-122"/>
                    <a:ea typeface="微软雅黑" panose="020B0503020204020204" pitchFamily="34" charset="-122"/>
                  </a:rPr>
                  <a:t>2</a:t>
                </a:r>
                <a:endParaRPr lang="zh-CN" altLang="en-US" sz="900" dirty="0">
                  <a:latin typeface="微软雅黑" panose="020B0503020204020204" pitchFamily="34" charset="-122"/>
                  <a:ea typeface="微软雅黑" panose="020B0503020204020204" pitchFamily="34" charset="-122"/>
                </a:endParaRPr>
              </a:p>
            </p:txBody>
          </p:sp>
          <p:sp>
            <p:nvSpPr>
              <p:cNvPr id="210" name="文本框 209"/>
              <p:cNvSpPr txBox="1"/>
              <p:nvPr/>
            </p:nvSpPr>
            <p:spPr>
              <a:xfrm>
                <a:off x="2055100" y="4012899"/>
                <a:ext cx="482824"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厂站</a:t>
                </a:r>
                <a:r>
                  <a:rPr lang="en-US" altLang="zh-CN" sz="900" dirty="0">
                    <a:latin typeface="微软雅黑" panose="020B0503020204020204" pitchFamily="34" charset="-122"/>
                    <a:ea typeface="微软雅黑" panose="020B0503020204020204" pitchFamily="34" charset="-122"/>
                  </a:rPr>
                  <a:t>2</a:t>
                </a:r>
                <a:endParaRPr lang="zh-CN" altLang="en-US" sz="900" dirty="0">
                  <a:latin typeface="微软雅黑" panose="020B0503020204020204" pitchFamily="34" charset="-122"/>
                  <a:ea typeface="微软雅黑" panose="020B0503020204020204" pitchFamily="34" charset="-122"/>
                </a:endParaRPr>
              </a:p>
            </p:txBody>
          </p:sp>
        </p:grpSp>
        <p:sp>
          <p:nvSpPr>
            <p:cNvPr id="211" name="文本框 210"/>
            <p:cNvSpPr txBox="1"/>
            <p:nvPr/>
          </p:nvSpPr>
          <p:spPr>
            <a:xfrm>
              <a:off x="1584085" y="4769776"/>
              <a:ext cx="482824"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配变</a:t>
              </a:r>
              <a:r>
                <a:rPr lang="en-US" altLang="zh-CN" sz="900" dirty="0">
                  <a:latin typeface="微软雅黑" panose="020B0503020204020204" pitchFamily="34" charset="-122"/>
                  <a:ea typeface="微软雅黑" panose="020B0503020204020204" pitchFamily="34" charset="-122"/>
                </a:rPr>
                <a:t>1</a:t>
              </a:r>
              <a:endParaRPr lang="zh-CN" altLang="en-US" sz="900" dirty="0">
                <a:latin typeface="微软雅黑" panose="020B0503020204020204" pitchFamily="34" charset="-122"/>
                <a:ea typeface="微软雅黑" panose="020B0503020204020204" pitchFamily="34" charset="-122"/>
              </a:endParaRPr>
            </a:p>
          </p:txBody>
        </p:sp>
        <p:sp>
          <p:nvSpPr>
            <p:cNvPr id="212" name="文本框 211"/>
            <p:cNvSpPr txBox="1"/>
            <p:nvPr/>
          </p:nvSpPr>
          <p:spPr>
            <a:xfrm>
              <a:off x="2365606" y="4766177"/>
              <a:ext cx="482824" cy="2308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配变</a:t>
              </a:r>
              <a:r>
                <a:rPr lang="en-US" altLang="zh-CN" sz="900" dirty="0">
                  <a:latin typeface="微软雅黑" panose="020B0503020204020204" pitchFamily="34" charset="-122"/>
                  <a:ea typeface="微软雅黑" panose="020B0503020204020204" pitchFamily="34" charset="-122"/>
                </a:rPr>
                <a:t>2</a:t>
              </a:r>
              <a:endParaRPr lang="zh-CN" altLang="en-US" sz="900" dirty="0">
                <a:latin typeface="微软雅黑" panose="020B0503020204020204" pitchFamily="34" charset="-122"/>
                <a:ea typeface="微软雅黑" panose="020B0503020204020204" pitchFamily="34" charset="-122"/>
              </a:endParaRPr>
            </a:p>
          </p:txBody>
        </p:sp>
        <p:cxnSp>
          <p:nvCxnSpPr>
            <p:cNvPr id="215" name="直接连接符 214"/>
            <p:cNvCxnSpPr/>
            <p:nvPr/>
          </p:nvCxnSpPr>
          <p:spPr>
            <a:xfrm flipH="1">
              <a:off x="1034265" y="1971481"/>
              <a:ext cx="917541" cy="597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10" idx="0"/>
            </p:cNvCxnSpPr>
            <p:nvPr/>
          </p:nvCxnSpPr>
          <p:spPr>
            <a:xfrm flipH="1">
              <a:off x="2032555" y="4044008"/>
              <a:ext cx="168028" cy="395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10" idx="0"/>
            </p:cNvCxnSpPr>
            <p:nvPr/>
          </p:nvCxnSpPr>
          <p:spPr>
            <a:xfrm>
              <a:off x="2200583" y="4044008"/>
              <a:ext cx="189529" cy="407719"/>
            </a:xfrm>
            <a:prstGeom prst="line">
              <a:avLst/>
            </a:prstGeom>
          </p:spPr>
          <p:style>
            <a:lnRef idx="1">
              <a:schemeClr val="accent1"/>
            </a:lnRef>
            <a:fillRef idx="0">
              <a:schemeClr val="accent1"/>
            </a:fillRef>
            <a:effectRef idx="0">
              <a:schemeClr val="accent1"/>
            </a:effectRef>
            <a:fontRef idx="minor">
              <a:schemeClr val="tx1"/>
            </a:fontRef>
          </p:style>
        </p:cxnSp>
        <p:sp>
          <p:nvSpPr>
            <p:cNvPr id="222" name="矩形: 圆角 221"/>
            <p:cNvSpPr/>
            <p:nvPr/>
          </p:nvSpPr>
          <p:spPr>
            <a:xfrm>
              <a:off x="329877" y="1390021"/>
              <a:ext cx="2313913" cy="1900575"/>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圆角 222"/>
            <p:cNvSpPr/>
            <p:nvPr/>
          </p:nvSpPr>
          <p:spPr>
            <a:xfrm>
              <a:off x="320360" y="2393835"/>
              <a:ext cx="2313913" cy="1900575"/>
            </a:xfrm>
            <a:prstGeom prst="round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p:cNvSpPr/>
            <p:nvPr/>
          </p:nvSpPr>
          <p:spPr>
            <a:xfrm>
              <a:off x="1394663" y="3541568"/>
              <a:ext cx="1556519" cy="1464854"/>
            </a:xfrm>
            <a:prstGeom prst="roundRect">
              <a:avLst/>
            </a:prstGeom>
            <a:noFill/>
            <a:ln w="28575">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4" name="组合 243"/>
            <p:cNvGrpSpPr/>
            <p:nvPr/>
          </p:nvGrpSpPr>
          <p:grpSpPr>
            <a:xfrm>
              <a:off x="2626420" y="2321285"/>
              <a:ext cx="1717933" cy="307777"/>
              <a:chOff x="2643790" y="2049818"/>
              <a:chExt cx="1717933" cy="307777"/>
            </a:xfrm>
          </p:grpSpPr>
          <p:cxnSp>
            <p:nvCxnSpPr>
              <p:cNvPr id="226" name="直接连接符 225"/>
              <p:cNvCxnSpPr>
                <a:stCxn id="222" idx="3"/>
              </p:cNvCxnSpPr>
              <p:nvPr/>
            </p:nvCxnSpPr>
            <p:spPr>
              <a:xfrm>
                <a:off x="2643790" y="2340309"/>
                <a:ext cx="1717933" cy="932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7" name="文本框 236"/>
              <p:cNvSpPr txBox="1"/>
              <p:nvPr/>
            </p:nvSpPr>
            <p:spPr>
              <a:xfrm>
                <a:off x="3165534" y="2049818"/>
                <a:ext cx="723275" cy="307777"/>
              </a:xfrm>
              <a:prstGeom prst="rect">
                <a:avLst/>
              </a:prstGeom>
              <a:noFill/>
            </p:spPr>
            <p:txBody>
              <a:bodyPr wrap="none" rtlCol="0">
                <a:spAutoFit/>
              </a:bodyPr>
              <a:lstStyle/>
              <a:p>
                <a:r>
                  <a:rPr lang="zh-CN" altLang="en-US" dirty="0"/>
                  <a:t>核心层</a:t>
                </a:r>
              </a:p>
            </p:txBody>
          </p:sp>
        </p:grpSp>
        <p:grpSp>
          <p:nvGrpSpPr>
            <p:cNvPr id="243" name="组合 242"/>
            <p:cNvGrpSpPr/>
            <p:nvPr/>
          </p:nvGrpSpPr>
          <p:grpSpPr>
            <a:xfrm>
              <a:off x="2634273" y="3148933"/>
              <a:ext cx="1689338" cy="327730"/>
              <a:chOff x="2634273" y="3032464"/>
              <a:chExt cx="1689338" cy="327730"/>
            </a:xfrm>
          </p:grpSpPr>
          <p:cxnSp>
            <p:nvCxnSpPr>
              <p:cNvPr id="228" name="直接连接符 227"/>
              <p:cNvCxnSpPr>
                <a:stCxn id="223" idx="3"/>
              </p:cNvCxnSpPr>
              <p:nvPr/>
            </p:nvCxnSpPr>
            <p:spPr>
              <a:xfrm>
                <a:off x="2634273" y="3344123"/>
                <a:ext cx="1689338" cy="16071"/>
              </a:xfrm>
              <a:prstGeom prst="line">
                <a:avLst/>
              </a:prstGeom>
              <a:ln w="28575">
                <a:solidFill>
                  <a:srgbClr val="4ABEF8"/>
                </a:solidFill>
              </a:ln>
            </p:spPr>
            <p:style>
              <a:lnRef idx="1">
                <a:schemeClr val="accent1"/>
              </a:lnRef>
              <a:fillRef idx="0">
                <a:schemeClr val="accent1"/>
              </a:fillRef>
              <a:effectRef idx="0">
                <a:schemeClr val="accent1"/>
              </a:effectRef>
              <a:fontRef idx="minor">
                <a:schemeClr val="tx1"/>
              </a:fontRef>
            </p:style>
          </p:cxnSp>
          <p:sp>
            <p:nvSpPr>
              <p:cNvPr id="238" name="文本框 237"/>
              <p:cNvSpPr txBox="1"/>
              <p:nvPr/>
            </p:nvSpPr>
            <p:spPr>
              <a:xfrm>
                <a:off x="2823968" y="3032464"/>
                <a:ext cx="1311578" cy="307777"/>
              </a:xfrm>
              <a:prstGeom prst="rect">
                <a:avLst/>
              </a:prstGeom>
              <a:noFill/>
            </p:spPr>
            <p:txBody>
              <a:bodyPr wrap="none" rtlCol="0">
                <a:spAutoFit/>
              </a:bodyPr>
              <a:lstStyle/>
              <a:p>
                <a:r>
                  <a:rPr lang="zh-CN" altLang="en-US" dirty="0"/>
                  <a:t>接入层</a:t>
                </a:r>
                <a:r>
                  <a:rPr lang="en-US" altLang="zh-CN" dirty="0"/>
                  <a:t>/</a:t>
                </a:r>
                <a:r>
                  <a:rPr lang="zh-CN" altLang="en-US" dirty="0"/>
                  <a:t>汇聚层</a:t>
                </a:r>
              </a:p>
            </p:txBody>
          </p:sp>
        </p:grpSp>
        <p:grpSp>
          <p:nvGrpSpPr>
            <p:cNvPr id="242" name="组合 241"/>
            <p:cNvGrpSpPr/>
            <p:nvPr/>
          </p:nvGrpSpPr>
          <p:grpSpPr>
            <a:xfrm>
              <a:off x="2951182" y="4299254"/>
              <a:ext cx="1410541" cy="317255"/>
              <a:chOff x="2951182" y="3957585"/>
              <a:chExt cx="1410541" cy="317255"/>
            </a:xfrm>
          </p:grpSpPr>
          <p:cxnSp>
            <p:nvCxnSpPr>
              <p:cNvPr id="234" name="直接连接符 233"/>
              <p:cNvCxnSpPr>
                <a:stCxn id="224" idx="3"/>
              </p:cNvCxnSpPr>
              <p:nvPr/>
            </p:nvCxnSpPr>
            <p:spPr>
              <a:xfrm>
                <a:off x="2951182" y="4273995"/>
                <a:ext cx="1410541" cy="845"/>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239" name="文本框 238"/>
              <p:cNvSpPr txBox="1"/>
              <p:nvPr/>
            </p:nvSpPr>
            <p:spPr>
              <a:xfrm>
                <a:off x="3115278" y="3957585"/>
                <a:ext cx="1082348" cy="307777"/>
              </a:xfrm>
              <a:prstGeom prst="rect">
                <a:avLst/>
              </a:prstGeom>
              <a:noFill/>
            </p:spPr>
            <p:txBody>
              <a:bodyPr wrap="none" rtlCol="0">
                <a:spAutoFit/>
              </a:bodyPr>
              <a:lstStyle/>
              <a:p>
                <a:r>
                  <a:rPr lang="zh-CN" altLang="en-US" dirty="0"/>
                  <a:t>终端接入层</a:t>
                </a:r>
              </a:p>
            </p:txBody>
          </p:sp>
        </p:grpSp>
        <p:sp>
          <p:nvSpPr>
            <p:cNvPr id="246" name="文本框 245"/>
            <p:cNvSpPr txBox="1"/>
            <p:nvPr/>
          </p:nvSpPr>
          <p:spPr>
            <a:xfrm>
              <a:off x="4323611" y="2448027"/>
              <a:ext cx="1498583" cy="307777"/>
            </a:xfrm>
            <a:prstGeom prst="rect">
              <a:avLst/>
            </a:prstGeom>
            <a:noFill/>
          </p:spPr>
          <p:txBody>
            <a:bodyPr wrap="square">
              <a:spAutoFit/>
            </a:bodyPr>
            <a:lstStyle/>
            <a:p>
              <a:r>
                <a:rPr lang="zh-CN" altLang="en-US" dirty="0"/>
                <a:t>高速业务场景</a:t>
              </a:r>
            </a:p>
          </p:txBody>
        </p:sp>
        <p:sp>
          <p:nvSpPr>
            <p:cNvPr id="248" name="文本框 247"/>
            <p:cNvSpPr txBox="1"/>
            <p:nvPr/>
          </p:nvSpPr>
          <p:spPr>
            <a:xfrm>
              <a:off x="4306093" y="3314738"/>
              <a:ext cx="1498583" cy="307777"/>
            </a:xfrm>
            <a:prstGeom prst="rect">
              <a:avLst/>
            </a:prstGeom>
            <a:noFill/>
          </p:spPr>
          <p:txBody>
            <a:bodyPr wrap="square">
              <a:spAutoFit/>
            </a:bodyPr>
            <a:lstStyle/>
            <a:p>
              <a:r>
                <a:rPr lang="zh-CN" altLang="en-US" dirty="0"/>
                <a:t>环网多业务场景</a:t>
              </a:r>
            </a:p>
          </p:txBody>
        </p:sp>
        <p:sp>
          <p:nvSpPr>
            <p:cNvPr id="254" name="文本框 253"/>
            <p:cNvSpPr txBox="1"/>
            <p:nvPr/>
          </p:nvSpPr>
          <p:spPr>
            <a:xfrm>
              <a:off x="4344353" y="4428495"/>
              <a:ext cx="1498583" cy="523220"/>
            </a:xfrm>
            <a:prstGeom prst="rect">
              <a:avLst/>
            </a:prstGeom>
            <a:noFill/>
          </p:spPr>
          <p:txBody>
            <a:bodyPr wrap="square">
              <a:spAutoFit/>
            </a:bodyPr>
            <a:lstStyle/>
            <a:p>
              <a:r>
                <a:rPr lang="zh-CN" altLang="en-US" dirty="0"/>
                <a:t>本地多速率业务</a:t>
              </a:r>
              <a:endParaRPr lang="en-US" altLang="zh-CN" dirty="0"/>
            </a:p>
            <a:p>
              <a:endParaRPr lang="zh-CN" altLang="en-US" dirty="0"/>
            </a:p>
          </p:txBody>
        </p:sp>
      </p:grpSp>
      <p:grpSp>
        <p:nvGrpSpPr>
          <p:cNvPr id="256" name="组合 255"/>
          <p:cNvGrpSpPr/>
          <p:nvPr/>
        </p:nvGrpSpPr>
        <p:grpSpPr>
          <a:xfrm>
            <a:off x="71846" y="1486534"/>
            <a:ext cx="440690" cy="3166745"/>
            <a:chOff x="71846" y="1486534"/>
            <a:chExt cx="440690" cy="3166745"/>
          </a:xfrm>
        </p:grpSpPr>
        <p:grpSp>
          <p:nvGrpSpPr>
            <p:cNvPr id="257" name="组合 256"/>
            <p:cNvGrpSpPr/>
            <p:nvPr/>
          </p:nvGrpSpPr>
          <p:grpSpPr>
            <a:xfrm>
              <a:off x="71846" y="1486534"/>
              <a:ext cx="440690" cy="3166745"/>
              <a:chOff x="71846" y="1486534"/>
              <a:chExt cx="440690" cy="3166745"/>
            </a:xfrm>
          </p:grpSpPr>
          <p:sp>
            <p:nvSpPr>
              <p:cNvPr id="259" name="箭头: V 形 36"/>
              <p:cNvSpPr/>
              <p:nvPr/>
            </p:nvSpPr>
            <p:spPr>
              <a:xfrm rot="5400000">
                <a:off x="-264387" y="1822767"/>
                <a:ext cx="1105536" cy="43307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260" name="箭头: V 形 37"/>
              <p:cNvSpPr/>
              <p:nvPr/>
            </p:nvSpPr>
            <p:spPr>
              <a:xfrm rot="5400000">
                <a:off x="-258671" y="2851466"/>
                <a:ext cx="1105533" cy="43180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261"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262"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263"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258"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300467"/>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dirty="0">
                <a:solidFill>
                  <a:srgbClr val="077E78"/>
                </a:solidFill>
              </a:rPr>
              <a:t>切片</a:t>
            </a:r>
            <a:r>
              <a:rPr kumimoji="0" lang="zh-CN" altLang="en-US" sz="1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性能与安全性验证</a:t>
            </a:r>
            <a:br>
              <a:rPr kumimoji="0" lang="zh-CN" altLang="en-US" sz="24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solidFill>
                <a:srgbClr val="077E78"/>
              </a:solidFill>
            </a:endParaRPr>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5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5</a:t>
            </a:fld>
            <a:endParaRPr kumimoji="1" lang="zh-CN" altLang="en-US" sz="1400" dirty="0"/>
          </a:p>
        </p:txBody>
      </p:sp>
      <p:grpSp>
        <p:nvGrpSpPr>
          <p:cNvPr id="28" name="组合 27"/>
          <p:cNvGrpSpPr/>
          <p:nvPr/>
        </p:nvGrpSpPr>
        <p:grpSpPr>
          <a:xfrm>
            <a:off x="71846" y="1486534"/>
            <a:ext cx="440690" cy="3166745"/>
            <a:chOff x="71846" y="1486534"/>
            <a:chExt cx="440690" cy="3166745"/>
          </a:xfrm>
        </p:grpSpPr>
        <p:grpSp>
          <p:nvGrpSpPr>
            <p:cNvPr id="29" name="组合 28"/>
            <p:cNvGrpSpPr/>
            <p:nvPr/>
          </p:nvGrpSpPr>
          <p:grpSpPr>
            <a:xfrm>
              <a:off x="71846" y="1486534"/>
              <a:ext cx="440690" cy="3166745"/>
              <a:chOff x="71846" y="1486534"/>
              <a:chExt cx="440690" cy="3166745"/>
            </a:xfrm>
          </p:grpSpPr>
          <p:sp>
            <p:nvSpPr>
              <p:cNvPr id="31" name="箭头: V 形 36"/>
              <p:cNvSpPr/>
              <p:nvPr/>
            </p:nvSpPr>
            <p:spPr>
              <a:xfrm rot="5400000">
                <a:off x="-264387" y="1822767"/>
                <a:ext cx="1105536"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2" name="箭头: V 形 37"/>
              <p:cNvSpPr/>
              <p:nvPr/>
            </p:nvSpPr>
            <p:spPr>
              <a:xfrm rot="5400000">
                <a:off x="-258671" y="2851466"/>
                <a:ext cx="1105533" cy="43180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3"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4"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35"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30"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graphicFrame>
        <p:nvGraphicFramePr>
          <p:cNvPr id="36" name="图示 35"/>
          <p:cNvGraphicFramePr/>
          <p:nvPr/>
        </p:nvGraphicFramePr>
        <p:xfrm>
          <a:off x="1524000" y="1486534"/>
          <a:ext cx="6096000" cy="3166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357376"/>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dirty="0">
                <a:solidFill>
                  <a:srgbClr val="077E78"/>
                </a:solidFill>
              </a:rPr>
              <a:t>切片</a:t>
            </a:r>
            <a:r>
              <a:rPr kumimoji="0" lang="zh-CN" altLang="en-US" sz="1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性能与安全性验证</a:t>
            </a:r>
            <a:br>
              <a:rPr kumimoji="0" lang="zh-CN" altLang="en-US" sz="3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5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6</a:t>
            </a:fld>
            <a:endParaRPr kumimoji="1" lang="zh-CN" altLang="en-US" sz="1400" dirty="0"/>
          </a:p>
        </p:txBody>
      </p:sp>
      <p:grpSp>
        <p:nvGrpSpPr>
          <p:cNvPr id="28" name="组合 27"/>
          <p:cNvGrpSpPr/>
          <p:nvPr/>
        </p:nvGrpSpPr>
        <p:grpSpPr>
          <a:xfrm>
            <a:off x="71846" y="1486534"/>
            <a:ext cx="440690" cy="3166745"/>
            <a:chOff x="71846" y="1486534"/>
            <a:chExt cx="440690" cy="3166745"/>
          </a:xfrm>
        </p:grpSpPr>
        <p:grpSp>
          <p:nvGrpSpPr>
            <p:cNvPr id="29" name="组合 28"/>
            <p:cNvGrpSpPr/>
            <p:nvPr/>
          </p:nvGrpSpPr>
          <p:grpSpPr>
            <a:xfrm>
              <a:off x="71846" y="1486534"/>
              <a:ext cx="440690" cy="3166745"/>
              <a:chOff x="71846" y="1486534"/>
              <a:chExt cx="440690" cy="3166745"/>
            </a:xfrm>
          </p:grpSpPr>
          <p:sp>
            <p:nvSpPr>
              <p:cNvPr id="31" name="箭头: V 形 36"/>
              <p:cNvSpPr/>
              <p:nvPr/>
            </p:nvSpPr>
            <p:spPr>
              <a:xfrm rot="5400000">
                <a:off x="-264387" y="1822767"/>
                <a:ext cx="1105536"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2" name="箭头: V 形 37"/>
              <p:cNvSpPr/>
              <p:nvPr/>
            </p:nvSpPr>
            <p:spPr>
              <a:xfrm rot="5400000">
                <a:off x="-258671" y="2851466"/>
                <a:ext cx="1105533" cy="43180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3"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4"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35"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30"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
        <p:nvSpPr>
          <p:cNvPr id="17" name="内容占位符 2"/>
          <p:cNvSpPr>
            <a:spLocks noGrp="1"/>
          </p:cNvSpPr>
          <p:nvPr>
            <p:ph idx="1"/>
          </p:nvPr>
        </p:nvSpPr>
        <p:spPr>
          <a:xfrm>
            <a:off x="1175779" y="1482346"/>
            <a:ext cx="6141720" cy="125831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t" anchorCtr="0" compatLnSpc="1">
            <a:noAutofit/>
          </a:bodyPr>
          <a:lstStyle/>
          <a:p>
            <a:pPr marL="278765" indent="-278765">
              <a:lnSpc>
                <a:spcPct val="120000"/>
              </a:lnSpc>
              <a:buClr>
                <a:srgbClr val="C00000"/>
              </a:buClr>
              <a:buSzPct val="8500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核心网层</a:t>
            </a:r>
            <a:r>
              <a:rPr lang="zh-CN" altLang="en-US" sz="1400" b="1" dirty="0">
                <a:latin typeface="微软雅黑" panose="020B0503020204020204" pitchFamily="34" charset="-122"/>
                <a:ea typeface="微软雅黑" panose="020B0503020204020204" pitchFamily="34" charset="-122"/>
              </a:rPr>
              <a:t>带宽验证</a:t>
            </a:r>
            <a:endParaRPr lang="en-US" altLang="zh-CN" sz="1400" b="1" dirty="0">
              <a:latin typeface="微软雅黑" panose="020B0503020204020204" pitchFamily="34" charset="-122"/>
              <a:ea typeface="微软雅黑" panose="020B0503020204020204" pitchFamily="34" charset="-122"/>
            </a:endParaRPr>
          </a:p>
          <a:p>
            <a:pPr marL="603885" lvl="1" indent="-232410">
              <a:lnSpc>
                <a:spcPct val="120000"/>
              </a:lnSpc>
              <a:buClr>
                <a:srgbClr val="C00000"/>
              </a:buClr>
              <a:buSzPct val="8500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创建的颗粒度范围为</a:t>
            </a:r>
            <a:r>
              <a:rPr lang="en-US" altLang="zh-CN" sz="1400" dirty="0">
                <a:latin typeface="微软雅黑" panose="020B0503020204020204" pitchFamily="34" charset="-122"/>
                <a:ea typeface="微软雅黑" panose="020B0503020204020204" pitchFamily="34" charset="-122"/>
              </a:rPr>
              <a:t>50G-200G</a:t>
            </a:r>
            <a:r>
              <a:rPr lang="zh-CN" altLang="en-US" sz="1400" dirty="0">
                <a:latin typeface="微软雅黑" panose="020B0503020204020204" pitchFamily="34" charset="-122"/>
                <a:ea typeface="微软雅黑" panose="020B0503020204020204" pitchFamily="34" charset="-122"/>
              </a:rPr>
              <a:t>的切片</a:t>
            </a:r>
            <a:endParaRPr lang="en-US" altLang="zh-CN" sz="1400" dirty="0">
              <a:latin typeface="微软雅黑" panose="020B0503020204020204" pitchFamily="34" charset="-122"/>
              <a:ea typeface="微软雅黑" panose="020B0503020204020204" pitchFamily="34" charset="-122"/>
            </a:endParaRPr>
          </a:p>
          <a:p>
            <a:pPr marL="603885" lvl="1" indent="-232410">
              <a:lnSpc>
                <a:spcPct val="120000"/>
              </a:lnSpc>
              <a:buClr>
                <a:srgbClr val="C00000"/>
              </a:buClr>
              <a:buSzPct val="8500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分别验证数据业务不超过和超过切片带宽时，接收端的丢包率</a:t>
            </a:r>
          </a:p>
          <a:p>
            <a:pPr marL="603885" lvl="1" indent="-232410">
              <a:lnSpc>
                <a:spcPct val="120000"/>
              </a:lnSpc>
              <a:buClr>
                <a:srgbClr val="C00000"/>
              </a:buClr>
              <a:buSzPct val="8500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验证在网络空载和高负载情况下，</a:t>
            </a:r>
            <a:r>
              <a:rPr lang="en-US" altLang="zh-CN" sz="1400" dirty="0">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切片的带宽性能是否有差异。</a:t>
            </a:r>
          </a:p>
        </p:txBody>
      </p:sp>
      <p:grpSp>
        <p:nvGrpSpPr>
          <p:cNvPr id="41" name="组合 40">
            <a:extLst>
              <a:ext uri="{FF2B5EF4-FFF2-40B4-BE49-F238E27FC236}">
                <a16:creationId xmlns:a16="http://schemas.microsoft.com/office/drawing/2014/main" id="{4C24B688-3EA1-444E-833F-4CB728CFFA9B}"/>
              </a:ext>
            </a:extLst>
          </p:cNvPr>
          <p:cNvGrpSpPr/>
          <p:nvPr/>
        </p:nvGrpSpPr>
        <p:grpSpPr>
          <a:xfrm>
            <a:off x="1453457" y="2973539"/>
            <a:ext cx="6233973" cy="1988239"/>
            <a:chOff x="1212756" y="2938845"/>
            <a:chExt cx="6233973" cy="1988239"/>
          </a:xfrm>
        </p:grpSpPr>
        <p:grpSp>
          <p:nvGrpSpPr>
            <p:cNvPr id="23" name="组合 22">
              <a:extLst>
                <a:ext uri="{FF2B5EF4-FFF2-40B4-BE49-F238E27FC236}">
                  <a16:creationId xmlns:a16="http://schemas.microsoft.com/office/drawing/2014/main" id="{BD0D5804-EA77-4A73-AE39-2503EDE4C636}"/>
                </a:ext>
              </a:extLst>
            </p:cNvPr>
            <p:cNvGrpSpPr/>
            <p:nvPr/>
          </p:nvGrpSpPr>
          <p:grpSpPr>
            <a:xfrm>
              <a:off x="1212756" y="2938845"/>
              <a:ext cx="6233973" cy="1988239"/>
              <a:chOff x="1212756" y="2938845"/>
              <a:chExt cx="6233973" cy="1988239"/>
            </a:xfrm>
          </p:grpSpPr>
          <p:grpSp>
            <p:nvGrpSpPr>
              <p:cNvPr id="5" name="组合 4"/>
              <p:cNvGrpSpPr/>
              <p:nvPr/>
            </p:nvGrpSpPr>
            <p:grpSpPr>
              <a:xfrm>
                <a:off x="1212756" y="2996497"/>
                <a:ext cx="6233973" cy="1855013"/>
                <a:chOff x="393882" y="3169720"/>
                <a:chExt cx="4288544" cy="1694243"/>
              </a:xfrm>
            </p:grpSpPr>
            <p:sp>
              <p:nvSpPr>
                <p:cNvPr id="3" name="文本框 2"/>
                <p:cNvSpPr txBox="1"/>
                <p:nvPr/>
              </p:nvSpPr>
              <p:spPr>
                <a:xfrm>
                  <a:off x="4061962" y="3197106"/>
                  <a:ext cx="522900" cy="307777"/>
                </a:xfrm>
                <a:prstGeom prst="rect">
                  <a:avLst/>
                </a:prstGeom>
                <a:noFill/>
              </p:spPr>
              <p:txBody>
                <a:bodyPr wrap="none" rtlCol="0">
                  <a:spAutoFit/>
                </a:bodyPr>
                <a:lstStyle/>
                <a:p>
                  <a:r>
                    <a:rPr lang="en-US" altLang="zh-CN" dirty="0"/>
                    <a:t>50G</a:t>
                  </a:r>
                  <a:endParaRPr lang="zh-CN" altLang="en-US" dirty="0"/>
                </a:p>
              </p:txBody>
            </p:sp>
            <p:sp>
              <p:nvSpPr>
                <p:cNvPr id="24" name="文本框 23"/>
                <p:cNvSpPr txBox="1"/>
                <p:nvPr/>
              </p:nvSpPr>
              <p:spPr>
                <a:xfrm>
                  <a:off x="4061961" y="3789587"/>
                  <a:ext cx="522900" cy="307777"/>
                </a:xfrm>
                <a:prstGeom prst="rect">
                  <a:avLst/>
                </a:prstGeom>
                <a:noFill/>
              </p:spPr>
              <p:txBody>
                <a:bodyPr wrap="none" rtlCol="0">
                  <a:spAutoFit/>
                </a:bodyPr>
                <a:lstStyle/>
                <a:p>
                  <a:r>
                    <a:rPr lang="en-US" altLang="zh-CN" dirty="0"/>
                    <a:t>75G</a:t>
                  </a:r>
                  <a:endParaRPr lang="zh-CN" altLang="en-US" dirty="0"/>
                </a:p>
              </p:txBody>
            </p:sp>
            <p:sp>
              <p:nvSpPr>
                <p:cNvPr id="25" name="文本框 24"/>
                <p:cNvSpPr txBox="1"/>
                <p:nvPr/>
              </p:nvSpPr>
              <p:spPr>
                <a:xfrm>
                  <a:off x="4060140" y="4556186"/>
                  <a:ext cx="622286" cy="307777"/>
                </a:xfrm>
                <a:prstGeom prst="rect">
                  <a:avLst/>
                </a:prstGeom>
                <a:noFill/>
              </p:spPr>
              <p:txBody>
                <a:bodyPr wrap="none" rtlCol="0">
                  <a:spAutoFit/>
                </a:bodyPr>
                <a:lstStyle/>
                <a:p>
                  <a:r>
                    <a:rPr lang="en-US" altLang="zh-CN" dirty="0"/>
                    <a:t>200G</a:t>
                  </a:r>
                  <a:endParaRPr lang="zh-CN" altLang="en-US" dirty="0"/>
                </a:p>
              </p:txBody>
            </p:sp>
            <p:sp>
              <p:nvSpPr>
                <p:cNvPr id="4" name="文本框 3"/>
                <p:cNvSpPr txBox="1"/>
                <p:nvPr/>
              </p:nvSpPr>
              <p:spPr>
                <a:xfrm>
                  <a:off x="393882" y="3169720"/>
                  <a:ext cx="368234" cy="165850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核</a:t>
                  </a:r>
                  <a:endParaRPr lang="en-US" altLang="zh-CN" dirty="0"/>
                </a:p>
                <a:p>
                  <a:r>
                    <a:rPr lang="zh-CN" altLang="en-US" dirty="0"/>
                    <a:t>心</a:t>
                  </a:r>
                  <a:endParaRPr lang="en-US" altLang="zh-CN" dirty="0"/>
                </a:p>
                <a:p>
                  <a:r>
                    <a:rPr lang="zh-CN" altLang="en-US" dirty="0"/>
                    <a:t>网</a:t>
                  </a:r>
                  <a:endParaRPr lang="en-US" altLang="zh-CN" dirty="0"/>
                </a:p>
                <a:p>
                  <a:r>
                    <a:rPr lang="zh-CN" altLang="en-US" dirty="0"/>
                    <a:t>高</a:t>
                  </a:r>
                  <a:endParaRPr lang="en-US" altLang="zh-CN" dirty="0"/>
                </a:p>
                <a:p>
                  <a:r>
                    <a:rPr lang="zh-CN" altLang="en-US" dirty="0"/>
                    <a:t>速</a:t>
                  </a:r>
                  <a:endParaRPr lang="en-US" altLang="zh-CN" dirty="0"/>
                </a:p>
                <a:p>
                  <a:r>
                    <a:rPr lang="zh-CN" altLang="en-US" dirty="0"/>
                    <a:t>业</a:t>
                  </a:r>
                  <a:endParaRPr lang="en-US" altLang="zh-CN" dirty="0"/>
                </a:p>
                <a:p>
                  <a:r>
                    <a:rPr lang="zh-CN" altLang="en-US" dirty="0"/>
                    <a:t>务</a:t>
                  </a:r>
                  <a:endParaRPr lang="en-US" altLang="zh-CN" dirty="0"/>
                </a:p>
                <a:p>
                  <a:r>
                    <a:rPr lang="zh-CN" altLang="en-US" dirty="0"/>
                    <a:t>流</a:t>
                  </a:r>
                </a:p>
              </p:txBody>
            </p:sp>
          </p:grpSp>
          <p:sp>
            <p:nvSpPr>
              <p:cNvPr id="6" name="箭头: 右 5">
                <a:extLst>
                  <a:ext uri="{FF2B5EF4-FFF2-40B4-BE49-F238E27FC236}">
                    <a16:creationId xmlns:a16="http://schemas.microsoft.com/office/drawing/2014/main" id="{2CED4403-D5C0-4D8A-8B73-17FCDA9ABBB9}"/>
                  </a:ext>
                </a:extLst>
              </p:cNvPr>
              <p:cNvSpPr/>
              <p:nvPr/>
            </p:nvSpPr>
            <p:spPr>
              <a:xfrm rot="21324833">
                <a:off x="1847955" y="3165565"/>
                <a:ext cx="1563242" cy="168623"/>
              </a:xfrm>
              <a:prstGeom prst="rightArrow">
                <a:avLst>
                  <a:gd name="adj1" fmla="val 50000"/>
                  <a:gd name="adj2" fmla="val 136680"/>
                </a:avLst>
              </a:prstGeom>
              <a:ln>
                <a:solidFill>
                  <a:srgbClr val="077E7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26" name="箭头: 右 25">
                <a:extLst>
                  <a:ext uri="{FF2B5EF4-FFF2-40B4-BE49-F238E27FC236}">
                    <a16:creationId xmlns:a16="http://schemas.microsoft.com/office/drawing/2014/main" id="{6D0B84F3-A78A-474E-9269-77EF66DD6502}"/>
                  </a:ext>
                </a:extLst>
              </p:cNvPr>
              <p:cNvSpPr/>
              <p:nvPr/>
            </p:nvSpPr>
            <p:spPr>
              <a:xfrm>
                <a:off x="1821609" y="3645122"/>
                <a:ext cx="1571719" cy="184410"/>
              </a:xfrm>
              <a:prstGeom prst="rightArrow">
                <a:avLst>
                  <a:gd name="adj1" fmla="val 50000"/>
                  <a:gd name="adj2" fmla="val 136680"/>
                </a:avLst>
              </a:prstGeom>
              <a:ln>
                <a:solidFill>
                  <a:schemeClr val="accent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8B2EE479-899F-4028-B814-E1984AF8B465}"/>
                  </a:ext>
                </a:extLst>
              </p:cNvPr>
              <p:cNvSpPr/>
              <p:nvPr/>
            </p:nvSpPr>
            <p:spPr>
              <a:xfrm rot="558136">
                <a:off x="1826842" y="4469298"/>
                <a:ext cx="1547166" cy="190599"/>
              </a:xfrm>
              <a:prstGeom prst="rightArrow">
                <a:avLst>
                  <a:gd name="adj1" fmla="val 50000"/>
                  <a:gd name="adj2" fmla="val 136680"/>
                </a:avLst>
              </a:prstGeom>
              <a:ln>
                <a:solidFill>
                  <a:srgbClr val="7E659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72A8706D-99DE-418B-A017-22BD7BE50B7F}"/>
                  </a:ext>
                </a:extLst>
              </p:cNvPr>
              <p:cNvSpPr/>
              <p:nvPr/>
            </p:nvSpPr>
            <p:spPr>
              <a:xfrm>
                <a:off x="4261450" y="2938845"/>
                <a:ext cx="2170547" cy="512258"/>
              </a:xfrm>
              <a:prstGeom prst="roundRect">
                <a:avLst/>
              </a:prstGeom>
              <a:solidFill>
                <a:srgbClr val="D5E4E4"/>
              </a:solidFill>
              <a:ln>
                <a:solidFill>
                  <a:srgbClr val="077E7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95937B19-1B95-4828-B8CC-E8F9BCB4A39B}"/>
                  </a:ext>
                </a:extLst>
              </p:cNvPr>
              <p:cNvSpPr/>
              <p:nvPr/>
            </p:nvSpPr>
            <p:spPr>
              <a:xfrm>
                <a:off x="4261450" y="3555470"/>
                <a:ext cx="2170547" cy="512258"/>
              </a:xfrm>
              <a:prstGeom prst="roundRect">
                <a:avLst/>
              </a:prstGeom>
              <a:solidFill>
                <a:schemeClr val="accent2">
                  <a:lumMod val="60000"/>
                  <a:lumOff val="40000"/>
                </a:schemeClr>
              </a:solidFill>
              <a:ln>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F0632968-58CB-4757-86CE-0B06F470F293}"/>
                  </a:ext>
                </a:extLst>
              </p:cNvPr>
              <p:cNvSpPr/>
              <p:nvPr/>
            </p:nvSpPr>
            <p:spPr>
              <a:xfrm>
                <a:off x="4261449" y="4414826"/>
                <a:ext cx="2170547" cy="512258"/>
              </a:xfrm>
              <a:prstGeom prst="roundRect">
                <a:avLst/>
              </a:prstGeom>
              <a:solidFill>
                <a:srgbClr val="CCC2D9"/>
              </a:solidFill>
              <a:ln>
                <a:solidFill>
                  <a:srgbClr val="7E659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7D4C74E-EDED-48B4-85EF-252AE1A4600D}"/>
                  </a:ext>
                </a:extLst>
              </p:cNvPr>
              <p:cNvSpPr txBox="1"/>
              <p:nvPr/>
            </p:nvSpPr>
            <p:spPr>
              <a:xfrm>
                <a:off x="2161337" y="3929228"/>
                <a:ext cx="913846" cy="338554"/>
              </a:xfrm>
              <a:prstGeom prst="rect">
                <a:avLst/>
              </a:prstGeom>
              <a:noFill/>
            </p:spPr>
            <p:txBody>
              <a:bodyPr wrap="square" rtlCol="0">
                <a:spAutoFit/>
              </a:bodyPr>
              <a:lstStyle/>
              <a:p>
                <a:r>
                  <a:rPr lang="en-US" altLang="zh-CN" sz="1600" b="1" dirty="0"/>
                  <a:t>. . .</a:t>
                </a:r>
                <a:endParaRPr lang="zh-CN" altLang="en-US" sz="1600" b="1" dirty="0"/>
              </a:p>
            </p:txBody>
          </p:sp>
          <p:sp>
            <p:nvSpPr>
              <p:cNvPr id="38" name="文本框 37">
                <a:extLst>
                  <a:ext uri="{FF2B5EF4-FFF2-40B4-BE49-F238E27FC236}">
                    <a16:creationId xmlns:a16="http://schemas.microsoft.com/office/drawing/2014/main" id="{A9849FE9-3DBE-4191-A790-CF9674135A57}"/>
                  </a:ext>
                </a:extLst>
              </p:cNvPr>
              <p:cNvSpPr txBox="1"/>
              <p:nvPr/>
            </p:nvSpPr>
            <p:spPr>
              <a:xfrm>
                <a:off x="5080985" y="4002818"/>
                <a:ext cx="913846" cy="338554"/>
              </a:xfrm>
              <a:prstGeom prst="rect">
                <a:avLst/>
              </a:prstGeom>
              <a:noFill/>
            </p:spPr>
            <p:txBody>
              <a:bodyPr wrap="square" rtlCol="0">
                <a:spAutoFit/>
              </a:bodyPr>
              <a:lstStyle/>
              <a:p>
                <a:r>
                  <a:rPr lang="en-US" altLang="zh-CN" sz="1600" b="1" dirty="0"/>
                  <a:t>. . .</a:t>
                </a:r>
                <a:endParaRPr lang="zh-CN" altLang="en-US" sz="1600" b="1" dirty="0"/>
              </a:p>
            </p:txBody>
          </p:sp>
          <p:pic>
            <p:nvPicPr>
              <p:cNvPr id="15" name="图片 14">
                <a:extLst>
                  <a:ext uri="{FF2B5EF4-FFF2-40B4-BE49-F238E27FC236}">
                    <a16:creationId xmlns:a16="http://schemas.microsoft.com/office/drawing/2014/main" id="{188DC61A-7849-4EEB-9E9C-93444CB6D88A}"/>
                  </a:ext>
                </a:extLst>
              </p:cNvPr>
              <p:cNvPicPr>
                <a:picLocks noChangeAspect="1"/>
              </p:cNvPicPr>
              <p:nvPr/>
            </p:nvPicPr>
            <p:blipFill>
              <a:blip r:embed="rId3"/>
              <a:stretch>
                <a:fillRect/>
              </a:stretch>
            </p:blipFill>
            <p:spPr>
              <a:xfrm>
                <a:off x="4464932" y="3067366"/>
                <a:ext cx="1822251" cy="304816"/>
              </a:xfrm>
              <a:prstGeom prst="rect">
                <a:avLst/>
              </a:prstGeom>
            </p:spPr>
          </p:pic>
          <p:pic>
            <p:nvPicPr>
              <p:cNvPr id="18" name="图片 17">
                <a:extLst>
                  <a:ext uri="{FF2B5EF4-FFF2-40B4-BE49-F238E27FC236}">
                    <a16:creationId xmlns:a16="http://schemas.microsoft.com/office/drawing/2014/main" id="{EB612651-83E6-4145-ADA1-90F00A0FB4B8}"/>
                  </a:ext>
                </a:extLst>
              </p:cNvPr>
              <p:cNvPicPr>
                <a:picLocks noChangeAspect="1"/>
              </p:cNvPicPr>
              <p:nvPr/>
            </p:nvPicPr>
            <p:blipFill>
              <a:blip r:embed="rId4"/>
              <a:stretch>
                <a:fillRect/>
              </a:stretch>
            </p:blipFill>
            <p:spPr>
              <a:xfrm>
                <a:off x="4464932" y="3694444"/>
                <a:ext cx="1822251" cy="298465"/>
              </a:xfrm>
              <a:prstGeom prst="rect">
                <a:avLst/>
              </a:prstGeom>
            </p:spPr>
          </p:pic>
          <p:pic>
            <p:nvPicPr>
              <p:cNvPr id="21" name="图片 20">
                <a:extLst>
                  <a:ext uri="{FF2B5EF4-FFF2-40B4-BE49-F238E27FC236}">
                    <a16:creationId xmlns:a16="http://schemas.microsoft.com/office/drawing/2014/main" id="{DF68A57D-6788-48A4-BAB9-0E635A528407}"/>
                  </a:ext>
                </a:extLst>
              </p:cNvPr>
              <p:cNvPicPr>
                <a:picLocks noChangeAspect="1"/>
              </p:cNvPicPr>
              <p:nvPr/>
            </p:nvPicPr>
            <p:blipFill>
              <a:blip r:embed="rId5"/>
              <a:stretch>
                <a:fillRect/>
              </a:stretch>
            </p:blipFill>
            <p:spPr>
              <a:xfrm>
                <a:off x="4464932" y="4553045"/>
                <a:ext cx="1822251" cy="298465"/>
              </a:xfrm>
              <a:prstGeom prst="rect">
                <a:avLst/>
              </a:prstGeom>
            </p:spPr>
          </p:pic>
          <p:sp>
            <p:nvSpPr>
              <p:cNvPr id="39" name="文本框 38">
                <a:extLst>
                  <a:ext uri="{FF2B5EF4-FFF2-40B4-BE49-F238E27FC236}">
                    <a16:creationId xmlns:a16="http://schemas.microsoft.com/office/drawing/2014/main" id="{C7D6B27A-A4EA-4E62-8B2F-2075E9C90557}"/>
                  </a:ext>
                </a:extLst>
              </p:cNvPr>
              <p:cNvSpPr txBox="1"/>
              <p:nvPr/>
            </p:nvSpPr>
            <p:spPr>
              <a:xfrm>
                <a:off x="3401953" y="3621451"/>
                <a:ext cx="1164918" cy="307777"/>
              </a:xfrm>
              <a:prstGeom prst="rect">
                <a:avLst/>
              </a:prstGeom>
              <a:noFill/>
            </p:spPr>
            <p:txBody>
              <a:bodyPr wrap="square" rtlCol="0">
                <a:spAutoFit/>
              </a:bodyPr>
              <a:lstStyle/>
              <a:p>
                <a:r>
                  <a:rPr lang="zh-CN" altLang="en-US" dirty="0"/>
                  <a:t>切片</a:t>
                </a:r>
                <a:r>
                  <a:rPr lang="en-US" altLang="zh-CN" dirty="0"/>
                  <a:t>2</a:t>
                </a:r>
                <a:endParaRPr lang="zh-CN" altLang="en-US" dirty="0"/>
              </a:p>
            </p:txBody>
          </p:sp>
          <p:sp>
            <p:nvSpPr>
              <p:cNvPr id="40" name="文本框 39">
                <a:extLst>
                  <a:ext uri="{FF2B5EF4-FFF2-40B4-BE49-F238E27FC236}">
                    <a16:creationId xmlns:a16="http://schemas.microsoft.com/office/drawing/2014/main" id="{F23FF108-D1A1-4991-B420-3CB36048B74E}"/>
                  </a:ext>
                </a:extLst>
              </p:cNvPr>
              <p:cNvSpPr txBox="1"/>
              <p:nvPr/>
            </p:nvSpPr>
            <p:spPr>
              <a:xfrm>
                <a:off x="3403323" y="4509585"/>
                <a:ext cx="1164918" cy="307777"/>
              </a:xfrm>
              <a:prstGeom prst="rect">
                <a:avLst/>
              </a:prstGeom>
              <a:noFill/>
            </p:spPr>
            <p:txBody>
              <a:bodyPr wrap="square" rtlCol="0">
                <a:spAutoFit/>
              </a:bodyPr>
              <a:lstStyle/>
              <a:p>
                <a:r>
                  <a:rPr lang="zh-CN" altLang="en-US" dirty="0"/>
                  <a:t>切片</a:t>
                </a:r>
                <a:r>
                  <a:rPr lang="en-US" altLang="zh-CN" dirty="0"/>
                  <a:t>N</a:t>
                </a:r>
                <a:endParaRPr lang="zh-CN" altLang="en-US" dirty="0"/>
              </a:p>
            </p:txBody>
          </p:sp>
        </p:grpSp>
        <p:sp>
          <p:nvSpPr>
            <p:cNvPr id="22" name="文本框 21">
              <a:extLst>
                <a:ext uri="{FF2B5EF4-FFF2-40B4-BE49-F238E27FC236}">
                  <a16:creationId xmlns:a16="http://schemas.microsoft.com/office/drawing/2014/main" id="{31500750-21F6-48CF-82A3-B0E50291C86A}"/>
                </a:ext>
              </a:extLst>
            </p:cNvPr>
            <p:cNvSpPr txBox="1"/>
            <p:nvPr/>
          </p:nvSpPr>
          <p:spPr>
            <a:xfrm>
              <a:off x="3423479" y="3028242"/>
              <a:ext cx="1164918" cy="307777"/>
            </a:xfrm>
            <a:prstGeom prst="rect">
              <a:avLst/>
            </a:prstGeom>
            <a:noFill/>
          </p:spPr>
          <p:txBody>
            <a:bodyPr wrap="square" rtlCol="0">
              <a:spAutoFit/>
            </a:bodyPr>
            <a:lstStyle/>
            <a:p>
              <a:r>
                <a:rPr lang="zh-CN" altLang="en-US" dirty="0"/>
                <a:t>切片</a:t>
              </a:r>
              <a:r>
                <a:rPr lang="en-US" altLang="zh-CN" dirty="0"/>
                <a:t>1</a:t>
              </a:r>
              <a:endParaRPr lang="zh-CN" alt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19938" y="409979"/>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dirty="0">
                <a:solidFill>
                  <a:srgbClr val="077E78"/>
                </a:solidFill>
              </a:rPr>
              <a:t>切片</a:t>
            </a:r>
            <a:r>
              <a:rPr kumimoji="0" lang="zh-CN" altLang="en-US" sz="1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性能与安全性验证</a:t>
            </a:r>
            <a:br>
              <a:rPr kumimoji="0" lang="zh-CN" altLang="en-US" sz="3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5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7</a:t>
            </a:fld>
            <a:endParaRPr kumimoji="1" lang="zh-CN" altLang="en-US" sz="1400" dirty="0"/>
          </a:p>
        </p:txBody>
      </p:sp>
      <p:grpSp>
        <p:nvGrpSpPr>
          <p:cNvPr id="28" name="组合 27"/>
          <p:cNvGrpSpPr/>
          <p:nvPr/>
        </p:nvGrpSpPr>
        <p:grpSpPr>
          <a:xfrm>
            <a:off x="71846" y="1486534"/>
            <a:ext cx="440690" cy="3166745"/>
            <a:chOff x="71846" y="1486534"/>
            <a:chExt cx="440690" cy="3166745"/>
          </a:xfrm>
        </p:grpSpPr>
        <p:grpSp>
          <p:nvGrpSpPr>
            <p:cNvPr id="29" name="组合 28"/>
            <p:cNvGrpSpPr/>
            <p:nvPr/>
          </p:nvGrpSpPr>
          <p:grpSpPr>
            <a:xfrm>
              <a:off x="71846" y="1486534"/>
              <a:ext cx="440690" cy="3166745"/>
              <a:chOff x="71846" y="1486534"/>
              <a:chExt cx="440690" cy="3166745"/>
            </a:xfrm>
          </p:grpSpPr>
          <p:sp>
            <p:nvSpPr>
              <p:cNvPr id="31" name="箭头: V 形 36"/>
              <p:cNvSpPr/>
              <p:nvPr/>
            </p:nvSpPr>
            <p:spPr>
              <a:xfrm rot="5400000">
                <a:off x="-264387" y="1822767"/>
                <a:ext cx="1105536"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2" name="箭头: V 形 37"/>
              <p:cNvSpPr/>
              <p:nvPr/>
            </p:nvSpPr>
            <p:spPr>
              <a:xfrm rot="5400000">
                <a:off x="-258671" y="2851466"/>
                <a:ext cx="1105533" cy="43180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3"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4"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35"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30"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
        <p:nvSpPr>
          <p:cNvPr id="17" name="内容占位符 2"/>
          <p:cNvSpPr>
            <a:spLocks noGrp="1"/>
          </p:cNvSpPr>
          <p:nvPr>
            <p:ph idx="1"/>
          </p:nvPr>
        </p:nvSpPr>
        <p:spPr>
          <a:xfrm>
            <a:off x="700327" y="1509697"/>
            <a:ext cx="8234123" cy="13396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t" anchorCtr="0" compatLnSpc="1">
            <a:noAutofit/>
          </a:bodyPr>
          <a:lstStyle/>
          <a:p>
            <a:pPr marL="278765" indent="-278765">
              <a:lnSpc>
                <a:spcPct val="120000"/>
              </a:lnSpc>
              <a:buClr>
                <a:srgbClr val="C00000"/>
              </a:buClr>
              <a:buSzPct val="8500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核心网层</a:t>
            </a:r>
            <a:r>
              <a:rPr lang="zh-CN" altLang="en-US" sz="1400" b="1" dirty="0">
                <a:latin typeface="微软雅黑" panose="020B0503020204020204" pitchFamily="34" charset="-122"/>
                <a:ea typeface="微软雅黑" panose="020B0503020204020204" pitchFamily="34" charset="-122"/>
              </a:rPr>
              <a:t>时延验证</a:t>
            </a:r>
            <a:endParaRPr lang="en-US" altLang="zh-CN" sz="1400" b="1" dirty="0">
              <a:latin typeface="微软雅黑" panose="020B0503020204020204" pitchFamily="34" charset="-122"/>
              <a:ea typeface="微软雅黑" panose="020B0503020204020204" pitchFamily="34" charset="-122"/>
            </a:endParaRPr>
          </a:p>
          <a:p>
            <a:pPr marL="603885" lvl="1" indent="-232410">
              <a:lnSpc>
                <a:spcPct val="120000"/>
              </a:lnSpc>
              <a:buClr>
                <a:srgbClr val="C00000"/>
              </a:buClr>
              <a:buSzPct val="8500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在两台核心网设备（</a:t>
            </a:r>
            <a:r>
              <a:rPr lang="en-US" altLang="zh-CN" sz="1400" dirty="0">
                <a:latin typeface="微软雅黑" panose="020B0503020204020204" pitchFamily="34" charset="-122"/>
                <a:ea typeface="微软雅黑" panose="020B0503020204020204" pitchFamily="34" charset="-122"/>
              </a:rPr>
              <a:t>PE</a:t>
            </a:r>
            <a:r>
              <a:rPr lang="zh-CN" altLang="en-US" sz="1400" dirty="0">
                <a:latin typeface="微软雅黑" panose="020B0503020204020204" pitchFamily="34" charset="-122"/>
                <a:ea typeface="微软雅黑" panose="020B0503020204020204" pitchFamily="34" charset="-122"/>
              </a:rPr>
              <a:t>节点）之间分别插入</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个和</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个</a:t>
            </a:r>
            <a:r>
              <a:rPr lang="en-US" altLang="zh-CN" sz="1400" dirty="0">
                <a:latin typeface="微软雅黑" panose="020B0503020204020204" pitchFamily="34" charset="-122"/>
                <a:ea typeface="微软雅黑" panose="020B0503020204020204" pitchFamily="34" charset="-122"/>
              </a:rPr>
              <a:t>P</a:t>
            </a:r>
            <a:r>
              <a:rPr lang="zh-CN" altLang="en-US" sz="1400" dirty="0">
                <a:latin typeface="微软雅黑" panose="020B0503020204020204" pitchFamily="34" charset="-122"/>
                <a:ea typeface="微软雅黑" panose="020B0503020204020204" pitchFamily="34" charset="-122"/>
              </a:rPr>
              <a:t>节点，建立</a:t>
            </a:r>
            <a:r>
              <a:rPr lang="en-US" altLang="zh-CN" sz="1400" dirty="0">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切片，分别测试两种组网情况下的业务端到端时延。从而验证中间</a:t>
            </a:r>
            <a:r>
              <a:rPr lang="en-US" altLang="zh-CN" sz="1400" dirty="0">
                <a:latin typeface="微软雅黑" panose="020B0503020204020204" pitchFamily="34" charset="-122"/>
                <a:ea typeface="微软雅黑" panose="020B0503020204020204" pitchFamily="34" charset="-122"/>
              </a:rPr>
              <a:t>P</a:t>
            </a:r>
            <a:r>
              <a:rPr lang="zh-CN" altLang="en-US" sz="1400" dirty="0">
                <a:latin typeface="微软雅黑" panose="020B0503020204020204" pitchFamily="34" charset="-122"/>
                <a:ea typeface="微软雅黑" panose="020B0503020204020204" pitchFamily="34" charset="-122"/>
              </a:rPr>
              <a:t>节点的单节点时延是否低于</a:t>
            </a:r>
            <a:r>
              <a:rPr lang="en-US" altLang="zh-CN" sz="1400" dirty="0">
                <a:latin typeface="微软雅黑" panose="020B0503020204020204" pitchFamily="34" charset="-122"/>
                <a:ea typeface="微软雅黑" panose="020B0503020204020204" pitchFamily="34" charset="-122"/>
              </a:rPr>
              <a:t>1us</a:t>
            </a:r>
            <a:r>
              <a:rPr lang="zh-CN" altLang="en-US" sz="1400" dirty="0">
                <a:latin typeface="微软雅黑" panose="020B0503020204020204" pitchFamily="34" charset="-122"/>
                <a:ea typeface="微软雅黑" panose="020B0503020204020204" pitchFamily="34" charset="-122"/>
              </a:rPr>
              <a:t>，抖动是否小于</a:t>
            </a:r>
            <a:r>
              <a:rPr lang="en-US" altLang="zh-CN" sz="1400" dirty="0">
                <a:latin typeface="微软雅黑" panose="020B0503020204020204" pitchFamily="34" charset="-122"/>
                <a:ea typeface="微软雅黑" panose="020B0503020204020204" pitchFamily="34" charset="-122"/>
              </a:rPr>
              <a:t>0.1μs</a:t>
            </a:r>
            <a:r>
              <a:rPr lang="zh-CN" altLang="en-US" sz="1400" dirty="0">
                <a:latin typeface="微软雅黑" panose="020B0503020204020204" pitchFamily="34" charset="-122"/>
                <a:ea typeface="微软雅黑" panose="020B0503020204020204" pitchFamily="34" charset="-122"/>
              </a:rPr>
              <a:t>，且随着负载的增加，验证</a:t>
            </a:r>
            <a:r>
              <a:rPr lang="en-US" altLang="zh-CN" sz="1400" dirty="0">
                <a:latin typeface="微软雅黑" panose="020B0503020204020204" pitchFamily="34" charset="-122"/>
                <a:ea typeface="微软雅黑" panose="020B0503020204020204" pitchFamily="34" charset="-122"/>
              </a:rPr>
              <a:t>FlexE </a:t>
            </a:r>
            <a:r>
              <a:rPr lang="zh-CN" altLang="en-US" sz="1400" dirty="0">
                <a:latin typeface="微软雅黑" panose="020B0503020204020204" pitchFamily="34" charset="-122"/>
                <a:ea typeface="微软雅黑" panose="020B0503020204020204" pitchFamily="34" charset="-122"/>
              </a:rPr>
              <a:t>交换的延时和抖动是否会发生有明显变化，以验证</a:t>
            </a:r>
            <a:r>
              <a:rPr lang="en-US" altLang="zh-CN" sz="1400" dirty="0">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技术是否能够</a:t>
            </a:r>
            <a:r>
              <a:rPr lang="en-US" altLang="zh-CN" sz="1400" dirty="0" err="1">
                <a:latin typeface="微软雅黑" panose="020B0503020204020204" pitchFamily="34" charset="-122"/>
                <a:ea typeface="微软雅黑" panose="020B0503020204020204" pitchFamily="34" charset="-122"/>
              </a:rPr>
              <a:t>uRLLC</a:t>
            </a:r>
            <a:r>
              <a:rPr lang="zh-CN" altLang="en-US" sz="1400" dirty="0">
                <a:latin typeface="微软雅黑" panose="020B0503020204020204" pitchFamily="34" charset="-122"/>
                <a:ea typeface="微软雅黑" panose="020B0503020204020204" pitchFamily="34" charset="-122"/>
              </a:rPr>
              <a:t>类型业务的超低时延需求。</a:t>
            </a:r>
          </a:p>
        </p:txBody>
      </p:sp>
      <p:grpSp>
        <p:nvGrpSpPr>
          <p:cNvPr id="4" name="组合 3">
            <a:extLst>
              <a:ext uri="{FF2B5EF4-FFF2-40B4-BE49-F238E27FC236}">
                <a16:creationId xmlns:a16="http://schemas.microsoft.com/office/drawing/2014/main" id="{FB607BFE-7DCC-4037-8A12-B3061D53C5A2}"/>
              </a:ext>
            </a:extLst>
          </p:cNvPr>
          <p:cNvGrpSpPr/>
          <p:nvPr/>
        </p:nvGrpSpPr>
        <p:grpSpPr>
          <a:xfrm>
            <a:off x="3171208" y="3126784"/>
            <a:ext cx="3634929" cy="408859"/>
            <a:chOff x="3031973" y="3331214"/>
            <a:chExt cx="3634929" cy="408859"/>
          </a:xfrm>
        </p:grpSpPr>
        <p:grpSp>
          <p:nvGrpSpPr>
            <p:cNvPr id="26" name="组合 25"/>
            <p:cNvGrpSpPr/>
            <p:nvPr/>
          </p:nvGrpSpPr>
          <p:grpSpPr>
            <a:xfrm rot="5400000">
              <a:off x="4645809" y="1717378"/>
              <a:ext cx="407258" cy="3634929"/>
              <a:chOff x="8626478" y="1700225"/>
              <a:chExt cx="501240" cy="4473759"/>
            </a:xfrm>
          </p:grpSpPr>
          <p:grpSp>
            <p:nvGrpSpPr>
              <p:cNvPr id="67" name="组合 66"/>
              <p:cNvGrpSpPr/>
              <p:nvPr/>
            </p:nvGrpSpPr>
            <p:grpSpPr>
              <a:xfrm>
                <a:off x="8626478" y="1700225"/>
                <a:ext cx="501240" cy="4473759"/>
                <a:chOff x="8499478" y="1497025"/>
                <a:chExt cx="501240" cy="4473759"/>
              </a:xfrm>
            </p:grpSpPr>
            <p:pic>
              <p:nvPicPr>
                <p:cNvPr id="70" name="图片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9478" y="1497025"/>
                  <a:ext cx="482600" cy="482600"/>
                </a:xfrm>
                <a:prstGeom prst="rect">
                  <a:avLst/>
                </a:prstGeom>
              </p:spPr>
            </p:pic>
            <p:pic>
              <p:nvPicPr>
                <p:cNvPr id="71" name="图片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9478" y="3397055"/>
                  <a:ext cx="484188" cy="484188"/>
                </a:xfrm>
                <a:prstGeom prst="rect">
                  <a:avLst/>
                </a:prstGeom>
              </p:spPr>
            </p:pic>
            <p:pic>
              <p:nvPicPr>
                <p:cNvPr id="72" name="图片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8118" y="5488184"/>
                  <a:ext cx="482600" cy="482600"/>
                </a:xfrm>
                <a:prstGeom prst="rect">
                  <a:avLst/>
                </a:prstGeom>
              </p:spPr>
            </p:pic>
          </p:grpSp>
          <p:cxnSp>
            <p:nvCxnSpPr>
              <p:cNvPr id="68" name="直接连接符 67"/>
              <p:cNvCxnSpPr>
                <a:stCxn id="70" idx="2"/>
                <a:endCxn id="71" idx="0"/>
              </p:cNvCxnSpPr>
              <p:nvPr/>
            </p:nvCxnSpPr>
            <p:spPr>
              <a:xfrm>
                <a:off x="8867778" y="2182825"/>
                <a:ext cx="794" cy="1417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71" idx="2"/>
                <a:endCxn id="72" idx="0"/>
              </p:cNvCxnSpPr>
              <p:nvPr/>
            </p:nvCxnSpPr>
            <p:spPr>
              <a:xfrm>
                <a:off x="8868572" y="4084443"/>
                <a:ext cx="17846" cy="160694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rot="5400000">
              <a:off x="5454131" y="3306201"/>
              <a:ext cx="394045" cy="473699"/>
              <a:chOff x="9390062" y="2827336"/>
              <a:chExt cx="484978" cy="583014"/>
            </a:xfrm>
          </p:grpSpPr>
          <p:sp>
            <p:nvSpPr>
              <p:cNvPr id="57" name="平行四边形 56"/>
              <p:cNvSpPr/>
              <p:nvPr/>
            </p:nvSpPr>
            <p:spPr>
              <a:xfrm rot="5400000">
                <a:off x="9511304" y="3046613"/>
                <a:ext cx="552848" cy="174625"/>
              </a:xfrm>
              <a:prstGeom prst="parallelogram">
                <a:avLst>
                  <a:gd name="adj" fmla="val 6677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58" name="平行四边形 57"/>
              <p:cNvSpPr/>
              <p:nvPr/>
            </p:nvSpPr>
            <p:spPr>
              <a:xfrm rot="5400000">
                <a:off x="9360488" y="3022400"/>
                <a:ext cx="552848" cy="174625"/>
              </a:xfrm>
              <a:prstGeom prst="parallelogram">
                <a:avLst>
                  <a:gd name="adj" fmla="val 6677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59" name="平行四边形 58"/>
              <p:cNvSpPr/>
              <p:nvPr/>
            </p:nvSpPr>
            <p:spPr>
              <a:xfrm rot="5400000">
                <a:off x="9200951" y="3016447"/>
                <a:ext cx="552848" cy="174625"/>
              </a:xfrm>
              <a:prstGeom prst="parallelogram">
                <a:avLst>
                  <a:gd name="adj" fmla="val 6677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grpSp>
        <p:grpSp>
          <p:nvGrpSpPr>
            <p:cNvPr id="37" name="组合 36"/>
            <p:cNvGrpSpPr/>
            <p:nvPr/>
          </p:nvGrpSpPr>
          <p:grpSpPr>
            <a:xfrm rot="5400000">
              <a:off x="3850699" y="3306201"/>
              <a:ext cx="394045" cy="473699"/>
              <a:chOff x="9390062" y="2827336"/>
              <a:chExt cx="484978" cy="583014"/>
            </a:xfrm>
          </p:grpSpPr>
          <p:sp>
            <p:nvSpPr>
              <p:cNvPr id="54" name="平行四边形 53"/>
              <p:cNvSpPr/>
              <p:nvPr/>
            </p:nvSpPr>
            <p:spPr>
              <a:xfrm rot="5400000">
                <a:off x="9511304" y="3046613"/>
                <a:ext cx="552848" cy="174625"/>
              </a:xfrm>
              <a:prstGeom prst="parallelogram">
                <a:avLst>
                  <a:gd name="adj" fmla="val 6677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55" name="平行四边形 54"/>
              <p:cNvSpPr/>
              <p:nvPr/>
            </p:nvSpPr>
            <p:spPr>
              <a:xfrm rot="5400000">
                <a:off x="9360488" y="3022400"/>
                <a:ext cx="552848" cy="174625"/>
              </a:xfrm>
              <a:prstGeom prst="parallelogram">
                <a:avLst>
                  <a:gd name="adj" fmla="val 6677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56" name="平行四边形 55"/>
              <p:cNvSpPr/>
              <p:nvPr/>
            </p:nvSpPr>
            <p:spPr>
              <a:xfrm rot="5400000">
                <a:off x="9200951" y="3016447"/>
                <a:ext cx="552848" cy="174625"/>
              </a:xfrm>
              <a:prstGeom prst="parallelogram">
                <a:avLst>
                  <a:gd name="adj" fmla="val 6677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grpSp>
      </p:grpSp>
      <p:grpSp>
        <p:nvGrpSpPr>
          <p:cNvPr id="82" name="组合 81">
            <a:extLst>
              <a:ext uri="{FF2B5EF4-FFF2-40B4-BE49-F238E27FC236}">
                <a16:creationId xmlns:a16="http://schemas.microsoft.com/office/drawing/2014/main" id="{AC3450A3-AAF1-4FF6-9ECE-A5E9FC6FAA26}"/>
              </a:ext>
            </a:extLst>
          </p:cNvPr>
          <p:cNvGrpSpPr/>
          <p:nvPr/>
        </p:nvGrpSpPr>
        <p:grpSpPr>
          <a:xfrm>
            <a:off x="2624934" y="4100510"/>
            <a:ext cx="4776279" cy="415255"/>
            <a:chOff x="2624934" y="4100510"/>
            <a:chExt cx="4776279" cy="415255"/>
          </a:xfrm>
        </p:grpSpPr>
        <p:grpSp>
          <p:nvGrpSpPr>
            <p:cNvPr id="27" name="组合 26"/>
            <p:cNvGrpSpPr/>
            <p:nvPr/>
          </p:nvGrpSpPr>
          <p:grpSpPr>
            <a:xfrm rot="5400000">
              <a:off x="4807271" y="1921823"/>
              <a:ext cx="411605" cy="4776279"/>
              <a:chOff x="10845623" y="661371"/>
              <a:chExt cx="506591" cy="5878497"/>
            </a:xfrm>
          </p:grpSpPr>
          <p:pic>
            <p:nvPicPr>
              <p:cNvPr id="60" name="图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5623" y="661371"/>
                <a:ext cx="482599" cy="482601"/>
              </a:xfrm>
              <a:prstGeom prst="rect">
                <a:avLst/>
              </a:prstGeom>
            </p:spPr>
          </p:pic>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9613" y="6057269"/>
                <a:ext cx="482601" cy="482599"/>
              </a:xfrm>
              <a:prstGeom prst="rect">
                <a:avLst/>
              </a:prstGeom>
            </p:spPr>
          </p:pic>
          <p:pic>
            <p:nvPicPr>
              <p:cNvPr id="62" name="图片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8942" y="2527450"/>
                <a:ext cx="484188" cy="484188"/>
              </a:xfrm>
              <a:prstGeom prst="rect">
                <a:avLst/>
              </a:prstGeom>
            </p:spPr>
          </p:pic>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1456" y="4366274"/>
                <a:ext cx="484189" cy="484188"/>
              </a:xfrm>
              <a:prstGeom prst="rect">
                <a:avLst/>
              </a:prstGeom>
            </p:spPr>
          </p:pic>
          <p:cxnSp>
            <p:nvCxnSpPr>
              <p:cNvPr id="64" name="直接连接符 63"/>
              <p:cNvCxnSpPr>
                <a:cxnSpLocks/>
                <a:stCxn id="60" idx="2"/>
                <a:endCxn id="62" idx="0"/>
              </p:cNvCxnSpPr>
              <p:nvPr/>
            </p:nvCxnSpPr>
            <p:spPr>
              <a:xfrm rot="16200000" flipH="1">
                <a:off x="10402240" y="1828653"/>
                <a:ext cx="1383479" cy="1411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cxnSpLocks/>
                <a:stCxn id="62" idx="2"/>
                <a:endCxn id="63" idx="0"/>
              </p:cNvCxnSpPr>
              <p:nvPr/>
            </p:nvCxnSpPr>
            <p:spPr>
              <a:xfrm rot="16200000" flipH="1">
                <a:off x="10424976" y="3687699"/>
                <a:ext cx="1354636" cy="251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cxnSpLocks/>
                <a:stCxn id="63" idx="2"/>
                <a:endCxn id="61" idx="0"/>
              </p:cNvCxnSpPr>
              <p:nvPr/>
            </p:nvCxnSpPr>
            <p:spPr>
              <a:xfrm rot="16200000" flipH="1">
                <a:off x="10503831" y="5450184"/>
                <a:ext cx="1206806" cy="73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rot="5400000">
              <a:off x="6276898" y="4067642"/>
              <a:ext cx="394045" cy="473699"/>
              <a:chOff x="9390062" y="2827336"/>
              <a:chExt cx="484978" cy="583014"/>
            </a:xfrm>
          </p:grpSpPr>
          <p:sp>
            <p:nvSpPr>
              <p:cNvPr id="51" name="平行四边形 50"/>
              <p:cNvSpPr/>
              <p:nvPr/>
            </p:nvSpPr>
            <p:spPr>
              <a:xfrm rot="5400000">
                <a:off x="9511304" y="3046613"/>
                <a:ext cx="552848" cy="174625"/>
              </a:xfrm>
              <a:prstGeom prst="parallelogram">
                <a:avLst>
                  <a:gd name="adj" fmla="val 6677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52" name="平行四边形 51"/>
              <p:cNvSpPr/>
              <p:nvPr/>
            </p:nvSpPr>
            <p:spPr>
              <a:xfrm rot="5400000">
                <a:off x="9360488" y="3022400"/>
                <a:ext cx="552848" cy="174625"/>
              </a:xfrm>
              <a:prstGeom prst="parallelogram">
                <a:avLst>
                  <a:gd name="adj" fmla="val 6677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53" name="平行四边形 52"/>
              <p:cNvSpPr/>
              <p:nvPr/>
            </p:nvSpPr>
            <p:spPr>
              <a:xfrm rot="5400000">
                <a:off x="9200951" y="3016447"/>
                <a:ext cx="552848" cy="174625"/>
              </a:xfrm>
              <a:prstGeom prst="parallelogram">
                <a:avLst>
                  <a:gd name="adj" fmla="val 6677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grpSp>
        <p:grpSp>
          <p:nvGrpSpPr>
            <p:cNvPr id="39" name="组合 38"/>
            <p:cNvGrpSpPr/>
            <p:nvPr/>
          </p:nvGrpSpPr>
          <p:grpSpPr>
            <a:xfrm rot="5400000">
              <a:off x="4705703" y="4060683"/>
              <a:ext cx="394045" cy="473699"/>
              <a:chOff x="9390062" y="2827336"/>
              <a:chExt cx="484978" cy="583014"/>
            </a:xfrm>
          </p:grpSpPr>
          <p:sp>
            <p:nvSpPr>
              <p:cNvPr id="48" name="平行四边形 47"/>
              <p:cNvSpPr/>
              <p:nvPr/>
            </p:nvSpPr>
            <p:spPr>
              <a:xfrm rot="5400000">
                <a:off x="9511304" y="3046613"/>
                <a:ext cx="552848" cy="174625"/>
              </a:xfrm>
              <a:prstGeom prst="parallelogram">
                <a:avLst>
                  <a:gd name="adj" fmla="val 6677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49" name="平行四边形 48"/>
              <p:cNvSpPr/>
              <p:nvPr/>
            </p:nvSpPr>
            <p:spPr>
              <a:xfrm rot="5400000">
                <a:off x="9360488" y="3022400"/>
                <a:ext cx="552848" cy="174625"/>
              </a:xfrm>
              <a:prstGeom prst="parallelogram">
                <a:avLst>
                  <a:gd name="adj" fmla="val 6677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50" name="平行四边形 49"/>
              <p:cNvSpPr/>
              <p:nvPr/>
            </p:nvSpPr>
            <p:spPr>
              <a:xfrm rot="5400000">
                <a:off x="9200951" y="3016447"/>
                <a:ext cx="552848" cy="174625"/>
              </a:xfrm>
              <a:prstGeom prst="parallelogram">
                <a:avLst>
                  <a:gd name="adj" fmla="val 6677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grpSp>
        <p:grpSp>
          <p:nvGrpSpPr>
            <p:cNvPr id="40" name="组合 39"/>
            <p:cNvGrpSpPr/>
            <p:nvPr/>
          </p:nvGrpSpPr>
          <p:grpSpPr>
            <a:xfrm rot="5400000">
              <a:off x="3254530" y="4066154"/>
              <a:ext cx="394045" cy="473699"/>
              <a:chOff x="9390062" y="2827336"/>
              <a:chExt cx="484978" cy="583014"/>
            </a:xfrm>
          </p:grpSpPr>
          <p:sp>
            <p:nvSpPr>
              <p:cNvPr id="45" name="平行四边形 44"/>
              <p:cNvSpPr/>
              <p:nvPr/>
            </p:nvSpPr>
            <p:spPr>
              <a:xfrm rot="5400000">
                <a:off x="9511304" y="3046613"/>
                <a:ext cx="552848" cy="174625"/>
              </a:xfrm>
              <a:prstGeom prst="parallelogram">
                <a:avLst>
                  <a:gd name="adj" fmla="val 6677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46" name="平行四边形 45"/>
              <p:cNvSpPr/>
              <p:nvPr/>
            </p:nvSpPr>
            <p:spPr>
              <a:xfrm rot="5400000">
                <a:off x="9360488" y="3022400"/>
                <a:ext cx="552848" cy="174625"/>
              </a:xfrm>
              <a:prstGeom prst="parallelogram">
                <a:avLst>
                  <a:gd name="adj" fmla="val 6677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sp>
            <p:nvSpPr>
              <p:cNvPr id="47" name="平行四边形 46"/>
              <p:cNvSpPr/>
              <p:nvPr/>
            </p:nvSpPr>
            <p:spPr>
              <a:xfrm rot="5400000">
                <a:off x="9200951" y="3016447"/>
                <a:ext cx="552848" cy="174625"/>
              </a:xfrm>
              <a:prstGeom prst="parallelogram">
                <a:avLst>
                  <a:gd name="adj" fmla="val 6677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75"/>
              </a:p>
            </p:txBody>
          </p:sp>
        </p:grpSp>
      </p:grpSp>
      <p:sp>
        <p:nvSpPr>
          <p:cNvPr id="41" name="文本框 40"/>
          <p:cNvSpPr txBox="1"/>
          <p:nvPr/>
        </p:nvSpPr>
        <p:spPr>
          <a:xfrm>
            <a:off x="6246950" y="3552900"/>
            <a:ext cx="671979" cy="267446"/>
          </a:xfrm>
          <a:prstGeom prst="rect">
            <a:avLst/>
          </a:prstGeom>
          <a:noFill/>
        </p:spPr>
        <p:txBody>
          <a:bodyPr wrap="none" rtlCol="0">
            <a:spAutoFit/>
          </a:bodyPr>
          <a:lstStyle/>
          <a:p>
            <a:r>
              <a:rPr lang="en-US" altLang="zh-CN" sz="1140" dirty="0"/>
              <a:t>PE</a:t>
            </a:r>
            <a:r>
              <a:rPr lang="zh-CN" altLang="en-US" sz="1140" dirty="0"/>
              <a:t>节点</a:t>
            </a:r>
          </a:p>
        </p:txBody>
      </p:sp>
      <p:sp>
        <p:nvSpPr>
          <p:cNvPr id="42" name="文本框 41"/>
          <p:cNvSpPr txBox="1"/>
          <p:nvPr/>
        </p:nvSpPr>
        <p:spPr>
          <a:xfrm>
            <a:off x="4743443" y="3558061"/>
            <a:ext cx="574196" cy="267446"/>
          </a:xfrm>
          <a:prstGeom prst="rect">
            <a:avLst/>
          </a:prstGeom>
          <a:noFill/>
        </p:spPr>
        <p:txBody>
          <a:bodyPr wrap="none" rtlCol="0">
            <a:spAutoFit/>
          </a:bodyPr>
          <a:lstStyle/>
          <a:p>
            <a:r>
              <a:rPr lang="en-US" altLang="zh-CN" sz="1140" dirty="0"/>
              <a:t>P</a:t>
            </a:r>
            <a:r>
              <a:rPr lang="zh-CN" altLang="en-US" sz="1140" dirty="0"/>
              <a:t>节点</a:t>
            </a:r>
          </a:p>
        </p:txBody>
      </p:sp>
      <p:sp>
        <p:nvSpPr>
          <p:cNvPr id="43" name="文本框 42"/>
          <p:cNvSpPr txBox="1"/>
          <p:nvPr/>
        </p:nvSpPr>
        <p:spPr>
          <a:xfrm>
            <a:off x="5348176" y="3564601"/>
            <a:ext cx="867545" cy="267446"/>
          </a:xfrm>
          <a:prstGeom prst="rect">
            <a:avLst/>
          </a:prstGeom>
          <a:noFill/>
        </p:spPr>
        <p:txBody>
          <a:bodyPr wrap="none" rtlCol="0">
            <a:spAutoFit/>
          </a:bodyPr>
          <a:lstStyle/>
          <a:p>
            <a:r>
              <a:rPr lang="en-US" altLang="zh-CN" sz="1140" dirty="0"/>
              <a:t>FlexE</a:t>
            </a:r>
            <a:r>
              <a:rPr lang="zh-CN" altLang="en-US" sz="1140" dirty="0"/>
              <a:t>切片</a:t>
            </a:r>
          </a:p>
        </p:txBody>
      </p:sp>
      <p:sp>
        <p:nvSpPr>
          <p:cNvPr id="44" name="矩形 43"/>
          <p:cNvSpPr/>
          <p:nvPr/>
        </p:nvSpPr>
        <p:spPr>
          <a:xfrm>
            <a:off x="1759998" y="3242895"/>
            <a:ext cx="466080" cy="16409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P</a:t>
            </a:r>
            <a:r>
              <a:rPr lang="zh-CN" altLang="en-US" dirty="0">
                <a:solidFill>
                  <a:sysClr val="windowText" lastClr="000000"/>
                </a:solidFill>
              </a:rPr>
              <a:t>节点</a:t>
            </a:r>
            <a:endParaRPr lang="en-US" altLang="zh-CN" dirty="0">
              <a:solidFill>
                <a:sysClr val="windowText" lastClr="000000"/>
              </a:solidFill>
            </a:endParaRPr>
          </a:p>
          <a:p>
            <a:pPr algn="ctr"/>
            <a:r>
              <a:rPr lang="zh-CN" altLang="en-US" dirty="0">
                <a:solidFill>
                  <a:sysClr val="windowText" lastClr="000000"/>
                </a:solidFill>
              </a:rPr>
              <a:t>时延</a:t>
            </a:r>
            <a:endParaRPr lang="en-US" altLang="zh-CN" dirty="0">
              <a:solidFill>
                <a:sysClr val="windowText" lastClr="000000"/>
              </a:solidFill>
            </a:endParaRPr>
          </a:p>
          <a:p>
            <a:pPr algn="ctr"/>
            <a:r>
              <a:rPr lang="zh-CN" altLang="en-US" dirty="0">
                <a:solidFill>
                  <a:sysClr val="windowText" lastClr="000000"/>
                </a:solidFill>
              </a:rPr>
              <a:t>抖动</a:t>
            </a:r>
          </a:p>
        </p:txBody>
      </p:sp>
      <p:sp>
        <p:nvSpPr>
          <p:cNvPr id="73" name="文本框 72">
            <a:extLst>
              <a:ext uri="{FF2B5EF4-FFF2-40B4-BE49-F238E27FC236}">
                <a16:creationId xmlns:a16="http://schemas.microsoft.com/office/drawing/2014/main" id="{1FFFB915-80B8-49C3-92C3-BBC5488141C2}"/>
              </a:ext>
            </a:extLst>
          </p:cNvPr>
          <p:cNvSpPr txBox="1"/>
          <p:nvPr/>
        </p:nvSpPr>
        <p:spPr>
          <a:xfrm>
            <a:off x="3784720" y="3563737"/>
            <a:ext cx="867545" cy="267446"/>
          </a:xfrm>
          <a:prstGeom prst="rect">
            <a:avLst/>
          </a:prstGeom>
          <a:noFill/>
        </p:spPr>
        <p:txBody>
          <a:bodyPr wrap="none" rtlCol="0">
            <a:spAutoFit/>
          </a:bodyPr>
          <a:lstStyle/>
          <a:p>
            <a:r>
              <a:rPr lang="en-US" altLang="zh-CN" sz="1140" dirty="0"/>
              <a:t>FlexE</a:t>
            </a:r>
            <a:r>
              <a:rPr lang="zh-CN" altLang="en-US" sz="1140" dirty="0"/>
              <a:t>切片</a:t>
            </a:r>
          </a:p>
        </p:txBody>
      </p:sp>
      <p:sp>
        <p:nvSpPr>
          <p:cNvPr id="74" name="文本框 73">
            <a:extLst>
              <a:ext uri="{FF2B5EF4-FFF2-40B4-BE49-F238E27FC236}">
                <a16:creationId xmlns:a16="http://schemas.microsoft.com/office/drawing/2014/main" id="{BF43D820-5721-4B9E-8E51-3D2AC3BA1175}"/>
              </a:ext>
            </a:extLst>
          </p:cNvPr>
          <p:cNvSpPr txBox="1"/>
          <p:nvPr/>
        </p:nvSpPr>
        <p:spPr>
          <a:xfrm>
            <a:off x="3001185" y="3552058"/>
            <a:ext cx="671979" cy="267446"/>
          </a:xfrm>
          <a:prstGeom prst="rect">
            <a:avLst/>
          </a:prstGeom>
          <a:noFill/>
        </p:spPr>
        <p:txBody>
          <a:bodyPr wrap="none" rtlCol="0">
            <a:spAutoFit/>
          </a:bodyPr>
          <a:lstStyle/>
          <a:p>
            <a:r>
              <a:rPr lang="en-US" altLang="zh-CN" sz="1140" dirty="0"/>
              <a:t>PE</a:t>
            </a:r>
            <a:r>
              <a:rPr lang="zh-CN" altLang="en-US" sz="1140" dirty="0"/>
              <a:t>节点</a:t>
            </a:r>
          </a:p>
        </p:txBody>
      </p:sp>
      <p:sp>
        <p:nvSpPr>
          <p:cNvPr id="75" name="文本框 74">
            <a:extLst>
              <a:ext uri="{FF2B5EF4-FFF2-40B4-BE49-F238E27FC236}">
                <a16:creationId xmlns:a16="http://schemas.microsoft.com/office/drawing/2014/main" id="{09CC950D-1113-4D3E-87A6-96163F6BC291}"/>
              </a:ext>
            </a:extLst>
          </p:cNvPr>
          <p:cNvSpPr txBox="1"/>
          <p:nvPr/>
        </p:nvSpPr>
        <p:spPr>
          <a:xfrm>
            <a:off x="6869167" y="4590849"/>
            <a:ext cx="671979" cy="267446"/>
          </a:xfrm>
          <a:prstGeom prst="rect">
            <a:avLst/>
          </a:prstGeom>
          <a:noFill/>
        </p:spPr>
        <p:txBody>
          <a:bodyPr wrap="none" rtlCol="0">
            <a:spAutoFit/>
          </a:bodyPr>
          <a:lstStyle/>
          <a:p>
            <a:r>
              <a:rPr lang="en-US" altLang="zh-CN" sz="1140" dirty="0"/>
              <a:t>PE</a:t>
            </a:r>
            <a:r>
              <a:rPr lang="zh-CN" altLang="en-US" sz="1140" dirty="0"/>
              <a:t>节点</a:t>
            </a:r>
          </a:p>
        </p:txBody>
      </p:sp>
      <p:sp>
        <p:nvSpPr>
          <p:cNvPr id="76" name="文本框 75">
            <a:extLst>
              <a:ext uri="{FF2B5EF4-FFF2-40B4-BE49-F238E27FC236}">
                <a16:creationId xmlns:a16="http://schemas.microsoft.com/office/drawing/2014/main" id="{1311EE2C-BCFD-4684-83B2-AFD247F46872}"/>
              </a:ext>
            </a:extLst>
          </p:cNvPr>
          <p:cNvSpPr txBox="1"/>
          <p:nvPr/>
        </p:nvSpPr>
        <p:spPr>
          <a:xfrm>
            <a:off x="3893484" y="4588550"/>
            <a:ext cx="574196" cy="267446"/>
          </a:xfrm>
          <a:prstGeom prst="rect">
            <a:avLst/>
          </a:prstGeom>
          <a:noFill/>
        </p:spPr>
        <p:txBody>
          <a:bodyPr wrap="none" rtlCol="0">
            <a:spAutoFit/>
          </a:bodyPr>
          <a:lstStyle/>
          <a:p>
            <a:r>
              <a:rPr lang="en-US" altLang="zh-CN" sz="1140" dirty="0"/>
              <a:t>P</a:t>
            </a:r>
            <a:r>
              <a:rPr lang="zh-CN" altLang="en-US" sz="1140" dirty="0"/>
              <a:t>节点</a:t>
            </a:r>
          </a:p>
        </p:txBody>
      </p:sp>
      <p:sp>
        <p:nvSpPr>
          <p:cNvPr id="77" name="文本框 76">
            <a:extLst>
              <a:ext uri="{FF2B5EF4-FFF2-40B4-BE49-F238E27FC236}">
                <a16:creationId xmlns:a16="http://schemas.microsoft.com/office/drawing/2014/main" id="{06499198-EA46-4750-9EC8-B78D063133A1}"/>
              </a:ext>
            </a:extLst>
          </p:cNvPr>
          <p:cNvSpPr txBox="1"/>
          <p:nvPr/>
        </p:nvSpPr>
        <p:spPr>
          <a:xfrm>
            <a:off x="4507527" y="4598125"/>
            <a:ext cx="867545" cy="267446"/>
          </a:xfrm>
          <a:prstGeom prst="rect">
            <a:avLst/>
          </a:prstGeom>
          <a:noFill/>
        </p:spPr>
        <p:txBody>
          <a:bodyPr wrap="none" rtlCol="0">
            <a:spAutoFit/>
          </a:bodyPr>
          <a:lstStyle/>
          <a:p>
            <a:r>
              <a:rPr lang="en-US" altLang="zh-CN" sz="1140" dirty="0"/>
              <a:t>FlexE</a:t>
            </a:r>
            <a:r>
              <a:rPr lang="zh-CN" altLang="en-US" sz="1140" dirty="0"/>
              <a:t>切片</a:t>
            </a:r>
          </a:p>
        </p:txBody>
      </p:sp>
      <p:sp>
        <p:nvSpPr>
          <p:cNvPr id="78" name="文本框 77">
            <a:extLst>
              <a:ext uri="{FF2B5EF4-FFF2-40B4-BE49-F238E27FC236}">
                <a16:creationId xmlns:a16="http://schemas.microsoft.com/office/drawing/2014/main" id="{D8574640-F475-4618-844A-04B26E310858}"/>
              </a:ext>
            </a:extLst>
          </p:cNvPr>
          <p:cNvSpPr txBox="1"/>
          <p:nvPr/>
        </p:nvSpPr>
        <p:spPr>
          <a:xfrm>
            <a:off x="3039767" y="4598125"/>
            <a:ext cx="867545" cy="267446"/>
          </a:xfrm>
          <a:prstGeom prst="rect">
            <a:avLst/>
          </a:prstGeom>
          <a:noFill/>
        </p:spPr>
        <p:txBody>
          <a:bodyPr wrap="none" rtlCol="0">
            <a:spAutoFit/>
          </a:bodyPr>
          <a:lstStyle/>
          <a:p>
            <a:r>
              <a:rPr lang="en-US" altLang="zh-CN" sz="1140" dirty="0"/>
              <a:t>FlexE</a:t>
            </a:r>
            <a:r>
              <a:rPr lang="zh-CN" altLang="en-US" sz="1140" dirty="0"/>
              <a:t>切片</a:t>
            </a:r>
          </a:p>
        </p:txBody>
      </p:sp>
      <p:sp>
        <p:nvSpPr>
          <p:cNvPr id="79" name="文本框 78">
            <a:extLst>
              <a:ext uri="{FF2B5EF4-FFF2-40B4-BE49-F238E27FC236}">
                <a16:creationId xmlns:a16="http://schemas.microsoft.com/office/drawing/2014/main" id="{44C85419-17C0-475F-BE68-71D506E86E03}"/>
              </a:ext>
            </a:extLst>
          </p:cNvPr>
          <p:cNvSpPr txBox="1"/>
          <p:nvPr/>
        </p:nvSpPr>
        <p:spPr>
          <a:xfrm>
            <a:off x="2484092" y="4590849"/>
            <a:ext cx="671979" cy="267446"/>
          </a:xfrm>
          <a:prstGeom prst="rect">
            <a:avLst/>
          </a:prstGeom>
          <a:noFill/>
        </p:spPr>
        <p:txBody>
          <a:bodyPr wrap="none" rtlCol="0">
            <a:spAutoFit/>
          </a:bodyPr>
          <a:lstStyle/>
          <a:p>
            <a:r>
              <a:rPr lang="en-US" altLang="zh-CN" sz="1140" dirty="0"/>
              <a:t>PE</a:t>
            </a:r>
            <a:r>
              <a:rPr lang="zh-CN" altLang="en-US" sz="1140" dirty="0"/>
              <a:t>节点</a:t>
            </a:r>
          </a:p>
        </p:txBody>
      </p:sp>
      <p:sp>
        <p:nvSpPr>
          <p:cNvPr id="80" name="文本框 79">
            <a:extLst>
              <a:ext uri="{FF2B5EF4-FFF2-40B4-BE49-F238E27FC236}">
                <a16:creationId xmlns:a16="http://schemas.microsoft.com/office/drawing/2014/main" id="{DFB47F45-5D4F-4A5F-BCC4-F8C04873589E}"/>
              </a:ext>
            </a:extLst>
          </p:cNvPr>
          <p:cNvSpPr txBox="1"/>
          <p:nvPr/>
        </p:nvSpPr>
        <p:spPr>
          <a:xfrm>
            <a:off x="5423465" y="4593116"/>
            <a:ext cx="574196" cy="267446"/>
          </a:xfrm>
          <a:prstGeom prst="rect">
            <a:avLst/>
          </a:prstGeom>
          <a:noFill/>
        </p:spPr>
        <p:txBody>
          <a:bodyPr wrap="none" rtlCol="0">
            <a:spAutoFit/>
          </a:bodyPr>
          <a:lstStyle/>
          <a:p>
            <a:r>
              <a:rPr lang="en-US" altLang="zh-CN" sz="1140" dirty="0"/>
              <a:t>P</a:t>
            </a:r>
            <a:r>
              <a:rPr lang="zh-CN" altLang="en-US" sz="1140" dirty="0"/>
              <a:t>节点</a:t>
            </a:r>
          </a:p>
        </p:txBody>
      </p:sp>
      <p:sp>
        <p:nvSpPr>
          <p:cNvPr id="81" name="文本框 80">
            <a:extLst>
              <a:ext uri="{FF2B5EF4-FFF2-40B4-BE49-F238E27FC236}">
                <a16:creationId xmlns:a16="http://schemas.microsoft.com/office/drawing/2014/main" id="{FA5719E7-2B15-400C-86A7-33E7081D6801}"/>
              </a:ext>
            </a:extLst>
          </p:cNvPr>
          <p:cNvSpPr txBox="1"/>
          <p:nvPr/>
        </p:nvSpPr>
        <p:spPr>
          <a:xfrm>
            <a:off x="6023555" y="4593116"/>
            <a:ext cx="867545" cy="267446"/>
          </a:xfrm>
          <a:prstGeom prst="rect">
            <a:avLst/>
          </a:prstGeom>
          <a:noFill/>
        </p:spPr>
        <p:txBody>
          <a:bodyPr wrap="none" rtlCol="0">
            <a:spAutoFit/>
          </a:bodyPr>
          <a:lstStyle/>
          <a:p>
            <a:r>
              <a:rPr lang="en-US" altLang="zh-CN" sz="1140" dirty="0"/>
              <a:t>FlexE</a:t>
            </a:r>
            <a:r>
              <a:rPr lang="zh-CN" altLang="en-US" sz="1140" dirty="0"/>
              <a:t>切片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9297" y="388137"/>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dirty="0">
                <a:solidFill>
                  <a:srgbClr val="077E78"/>
                </a:solidFill>
              </a:rPr>
              <a:t>切片</a:t>
            </a:r>
            <a:r>
              <a:rPr kumimoji="0" lang="zh-CN" altLang="en-US" sz="1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性能与安全性验证</a:t>
            </a:r>
            <a:br>
              <a:rPr kumimoji="0" lang="zh-CN" altLang="en-US" sz="20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5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8</a:t>
            </a:fld>
            <a:endParaRPr kumimoji="1" lang="zh-CN" altLang="en-US" sz="1400" dirty="0"/>
          </a:p>
        </p:txBody>
      </p:sp>
      <p:grpSp>
        <p:nvGrpSpPr>
          <p:cNvPr id="28" name="组合 27"/>
          <p:cNvGrpSpPr/>
          <p:nvPr/>
        </p:nvGrpSpPr>
        <p:grpSpPr>
          <a:xfrm>
            <a:off x="71846" y="1486534"/>
            <a:ext cx="440690" cy="3166745"/>
            <a:chOff x="71846" y="1486534"/>
            <a:chExt cx="440690" cy="3166745"/>
          </a:xfrm>
        </p:grpSpPr>
        <p:grpSp>
          <p:nvGrpSpPr>
            <p:cNvPr id="29" name="组合 28"/>
            <p:cNvGrpSpPr/>
            <p:nvPr/>
          </p:nvGrpSpPr>
          <p:grpSpPr>
            <a:xfrm>
              <a:off x="71846" y="1486534"/>
              <a:ext cx="440690" cy="3166745"/>
              <a:chOff x="71846" y="1486534"/>
              <a:chExt cx="440690" cy="3166745"/>
            </a:xfrm>
          </p:grpSpPr>
          <p:sp>
            <p:nvSpPr>
              <p:cNvPr id="31" name="箭头: V 形 36"/>
              <p:cNvSpPr/>
              <p:nvPr/>
            </p:nvSpPr>
            <p:spPr>
              <a:xfrm rot="5400000">
                <a:off x="-264387" y="1822767"/>
                <a:ext cx="1105536" cy="43307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2" name="箭头: V 形 37"/>
              <p:cNvSpPr/>
              <p:nvPr/>
            </p:nvSpPr>
            <p:spPr>
              <a:xfrm rot="5400000">
                <a:off x="-258671" y="2851466"/>
                <a:ext cx="1105533" cy="43180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3"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4"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35"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30"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sp>
        <p:nvSpPr>
          <p:cNvPr id="17" name="内容占位符 2"/>
          <p:cNvSpPr>
            <a:spLocks noGrp="1"/>
          </p:cNvSpPr>
          <p:nvPr>
            <p:ph idx="1"/>
          </p:nvPr>
        </p:nvSpPr>
        <p:spPr>
          <a:xfrm>
            <a:off x="1206172" y="1509697"/>
            <a:ext cx="7224906" cy="334127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t" anchorCtr="0" compatLnSpc="1">
            <a:noAutofit/>
          </a:bodyPr>
          <a:lstStyle/>
          <a:p>
            <a:pPr marL="278765" indent="-278765">
              <a:lnSpc>
                <a:spcPct val="120000"/>
              </a:lnSpc>
              <a:buClr>
                <a:srgbClr val="C00000"/>
              </a:buClr>
              <a:buSzPct val="85000"/>
              <a:buFont typeface="Wingdings" panose="05000000000000000000" pitchFamily="2" charset="2"/>
              <a:buChar char="p"/>
            </a:pPr>
            <a:r>
              <a:rPr lang="zh-CN" altLang="en-US" sz="1400" dirty="0">
                <a:latin typeface="微软雅黑" panose="020B0503020204020204" pitchFamily="34" charset="-122"/>
                <a:ea typeface="微软雅黑" panose="020B0503020204020204" pitchFamily="34" charset="-122"/>
              </a:rPr>
              <a:t>核心网层</a:t>
            </a:r>
            <a:r>
              <a:rPr lang="zh-CN" altLang="en-US" sz="1400" b="1" dirty="0">
                <a:latin typeface="微软雅黑" panose="020B0503020204020204" pitchFamily="34" charset="-122"/>
                <a:ea typeface="微软雅黑" panose="020B0503020204020204" pitchFamily="34" charset="-122"/>
              </a:rPr>
              <a:t>主备转换验证</a:t>
            </a:r>
            <a:endParaRPr lang="en-US" altLang="zh-CN" sz="1400" b="1" dirty="0">
              <a:latin typeface="微软雅黑" panose="020B0503020204020204" pitchFamily="34" charset="-122"/>
              <a:ea typeface="微软雅黑" panose="020B0503020204020204" pitchFamily="34" charset="-122"/>
            </a:endParaRPr>
          </a:p>
          <a:p>
            <a:pPr marL="603885" lvl="1" indent="-232410">
              <a:lnSpc>
                <a:spcPct val="120000"/>
              </a:lnSpc>
              <a:buClr>
                <a:srgbClr val="C00000"/>
              </a:buClr>
              <a:buSzPct val="85000"/>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定义了完整的</a:t>
            </a:r>
            <a:r>
              <a:rPr lang="en-US" altLang="zh-CN" sz="1400" dirty="0">
                <a:latin typeface="微软雅黑" panose="020B0503020204020204" pitchFamily="34" charset="-122"/>
                <a:ea typeface="微软雅黑" panose="020B0503020204020204" pitchFamily="34" charset="-122"/>
              </a:rPr>
              <a:t>OAM</a:t>
            </a:r>
            <a:r>
              <a:rPr lang="zh-CN" altLang="en-US" sz="1400" dirty="0">
                <a:latin typeface="微软雅黑" panose="020B0503020204020204" pitchFamily="34" charset="-122"/>
                <a:ea typeface="微软雅黑" panose="020B0503020204020204" pitchFamily="34" charset="-122"/>
              </a:rPr>
              <a:t>体系，除了</a:t>
            </a:r>
            <a:r>
              <a:rPr lang="en-US" altLang="zh-CN" sz="1400" dirty="0">
                <a:latin typeface="微软雅黑" panose="020B0503020204020204" pitchFamily="34" charset="-122"/>
                <a:ea typeface="微软雅黑" panose="020B0503020204020204" pitchFamily="34" charset="-122"/>
              </a:rPr>
              <a:t>Flex Group OAM</a:t>
            </a:r>
            <a:r>
              <a:rPr lang="zh-CN" altLang="en-US" sz="1400" dirty="0">
                <a:latin typeface="微软雅黑" panose="020B0503020204020204" pitchFamily="34" charset="-122"/>
                <a:ea typeface="微软雅黑" panose="020B0503020204020204" pitchFamily="34" charset="-122"/>
              </a:rPr>
              <a:t>外，还定义了</a:t>
            </a:r>
            <a:r>
              <a:rPr lang="en-US" altLang="zh-CN" sz="1400" dirty="0">
                <a:latin typeface="微软雅黑" panose="020B0503020204020204" pitchFamily="34" charset="-122"/>
                <a:ea typeface="微软雅黑" panose="020B0503020204020204" pitchFamily="34" charset="-122"/>
              </a:rPr>
              <a:t>FlexE Tunnel OAM</a:t>
            </a:r>
            <a:r>
              <a:rPr lang="zh-CN" altLang="en-US" sz="1400" dirty="0">
                <a:latin typeface="微软雅黑" panose="020B0503020204020204" pitchFamily="34" charset="-122"/>
                <a:ea typeface="微软雅黑" panose="020B0503020204020204" pitchFamily="34" charset="-122"/>
              </a:rPr>
              <a:t>，包括故障管理、通道检测、时延测量、管理通道等。</a:t>
            </a:r>
          </a:p>
          <a:p>
            <a:pPr marL="603885" lvl="1" indent="-232410">
              <a:lnSpc>
                <a:spcPct val="120000"/>
              </a:lnSpc>
              <a:buClr>
                <a:srgbClr val="C00000"/>
              </a:buClr>
              <a:buSzPct val="8500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验证基于</a:t>
            </a:r>
            <a:r>
              <a:rPr lang="en-US" altLang="zh-CN" sz="1400" dirty="0">
                <a:latin typeface="微软雅黑" panose="020B0503020204020204" pitchFamily="34" charset="-122"/>
                <a:ea typeface="微软雅黑" panose="020B0503020204020204" pitchFamily="34" charset="-122"/>
              </a:rPr>
              <a:t>FlexE Tunnel</a:t>
            </a:r>
            <a:r>
              <a:rPr lang="zh-CN" altLang="en-US" sz="1400" dirty="0">
                <a:latin typeface="微软雅黑" panose="020B0503020204020204" pitchFamily="34" charset="-122"/>
                <a:ea typeface="微软雅黑" panose="020B0503020204020204" pitchFamily="34" charset="-122"/>
              </a:rPr>
              <a:t>技术的保护倒换是否能做到</a:t>
            </a:r>
            <a:r>
              <a:rPr lang="en-US" altLang="zh-CN" sz="1400" dirty="0">
                <a:latin typeface="微软雅黑" panose="020B0503020204020204" pitchFamily="34" charset="-122"/>
                <a:ea typeface="微软雅黑" panose="020B0503020204020204" pitchFamily="34" charset="-122"/>
              </a:rPr>
              <a:t>1ms</a:t>
            </a:r>
            <a:r>
              <a:rPr lang="zh-CN" altLang="en-US" sz="1400" dirty="0">
                <a:latin typeface="微软雅黑" panose="020B0503020204020204" pitchFamily="34" charset="-122"/>
                <a:ea typeface="微软雅黑" panose="020B0503020204020204" pitchFamily="34" charset="-122"/>
              </a:rPr>
              <a:t>以内  （工业控制级）。</a:t>
            </a:r>
          </a:p>
          <a:p>
            <a:pPr marL="603885" lvl="1" indent="-232410">
              <a:lnSpc>
                <a:spcPct val="120000"/>
              </a:lnSpc>
              <a:buClr>
                <a:srgbClr val="C00000"/>
              </a:buClr>
              <a:buSzPct val="8500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组建工作路径和保护路径，在主备路径上分别启用</a:t>
            </a:r>
            <a:r>
              <a:rPr lang="en-US" altLang="zh-CN" sz="1400" dirty="0">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层面的</a:t>
            </a:r>
            <a:r>
              <a:rPr lang="en-US" altLang="zh-CN" sz="1400" dirty="0">
                <a:latin typeface="微软雅黑" panose="020B0503020204020204" pitchFamily="34" charset="-122"/>
                <a:ea typeface="微软雅黑" panose="020B0503020204020204" pitchFamily="34" charset="-122"/>
              </a:rPr>
              <a:t>OAM</a:t>
            </a:r>
            <a:r>
              <a:rPr lang="zh-CN" altLang="en-US" sz="1400" dirty="0">
                <a:latin typeface="微软雅黑" panose="020B0503020204020204" pitchFamily="34" charset="-122"/>
                <a:ea typeface="微软雅黑" panose="020B0503020204020204" pitchFamily="34" charset="-122"/>
              </a:rPr>
              <a:t>故障检测机制，通过拔纤操作测试到主备路径倒换是否可以达到毫秒级别，测试业务是否中断。</a:t>
            </a:r>
          </a:p>
        </p:txBody>
      </p:sp>
      <p:pic>
        <p:nvPicPr>
          <p:cNvPr id="73" name="图片 72"/>
          <p:cNvPicPr>
            <a:picLocks noChangeAspect="1"/>
          </p:cNvPicPr>
          <p:nvPr/>
        </p:nvPicPr>
        <p:blipFill>
          <a:blip r:embed="rId3">
            <a:duotone>
              <a:prstClr val="black"/>
              <a:schemeClr val="accent1">
                <a:tint val="45000"/>
                <a:satMod val="400000"/>
              </a:schemeClr>
            </a:duotone>
          </a:blip>
          <a:stretch>
            <a:fillRect/>
          </a:stretch>
        </p:blipFill>
        <p:spPr>
          <a:xfrm>
            <a:off x="1925292" y="3325933"/>
            <a:ext cx="5293415" cy="17901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7535" y="388137"/>
            <a:ext cx="4722799" cy="751971"/>
          </a:xfrm>
        </p:spPr>
        <p:txBody>
          <a:bodyPr>
            <a:normAutofit fontScale="90000"/>
          </a:bodyPr>
          <a:lstStyle/>
          <a:p>
            <a:r>
              <a:rPr lang="en-US" altLang="zh-CN" dirty="0">
                <a:solidFill>
                  <a:srgbClr val="077E78"/>
                </a:solidFill>
              </a:rPr>
              <a:t>1 </a:t>
            </a:r>
            <a:r>
              <a:rPr lang="zh-CN" altLang="en-US" dirty="0">
                <a:solidFill>
                  <a:srgbClr val="077E78"/>
                </a:solidFill>
              </a:rPr>
              <a:t>实施方案</a:t>
            </a:r>
            <a:br>
              <a:rPr lang="en-US" altLang="zh-CN" dirty="0">
                <a:solidFill>
                  <a:srgbClr val="077E78"/>
                </a:solidFill>
              </a:rPr>
            </a:br>
            <a:r>
              <a:rPr lang="zh-CN" altLang="en-US" sz="1600" dirty="0">
                <a:solidFill>
                  <a:srgbClr val="077E78"/>
                </a:solidFill>
              </a:rPr>
              <a:t>切片</a:t>
            </a:r>
            <a:r>
              <a:rPr kumimoji="0" lang="zh-CN" altLang="en-US" sz="16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t>性能与安全性验证</a:t>
            </a:r>
            <a:br>
              <a:rPr kumimoji="0" lang="zh-CN" altLang="en-US" sz="2200" b="1" i="0" u="none" strike="noStrike" kern="0" cap="none" spc="0" normalizeH="0" baseline="0" noProof="0" dirty="0">
                <a:ln>
                  <a:noFill/>
                </a:ln>
                <a:solidFill>
                  <a:srgbClr val="077E78"/>
                </a:solidFill>
                <a:effectLst/>
                <a:uLnTx/>
                <a:uFillTx/>
                <a:latin typeface="微软雅黑" panose="020B0503020204020204" pitchFamily="34" charset="-122"/>
                <a:ea typeface="微软雅黑" panose="020B0503020204020204" pitchFamily="34" charset="-122"/>
                <a:cs typeface="+mn-cs"/>
                <a:sym typeface="+mn-ea"/>
              </a:rPr>
            </a:br>
            <a:endParaRPr lang="zh-CN" altLang="en-US" dirty="0"/>
          </a:p>
        </p:txBody>
      </p:sp>
      <p:sp>
        <p:nvSpPr>
          <p:cNvPr id="8" name="任意多边形: 形状 43"/>
          <p:cNvSpPr/>
          <p:nvPr/>
        </p:nvSpPr>
        <p:spPr>
          <a:xfrm>
            <a:off x="22225"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项目总体研究思路</a:t>
            </a:r>
          </a:p>
        </p:txBody>
      </p:sp>
      <p:sp>
        <p:nvSpPr>
          <p:cNvPr id="9" name="任意多边形: 形状 43"/>
          <p:cNvSpPr/>
          <p:nvPr/>
        </p:nvSpPr>
        <p:spPr>
          <a:xfrm>
            <a:off x="213614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5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性能与安全性验证</a:t>
            </a:r>
          </a:p>
        </p:txBody>
      </p:sp>
      <p:sp>
        <p:nvSpPr>
          <p:cNvPr id="10" name="任意多边形: 形状 43"/>
          <p:cNvSpPr/>
          <p:nvPr/>
        </p:nvSpPr>
        <p:spPr>
          <a:xfrm>
            <a:off x="4277032" y="941353"/>
            <a:ext cx="2582873"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lang="zh-CN" altLang="en-US" sz="1600" b="1" kern="0" dirty="0">
                <a:solidFill>
                  <a:srgbClr val="FFFFFF"/>
                </a:solidFill>
                <a:latin typeface="微软雅黑" panose="020B0503020204020204" pitchFamily="34" charset="-122"/>
                <a:ea typeface="微软雅黑" panose="020B0503020204020204" pitchFamily="34" charset="-122"/>
                <a:sym typeface="+mn-ea"/>
              </a:rPr>
              <a:t>切片管理及调度验证</a:t>
            </a:r>
            <a:endPar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 name="任意多边形: 形状 43"/>
          <p:cNvSpPr/>
          <p:nvPr/>
        </p:nvSpPr>
        <p:spPr>
          <a:xfrm>
            <a:off x="6637020" y="941353"/>
            <a:ext cx="2435860" cy="397510"/>
          </a:xfrm>
          <a:custGeom>
            <a:avLst/>
            <a:gdLst>
              <a:gd name="connsiteX0" fmla="*/ 0 w 3236140"/>
              <a:gd name="connsiteY0" fmla="*/ 0 h 576463"/>
              <a:gd name="connsiteX1" fmla="*/ 2947909 w 3236140"/>
              <a:gd name="connsiteY1" fmla="*/ 0 h 576463"/>
              <a:gd name="connsiteX2" fmla="*/ 3236140 w 3236140"/>
              <a:gd name="connsiteY2" fmla="*/ 288232 h 576463"/>
              <a:gd name="connsiteX3" fmla="*/ 2947909 w 3236140"/>
              <a:gd name="connsiteY3" fmla="*/ 576463 h 576463"/>
              <a:gd name="connsiteX4" fmla="*/ 0 w 3236140"/>
              <a:gd name="connsiteY4" fmla="*/ 576463 h 576463"/>
              <a:gd name="connsiteX5" fmla="*/ 288232 w 3236140"/>
              <a:gd name="connsiteY5" fmla="*/ 288232 h 576463"/>
              <a:gd name="connsiteX6" fmla="*/ 0 w 3236140"/>
              <a:gd name="connsiteY6" fmla="*/ 0 h 57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140" h="576463">
                <a:moveTo>
                  <a:pt x="0" y="0"/>
                </a:moveTo>
                <a:lnTo>
                  <a:pt x="2947909" y="0"/>
                </a:lnTo>
                <a:lnTo>
                  <a:pt x="3236140" y="288232"/>
                </a:lnTo>
                <a:lnTo>
                  <a:pt x="2947909" y="576463"/>
                </a:lnTo>
                <a:lnTo>
                  <a:pt x="0" y="576463"/>
                </a:lnTo>
                <a:lnTo>
                  <a:pt x="288232" y="288232"/>
                </a:lnTo>
                <a:lnTo>
                  <a:pt x="0" y="0"/>
                </a:lnTo>
                <a:close/>
              </a:path>
            </a:pathLst>
          </a:custGeom>
          <a:solidFill>
            <a:srgbClr val="BBE0E3">
              <a:lumMod val="90000"/>
            </a:srgbClr>
          </a:solidFill>
          <a:ln w="25400" cap="flat" cmpd="sng" algn="ctr">
            <a:solidFill>
              <a:srgbClr val="FFFFFF">
                <a:hueOff val="0"/>
                <a:satOff val="0"/>
                <a:lumOff val="0"/>
                <a:alphaOff val="0"/>
              </a:srgbClr>
            </a:solidFill>
            <a:prstDash val="solid"/>
          </a:ln>
          <a:effectLst/>
        </p:spPr>
        <p:txBody>
          <a:bodyPr lIns="416248" tIns="42672" rIns="330903" bIns="42672" spcCol="1270" anchor="ctr"/>
          <a:lstStyle/>
          <a:p>
            <a:pPr marL="0" marR="0" lvl="0" indent="0" algn="ctr" defTabSz="1422400" eaLnBrk="0" fontAlgn="base" latinLnBrk="0" hangingPunct="0">
              <a:lnSpc>
                <a:spcPct val="90000"/>
              </a:lnSpc>
              <a:spcBef>
                <a:spcPct val="0"/>
              </a:spcBef>
              <a:spcAft>
                <a:spcPct val="35000"/>
              </a:spcAft>
              <a:buClrTx/>
              <a:buSzTx/>
              <a:buFontTx/>
              <a:buNone/>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场景可行性验证</a:t>
            </a:r>
          </a:p>
        </p:txBody>
      </p:sp>
      <p:sp>
        <p:nvSpPr>
          <p:cNvPr id="7" name="灯片编号占位符 6"/>
          <p:cNvSpPr>
            <a:spLocks noGrp="1"/>
          </p:cNvSpPr>
          <p:nvPr>
            <p:ph type="sldNum" sz="quarter" idx="12"/>
          </p:nvPr>
        </p:nvSpPr>
        <p:spPr>
          <a:xfrm>
            <a:off x="8676329" y="4774424"/>
            <a:ext cx="481631" cy="374709"/>
          </a:xfrm>
        </p:spPr>
        <p:txBody>
          <a:bodyPr/>
          <a:lstStyle/>
          <a:p>
            <a:pPr algn="ctr"/>
            <a:fld id="{8545640A-C313-7249-B7EC-D82C3C7C2501}" type="slidenum">
              <a:rPr kumimoji="1" lang="zh-CN" altLang="en-US" sz="1400" smtClean="0"/>
              <a:t>9</a:t>
            </a:fld>
            <a:endParaRPr kumimoji="1" lang="zh-CN" altLang="en-US" sz="1400" dirty="0"/>
          </a:p>
        </p:txBody>
      </p:sp>
      <p:grpSp>
        <p:nvGrpSpPr>
          <p:cNvPr id="28" name="组合 27"/>
          <p:cNvGrpSpPr/>
          <p:nvPr/>
        </p:nvGrpSpPr>
        <p:grpSpPr>
          <a:xfrm>
            <a:off x="71846" y="1486534"/>
            <a:ext cx="440690" cy="3166745"/>
            <a:chOff x="71846" y="1486534"/>
            <a:chExt cx="440690" cy="3166745"/>
          </a:xfrm>
        </p:grpSpPr>
        <p:grpSp>
          <p:nvGrpSpPr>
            <p:cNvPr id="29" name="组合 28"/>
            <p:cNvGrpSpPr/>
            <p:nvPr/>
          </p:nvGrpSpPr>
          <p:grpSpPr>
            <a:xfrm>
              <a:off x="71846" y="1486534"/>
              <a:ext cx="440690" cy="3166745"/>
              <a:chOff x="71846" y="1486534"/>
              <a:chExt cx="440690" cy="3166745"/>
            </a:xfrm>
          </p:grpSpPr>
          <p:sp>
            <p:nvSpPr>
              <p:cNvPr id="31" name="箭头: V 形 36"/>
              <p:cNvSpPr/>
              <p:nvPr/>
            </p:nvSpPr>
            <p:spPr>
              <a:xfrm rot="5400000">
                <a:off x="-264387" y="1822767"/>
                <a:ext cx="1105536" cy="433070"/>
              </a:xfrm>
              <a:prstGeom prst="chevron">
                <a:avLst>
                  <a:gd name="adj" fmla="val 33043"/>
                </a:avLst>
              </a:prstGeom>
              <a:solidFill>
                <a:srgbClr val="9ED3D7"/>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2" name="箭头: V 形 37"/>
              <p:cNvSpPr/>
              <p:nvPr/>
            </p:nvSpPr>
            <p:spPr>
              <a:xfrm rot="5400000">
                <a:off x="-258671" y="2851466"/>
                <a:ext cx="1105533" cy="431800"/>
              </a:xfrm>
              <a:prstGeom prst="chevron">
                <a:avLst>
                  <a:gd name="adj" fmla="val 33043"/>
                </a:avLst>
              </a:prstGeom>
              <a:solidFill>
                <a:srgbClr val="3C8C9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3" name="箭头: V 形 38"/>
              <p:cNvSpPr/>
              <p:nvPr/>
            </p:nvSpPr>
            <p:spPr>
              <a:xfrm rot="5400000">
                <a:off x="-256767" y="3883977"/>
                <a:ext cx="1105535" cy="433070"/>
              </a:xfrm>
              <a:prstGeom prst="chevron">
                <a:avLst>
                  <a:gd name="adj" fmla="val 33043"/>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endParaRPr>
              </a:p>
            </p:txBody>
          </p:sp>
          <p:sp>
            <p:nvSpPr>
              <p:cNvPr id="34" name="文本框 20"/>
              <p:cNvSpPr txBox="1"/>
              <p:nvPr/>
            </p:nvSpPr>
            <p:spPr>
              <a:xfrm>
                <a:off x="123705" y="1741092"/>
                <a:ext cx="297180" cy="769441"/>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核心网层</a:t>
                </a:r>
              </a:p>
            </p:txBody>
          </p:sp>
          <p:sp>
            <p:nvSpPr>
              <p:cNvPr id="35" name="文本框 22"/>
              <p:cNvSpPr txBox="1"/>
              <p:nvPr/>
            </p:nvSpPr>
            <p:spPr>
              <a:xfrm>
                <a:off x="129153" y="3836624"/>
                <a:ext cx="381000" cy="600164"/>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lang="zh-CN" altLang="en-US" sz="1100" b="1" kern="0" dirty="0">
                    <a:solidFill>
                      <a:srgbClr val="FFFFFF"/>
                    </a:solidFill>
                    <a:latin typeface="微软雅黑" panose="020B0503020204020204" pitchFamily="34" charset="-122"/>
                  </a:rPr>
                  <a:t>接入层</a:t>
                </a:r>
                <a:endPar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endParaRPr>
              </a:p>
            </p:txBody>
          </p:sp>
        </p:grpSp>
        <p:sp>
          <p:nvSpPr>
            <p:cNvPr id="30" name="文本框 20"/>
            <p:cNvSpPr txBox="1"/>
            <p:nvPr/>
          </p:nvSpPr>
          <p:spPr>
            <a:xfrm>
              <a:off x="123705" y="2654300"/>
              <a:ext cx="297180" cy="938719"/>
            </a:xfrm>
            <a:prstGeom prst="rect">
              <a:avLst/>
            </a:prstGeom>
            <a:noFill/>
            <a:ln w="9525">
              <a:noFill/>
            </a:ln>
          </p:spPr>
          <p:txBody>
            <a:bodyPr wrap="square" anchor="t">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en-US" sz="1100" b="1" i="0" u="none" strike="noStrike" kern="0" cap="none" spc="0" normalizeH="0" baseline="0" noProof="0" dirty="0">
                  <a:ln>
                    <a:noFill/>
                  </a:ln>
                  <a:solidFill>
                    <a:srgbClr val="FFFFFF"/>
                  </a:solidFill>
                  <a:effectLst/>
                  <a:uLnTx/>
                  <a:uFillTx/>
                  <a:latin typeface="微软雅黑" panose="020B0503020204020204" pitchFamily="34" charset="-122"/>
                </a:rPr>
                <a:t>接入汇聚层</a:t>
              </a:r>
            </a:p>
          </p:txBody>
        </p:sp>
      </p:grpSp>
      <p:graphicFrame>
        <p:nvGraphicFramePr>
          <p:cNvPr id="3" name="图示 2"/>
          <p:cNvGraphicFramePr/>
          <p:nvPr/>
        </p:nvGraphicFramePr>
        <p:xfrm>
          <a:off x="1524000" y="1486534"/>
          <a:ext cx="6096000" cy="3166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c7cd9fd3-95be-4895-a18c-01ed58a2112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4edd4d2-00ee-46d7-9157-b24868ebbc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黑体"/>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rgbClr val="000000"/>
      </a:dk1>
      <a:lt1>
        <a:srgbClr val="FFFFFF"/>
      </a:lt1>
      <a:dk2>
        <a:srgbClr val="768395"/>
      </a:dk2>
      <a:lt2>
        <a:srgbClr val="F0F0F0"/>
      </a:lt2>
      <a:accent1>
        <a:srgbClr val="035249"/>
      </a:accent1>
      <a:accent2>
        <a:srgbClr val="049373"/>
      </a:accent2>
      <a:accent3>
        <a:srgbClr val="64BF9C"/>
      </a:accent3>
      <a:accent4>
        <a:srgbClr val="C20116"/>
      </a:accent4>
      <a:accent5>
        <a:srgbClr val="FC9703"/>
      </a:accent5>
      <a:accent6>
        <a:srgbClr val="847C78"/>
      </a:accent6>
      <a:hlink>
        <a:srgbClr val="035249"/>
      </a:hlink>
      <a:folHlink>
        <a:srgbClr val="BFBFBF"/>
      </a:folHlink>
    </a:clrScheme>
    <a:fontScheme name="ehaofajp">
      <a:majorFont>
        <a:latin typeface="Arial"/>
        <a:ea typeface="等线"/>
        <a:cs typeface=""/>
      </a:majorFont>
      <a:minorFont>
        <a:latin typeface="Arial"/>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TotalTime>
  <Words>3187</Words>
  <Application>Microsoft Office PowerPoint</Application>
  <PresentationFormat>全屏显示(16:9)</PresentationFormat>
  <Paragraphs>501</Paragraphs>
  <Slides>28</Slides>
  <Notes>26</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28</vt:i4>
      </vt:variant>
    </vt:vector>
  </HeadingPairs>
  <TitlesOfParts>
    <vt:vector size="39" baseType="lpstr">
      <vt:lpstr>等线</vt:lpstr>
      <vt:lpstr>等线 Light</vt:lpstr>
      <vt:lpstr>黑体</vt:lpstr>
      <vt:lpstr>华文楷体</vt:lpstr>
      <vt:lpstr>微软雅黑</vt:lpstr>
      <vt:lpstr>Arial</vt:lpstr>
      <vt:lpstr>Times New Roman</vt:lpstr>
      <vt:lpstr>Wingdings</vt:lpstr>
      <vt:lpstr>Office 主题​​</vt:lpstr>
      <vt:lpstr>自定义设计方案</vt:lpstr>
      <vt:lpstr>1_自定义设计方案</vt:lpstr>
      <vt:lpstr>FlexE柔性以太网技术在能源互联网中应用的关键技术研究 课题四 融合FlexE技术的能源互联网典型场景试点验证 研究思路及执行计划 </vt:lpstr>
      <vt:lpstr>目录</vt:lpstr>
      <vt:lpstr>1 实施方案 项目总体研究思路 </vt:lpstr>
      <vt:lpstr>1 实施方案 全场景测试</vt:lpstr>
      <vt:lpstr>1 实施方案 切片性能与安全性验证 </vt:lpstr>
      <vt:lpstr>1 实施方案 切片性能与安全性验证 </vt:lpstr>
      <vt:lpstr>1 实施方案 切片性能与安全性验证 </vt:lpstr>
      <vt:lpstr>1 实施方案 切片性能与安全性验证 </vt:lpstr>
      <vt:lpstr>1 实施方案 切片性能与安全性验证 </vt:lpstr>
      <vt:lpstr>1 实施方案 切片性能与安全性验证 </vt:lpstr>
      <vt:lpstr>1 实施方案 切片性能与安全性验证 </vt:lpstr>
      <vt:lpstr>1 实施方案 切片性能与安全性验证 </vt:lpstr>
      <vt:lpstr>1 实施方案 切片性能与安全性验证 </vt:lpstr>
      <vt:lpstr>1 实施方案 切片管理及调度验证 </vt:lpstr>
      <vt:lpstr>1 实施方案 切片管理及调度验证</vt:lpstr>
      <vt:lpstr>1 实施方案 切片管理及调度验证</vt:lpstr>
      <vt:lpstr>1 实施方案 切片管理及调度验证</vt:lpstr>
      <vt:lpstr>1 实施方案 场景可行性验证</vt:lpstr>
      <vt:lpstr>1 实施方案 场景可行性验证</vt:lpstr>
      <vt:lpstr>1 实施方案 场景可行性验证</vt:lpstr>
      <vt:lpstr>1 实施方案 场景可行性验证</vt:lpstr>
      <vt:lpstr>目录</vt:lpstr>
      <vt:lpstr>2 预期成果</vt:lpstr>
      <vt:lpstr>目录</vt:lpstr>
      <vt:lpstr>3 执行计划</vt:lpstr>
      <vt:lpstr>目录</vt:lpstr>
      <vt:lpstr>4 下一步计划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 炜</dc:creator>
  <cp:lastModifiedBy>panjuan</cp:lastModifiedBy>
  <cp:revision>1113</cp:revision>
  <dcterms:created xsi:type="dcterms:W3CDTF">2021-05-18T10:30:00Z</dcterms:created>
  <dcterms:modified xsi:type="dcterms:W3CDTF">2021-11-17T02:45:52Z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1F0486E5A04F4C64A2DAFF12DDEE193D</vt:lpwstr>
  </property>
</Properties>
</file>