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9006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0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0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48230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5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5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8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69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86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52A260-6832-4F4D-AA40-7644897488B1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377C168-6645-4F79-828A-F40280B302C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379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617D6-08DA-BDA3-AF89-7289E071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09076"/>
            <a:ext cx="8361229" cy="2098226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GEOMETRY DASH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03FB23-DFAE-49B8-D6C6-006F50482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606083"/>
            <a:ext cx="6831673" cy="1086237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Bahnschrift Condensed" panose="020B0502040204020203" pitchFamily="34" charset="0"/>
              </a:rPr>
              <a:t>Проект </a:t>
            </a:r>
            <a:r>
              <a:rPr lang="en-US" sz="2400" dirty="0">
                <a:latin typeface="Bahnschrift Condensed" panose="020B0502040204020203" pitchFamily="34" charset="0"/>
              </a:rPr>
              <a:t>Pygame</a:t>
            </a:r>
            <a:endParaRPr lang="ru-RU" sz="2400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7510C-C2E7-2D29-19FA-486842BC34CF}"/>
              </a:ext>
            </a:extLst>
          </p:cNvPr>
          <p:cNvSpPr txBox="1"/>
          <p:nvPr/>
        </p:nvSpPr>
        <p:spPr>
          <a:xfrm>
            <a:off x="669987" y="5603132"/>
            <a:ext cx="622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Bahnschrift SemiBold Condensed" panose="020B0502040204020203" pitchFamily="34" charset="0"/>
              </a:rPr>
              <a:t>Выполнили: </a:t>
            </a:r>
            <a:r>
              <a:rPr lang="ru-RU" dirty="0">
                <a:latin typeface="Bahnschrift Light Condensed" panose="020B0502040204020203" pitchFamily="34" charset="0"/>
              </a:rPr>
              <a:t>Кожедуб Ксения, Субботина Диана; 2 год обучения</a:t>
            </a:r>
            <a:endParaRPr lang="ru-RU" dirty="0">
              <a:latin typeface="Bahnschrift SemiBold Condensed" panose="020B0502040204020203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99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C8C58-CA59-38DA-5B76-B27B9330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59" y="247650"/>
            <a:ext cx="9601200" cy="1485900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Geometry Dash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F0E888-6E05-B7D8-02C9-786118F1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19" y="1391056"/>
            <a:ext cx="9601200" cy="3581400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Игрок управляет постоянно движущимся и прыгающим кубом, проходя различные препятствия. При столкновении куба с определёнными препятствиями игра заканчивается. Цель игры – пройти 100% каждого из трёх уровней. Каждый уровень сопровождается своей музыкой, которая помогает пользователю почувствовать ритм и поймать нужный момент для прыжка. Поражение и победа пользователя также сопровождается определёнными звуками. Игра требует от пользователя внимательности и сосредоточенности. </a:t>
            </a:r>
          </a:p>
        </p:txBody>
      </p:sp>
    </p:spTree>
    <p:extLst>
      <p:ext uri="{BB962C8B-B14F-4D97-AF65-F5344CB8AC3E}">
        <p14:creationId xmlns:p14="http://schemas.microsoft.com/office/powerpoint/2010/main" val="7109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F441B-66D5-55E0-A3D2-74C2AD0E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128" y="247650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Реализованные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53A5E5-BEC4-1F75-C769-D5C9B9A4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2962"/>
            <a:ext cx="9601200" cy="3581400"/>
          </a:xfrm>
        </p:spPr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Авторизация(для сохранения информации о рекордах на каждом из уровней), вход с помощью логина и пароля, добавление и удаление учётных записей в базе данных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Возможность в любой момент выйти из игры и из учётной записи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Анимация куба при столкновении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Чтение уровней из </a:t>
            </a:r>
            <a:r>
              <a:rPr lang="en-US" dirty="0">
                <a:latin typeface="Bahnschrift Condensed" panose="020B0502040204020203" pitchFamily="34" charset="0"/>
              </a:rPr>
              <a:t>csv-</a:t>
            </a:r>
            <a:r>
              <a:rPr lang="ru-RU" dirty="0">
                <a:latin typeface="Bahnschrift Condensed" panose="020B0502040204020203" pitchFamily="34" charset="0"/>
              </a:rPr>
              <a:t>файлов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Разнообразное музыкальное сопровождение</a:t>
            </a:r>
          </a:p>
          <a:p>
            <a:endParaRPr lang="ru-RU" dirty="0">
              <a:latin typeface="Bahnschrift Condensed" panose="020B0502040204020203" pitchFamily="34" charset="0"/>
            </a:endParaRPr>
          </a:p>
          <a:p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9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40655-0BCD-0449-B7F0-D3A65E85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217" y="150779"/>
            <a:ext cx="9601200" cy="1485900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Ресурсы и программы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6786D-6C7D-DB58-A4AF-DE12A62A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2" y="1079770"/>
            <a:ext cx="9601200" cy="3581400"/>
          </a:xfrm>
        </p:spPr>
        <p:txBody>
          <a:bodyPr/>
          <a:lstStyle/>
          <a:p>
            <a:r>
              <a:rPr lang="en-US" dirty="0">
                <a:latin typeface="Bahnschrift Light Condensed" panose="020B0502040204020203" pitchFamily="34" charset="0"/>
              </a:rPr>
              <a:t>PyCharm – </a:t>
            </a:r>
            <a:r>
              <a:rPr lang="ru-RU" dirty="0">
                <a:latin typeface="Bahnschrift Light Condensed" panose="020B0502040204020203" pitchFamily="34" charset="0"/>
              </a:rPr>
              <a:t>написание основного кода со всеми функциями</a:t>
            </a:r>
          </a:p>
          <a:p>
            <a:r>
              <a:rPr lang="en-US" dirty="0" err="1">
                <a:latin typeface="Bahnschrift Light Condensed" panose="020B0502040204020203" pitchFamily="34" charset="0"/>
              </a:rPr>
              <a:t>SQLiteStudio</a:t>
            </a:r>
            <a:r>
              <a:rPr lang="en-US" dirty="0">
                <a:latin typeface="Bahnschrift Light Condensed" panose="020B0502040204020203" pitchFamily="34" charset="0"/>
              </a:rPr>
              <a:t> – </a:t>
            </a:r>
            <a:r>
              <a:rPr lang="ru-RU" dirty="0">
                <a:latin typeface="Bahnschrift Light Condensed" panose="020B0502040204020203" pitchFamily="34" charset="0"/>
              </a:rPr>
              <a:t>работа с базой данных</a:t>
            </a:r>
          </a:p>
          <a:p>
            <a:r>
              <a:rPr lang="ru-RU" dirty="0">
                <a:latin typeface="Bahnschrift Light Condensed" panose="020B0502040204020203" pitchFamily="34" charset="0"/>
              </a:rPr>
              <a:t>Интернет-ресурсы – изучение новых необходимых для работы методов и функций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91457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83</TotalTime>
  <Words>163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Bahnschrift Condensed</vt:lpstr>
      <vt:lpstr>Bahnschrift Light Condensed</vt:lpstr>
      <vt:lpstr>Bahnschrift SemiBold Condensed</vt:lpstr>
      <vt:lpstr>Franklin Gothic Book</vt:lpstr>
      <vt:lpstr>Уголки</vt:lpstr>
      <vt:lpstr>GEOMETRY DASH</vt:lpstr>
      <vt:lpstr>Geometry Dash</vt:lpstr>
      <vt:lpstr>Реализованные функции</vt:lpstr>
      <vt:lpstr>Ресурсы и программы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Кожедуб</dc:creator>
  <cp:lastModifiedBy>Татьяна Кожедуб</cp:lastModifiedBy>
  <cp:revision>1</cp:revision>
  <dcterms:created xsi:type="dcterms:W3CDTF">2025-02-02T20:14:11Z</dcterms:created>
  <dcterms:modified xsi:type="dcterms:W3CDTF">2025-02-02T21:37:17Z</dcterms:modified>
</cp:coreProperties>
</file>