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D52A260-6832-4F4D-AA40-7644897488B1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77C168-6645-4F79-828A-F40280B302C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09006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A260-6832-4F4D-AA40-7644897488B1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C168-6645-4F79-828A-F40280B30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9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A260-6832-4F4D-AA40-7644897488B1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C168-6645-4F79-828A-F40280B30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08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A260-6832-4F4D-AA40-7644897488B1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C168-6645-4F79-828A-F40280B30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09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52A260-6832-4F4D-AA40-7644897488B1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77C168-6645-4F79-828A-F40280B302C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48230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A260-6832-4F4D-AA40-7644897488B1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C168-6645-4F79-828A-F40280B30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05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A260-6832-4F4D-AA40-7644897488B1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C168-6645-4F79-828A-F40280B30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1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A260-6832-4F4D-AA40-7644897488B1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C168-6645-4F79-828A-F40280B30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54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A260-6832-4F4D-AA40-7644897488B1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C168-6645-4F79-828A-F40280B30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18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52A260-6832-4F4D-AA40-7644897488B1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77C168-6645-4F79-828A-F40280B302C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569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52A260-6832-4F4D-AA40-7644897488B1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77C168-6645-4F79-828A-F40280B302C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867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D52A260-6832-4F4D-AA40-7644897488B1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377C168-6645-4F79-828A-F40280B302C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379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D617D6-08DA-BDA3-AF89-7289E0716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409076"/>
            <a:ext cx="8361229" cy="2098226"/>
          </a:xfrm>
        </p:spPr>
        <p:txBody>
          <a:bodyPr/>
          <a:lstStyle/>
          <a:p>
            <a:r>
              <a:rPr lang="ru-RU" dirty="0" smtClean="0">
                <a:latin typeface="Bahnschrift SemiBold Condensed" panose="020B0502040204020203" pitchFamily="34" charset="0"/>
              </a:rPr>
              <a:t>Кинотека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03FB23-DFAE-49B8-D6C6-006F50482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3606083"/>
            <a:ext cx="6831673" cy="108623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Bahnschrift Condensed" panose="020B0502040204020203" pitchFamily="34" charset="0"/>
              </a:rPr>
              <a:t>Web</a:t>
            </a:r>
            <a:r>
              <a:rPr lang="ru-RU" sz="2400" dirty="0" smtClean="0">
                <a:latin typeface="Bahnschrift Condensed" panose="020B0502040204020203" pitchFamily="34" charset="0"/>
              </a:rPr>
              <a:t>-проект</a:t>
            </a:r>
            <a:endParaRPr lang="ru-RU" sz="2400" dirty="0">
              <a:latin typeface="Bahnschrift 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97510C-C2E7-2D29-19FA-486842BC34CF}"/>
              </a:ext>
            </a:extLst>
          </p:cNvPr>
          <p:cNvSpPr txBox="1"/>
          <p:nvPr/>
        </p:nvSpPr>
        <p:spPr>
          <a:xfrm>
            <a:off x="669987" y="5603132"/>
            <a:ext cx="6226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ahnschrift SemiBold Condensed" panose="020B0502040204020203" pitchFamily="34" charset="0"/>
              </a:rPr>
              <a:t>Выполнили: </a:t>
            </a:r>
            <a:r>
              <a:rPr lang="ru-RU" dirty="0">
                <a:latin typeface="Bahnschrift Light Condensed" panose="020B0502040204020203" pitchFamily="34" charset="0"/>
              </a:rPr>
              <a:t>Кожедуб Ксения, Субботина Диана; 2 год обучения</a:t>
            </a:r>
            <a:endParaRPr lang="ru-RU" dirty="0">
              <a:latin typeface="Bahnschrift SemiBold Condensed" panose="020B0502040204020203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99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C8C58-CA59-38DA-5B76-B27B9330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319" y="367965"/>
            <a:ext cx="9601200" cy="1485900"/>
          </a:xfrm>
        </p:spPr>
        <p:txBody>
          <a:bodyPr/>
          <a:lstStyle/>
          <a:p>
            <a:r>
              <a:rPr lang="ru-RU" dirty="0" smtClean="0">
                <a:latin typeface="Bahnschrift SemiBold Condensed" panose="020B0502040204020203" pitchFamily="34" charset="0"/>
              </a:rPr>
              <a:t>Кинотека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F0E888-6E05-B7D8-02C9-786118F18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19" y="1391056"/>
            <a:ext cx="9601200" cy="3581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200" dirty="0"/>
              <a:t>Программа представляет собой веб-приложение для управления личным каталогом фильмов, где пользователи могут регистрироваться, входить в систему, просматривать профили, добавлять фильмы в избранное и просмотренные </a:t>
            </a:r>
            <a:r>
              <a:rPr lang="ru-RU" sz="2200" dirty="0" smtClean="0"/>
              <a:t>списки. </a:t>
            </a:r>
            <a:r>
              <a:rPr lang="ru-RU" sz="2200" dirty="0"/>
              <a:t>Приложение предоставляет функционал для поиска фильмов, отображения их рейтингов и карт стран производства, а также статистику по просмотренным и избранным </a:t>
            </a:r>
            <a:r>
              <a:rPr lang="ru-RU" sz="2200" dirty="0" smtClean="0"/>
              <a:t>фильмам. </a:t>
            </a:r>
            <a:r>
              <a:rPr lang="ru-RU" sz="2200" dirty="0"/>
              <a:t>Интерфейс выполнен в тёмной теме с адаптивным </a:t>
            </a:r>
            <a:r>
              <a:rPr lang="ru-RU" sz="2200" dirty="0" smtClean="0"/>
              <a:t>дизайном.</a:t>
            </a:r>
            <a:endParaRPr lang="ru-RU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097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F441B-66D5-55E0-A3D2-74C2AD0EB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128" y="247650"/>
            <a:ext cx="9601200" cy="1485900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Реализованные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53A5E5-BEC4-1F75-C769-D5C9B9A44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968" y="976544"/>
            <a:ext cx="10816390" cy="5676919"/>
          </a:xfrm>
        </p:spPr>
        <p:txBody>
          <a:bodyPr>
            <a:normAutofit fontScale="92500"/>
          </a:bodyPr>
          <a:lstStyle/>
          <a:p>
            <a:r>
              <a:rPr lang="ru-RU" sz="2400" dirty="0"/>
              <a:t>Регистрация и авторизация пользователей</a:t>
            </a:r>
            <a:r>
              <a:rPr lang="ru-RU" sz="2400" dirty="0" smtClean="0"/>
              <a:t>:</a:t>
            </a:r>
          </a:p>
          <a:p>
            <a:pPr lvl="1"/>
            <a:r>
              <a:rPr lang="ru-RU" sz="2400" i="0" dirty="0" smtClean="0"/>
              <a:t>Регистрация </a:t>
            </a:r>
            <a:r>
              <a:rPr lang="ru-RU" sz="2400" i="0" dirty="0"/>
              <a:t>с проверкой уникальности имени пользователя и </a:t>
            </a:r>
            <a:r>
              <a:rPr lang="ru-RU" sz="2400" i="0" dirty="0" err="1" smtClean="0"/>
              <a:t>email</a:t>
            </a:r>
            <a:endParaRPr lang="ru-RU" sz="2400" i="0" dirty="0" smtClean="0"/>
          </a:p>
          <a:p>
            <a:pPr lvl="1"/>
            <a:r>
              <a:rPr lang="ru-RU" sz="2400" i="0" dirty="0" smtClean="0"/>
              <a:t>Вход </a:t>
            </a:r>
            <a:r>
              <a:rPr lang="ru-RU" sz="2400" i="0" dirty="0"/>
              <a:t>в систему с использованием хеширования паролей (</a:t>
            </a:r>
            <a:r>
              <a:rPr lang="ru-RU" sz="2400" i="0" dirty="0" err="1"/>
              <a:t>Werkzeug</a:t>
            </a:r>
            <a:r>
              <a:rPr lang="ru-RU" sz="2400" i="0" dirty="0" smtClean="0"/>
              <a:t>)</a:t>
            </a:r>
            <a:endParaRPr lang="ru-RU" sz="2400" i="0" dirty="0" smtClean="0"/>
          </a:p>
          <a:p>
            <a:pPr lvl="1"/>
            <a:r>
              <a:rPr lang="ru-RU" sz="2400" i="0" dirty="0" smtClean="0"/>
              <a:t>Разные </a:t>
            </a:r>
            <a:r>
              <a:rPr lang="ru-RU" sz="2400" i="0" dirty="0" smtClean="0"/>
              <a:t>роли </a:t>
            </a:r>
            <a:r>
              <a:rPr lang="ru-RU" sz="2400" i="0" dirty="0" smtClean="0"/>
              <a:t>пользователей (админ и пользователь)</a:t>
            </a:r>
          </a:p>
          <a:p>
            <a:r>
              <a:rPr lang="ru-RU" sz="2400" dirty="0" smtClean="0"/>
              <a:t>Управление </a:t>
            </a:r>
            <a:r>
              <a:rPr lang="ru-RU" sz="2400" dirty="0"/>
              <a:t>профилем</a:t>
            </a:r>
            <a:r>
              <a:rPr lang="ru-RU" sz="2400" dirty="0" smtClean="0"/>
              <a:t>:</a:t>
            </a:r>
          </a:p>
          <a:p>
            <a:pPr lvl="1"/>
            <a:r>
              <a:rPr lang="ru-RU" sz="2400" i="0" dirty="0" smtClean="0"/>
              <a:t>Просмотр </a:t>
            </a:r>
            <a:r>
              <a:rPr lang="ru-RU" sz="2400" i="0" dirty="0"/>
              <a:t>профиля пользователя с отображением имени, даты </a:t>
            </a:r>
            <a:r>
              <a:rPr lang="ru-RU" sz="2400" i="0" dirty="0" smtClean="0"/>
              <a:t>регистрации, </a:t>
            </a:r>
            <a:r>
              <a:rPr lang="ru-RU" sz="2400" i="0" dirty="0"/>
              <a:t>количества просмотренных и избранных фильмов, а также среднего </a:t>
            </a:r>
            <a:r>
              <a:rPr lang="ru-RU" sz="2400" i="0" dirty="0" smtClean="0"/>
              <a:t>рейтинга</a:t>
            </a:r>
            <a:endParaRPr lang="ru-RU" sz="2400" i="0" dirty="0"/>
          </a:p>
          <a:p>
            <a:r>
              <a:rPr lang="ru-RU" sz="2400" dirty="0" smtClean="0"/>
              <a:t> Работа </a:t>
            </a:r>
            <a:r>
              <a:rPr lang="ru-RU" sz="2400" dirty="0"/>
              <a:t>с фильмами</a:t>
            </a:r>
            <a:r>
              <a:rPr lang="ru-RU" sz="2400" dirty="0" smtClean="0"/>
              <a:t>:</a:t>
            </a:r>
          </a:p>
          <a:p>
            <a:pPr lvl="1"/>
            <a:r>
              <a:rPr lang="ru-RU" sz="2400" i="0" dirty="0" smtClean="0"/>
              <a:t>Добавление </a:t>
            </a:r>
            <a:r>
              <a:rPr lang="ru-RU" sz="2400" i="0" dirty="0"/>
              <a:t>фильмов в списки "Просмотренные" и "</a:t>
            </a:r>
            <a:r>
              <a:rPr lang="ru-RU" sz="2400" i="0" dirty="0" smtClean="0"/>
              <a:t>Избранное"</a:t>
            </a:r>
          </a:p>
          <a:p>
            <a:pPr lvl="1"/>
            <a:r>
              <a:rPr lang="ru-RU" sz="2400" i="0" dirty="0" smtClean="0"/>
              <a:t>Удаление </a:t>
            </a:r>
            <a:r>
              <a:rPr lang="ru-RU" sz="2400" i="0" dirty="0"/>
              <a:t>фильмов из "Просмотренных" и "Избранного</a:t>
            </a:r>
            <a:r>
              <a:rPr lang="ru-RU" sz="2400" i="0" dirty="0" smtClean="0"/>
              <a:t>"</a:t>
            </a:r>
            <a:endParaRPr lang="ru-RU" sz="2400" i="0" dirty="0" smtClean="0"/>
          </a:p>
          <a:p>
            <a:pPr lvl="1"/>
            <a:r>
              <a:rPr lang="ru-RU" sz="2400" i="0" dirty="0" smtClean="0"/>
              <a:t>Отображение </a:t>
            </a:r>
            <a:r>
              <a:rPr lang="ru-RU" sz="2400" i="0" dirty="0"/>
              <a:t>детальной информации о фильме (название, жанр, описание, год, страна, рейтинг, актёры, карта страны</a:t>
            </a:r>
            <a:r>
              <a:rPr lang="ru-RU" sz="2400" i="0" dirty="0" smtClean="0"/>
              <a:t>)</a:t>
            </a:r>
            <a:endParaRPr lang="ru-RU" sz="2400" i="0" dirty="0" smtClean="0"/>
          </a:p>
          <a:p>
            <a:pPr lvl="1"/>
            <a:r>
              <a:rPr lang="ru-RU" sz="2400" i="0" dirty="0" smtClean="0"/>
              <a:t>Удаление и добавление фильмов в базу данных (только для админов)</a:t>
            </a:r>
          </a:p>
        </p:txBody>
      </p:sp>
    </p:spTree>
    <p:extLst>
      <p:ext uri="{BB962C8B-B14F-4D97-AF65-F5344CB8AC3E}">
        <p14:creationId xmlns:p14="http://schemas.microsoft.com/office/powerpoint/2010/main" val="14833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F441B-66D5-55E0-A3D2-74C2AD0EB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128" y="247650"/>
            <a:ext cx="9601200" cy="1485900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Реализованные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53A5E5-BEC4-1F75-C769-D5C9B9A44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968" y="1106905"/>
            <a:ext cx="10816390" cy="5402179"/>
          </a:xfrm>
        </p:spPr>
        <p:txBody>
          <a:bodyPr>
            <a:normAutofit/>
          </a:bodyPr>
          <a:lstStyle/>
          <a:p>
            <a:r>
              <a:rPr lang="ru-RU" sz="2200" i="0" dirty="0" smtClean="0"/>
              <a:t>Пагинация:</a:t>
            </a:r>
          </a:p>
          <a:p>
            <a:pPr lvl="1"/>
            <a:r>
              <a:rPr lang="ru-RU" sz="2200" i="0" dirty="0" smtClean="0"/>
              <a:t>Поддержка </a:t>
            </a:r>
            <a:r>
              <a:rPr lang="ru-RU" sz="2200" i="0" dirty="0"/>
              <a:t>пагинации для списков </a:t>
            </a:r>
            <a:r>
              <a:rPr lang="ru-RU" sz="2200" i="0" dirty="0" smtClean="0"/>
              <a:t>избранных </a:t>
            </a:r>
            <a:r>
              <a:rPr lang="ru-RU" sz="2200" i="0" dirty="0"/>
              <a:t>и просмотренных фильмов (по 30 элементов на страницу</a:t>
            </a:r>
            <a:r>
              <a:rPr lang="ru-RU" sz="2200" i="0" dirty="0" smtClean="0"/>
              <a:t>)</a:t>
            </a:r>
            <a:endParaRPr lang="ru-RU" sz="2200" i="0" dirty="0" smtClean="0"/>
          </a:p>
          <a:p>
            <a:pPr lvl="1"/>
            <a:r>
              <a:rPr lang="ru-RU" sz="2200" i="0" dirty="0" smtClean="0"/>
              <a:t>Навигация </a:t>
            </a:r>
            <a:r>
              <a:rPr lang="ru-RU" sz="2200" i="0" dirty="0"/>
              <a:t>по страницам с индикацией активной </a:t>
            </a:r>
            <a:r>
              <a:rPr lang="ru-RU" sz="2200" i="0" dirty="0" smtClean="0"/>
              <a:t>страницы</a:t>
            </a:r>
            <a:endParaRPr lang="ru-RU" sz="2200" i="0" dirty="0" smtClean="0"/>
          </a:p>
          <a:p>
            <a:r>
              <a:rPr lang="ru-RU" sz="2200" i="0" dirty="0" smtClean="0"/>
              <a:t>Статистика:</a:t>
            </a:r>
          </a:p>
          <a:p>
            <a:pPr lvl="1"/>
            <a:r>
              <a:rPr lang="ru-RU" sz="2200" i="0" dirty="0" smtClean="0"/>
              <a:t>Подсчёт </a:t>
            </a:r>
            <a:r>
              <a:rPr lang="ru-RU" sz="2200" i="0" dirty="0"/>
              <a:t>количества просмотренных и избранных </a:t>
            </a:r>
            <a:r>
              <a:rPr lang="ru-RU" sz="2200" i="0" dirty="0" smtClean="0"/>
              <a:t>фильмов</a:t>
            </a:r>
            <a:endParaRPr lang="ru-RU" sz="2200" i="0" dirty="0" smtClean="0"/>
          </a:p>
          <a:p>
            <a:pPr lvl="1"/>
            <a:r>
              <a:rPr lang="ru-RU" sz="2200" i="0" dirty="0" smtClean="0"/>
              <a:t>Расчёт </a:t>
            </a:r>
            <a:r>
              <a:rPr lang="ru-RU" sz="2200" i="0" dirty="0"/>
              <a:t>среднего рейтинга просмотренных </a:t>
            </a:r>
            <a:r>
              <a:rPr lang="ru-RU" sz="2200" i="0" dirty="0" smtClean="0"/>
              <a:t>фильмов</a:t>
            </a:r>
            <a:endParaRPr lang="ru-RU" sz="2200" i="0" dirty="0" smtClean="0"/>
          </a:p>
          <a:p>
            <a:r>
              <a:rPr lang="ru-RU" sz="2200" i="0" dirty="0" smtClean="0"/>
              <a:t>Дополнительные возможности:</a:t>
            </a:r>
          </a:p>
          <a:p>
            <a:pPr lvl="1"/>
            <a:r>
              <a:rPr lang="ru-RU" sz="2200" i="0" dirty="0" smtClean="0"/>
              <a:t>Генерация </a:t>
            </a:r>
            <a:r>
              <a:rPr lang="ru-RU" sz="2200" i="0" dirty="0"/>
              <a:t>карт стран с использованием </a:t>
            </a:r>
            <a:r>
              <a:rPr lang="ru-RU" sz="2200" i="0" dirty="0" err="1"/>
              <a:t>Yandex</a:t>
            </a:r>
            <a:r>
              <a:rPr lang="ru-RU" sz="2200" i="0" dirty="0"/>
              <a:t> </a:t>
            </a:r>
            <a:r>
              <a:rPr lang="ru-RU" sz="2200" i="0" dirty="0" err="1"/>
              <a:t>Maps</a:t>
            </a:r>
            <a:r>
              <a:rPr lang="ru-RU" sz="2200" i="0" dirty="0"/>
              <a:t> </a:t>
            </a:r>
            <a:r>
              <a:rPr lang="ru-RU" sz="2200" i="0" dirty="0" smtClean="0"/>
              <a:t>API</a:t>
            </a:r>
            <a:endParaRPr lang="ru-RU" sz="2200" i="0" dirty="0" smtClean="0"/>
          </a:p>
        </p:txBody>
      </p:sp>
    </p:spTree>
    <p:extLst>
      <p:ext uri="{BB962C8B-B14F-4D97-AF65-F5344CB8AC3E}">
        <p14:creationId xmlns:p14="http://schemas.microsoft.com/office/powerpoint/2010/main" val="223617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040655-0BCD-0449-B7F0-D3A65E85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217" y="150779"/>
            <a:ext cx="9601200" cy="1485900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Ресурсы и программы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E6786D-6C7D-DB58-A4AF-DE12A62A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623" y="998623"/>
            <a:ext cx="10503568" cy="5317956"/>
          </a:xfrm>
        </p:spPr>
        <p:txBody>
          <a:bodyPr>
            <a:noAutofit/>
          </a:bodyPr>
          <a:lstStyle/>
          <a:p>
            <a:r>
              <a:rPr lang="ru-RU" sz="2200" b="1" dirty="0" err="1"/>
              <a:t>PyCharm</a:t>
            </a:r>
            <a:r>
              <a:rPr lang="ru-RU" sz="2200" dirty="0"/>
              <a:t>: Интегрированная среда разработки (IDE) для написания и отладки кода на </a:t>
            </a:r>
            <a:r>
              <a:rPr lang="ru-RU" sz="2200" dirty="0" err="1"/>
              <a:t>Python</a:t>
            </a:r>
            <a:r>
              <a:rPr lang="ru-RU" sz="2200" dirty="0" smtClean="0"/>
              <a:t>.</a:t>
            </a:r>
          </a:p>
          <a:p>
            <a:r>
              <a:rPr lang="ru-RU" sz="2200" b="1" dirty="0" err="1" smtClean="0"/>
              <a:t>Python</a:t>
            </a:r>
            <a:r>
              <a:rPr lang="ru-RU" sz="2200" dirty="0"/>
              <a:t>: Основной язык программирования (версия 3.x</a:t>
            </a:r>
            <a:r>
              <a:rPr lang="ru-RU" sz="2200" dirty="0" smtClean="0"/>
              <a:t>).</a:t>
            </a:r>
          </a:p>
          <a:p>
            <a:r>
              <a:rPr lang="ru-RU" sz="2200" b="1" dirty="0" err="1" smtClean="0"/>
              <a:t>Flask</a:t>
            </a:r>
            <a:r>
              <a:rPr lang="ru-RU" sz="2200" dirty="0"/>
              <a:t>: </a:t>
            </a:r>
            <a:r>
              <a:rPr lang="ru-RU" sz="2200" dirty="0"/>
              <a:t>веб-</a:t>
            </a:r>
            <a:r>
              <a:rPr lang="ru-RU" sz="2200" dirty="0" err="1"/>
              <a:t>фреймворк</a:t>
            </a:r>
            <a:r>
              <a:rPr lang="ru-RU" sz="2200" dirty="0"/>
              <a:t> для создания веб-приложений на языке программирования </a:t>
            </a:r>
            <a:r>
              <a:rPr lang="ru-RU" sz="2200" dirty="0" err="1"/>
              <a:t>Python</a:t>
            </a:r>
            <a:endParaRPr lang="ru-RU" sz="2200" dirty="0" smtClean="0"/>
          </a:p>
          <a:p>
            <a:r>
              <a:rPr lang="ru-RU" sz="2200" b="1" dirty="0" smtClean="0"/>
              <a:t>SQLite3</a:t>
            </a:r>
            <a:r>
              <a:rPr lang="ru-RU" sz="2200" dirty="0"/>
              <a:t>: Встроенная библиотека </a:t>
            </a:r>
            <a:r>
              <a:rPr lang="ru-RU" sz="2200" dirty="0" err="1"/>
              <a:t>Python</a:t>
            </a:r>
            <a:r>
              <a:rPr lang="ru-RU" sz="2200" dirty="0"/>
              <a:t> для работы с базой данных </a:t>
            </a:r>
            <a:r>
              <a:rPr lang="ru-RU" sz="2200" dirty="0" err="1"/>
              <a:t>SQLite</a:t>
            </a:r>
            <a:r>
              <a:rPr lang="ru-RU" sz="2200" dirty="0" smtClean="0"/>
              <a:t>.</a:t>
            </a:r>
          </a:p>
          <a:p>
            <a:r>
              <a:rPr lang="ru-RU" sz="2200" b="1" dirty="0" err="1" smtClean="0"/>
              <a:t>Werkzeug</a:t>
            </a:r>
            <a:r>
              <a:rPr lang="ru-RU" sz="2200" dirty="0"/>
              <a:t>: Библиотека для обеспечения безопасности (хеширование паролей</a:t>
            </a:r>
            <a:r>
              <a:rPr lang="ru-RU" sz="2200" dirty="0" smtClean="0"/>
              <a:t>).</a:t>
            </a:r>
          </a:p>
          <a:p>
            <a:r>
              <a:rPr lang="ru-RU" sz="2200" b="1" dirty="0" err="1" smtClean="0"/>
              <a:t>geopy</a:t>
            </a:r>
            <a:r>
              <a:rPr lang="ru-RU" sz="2200" dirty="0"/>
              <a:t>: Библиотека для </a:t>
            </a:r>
            <a:r>
              <a:rPr lang="ru-RU" sz="2200" dirty="0" err="1"/>
              <a:t>геокодирования</a:t>
            </a:r>
            <a:r>
              <a:rPr lang="ru-RU" sz="2200" dirty="0"/>
              <a:t> (получение координат стран для карт</a:t>
            </a:r>
            <a:r>
              <a:rPr lang="ru-RU" sz="2200" dirty="0" smtClean="0"/>
              <a:t>).</a:t>
            </a:r>
          </a:p>
          <a:p>
            <a:r>
              <a:rPr lang="ru-RU" sz="2200" b="1" dirty="0" err="1" smtClean="0"/>
              <a:t>requests</a:t>
            </a:r>
            <a:r>
              <a:rPr lang="ru-RU" sz="2200" dirty="0"/>
              <a:t>: Библиотека для выполнения HTTP-запросов (получение карт через </a:t>
            </a:r>
            <a:r>
              <a:rPr lang="ru-RU" sz="2200" dirty="0" err="1"/>
              <a:t>Yandex</a:t>
            </a:r>
            <a:r>
              <a:rPr lang="ru-RU" sz="2200" dirty="0"/>
              <a:t> </a:t>
            </a:r>
            <a:r>
              <a:rPr lang="ru-RU" sz="2200" dirty="0" err="1"/>
              <a:t>Maps</a:t>
            </a:r>
            <a:r>
              <a:rPr lang="ru-RU" sz="2200" dirty="0"/>
              <a:t> API</a:t>
            </a:r>
            <a:r>
              <a:rPr lang="ru-RU" sz="2200" dirty="0" smtClean="0"/>
              <a:t>)</a:t>
            </a:r>
          </a:p>
          <a:p>
            <a:r>
              <a:rPr lang="ru-RU" sz="2200" b="1" dirty="0" err="1" smtClean="0"/>
              <a:t>Maps</a:t>
            </a:r>
            <a:r>
              <a:rPr lang="ru-RU" sz="2200" b="1" dirty="0" smtClean="0"/>
              <a:t> </a:t>
            </a:r>
            <a:r>
              <a:rPr lang="ru-RU" sz="2200" b="1" dirty="0"/>
              <a:t>API</a:t>
            </a:r>
            <a:r>
              <a:rPr lang="ru-RU" sz="2200" dirty="0"/>
              <a:t>: Сервис для генерации карт стран (требуется API-ключ).</a:t>
            </a:r>
          </a:p>
        </p:txBody>
      </p:sp>
    </p:spTree>
    <p:extLst>
      <p:ext uri="{BB962C8B-B14F-4D97-AF65-F5344CB8AC3E}">
        <p14:creationId xmlns:p14="http://schemas.microsoft.com/office/powerpoint/2010/main" val="206691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241</TotalTime>
  <Words>276</Words>
  <Application>Microsoft Office PowerPoint</Application>
  <PresentationFormat>Широкоэкранный</PresentationFormat>
  <Paragraphs>35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Bahnschrift Condensed</vt:lpstr>
      <vt:lpstr>Bahnschrift Light Condensed</vt:lpstr>
      <vt:lpstr>Bahnschrift SemiBold Condensed</vt:lpstr>
      <vt:lpstr>Franklin Gothic Book</vt:lpstr>
      <vt:lpstr>Уголки</vt:lpstr>
      <vt:lpstr>Кинотека</vt:lpstr>
      <vt:lpstr>Кинотека</vt:lpstr>
      <vt:lpstr>Реализованные функции</vt:lpstr>
      <vt:lpstr>Реализованные функции</vt:lpstr>
      <vt:lpstr>Ресурсы и программы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GEOMETRY DASH</dc:title>
  <dc:creator>Татьяна Кожедуб</dc:creator>
  <cp:lastModifiedBy>Диана Субботина</cp:lastModifiedBy>
  <cp:revision>8</cp:revision>
  <dcterms:created xsi:type="dcterms:W3CDTF">2025-02-02T20:14:11Z</dcterms:created>
  <dcterms:modified xsi:type="dcterms:W3CDTF">2025-05-12T20:11:02Z</dcterms:modified>
</cp:coreProperties>
</file>