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256" r:id="rId3"/>
    <p:sldId id="271" r:id="rId4"/>
    <p:sldId id="258" r:id="rId5"/>
    <p:sldId id="280" r:id="rId6"/>
    <p:sldId id="272" r:id="rId7"/>
    <p:sldId id="283" r:id="rId8"/>
    <p:sldId id="319" r:id="rId10"/>
    <p:sldId id="281" r:id="rId11"/>
    <p:sldId id="360" r:id="rId12"/>
    <p:sldId id="362" r:id="rId13"/>
    <p:sldId id="321" r:id="rId14"/>
    <p:sldId id="322" r:id="rId15"/>
    <p:sldId id="323" r:id="rId16"/>
    <p:sldId id="277" r:id="rId17"/>
    <p:sldId id="324" r:id="rId18"/>
    <p:sldId id="293" r:id="rId19"/>
    <p:sldId id="358" r:id="rId20"/>
    <p:sldId id="361" r:id="rId21"/>
    <p:sldId id="359" r:id="rId22"/>
    <p:sldId id="278" r:id="rId23"/>
    <p:sldId id="273" r:id="rId24"/>
    <p:sldId id="302" r:id="rId25"/>
    <p:sldId id="261"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138" y="108"/>
      </p:cViewPr>
      <p:guideLst/>
    </p:cSldViewPr>
  </p:slideViewPr>
  <p:notesTextViewPr>
    <p:cViewPr>
      <p:scale>
        <a:sx n="3" d="2"/>
        <a:sy n="3" d="2"/>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5" name="PA_任意多边形 5"/>
          <p:cNvSpPr/>
          <p:nvPr userDrawn="1">
            <p:custDataLst>
              <p:tags r:id="rId2"/>
            </p:custDataLst>
          </p:nvPr>
        </p:nvSpPr>
        <p:spPr bwMode="auto">
          <a:xfrm>
            <a:off x="0" y="0"/>
            <a:ext cx="12193588" cy="6866164"/>
          </a:xfrm>
          <a:custGeom>
            <a:avLst/>
            <a:gdLst>
              <a:gd name="T0" fmla="*/ 0 w 7681"/>
              <a:gd name="T1" fmla="*/ 4316 h 4316"/>
              <a:gd name="T2" fmla="*/ 2126 w 7681"/>
              <a:gd name="T3" fmla="*/ 4316 h 4316"/>
              <a:gd name="T4" fmla="*/ 7681 w 7681"/>
              <a:gd name="T5" fmla="*/ 1213 h 4316"/>
              <a:gd name="T6" fmla="*/ 7681 w 7681"/>
              <a:gd name="T7" fmla="*/ 0 h 4316"/>
              <a:gd name="T8" fmla="*/ 0 w 7681"/>
              <a:gd name="T9" fmla="*/ 0 h 4316"/>
              <a:gd name="T10" fmla="*/ 0 w 7681"/>
              <a:gd name="T11" fmla="*/ 4316 h 4316"/>
            </a:gdLst>
            <a:ahLst/>
            <a:cxnLst>
              <a:cxn ang="0">
                <a:pos x="T0" y="T1"/>
              </a:cxn>
              <a:cxn ang="0">
                <a:pos x="T2" y="T3"/>
              </a:cxn>
              <a:cxn ang="0">
                <a:pos x="T4" y="T5"/>
              </a:cxn>
              <a:cxn ang="0">
                <a:pos x="T6" y="T7"/>
              </a:cxn>
              <a:cxn ang="0">
                <a:pos x="T8" y="T9"/>
              </a:cxn>
              <a:cxn ang="0">
                <a:pos x="T10" y="T11"/>
              </a:cxn>
            </a:cxnLst>
            <a:rect l="0" t="0" r="r" b="b"/>
            <a:pathLst>
              <a:path w="7681" h="4316">
                <a:moveTo>
                  <a:pt x="0" y="4316"/>
                </a:moveTo>
                <a:lnTo>
                  <a:pt x="2126" y="4316"/>
                </a:lnTo>
                <a:lnTo>
                  <a:pt x="7681" y="1213"/>
                </a:lnTo>
                <a:lnTo>
                  <a:pt x="7681" y="0"/>
                </a:lnTo>
                <a:lnTo>
                  <a:pt x="0" y="0"/>
                </a:lnTo>
                <a:lnTo>
                  <a:pt x="0" y="43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16" name="PA_组合 37"/>
          <p:cNvGrpSpPr/>
          <p:nvPr userDrawn="1">
            <p:custDataLst>
              <p:tags r:id="rId3"/>
            </p:custDataLst>
          </p:nvPr>
        </p:nvGrpSpPr>
        <p:grpSpPr>
          <a:xfrm>
            <a:off x="5817549" y="885995"/>
            <a:ext cx="5435599" cy="5162209"/>
            <a:chOff x="4425951" y="98425"/>
            <a:chExt cx="7227888" cy="6864351"/>
          </a:xfrm>
        </p:grpSpPr>
        <p:sp>
          <p:nvSpPr>
            <p:cNvPr id="17" name="Freeform 9"/>
            <p:cNvSpPr/>
            <p:nvPr/>
          </p:nvSpPr>
          <p:spPr bwMode="auto">
            <a:xfrm>
              <a:off x="4425951" y="98425"/>
              <a:ext cx="7227888" cy="5813425"/>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797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
            <p:cNvSpPr/>
            <p:nvPr/>
          </p:nvSpPr>
          <p:spPr bwMode="auto">
            <a:xfrm>
              <a:off x="5338763" y="1009650"/>
              <a:ext cx="5519738" cy="4459288"/>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rgbClr val="7D82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7499351" y="6096000"/>
              <a:ext cx="1708150" cy="569913"/>
            </a:xfrm>
            <a:custGeom>
              <a:avLst/>
              <a:gdLst>
                <a:gd name="T0" fmla="*/ 5 w 695"/>
                <a:gd name="T1" fmla="*/ 66 h 232"/>
                <a:gd name="T2" fmla="*/ 46 w 695"/>
                <a:gd name="T3" fmla="*/ 125 h 232"/>
                <a:gd name="T4" fmla="*/ 627 w 695"/>
                <a:gd name="T5" fmla="*/ 227 h 232"/>
                <a:gd name="T6" fmla="*/ 686 w 695"/>
                <a:gd name="T7" fmla="*/ 186 h 232"/>
                <a:gd name="T8" fmla="*/ 690 w 695"/>
                <a:gd name="T9" fmla="*/ 167 h 232"/>
                <a:gd name="T10" fmla="*/ 648 w 695"/>
                <a:gd name="T11" fmla="*/ 107 h 232"/>
                <a:gd name="T12" fmla="*/ 67 w 695"/>
                <a:gd name="T13" fmla="*/ 5 h 232"/>
                <a:gd name="T14" fmla="*/ 8 w 695"/>
                <a:gd name="T15" fmla="*/ 46 h 232"/>
                <a:gd name="T16" fmla="*/ 5 w 695"/>
                <a:gd name="T17" fmla="*/ 6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2">
                  <a:moveTo>
                    <a:pt x="5" y="66"/>
                  </a:moveTo>
                  <a:cubicBezTo>
                    <a:pt x="0" y="93"/>
                    <a:pt x="18" y="120"/>
                    <a:pt x="46" y="125"/>
                  </a:cubicBezTo>
                  <a:cubicBezTo>
                    <a:pt x="627" y="227"/>
                    <a:pt x="627" y="227"/>
                    <a:pt x="627" y="227"/>
                  </a:cubicBezTo>
                  <a:cubicBezTo>
                    <a:pt x="655" y="232"/>
                    <a:pt x="682" y="214"/>
                    <a:pt x="686" y="186"/>
                  </a:cubicBezTo>
                  <a:cubicBezTo>
                    <a:pt x="690" y="167"/>
                    <a:pt x="690" y="167"/>
                    <a:pt x="690" y="167"/>
                  </a:cubicBezTo>
                  <a:cubicBezTo>
                    <a:pt x="695" y="139"/>
                    <a:pt x="676" y="112"/>
                    <a:pt x="648" y="107"/>
                  </a:cubicBezTo>
                  <a:cubicBezTo>
                    <a:pt x="67" y="5"/>
                    <a:pt x="67" y="5"/>
                    <a:pt x="67" y="5"/>
                  </a:cubicBezTo>
                  <a:cubicBezTo>
                    <a:pt x="39" y="0"/>
                    <a:pt x="13" y="19"/>
                    <a:pt x="8" y="46"/>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2"/>
            <p:cNvSpPr/>
            <p:nvPr/>
          </p:nvSpPr>
          <p:spPr bwMode="auto">
            <a:xfrm>
              <a:off x="7499351" y="5743575"/>
              <a:ext cx="1708150" cy="568325"/>
            </a:xfrm>
            <a:custGeom>
              <a:avLst/>
              <a:gdLst>
                <a:gd name="T0" fmla="*/ 5 w 695"/>
                <a:gd name="T1" fmla="*/ 66 h 232"/>
                <a:gd name="T2" fmla="*/ 46 w 695"/>
                <a:gd name="T3" fmla="*/ 125 h 232"/>
                <a:gd name="T4" fmla="*/ 627 w 695"/>
                <a:gd name="T5" fmla="*/ 228 h 232"/>
                <a:gd name="T6" fmla="*/ 686 w 695"/>
                <a:gd name="T7" fmla="*/ 186 h 232"/>
                <a:gd name="T8" fmla="*/ 690 w 695"/>
                <a:gd name="T9" fmla="*/ 167 h 232"/>
                <a:gd name="T10" fmla="*/ 648 w 695"/>
                <a:gd name="T11" fmla="*/ 108 h 232"/>
                <a:gd name="T12" fmla="*/ 67 w 695"/>
                <a:gd name="T13" fmla="*/ 5 h 232"/>
                <a:gd name="T14" fmla="*/ 8 w 695"/>
                <a:gd name="T15" fmla="*/ 47 h 232"/>
                <a:gd name="T16" fmla="*/ 5 w 695"/>
                <a:gd name="T17" fmla="*/ 6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2">
                  <a:moveTo>
                    <a:pt x="5" y="66"/>
                  </a:moveTo>
                  <a:cubicBezTo>
                    <a:pt x="0" y="94"/>
                    <a:pt x="18" y="120"/>
                    <a:pt x="46" y="125"/>
                  </a:cubicBezTo>
                  <a:cubicBezTo>
                    <a:pt x="627" y="228"/>
                    <a:pt x="627" y="228"/>
                    <a:pt x="627" y="228"/>
                  </a:cubicBezTo>
                  <a:cubicBezTo>
                    <a:pt x="655" y="232"/>
                    <a:pt x="682" y="214"/>
                    <a:pt x="686" y="186"/>
                  </a:cubicBezTo>
                  <a:cubicBezTo>
                    <a:pt x="690" y="167"/>
                    <a:pt x="690" y="167"/>
                    <a:pt x="690" y="167"/>
                  </a:cubicBezTo>
                  <a:cubicBezTo>
                    <a:pt x="695" y="139"/>
                    <a:pt x="676" y="112"/>
                    <a:pt x="648" y="108"/>
                  </a:cubicBezTo>
                  <a:cubicBezTo>
                    <a:pt x="67" y="5"/>
                    <a:pt x="67" y="5"/>
                    <a:pt x="67" y="5"/>
                  </a:cubicBezTo>
                  <a:cubicBezTo>
                    <a:pt x="39" y="0"/>
                    <a:pt x="13" y="19"/>
                    <a:pt x="8" y="47"/>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3"/>
            <p:cNvSpPr/>
            <p:nvPr/>
          </p:nvSpPr>
          <p:spPr bwMode="auto">
            <a:xfrm>
              <a:off x="7499351" y="5389564"/>
              <a:ext cx="1708150" cy="571500"/>
            </a:xfrm>
            <a:custGeom>
              <a:avLst/>
              <a:gdLst>
                <a:gd name="T0" fmla="*/ 5 w 695"/>
                <a:gd name="T1" fmla="*/ 66 h 233"/>
                <a:gd name="T2" fmla="*/ 46 w 695"/>
                <a:gd name="T3" fmla="*/ 125 h 233"/>
                <a:gd name="T4" fmla="*/ 627 w 695"/>
                <a:gd name="T5" fmla="*/ 228 h 233"/>
                <a:gd name="T6" fmla="*/ 686 w 695"/>
                <a:gd name="T7" fmla="*/ 186 h 233"/>
                <a:gd name="T8" fmla="*/ 690 w 695"/>
                <a:gd name="T9" fmla="*/ 167 h 233"/>
                <a:gd name="T10" fmla="*/ 648 w 695"/>
                <a:gd name="T11" fmla="*/ 108 h 233"/>
                <a:gd name="T12" fmla="*/ 67 w 695"/>
                <a:gd name="T13" fmla="*/ 5 h 233"/>
                <a:gd name="T14" fmla="*/ 8 w 695"/>
                <a:gd name="T15" fmla="*/ 47 h 233"/>
                <a:gd name="T16" fmla="*/ 5 w 695"/>
                <a:gd name="T17" fmla="*/ 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3">
                  <a:moveTo>
                    <a:pt x="5" y="66"/>
                  </a:moveTo>
                  <a:cubicBezTo>
                    <a:pt x="0" y="94"/>
                    <a:pt x="18" y="120"/>
                    <a:pt x="46" y="125"/>
                  </a:cubicBezTo>
                  <a:cubicBezTo>
                    <a:pt x="627" y="228"/>
                    <a:pt x="627" y="228"/>
                    <a:pt x="627" y="228"/>
                  </a:cubicBezTo>
                  <a:cubicBezTo>
                    <a:pt x="655" y="233"/>
                    <a:pt x="682" y="214"/>
                    <a:pt x="686" y="186"/>
                  </a:cubicBezTo>
                  <a:cubicBezTo>
                    <a:pt x="690" y="167"/>
                    <a:pt x="690" y="167"/>
                    <a:pt x="690" y="167"/>
                  </a:cubicBezTo>
                  <a:cubicBezTo>
                    <a:pt x="695" y="139"/>
                    <a:pt x="676" y="113"/>
                    <a:pt x="648" y="108"/>
                  </a:cubicBezTo>
                  <a:cubicBezTo>
                    <a:pt x="67" y="5"/>
                    <a:pt x="67" y="5"/>
                    <a:pt x="67" y="5"/>
                  </a:cubicBezTo>
                  <a:cubicBezTo>
                    <a:pt x="39" y="0"/>
                    <a:pt x="13" y="19"/>
                    <a:pt x="8" y="47"/>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
            <p:cNvSpPr/>
            <p:nvPr/>
          </p:nvSpPr>
          <p:spPr bwMode="auto">
            <a:xfrm>
              <a:off x="7897813" y="6503988"/>
              <a:ext cx="909638" cy="458788"/>
            </a:xfrm>
            <a:custGeom>
              <a:avLst/>
              <a:gdLst>
                <a:gd name="T0" fmla="*/ 0 w 370"/>
                <a:gd name="T1" fmla="*/ 28 h 187"/>
                <a:gd name="T2" fmla="*/ 188 w 370"/>
                <a:gd name="T3" fmla="*/ 187 h 187"/>
                <a:gd name="T4" fmla="*/ 370 w 370"/>
                <a:gd name="T5" fmla="*/ 65 h 187"/>
                <a:gd name="T6" fmla="*/ 3 w 370"/>
                <a:gd name="T7" fmla="*/ 0 h 187"/>
                <a:gd name="T8" fmla="*/ 0 w 370"/>
                <a:gd name="T9" fmla="*/ 28 h 187"/>
              </a:gdLst>
              <a:ahLst/>
              <a:cxnLst>
                <a:cxn ang="0">
                  <a:pos x="T0" y="T1"/>
                </a:cxn>
                <a:cxn ang="0">
                  <a:pos x="T2" y="T3"/>
                </a:cxn>
                <a:cxn ang="0">
                  <a:pos x="T4" y="T5"/>
                </a:cxn>
                <a:cxn ang="0">
                  <a:pos x="T6" y="T7"/>
                </a:cxn>
                <a:cxn ang="0">
                  <a:pos x="T8" y="T9"/>
                </a:cxn>
              </a:cxnLst>
              <a:rect l="0" t="0" r="r" b="b"/>
              <a:pathLst>
                <a:path w="370" h="187">
                  <a:moveTo>
                    <a:pt x="0" y="28"/>
                  </a:moveTo>
                  <a:cubicBezTo>
                    <a:pt x="0" y="116"/>
                    <a:pt x="84" y="187"/>
                    <a:pt x="188" y="187"/>
                  </a:cubicBezTo>
                  <a:cubicBezTo>
                    <a:pt x="276" y="187"/>
                    <a:pt x="351" y="135"/>
                    <a:pt x="370" y="65"/>
                  </a:cubicBezTo>
                  <a:cubicBezTo>
                    <a:pt x="3" y="0"/>
                    <a:pt x="3" y="0"/>
                    <a:pt x="3" y="0"/>
                  </a:cubicBezTo>
                  <a:cubicBezTo>
                    <a:pt x="1" y="9"/>
                    <a:pt x="0" y="18"/>
                    <a:pt x="0" y="28"/>
                  </a:cubicBezTo>
                  <a:close/>
                </a:path>
              </a:pathLst>
            </a:custGeom>
            <a:solidFill>
              <a:srgbClr val="4655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5"/>
            <p:cNvSpPr/>
            <p:nvPr/>
          </p:nvSpPr>
          <p:spPr bwMode="auto">
            <a:xfrm>
              <a:off x="6408738" y="1960563"/>
              <a:ext cx="1936750" cy="2879725"/>
            </a:xfrm>
            <a:custGeom>
              <a:avLst/>
              <a:gdLst>
                <a:gd name="T0" fmla="*/ 496 w 788"/>
                <a:gd name="T1" fmla="*/ 1174 h 1174"/>
                <a:gd name="T2" fmla="*/ 354 w 788"/>
                <a:gd name="T3" fmla="*/ 1127 h 1174"/>
                <a:gd name="T4" fmla="*/ 108 w 788"/>
                <a:gd name="T5" fmla="*/ 1076 h 1174"/>
                <a:gd name="T6" fmla="*/ 12 w 788"/>
                <a:gd name="T7" fmla="*/ 803 h 1174"/>
                <a:gd name="T8" fmla="*/ 97 w 788"/>
                <a:gd name="T9" fmla="*/ 656 h 1174"/>
                <a:gd name="T10" fmla="*/ 214 w 788"/>
                <a:gd name="T11" fmla="*/ 607 h 1174"/>
                <a:gd name="T12" fmla="*/ 254 w 788"/>
                <a:gd name="T13" fmla="*/ 476 h 1174"/>
                <a:gd name="T14" fmla="*/ 364 w 788"/>
                <a:gd name="T15" fmla="*/ 428 h 1174"/>
                <a:gd name="T16" fmla="*/ 515 w 788"/>
                <a:gd name="T17" fmla="*/ 587 h 1174"/>
                <a:gd name="T18" fmla="*/ 483 w 788"/>
                <a:gd name="T19" fmla="*/ 620 h 1174"/>
                <a:gd name="T20" fmla="*/ 450 w 788"/>
                <a:gd name="T21" fmla="*/ 588 h 1174"/>
                <a:gd name="T22" fmla="*/ 365 w 788"/>
                <a:gd name="T23" fmla="*/ 493 h 1174"/>
                <a:gd name="T24" fmla="*/ 304 w 788"/>
                <a:gd name="T25" fmla="*/ 518 h 1174"/>
                <a:gd name="T26" fmla="*/ 280 w 788"/>
                <a:gd name="T27" fmla="*/ 634 h 1174"/>
                <a:gd name="T28" fmla="*/ 272 w 788"/>
                <a:gd name="T29" fmla="*/ 661 h 1174"/>
                <a:gd name="T30" fmla="*/ 245 w 788"/>
                <a:gd name="T31" fmla="*/ 671 h 1174"/>
                <a:gd name="T32" fmla="*/ 137 w 788"/>
                <a:gd name="T33" fmla="*/ 707 h 1174"/>
                <a:gd name="T34" fmla="*/ 77 w 788"/>
                <a:gd name="T35" fmla="*/ 809 h 1174"/>
                <a:gd name="T36" fmla="*/ 151 w 788"/>
                <a:gd name="T37" fmla="*/ 1027 h 1174"/>
                <a:gd name="T38" fmla="*/ 350 w 788"/>
                <a:gd name="T39" fmla="*/ 1061 h 1174"/>
                <a:gd name="T40" fmla="*/ 384 w 788"/>
                <a:gd name="T41" fmla="*/ 1068 h 1174"/>
                <a:gd name="T42" fmla="*/ 516 w 788"/>
                <a:gd name="T43" fmla="*/ 1108 h 1174"/>
                <a:gd name="T44" fmla="*/ 656 w 788"/>
                <a:gd name="T45" fmla="*/ 1037 h 1174"/>
                <a:gd name="T46" fmla="*/ 716 w 788"/>
                <a:gd name="T47" fmla="*/ 816 h 1174"/>
                <a:gd name="T48" fmla="*/ 716 w 788"/>
                <a:gd name="T49" fmla="*/ 813 h 1174"/>
                <a:gd name="T50" fmla="*/ 716 w 788"/>
                <a:gd name="T51" fmla="*/ 33 h 1174"/>
                <a:gd name="T52" fmla="*/ 748 w 788"/>
                <a:gd name="T53" fmla="*/ 0 h 1174"/>
                <a:gd name="T54" fmla="*/ 781 w 788"/>
                <a:gd name="T55" fmla="*/ 33 h 1174"/>
                <a:gd name="T56" fmla="*/ 781 w 788"/>
                <a:gd name="T57" fmla="*/ 812 h 1174"/>
                <a:gd name="T58" fmla="*/ 709 w 788"/>
                <a:gd name="T59" fmla="*/ 1075 h 1174"/>
                <a:gd name="T60" fmla="*/ 523 w 788"/>
                <a:gd name="T61" fmla="*/ 1173 h 1174"/>
                <a:gd name="T62" fmla="*/ 496 w 788"/>
                <a:gd name="T63"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8" h="1174">
                  <a:moveTo>
                    <a:pt x="496" y="1174"/>
                  </a:moveTo>
                  <a:cubicBezTo>
                    <a:pt x="442" y="1174"/>
                    <a:pt x="393" y="1158"/>
                    <a:pt x="354" y="1127"/>
                  </a:cubicBezTo>
                  <a:cubicBezTo>
                    <a:pt x="310" y="1138"/>
                    <a:pt x="201" y="1155"/>
                    <a:pt x="108" y="1076"/>
                  </a:cubicBezTo>
                  <a:cubicBezTo>
                    <a:pt x="31" y="1010"/>
                    <a:pt x="0" y="920"/>
                    <a:pt x="12" y="803"/>
                  </a:cubicBezTo>
                  <a:cubicBezTo>
                    <a:pt x="18" y="748"/>
                    <a:pt x="49" y="695"/>
                    <a:pt x="97" y="656"/>
                  </a:cubicBezTo>
                  <a:cubicBezTo>
                    <a:pt x="132" y="628"/>
                    <a:pt x="173" y="611"/>
                    <a:pt x="214" y="607"/>
                  </a:cubicBezTo>
                  <a:cubicBezTo>
                    <a:pt x="214" y="570"/>
                    <a:pt x="220" y="516"/>
                    <a:pt x="254" y="476"/>
                  </a:cubicBezTo>
                  <a:cubicBezTo>
                    <a:pt x="280" y="445"/>
                    <a:pt x="317" y="429"/>
                    <a:pt x="364" y="428"/>
                  </a:cubicBezTo>
                  <a:cubicBezTo>
                    <a:pt x="419" y="427"/>
                    <a:pt x="512" y="447"/>
                    <a:pt x="515" y="587"/>
                  </a:cubicBezTo>
                  <a:cubicBezTo>
                    <a:pt x="515" y="604"/>
                    <a:pt x="501" y="619"/>
                    <a:pt x="483" y="620"/>
                  </a:cubicBezTo>
                  <a:cubicBezTo>
                    <a:pt x="465" y="620"/>
                    <a:pt x="450" y="606"/>
                    <a:pt x="450" y="588"/>
                  </a:cubicBezTo>
                  <a:cubicBezTo>
                    <a:pt x="449" y="521"/>
                    <a:pt x="423" y="492"/>
                    <a:pt x="365" y="493"/>
                  </a:cubicBezTo>
                  <a:cubicBezTo>
                    <a:pt x="337" y="493"/>
                    <a:pt x="317" y="501"/>
                    <a:pt x="304" y="518"/>
                  </a:cubicBezTo>
                  <a:cubicBezTo>
                    <a:pt x="275" y="551"/>
                    <a:pt x="277" y="613"/>
                    <a:pt x="280" y="634"/>
                  </a:cubicBezTo>
                  <a:cubicBezTo>
                    <a:pt x="282" y="644"/>
                    <a:pt x="279" y="654"/>
                    <a:pt x="272" y="661"/>
                  </a:cubicBezTo>
                  <a:cubicBezTo>
                    <a:pt x="265" y="669"/>
                    <a:pt x="255" y="672"/>
                    <a:pt x="245" y="671"/>
                  </a:cubicBezTo>
                  <a:cubicBezTo>
                    <a:pt x="210" y="667"/>
                    <a:pt x="170" y="680"/>
                    <a:pt x="137" y="707"/>
                  </a:cubicBezTo>
                  <a:cubicBezTo>
                    <a:pt x="103" y="734"/>
                    <a:pt x="81" y="772"/>
                    <a:pt x="77" y="809"/>
                  </a:cubicBezTo>
                  <a:cubicBezTo>
                    <a:pt x="66" y="907"/>
                    <a:pt x="89" y="974"/>
                    <a:pt x="151" y="1027"/>
                  </a:cubicBezTo>
                  <a:cubicBezTo>
                    <a:pt x="237" y="1101"/>
                    <a:pt x="346" y="1063"/>
                    <a:pt x="350" y="1061"/>
                  </a:cubicBezTo>
                  <a:cubicBezTo>
                    <a:pt x="362" y="1057"/>
                    <a:pt x="375" y="1059"/>
                    <a:pt x="384" y="1068"/>
                  </a:cubicBezTo>
                  <a:cubicBezTo>
                    <a:pt x="417" y="1099"/>
                    <a:pt x="464" y="1113"/>
                    <a:pt x="516" y="1108"/>
                  </a:cubicBezTo>
                  <a:cubicBezTo>
                    <a:pt x="574" y="1103"/>
                    <a:pt x="629" y="1075"/>
                    <a:pt x="656" y="1037"/>
                  </a:cubicBezTo>
                  <a:cubicBezTo>
                    <a:pt x="725" y="942"/>
                    <a:pt x="716" y="817"/>
                    <a:pt x="716" y="816"/>
                  </a:cubicBezTo>
                  <a:cubicBezTo>
                    <a:pt x="716" y="815"/>
                    <a:pt x="716" y="814"/>
                    <a:pt x="716" y="813"/>
                  </a:cubicBezTo>
                  <a:cubicBezTo>
                    <a:pt x="716" y="33"/>
                    <a:pt x="716" y="33"/>
                    <a:pt x="716" y="33"/>
                  </a:cubicBezTo>
                  <a:cubicBezTo>
                    <a:pt x="716" y="15"/>
                    <a:pt x="730" y="0"/>
                    <a:pt x="748" y="0"/>
                  </a:cubicBezTo>
                  <a:cubicBezTo>
                    <a:pt x="766" y="0"/>
                    <a:pt x="781" y="15"/>
                    <a:pt x="781" y="33"/>
                  </a:cubicBezTo>
                  <a:cubicBezTo>
                    <a:pt x="781" y="812"/>
                    <a:pt x="781" y="812"/>
                    <a:pt x="781" y="812"/>
                  </a:cubicBezTo>
                  <a:cubicBezTo>
                    <a:pt x="782" y="828"/>
                    <a:pt x="788" y="966"/>
                    <a:pt x="709" y="1075"/>
                  </a:cubicBezTo>
                  <a:cubicBezTo>
                    <a:pt x="670" y="1128"/>
                    <a:pt x="599" y="1166"/>
                    <a:pt x="523" y="1173"/>
                  </a:cubicBezTo>
                  <a:cubicBezTo>
                    <a:pt x="514" y="1174"/>
                    <a:pt x="505" y="1174"/>
                    <a:pt x="496" y="11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6"/>
            <p:cNvSpPr/>
            <p:nvPr/>
          </p:nvSpPr>
          <p:spPr bwMode="auto">
            <a:xfrm>
              <a:off x="6130926" y="2117725"/>
              <a:ext cx="1184275" cy="1898650"/>
            </a:xfrm>
            <a:custGeom>
              <a:avLst/>
              <a:gdLst>
                <a:gd name="T0" fmla="*/ 157 w 482"/>
                <a:gd name="T1" fmla="*/ 774 h 774"/>
                <a:gd name="T2" fmla="*/ 150 w 482"/>
                <a:gd name="T3" fmla="*/ 774 h 774"/>
                <a:gd name="T4" fmla="*/ 0 w 482"/>
                <a:gd name="T5" fmla="*/ 557 h 774"/>
                <a:gd name="T6" fmla="*/ 113 w 482"/>
                <a:gd name="T7" fmla="*/ 363 h 774"/>
                <a:gd name="T8" fmla="*/ 58 w 482"/>
                <a:gd name="T9" fmla="*/ 259 h 774"/>
                <a:gd name="T10" fmla="*/ 98 w 482"/>
                <a:gd name="T11" fmla="*/ 95 h 774"/>
                <a:gd name="T12" fmla="*/ 338 w 482"/>
                <a:gd name="T13" fmla="*/ 23 h 774"/>
                <a:gd name="T14" fmla="*/ 480 w 482"/>
                <a:gd name="T15" fmla="*/ 172 h 774"/>
                <a:gd name="T16" fmla="*/ 452 w 482"/>
                <a:gd name="T17" fmla="*/ 208 h 774"/>
                <a:gd name="T18" fmla="*/ 416 w 482"/>
                <a:gd name="T19" fmla="*/ 180 h 774"/>
                <a:gd name="T20" fmla="*/ 322 w 482"/>
                <a:gd name="T21" fmla="*/ 86 h 774"/>
                <a:gd name="T22" fmla="*/ 152 w 482"/>
                <a:gd name="T23" fmla="*/ 132 h 774"/>
                <a:gd name="T24" fmla="*/ 122 w 482"/>
                <a:gd name="T25" fmla="*/ 246 h 774"/>
                <a:gd name="T26" fmla="*/ 193 w 482"/>
                <a:gd name="T27" fmla="*/ 347 h 774"/>
                <a:gd name="T28" fmla="*/ 207 w 482"/>
                <a:gd name="T29" fmla="*/ 381 h 774"/>
                <a:gd name="T30" fmla="*/ 180 w 482"/>
                <a:gd name="T31" fmla="*/ 406 h 774"/>
                <a:gd name="T32" fmla="*/ 65 w 482"/>
                <a:gd name="T33" fmla="*/ 557 h 774"/>
                <a:gd name="T34" fmla="*/ 164 w 482"/>
                <a:gd name="T35" fmla="*/ 710 h 774"/>
                <a:gd name="T36" fmla="*/ 189 w 482"/>
                <a:gd name="T37" fmla="*/ 749 h 774"/>
                <a:gd name="T38" fmla="*/ 157 w 482"/>
                <a:gd name="T39"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2" h="774">
                  <a:moveTo>
                    <a:pt x="157" y="774"/>
                  </a:moveTo>
                  <a:cubicBezTo>
                    <a:pt x="155" y="774"/>
                    <a:pt x="153" y="774"/>
                    <a:pt x="150" y="774"/>
                  </a:cubicBezTo>
                  <a:cubicBezTo>
                    <a:pt x="98" y="762"/>
                    <a:pt x="0" y="702"/>
                    <a:pt x="0" y="557"/>
                  </a:cubicBezTo>
                  <a:cubicBezTo>
                    <a:pt x="0" y="460"/>
                    <a:pt x="56" y="394"/>
                    <a:pt x="113" y="363"/>
                  </a:cubicBezTo>
                  <a:cubicBezTo>
                    <a:pt x="91" y="338"/>
                    <a:pt x="67" y="303"/>
                    <a:pt x="58" y="259"/>
                  </a:cubicBezTo>
                  <a:cubicBezTo>
                    <a:pt x="48" y="205"/>
                    <a:pt x="61" y="150"/>
                    <a:pt x="98" y="95"/>
                  </a:cubicBezTo>
                  <a:cubicBezTo>
                    <a:pt x="142" y="32"/>
                    <a:pt x="245" y="0"/>
                    <a:pt x="338" y="23"/>
                  </a:cubicBezTo>
                  <a:cubicBezTo>
                    <a:pt x="418" y="42"/>
                    <a:pt x="470" y="97"/>
                    <a:pt x="480" y="172"/>
                  </a:cubicBezTo>
                  <a:cubicBezTo>
                    <a:pt x="482" y="190"/>
                    <a:pt x="470" y="206"/>
                    <a:pt x="452" y="208"/>
                  </a:cubicBezTo>
                  <a:cubicBezTo>
                    <a:pt x="434" y="211"/>
                    <a:pt x="418" y="198"/>
                    <a:pt x="416" y="180"/>
                  </a:cubicBezTo>
                  <a:cubicBezTo>
                    <a:pt x="407" y="116"/>
                    <a:pt x="354" y="93"/>
                    <a:pt x="322" y="86"/>
                  </a:cubicBezTo>
                  <a:cubicBezTo>
                    <a:pt x="256" y="70"/>
                    <a:pt x="180" y="91"/>
                    <a:pt x="152" y="132"/>
                  </a:cubicBezTo>
                  <a:cubicBezTo>
                    <a:pt x="125" y="171"/>
                    <a:pt x="115" y="209"/>
                    <a:pt x="122" y="246"/>
                  </a:cubicBezTo>
                  <a:cubicBezTo>
                    <a:pt x="134" y="307"/>
                    <a:pt x="192" y="347"/>
                    <a:pt x="193" y="347"/>
                  </a:cubicBezTo>
                  <a:cubicBezTo>
                    <a:pt x="204" y="354"/>
                    <a:pt x="209" y="368"/>
                    <a:pt x="207" y="381"/>
                  </a:cubicBezTo>
                  <a:cubicBezTo>
                    <a:pt x="204" y="394"/>
                    <a:pt x="193" y="404"/>
                    <a:pt x="180" y="406"/>
                  </a:cubicBezTo>
                  <a:cubicBezTo>
                    <a:pt x="132" y="414"/>
                    <a:pt x="65" y="466"/>
                    <a:pt x="65" y="557"/>
                  </a:cubicBezTo>
                  <a:cubicBezTo>
                    <a:pt x="65" y="687"/>
                    <a:pt x="163" y="710"/>
                    <a:pt x="164" y="710"/>
                  </a:cubicBezTo>
                  <a:cubicBezTo>
                    <a:pt x="182" y="714"/>
                    <a:pt x="193" y="731"/>
                    <a:pt x="189" y="749"/>
                  </a:cubicBezTo>
                  <a:cubicBezTo>
                    <a:pt x="186" y="764"/>
                    <a:pt x="172" y="774"/>
                    <a:pt x="157" y="7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7"/>
            <p:cNvSpPr/>
            <p:nvPr/>
          </p:nvSpPr>
          <p:spPr bwMode="auto">
            <a:xfrm>
              <a:off x="6689726" y="1338263"/>
              <a:ext cx="1652588" cy="1360488"/>
            </a:xfrm>
            <a:custGeom>
              <a:avLst/>
              <a:gdLst>
                <a:gd name="T0" fmla="*/ 422 w 673"/>
                <a:gd name="T1" fmla="*/ 555 h 555"/>
                <a:gd name="T2" fmla="*/ 401 w 673"/>
                <a:gd name="T3" fmla="*/ 554 h 555"/>
                <a:gd name="T4" fmla="*/ 279 w 673"/>
                <a:gd name="T5" fmla="*/ 438 h 555"/>
                <a:gd name="T6" fmla="*/ 346 w 673"/>
                <a:gd name="T7" fmla="*/ 283 h 555"/>
                <a:gd name="T8" fmla="*/ 443 w 673"/>
                <a:gd name="T9" fmla="*/ 272 h 555"/>
                <a:gd name="T10" fmla="*/ 503 w 673"/>
                <a:gd name="T11" fmla="*/ 328 h 555"/>
                <a:gd name="T12" fmla="*/ 485 w 673"/>
                <a:gd name="T13" fmla="*/ 371 h 555"/>
                <a:gd name="T14" fmla="*/ 443 w 673"/>
                <a:gd name="T15" fmla="*/ 354 h 555"/>
                <a:gd name="T16" fmla="*/ 421 w 673"/>
                <a:gd name="T17" fmla="*/ 333 h 555"/>
                <a:gd name="T18" fmla="*/ 376 w 673"/>
                <a:gd name="T19" fmla="*/ 340 h 555"/>
                <a:gd name="T20" fmla="*/ 343 w 673"/>
                <a:gd name="T21" fmla="*/ 427 h 555"/>
                <a:gd name="T22" fmla="*/ 409 w 673"/>
                <a:gd name="T23" fmla="*/ 490 h 555"/>
                <a:gd name="T24" fmla="*/ 521 w 673"/>
                <a:gd name="T25" fmla="*/ 446 h 555"/>
                <a:gd name="T26" fmla="*/ 602 w 673"/>
                <a:gd name="T27" fmla="*/ 226 h 555"/>
                <a:gd name="T28" fmla="*/ 506 w 673"/>
                <a:gd name="T29" fmla="*/ 90 h 555"/>
                <a:gd name="T30" fmla="*/ 365 w 673"/>
                <a:gd name="T31" fmla="*/ 102 h 555"/>
                <a:gd name="T32" fmla="*/ 334 w 673"/>
                <a:gd name="T33" fmla="*/ 193 h 555"/>
                <a:gd name="T34" fmla="*/ 319 w 673"/>
                <a:gd name="T35" fmla="*/ 228 h 555"/>
                <a:gd name="T36" fmla="*/ 280 w 673"/>
                <a:gd name="T37" fmla="*/ 224 h 555"/>
                <a:gd name="T38" fmla="*/ 138 w 673"/>
                <a:gd name="T39" fmla="*/ 207 h 555"/>
                <a:gd name="T40" fmla="*/ 75 w 673"/>
                <a:gd name="T41" fmla="*/ 362 h 555"/>
                <a:gd name="T42" fmla="*/ 47 w 673"/>
                <a:gd name="T43" fmla="*/ 398 h 555"/>
                <a:gd name="T44" fmla="*/ 11 w 673"/>
                <a:gd name="T45" fmla="*/ 370 h 555"/>
                <a:gd name="T46" fmla="*/ 108 w 673"/>
                <a:gd name="T47" fmla="*/ 150 h 555"/>
                <a:gd name="T48" fmla="*/ 271 w 673"/>
                <a:gd name="T49" fmla="*/ 143 h 555"/>
                <a:gd name="T50" fmla="*/ 322 w 673"/>
                <a:gd name="T51" fmla="*/ 54 h 555"/>
                <a:gd name="T52" fmla="*/ 530 w 673"/>
                <a:gd name="T53" fmla="*/ 30 h 555"/>
                <a:gd name="T54" fmla="*/ 667 w 673"/>
                <a:gd name="T55" fmla="*/ 222 h 555"/>
                <a:gd name="T56" fmla="*/ 566 w 673"/>
                <a:gd name="T57" fmla="*/ 494 h 555"/>
                <a:gd name="T58" fmla="*/ 422 w 673"/>
                <a:gd name="T5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3" h="555">
                  <a:moveTo>
                    <a:pt x="422" y="555"/>
                  </a:moveTo>
                  <a:cubicBezTo>
                    <a:pt x="415" y="555"/>
                    <a:pt x="408" y="555"/>
                    <a:pt x="401" y="554"/>
                  </a:cubicBezTo>
                  <a:cubicBezTo>
                    <a:pt x="337" y="546"/>
                    <a:pt x="290" y="502"/>
                    <a:pt x="279" y="438"/>
                  </a:cubicBezTo>
                  <a:cubicBezTo>
                    <a:pt x="268" y="374"/>
                    <a:pt x="296" y="308"/>
                    <a:pt x="346" y="283"/>
                  </a:cubicBezTo>
                  <a:cubicBezTo>
                    <a:pt x="381" y="265"/>
                    <a:pt x="414" y="261"/>
                    <a:pt x="443" y="272"/>
                  </a:cubicBezTo>
                  <a:cubicBezTo>
                    <a:pt x="484" y="287"/>
                    <a:pt x="501" y="324"/>
                    <a:pt x="503" y="328"/>
                  </a:cubicBezTo>
                  <a:cubicBezTo>
                    <a:pt x="510" y="345"/>
                    <a:pt x="502" y="364"/>
                    <a:pt x="485" y="371"/>
                  </a:cubicBezTo>
                  <a:cubicBezTo>
                    <a:pt x="469" y="378"/>
                    <a:pt x="450" y="370"/>
                    <a:pt x="443" y="354"/>
                  </a:cubicBezTo>
                  <a:cubicBezTo>
                    <a:pt x="443" y="353"/>
                    <a:pt x="435" y="338"/>
                    <a:pt x="421" y="333"/>
                  </a:cubicBezTo>
                  <a:cubicBezTo>
                    <a:pt x="409" y="329"/>
                    <a:pt x="394" y="331"/>
                    <a:pt x="376" y="340"/>
                  </a:cubicBezTo>
                  <a:cubicBezTo>
                    <a:pt x="351" y="353"/>
                    <a:pt x="337" y="391"/>
                    <a:pt x="343" y="427"/>
                  </a:cubicBezTo>
                  <a:cubicBezTo>
                    <a:pt x="347" y="448"/>
                    <a:pt x="360" y="484"/>
                    <a:pt x="409" y="490"/>
                  </a:cubicBezTo>
                  <a:cubicBezTo>
                    <a:pt x="446" y="494"/>
                    <a:pt x="486" y="479"/>
                    <a:pt x="521" y="446"/>
                  </a:cubicBezTo>
                  <a:cubicBezTo>
                    <a:pt x="576" y="395"/>
                    <a:pt x="607" y="310"/>
                    <a:pt x="602" y="226"/>
                  </a:cubicBezTo>
                  <a:cubicBezTo>
                    <a:pt x="597" y="137"/>
                    <a:pt x="533" y="101"/>
                    <a:pt x="506" y="90"/>
                  </a:cubicBezTo>
                  <a:cubicBezTo>
                    <a:pt x="455" y="70"/>
                    <a:pt x="396" y="75"/>
                    <a:pt x="365" y="102"/>
                  </a:cubicBezTo>
                  <a:cubicBezTo>
                    <a:pt x="322" y="141"/>
                    <a:pt x="333" y="192"/>
                    <a:pt x="334" y="193"/>
                  </a:cubicBezTo>
                  <a:cubicBezTo>
                    <a:pt x="337" y="206"/>
                    <a:pt x="331" y="221"/>
                    <a:pt x="319" y="228"/>
                  </a:cubicBezTo>
                  <a:cubicBezTo>
                    <a:pt x="306" y="235"/>
                    <a:pt x="291" y="234"/>
                    <a:pt x="280" y="224"/>
                  </a:cubicBezTo>
                  <a:cubicBezTo>
                    <a:pt x="278" y="222"/>
                    <a:pt x="214" y="167"/>
                    <a:pt x="138" y="207"/>
                  </a:cubicBezTo>
                  <a:cubicBezTo>
                    <a:pt x="101" y="227"/>
                    <a:pt x="67" y="292"/>
                    <a:pt x="75" y="362"/>
                  </a:cubicBezTo>
                  <a:cubicBezTo>
                    <a:pt x="77" y="380"/>
                    <a:pt x="65" y="396"/>
                    <a:pt x="47" y="398"/>
                  </a:cubicBezTo>
                  <a:cubicBezTo>
                    <a:pt x="29" y="401"/>
                    <a:pt x="13" y="388"/>
                    <a:pt x="11" y="370"/>
                  </a:cubicBezTo>
                  <a:cubicBezTo>
                    <a:pt x="0" y="280"/>
                    <a:pt x="42" y="186"/>
                    <a:pt x="108" y="150"/>
                  </a:cubicBezTo>
                  <a:cubicBezTo>
                    <a:pt x="173" y="115"/>
                    <a:pt x="231" y="126"/>
                    <a:pt x="271" y="143"/>
                  </a:cubicBezTo>
                  <a:cubicBezTo>
                    <a:pt x="276" y="116"/>
                    <a:pt x="290" y="83"/>
                    <a:pt x="322" y="54"/>
                  </a:cubicBezTo>
                  <a:cubicBezTo>
                    <a:pt x="371" y="9"/>
                    <a:pt x="455" y="0"/>
                    <a:pt x="530" y="30"/>
                  </a:cubicBezTo>
                  <a:cubicBezTo>
                    <a:pt x="611" y="63"/>
                    <a:pt x="661" y="133"/>
                    <a:pt x="667" y="222"/>
                  </a:cubicBezTo>
                  <a:cubicBezTo>
                    <a:pt x="673" y="327"/>
                    <a:pt x="635" y="428"/>
                    <a:pt x="566" y="494"/>
                  </a:cubicBezTo>
                  <a:cubicBezTo>
                    <a:pt x="523" y="534"/>
                    <a:pt x="473" y="555"/>
                    <a:pt x="422" y="555"/>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8"/>
            <p:cNvSpPr/>
            <p:nvPr/>
          </p:nvSpPr>
          <p:spPr bwMode="auto">
            <a:xfrm>
              <a:off x="7131051" y="3670300"/>
              <a:ext cx="1228725" cy="736600"/>
            </a:xfrm>
            <a:custGeom>
              <a:avLst/>
              <a:gdLst>
                <a:gd name="T0" fmla="*/ 434 w 500"/>
                <a:gd name="T1" fmla="*/ 300 h 300"/>
                <a:gd name="T2" fmla="*/ 425 w 500"/>
                <a:gd name="T3" fmla="*/ 299 h 300"/>
                <a:gd name="T4" fmla="*/ 403 w 500"/>
                <a:gd name="T5" fmla="*/ 260 h 300"/>
                <a:gd name="T6" fmla="*/ 403 w 500"/>
                <a:gd name="T7" fmla="*/ 260 h 300"/>
                <a:gd name="T8" fmla="*/ 401 w 500"/>
                <a:gd name="T9" fmla="*/ 101 h 300"/>
                <a:gd name="T10" fmla="*/ 373 w 500"/>
                <a:gd name="T11" fmla="*/ 80 h 300"/>
                <a:gd name="T12" fmla="*/ 302 w 500"/>
                <a:gd name="T13" fmla="*/ 93 h 300"/>
                <a:gd name="T14" fmla="*/ 284 w 500"/>
                <a:gd name="T15" fmla="*/ 162 h 300"/>
                <a:gd name="T16" fmla="*/ 264 w 500"/>
                <a:gd name="T17" fmla="*/ 202 h 300"/>
                <a:gd name="T18" fmla="*/ 223 w 500"/>
                <a:gd name="T19" fmla="*/ 182 h 300"/>
                <a:gd name="T20" fmla="*/ 129 w 500"/>
                <a:gd name="T21" fmla="*/ 120 h 300"/>
                <a:gd name="T22" fmla="*/ 73 w 500"/>
                <a:gd name="T23" fmla="*/ 177 h 300"/>
                <a:gd name="T24" fmla="*/ 91 w 500"/>
                <a:gd name="T25" fmla="*/ 231 h 300"/>
                <a:gd name="T26" fmla="*/ 103 w 500"/>
                <a:gd name="T27" fmla="*/ 275 h 300"/>
                <a:gd name="T28" fmla="*/ 59 w 500"/>
                <a:gd name="T29" fmla="*/ 287 h 300"/>
                <a:gd name="T30" fmla="*/ 9 w 500"/>
                <a:gd name="T31" fmla="*/ 165 h 300"/>
                <a:gd name="T32" fmla="*/ 119 w 500"/>
                <a:gd name="T33" fmla="*/ 56 h 300"/>
                <a:gd name="T34" fmla="*/ 231 w 500"/>
                <a:gd name="T35" fmla="*/ 86 h 300"/>
                <a:gd name="T36" fmla="*/ 255 w 500"/>
                <a:gd name="T37" fmla="*/ 48 h 300"/>
                <a:gd name="T38" fmla="*/ 389 w 500"/>
                <a:gd name="T39" fmla="*/ 17 h 300"/>
                <a:gd name="T40" fmla="*/ 457 w 500"/>
                <a:gd name="T41" fmla="*/ 69 h 300"/>
                <a:gd name="T42" fmla="*/ 465 w 500"/>
                <a:gd name="T43" fmla="*/ 276 h 300"/>
                <a:gd name="T44" fmla="*/ 434 w 500"/>
                <a:gd name="T45"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300">
                  <a:moveTo>
                    <a:pt x="434" y="300"/>
                  </a:moveTo>
                  <a:cubicBezTo>
                    <a:pt x="431" y="300"/>
                    <a:pt x="428" y="300"/>
                    <a:pt x="425" y="299"/>
                  </a:cubicBezTo>
                  <a:cubicBezTo>
                    <a:pt x="408" y="295"/>
                    <a:pt x="398" y="277"/>
                    <a:pt x="403" y="260"/>
                  </a:cubicBezTo>
                  <a:cubicBezTo>
                    <a:pt x="403" y="260"/>
                    <a:pt x="403" y="260"/>
                    <a:pt x="403" y="260"/>
                  </a:cubicBezTo>
                  <a:cubicBezTo>
                    <a:pt x="411" y="230"/>
                    <a:pt x="426" y="144"/>
                    <a:pt x="401" y="101"/>
                  </a:cubicBezTo>
                  <a:cubicBezTo>
                    <a:pt x="394" y="90"/>
                    <a:pt x="386" y="83"/>
                    <a:pt x="373" y="80"/>
                  </a:cubicBezTo>
                  <a:cubicBezTo>
                    <a:pt x="341" y="72"/>
                    <a:pt x="318" y="77"/>
                    <a:pt x="302" y="93"/>
                  </a:cubicBezTo>
                  <a:cubicBezTo>
                    <a:pt x="283" y="113"/>
                    <a:pt x="280" y="148"/>
                    <a:pt x="284" y="162"/>
                  </a:cubicBezTo>
                  <a:cubicBezTo>
                    <a:pt x="290" y="178"/>
                    <a:pt x="280" y="196"/>
                    <a:pt x="264" y="202"/>
                  </a:cubicBezTo>
                  <a:cubicBezTo>
                    <a:pt x="247" y="207"/>
                    <a:pt x="229" y="199"/>
                    <a:pt x="223" y="182"/>
                  </a:cubicBezTo>
                  <a:cubicBezTo>
                    <a:pt x="220" y="175"/>
                    <a:pt x="194" y="110"/>
                    <a:pt x="129" y="120"/>
                  </a:cubicBezTo>
                  <a:cubicBezTo>
                    <a:pt x="85" y="127"/>
                    <a:pt x="75" y="165"/>
                    <a:pt x="73" y="177"/>
                  </a:cubicBezTo>
                  <a:cubicBezTo>
                    <a:pt x="69" y="200"/>
                    <a:pt x="76" y="223"/>
                    <a:pt x="91" y="231"/>
                  </a:cubicBezTo>
                  <a:cubicBezTo>
                    <a:pt x="107" y="240"/>
                    <a:pt x="112" y="259"/>
                    <a:pt x="103" y="275"/>
                  </a:cubicBezTo>
                  <a:cubicBezTo>
                    <a:pt x="95" y="291"/>
                    <a:pt x="75" y="296"/>
                    <a:pt x="59" y="287"/>
                  </a:cubicBezTo>
                  <a:cubicBezTo>
                    <a:pt x="20" y="265"/>
                    <a:pt x="0" y="216"/>
                    <a:pt x="9" y="165"/>
                  </a:cubicBezTo>
                  <a:cubicBezTo>
                    <a:pt x="19" y="107"/>
                    <a:pt x="61" y="66"/>
                    <a:pt x="119" y="56"/>
                  </a:cubicBezTo>
                  <a:cubicBezTo>
                    <a:pt x="166" y="49"/>
                    <a:pt x="203" y="64"/>
                    <a:pt x="231" y="86"/>
                  </a:cubicBezTo>
                  <a:cubicBezTo>
                    <a:pt x="236" y="72"/>
                    <a:pt x="245" y="59"/>
                    <a:pt x="255" y="48"/>
                  </a:cubicBezTo>
                  <a:cubicBezTo>
                    <a:pt x="278" y="24"/>
                    <a:pt x="319" y="0"/>
                    <a:pt x="389" y="17"/>
                  </a:cubicBezTo>
                  <a:cubicBezTo>
                    <a:pt x="418" y="25"/>
                    <a:pt x="442" y="42"/>
                    <a:pt x="457" y="69"/>
                  </a:cubicBezTo>
                  <a:cubicBezTo>
                    <a:pt x="500" y="142"/>
                    <a:pt x="469" y="263"/>
                    <a:pt x="465" y="276"/>
                  </a:cubicBezTo>
                  <a:cubicBezTo>
                    <a:pt x="461" y="291"/>
                    <a:pt x="448" y="300"/>
                    <a:pt x="434"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9"/>
            <p:cNvSpPr/>
            <p:nvPr/>
          </p:nvSpPr>
          <p:spPr bwMode="auto">
            <a:xfrm>
              <a:off x="7791451" y="2936875"/>
              <a:ext cx="538163" cy="736600"/>
            </a:xfrm>
            <a:custGeom>
              <a:avLst/>
              <a:gdLst>
                <a:gd name="T0" fmla="*/ 186 w 219"/>
                <a:gd name="T1" fmla="*/ 300 h 300"/>
                <a:gd name="T2" fmla="*/ 186 w 219"/>
                <a:gd name="T3" fmla="*/ 300 h 300"/>
                <a:gd name="T4" fmla="*/ 154 w 219"/>
                <a:gd name="T5" fmla="*/ 268 h 300"/>
                <a:gd name="T6" fmla="*/ 131 w 219"/>
                <a:gd name="T7" fmla="*/ 72 h 300"/>
                <a:gd name="T8" fmla="*/ 109 w 219"/>
                <a:gd name="T9" fmla="*/ 65 h 300"/>
                <a:gd name="T10" fmla="*/ 64 w 219"/>
                <a:gd name="T11" fmla="*/ 108 h 300"/>
                <a:gd name="T12" fmla="*/ 32 w 219"/>
                <a:gd name="T13" fmla="*/ 140 h 300"/>
                <a:gd name="T14" fmla="*/ 32 w 219"/>
                <a:gd name="T15" fmla="*/ 140 h 300"/>
                <a:gd name="T16" fmla="*/ 0 w 219"/>
                <a:gd name="T17" fmla="*/ 108 h 300"/>
                <a:gd name="T18" fmla="*/ 109 w 219"/>
                <a:gd name="T19" fmla="*/ 0 h 300"/>
                <a:gd name="T20" fmla="*/ 177 w 219"/>
                <a:gd name="T21" fmla="*/ 26 h 300"/>
                <a:gd name="T22" fmla="*/ 218 w 219"/>
                <a:gd name="T23" fmla="*/ 268 h 300"/>
                <a:gd name="T24" fmla="*/ 186 w 219"/>
                <a:gd name="T25"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300">
                  <a:moveTo>
                    <a:pt x="186" y="300"/>
                  </a:moveTo>
                  <a:cubicBezTo>
                    <a:pt x="186" y="300"/>
                    <a:pt x="186" y="300"/>
                    <a:pt x="186" y="300"/>
                  </a:cubicBezTo>
                  <a:cubicBezTo>
                    <a:pt x="168" y="300"/>
                    <a:pt x="154" y="286"/>
                    <a:pt x="154" y="268"/>
                  </a:cubicBezTo>
                  <a:cubicBezTo>
                    <a:pt x="154" y="179"/>
                    <a:pt x="154" y="95"/>
                    <a:pt x="131" y="72"/>
                  </a:cubicBezTo>
                  <a:cubicBezTo>
                    <a:pt x="128" y="69"/>
                    <a:pt x="123" y="65"/>
                    <a:pt x="109" y="65"/>
                  </a:cubicBezTo>
                  <a:cubicBezTo>
                    <a:pt x="68" y="65"/>
                    <a:pt x="64" y="98"/>
                    <a:pt x="64" y="108"/>
                  </a:cubicBezTo>
                  <a:cubicBezTo>
                    <a:pt x="64" y="126"/>
                    <a:pt x="50" y="140"/>
                    <a:pt x="32" y="140"/>
                  </a:cubicBezTo>
                  <a:cubicBezTo>
                    <a:pt x="32" y="140"/>
                    <a:pt x="32" y="140"/>
                    <a:pt x="32" y="140"/>
                  </a:cubicBezTo>
                  <a:cubicBezTo>
                    <a:pt x="14" y="140"/>
                    <a:pt x="0" y="126"/>
                    <a:pt x="0" y="108"/>
                  </a:cubicBezTo>
                  <a:cubicBezTo>
                    <a:pt x="0" y="64"/>
                    <a:pt x="29" y="0"/>
                    <a:pt x="109" y="0"/>
                  </a:cubicBezTo>
                  <a:cubicBezTo>
                    <a:pt x="137" y="0"/>
                    <a:pt x="160" y="9"/>
                    <a:pt x="177" y="26"/>
                  </a:cubicBezTo>
                  <a:cubicBezTo>
                    <a:pt x="219" y="69"/>
                    <a:pt x="219" y="152"/>
                    <a:pt x="218" y="268"/>
                  </a:cubicBezTo>
                  <a:cubicBezTo>
                    <a:pt x="218" y="286"/>
                    <a:pt x="204" y="300"/>
                    <a:pt x="186"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
            <p:cNvSpPr/>
            <p:nvPr/>
          </p:nvSpPr>
          <p:spPr bwMode="auto">
            <a:xfrm>
              <a:off x="8361363" y="1960563"/>
              <a:ext cx="1936750" cy="2879725"/>
            </a:xfrm>
            <a:custGeom>
              <a:avLst/>
              <a:gdLst>
                <a:gd name="T0" fmla="*/ 291 w 788"/>
                <a:gd name="T1" fmla="*/ 1174 h 1174"/>
                <a:gd name="T2" fmla="*/ 265 w 788"/>
                <a:gd name="T3" fmla="*/ 1173 h 1174"/>
                <a:gd name="T4" fmla="*/ 78 w 788"/>
                <a:gd name="T5" fmla="*/ 1075 h 1174"/>
                <a:gd name="T6" fmla="*/ 7 w 788"/>
                <a:gd name="T7" fmla="*/ 812 h 1174"/>
                <a:gd name="T8" fmla="*/ 7 w 788"/>
                <a:gd name="T9" fmla="*/ 33 h 1174"/>
                <a:gd name="T10" fmla="*/ 39 w 788"/>
                <a:gd name="T11" fmla="*/ 0 h 1174"/>
                <a:gd name="T12" fmla="*/ 71 w 788"/>
                <a:gd name="T13" fmla="*/ 33 h 1174"/>
                <a:gd name="T14" fmla="*/ 71 w 788"/>
                <a:gd name="T15" fmla="*/ 813 h 1174"/>
                <a:gd name="T16" fmla="*/ 71 w 788"/>
                <a:gd name="T17" fmla="*/ 816 h 1174"/>
                <a:gd name="T18" fmla="*/ 131 w 788"/>
                <a:gd name="T19" fmla="*/ 1037 h 1174"/>
                <a:gd name="T20" fmla="*/ 271 w 788"/>
                <a:gd name="T21" fmla="*/ 1108 h 1174"/>
                <a:gd name="T22" fmla="*/ 404 w 788"/>
                <a:gd name="T23" fmla="*/ 1068 h 1174"/>
                <a:gd name="T24" fmla="*/ 437 w 788"/>
                <a:gd name="T25" fmla="*/ 1061 h 1174"/>
                <a:gd name="T26" fmla="*/ 637 w 788"/>
                <a:gd name="T27" fmla="*/ 1027 h 1174"/>
                <a:gd name="T28" fmla="*/ 711 w 788"/>
                <a:gd name="T29" fmla="*/ 809 h 1174"/>
                <a:gd name="T30" fmla="*/ 650 w 788"/>
                <a:gd name="T31" fmla="*/ 707 h 1174"/>
                <a:gd name="T32" fmla="*/ 543 w 788"/>
                <a:gd name="T33" fmla="*/ 671 h 1174"/>
                <a:gd name="T34" fmla="*/ 516 w 788"/>
                <a:gd name="T35" fmla="*/ 661 h 1174"/>
                <a:gd name="T36" fmla="*/ 507 w 788"/>
                <a:gd name="T37" fmla="*/ 634 h 1174"/>
                <a:gd name="T38" fmla="*/ 484 w 788"/>
                <a:gd name="T39" fmla="*/ 518 h 1174"/>
                <a:gd name="T40" fmla="*/ 423 w 788"/>
                <a:gd name="T41" fmla="*/ 493 h 1174"/>
                <a:gd name="T42" fmla="*/ 420 w 788"/>
                <a:gd name="T43" fmla="*/ 493 h 1174"/>
                <a:gd name="T44" fmla="*/ 337 w 788"/>
                <a:gd name="T45" fmla="*/ 588 h 1174"/>
                <a:gd name="T46" fmla="*/ 304 w 788"/>
                <a:gd name="T47" fmla="*/ 620 h 1174"/>
                <a:gd name="T48" fmla="*/ 273 w 788"/>
                <a:gd name="T49" fmla="*/ 587 h 1174"/>
                <a:gd name="T50" fmla="*/ 424 w 788"/>
                <a:gd name="T51" fmla="*/ 428 h 1174"/>
                <a:gd name="T52" fmla="*/ 533 w 788"/>
                <a:gd name="T53" fmla="*/ 476 h 1174"/>
                <a:gd name="T54" fmla="*/ 573 w 788"/>
                <a:gd name="T55" fmla="*/ 607 h 1174"/>
                <a:gd name="T56" fmla="*/ 691 w 788"/>
                <a:gd name="T57" fmla="*/ 656 h 1174"/>
                <a:gd name="T58" fmla="*/ 775 w 788"/>
                <a:gd name="T59" fmla="*/ 803 h 1174"/>
                <a:gd name="T60" fmla="*/ 679 w 788"/>
                <a:gd name="T61" fmla="*/ 1076 h 1174"/>
                <a:gd name="T62" fmla="*/ 434 w 788"/>
                <a:gd name="T63" fmla="*/ 1127 h 1174"/>
                <a:gd name="T64" fmla="*/ 291 w 788"/>
                <a:gd name="T65"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8" h="1174">
                  <a:moveTo>
                    <a:pt x="291" y="1174"/>
                  </a:moveTo>
                  <a:cubicBezTo>
                    <a:pt x="283" y="1174"/>
                    <a:pt x="274" y="1174"/>
                    <a:pt x="265" y="1173"/>
                  </a:cubicBezTo>
                  <a:cubicBezTo>
                    <a:pt x="189" y="1166"/>
                    <a:pt x="117" y="1128"/>
                    <a:pt x="78" y="1075"/>
                  </a:cubicBezTo>
                  <a:cubicBezTo>
                    <a:pt x="0" y="966"/>
                    <a:pt x="6" y="828"/>
                    <a:pt x="7" y="812"/>
                  </a:cubicBezTo>
                  <a:cubicBezTo>
                    <a:pt x="7" y="33"/>
                    <a:pt x="7" y="33"/>
                    <a:pt x="7" y="33"/>
                  </a:cubicBezTo>
                  <a:cubicBezTo>
                    <a:pt x="7" y="15"/>
                    <a:pt x="21" y="0"/>
                    <a:pt x="39" y="0"/>
                  </a:cubicBezTo>
                  <a:cubicBezTo>
                    <a:pt x="57" y="0"/>
                    <a:pt x="71" y="15"/>
                    <a:pt x="71" y="33"/>
                  </a:cubicBezTo>
                  <a:cubicBezTo>
                    <a:pt x="71" y="813"/>
                    <a:pt x="71" y="813"/>
                    <a:pt x="71" y="813"/>
                  </a:cubicBezTo>
                  <a:cubicBezTo>
                    <a:pt x="71" y="814"/>
                    <a:pt x="71" y="815"/>
                    <a:pt x="71" y="816"/>
                  </a:cubicBezTo>
                  <a:cubicBezTo>
                    <a:pt x="71" y="817"/>
                    <a:pt x="63" y="943"/>
                    <a:pt x="131" y="1037"/>
                  </a:cubicBezTo>
                  <a:cubicBezTo>
                    <a:pt x="159" y="1075"/>
                    <a:pt x="214" y="1103"/>
                    <a:pt x="271" y="1108"/>
                  </a:cubicBezTo>
                  <a:cubicBezTo>
                    <a:pt x="323" y="1113"/>
                    <a:pt x="370" y="1099"/>
                    <a:pt x="404" y="1068"/>
                  </a:cubicBezTo>
                  <a:cubicBezTo>
                    <a:pt x="413" y="1059"/>
                    <a:pt x="426" y="1057"/>
                    <a:pt x="437" y="1061"/>
                  </a:cubicBezTo>
                  <a:cubicBezTo>
                    <a:pt x="442" y="1063"/>
                    <a:pt x="550" y="1101"/>
                    <a:pt x="637" y="1027"/>
                  </a:cubicBezTo>
                  <a:cubicBezTo>
                    <a:pt x="698" y="974"/>
                    <a:pt x="721" y="907"/>
                    <a:pt x="711" y="809"/>
                  </a:cubicBezTo>
                  <a:cubicBezTo>
                    <a:pt x="707" y="772"/>
                    <a:pt x="685" y="734"/>
                    <a:pt x="650" y="707"/>
                  </a:cubicBezTo>
                  <a:cubicBezTo>
                    <a:pt x="617" y="680"/>
                    <a:pt x="578" y="667"/>
                    <a:pt x="543" y="671"/>
                  </a:cubicBezTo>
                  <a:cubicBezTo>
                    <a:pt x="533" y="672"/>
                    <a:pt x="523" y="669"/>
                    <a:pt x="516" y="661"/>
                  </a:cubicBezTo>
                  <a:cubicBezTo>
                    <a:pt x="509" y="654"/>
                    <a:pt x="505" y="644"/>
                    <a:pt x="507" y="634"/>
                  </a:cubicBezTo>
                  <a:cubicBezTo>
                    <a:pt x="510" y="613"/>
                    <a:pt x="512" y="551"/>
                    <a:pt x="484" y="518"/>
                  </a:cubicBezTo>
                  <a:cubicBezTo>
                    <a:pt x="470" y="501"/>
                    <a:pt x="450" y="493"/>
                    <a:pt x="423" y="493"/>
                  </a:cubicBezTo>
                  <a:cubicBezTo>
                    <a:pt x="422" y="493"/>
                    <a:pt x="421" y="493"/>
                    <a:pt x="420" y="493"/>
                  </a:cubicBezTo>
                  <a:cubicBezTo>
                    <a:pt x="364" y="493"/>
                    <a:pt x="339" y="521"/>
                    <a:pt x="337" y="588"/>
                  </a:cubicBezTo>
                  <a:cubicBezTo>
                    <a:pt x="337" y="606"/>
                    <a:pt x="322" y="620"/>
                    <a:pt x="304" y="620"/>
                  </a:cubicBezTo>
                  <a:cubicBezTo>
                    <a:pt x="286" y="619"/>
                    <a:pt x="272" y="604"/>
                    <a:pt x="273" y="587"/>
                  </a:cubicBezTo>
                  <a:cubicBezTo>
                    <a:pt x="275" y="447"/>
                    <a:pt x="368" y="427"/>
                    <a:pt x="424" y="428"/>
                  </a:cubicBezTo>
                  <a:cubicBezTo>
                    <a:pt x="470" y="429"/>
                    <a:pt x="507" y="445"/>
                    <a:pt x="533" y="476"/>
                  </a:cubicBezTo>
                  <a:cubicBezTo>
                    <a:pt x="567" y="516"/>
                    <a:pt x="573" y="570"/>
                    <a:pt x="573" y="607"/>
                  </a:cubicBezTo>
                  <a:cubicBezTo>
                    <a:pt x="614" y="611"/>
                    <a:pt x="655" y="628"/>
                    <a:pt x="691" y="656"/>
                  </a:cubicBezTo>
                  <a:cubicBezTo>
                    <a:pt x="739" y="695"/>
                    <a:pt x="770" y="748"/>
                    <a:pt x="775" y="803"/>
                  </a:cubicBezTo>
                  <a:cubicBezTo>
                    <a:pt x="788" y="920"/>
                    <a:pt x="756" y="1010"/>
                    <a:pt x="679" y="1076"/>
                  </a:cubicBezTo>
                  <a:cubicBezTo>
                    <a:pt x="587" y="1155"/>
                    <a:pt x="477" y="1138"/>
                    <a:pt x="434" y="1127"/>
                  </a:cubicBezTo>
                  <a:cubicBezTo>
                    <a:pt x="394" y="1158"/>
                    <a:pt x="345" y="1174"/>
                    <a:pt x="291" y="11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
            <p:cNvSpPr/>
            <p:nvPr/>
          </p:nvSpPr>
          <p:spPr bwMode="auto">
            <a:xfrm>
              <a:off x="9388476" y="2117725"/>
              <a:ext cx="1187450" cy="1898650"/>
            </a:xfrm>
            <a:custGeom>
              <a:avLst/>
              <a:gdLst>
                <a:gd name="T0" fmla="*/ 325 w 483"/>
                <a:gd name="T1" fmla="*/ 774 h 774"/>
                <a:gd name="T2" fmla="*/ 293 w 483"/>
                <a:gd name="T3" fmla="*/ 749 h 774"/>
                <a:gd name="T4" fmla="*/ 318 w 483"/>
                <a:gd name="T5" fmla="*/ 710 h 774"/>
                <a:gd name="T6" fmla="*/ 418 w 483"/>
                <a:gd name="T7" fmla="*/ 557 h 774"/>
                <a:gd name="T8" fmla="*/ 302 w 483"/>
                <a:gd name="T9" fmla="*/ 406 h 774"/>
                <a:gd name="T10" fmla="*/ 276 w 483"/>
                <a:gd name="T11" fmla="*/ 381 h 774"/>
                <a:gd name="T12" fmla="*/ 290 w 483"/>
                <a:gd name="T13" fmla="*/ 347 h 774"/>
                <a:gd name="T14" fmla="*/ 361 w 483"/>
                <a:gd name="T15" fmla="*/ 246 h 774"/>
                <a:gd name="T16" fmla="*/ 331 w 483"/>
                <a:gd name="T17" fmla="*/ 132 h 774"/>
                <a:gd name="T18" fmla="*/ 160 w 483"/>
                <a:gd name="T19" fmla="*/ 86 h 774"/>
                <a:gd name="T20" fmla="*/ 67 w 483"/>
                <a:gd name="T21" fmla="*/ 180 h 774"/>
                <a:gd name="T22" fmla="*/ 31 w 483"/>
                <a:gd name="T23" fmla="*/ 208 h 774"/>
                <a:gd name="T24" fmla="*/ 3 w 483"/>
                <a:gd name="T25" fmla="*/ 172 h 774"/>
                <a:gd name="T26" fmla="*/ 145 w 483"/>
                <a:gd name="T27" fmla="*/ 23 h 774"/>
                <a:gd name="T28" fmla="*/ 384 w 483"/>
                <a:gd name="T29" fmla="*/ 95 h 774"/>
                <a:gd name="T30" fmla="*/ 424 w 483"/>
                <a:gd name="T31" fmla="*/ 259 h 774"/>
                <a:gd name="T32" fmla="*/ 369 w 483"/>
                <a:gd name="T33" fmla="*/ 363 h 774"/>
                <a:gd name="T34" fmla="*/ 483 w 483"/>
                <a:gd name="T35" fmla="*/ 557 h 774"/>
                <a:gd name="T36" fmla="*/ 332 w 483"/>
                <a:gd name="T37" fmla="*/ 774 h 774"/>
                <a:gd name="T38" fmla="*/ 325 w 483"/>
                <a:gd name="T39"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3" h="774">
                  <a:moveTo>
                    <a:pt x="325" y="774"/>
                  </a:moveTo>
                  <a:cubicBezTo>
                    <a:pt x="310" y="774"/>
                    <a:pt x="297" y="764"/>
                    <a:pt x="293" y="749"/>
                  </a:cubicBezTo>
                  <a:cubicBezTo>
                    <a:pt x="290" y="732"/>
                    <a:pt x="300" y="714"/>
                    <a:pt x="318" y="710"/>
                  </a:cubicBezTo>
                  <a:cubicBezTo>
                    <a:pt x="323" y="709"/>
                    <a:pt x="418" y="685"/>
                    <a:pt x="418" y="557"/>
                  </a:cubicBezTo>
                  <a:cubicBezTo>
                    <a:pt x="418" y="466"/>
                    <a:pt x="350" y="414"/>
                    <a:pt x="302" y="406"/>
                  </a:cubicBezTo>
                  <a:cubicBezTo>
                    <a:pt x="289" y="404"/>
                    <a:pt x="279" y="394"/>
                    <a:pt x="276" y="381"/>
                  </a:cubicBezTo>
                  <a:cubicBezTo>
                    <a:pt x="273" y="368"/>
                    <a:pt x="279" y="354"/>
                    <a:pt x="290" y="347"/>
                  </a:cubicBezTo>
                  <a:cubicBezTo>
                    <a:pt x="290" y="347"/>
                    <a:pt x="348" y="307"/>
                    <a:pt x="361" y="246"/>
                  </a:cubicBezTo>
                  <a:cubicBezTo>
                    <a:pt x="368" y="209"/>
                    <a:pt x="358" y="171"/>
                    <a:pt x="331" y="132"/>
                  </a:cubicBezTo>
                  <a:cubicBezTo>
                    <a:pt x="303" y="91"/>
                    <a:pt x="226" y="70"/>
                    <a:pt x="160" y="86"/>
                  </a:cubicBezTo>
                  <a:cubicBezTo>
                    <a:pt x="129" y="93"/>
                    <a:pt x="75" y="116"/>
                    <a:pt x="67" y="180"/>
                  </a:cubicBezTo>
                  <a:cubicBezTo>
                    <a:pt x="65" y="198"/>
                    <a:pt x="48" y="211"/>
                    <a:pt x="31" y="208"/>
                  </a:cubicBezTo>
                  <a:cubicBezTo>
                    <a:pt x="13" y="206"/>
                    <a:pt x="0" y="190"/>
                    <a:pt x="3" y="172"/>
                  </a:cubicBezTo>
                  <a:cubicBezTo>
                    <a:pt x="12" y="97"/>
                    <a:pt x="64" y="42"/>
                    <a:pt x="145" y="23"/>
                  </a:cubicBezTo>
                  <a:cubicBezTo>
                    <a:pt x="238" y="0"/>
                    <a:pt x="341" y="32"/>
                    <a:pt x="384" y="95"/>
                  </a:cubicBezTo>
                  <a:cubicBezTo>
                    <a:pt x="421" y="150"/>
                    <a:pt x="435" y="205"/>
                    <a:pt x="424" y="259"/>
                  </a:cubicBezTo>
                  <a:cubicBezTo>
                    <a:pt x="415" y="303"/>
                    <a:pt x="391" y="338"/>
                    <a:pt x="369" y="363"/>
                  </a:cubicBezTo>
                  <a:cubicBezTo>
                    <a:pt x="427" y="394"/>
                    <a:pt x="483" y="460"/>
                    <a:pt x="483" y="557"/>
                  </a:cubicBezTo>
                  <a:cubicBezTo>
                    <a:pt x="483" y="702"/>
                    <a:pt x="384" y="762"/>
                    <a:pt x="332" y="774"/>
                  </a:cubicBezTo>
                  <a:cubicBezTo>
                    <a:pt x="330" y="774"/>
                    <a:pt x="327" y="774"/>
                    <a:pt x="325" y="7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
            <p:cNvSpPr/>
            <p:nvPr/>
          </p:nvSpPr>
          <p:spPr bwMode="auto">
            <a:xfrm>
              <a:off x="8361363" y="1338263"/>
              <a:ext cx="1654175" cy="1360488"/>
            </a:xfrm>
            <a:custGeom>
              <a:avLst/>
              <a:gdLst>
                <a:gd name="T0" fmla="*/ 251 w 673"/>
                <a:gd name="T1" fmla="*/ 555 h 555"/>
                <a:gd name="T2" fmla="*/ 108 w 673"/>
                <a:gd name="T3" fmla="*/ 494 h 555"/>
                <a:gd name="T4" fmla="*/ 7 w 673"/>
                <a:gd name="T5" fmla="*/ 222 h 555"/>
                <a:gd name="T6" fmla="*/ 143 w 673"/>
                <a:gd name="T7" fmla="*/ 30 h 555"/>
                <a:gd name="T8" fmla="*/ 352 w 673"/>
                <a:gd name="T9" fmla="*/ 54 h 555"/>
                <a:gd name="T10" fmla="*/ 403 w 673"/>
                <a:gd name="T11" fmla="*/ 143 h 555"/>
                <a:gd name="T12" fmla="*/ 566 w 673"/>
                <a:gd name="T13" fmla="*/ 150 h 555"/>
                <a:gd name="T14" fmla="*/ 663 w 673"/>
                <a:gd name="T15" fmla="*/ 370 h 555"/>
                <a:gd name="T16" fmla="*/ 626 w 673"/>
                <a:gd name="T17" fmla="*/ 398 h 555"/>
                <a:gd name="T18" fmla="*/ 598 w 673"/>
                <a:gd name="T19" fmla="*/ 362 h 555"/>
                <a:gd name="T20" fmla="*/ 535 w 673"/>
                <a:gd name="T21" fmla="*/ 207 h 555"/>
                <a:gd name="T22" fmla="*/ 393 w 673"/>
                <a:gd name="T23" fmla="*/ 224 h 555"/>
                <a:gd name="T24" fmla="*/ 355 w 673"/>
                <a:gd name="T25" fmla="*/ 228 h 555"/>
                <a:gd name="T26" fmla="*/ 340 w 673"/>
                <a:gd name="T27" fmla="*/ 193 h 555"/>
                <a:gd name="T28" fmla="*/ 308 w 673"/>
                <a:gd name="T29" fmla="*/ 102 h 555"/>
                <a:gd name="T30" fmla="*/ 168 w 673"/>
                <a:gd name="T31" fmla="*/ 90 h 555"/>
                <a:gd name="T32" fmla="*/ 71 w 673"/>
                <a:gd name="T33" fmla="*/ 226 h 555"/>
                <a:gd name="T34" fmla="*/ 152 w 673"/>
                <a:gd name="T35" fmla="*/ 446 h 555"/>
                <a:gd name="T36" fmla="*/ 265 w 673"/>
                <a:gd name="T37" fmla="*/ 490 h 555"/>
                <a:gd name="T38" fmla="*/ 330 w 673"/>
                <a:gd name="T39" fmla="*/ 427 h 555"/>
                <a:gd name="T40" fmla="*/ 298 w 673"/>
                <a:gd name="T41" fmla="*/ 340 h 555"/>
                <a:gd name="T42" fmla="*/ 253 w 673"/>
                <a:gd name="T43" fmla="*/ 333 h 555"/>
                <a:gd name="T44" fmla="*/ 230 w 673"/>
                <a:gd name="T45" fmla="*/ 354 h 555"/>
                <a:gd name="T46" fmla="*/ 188 w 673"/>
                <a:gd name="T47" fmla="*/ 371 h 555"/>
                <a:gd name="T48" fmla="*/ 171 w 673"/>
                <a:gd name="T49" fmla="*/ 328 h 555"/>
                <a:gd name="T50" fmla="*/ 230 w 673"/>
                <a:gd name="T51" fmla="*/ 272 h 555"/>
                <a:gd name="T52" fmla="*/ 327 w 673"/>
                <a:gd name="T53" fmla="*/ 283 h 555"/>
                <a:gd name="T54" fmla="*/ 394 w 673"/>
                <a:gd name="T55" fmla="*/ 438 h 555"/>
                <a:gd name="T56" fmla="*/ 273 w 673"/>
                <a:gd name="T57" fmla="*/ 554 h 555"/>
                <a:gd name="T58" fmla="*/ 251 w 673"/>
                <a:gd name="T5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3" h="555">
                  <a:moveTo>
                    <a:pt x="251" y="555"/>
                  </a:moveTo>
                  <a:cubicBezTo>
                    <a:pt x="201" y="555"/>
                    <a:pt x="151" y="534"/>
                    <a:pt x="108" y="494"/>
                  </a:cubicBezTo>
                  <a:cubicBezTo>
                    <a:pt x="38" y="428"/>
                    <a:pt x="0" y="327"/>
                    <a:pt x="7" y="222"/>
                  </a:cubicBezTo>
                  <a:cubicBezTo>
                    <a:pt x="12" y="133"/>
                    <a:pt x="62" y="63"/>
                    <a:pt x="143" y="30"/>
                  </a:cubicBezTo>
                  <a:cubicBezTo>
                    <a:pt x="219" y="0"/>
                    <a:pt x="302" y="9"/>
                    <a:pt x="352" y="54"/>
                  </a:cubicBezTo>
                  <a:cubicBezTo>
                    <a:pt x="383" y="83"/>
                    <a:pt x="397" y="116"/>
                    <a:pt x="403" y="143"/>
                  </a:cubicBezTo>
                  <a:cubicBezTo>
                    <a:pt x="442" y="126"/>
                    <a:pt x="501" y="115"/>
                    <a:pt x="566" y="150"/>
                  </a:cubicBezTo>
                  <a:cubicBezTo>
                    <a:pt x="632" y="186"/>
                    <a:pt x="673" y="280"/>
                    <a:pt x="663" y="370"/>
                  </a:cubicBezTo>
                  <a:cubicBezTo>
                    <a:pt x="660" y="388"/>
                    <a:pt x="644" y="401"/>
                    <a:pt x="626" y="398"/>
                  </a:cubicBezTo>
                  <a:cubicBezTo>
                    <a:pt x="609" y="396"/>
                    <a:pt x="596" y="380"/>
                    <a:pt x="598" y="362"/>
                  </a:cubicBezTo>
                  <a:cubicBezTo>
                    <a:pt x="607" y="292"/>
                    <a:pt x="572" y="227"/>
                    <a:pt x="535" y="207"/>
                  </a:cubicBezTo>
                  <a:cubicBezTo>
                    <a:pt x="458" y="166"/>
                    <a:pt x="394" y="224"/>
                    <a:pt x="393" y="224"/>
                  </a:cubicBezTo>
                  <a:cubicBezTo>
                    <a:pt x="383" y="234"/>
                    <a:pt x="367" y="235"/>
                    <a:pt x="355" y="228"/>
                  </a:cubicBezTo>
                  <a:cubicBezTo>
                    <a:pt x="343" y="221"/>
                    <a:pt x="336" y="206"/>
                    <a:pt x="340" y="193"/>
                  </a:cubicBezTo>
                  <a:cubicBezTo>
                    <a:pt x="340" y="191"/>
                    <a:pt x="351" y="141"/>
                    <a:pt x="308" y="102"/>
                  </a:cubicBezTo>
                  <a:cubicBezTo>
                    <a:pt x="278" y="75"/>
                    <a:pt x="219" y="70"/>
                    <a:pt x="168" y="90"/>
                  </a:cubicBezTo>
                  <a:cubicBezTo>
                    <a:pt x="141" y="101"/>
                    <a:pt x="77" y="137"/>
                    <a:pt x="71" y="226"/>
                  </a:cubicBezTo>
                  <a:cubicBezTo>
                    <a:pt x="66" y="310"/>
                    <a:pt x="97" y="395"/>
                    <a:pt x="152" y="446"/>
                  </a:cubicBezTo>
                  <a:cubicBezTo>
                    <a:pt x="187" y="479"/>
                    <a:pt x="227" y="494"/>
                    <a:pt x="265" y="490"/>
                  </a:cubicBezTo>
                  <a:cubicBezTo>
                    <a:pt x="313" y="484"/>
                    <a:pt x="327" y="448"/>
                    <a:pt x="330" y="427"/>
                  </a:cubicBezTo>
                  <a:cubicBezTo>
                    <a:pt x="337" y="391"/>
                    <a:pt x="322" y="353"/>
                    <a:pt x="298" y="340"/>
                  </a:cubicBezTo>
                  <a:cubicBezTo>
                    <a:pt x="280" y="331"/>
                    <a:pt x="265" y="329"/>
                    <a:pt x="253" y="333"/>
                  </a:cubicBezTo>
                  <a:cubicBezTo>
                    <a:pt x="238" y="338"/>
                    <a:pt x="230" y="354"/>
                    <a:pt x="230" y="354"/>
                  </a:cubicBezTo>
                  <a:cubicBezTo>
                    <a:pt x="223" y="370"/>
                    <a:pt x="204" y="378"/>
                    <a:pt x="188" y="371"/>
                  </a:cubicBezTo>
                  <a:cubicBezTo>
                    <a:pt x="171" y="364"/>
                    <a:pt x="164" y="345"/>
                    <a:pt x="171" y="328"/>
                  </a:cubicBezTo>
                  <a:cubicBezTo>
                    <a:pt x="172" y="324"/>
                    <a:pt x="189" y="287"/>
                    <a:pt x="230" y="272"/>
                  </a:cubicBezTo>
                  <a:cubicBezTo>
                    <a:pt x="260" y="261"/>
                    <a:pt x="292" y="265"/>
                    <a:pt x="327" y="283"/>
                  </a:cubicBezTo>
                  <a:cubicBezTo>
                    <a:pt x="377" y="308"/>
                    <a:pt x="405" y="374"/>
                    <a:pt x="394" y="438"/>
                  </a:cubicBezTo>
                  <a:cubicBezTo>
                    <a:pt x="383" y="502"/>
                    <a:pt x="336" y="546"/>
                    <a:pt x="273" y="554"/>
                  </a:cubicBezTo>
                  <a:cubicBezTo>
                    <a:pt x="265" y="555"/>
                    <a:pt x="258" y="555"/>
                    <a:pt x="251" y="555"/>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
            <p:cNvSpPr/>
            <p:nvPr/>
          </p:nvSpPr>
          <p:spPr bwMode="auto">
            <a:xfrm>
              <a:off x="8345488" y="3670300"/>
              <a:ext cx="1227138" cy="736600"/>
            </a:xfrm>
            <a:custGeom>
              <a:avLst/>
              <a:gdLst>
                <a:gd name="T0" fmla="*/ 67 w 500"/>
                <a:gd name="T1" fmla="*/ 300 h 300"/>
                <a:gd name="T2" fmla="*/ 35 w 500"/>
                <a:gd name="T3" fmla="*/ 276 h 300"/>
                <a:gd name="T4" fmla="*/ 43 w 500"/>
                <a:gd name="T5" fmla="*/ 69 h 300"/>
                <a:gd name="T6" fmla="*/ 111 w 500"/>
                <a:gd name="T7" fmla="*/ 17 h 300"/>
                <a:gd name="T8" fmla="*/ 245 w 500"/>
                <a:gd name="T9" fmla="*/ 48 h 300"/>
                <a:gd name="T10" fmla="*/ 270 w 500"/>
                <a:gd name="T11" fmla="*/ 86 h 300"/>
                <a:gd name="T12" fmla="*/ 382 w 500"/>
                <a:gd name="T13" fmla="*/ 56 h 300"/>
                <a:gd name="T14" fmla="*/ 491 w 500"/>
                <a:gd name="T15" fmla="*/ 165 h 300"/>
                <a:gd name="T16" fmla="*/ 441 w 500"/>
                <a:gd name="T17" fmla="*/ 287 h 300"/>
                <a:gd name="T18" fmla="*/ 397 w 500"/>
                <a:gd name="T19" fmla="*/ 275 h 300"/>
                <a:gd name="T20" fmla="*/ 409 w 500"/>
                <a:gd name="T21" fmla="*/ 231 h 300"/>
                <a:gd name="T22" fmla="*/ 427 w 500"/>
                <a:gd name="T23" fmla="*/ 177 h 300"/>
                <a:gd name="T24" fmla="*/ 371 w 500"/>
                <a:gd name="T25" fmla="*/ 120 h 300"/>
                <a:gd name="T26" fmla="*/ 277 w 500"/>
                <a:gd name="T27" fmla="*/ 182 h 300"/>
                <a:gd name="T28" fmla="*/ 236 w 500"/>
                <a:gd name="T29" fmla="*/ 202 h 300"/>
                <a:gd name="T30" fmla="*/ 216 w 500"/>
                <a:gd name="T31" fmla="*/ 161 h 300"/>
                <a:gd name="T32" fmla="*/ 198 w 500"/>
                <a:gd name="T33" fmla="*/ 93 h 300"/>
                <a:gd name="T34" fmla="*/ 127 w 500"/>
                <a:gd name="T35" fmla="*/ 80 h 300"/>
                <a:gd name="T36" fmla="*/ 99 w 500"/>
                <a:gd name="T37" fmla="*/ 101 h 300"/>
                <a:gd name="T38" fmla="*/ 98 w 500"/>
                <a:gd name="T39" fmla="*/ 259 h 300"/>
                <a:gd name="T40" fmla="*/ 75 w 500"/>
                <a:gd name="T41" fmla="*/ 299 h 300"/>
                <a:gd name="T42" fmla="*/ 67 w 500"/>
                <a:gd name="T4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0" h="300">
                  <a:moveTo>
                    <a:pt x="67" y="300"/>
                  </a:moveTo>
                  <a:cubicBezTo>
                    <a:pt x="52" y="300"/>
                    <a:pt x="39" y="291"/>
                    <a:pt x="35" y="276"/>
                  </a:cubicBezTo>
                  <a:cubicBezTo>
                    <a:pt x="32" y="263"/>
                    <a:pt x="0" y="142"/>
                    <a:pt x="43" y="69"/>
                  </a:cubicBezTo>
                  <a:cubicBezTo>
                    <a:pt x="59" y="42"/>
                    <a:pt x="82" y="25"/>
                    <a:pt x="111" y="17"/>
                  </a:cubicBezTo>
                  <a:cubicBezTo>
                    <a:pt x="181" y="0"/>
                    <a:pt x="223" y="24"/>
                    <a:pt x="245" y="48"/>
                  </a:cubicBezTo>
                  <a:cubicBezTo>
                    <a:pt x="256" y="59"/>
                    <a:pt x="264" y="72"/>
                    <a:pt x="270" y="86"/>
                  </a:cubicBezTo>
                  <a:cubicBezTo>
                    <a:pt x="297" y="64"/>
                    <a:pt x="334" y="49"/>
                    <a:pt x="382" y="56"/>
                  </a:cubicBezTo>
                  <a:cubicBezTo>
                    <a:pt x="439" y="66"/>
                    <a:pt x="481" y="107"/>
                    <a:pt x="491" y="165"/>
                  </a:cubicBezTo>
                  <a:cubicBezTo>
                    <a:pt x="500" y="216"/>
                    <a:pt x="480" y="265"/>
                    <a:pt x="441" y="287"/>
                  </a:cubicBezTo>
                  <a:cubicBezTo>
                    <a:pt x="426" y="296"/>
                    <a:pt x="406" y="291"/>
                    <a:pt x="397" y="275"/>
                  </a:cubicBezTo>
                  <a:cubicBezTo>
                    <a:pt x="388" y="259"/>
                    <a:pt x="394" y="240"/>
                    <a:pt x="409" y="231"/>
                  </a:cubicBezTo>
                  <a:cubicBezTo>
                    <a:pt x="424" y="223"/>
                    <a:pt x="432" y="200"/>
                    <a:pt x="427" y="177"/>
                  </a:cubicBezTo>
                  <a:cubicBezTo>
                    <a:pt x="425" y="165"/>
                    <a:pt x="415" y="127"/>
                    <a:pt x="371" y="120"/>
                  </a:cubicBezTo>
                  <a:cubicBezTo>
                    <a:pt x="307" y="110"/>
                    <a:pt x="280" y="175"/>
                    <a:pt x="277" y="182"/>
                  </a:cubicBezTo>
                  <a:cubicBezTo>
                    <a:pt x="271" y="199"/>
                    <a:pt x="253" y="207"/>
                    <a:pt x="236" y="202"/>
                  </a:cubicBezTo>
                  <a:cubicBezTo>
                    <a:pt x="220" y="196"/>
                    <a:pt x="211" y="178"/>
                    <a:pt x="216" y="161"/>
                  </a:cubicBezTo>
                  <a:cubicBezTo>
                    <a:pt x="220" y="148"/>
                    <a:pt x="218" y="113"/>
                    <a:pt x="198" y="93"/>
                  </a:cubicBezTo>
                  <a:cubicBezTo>
                    <a:pt x="183" y="77"/>
                    <a:pt x="159" y="72"/>
                    <a:pt x="127" y="80"/>
                  </a:cubicBezTo>
                  <a:cubicBezTo>
                    <a:pt x="115" y="83"/>
                    <a:pt x="106" y="90"/>
                    <a:pt x="99" y="101"/>
                  </a:cubicBezTo>
                  <a:cubicBezTo>
                    <a:pt x="75" y="144"/>
                    <a:pt x="90" y="232"/>
                    <a:pt x="98" y="259"/>
                  </a:cubicBezTo>
                  <a:cubicBezTo>
                    <a:pt x="103" y="277"/>
                    <a:pt x="92" y="295"/>
                    <a:pt x="75" y="299"/>
                  </a:cubicBezTo>
                  <a:cubicBezTo>
                    <a:pt x="72" y="300"/>
                    <a:pt x="69" y="300"/>
                    <a:pt x="67"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8374063" y="2936875"/>
              <a:ext cx="541338" cy="736600"/>
            </a:xfrm>
            <a:custGeom>
              <a:avLst/>
              <a:gdLst>
                <a:gd name="T0" fmla="*/ 33 w 220"/>
                <a:gd name="T1" fmla="*/ 300 h 300"/>
                <a:gd name="T2" fmla="*/ 1 w 220"/>
                <a:gd name="T3" fmla="*/ 268 h 300"/>
                <a:gd name="T4" fmla="*/ 42 w 220"/>
                <a:gd name="T5" fmla="*/ 26 h 300"/>
                <a:gd name="T6" fmla="*/ 110 w 220"/>
                <a:gd name="T7" fmla="*/ 0 h 300"/>
                <a:gd name="T8" fmla="*/ 220 w 220"/>
                <a:gd name="T9" fmla="*/ 108 h 300"/>
                <a:gd name="T10" fmla="*/ 187 w 220"/>
                <a:gd name="T11" fmla="*/ 140 h 300"/>
                <a:gd name="T12" fmla="*/ 155 w 220"/>
                <a:gd name="T13" fmla="*/ 108 h 300"/>
                <a:gd name="T14" fmla="*/ 110 w 220"/>
                <a:gd name="T15" fmla="*/ 65 h 300"/>
                <a:gd name="T16" fmla="*/ 88 w 220"/>
                <a:gd name="T17" fmla="*/ 72 h 300"/>
                <a:gd name="T18" fmla="*/ 66 w 220"/>
                <a:gd name="T19" fmla="*/ 268 h 300"/>
                <a:gd name="T20" fmla="*/ 33 w 220"/>
                <a:gd name="T21" fmla="*/ 300 h 300"/>
                <a:gd name="T22" fmla="*/ 33 w 220"/>
                <a:gd name="T2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300">
                  <a:moveTo>
                    <a:pt x="33" y="300"/>
                  </a:moveTo>
                  <a:cubicBezTo>
                    <a:pt x="16" y="300"/>
                    <a:pt x="1" y="286"/>
                    <a:pt x="1" y="268"/>
                  </a:cubicBezTo>
                  <a:cubicBezTo>
                    <a:pt x="0" y="152"/>
                    <a:pt x="0" y="69"/>
                    <a:pt x="42" y="26"/>
                  </a:cubicBezTo>
                  <a:cubicBezTo>
                    <a:pt x="59" y="9"/>
                    <a:pt x="82" y="0"/>
                    <a:pt x="110" y="0"/>
                  </a:cubicBezTo>
                  <a:cubicBezTo>
                    <a:pt x="191" y="0"/>
                    <a:pt x="220" y="64"/>
                    <a:pt x="220" y="108"/>
                  </a:cubicBezTo>
                  <a:cubicBezTo>
                    <a:pt x="220" y="126"/>
                    <a:pt x="205" y="140"/>
                    <a:pt x="187" y="140"/>
                  </a:cubicBezTo>
                  <a:cubicBezTo>
                    <a:pt x="170" y="140"/>
                    <a:pt x="155" y="126"/>
                    <a:pt x="155" y="108"/>
                  </a:cubicBezTo>
                  <a:cubicBezTo>
                    <a:pt x="155" y="95"/>
                    <a:pt x="150" y="65"/>
                    <a:pt x="110" y="65"/>
                  </a:cubicBezTo>
                  <a:cubicBezTo>
                    <a:pt x="97" y="65"/>
                    <a:pt x="91" y="69"/>
                    <a:pt x="88" y="72"/>
                  </a:cubicBezTo>
                  <a:cubicBezTo>
                    <a:pt x="65" y="95"/>
                    <a:pt x="65" y="179"/>
                    <a:pt x="66" y="268"/>
                  </a:cubicBezTo>
                  <a:cubicBezTo>
                    <a:pt x="66" y="286"/>
                    <a:pt x="51" y="300"/>
                    <a:pt x="33" y="300"/>
                  </a:cubicBezTo>
                  <a:cubicBezTo>
                    <a:pt x="33" y="300"/>
                    <a:pt x="33" y="300"/>
                    <a:pt x="33"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5"/>
            <p:cNvSpPr/>
            <p:nvPr/>
          </p:nvSpPr>
          <p:spPr bwMode="auto">
            <a:xfrm>
              <a:off x="8828088" y="4784725"/>
              <a:ext cx="676275" cy="819150"/>
            </a:xfrm>
            <a:custGeom>
              <a:avLst/>
              <a:gdLst>
                <a:gd name="T0" fmla="*/ 35 w 275"/>
                <a:gd name="T1" fmla="*/ 334 h 334"/>
                <a:gd name="T2" fmla="*/ 30 w 275"/>
                <a:gd name="T3" fmla="*/ 334 h 334"/>
                <a:gd name="T4" fmla="*/ 3 w 275"/>
                <a:gd name="T5" fmla="*/ 297 h 334"/>
                <a:gd name="T6" fmla="*/ 220 w 275"/>
                <a:gd name="T7" fmla="*/ 9 h 334"/>
                <a:gd name="T8" fmla="*/ 265 w 275"/>
                <a:gd name="T9" fmla="*/ 19 h 334"/>
                <a:gd name="T10" fmla="*/ 255 w 275"/>
                <a:gd name="T11" fmla="*/ 64 h 334"/>
                <a:gd name="T12" fmla="*/ 67 w 275"/>
                <a:gd name="T13" fmla="*/ 307 h 334"/>
                <a:gd name="T14" fmla="*/ 35 w 275"/>
                <a:gd name="T15" fmla="*/ 334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334">
                  <a:moveTo>
                    <a:pt x="35" y="334"/>
                  </a:moveTo>
                  <a:cubicBezTo>
                    <a:pt x="34" y="334"/>
                    <a:pt x="32" y="334"/>
                    <a:pt x="30" y="334"/>
                  </a:cubicBezTo>
                  <a:cubicBezTo>
                    <a:pt x="12" y="331"/>
                    <a:pt x="0" y="314"/>
                    <a:pt x="3" y="297"/>
                  </a:cubicBezTo>
                  <a:cubicBezTo>
                    <a:pt x="4" y="290"/>
                    <a:pt x="33" y="130"/>
                    <a:pt x="220" y="9"/>
                  </a:cubicBezTo>
                  <a:cubicBezTo>
                    <a:pt x="236" y="0"/>
                    <a:pt x="256" y="4"/>
                    <a:pt x="265" y="19"/>
                  </a:cubicBezTo>
                  <a:cubicBezTo>
                    <a:pt x="275" y="34"/>
                    <a:pt x="271" y="54"/>
                    <a:pt x="255" y="64"/>
                  </a:cubicBezTo>
                  <a:cubicBezTo>
                    <a:pt x="92" y="169"/>
                    <a:pt x="67" y="306"/>
                    <a:pt x="67" y="307"/>
                  </a:cubicBezTo>
                  <a:cubicBezTo>
                    <a:pt x="65" y="323"/>
                    <a:pt x="51" y="334"/>
                    <a:pt x="35" y="33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6"/>
            <p:cNvSpPr/>
            <p:nvPr/>
          </p:nvSpPr>
          <p:spPr bwMode="auto">
            <a:xfrm>
              <a:off x="7219951" y="4784725"/>
              <a:ext cx="598488" cy="592138"/>
            </a:xfrm>
            <a:custGeom>
              <a:avLst/>
              <a:gdLst>
                <a:gd name="T0" fmla="*/ 207 w 244"/>
                <a:gd name="T1" fmla="*/ 242 h 242"/>
                <a:gd name="T2" fmla="*/ 177 w 244"/>
                <a:gd name="T3" fmla="*/ 222 h 242"/>
                <a:gd name="T4" fmla="*/ 24 w 244"/>
                <a:gd name="T5" fmla="*/ 66 h 242"/>
                <a:gd name="T6" fmla="*/ 7 w 244"/>
                <a:gd name="T7" fmla="*/ 24 h 242"/>
                <a:gd name="T8" fmla="*/ 50 w 244"/>
                <a:gd name="T9" fmla="*/ 7 h 242"/>
                <a:gd name="T10" fmla="*/ 237 w 244"/>
                <a:gd name="T11" fmla="*/ 197 h 242"/>
                <a:gd name="T12" fmla="*/ 219 w 244"/>
                <a:gd name="T13" fmla="*/ 239 h 242"/>
                <a:gd name="T14" fmla="*/ 207 w 244"/>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242">
                  <a:moveTo>
                    <a:pt x="207" y="242"/>
                  </a:moveTo>
                  <a:cubicBezTo>
                    <a:pt x="194" y="242"/>
                    <a:pt x="182" y="234"/>
                    <a:pt x="177" y="222"/>
                  </a:cubicBezTo>
                  <a:cubicBezTo>
                    <a:pt x="176" y="220"/>
                    <a:pt x="131" y="113"/>
                    <a:pt x="24" y="66"/>
                  </a:cubicBezTo>
                  <a:cubicBezTo>
                    <a:pt x="8" y="59"/>
                    <a:pt x="0" y="40"/>
                    <a:pt x="7" y="24"/>
                  </a:cubicBezTo>
                  <a:cubicBezTo>
                    <a:pt x="14" y="7"/>
                    <a:pt x="33" y="0"/>
                    <a:pt x="50" y="7"/>
                  </a:cubicBezTo>
                  <a:cubicBezTo>
                    <a:pt x="182" y="64"/>
                    <a:pt x="235" y="192"/>
                    <a:pt x="237" y="197"/>
                  </a:cubicBezTo>
                  <a:cubicBezTo>
                    <a:pt x="244" y="214"/>
                    <a:pt x="236" y="233"/>
                    <a:pt x="219" y="239"/>
                  </a:cubicBezTo>
                  <a:cubicBezTo>
                    <a:pt x="215" y="241"/>
                    <a:pt x="211" y="242"/>
                    <a:pt x="207" y="242"/>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7"/>
            <p:cNvSpPr/>
            <p:nvPr/>
          </p:nvSpPr>
          <p:spPr bwMode="auto">
            <a:xfrm>
              <a:off x="8378826" y="4965700"/>
              <a:ext cx="231775" cy="509588"/>
            </a:xfrm>
            <a:custGeom>
              <a:avLst/>
              <a:gdLst>
                <a:gd name="T0" fmla="*/ 20 w 94"/>
                <a:gd name="T1" fmla="*/ 208 h 208"/>
                <a:gd name="T2" fmla="*/ 20 w 94"/>
                <a:gd name="T3" fmla="*/ 208 h 208"/>
                <a:gd name="T4" fmla="*/ 0 w 94"/>
                <a:gd name="T5" fmla="*/ 188 h 208"/>
                <a:gd name="T6" fmla="*/ 54 w 94"/>
                <a:gd name="T7" fmla="*/ 11 h 208"/>
                <a:gd name="T8" fmla="*/ 83 w 94"/>
                <a:gd name="T9" fmla="*/ 6 h 208"/>
                <a:gd name="T10" fmla="*/ 87 w 94"/>
                <a:gd name="T11" fmla="*/ 34 h 208"/>
                <a:gd name="T12" fmla="*/ 41 w 94"/>
                <a:gd name="T13" fmla="*/ 188 h 208"/>
                <a:gd name="T14" fmla="*/ 20 w 94"/>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8">
                  <a:moveTo>
                    <a:pt x="20" y="208"/>
                  </a:moveTo>
                  <a:cubicBezTo>
                    <a:pt x="20" y="208"/>
                    <a:pt x="20" y="208"/>
                    <a:pt x="20" y="208"/>
                  </a:cubicBezTo>
                  <a:cubicBezTo>
                    <a:pt x="9" y="208"/>
                    <a:pt x="0" y="199"/>
                    <a:pt x="0" y="188"/>
                  </a:cubicBezTo>
                  <a:cubicBezTo>
                    <a:pt x="0" y="184"/>
                    <a:pt x="1" y="87"/>
                    <a:pt x="54" y="11"/>
                  </a:cubicBezTo>
                  <a:cubicBezTo>
                    <a:pt x="61" y="2"/>
                    <a:pt x="73" y="0"/>
                    <a:pt x="83" y="6"/>
                  </a:cubicBezTo>
                  <a:cubicBezTo>
                    <a:pt x="92" y="13"/>
                    <a:pt x="94" y="25"/>
                    <a:pt x="87" y="34"/>
                  </a:cubicBezTo>
                  <a:cubicBezTo>
                    <a:pt x="41" y="99"/>
                    <a:pt x="41" y="187"/>
                    <a:pt x="41" y="188"/>
                  </a:cubicBezTo>
                  <a:cubicBezTo>
                    <a:pt x="41" y="199"/>
                    <a:pt x="32" y="208"/>
                    <a:pt x="20" y="208"/>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8"/>
            <p:cNvSpPr>
              <a:spLocks noEditPoints="1"/>
            </p:cNvSpPr>
            <p:nvPr/>
          </p:nvSpPr>
          <p:spPr bwMode="auto">
            <a:xfrm>
              <a:off x="8437563" y="4768850"/>
              <a:ext cx="303213" cy="301625"/>
            </a:xfrm>
            <a:custGeom>
              <a:avLst/>
              <a:gdLst>
                <a:gd name="T0" fmla="*/ 62 w 123"/>
                <a:gd name="T1" fmla="*/ 123 h 123"/>
                <a:gd name="T2" fmla="*/ 0 w 123"/>
                <a:gd name="T3" fmla="*/ 61 h 123"/>
                <a:gd name="T4" fmla="*/ 62 w 123"/>
                <a:gd name="T5" fmla="*/ 0 h 123"/>
                <a:gd name="T6" fmla="*/ 123 w 123"/>
                <a:gd name="T7" fmla="*/ 61 h 123"/>
                <a:gd name="T8" fmla="*/ 62 w 123"/>
                <a:gd name="T9" fmla="*/ 123 h 123"/>
                <a:gd name="T10" fmla="*/ 62 w 123"/>
                <a:gd name="T11" fmla="*/ 40 h 123"/>
                <a:gd name="T12" fmla="*/ 41 w 123"/>
                <a:gd name="T13" fmla="*/ 61 h 123"/>
                <a:gd name="T14" fmla="*/ 62 w 123"/>
                <a:gd name="T15" fmla="*/ 83 h 123"/>
                <a:gd name="T16" fmla="*/ 83 w 123"/>
                <a:gd name="T17" fmla="*/ 61 h 123"/>
                <a:gd name="T18" fmla="*/ 62 w 123"/>
                <a:gd name="T19" fmla="*/ 4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5"/>
                    <a:pt x="0" y="61"/>
                  </a:cubicBezTo>
                  <a:cubicBezTo>
                    <a:pt x="0" y="28"/>
                    <a:pt x="28" y="0"/>
                    <a:pt x="62" y="0"/>
                  </a:cubicBezTo>
                  <a:cubicBezTo>
                    <a:pt x="95" y="0"/>
                    <a:pt x="123" y="28"/>
                    <a:pt x="123" y="61"/>
                  </a:cubicBezTo>
                  <a:cubicBezTo>
                    <a:pt x="123" y="95"/>
                    <a:pt x="95" y="123"/>
                    <a:pt x="62" y="123"/>
                  </a:cubicBezTo>
                  <a:close/>
                  <a:moveTo>
                    <a:pt x="62" y="40"/>
                  </a:moveTo>
                  <a:cubicBezTo>
                    <a:pt x="50" y="40"/>
                    <a:pt x="41" y="50"/>
                    <a:pt x="41" y="61"/>
                  </a:cubicBezTo>
                  <a:cubicBezTo>
                    <a:pt x="41" y="73"/>
                    <a:pt x="50" y="83"/>
                    <a:pt x="62" y="83"/>
                  </a:cubicBezTo>
                  <a:cubicBezTo>
                    <a:pt x="73" y="83"/>
                    <a:pt x="83" y="73"/>
                    <a:pt x="83" y="61"/>
                  </a:cubicBezTo>
                  <a:cubicBezTo>
                    <a:pt x="83" y="50"/>
                    <a:pt x="73" y="40"/>
                    <a:pt x="62" y="40"/>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9"/>
            <p:cNvSpPr/>
            <p:nvPr/>
          </p:nvSpPr>
          <p:spPr bwMode="auto">
            <a:xfrm>
              <a:off x="8086726" y="4965700"/>
              <a:ext cx="228600" cy="509588"/>
            </a:xfrm>
            <a:custGeom>
              <a:avLst/>
              <a:gdLst>
                <a:gd name="T0" fmla="*/ 73 w 93"/>
                <a:gd name="T1" fmla="*/ 208 h 208"/>
                <a:gd name="T2" fmla="*/ 53 w 93"/>
                <a:gd name="T3" fmla="*/ 188 h 208"/>
                <a:gd name="T4" fmla="*/ 53 w 93"/>
                <a:gd name="T5" fmla="*/ 188 h 208"/>
                <a:gd name="T6" fmla="*/ 6 w 93"/>
                <a:gd name="T7" fmla="*/ 34 h 208"/>
                <a:gd name="T8" fmla="*/ 11 w 93"/>
                <a:gd name="T9" fmla="*/ 6 h 208"/>
                <a:gd name="T10" fmla="*/ 39 w 93"/>
                <a:gd name="T11" fmla="*/ 11 h 208"/>
                <a:gd name="T12" fmla="*/ 93 w 93"/>
                <a:gd name="T13" fmla="*/ 188 h 208"/>
                <a:gd name="T14" fmla="*/ 73 w 93"/>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8">
                  <a:moveTo>
                    <a:pt x="73" y="208"/>
                  </a:moveTo>
                  <a:cubicBezTo>
                    <a:pt x="62" y="208"/>
                    <a:pt x="53" y="199"/>
                    <a:pt x="53" y="188"/>
                  </a:cubicBezTo>
                  <a:cubicBezTo>
                    <a:pt x="53" y="188"/>
                    <a:pt x="53" y="188"/>
                    <a:pt x="53" y="188"/>
                  </a:cubicBezTo>
                  <a:cubicBezTo>
                    <a:pt x="53" y="187"/>
                    <a:pt x="52" y="99"/>
                    <a:pt x="6" y="34"/>
                  </a:cubicBezTo>
                  <a:cubicBezTo>
                    <a:pt x="0" y="25"/>
                    <a:pt x="2" y="13"/>
                    <a:pt x="11" y="6"/>
                  </a:cubicBezTo>
                  <a:cubicBezTo>
                    <a:pt x="20" y="0"/>
                    <a:pt x="33" y="2"/>
                    <a:pt x="39" y="11"/>
                  </a:cubicBezTo>
                  <a:cubicBezTo>
                    <a:pt x="93" y="87"/>
                    <a:pt x="93" y="184"/>
                    <a:pt x="93" y="188"/>
                  </a:cubicBezTo>
                  <a:cubicBezTo>
                    <a:pt x="93" y="199"/>
                    <a:pt x="84" y="208"/>
                    <a:pt x="73" y="208"/>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0"/>
            <p:cNvSpPr>
              <a:spLocks noEditPoints="1"/>
            </p:cNvSpPr>
            <p:nvPr/>
          </p:nvSpPr>
          <p:spPr bwMode="auto">
            <a:xfrm>
              <a:off x="7964488" y="4768850"/>
              <a:ext cx="301625" cy="301625"/>
            </a:xfrm>
            <a:custGeom>
              <a:avLst/>
              <a:gdLst>
                <a:gd name="T0" fmla="*/ 62 w 123"/>
                <a:gd name="T1" fmla="*/ 123 h 123"/>
                <a:gd name="T2" fmla="*/ 0 w 123"/>
                <a:gd name="T3" fmla="*/ 61 h 123"/>
                <a:gd name="T4" fmla="*/ 62 w 123"/>
                <a:gd name="T5" fmla="*/ 0 h 123"/>
                <a:gd name="T6" fmla="*/ 123 w 123"/>
                <a:gd name="T7" fmla="*/ 61 h 123"/>
                <a:gd name="T8" fmla="*/ 62 w 123"/>
                <a:gd name="T9" fmla="*/ 123 h 123"/>
                <a:gd name="T10" fmla="*/ 62 w 123"/>
                <a:gd name="T11" fmla="*/ 40 h 123"/>
                <a:gd name="T12" fmla="*/ 41 w 123"/>
                <a:gd name="T13" fmla="*/ 61 h 123"/>
                <a:gd name="T14" fmla="*/ 62 w 123"/>
                <a:gd name="T15" fmla="*/ 83 h 123"/>
                <a:gd name="T16" fmla="*/ 83 w 123"/>
                <a:gd name="T17" fmla="*/ 61 h 123"/>
                <a:gd name="T18" fmla="*/ 62 w 123"/>
                <a:gd name="T19" fmla="*/ 4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5"/>
                    <a:pt x="0" y="61"/>
                  </a:cubicBezTo>
                  <a:cubicBezTo>
                    <a:pt x="0" y="28"/>
                    <a:pt x="28" y="0"/>
                    <a:pt x="62" y="0"/>
                  </a:cubicBezTo>
                  <a:cubicBezTo>
                    <a:pt x="96" y="0"/>
                    <a:pt x="123" y="28"/>
                    <a:pt x="123" y="61"/>
                  </a:cubicBezTo>
                  <a:cubicBezTo>
                    <a:pt x="123" y="95"/>
                    <a:pt x="96" y="123"/>
                    <a:pt x="62" y="123"/>
                  </a:cubicBezTo>
                  <a:close/>
                  <a:moveTo>
                    <a:pt x="62" y="40"/>
                  </a:moveTo>
                  <a:cubicBezTo>
                    <a:pt x="50" y="40"/>
                    <a:pt x="41" y="50"/>
                    <a:pt x="41" y="61"/>
                  </a:cubicBezTo>
                  <a:cubicBezTo>
                    <a:pt x="41" y="73"/>
                    <a:pt x="50" y="83"/>
                    <a:pt x="62" y="83"/>
                  </a:cubicBezTo>
                  <a:cubicBezTo>
                    <a:pt x="73" y="83"/>
                    <a:pt x="83" y="73"/>
                    <a:pt x="83" y="61"/>
                  </a:cubicBezTo>
                  <a:cubicBezTo>
                    <a:pt x="83" y="50"/>
                    <a:pt x="73" y="40"/>
                    <a:pt x="62" y="40"/>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1"/>
            <p:cNvSpPr/>
            <p:nvPr/>
          </p:nvSpPr>
          <p:spPr bwMode="auto">
            <a:xfrm>
              <a:off x="8518526" y="1501775"/>
              <a:ext cx="1901825" cy="3195638"/>
            </a:xfrm>
            <a:custGeom>
              <a:avLst/>
              <a:gdLst>
                <a:gd name="T0" fmla="*/ 632 w 774"/>
                <a:gd name="T1" fmla="*/ 631 h 1303"/>
                <a:gd name="T2" fmla="*/ 717 w 774"/>
                <a:gd name="T3" fmla="*/ 497 h 1303"/>
                <a:gd name="T4" fmla="*/ 513 w 774"/>
                <a:gd name="T5" fmla="*/ 334 h 1303"/>
                <a:gd name="T6" fmla="*/ 385 w 774"/>
                <a:gd name="T7" fmla="*/ 457 h 1303"/>
                <a:gd name="T8" fmla="*/ 499 w 774"/>
                <a:gd name="T9" fmla="*/ 276 h 1303"/>
                <a:gd name="T10" fmla="*/ 472 w 774"/>
                <a:gd name="T11" fmla="*/ 138 h 1303"/>
                <a:gd name="T12" fmla="*/ 292 w 774"/>
                <a:gd name="T13" fmla="*/ 159 h 1303"/>
                <a:gd name="T14" fmla="*/ 246 w 774"/>
                <a:gd name="T15" fmla="*/ 33 h 1303"/>
                <a:gd name="T16" fmla="*/ 5 w 774"/>
                <a:gd name="T17" fmla="*/ 159 h 1303"/>
                <a:gd name="T18" fmla="*/ 201 w 774"/>
                <a:gd name="T19" fmla="*/ 425 h 1303"/>
                <a:gd name="T20" fmla="*/ 235 w 774"/>
                <a:gd name="T21" fmla="*/ 271 h 1303"/>
                <a:gd name="T22" fmla="*/ 164 w 774"/>
                <a:gd name="T23" fmla="*/ 286 h 1303"/>
                <a:gd name="T24" fmla="*/ 109 w 774"/>
                <a:gd name="T25" fmla="*/ 262 h 1303"/>
                <a:gd name="T26" fmla="*/ 262 w 774"/>
                <a:gd name="T27" fmla="*/ 218 h 1303"/>
                <a:gd name="T28" fmla="*/ 208 w 774"/>
                <a:gd name="T29" fmla="*/ 485 h 1303"/>
                <a:gd name="T30" fmla="*/ 45 w 774"/>
                <a:gd name="T31" fmla="*/ 425 h 1303"/>
                <a:gd name="T32" fmla="*/ 5 w 774"/>
                <a:gd name="T33" fmla="*/ 598 h 1303"/>
                <a:gd name="T34" fmla="*/ 158 w 774"/>
                <a:gd name="T35" fmla="*/ 693 h 1303"/>
                <a:gd name="T36" fmla="*/ 98 w 774"/>
                <a:gd name="T37" fmla="*/ 693 h 1303"/>
                <a:gd name="T38" fmla="*/ 27 w 774"/>
                <a:gd name="T39" fmla="*/ 655 h 1303"/>
                <a:gd name="T40" fmla="*/ 5 w 774"/>
                <a:gd name="T41" fmla="*/ 920 h 1303"/>
                <a:gd name="T42" fmla="*/ 172 w 774"/>
                <a:gd name="T43" fmla="*/ 934 h 1303"/>
                <a:gd name="T44" fmla="*/ 310 w 774"/>
                <a:gd name="T45" fmla="*/ 943 h 1303"/>
                <a:gd name="T46" fmla="*/ 369 w 774"/>
                <a:gd name="T47" fmla="*/ 1169 h 1303"/>
                <a:gd name="T48" fmla="*/ 340 w 774"/>
                <a:gd name="T49" fmla="*/ 1117 h 1303"/>
                <a:gd name="T50" fmla="*/ 301 w 774"/>
                <a:gd name="T51" fmla="*/ 1002 h 1303"/>
                <a:gd name="T52" fmla="*/ 166 w 774"/>
                <a:gd name="T53" fmla="*/ 1083 h 1303"/>
                <a:gd name="T54" fmla="*/ 129 w 774"/>
                <a:gd name="T55" fmla="*/ 975 h 1303"/>
                <a:gd name="T56" fmla="*/ 26 w 774"/>
                <a:gd name="T57" fmla="*/ 984 h 1303"/>
                <a:gd name="T58" fmla="*/ 65 w 774"/>
                <a:gd name="T59" fmla="*/ 1225 h 1303"/>
                <a:gd name="T60" fmla="*/ 341 w 774"/>
                <a:gd name="T61" fmla="*/ 1256 h 1303"/>
                <a:gd name="T62" fmla="*/ 574 w 774"/>
                <a:gd name="T63" fmla="*/ 1215 h 1303"/>
                <a:gd name="T64" fmla="*/ 588 w 774"/>
                <a:gd name="T65" fmla="*/ 892 h 1303"/>
                <a:gd name="T66" fmla="*/ 453 w 774"/>
                <a:gd name="T67" fmla="*/ 847 h 1303"/>
                <a:gd name="T68" fmla="*/ 422 w 774"/>
                <a:gd name="T69" fmla="*/ 703 h 1303"/>
                <a:gd name="T70" fmla="*/ 271 w 774"/>
                <a:gd name="T71" fmla="*/ 775 h 1303"/>
                <a:gd name="T72" fmla="*/ 211 w 774"/>
                <a:gd name="T73" fmla="*/ 774 h 1303"/>
                <a:gd name="T74" fmla="*/ 468 w 774"/>
                <a:gd name="T75" fmla="*/ 664 h 1303"/>
                <a:gd name="T76" fmla="*/ 625 w 774"/>
                <a:gd name="T77" fmla="*/ 845 h 1303"/>
                <a:gd name="T78" fmla="*/ 774 w 774"/>
                <a:gd name="T79" fmla="*/ 808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4" h="1303">
                  <a:moveTo>
                    <a:pt x="657" y="655"/>
                  </a:moveTo>
                  <a:cubicBezTo>
                    <a:pt x="644" y="653"/>
                    <a:pt x="635" y="643"/>
                    <a:pt x="632" y="631"/>
                  </a:cubicBezTo>
                  <a:cubicBezTo>
                    <a:pt x="630" y="619"/>
                    <a:pt x="635" y="607"/>
                    <a:pt x="645" y="600"/>
                  </a:cubicBezTo>
                  <a:cubicBezTo>
                    <a:pt x="646" y="600"/>
                    <a:pt x="704" y="560"/>
                    <a:pt x="717" y="497"/>
                  </a:cubicBezTo>
                  <a:cubicBezTo>
                    <a:pt x="724" y="460"/>
                    <a:pt x="714" y="421"/>
                    <a:pt x="687" y="382"/>
                  </a:cubicBezTo>
                  <a:cubicBezTo>
                    <a:pt x="658" y="340"/>
                    <a:pt x="580" y="318"/>
                    <a:pt x="513" y="334"/>
                  </a:cubicBezTo>
                  <a:cubicBezTo>
                    <a:pt x="482" y="342"/>
                    <a:pt x="427" y="365"/>
                    <a:pt x="418" y="431"/>
                  </a:cubicBezTo>
                  <a:cubicBezTo>
                    <a:pt x="416" y="448"/>
                    <a:pt x="401" y="459"/>
                    <a:pt x="385" y="457"/>
                  </a:cubicBezTo>
                  <a:cubicBezTo>
                    <a:pt x="368" y="455"/>
                    <a:pt x="357" y="440"/>
                    <a:pt x="359" y="424"/>
                  </a:cubicBezTo>
                  <a:cubicBezTo>
                    <a:pt x="368" y="349"/>
                    <a:pt x="419" y="295"/>
                    <a:pt x="499" y="276"/>
                  </a:cubicBezTo>
                  <a:cubicBezTo>
                    <a:pt x="512" y="273"/>
                    <a:pt x="525" y="271"/>
                    <a:pt x="538" y="270"/>
                  </a:cubicBezTo>
                  <a:cubicBezTo>
                    <a:pt x="537" y="209"/>
                    <a:pt x="505" y="156"/>
                    <a:pt x="472" y="138"/>
                  </a:cubicBezTo>
                  <a:cubicBezTo>
                    <a:pt x="395" y="97"/>
                    <a:pt x="330" y="153"/>
                    <a:pt x="327" y="156"/>
                  </a:cubicBezTo>
                  <a:cubicBezTo>
                    <a:pt x="318" y="164"/>
                    <a:pt x="303" y="166"/>
                    <a:pt x="292" y="159"/>
                  </a:cubicBezTo>
                  <a:cubicBezTo>
                    <a:pt x="281" y="152"/>
                    <a:pt x="275" y="139"/>
                    <a:pt x="278" y="126"/>
                  </a:cubicBezTo>
                  <a:cubicBezTo>
                    <a:pt x="279" y="124"/>
                    <a:pt x="289" y="73"/>
                    <a:pt x="246" y="33"/>
                  </a:cubicBezTo>
                  <a:cubicBezTo>
                    <a:pt x="215" y="5"/>
                    <a:pt x="155" y="0"/>
                    <a:pt x="103" y="21"/>
                  </a:cubicBezTo>
                  <a:cubicBezTo>
                    <a:pt x="45" y="45"/>
                    <a:pt x="9" y="95"/>
                    <a:pt x="5" y="159"/>
                  </a:cubicBezTo>
                  <a:cubicBezTo>
                    <a:pt x="0" y="245"/>
                    <a:pt x="30" y="328"/>
                    <a:pt x="86" y="381"/>
                  </a:cubicBezTo>
                  <a:cubicBezTo>
                    <a:pt x="122" y="414"/>
                    <a:pt x="162" y="430"/>
                    <a:pt x="201" y="425"/>
                  </a:cubicBezTo>
                  <a:cubicBezTo>
                    <a:pt x="251" y="419"/>
                    <a:pt x="265" y="382"/>
                    <a:pt x="269" y="360"/>
                  </a:cubicBezTo>
                  <a:cubicBezTo>
                    <a:pt x="275" y="323"/>
                    <a:pt x="260" y="284"/>
                    <a:pt x="235" y="271"/>
                  </a:cubicBezTo>
                  <a:cubicBezTo>
                    <a:pt x="216" y="262"/>
                    <a:pt x="200" y="259"/>
                    <a:pt x="188" y="264"/>
                  </a:cubicBezTo>
                  <a:cubicBezTo>
                    <a:pt x="172" y="269"/>
                    <a:pt x="164" y="285"/>
                    <a:pt x="164" y="286"/>
                  </a:cubicBezTo>
                  <a:cubicBezTo>
                    <a:pt x="158" y="301"/>
                    <a:pt x="140" y="308"/>
                    <a:pt x="125" y="302"/>
                  </a:cubicBezTo>
                  <a:cubicBezTo>
                    <a:pt x="110" y="295"/>
                    <a:pt x="102" y="278"/>
                    <a:pt x="109" y="262"/>
                  </a:cubicBezTo>
                  <a:cubicBezTo>
                    <a:pt x="111" y="258"/>
                    <a:pt x="127" y="222"/>
                    <a:pt x="167" y="207"/>
                  </a:cubicBezTo>
                  <a:cubicBezTo>
                    <a:pt x="196" y="197"/>
                    <a:pt x="228" y="200"/>
                    <a:pt x="262" y="218"/>
                  </a:cubicBezTo>
                  <a:cubicBezTo>
                    <a:pt x="311" y="243"/>
                    <a:pt x="339" y="307"/>
                    <a:pt x="328" y="371"/>
                  </a:cubicBezTo>
                  <a:cubicBezTo>
                    <a:pt x="317" y="433"/>
                    <a:pt x="271" y="477"/>
                    <a:pt x="208" y="485"/>
                  </a:cubicBezTo>
                  <a:cubicBezTo>
                    <a:pt x="201" y="486"/>
                    <a:pt x="194" y="486"/>
                    <a:pt x="187" y="486"/>
                  </a:cubicBezTo>
                  <a:cubicBezTo>
                    <a:pt x="137" y="486"/>
                    <a:pt x="88" y="465"/>
                    <a:pt x="45" y="425"/>
                  </a:cubicBezTo>
                  <a:cubicBezTo>
                    <a:pt x="30" y="411"/>
                    <a:pt x="17" y="395"/>
                    <a:pt x="5" y="378"/>
                  </a:cubicBezTo>
                  <a:cubicBezTo>
                    <a:pt x="5" y="598"/>
                    <a:pt x="5" y="598"/>
                    <a:pt x="5" y="598"/>
                  </a:cubicBezTo>
                  <a:cubicBezTo>
                    <a:pt x="18" y="591"/>
                    <a:pt x="34" y="587"/>
                    <a:pt x="51" y="587"/>
                  </a:cubicBezTo>
                  <a:cubicBezTo>
                    <a:pt x="130" y="587"/>
                    <a:pt x="158" y="650"/>
                    <a:pt x="158" y="693"/>
                  </a:cubicBezTo>
                  <a:cubicBezTo>
                    <a:pt x="158" y="709"/>
                    <a:pt x="145" y="723"/>
                    <a:pt x="128" y="723"/>
                  </a:cubicBezTo>
                  <a:cubicBezTo>
                    <a:pt x="112" y="723"/>
                    <a:pt x="98" y="709"/>
                    <a:pt x="98" y="693"/>
                  </a:cubicBezTo>
                  <a:cubicBezTo>
                    <a:pt x="98" y="679"/>
                    <a:pt x="93" y="648"/>
                    <a:pt x="51" y="648"/>
                  </a:cubicBezTo>
                  <a:cubicBezTo>
                    <a:pt x="37" y="648"/>
                    <a:pt x="31" y="652"/>
                    <a:pt x="27" y="655"/>
                  </a:cubicBezTo>
                  <a:cubicBezTo>
                    <a:pt x="12" y="671"/>
                    <a:pt x="7" y="712"/>
                    <a:pt x="5" y="763"/>
                  </a:cubicBezTo>
                  <a:cubicBezTo>
                    <a:pt x="5" y="920"/>
                    <a:pt x="5" y="920"/>
                    <a:pt x="5" y="920"/>
                  </a:cubicBezTo>
                  <a:cubicBezTo>
                    <a:pt x="16" y="913"/>
                    <a:pt x="28" y="907"/>
                    <a:pt x="41" y="904"/>
                  </a:cubicBezTo>
                  <a:cubicBezTo>
                    <a:pt x="110" y="887"/>
                    <a:pt x="150" y="911"/>
                    <a:pt x="172" y="934"/>
                  </a:cubicBezTo>
                  <a:cubicBezTo>
                    <a:pt x="184" y="945"/>
                    <a:pt x="192" y="959"/>
                    <a:pt x="198" y="974"/>
                  </a:cubicBezTo>
                  <a:cubicBezTo>
                    <a:pt x="225" y="951"/>
                    <a:pt x="262" y="935"/>
                    <a:pt x="310" y="943"/>
                  </a:cubicBezTo>
                  <a:cubicBezTo>
                    <a:pt x="367" y="952"/>
                    <a:pt x="408" y="993"/>
                    <a:pt x="418" y="1050"/>
                  </a:cubicBezTo>
                  <a:cubicBezTo>
                    <a:pt x="427" y="1100"/>
                    <a:pt x="407" y="1148"/>
                    <a:pt x="369" y="1169"/>
                  </a:cubicBezTo>
                  <a:cubicBezTo>
                    <a:pt x="354" y="1178"/>
                    <a:pt x="336" y="1172"/>
                    <a:pt x="328" y="1158"/>
                  </a:cubicBezTo>
                  <a:cubicBezTo>
                    <a:pt x="320" y="1143"/>
                    <a:pt x="325" y="1125"/>
                    <a:pt x="340" y="1117"/>
                  </a:cubicBezTo>
                  <a:cubicBezTo>
                    <a:pt x="355" y="1108"/>
                    <a:pt x="363" y="1085"/>
                    <a:pt x="359" y="1060"/>
                  </a:cubicBezTo>
                  <a:cubicBezTo>
                    <a:pt x="357" y="1048"/>
                    <a:pt x="346" y="1009"/>
                    <a:pt x="301" y="1002"/>
                  </a:cubicBezTo>
                  <a:cubicBezTo>
                    <a:pt x="232" y="991"/>
                    <a:pt x="205" y="1062"/>
                    <a:pt x="204" y="1065"/>
                  </a:cubicBezTo>
                  <a:cubicBezTo>
                    <a:pt x="199" y="1081"/>
                    <a:pt x="182" y="1089"/>
                    <a:pt x="166" y="1083"/>
                  </a:cubicBezTo>
                  <a:cubicBezTo>
                    <a:pt x="151" y="1078"/>
                    <a:pt x="142" y="1062"/>
                    <a:pt x="147" y="1046"/>
                  </a:cubicBezTo>
                  <a:cubicBezTo>
                    <a:pt x="152" y="1030"/>
                    <a:pt x="148" y="996"/>
                    <a:pt x="129" y="975"/>
                  </a:cubicBezTo>
                  <a:cubicBezTo>
                    <a:pt x="113" y="958"/>
                    <a:pt x="88" y="954"/>
                    <a:pt x="56" y="962"/>
                  </a:cubicBezTo>
                  <a:cubicBezTo>
                    <a:pt x="43" y="965"/>
                    <a:pt x="33" y="972"/>
                    <a:pt x="26" y="984"/>
                  </a:cubicBezTo>
                  <a:cubicBezTo>
                    <a:pt x="1" y="1027"/>
                    <a:pt x="17" y="1114"/>
                    <a:pt x="24" y="1143"/>
                  </a:cubicBezTo>
                  <a:cubicBezTo>
                    <a:pt x="33" y="1170"/>
                    <a:pt x="46" y="1199"/>
                    <a:pt x="65" y="1225"/>
                  </a:cubicBezTo>
                  <a:cubicBezTo>
                    <a:pt x="93" y="1264"/>
                    <a:pt x="149" y="1292"/>
                    <a:pt x="207" y="1298"/>
                  </a:cubicBezTo>
                  <a:cubicBezTo>
                    <a:pt x="260" y="1303"/>
                    <a:pt x="308" y="1288"/>
                    <a:pt x="341" y="1256"/>
                  </a:cubicBezTo>
                  <a:cubicBezTo>
                    <a:pt x="350" y="1249"/>
                    <a:pt x="362" y="1246"/>
                    <a:pt x="372" y="1250"/>
                  </a:cubicBezTo>
                  <a:cubicBezTo>
                    <a:pt x="377" y="1252"/>
                    <a:pt x="487" y="1290"/>
                    <a:pt x="574" y="1215"/>
                  </a:cubicBezTo>
                  <a:cubicBezTo>
                    <a:pt x="636" y="1163"/>
                    <a:pt x="659" y="1093"/>
                    <a:pt x="649" y="996"/>
                  </a:cubicBezTo>
                  <a:cubicBezTo>
                    <a:pt x="645" y="958"/>
                    <a:pt x="623" y="920"/>
                    <a:pt x="588" y="892"/>
                  </a:cubicBezTo>
                  <a:cubicBezTo>
                    <a:pt x="554" y="865"/>
                    <a:pt x="514" y="852"/>
                    <a:pt x="478" y="856"/>
                  </a:cubicBezTo>
                  <a:cubicBezTo>
                    <a:pt x="469" y="857"/>
                    <a:pt x="460" y="854"/>
                    <a:pt x="453" y="847"/>
                  </a:cubicBezTo>
                  <a:cubicBezTo>
                    <a:pt x="447" y="840"/>
                    <a:pt x="444" y="831"/>
                    <a:pt x="445" y="821"/>
                  </a:cubicBezTo>
                  <a:cubicBezTo>
                    <a:pt x="449" y="800"/>
                    <a:pt x="450" y="737"/>
                    <a:pt x="422" y="703"/>
                  </a:cubicBezTo>
                  <a:cubicBezTo>
                    <a:pt x="407" y="686"/>
                    <a:pt x="387" y="678"/>
                    <a:pt x="359" y="678"/>
                  </a:cubicBezTo>
                  <a:cubicBezTo>
                    <a:pt x="298" y="677"/>
                    <a:pt x="272" y="706"/>
                    <a:pt x="271" y="775"/>
                  </a:cubicBezTo>
                  <a:cubicBezTo>
                    <a:pt x="271" y="791"/>
                    <a:pt x="257" y="805"/>
                    <a:pt x="240" y="804"/>
                  </a:cubicBezTo>
                  <a:cubicBezTo>
                    <a:pt x="224" y="804"/>
                    <a:pt x="211" y="790"/>
                    <a:pt x="211" y="774"/>
                  </a:cubicBezTo>
                  <a:cubicBezTo>
                    <a:pt x="214" y="636"/>
                    <a:pt x="305" y="617"/>
                    <a:pt x="360" y="618"/>
                  </a:cubicBezTo>
                  <a:cubicBezTo>
                    <a:pt x="405" y="618"/>
                    <a:pt x="442" y="634"/>
                    <a:pt x="468" y="664"/>
                  </a:cubicBezTo>
                  <a:cubicBezTo>
                    <a:pt x="501" y="704"/>
                    <a:pt x="507" y="760"/>
                    <a:pt x="507" y="796"/>
                  </a:cubicBezTo>
                  <a:cubicBezTo>
                    <a:pt x="548" y="799"/>
                    <a:pt x="590" y="816"/>
                    <a:pt x="625" y="845"/>
                  </a:cubicBezTo>
                  <a:cubicBezTo>
                    <a:pt x="661" y="874"/>
                    <a:pt x="688" y="912"/>
                    <a:pt x="701" y="952"/>
                  </a:cubicBezTo>
                  <a:cubicBezTo>
                    <a:pt x="731" y="934"/>
                    <a:pt x="774" y="895"/>
                    <a:pt x="774" y="808"/>
                  </a:cubicBezTo>
                  <a:cubicBezTo>
                    <a:pt x="774" y="716"/>
                    <a:pt x="705" y="663"/>
                    <a:pt x="657" y="6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32"/>
            <p:cNvSpPr>
              <a:spLocks noChangeArrowheads="1"/>
            </p:cNvSpPr>
            <p:nvPr/>
          </p:nvSpPr>
          <p:spPr bwMode="auto">
            <a:xfrm>
              <a:off x="8059738" y="4865688"/>
              <a:ext cx="111125" cy="109538"/>
            </a:xfrm>
            <a:prstGeom prst="ellipse">
              <a:avLst/>
            </a:pr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33"/>
            <p:cNvSpPr>
              <a:spLocks noChangeArrowheads="1"/>
            </p:cNvSpPr>
            <p:nvPr/>
          </p:nvSpPr>
          <p:spPr bwMode="auto">
            <a:xfrm>
              <a:off x="8534401" y="4865688"/>
              <a:ext cx="109538" cy="109538"/>
            </a:xfrm>
            <a:prstGeom prst="ellipse">
              <a:avLst/>
            </a:pr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
            <p:cNvSpPr/>
            <p:nvPr/>
          </p:nvSpPr>
          <p:spPr bwMode="auto">
            <a:xfrm>
              <a:off x="6283326" y="1501775"/>
              <a:ext cx="1905000" cy="3195638"/>
            </a:xfrm>
            <a:custGeom>
              <a:avLst/>
              <a:gdLst>
                <a:gd name="T0" fmla="*/ 610 w 775"/>
                <a:gd name="T1" fmla="*/ 286 h 1303"/>
                <a:gd name="T2" fmla="*/ 540 w 775"/>
                <a:gd name="T3" fmla="*/ 271 h 1303"/>
                <a:gd name="T4" fmla="*/ 573 w 775"/>
                <a:gd name="T5" fmla="*/ 425 h 1303"/>
                <a:gd name="T6" fmla="*/ 769 w 775"/>
                <a:gd name="T7" fmla="*/ 159 h 1303"/>
                <a:gd name="T8" fmla="*/ 529 w 775"/>
                <a:gd name="T9" fmla="*/ 33 h 1303"/>
                <a:gd name="T10" fmla="*/ 482 w 775"/>
                <a:gd name="T11" fmla="*/ 159 h 1303"/>
                <a:gd name="T12" fmla="*/ 302 w 775"/>
                <a:gd name="T13" fmla="*/ 138 h 1303"/>
                <a:gd name="T14" fmla="*/ 275 w 775"/>
                <a:gd name="T15" fmla="*/ 276 h 1303"/>
                <a:gd name="T16" fmla="*/ 390 w 775"/>
                <a:gd name="T17" fmla="*/ 457 h 1303"/>
                <a:gd name="T18" fmla="*/ 261 w 775"/>
                <a:gd name="T19" fmla="*/ 334 h 1303"/>
                <a:gd name="T20" fmla="*/ 58 w 775"/>
                <a:gd name="T21" fmla="*/ 497 h 1303"/>
                <a:gd name="T22" fmla="*/ 142 w 775"/>
                <a:gd name="T23" fmla="*/ 631 h 1303"/>
                <a:gd name="T24" fmla="*/ 0 w 775"/>
                <a:gd name="T25" fmla="*/ 808 h 1303"/>
                <a:gd name="T26" fmla="*/ 149 w 775"/>
                <a:gd name="T27" fmla="*/ 845 h 1303"/>
                <a:gd name="T28" fmla="*/ 307 w 775"/>
                <a:gd name="T29" fmla="*/ 664 h 1303"/>
                <a:gd name="T30" fmla="*/ 563 w 775"/>
                <a:gd name="T31" fmla="*/ 774 h 1303"/>
                <a:gd name="T32" fmla="*/ 503 w 775"/>
                <a:gd name="T33" fmla="*/ 775 h 1303"/>
                <a:gd name="T34" fmla="*/ 353 w 775"/>
                <a:gd name="T35" fmla="*/ 703 h 1303"/>
                <a:gd name="T36" fmla="*/ 321 w 775"/>
                <a:gd name="T37" fmla="*/ 847 h 1303"/>
                <a:gd name="T38" fmla="*/ 187 w 775"/>
                <a:gd name="T39" fmla="*/ 892 h 1303"/>
                <a:gd name="T40" fmla="*/ 200 w 775"/>
                <a:gd name="T41" fmla="*/ 1215 h 1303"/>
                <a:gd name="T42" fmla="*/ 433 w 775"/>
                <a:gd name="T43" fmla="*/ 1256 h 1303"/>
                <a:gd name="T44" fmla="*/ 709 w 775"/>
                <a:gd name="T45" fmla="*/ 1225 h 1303"/>
                <a:gd name="T46" fmla="*/ 748 w 775"/>
                <a:gd name="T47" fmla="*/ 984 h 1303"/>
                <a:gd name="T48" fmla="*/ 645 w 775"/>
                <a:gd name="T49" fmla="*/ 975 h 1303"/>
                <a:gd name="T50" fmla="*/ 608 w 775"/>
                <a:gd name="T51" fmla="*/ 1083 h 1303"/>
                <a:gd name="T52" fmla="*/ 474 w 775"/>
                <a:gd name="T53" fmla="*/ 1002 h 1303"/>
                <a:gd name="T54" fmla="*/ 435 w 775"/>
                <a:gd name="T55" fmla="*/ 1117 h 1303"/>
                <a:gd name="T56" fmla="*/ 405 w 775"/>
                <a:gd name="T57" fmla="*/ 1169 h 1303"/>
                <a:gd name="T58" fmla="*/ 464 w 775"/>
                <a:gd name="T59" fmla="*/ 943 h 1303"/>
                <a:gd name="T60" fmla="*/ 602 w 775"/>
                <a:gd name="T61" fmla="*/ 934 h 1303"/>
                <a:gd name="T62" fmla="*/ 769 w 775"/>
                <a:gd name="T63" fmla="*/ 920 h 1303"/>
                <a:gd name="T64" fmla="*/ 747 w 775"/>
                <a:gd name="T65" fmla="*/ 655 h 1303"/>
                <a:gd name="T66" fmla="*/ 676 w 775"/>
                <a:gd name="T67" fmla="*/ 693 h 1303"/>
                <a:gd name="T68" fmla="*/ 646 w 775"/>
                <a:gd name="T69" fmla="*/ 723 h 1303"/>
                <a:gd name="T70" fmla="*/ 723 w 775"/>
                <a:gd name="T71" fmla="*/ 587 h 1303"/>
                <a:gd name="T72" fmla="*/ 769 w 775"/>
                <a:gd name="T73" fmla="*/ 378 h 1303"/>
                <a:gd name="T74" fmla="*/ 587 w 775"/>
                <a:gd name="T75" fmla="*/ 486 h 1303"/>
                <a:gd name="T76" fmla="*/ 447 w 775"/>
                <a:gd name="T77" fmla="*/ 371 h 1303"/>
                <a:gd name="T78" fmla="*/ 607 w 775"/>
                <a:gd name="T79" fmla="*/ 207 h 1303"/>
                <a:gd name="T80" fmla="*/ 650 w 775"/>
                <a:gd name="T81" fmla="*/ 302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5" h="1303">
                  <a:moveTo>
                    <a:pt x="650" y="302"/>
                  </a:moveTo>
                  <a:cubicBezTo>
                    <a:pt x="634" y="308"/>
                    <a:pt x="617" y="301"/>
                    <a:pt x="610" y="286"/>
                  </a:cubicBezTo>
                  <a:cubicBezTo>
                    <a:pt x="610" y="285"/>
                    <a:pt x="602" y="269"/>
                    <a:pt x="586" y="263"/>
                  </a:cubicBezTo>
                  <a:cubicBezTo>
                    <a:pt x="574" y="259"/>
                    <a:pt x="558" y="262"/>
                    <a:pt x="540" y="271"/>
                  </a:cubicBezTo>
                  <a:cubicBezTo>
                    <a:pt x="514" y="284"/>
                    <a:pt x="499" y="323"/>
                    <a:pt x="506" y="360"/>
                  </a:cubicBezTo>
                  <a:cubicBezTo>
                    <a:pt x="510" y="382"/>
                    <a:pt x="523" y="419"/>
                    <a:pt x="573" y="425"/>
                  </a:cubicBezTo>
                  <a:cubicBezTo>
                    <a:pt x="612" y="430"/>
                    <a:pt x="653" y="414"/>
                    <a:pt x="688" y="381"/>
                  </a:cubicBezTo>
                  <a:cubicBezTo>
                    <a:pt x="744" y="328"/>
                    <a:pt x="775" y="245"/>
                    <a:pt x="769" y="159"/>
                  </a:cubicBezTo>
                  <a:cubicBezTo>
                    <a:pt x="765" y="95"/>
                    <a:pt x="730" y="45"/>
                    <a:pt x="671" y="21"/>
                  </a:cubicBezTo>
                  <a:cubicBezTo>
                    <a:pt x="620" y="0"/>
                    <a:pt x="560" y="5"/>
                    <a:pt x="529" y="33"/>
                  </a:cubicBezTo>
                  <a:cubicBezTo>
                    <a:pt x="485" y="73"/>
                    <a:pt x="496" y="124"/>
                    <a:pt x="496" y="126"/>
                  </a:cubicBezTo>
                  <a:cubicBezTo>
                    <a:pt x="499" y="139"/>
                    <a:pt x="493" y="152"/>
                    <a:pt x="482" y="159"/>
                  </a:cubicBezTo>
                  <a:cubicBezTo>
                    <a:pt x="471" y="166"/>
                    <a:pt x="457" y="164"/>
                    <a:pt x="447" y="155"/>
                  </a:cubicBezTo>
                  <a:cubicBezTo>
                    <a:pt x="444" y="153"/>
                    <a:pt x="379" y="97"/>
                    <a:pt x="302" y="138"/>
                  </a:cubicBezTo>
                  <a:cubicBezTo>
                    <a:pt x="269" y="156"/>
                    <a:pt x="238" y="209"/>
                    <a:pt x="237" y="270"/>
                  </a:cubicBezTo>
                  <a:cubicBezTo>
                    <a:pt x="249" y="271"/>
                    <a:pt x="262" y="273"/>
                    <a:pt x="275" y="276"/>
                  </a:cubicBezTo>
                  <a:cubicBezTo>
                    <a:pt x="355" y="295"/>
                    <a:pt x="406" y="349"/>
                    <a:pt x="416" y="424"/>
                  </a:cubicBezTo>
                  <a:cubicBezTo>
                    <a:pt x="418" y="440"/>
                    <a:pt x="406" y="455"/>
                    <a:pt x="390" y="457"/>
                  </a:cubicBezTo>
                  <a:cubicBezTo>
                    <a:pt x="373" y="459"/>
                    <a:pt x="358" y="448"/>
                    <a:pt x="356" y="431"/>
                  </a:cubicBezTo>
                  <a:cubicBezTo>
                    <a:pt x="348" y="365"/>
                    <a:pt x="293" y="342"/>
                    <a:pt x="261" y="334"/>
                  </a:cubicBezTo>
                  <a:cubicBezTo>
                    <a:pt x="194" y="318"/>
                    <a:pt x="116" y="340"/>
                    <a:pt x="88" y="382"/>
                  </a:cubicBezTo>
                  <a:cubicBezTo>
                    <a:pt x="60" y="421"/>
                    <a:pt x="50" y="460"/>
                    <a:pt x="58" y="497"/>
                  </a:cubicBezTo>
                  <a:cubicBezTo>
                    <a:pt x="70" y="560"/>
                    <a:pt x="129" y="600"/>
                    <a:pt x="129" y="600"/>
                  </a:cubicBezTo>
                  <a:cubicBezTo>
                    <a:pt x="140" y="607"/>
                    <a:pt x="145" y="619"/>
                    <a:pt x="142" y="631"/>
                  </a:cubicBezTo>
                  <a:cubicBezTo>
                    <a:pt x="140" y="643"/>
                    <a:pt x="130" y="653"/>
                    <a:pt x="118" y="655"/>
                  </a:cubicBezTo>
                  <a:cubicBezTo>
                    <a:pt x="69" y="663"/>
                    <a:pt x="0" y="716"/>
                    <a:pt x="0" y="808"/>
                  </a:cubicBezTo>
                  <a:cubicBezTo>
                    <a:pt x="0" y="895"/>
                    <a:pt x="44" y="934"/>
                    <a:pt x="74" y="952"/>
                  </a:cubicBezTo>
                  <a:cubicBezTo>
                    <a:pt x="87" y="912"/>
                    <a:pt x="113" y="874"/>
                    <a:pt x="149" y="845"/>
                  </a:cubicBezTo>
                  <a:cubicBezTo>
                    <a:pt x="185" y="816"/>
                    <a:pt x="226" y="799"/>
                    <a:pt x="267" y="796"/>
                  </a:cubicBezTo>
                  <a:cubicBezTo>
                    <a:pt x="267" y="760"/>
                    <a:pt x="273" y="704"/>
                    <a:pt x="307" y="664"/>
                  </a:cubicBezTo>
                  <a:cubicBezTo>
                    <a:pt x="333" y="634"/>
                    <a:pt x="369" y="618"/>
                    <a:pt x="415" y="618"/>
                  </a:cubicBezTo>
                  <a:cubicBezTo>
                    <a:pt x="469" y="617"/>
                    <a:pt x="561" y="636"/>
                    <a:pt x="563" y="774"/>
                  </a:cubicBezTo>
                  <a:cubicBezTo>
                    <a:pt x="564" y="790"/>
                    <a:pt x="551" y="804"/>
                    <a:pt x="534" y="804"/>
                  </a:cubicBezTo>
                  <a:cubicBezTo>
                    <a:pt x="517" y="804"/>
                    <a:pt x="504" y="791"/>
                    <a:pt x="503" y="775"/>
                  </a:cubicBezTo>
                  <a:cubicBezTo>
                    <a:pt x="502" y="706"/>
                    <a:pt x="475" y="677"/>
                    <a:pt x="416" y="678"/>
                  </a:cubicBezTo>
                  <a:cubicBezTo>
                    <a:pt x="388" y="678"/>
                    <a:pt x="367" y="686"/>
                    <a:pt x="353" y="703"/>
                  </a:cubicBezTo>
                  <a:cubicBezTo>
                    <a:pt x="324" y="737"/>
                    <a:pt x="326" y="800"/>
                    <a:pt x="329" y="821"/>
                  </a:cubicBezTo>
                  <a:cubicBezTo>
                    <a:pt x="330" y="831"/>
                    <a:pt x="327" y="840"/>
                    <a:pt x="321" y="847"/>
                  </a:cubicBezTo>
                  <a:cubicBezTo>
                    <a:pt x="314" y="853"/>
                    <a:pt x="305" y="857"/>
                    <a:pt x="296" y="856"/>
                  </a:cubicBezTo>
                  <a:cubicBezTo>
                    <a:pt x="260" y="852"/>
                    <a:pt x="220" y="865"/>
                    <a:pt x="187" y="892"/>
                  </a:cubicBezTo>
                  <a:cubicBezTo>
                    <a:pt x="152" y="920"/>
                    <a:pt x="129" y="958"/>
                    <a:pt x="125" y="996"/>
                  </a:cubicBezTo>
                  <a:cubicBezTo>
                    <a:pt x="115" y="1093"/>
                    <a:pt x="139" y="1163"/>
                    <a:pt x="200" y="1215"/>
                  </a:cubicBezTo>
                  <a:cubicBezTo>
                    <a:pt x="288" y="1291"/>
                    <a:pt x="401" y="1251"/>
                    <a:pt x="402" y="1250"/>
                  </a:cubicBezTo>
                  <a:cubicBezTo>
                    <a:pt x="413" y="1246"/>
                    <a:pt x="425" y="1249"/>
                    <a:pt x="433" y="1256"/>
                  </a:cubicBezTo>
                  <a:cubicBezTo>
                    <a:pt x="467" y="1288"/>
                    <a:pt x="515" y="1303"/>
                    <a:pt x="568" y="1298"/>
                  </a:cubicBezTo>
                  <a:cubicBezTo>
                    <a:pt x="626" y="1292"/>
                    <a:pt x="681" y="1264"/>
                    <a:pt x="709" y="1225"/>
                  </a:cubicBezTo>
                  <a:cubicBezTo>
                    <a:pt x="728" y="1199"/>
                    <a:pt x="741" y="1170"/>
                    <a:pt x="750" y="1143"/>
                  </a:cubicBezTo>
                  <a:cubicBezTo>
                    <a:pt x="758" y="1112"/>
                    <a:pt x="773" y="1027"/>
                    <a:pt x="748" y="984"/>
                  </a:cubicBezTo>
                  <a:cubicBezTo>
                    <a:pt x="741" y="972"/>
                    <a:pt x="732" y="965"/>
                    <a:pt x="719" y="962"/>
                  </a:cubicBezTo>
                  <a:cubicBezTo>
                    <a:pt x="686" y="954"/>
                    <a:pt x="661" y="958"/>
                    <a:pt x="645" y="975"/>
                  </a:cubicBezTo>
                  <a:cubicBezTo>
                    <a:pt x="626" y="996"/>
                    <a:pt x="622" y="1030"/>
                    <a:pt x="627" y="1046"/>
                  </a:cubicBezTo>
                  <a:cubicBezTo>
                    <a:pt x="632" y="1062"/>
                    <a:pt x="623" y="1078"/>
                    <a:pt x="608" y="1083"/>
                  </a:cubicBezTo>
                  <a:cubicBezTo>
                    <a:pt x="593" y="1089"/>
                    <a:pt x="576" y="1081"/>
                    <a:pt x="570" y="1065"/>
                  </a:cubicBezTo>
                  <a:cubicBezTo>
                    <a:pt x="569" y="1062"/>
                    <a:pt x="541" y="991"/>
                    <a:pt x="474" y="1002"/>
                  </a:cubicBezTo>
                  <a:cubicBezTo>
                    <a:pt x="428" y="1009"/>
                    <a:pt x="418" y="1048"/>
                    <a:pt x="416" y="1060"/>
                  </a:cubicBezTo>
                  <a:cubicBezTo>
                    <a:pt x="411" y="1085"/>
                    <a:pt x="419" y="1108"/>
                    <a:pt x="435" y="1117"/>
                  </a:cubicBezTo>
                  <a:cubicBezTo>
                    <a:pt x="449" y="1125"/>
                    <a:pt x="454" y="1143"/>
                    <a:pt x="446" y="1158"/>
                  </a:cubicBezTo>
                  <a:cubicBezTo>
                    <a:pt x="438" y="1172"/>
                    <a:pt x="420" y="1178"/>
                    <a:pt x="405" y="1169"/>
                  </a:cubicBezTo>
                  <a:cubicBezTo>
                    <a:pt x="367" y="1148"/>
                    <a:pt x="347" y="1100"/>
                    <a:pt x="356" y="1050"/>
                  </a:cubicBezTo>
                  <a:cubicBezTo>
                    <a:pt x="367" y="993"/>
                    <a:pt x="408" y="952"/>
                    <a:pt x="464" y="943"/>
                  </a:cubicBezTo>
                  <a:cubicBezTo>
                    <a:pt x="512" y="935"/>
                    <a:pt x="549" y="951"/>
                    <a:pt x="576" y="974"/>
                  </a:cubicBezTo>
                  <a:cubicBezTo>
                    <a:pt x="582" y="959"/>
                    <a:pt x="591" y="945"/>
                    <a:pt x="602" y="934"/>
                  </a:cubicBezTo>
                  <a:cubicBezTo>
                    <a:pt x="624" y="911"/>
                    <a:pt x="665" y="887"/>
                    <a:pt x="733" y="904"/>
                  </a:cubicBezTo>
                  <a:cubicBezTo>
                    <a:pt x="747" y="907"/>
                    <a:pt x="759" y="913"/>
                    <a:pt x="769" y="920"/>
                  </a:cubicBezTo>
                  <a:cubicBezTo>
                    <a:pt x="769" y="763"/>
                    <a:pt x="769" y="763"/>
                    <a:pt x="769" y="763"/>
                  </a:cubicBezTo>
                  <a:cubicBezTo>
                    <a:pt x="768" y="712"/>
                    <a:pt x="762" y="671"/>
                    <a:pt x="747" y="655"/>
                  </a:cubicBezTo>
                  <a:cubicBezTo>
                    <a:pt x="743" y="652"/>
                    <a:pt x="737" y="648"/>
                    <a:pt x="723" y="648"/>
                  </a:cubicBezTo>
                  <a:cubicBezTo>
                    <a:pt x="678" y="648"/>
                    <a:pt x="676" y="685"/>
                    <a:pt x="676" y="693"/>
                  </a:cubicBezTo>
                  <a:cubicBezTo>
                    <a:pt x="676" y="709"/>
                    <a:pt x="663" y="723"/>
                    <a:pt x="646" y="723"/>
                  </a:cubicBezTo>
                  <a:cubicBezTo>
                    <a:pt x="646" y="723"/>
                    <a:pt x="646" y="723"/>
                    <a:pt x="646" y="723"/>
                  </a:cubicBezTo>
                  <a:cubicBezTo>
                    <a:pt x="629" y="723"/>
                    <a:pt x="616" y="709"/>
                    <a:pt x="616" y="693"/>
                  </a:cubicBezTo>
                  <a:cubicBezTo>
                    <a:pt x="616" y="650"/>
                    <a:pt x="645" y="587"/>
                    <a:pt x="723" y="587"/>
                  </a:cubicBezTo>
                  <a:cubicBezTo>
                    <a:pt x="741" y="587"/>
                    <a:pt x="756" y="591"/>
                    <a:pt x="769" y="598"/>
                  </a:cubicBezTo>
                  <a:cubicBezTo>
                    <a:pt x="769" y="378"/>
                    <a:pt x="769" y="378"/>
                    <a:pt x="769" y="378"/>
                  </a:cubicBezTo>
                  <a:cubicBezTo>
                    <a:pt x="757" y="395"/>
                    <a:pt x="744" y="411"/>
                    <a:pt x="729" y="425"/>
                  </a:cubicBezTo>
                  <a:cubicBezTo>
                    <a:pt x="687" y="465"/>
                    <a:pt x="637" y="486"/>
                    <a:pt x="587" y="486"/>
                  </a:cubicBezTo>
                  <a:cubicBezTo>
                    <a:pt x="580" y="486"/>
                    <a:pt x="573" y="486"/>
                    <a:pt x="566" y="485"/>
                  </a:cubicBezTo>
                  <a:cubicBezTo>
                    <a:pt x="503" y="477"/>
                    <a:pt x="458" y="433"/>
                    <a:pt x="447" y="371"/>
                  </a:cubicBezTo>
                  <a:cubicBezTo>
                    <a:pt x="436" y="307"/>
                    <a:pt x="463" y="243"/>
                    <a:pt x="512" y="218"/>
                  </a:cubicBezTo>
                  <a:cubicBezTo>
                    <a:pt x="547" y="200"/>
                    <a:pt x="579" y="197"/>
                    <a:pt x="607" y="207"/>
                  </a:cubicBezTo>
                  <a:cubicBezTo>
                    <a:pt x="648" y="222"/>
                    <a:pt x="664" y="258"/>
                    <a:pt x="666" y="262"/>
                  </a:cubicBezTo>
                  <a:cubicBezTo>
                    <a:pt x="672" y="278"/>
                    <a:pt x="665" y="295"/>
                    <a:pt x="650" y="30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PA_组合 44"/>
          <p:cNvGrpSpPr/>
          <p:nvPr userDrawn="1">
            <p:custDataLst>
              <p:tags r:id="rId4"/>
            </p:custDataLst>
          </p:nvPr>
        </p:nvGrpSpPr>
        <p:grpSpPr>
          <a:xfrm>
            <a:off x="745792" y="4587035"/>
            <a:ext cx="775830" cy="592034"/>
            <a:chOff x="890588" y="4141788"/>
            <a:chExt cx="1393825" cy="1063625"/>
          </a:xfrm>
        </p:grpSpPr>
        <p:sp>
          <p:nvSpPr>
            <p:cNvPr id="44" name="Freeform 38"/>
            <p:cNvSpPr/>
            <p:nvPr/>
          </p:nvSpPr>
          <p:spPr bwMode="auto">
            <a:xfrm>
              <a:off x="890588" y="4141788"/>
              <a:ext cx="1393825" cy="1063625"/>
            </a:xfrm>
            <a:custGeom>
              <a:avLst/>
              <a:gdLst>
                <a:gd name="T0" fmla="*/ 398 w 421"/>
                <a:gd name="T1" fmla="*/ 138 h 321"/>
                <a:gd name="T2" fmla="*/ 319 w 421"/>
                <a:gd name="T3" fmla="*/ 138 h 321"/>
                <a:gd name="T4" fmla="*/ 160 w 421"/>
                <a:gd name="T5" fmla="*/ 0 h 321"/>
                <a:gd name="T6" fmla="*/ 0 w 421"/>
                <a:gd name="T7" fmla="*/ 161 h 321"/>
                <a:gd name="T8" fmla="*/ 160 w 421"/>
                <a:gd name="T9" fmla="*/ 321 h 321"/>
                <a:gd name="T10" fmla="*/ 319 w 421"/>
                <a:gd name="T11" fmla="*/ 184 h 321"/>
                <a:gd name="T12" fmla="*/ 398 w 421"/>
                <a:gd name="T13" fmla="*/ 184 h 321"/>
                <a:gd name="T14" fmla="*/ 421 w 421"/>
                <a:gd name="T15" fmla="*/ 161 h 321"/>
                <a:gd name="T16" fmla="*/ 398 w 421"/>
                <a:gd name="T17" fmla="*/ 138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1" h="321">
                  <a:moveTo>
                    <a:pt x="398" y="138"/>
                  </a:moveTo>
                  <a:cubicBezTo>
                    <a:pt x="319" y="138"/>
                    <a:pt x="319" y="138"/>
                    <a:pt x="319" y="138"/>
                  </a:cubicBezTo>
                  <a:cubicBezTo>
                    <a:pt x="308" y="60"/>
                    <a:pt x="241" y="0"/>
                    <a:pt x="160" y="0"/>
                  </a:cubicBezTo>
                  <a:cubicBezTo>
                    <a:pt x="72" y="0"/>
                    <a:pt x="0" y="72"/>
                    <a:pt x="0" y="161"/>
                  </a:cubicBezTo>
                  <a:cubicBezTo>
                    <a:pt x="0" y="249"/>
                    <a:pt x="72" y="321"/>
                    <a:pt x="160" y="321"/>
                  </a:cubicBezTo>
                  <a:cubicBezTo>
                    <a:pt x="241" y="321"/>
                    <a:pt x="308" y="261"/>
                    <a:pt x="319" y="184"/>
                  </a:cubicBezTo>
                  <a:cubicBezTo>
                    <a:pt x="398" y="184"/>
                    <a:pt x="398" y="184"/>
                    <a:pt x="398" y="184"/>
                  </a:cubicBezTo>
                  <a:cubicBezTo>
                    <a:pt x="411" y="184"/>
                    <a:pt x="421" y="173"/>
                    <a:pt x="421" y="161"/>
                  </a:cubicBezTo>
                  <a:cubicBezTo>
                    <a:pt x="421" y="148"/>
                    <a:pt x="411" y="138"/>
                    <a:pt x="398" y="138"/>
                  </a:cubicBezTo>
                  <a:close/>
                </a:path>
              </a:pathLst>
            </a:custGeom>
            <a:solidFill>
              <a:srgbClr val="FFFFFF"/>
            </a:solidFill>
            <a:ln w="39688" cap="rnd">
              <a:solidFill>
                <a:srgbClr val="6D71C3"/>
              </a:solidFill>
              <a:prstDash val="solid"/>
              <a:round/>
            </a:ln>
          </p:spPr>
          <p:txBody>
            <a:bodyPr vert="horz" wrap="square" lIns="91440" tIns="45720" rIns="91440" bIns="45720" numCol="1" anchor="t" anchorCtr="0" compatLnSpc="1"/>
            <a:lstStyle/>
            <a:p>
              <a:endParaRPr lang="zh-CN" altLang="en-US"/>
            </a:p>
          </p:txBody>
        </p:sp>
        <p:sp>
          <p:nvSpPr>
            <p:cNvPr id="45" name="Oval 39"/>
            <p:cNvSpPr>
              <a:spLocks noChangeArrowheads="1"/>
            </p:cNvSpPr>
            <p:nvPr/>
          </p:nvSpPr>
          <p:spPr bwMode="auto">
            <a:xfrm>
              <a:off x="998538" y="4251325"/>
              <a:ext cx="846138" cy="846138"/>
            </a:xfrm>
            <a:prstGeom prst="ellipse">
              <a:avLst/>
            </a:prstGeom>
            <a:solidFill>
              <a:srgbClr val="FFC13A"/>
            </a:solidFill>
            <a:ln w="39688" cap="rnd">
              <a:solidFill>
                <a:srgbClr val="CEBA85"/>
              </a:solidFill>
              <a:prstDash val="solid"/>
              <a:round/>
            </a:ln>
          </p:spPr>
          <p:txBody>
            <a:bodyPr vert="horz" wrap="square" lIns="91440" tIns="45720" rIns="91440" bIns="45720" numCol="1" anchor="t" anchorCtr="0" compatLnSpc="1"/>
            <a:lstStyle/>
            <a:p>
              <a:endParaRPr lang="zh-CN" altLang="en-US" dirty="0"/>
            </a:p>
          </p:txBody>
        </p:sp>
        <p:sp>
          <p:nvSpPr>
            <p:cNvPr id="46" name="Freeform 40"/>
            <p:cNvSpPr/>
            <p:nvPr/>
          </p:nvSpPr>
          <p:spPr bwMode="auto">
            <a:xfrm>
              <a:off x="1025525" y="4276725"/>
              <a:ext cx="666750" cy="666750"/>
            </a:xfrm>
            <a:custGeom>
              <a:avLst/>
              <a:gdLst>
                <a:gd name="T0" fmla="*/ 201 w 201"/>
                <a:gd name="T1" fmla="*/ 32 h 201"/>
                <a:gd name="T2" fmla="*/ 119 w 201"/>
                <a:gd name="T3" fmla="*/ 0 h 201"/>
                <a:gd name="T4" fmla="*/ 0 w 201"/>
                <a:gd name="T5" fmla="*/ 120 h 201"/>
                <a:gd name="T6" fmla="*/ 31 w 201"/>
                <a:gd name="T7" fmla="*/ 201 h 201"/>
                <a:gd name="T8" fmla="*/ 25 w 201"/>
                <a:gd name="T9" fmla="*/ 161 h 201"/>
                <a:gd name="T10" fmla="*/ 160 w 201"/>
                <a:gd name="T11" fmla="*/ 26 h 201"/>
                <a:gd name="T12" fmla="*/ 201 w 201"/>
                <a:gd name="T13" fmla="*/ 32 h 201"/>
              </a:gdLst>
              <a:ahLst/>
              <a:cxnLst>
                <a:cxn ang="0">
                  <a:pos x="T0" y="T1"/>
                </a:cxn>
                <a:cxn ang="0">
                  <a:pos x="T2" y="T3"/>
                </a:cxn>
                <a:cxn ang="0">
                  <a:pos x="T4" y="T5"/>
                </a:cxn>
                <a:cxn ang="0">
                  <a:pos x="T6" y="T7"/>
                </a:cxn>
                <a:cxn ang="0">
                  <a:pos x="T8" y="T9"/>
                </a:cxn>
                <a:cxn ang="0">
                  <a:pos x="T10" y="T11"/>
                </a:cxn>
                <a:cxn ang="0">
                  <a:pos x="T12" y="T13"/>
                </a:cxn>
              </a:cxnLst>
              <a:rect l="0" t="0" r="r" b="b"/>
              <a:pathLst>
                <a:path w="201" h="201">
                  <a:moveTo>
                    <a:pt x="201" y="32"/>
                  </a:moveTo>
                  <a:cubicBezTo>
                    <a:pt x="179" y="11"/>
                    <a:pt x="150" y="0"/>
                    <a:pt x="119" y="0"/>
                  </a:cubicBezTo>
                  <a:cubicBezTo>
                    <a:pt x="53" y="0"/>
                    <a:pt x="0" y="54"/>
                    <a:pt x="0" y="120"/>
                  </a:cubicBezTo>
                  <a:cubicBezTo>
                    <a:pt x="0" y="150"/>
                    <a:pt x="11" y="179"/>
                    <a:pt x="31" y="201"/>
                  </a:cubicBezTo>
                  <a:cubicBezTo>
                    <a:pt x="27" y="188"/>
                    <a:pt x="25" y="174"/>
                    <a:pt x="25" y="161"/>
                  </a:cubicBezTo>
                  <a:cubicBezTo>
                    <a:pt x="25" y="86"/>
                    <a:pt x="86" y="26"/>
                    <a:pt x="160" y="26"/>
                  </a:cubicBezTo>
                  <a:cubicBezTo>
                    <a:pt x="174" y="26"/>
                    <a:pt x="188" y="28"/>
                    <a:pt x="20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801" name="副标题 2"/>
          <p:cNvSpPr>
            <a:spLocks noGrp="1"/>
          </p:cNvSpPr>
          <p:nvPr>
            <p:ph type="subTitle" idx="1" hasCustomPrompt="1"/>
          </p:nvPr>
        </p:nvSpPr>
        <p:spPr>
          <a:xfrm>
            <a:off x="684213" y="3183474"/>
            <a:ext cx="5222875" cy="510077"/>
          </a:xfrm>
        </p:spPr>
        <p:txBody>
          <a:bodyPr anchor="ct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p:nvPr>
        </p:nvSpPr>
        <p:spPr>
          <a:xfrm>
            <a:off x="669925" y="1727237"/>
            <a:ext cx="5222875" cy="1405427"/>
          </a:xfrm>
        </p:spPr>
        <p:txBody>
          <a:bodyPr anchor="b">
            <a:normAutofit/>
          </a:bodyPr>
          <a:lstStyle>
            <a:lvl1pPr algn="l">
              <a:lnSpc>
                <a:spcPct val="100000"/>
              </a:lnSpc>
              <a:defRPr sz="4000">
                <a:solidFill>
                  <a:schemeClr val="bg1"/>
                </a:solidFill>
              </a:defRPr>
            </a:lvl1pPr>
          </a:lstStyle>
          <a:p>
            <a:r>
              <a:rPr lang="en-US" altLang="zh-CN" dirty="0"/>
              <a:t>Click to edit Master title style</a:t>
            </a:r>
            <a:endParaRPr lang="zh-CN" altLang="en-US" dirty="0"/>
          </a:p>
        </p:txBody>
      </p:sp>
      <p:sp>
        <p:nvSpPr>
          <p:cNvPr id="8" name="文本占位符 13"/>
          <p:cNvSpPr>
            <a:spLocks noGrp="1"/>
          </p:cNvSpPr>
          <p:nvPr>
            <p:ph type="body" sz="quarter" idx="10" hasCustomPrompt="1"/>
          </p:nvPr>
        </p:nvSpPr>
        <p:spPr>
          <a:xfrm>
            <a:off x="1628060" y="4686300"/>
            <a:ext cx="5222875" cy="371475"/>
          </a:xfrm>
        </p:spPr>
        <p:txBody>
          <a:bodyPr anchor="ctr">
            <a:normAutofit/>
          </a:bodyPr>
          <a:lstStyle>
            <a:lvl1pPr marL="0" indent="0" algn="l">
              <a:buNone/>
              <a:defRPr sz="1600" b="0">
                <a:solidFill>
                  <a:schemeClr val="bg1">
                    <a:lumMod val="9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9" name="文本占位符 13"/>
          <p:cNvSpPr>
            <a:spLocks noGrp="1"/>
          </p:cNvSpPr>
          <p:nvPr>
            <p:ph type="body" sz="quarter" idx="11" hasCustomPrompt="1"/>
          </p:nvPr>
        </p:nvSpPr>
        <p:spPr>
          <a:xfrm>
            <a:off x="1628059" y="5148262"/>
            <a:ext cx="5222875" cy="371475"/>
          </a:xfrm>
        </p:spPr>
        <p:txBody>
          <a:bodyPr anchor="ctr">
            <a:normAutofit/>
          </a:bodyPr>
          <a:lstStyle>
            <a:lvl1pPr marL="0" indent="0" algn="l">
              <a:buNone/>
              <a:defRPr sz="1600" b="0">
                <a:solidFill>
                  <a:schemeClr val="bg1">
                    <a:lumMod val="9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4" name="组合 3"/>
          <p:cNvGrpSpPr/>
          <p:nvPr userDrawn="1"/>
        </p:nvGrpSpPr>
        <p:grpSpPr>
          <a:xfrm>
            <a:off x="6971506" y="485775"/>
            <a:ext cx="4536282" cy="47626"/>
            <a:chOff x="6971505" y="485774"/>
            <a:chExt cx="4768055" cy="55245"/>
          </a:xfrm>
        </p:grpSpPr>
        <p:sp>
          <p:nvSpPr>
            <p:cNvPr id="3" name="矩形 2"/>
            <p:cNvSpPr/>
            <p:nvPr userDrawn="1"/>
          </p:nvSpPr>
          <p:spPr>
            <a:xfrm>
              <a:off x="6971505" y="485774"/>
              <a:ext cx="862807" cy="55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947817" y="485774"/>
              <a:ext cx="862807" cy="55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8924129" y="485774"/>
              <a:ext cx="862807" cy="55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9900441" y="485774"/>
              <a:ext cx="862807" cy="552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0876753" y="485774"/>
              <a:ext cx="862807" cy="552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p:nvPr>
        </p:nvSpPr>
        <p:spPr>
          <a:xfrm>
            <a:off x="669926" y="2499160"/>
            <a:ext cx="5523826" cy="656792"/>
          </a:xfrm>
        </p:spPr>
        <p:txBody>
          <a:bodyPr anchor="b">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669926" y="3285316"/>
            <a:ext cx="5523826" cy="1015623"/>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sp>
        <p:nvSpPr>
          <p:cNvPr id="63" name="任意多边形: 形状 62"/>
          <p:cNvSpPr/>
          <p:nvPr userDrawn="1">
            <p:custDataLst>
              <p:tags r:id="rId2"/>
            </p:custDataLst>
          </p:nvPr>
        </p:nvSpPr>
        <p:spPr bwMode="auto">
          <a:xfrm flipH="1" flipV="1">
            <a:off x="7191940" y="0"/>
            <a:ext cx="5001648" cy="6866164"/>
          </a:xfrm>
          <a:custGeom>
            <a:avLst/>
            <a:gdLst>
              <a:gd name="connsiteX0" fmla="*/ 209400 w 5001648"/>
              <a:gd name="connsiteY0" fmla="*/ 6866164 h 6866164"/>
              <a:gd name="connsiteX1" fmla="*/ 0 w 5001648"/>
              <a:gd name="connsiteY1" fmla="*/ 6866164 h 6866164"/>
              <a:gd name="connsiteX2" fmla="*/ 0 w 5001648"/>
              <a:gd name="connsiteY2" fmla="*/ 0 h 6866164"/>
              <a:gd name="connsiteX3" fmla="*/ 5001648 w 5001648"/>
              <a:gd name="connsiteY3" fmla="*/ 0 h 6866164"/>
              <a:gd name="connsiteX4" fmla="*/ 264212 w 5001648"/>
              <a:gd name="connsiteY4" fmla="*/ 6835400 h 6866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648" h="6866164">
                <a:moveTo>
                  <a:pt x="209400" y="6866164"/>
                </a:moveTo>
                <a:lnTo>
                  <a:pt x="0" y="6866164"/>
                </a:lnTo>
                <a:lnTo>
                  <a:pt x="0" y="0"/>
                </a:lnTo>
                <a:lnTo>
                  <a:pt x="5001648" y="0"/>
                </a:lnTo>
                <a:lnTo>
                  <a:pt x="264212" y="6835400"/>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grpSp>
        <p:nvGrpSpPr>
          <p:cNvPr id="64" name="组合 63"/>
          <p:cNvGrpSpPr/>
          <p:nvPr userDrawn="1"/>
        </p:nvGrpSpPr>
        <p:grpSpPr>
          <a:xfrm rot="5720611">
            <a:off x="7647895" y="1287486"/>
            <a:ext cx="5690535" cy="4576928"/>
            <a:chOff x="1177723" y="1028700"/>
            <a:chExt cx="5435599" cy="4371879"/>
          </a:xfrm>
        </p:grpSpPr>
        <p:sp>
          <p:nvSpPr>
            <p:cNvPr id="65" name="Freeform 9"/>
            <p:cNvSpPr/>
            <p:nvPr/>
          </p:nvSpPr>
          <p:spPr bwMode="auto">
            <a:xfrm flipH="1">
              <a:off x="1177723" y="1028700"/>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797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
            <p:cNvSpPr/>
            <p:nvPr/>
          </p:nvSpPr>
          <p:spPr bwMode="auto">
            <a:xfrm flipH="1">
              <a:off x="1775842" y="1713970"/>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rgbClr val="7D82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userDrawn="1"/>
        </p:nvGrpSpPr>
        <p:grpSpPr>
          <a:xfrm rot="5400000" flipH="1">
            <a:off x="6806578" y="714487"/>
            <a:ext cx="4063402" cy="5141658"/>
            <a:chOff x="1988347" y="1961097"/>
            <a:chExt cx="3342780" cy="4229812"/>
          </a:xfrm>
        </p:grpSpPr>
        <p:sp>
          <p:nvSpPr>
            <p:cNvPr id="68" name="Freeform 11"/>
            <p:cNvSpPr/>
            <p:nvPr/>
          </p:nvSpPr>
          <p:spPr bwMode="auto">
            <a:xfrm flipH="1">
              <a:off x="3017446" y="5539066"/>
              <a:ext cx="1284582" cy="428593"/>
            </a:xfrm>
            <a:custGeom>
              <a:avLst/>
              <a:gdLst>
                <a:gd name="T0" fmla="*/ 5 w 695"/>
                <a:gd name="T1" fmla="*/ 66 h 232"/>
                <a:gd name="T2" fmla="*/ 46 w 695"/>
                <a:gd name="T3" fmla="*/ 125 h 232"/>
                <a:gd name="T4" fmla="*/ 627 w 695"/>
                <a:gd name="T5" fmla="*/ 227 h 232"/>
                <a:gd name="T6" fmla="*/ 686 w 695"/>
                <a:gd name="T7" fmla="*/ 186 h 232"/>
                <a:gd name="T8" fmla="*/ 690 w 695"/>
                <a:gd name="T9" fmla="*/ 167 h 232"/>
                <a:gd name="T10" fmla="*/ 648 w 695"/>
                <a:gd name="T11" fmla="*/ 107 h 232"/>
                <a:gd name="T12" fmla="*/ 67 w 695"/>
                <a:gd name="T13" fmla="*/ 5 h 232"/>
                <a:gd name="T14" fmla="*/ 8 w 695"/>
                <a:gd name="T15" fmla="*/ 46 h 232"/>
                <a:gd name="T16" fmla="*/ 5 w 695"/>
                <a:gd name="T17" fmla="*/ 6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2">
                  <a:moveTo>
                    <a:pt x="5" y="66"/>
                  </a:moveTo>
                  <a:cubicBezTo>
                    <a:pt x="0" y="93"/>
                    <a:pt x="18" y="120"/>
                    <a:pt x="46" y="125"/>
                  </a:cubicBezTo>
                  <a:cubicBezTo>
                    <a:pt x="627" y="227"/>
                    <a:pt x="627" y="227"/>
                    <a:pt x="627" y="227"/>
                  </a:cubicBezTo>
                  <a:cubicBezTo>
                    <a:pt x="655" y="232"/>
                    <a:pt x="682" y="214"/>
                    <a:pt x="686" y="186"/>
                  </a:cubicBezTo>
                  <a:cubicBezTo>
                    <a:pt x="690" y="167"/>
                    <a:pt x="690" y="167"/>
                    <a:pt x="690" y="167"/>
                  </a:cubicBezTo>
                  <a:cubicBezTo>
                    <a:pt x="695" y="139"/>
                    <a:pt x="676" y="112"/>
                    <a:pt x="648" y="107"/>
                  </a:cubicBezTo>
                  <a:cubicBezTo>
                    <a:pt x="67" y="5"/>
                    <a:pt x="67" y="5"/>
                    <a:pt x="67" y="5"/>
                  </a:cubicBezTo>
                  <a:cubicBezTo>
                    <a:pt x="39" y="0"/>
                    <a:pt x="13" y="19"/>
                    <a:pt x="8" y="46"/>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2"/>
            <p:cNvSpPr/>
            <p:nvPr/>
          </p:nvSpPr>
          <p:spPr bwMode="auto">
            <a:xfrm flipH="1">
              <a:off x="3017446" y="5274031"/>
              <a:ext cx="1284582" cy="427398"/>
            </a:xfrm>
            <a:custGeom>
              <a:avLst/>
              <a:gdLst>
                <a:gd name="T0" fmla="*/ 5 w 695"/>
                <a:gd name="T1" fmla="*/ 66 h 232"/>
                <a:gd name="T2" fmla="*/ 46 w 695"/>
                <a:gd name="T3" fmla="*/ 125 h 232"/>
                <a:gd name="T4" fmla="*/ 627 w 695"/>
                <a:gd name="T5" fmla="*/ 228 h 232"/>
                <a:gd name="T6" fmla="*/ 686 w 695"/>
                <a:gd name="T7" fmla="*/ 186 h 232"/>
                <a:gd name="T8" fmla="*/ 690 w 695"/>
                <a:gd name="T9" fmla="*/ 167 h 232"/>
                <a:gd name="T10" fmla="*/ 648 w 695"/>
                <a:gd name="T11" fmla="*/ 108 h 232"/>
                <a:gd name="T12" fmla="*/ 67 w 695"/>
                <a:gd name="T13" fmla="*/ 5 h 232"/>
                <a:gd name="T14" fmla="*/ 8 w 695"/>
                <a:gd name="T15" fmla="*/ 47 h 232"/>
                <a:gd name="T16" fmla="*/ 5 w 695"/>
                <a:gd name="T17" fmla="*/ 6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2">
                  <a:moveTo>
                    <a:pt x="5" y="66"/>
                  </a:moveTo>
                  <a:cubicBezTo>
                    <a:pt x="0" y="94"/>
                    <a:pt x="18" y="120"/>
                    <a:pt x="46" y="125"/>
                  </a:cubicBezTo>
                  <a:cubicBezTo>
                    <a:pt x="627" y="228"/>
                    <a:pt x="627" y="228"/>
                    <a:pt x="627" y="228"/>
                  </a:cubicBezTo>
                  <a:cubicBezTo>
                    <a:pt x="655" y="232"/>
                    <a:pt x="682" y="214"/>
                    <a:pt x="686" y="186"/>
                  </a:cubicBezTo>
                  <a:cubicBezTo>
                    <a:pt x="690" y="167"/>
                    <a:pt x="690" y="167"/>
                    <a:pt x="690" y="167"/>
                  </a:cubicBezTo>
                  <a:cubicBezTo>
                    <a:pt x="695" y="139"/>
                    <a:pt x="676" y="112"/>
                    <a:pt x="648" y="108"/>
                  </a:cubicBezTo>
                  <a:cubicBezTo>
                    <a:pt x="67" y="5"/>
                    <a:pt x="67" y="5"/>
                    <a:pt x="67" y="5"/>
                  </a:cubicBezTo>
                  <a:cubicBezTo>
                    <a:pt x="39" y="0"/>
                    <a:pt x="13" y="19"/>
                    <a:pt x="8" y="47"/>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3"/>
            <p:cNvSpPr/>
            <p:nvPr/>
          </p:nvSpPr>
          <p:spPr bwMode="auto">
            <a:xfrm flipH="1">
              <a:off x="3017446" y="5007804"/>
              <a:ext cx="1284582" cy="429786"/>
            </a:xfrm>
            <a:custGeom>
              <a:avLst/>
              <a:gdLst>
                <a:gd name="T0" fmla="*/ 5 w 695"/>
                <a:gd name="T1" fmla="*/ 66 h 233"/>
                <a:gd name="T2" fmla="*/ 46 w 695"/>
                <a:gd name="T3" fmla="*/ 125 h 233"/>
                <a:gd name="T4" fmla="*/ 627 w 695"/>
                <a:gd name="T5" fmla="*/ 228 h 233"/>
                <a:gd name="T6" fmla="*/ 686 w 695"/>
                <a:gd name="T7" fmla="*/ 186 h 233"/>
                <a:gd name="T8" fmla="*/ 690 w 695"/>
                <a:gd name="T9" fmla="*/ 167 h 233"/>
                <a:gd name="T10" fmla="*/ 648 w 695"/>
                <a:gd name="T11" fmla="*/ 108 h 233"/>
                <a:gd name="T12" fmla="*/ 67 w 695"/>
                <a:gd name="T13" fmla="*/ 5 h 233"/>
                <a:gd name="T14" fmla="*/ 8 w 695"/>
                <a:gd name="T15" fmla="*/ 47 h 233"/>
                <a:gd name="T16" fmla="*/ 5 w 695"/>
                <a:gd name="T17" fmla="*/ 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3">
                  <a:moveTo>
                    <a:pt x="5" y="66"/>
                  </a:moveTo>
                  <a:cubicBezTo>
                    <a:pt x="0" y="94"/>
                    <a:pt x="18" y="120"/>
                    <a:pt x="46" y="125"/>
                  </a:cubicBezTo>
                  <a:cubicBezTo>
                    <a:pt x="627" y="228"/>
                    <a:pt x="627" y="228"/>
                    <a:pt x="627" y="228"/>
                  </a:cubicBezTo>
                  <a:cubicBezTo>
                    <a:pt x="655" y="233"/>
                    <a:pt x="682" y="214"/>
                    <a:pt x="686" y="186"/>
                  </a:cubicBezTo>
                  <a:cubicBezTo>
                    <a:pt x="690" y="167"/>
                    <a:pt x="690" y="167"/>
                    <a:pt x="690" y="167"/>
                  </a:cubicBezTo>
                  <a:cubicBezTo>
                    <a:pt x="695" y="139"/>
                    <a:pt x="676" y="113"/>
                    <a:pt x="648" y="108"/>
                  </a:cubicBezTo>
                  <a:cubicBezTo>
                    <a:pt x="67" y="5"/>
                    <a:pt x="67" y="5"/>
                    <a:pt x="67" y="5"/>
                  </a:cubicBezTo>
                  <a:cubicBezTo>
                    <a:pt x="39" y="0"/>
                    <a:pt x="13" y="19"/>
                    <a:pt x="8" y="47"/>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4"/>
            <p:cNvSpPr/>
            <p:nvPr/>
          </p:nvSpPr>
          <p:spPr bwMode="auto">
            <a:xfrm flipH="1">
              <a:off x="3318296" y="5845886"/>
              <a:ext cx="684076" cy="345023"/>
            </a:xfrm>
            <a:custGeom>
              <a:avLst/>
              <a:gdLst>
                <a:gd name="T0" fmla="*/ 0 w 370"/>
                <a:gd name="T1" fmla="*/ 28 h 187"/>
                <a:gd name="T2" fmla="*/ 188 w 370"/>
                <a:gd name="T3" fmla="*/ 187 h 187"/>
                <a:gd name="T4" fmla="*/ 370 w 370"/>
                <a:gd name="T5" fmla="*/ 65 h 187"/>
                <a:gd name="T6" fmla="*/ 3 w 370"/>
                <a:gd name="T7" fmla="*/ 0 h 187"/>
                <a:gd name="T8" fmla="*/ 0 w 370"/>
                <a:gd name="T9" fmla="*/ 28 h 187"/>
              </a:gdLst>
              <a:ahLst/>
              <a:cxnLst>
                <a:cxn ang="0">
                  <a:pos x="T0" y="T1"/>
                </a:cxn>
                <a:cxn ang="0">
                  <a:pos x="T2" y="T3"/>
                </a:cxn>
                <a:cxn ang="0">
                  <a:pos x="T4" y="T5"/>
                </a:cxn>
                <a:cxn ang="0">
                  <a:pos x="T6" y="T7"/>
                </a:cxn>
                <a:cxn ang="0">
                  <a:pos x="T8" y="T9"/>
                </a:cxn>
              </a:cxnLst>
              <a:rect l="0" t="0" r="r" b="b"/>
              <a:pathLst>
                <a:path w="370" h="187">
                  <a:moveTo>
                    <a:pt x="0" y="28"/>
                  </a:moveTo>
                  <a:cubicBezTo>
                    <a:pt x="0" y="116"/>
                    <a:pt x="84" y="187"/>
                    <a:pt x="188" y="187"/>
                  </a:cubicBezTo>
                  <a:cubicBezTo>
                    <a:pt x="276" y="187"/>
                    <a:pt x="351" y="135"/>
                    <a:pt x="370" y="65"/>
                  </a:cubicBezTo>
                  <a:cubicBezTo>
                    <a:pt x="3" y="0"/>
                    <a:pt x="3" y="0"/>
                    <a:pt x="3" y="0"/>
                  </a:cubicBezTo>
                  <a:cubicBezTo>
                    <a:pt x="1" y="9"/>
                    <a:pt x="0" y="18"/>
                    <a:pt x="0" y="28"/>
                  </a:cubicBezTo>
                  <a:close/>
                </a:path>
              </a:pathLst>
            </a:custGeom>
            <a:solidFill>
              <a:srgbClr val="4655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5"/>
            <p:cNvSpPr/>
            <p:nvPr/>
          </p:nvSpPr>
          <p:spPr bwMode="auto">
            <a:xfrm flipH="1">
              <a:off x="3665707" y="2429087"/>
              <a:ext cx="1456497" cy="2165644"/>
            </a:xfrm>
            <a:custGeom>
              <a:avLst/>
              <a:gdLst>
                <a:gd name="T0" fmla="*/ 496 w 788"/>
                <a:gd name="T1" fmla="*/ 1174 h 1174"/>
                <a:gd name="T2" fmla="*/ 354 w 788"/>
                <a:gd name="T3" fmla="*/ 1127 h 1174"/>
                <a:gd name="T4" fmla="*/ 108 w 788"/>
                <a:gd name="T5" fmla="*/ 1076 h 1174"/>
                <a:gd name="T6" fmla="*/ 12 w 788"/>
                <a:gd name="T7" fmla="*/ 803 h 1174"/>
                <a:gd name="T8" fmla="*/ 97 w 788"/>
                <a:gd name="T9" fmla="*/ 656 h 1174"/>
                <a:gd name="T10" fmla="*/ 214 w 788"/>
                <a:gd name="T11" fmla="*/ 607 h 1174"/>
                <a:gd name="T12" fmla="*/ 254 w 788"/>
                <a:gd name="T13" fmla="*/ 476 h 1174"/>
                <a:gd name="T14" fmla="*/ 364 w 788"/>
                <a:gd name="T15" fmla="*/ 428 h 1174"/>
                <a:gd name="T16" fmla="*/ 515 w 788"/>
                <a:gd name="T17" fmla="*/ 587 h 1174"/>
                <a:gd name="T18" fmla="*/ 483 w 788"/>
                <a:gd name="T19" fmla="*/ 620 h 1174"/>
                <a:gd name="T20" fmla="*/ 450 w 788"/>
                <a:gd name="T21" fmla="*/ 588 h 1174"/>
                <a:gd name="T22" fmla="*/ 365 w 788"/>
                <a:gd name="T23" fmla="*/ 493 h 1174"/>
                <a:gd name="T24" fmla="*/ 304 w 788"/>
                <a:gd name="T25" fmla="*/ 518 h 1174"/>
                <a:gd name="T26" fmla="*/ 280 w 788"/>
                <a:gd name="T27" fmla="*/ 634 h 1174"/>
                <a:gd name="T28" fmla="*/ 272 w 788"/>
                <a:gd name="T29" fmla="*/ 661 h 1174"/>
                <a:gd name="T30" fmla="*/ 245 w 788"/>
                <a:gd name="T31" fmla="*/ 671 h 1174"/>
                <a:gd name="T32" fmla="*/ 137 w 788"/>
                <a:gd name="T33" fmla="*/ 707 h 1174"/>
                <a:gd name="T34" fmla="*/ 77 w 788"/>
                <a:gd name="T35" fmla="*/ 809 h 1174"/>
                <a:gd name="T36" fmla="*/ 151 w 788"/>
                <a:gd name="T37" fmla="*/ 1027 h 1174"/>
                <a:gd name="T38" fmla="*/ 350 w 788"/>
                <a:gd name="T39" fmla="*/ 1061 h 1174"/>
                <a:gd name="T40" fmla="*/ 384 w 788"/>
                <a:gd name="T41" fmla="*/ 1068 h 1174"/>
                <a:gd name="T42" fmla="*/ 516 w 788"/>
                <a:gd name="T43" fmla="*/ 1108 h 1174"/>
                <a:gd name="T44" fmla="*/ 656 w 788"/>
                <a:gd name="T45" fmla="*/ 1037 h 1174"/>
                <a:gd name="T46" fmla="*/ 716 w 788"/>
                <a:gd name="T47" fmla="*/ 816 h 1174"/>
                <a:gd name="T48" fmla="*/ 716 w 788"/>
                <a:gd name="T49" fmla="*/ 813 h 1174"/>
                <a:gd name="T50" fmla="*/ 716 w 788"/>
                <a:gd name="T51" fmla="*/ 33 h 1174"/>
                <a:gd name="T52" fmla="*/ 748 w 788"/>
                <a:gd name="T53" fmla="*/ 0 h 1174"/>
                <a:gd name="T54" fmla="*/ 781 w 788"/>
                <a:gd name="T55" fmla="*/ 33 h 1174"/>
                <a:gd name="T56" fmla="*/ 781 w 788"/>
                <a:gd name="T57" fmla="*/ 812 h 1174"/>
                <a:gd name="T58" fmla="*/ 709 w 788"/>
                <a:gd name="T59" fmla="*/ 1075 h 1174"/>
                <a:gd name="T60" fmla="*/ 523 w 788"/>
                <a:gd name="T61" fmla="*/ 1173 h 1174"/>
                <a:gd name="T62" fmla="*/ 496 w 788"/>
                <a:gd name="T63"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8" h="1174">
                  <a:moveTo>
                    <a:pt x="496" y="1174"/>
                  </a:moveTo>
                  <a:cubicBezTo>
                    <a:pt x="442" y="1174"/>
                    <a:pt x="393" y="1158"/>
                    <a:pt x="354" y="1127"/>
                  </a:cubicBezTo>
                  <a:cubicBezTo>
                    <a:pt x="310" y="1138"/>
                    <a:pt x="201" y="1155"/>
                    <a:pt x="108" y="1076"/>
                  </a:cubicBezTo>
                  <a:cubicBezTo>
                    <a:pt x="31" y="1010"/>
                    <a:pt x="0" y="920"/>
                    <a:pt x="12" y="803"/>
                  </a:cubicBezTo>
                  <a:cubicBezTo>
                    <a:pt x="18" y="748"/>
                    <a:pt x="49" y="695"/>
                    <a:pt x="97" y="656"/>
                  </a:cubicBezTo>
                  <a:cubicBezTo>
                    <a:pt x="132" y="628"/>
                    <a:pt x="173" y="611"/>
                    <a:pt x="214" y="607"/>
                  </a:cubicBezTo>
                  <a:cubicBezTo>
                    <a:pt x="214" y="570"/>
                    <a:pt x="220" y="516"/>
                    <a:pt x="254" y="476"/>
                  </a:cubicBezTo>
                  <a:cubicBezTo>
                    <a:pt x="280" y="445"/>
                    <a:pt x="317" y="429"/>
                    <a:pt x="364" y="428"/>
                  </a:cubicBezTo>
                  <a:cubicBezTo>
                    <a:pt x="419" y="427"/>
                    <a:pt x="512" y="447"/>
                    <a:pt x="515" y="587"/>
                  </a:cubicBezTo>
                  <a:cubicBezTo>
                    <a:pt x="515" y="604"/>
                    <a:pt x="501" y="619"/>
                    <a:pt x="483" y="620"/>
                  </a:cubicBezTo>
                  <a:cubicBezTo>
                    <a:pt x="465" y="620"/>
                    <a:pt x="450" y="606"/>
                    <a:pt x="450" y="588"/>
                  </a:cubicBezTo>
                  <a:cubicBezTo>
                    <a:pt x="449" y="521"/>
                    <a:pt x="423" y="492"/>
                    <a:pt x="365" y="493"/>
                  </a:cubicBezTo>
                  <a:cubicBezTo>
                    <a:pt x="337" y="493"/>
                    <a:pt x="317" y="501"/>
                    <a:pt x="304" y="518"/>
                  </a:cubicBezTo>
                  <a:cubicBezTo>
                    <a:pt x="275" y="551"/>
                    <a:pt x="277" y="613"/>
                    <a:pt x="280" y="634"/>
                  </a:cubicBezTo>
                  <a:cubicBezTo>
                    <a:pt x="282" y="644"/>
                    <a:pt x="279" y="654"/>
                    <a:pt x="272" y="661"/>
                  </a:cubicBezTo>
                  <a:cubicBezTo>
                    <a:pt x="265" y="669"/>
                    <a:pt x="255" y="672"/>
                    <a:pt x="245" y="671"/>
                  </a:cubicBezTo>
                  <a:cubicBezTo>
                    <a:pt x="210" y="667"/>
                    <a:pt x="170" y="680"/>
                    <a:pt x="137" y="707"/>
                  </a:cubicBezTo>
                  <a:cubicBezTo>
                    <a:pt x="103" y="734"/>
                    <a:pt x="81" y="772"/>
                    <a:pt x="77" y="809"/>
                  </a:cubicBezTo>
                  <a:cubicBezTo>
                    <a:pt x="66" y="907"/>
                    <a:pt x="89" y="974"/>
                    <a:pt x="151" y="1027"/>
                  </a:cubicBezTo>
                  <a:cubicBezTo>
                    <a:pt x="237" y="1101"/>
                    <a:pt x="346" y="1063"/>
                    <a:pt x="350" y="1061"/>
                  </a:cubicBezTo>
                  <a:cubicBezTo>
                    <a:pt x="362" y="1057"/>
                    <a:pt x="375" y="1059"/>
                    <a:pt x="384" y="1068"/>
                  </a:cubicBezTo>
                  <a:cubicBezTo>
                    <a:pt x="417" y="1099"/>
                    <a:pt x="464" y="1113"/>
                    <a:pt x="516" y="1108"/>
                  </a:cubicBezTo>
                  <a:cubicBezTo>
                    <a:pt x="574" y="1103"/>
                    <a:pt x="629" y="1075"/>
                    <a:pt x="656" y="1037"/>
                  </a:cubicBezTo>
                  <a:cubicBezTo>
                    <a:pt x="725" y="942"/>
                    <a:pt x="716" y="817"/>
                    <a:pt x="716" y="816"/>
                  </a:cubicBezTo>
                  <a:cubicBezTo>
                    <a:pt x="716" y="815"/>
                    <a:pt x="716" y="814"/>
                    <a:pt x="716" y="813"/>
                  </a:cubicBezTo>
                  <a:cubicBezTo>
                    <a:pt x="716" y="33"/>
                    <a:pt x="716" y="33"/>
                    <a:pt x="716" y="33"/>
                  </a:cubicBezTo>
                  <a:cubicBezTo>
                    <a:pt x="716" y="15"/>
                    <a:pt x="730" y="0"/>
                    <a:pt x="748" y="0"/>
                  </a:cubicBezTo>
                  <a:cubicBezTo>
                    <a:pt x="766" y="0"/>
                    <a:pt x="781" y="15"/>
                    <a:pt x="781" y="33"/>
                  </a:cubicBezTo>
                  <a:cubicBezTo>
                    <a:pt x="781" y="812"/>
                    <a:pt x="781" y="812"/>
                    <a:pt x="781" y="812"/>
                  </a:cubicBezTo>
                  <a:cubicBezTo>
                    <a:pt x="782" y="828"/>
                    <a:pt x="788" y="966"/>
                    <a:pt x="709" y="1075"/>
                  </a:cubicBezTo>
                  <a:cubicBezTo>
                    <a:pt x="670" y="1128"/>
                    <a:pt x="599" y="1166"/>
                    <a:pt x="523" y="1173"/>
                  </a:cubicBezTo>
                  <a:cubicBezTo>
                    <a:pt x="514" y="1174"/>
                    <a:pt x="505" y="1174"/>
                    <a:pt x="496" y="11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6"/>
            <p:cNvSpPr/>
            <p:nvPr/>
          </p:nvSpPr>
          <p:spPr bwMode="auto">
            <a:xfrm flipH="1">
              <a:off x="4440515" y="2547277"/>
              <a:ext cx="890612" cy="1427845"/>
            </a:xfrm>
            <a:custGeom>
              <a:avLst/>
              <a:gdLst>
                <a:gd name="T0" fmla="*/ 157 w 482"/>
                <a:gd name="T1" fmla="*/ 774 h 774"/>
                <a:gd name="T2" fmla="*/ 150 w 482"/>
                <a:gd name="T3" fmla="*/ 774 h 774"/>
                <a:gd name="T4" fmla="*/ 0 w 482"/>
                <a:gd name="T5" fmla="*/ 557 h 774"/>
                <a:gd name="T6" fmla="*/ 113 w 482"/>
                <a:gd name="T7" fmla="*/ 363 h 774"/>
                <a:gd name="T8" fmla="*/ 58 w 482"/>
                <a:gd name="T9" fmla="*/ 259 h 774"/>
                <a:gd name="T10" fmla="*/ 98 w 482"/>
                <a:gd name="T11" fmla="*/ 95 h 774"/>
                <a:gd name="T12" fmla="*/ 338 w 482"/>
                <a:gd name="T13" fmla="*/ 23 h 774"/>
                <a:gd name="T14" fmla="*/ 480 w 482"/>
                <a:gd name="T15" fmla="*/ 172 h 774"/>
                <a:gd name="T16" fmla="*/ 452 w 482"/>
                <a:gd name="T17" fmla="*/ 208 h 774"/>
                <a:gd name="T18" fmla="*/ 416 w 482"/>
                <a:gd name="T19" fmla="*/ 180 h 774"/>
                <a:gd name="T20" fmla="*/ 322 w 482"/>
                <a:gd name="T21" fmla="*/ 86 h 774"/>
                <a:gd name="T22" fmla="*/ 152 w 482"/>
                <a:gd name="T23" fmla="*/ 132 h 774"/>
                <a:gd name="T24" fmla="*/ 122 w 482"/>
                <a:gd name="T25" fmla="*/ 246 h 774"/>
                <a:gd name="T26" fmla="*/ 193 w 482"/>
                <a:gd name="T27" fmla="*/ 347 h 774"/>
                <a:gd name="T28" fmla="*/ 207 w 482"/>
                <a:gd name="T29" fmla="*/ 381 h 774"/>
                <a:gd name="T30" fmla="*/ 180 w 482"/>
                <a:gd name="T31" fmla="*/ 406 h 774"/>
                <a:gd name="T32" fmla="*/ 65 w 482"/>
                <a:gd name="T33" fmla="*/ 557 h 774"/>
                <a:gd name="T34" fmla="*/ 164 w 482"/>
                <a:gd name="T35" fmla="*/ 710 h 774"/>
                <a:gd name="T36" fmla="*/ 189 w 482"/>
                <a:gd name="T37" fmla="*/ 749 h 774"/>
                <a:gd name="T38" fmla="*/ 157 w 482"/>
                <a:gd name="T39"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2" h="774">
                  <a:moveTo>
                    <a:pt x="157" y="774"/>
                  </a:moveTo>
                  <a:cubicBezTo>
                    <a:pt x="155" y="774"/>
                    <a:pt x="153" y="774"/>
                    <a:pt x="150" y="774"/>
                  </a:cubicBezTo>
                  <a:cubicBezTo>
                    <a:pt x="98" y="762"/>
                    <a:pt x="0" y="702"/>
                    <a:pt x="0" y="557"/>
                  </a:cubicBezTo>
                  <a:cubicBezTo>
                    <a:pt x="0" y="460"/>
                    <a:pt x="56" y="394"/>
                    <a:pt x="113" y="363"/>
                  </a:cubicBezTo>
                  <a:cubicBezTo>
                    <a:pt x="91" y="338"/>
                    <a:pt x="67" y="303"/>
                    <a:pt x="58" y="259"/>
                  </a:cubicBezTo>
                  <a:cubicBezTo>
                    <a:pt x="48" y="205"/>
                    <a:pt x="61" y="150"/>
                    <a:pt x="98" y="95"/>
                  </a:cubicBezTo>
                  <a:cubicBezTo>
                    <a:pt x="142" y="32"/>
                    <a:pt x="245" y="0"/>
                    <a:pt x="338" y="23"/>
                  </a:cubicBezTo>
                  <a:cubicBezTo>
                    <a:pt x="418" y="42"/>
                    <a:pt x="470" y="97"/>
                    <a:pt x="480" y="172"/>
                  </a:cubicBezTo>
                  <a:cubicBezTo>
                    <a:pt x="482" y="190"/>
                    <a:pt x="470" y="206"/>
                    <a:pt x="452" y="208"/>
                  </a:cubicBezTo>
                  <a:cubicBezTo>
                    <a:pt x="434" y="211"/>
                    <a:pt x="418" y="198"/>
                    <a:pt x="416" y="180"/>
                  </a:cubicBezTo>
                  <a:cubicBezTo>
                    <a:pt x="407" y="116"/>
                    <a:pt x="354" y="93"/>
                    <a:pt x="322" y="86"/>
                  </a:cubicBezTo>
                  <a:cubicBezTo>
                    <a:pt x="256" y="70"/>
                    <a:pt x="180" y="91"/>
                    <a:pt x="152" y="132"/>
                  </a:cubicBezTo>
                  <a:cubicBezTo>
                    <a:pt x="125" y="171"/>
                    <a:pt x="115" y="209"/>
                    <a:pt x="122" y="246"/>
                  </a:cubicBezTo>
                  <a:cubicBezTo>
                    <a:pt x="134" y="307"/>
                    <a:pt x="192" y="347"/>
                    <a:pt x="193" y="347"/>
                  </a:cubicBezTo>
                  <a:cubicBezTo>
                    <a:pt x="204" y="354"/>
                    <a:pt x="209" y="368"/>
                    <a:pt x="207" y="381"/>
                  </a:cubicBezTo>
                  <a:cubicBezTo>
                    <a:pt x="204" y="394"/>
                    <a:pt x="193" y="404"/>
                    <a:pt x="180" y="406"/>
                  </a:cubicBezTo>
                  <a:cubicBezTo>
                    <a:pt x="132" y="414"/>
                    <a:pt x="65" y="466"/>
                    <a:pt x="65" y="557"/>
                  </a:cubicBezTo>
                  <a:cubicBezTo>
                    <a:pt x="65" y="687"/>
                    <a:pt x="163" y="710"/>
                    <a:pt x="164" y="710"/>
                  </a:cubicBezTo>
                  <a:cubicBezTo>
                    <a:pt x="182" y="714"/>
                    <a:pt x="193" y="731"/>
                    <a:pt x="189" y="749"/>
                  </a:cubicBezTo>
                  <a:cubicBezTo>
                    <a:pt x="186" y="764"/>
                    <a:pt x="172" y="774"/>
                    <a:pt x="157" y="7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7"/>
            <p:cNvSpPr/>
            <p:nvPr/>
          </p:nvSpPr>
          <p:spPr bwMode="auto">
            <a:xfrm flipH="1">
              <a:off x="3668094" y="1961097"/>
              <a:ext cx="1242798" cy="1023130"/>
            </a:xfrm>
            <a:custGeom>
              <a:avLst/>
              <a:gdLst>
                <a:gd name="T0" fmla="*/ 422 w 673"/>
                <a:gd name="T1" fmla="*/ 555 h 555"/>
                <a:gd name="T2" fmla="*/ 401 w 673"/>
                <a:gd name="T3" fmla="*/ 554 h 555"/>
                <a:gd name="T4" fmla="*/ 279 w 673"/>
                <a:gd name="T5" fmla="*/ 438 h 555"/>
                <a:gd name="T6" fmla="*/ 346 w 673"/>
                <a:gd name="T7" fmla="*/ 283 h 555"/>
                <a:gd name="T8" fmla="*/ 443 w 673"/>
                <a:gd name="T9" fmla="*/ 272 h 555"/>
                <a:gd name="T10" fmla="*/ 503 w 673"/>
                <a:gd name="T11" fmla="*/ 328 h 555"/>
                <a:gd name="T12" fmla="*/ 485 w 673"/>
                <a:gd name="T13" fmla="*/ 371 h 555"/>
                <a:gd name="T14" fmla="*/ 443 w 673"/>
                <a:gd name="T15" fmla="*/ 354 h 555"/>
                <a:gd name="T16" fmla="*/ 421 w 673"/>
                <a:gd name="T17" fmla="*/ 333 h 555"/>
                <a:gd name="T18" fmla="*/ 376 w 673"/>
                <a:gd name="T19" fmla="*/ 340 h 555"/>
                <a:gd name="T20" fmla="*/ 343 w 673"/>
                <a:gd name="T21" fmla="*/ 427 h 555"/>
                <a:gd name="T22" fmla="*/ 409 w 673"/>
                <a:gd name="T23" fmla="*/ 490 h 555"/>
                <a:gd name="T24" fmla="*/ 521 w 673"/>
                <a:gd name="T25" fmla="*/ 446 h 555"/>
                <a:gd name="T26" fmla="*/ 602 w 673"/>
                <a:gd name="T27" fmla="*/ 226 h 555"/>
                <a:gd name="T28" fmla="*/ 506 w 673"/>
                <a:gd name="T29" fmla="*/ 90 h 555"/>
                <a:gd name="T30" fmla="*/ 365 w 673"/>
                <a:gd name="T31" fmla="*/ 102 h 555"/>
                <a:gd name="T32" fmla="*/ 334 w 673"/>
                <a:gd name="T33" fmla="*/ 193 h 555"/>
                <a:gd name="T34" fmla="*/ 319 w 673"/>
                <a:gd name="T35" fmla="*/ 228 h 555"/>
                <a:gd name="T36" fmla="*/ 280 w 673"/>
                <a:gd name="T37" fmla="*/ 224 h 555"/>
                <a:gd name="T38" fmla="*/ 138 w 673"/>
                <a:gd name="T39" fmla="*/ 207 h 555"/>
                <a:gd name="T40" fmla="*/ 75 w 673"/>
                <a:gd name="T41" fmla="*/ 362 h 555"/>
                <a:gd name="T42" fmla="*/ 47 w 673"/>
                <a:gd name="T43" fmla="*/ 398 h 555"/>
                <a:gd name="T44" fmla="*/ 11 w 673"/>
                <a:gd name="T45" fmla="*/ 370 h 555"/>
                <a:gd name="T46" fmla="*/ 108 w 673"/>
                <a:gd name="T47" fmla="*/ 150 h 555"/>
                <a:gd name="T48" fmla="*/ 271 w 673"/>
                <a:gd name="T49" fmla="*/ 143 h 555"/>
                <a:gd name="T50" fmla="*/ 322 w 673"/>
                <a:gd name="T51" fmla="*/ 54 h 555"/>
                <a:gd name="T52" fmla="*/ 530 w 673"/>
                <a:gd name="T53" fmla="*/ 30 h 555"/>
                <a:gd name="T54" fmla="*/ 667 w 673"/>
                <a:gd name="T55" fmla="*/ 222 h 555"/>
                <a:gd name="T56" fmla="*/ 566 w 673"/>
                <a:gd name="T57" fmla="*/ 494 h 555"/>
                <a:gd name="T58" fmla="*/ 422 w 673"/>
                <a:gd name="T5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3" h="555">
                  <a:moveTo>
                    <a:pt x="422" y="555"/>
                  </a:moveTo>
                  <a:cubicBezTo>
                    <a:pt x="415" y="555"/>
                    <a:pt x="408" y="555"/>
                    <a:pt x="401" y="554"/>
                  </a:cubicBezTo>
                  <a:cubicBezTo>
                    <a:pt x="337" y="546"/>
                    <a:pt x="290" y="502"/>
                    <a:pt x="279" y="438"/>
                  </a:cubicBezTo>
                  <a:cubicBezTo>
                    <a:pt x="268" y="374"/>
                    <a:pt x="296" y="308"/>
                    <a:pt x="346" y="283"/>
                  </a:cubicBezTo>
                  <a:cubicBezTo>
                    <a:pt x="381" y="265"/>
                    <a:pt x="414" y="261"/>
                    <a:pt x="443" y="272"/>
                  </a:cubicBezTo>
                  <a:cubicBezTo>
                    <a:pt x="484" y="287"/>
                    <a:pt x="501" y="324"/>
                    <a:pt x="503" y="328"/>
                  </a:cubicBezTo>
                  <a:cubicBezTo>
                    <a:pt x="510" y="345"/>
                    <a:pt x="502" y="364"/>
                    <a:pt x="485" y="371"/>
                  </a:cubicBezTo>
                  <a:cubicBezTo>
                    <a:pt x="469" y="378"/>
                    <a:pt x="450" y="370"/>
                    <a:pt x="443" y="354"/>
                  </a:cubicBezTo>
                  <a:cubicBezTo>
                    <a:pt x="443" y="353"/>
                    <a:pt x="435" y="338"/>
                    <a:pt x="421" y="333"/>
                  </a:cubicBezTo>
                  <a:cubicBezTo>
                    <a:pt x="409" y="329"/>
                    <a:pt x="394" y="331"/>
                    <a:pt x="376" y="340"/>
                  </a:cubicBezTo>
                  <a:cubicBezTo>
                    <a:pt x="351" y="353"/>
                    <a:pt x="337" y="391"/>
                    <a:pt x="343" y="427"/>
                  </a:cubicBezTo>
                  <a:cubicBezTo>
                    <a:pt x="347" y="448"/>
                    <a:pt x="360" y="484"/>
                    <a:pt x="409" y="490"/>
                  </a:cubicBezTo>
                  <a:cubicBezTo>
                    <a:pt x="446" y="494"/>
                    <a:pt x="486" y="479"/>
                    <a:pt x="521" y="446"/>
                  </a:cubicBezTo>
                  <a:cubicBezTo>
                    <a:pt x="576" y="395"/>
                    <a:pt x="607" y="310"/>
                    <a:pt x="602" y="226"/>
                  </a:cubicBezTo>
                  <a:cubicBezTo>
                    <a:pt x="597" y="137"/>
                    <a:pt x="533" y="101"/>
                    <a:pt x="506" y="90"/>
                  </a:cubicBezTo>
                  <a:cubicBezTo>
                    <a:pt x="455" y="70"/>
                    <a:pt x="396" y="75"/>
                    <a:pt x="365" y="102"/>
                  </a:cubicBezTo>
                  <a:cubicBezTo>
                    <a:pt x="322" y="141"/>
                    <a:pt x="333" y="192"/>
                    <a:pt x="334" y="193"/>
                  </a:cubicBezTo>
                  <a:cubicBezTo>
                    <a:pt x="337" y="206"/>
                    <a:pt x="331" y="221"/>
                    <a:pt x="319" y="228"/>
                  </a:cubicBezTo>
                  <a:cubicBezTo>
                    <a:pt x="306" y="235"/>
                    <a:pt x="291" y="234"/>
                    <a:pt x="280" y="224"/>
                  </a:cubicBezTo>
                  <a:cubicBezTo>
                    <a:pt x="278" y="222"/>
                    <a:pt x="214" y="167"/>
                    <a:pt x="138" y="207"/>
                  </a:cubicBezTo>
                  <a:cubicBezTo>
                    <a:pt x="101" y="227"/>
                    <a:pt x="67" y="292"/>
                    <a:pt x="75" y="362"/>
                  </a:cubicBezTo>
                  <a:cubicBezTo>
                    <a:pt x="77" y="380"/>
                    <a:pt x="65" y="396"/>
                    <a:pt x="47" y="398"/>
                  </a:cubicBezTo>
                  <a:cubicBezTo>
                    <a:pt x="29" y="401"/>
                    <a:pt x="13" y="388"/>
                    <a:pt x="11" y="370"/>
                  </a:cubicBezTo>
                  <a:cubicBezTo>
                    <a:pt x="0" y="280"/>
                    <a:pt x="42" y="186"/>
                    <a:pt x="108" y="150"/>
                  </a:cubicBezTo>
                  <a:cubicBezTo>
                    <a:pt x="173" y="115"/>
                    <a:pt x="231" y="126"/>
                    <a:pt x="271" y="143"/>
                  </a:cubicBezTo>
                  <a:cubicBezTo>
                    <a:pt x="276" y="116"/>
                    <a:pt x="290" y="83"/>
                    <a:pt x="322" y="54"/>
                  </a:cubicBezTo>
                  <a:cubicBezTo>
                    <a:pt x="371" y="9"/>
                    <a:pt x="455" y="0"/>
                    <a:pt x="530" y="30"/>
                  </a:cubicBezTo>
                  <a:cubicBezTo>
                    <a:pt x="611" y="63"/>
                    <a:pt x="661" y="133"/>
                    <a:pt x="667" y="222"/>
                  </a:cubicBezTo>
                  <a:cubicBezTo>
                    <a:pt x="673" y="327"/>
                    <a:pt x="635" y="428"/>
                    <a:pt x="566" y="494"/>
                  </a:cubicBezTo>
                  <a:cubicBezTo>
                    <a:pt x="523" y="534"/>
                    <a:pt x="473" y="555"/>
                    <a:pt x="422" y="555"/>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8"/>
            <p:cNvSpPr/>
            <p:nvPr/>
          </p:nvSpPr>
          <p:spPr bwMode="auto">
            <a:xfrm flipH="1">
              <a:off x="3654962" y="3714863"/>
              <a:ext cx="924040" cy="553946"/>
            </a:xfrm>
            <a:custGeom>
              <a:avLst/>
              <a:gdLst>
                <a:gd name="T0" fmla="*/ 434 w 500"/>
                <a:gd name="T1" fmla="*/ 300 h 300"/>
                <a:gd name="T2" fmla="*/ 425 w 500"/>
                <a:gd name="T3" fmla="*/ 299 h 300"/>
                <a:gd name="T4" fmla="*/ 403 w 500"/>
                <a:gd name="T5" fmla="*/ 260 h 300"/>
                <a:gd name="T6" fmla="*/ 403 w 500"/>
                <a:gd name="T7" fmla="*/ 260 h 300"/>
                <a:gd name="T8" fmla="*/ 401 w 500"/>
                <a:gd name="T9" fmla="*/ 101 h 300"/>
                <a:gd name="T10" fmla="*/ 373 w 500"/>
                <a:gd name="T11" fmla="*/ 80 h 300"/>
                <a:gd name="T12" fmla="*/ 302 w 500"/>
                <a:gd name="T13" fmla="*/ 93 h 300"/>
                <a:gd name="T14" fmla="*/ 284 w 500"/>
                <a:gd name="T15" fmla="*/ 162 h 300"/>
                <a:gd name="T16" fmla="*/ 264 w 500"/>
                <a:gd name="T17" fmla="*/ 202 h 300"/>
                <a:gd name="T18" fmla="*/ 223 w 500"/>
                <a:gd name="T19" fmla="*/ 182 h 300"/>
                <a:gd name="T20" fmla="*/ 129 w 500"/>
                <a:gd name="T21" fmla="*/ 120 h 300"/>
                <a:gd name="T22" fmla="*/ 73 w 500"/>
                <a:gd name="T23" fmla="*/ 177 h 300"/>
                <a:gd name="T24" fmla="*/ 91 w 500"/>
                <a:gd name="T25" fmla="*/ 231 h 300"/>
                <a:gd name="T26" fmla="*/ 103 w 500"/>
                <a:gd name="T27" fmla="*/ 275 h 300"/>
                <a:gd name="T28" fmla="*/ 59 w 500"/>
                <a:gd name="T29" fmla="*/ 287 h 300"/>
                <a:gd name="T30" fmla="*/ 9 w 500"/>
                <a:gd name="T31" fmla="*/ 165 h 300"/>
                <a:gd name="T32" fmla="*/ 119 w 500"/>
                <a:gd name="T33" fmla="*/ 56 h 300"/>
                <a:gd name="T34" fmla="*/ 231 w 500"/>
                <a:gd name="T35" fmla="*/ 86 h 300"/>
                <a:gd name="T36" fmla="*/ 255 w 500"/>
                <a:gd name="T37" fmla="*/ 48 h 300"/>
                <a:gd name="T38" fmla="*/ 389 w 500"/>
                <a:gd name="T39" fmla="*/ 17 h 300"/>
                <a:gd name="T40" fmla="*/ 457 w 500"/>
                <a:gd name="T41" fmla="*/ 69 h 300"/>
                <a:gd name="T42" fmla="*/ 465 w 500"/>
                <a:gd name="T43" fmla="*/ 276 h 300"/>
                <a:gd name="T44" fmla="*/ 434 w 500"/>
                <a:gd name="T45"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300">
                  <a:moveTo>
                    <a:pt x="434" y="300"/>
                  </a:moveTo>
                  <a:cubicBezTo>
                    <a:pt x="431" y="300"/>
                    <a:pt x="428" y="300"/>
                    <a:pt x="425" y="299"/>
                  </a:cubicBezTo>
                  <a:cubicBezTo>
                    <a:pt x="408" y="295"/>
                    <a:pt x="398" y="277"/>
                    <a:pt x="403" y="260"/>
                  </a:cubicBezTo>
                  <a:cubicBezTo>
                    <a:pt x="403" y="260"/>
                    <a:pt x="403" y="260"/>
                    <a:pt x="403" y="260"/>
                  </a:cubicBezTo>
                  <a:cubicBezTo>
                    <a:pt x="411" y="230"/>
                    <a:pt x="426" y="144"/>
                    <a:pt x="401" y="101"/>
                  </a:cubicBezTo>
                  <a:cubicBezTo>
                    <a:pt x="394" y="90"/>
                    <a:pt x="386" y="83"/>
                    <a:pt x="373" y="80"/>
                  </a:cubicBezTo>
                  <a:cubicBezTo>
                    <a:pt x="341" y="72"/>
                    <a:pt x="318" y="77"/>
                    <a:pt x="302" y="93"/>
                  </a:cubicBezTo>
                  <a:cubicBezTo>
                    <a:pt x="283" y="113"/>
                    <a:pt x="280" y="148"/>
                    <a:pt x="284" y="162"/>
                  </a:cubicBezTo>
                  <a:cubicBezTo>
                    <a:pt x="290" y="178"/>
                    <a:pt x="280" y="196"/>
                    <a:pt x="264" y="202"/>
                  </a:cubicBezTo>
                  <a:cubicBezTo>
                    <a:pt x="247" y="207"/>
                    <a:pt x="229" y="199"/>
                    <a:pt x="223" y="182"/>
                  </a:cubicBezTo>
                  <a:cubicBezTo>
                    <a:pt x="220" y="175"/>
                    <a:pt x="194" y="110"/>
                    <a:pt x="129" y="120"/>
                  </a:cubicBezTo>
                  <a:cubicBezTo>
                    <a:pt x="85" y="127"/>
                    <a:pt x="75" y="165"/>
                    <a:pt x="73" y="177"/>
                  </a:cubicBezTo>
                  <a:cubicBezTo>
                    <a:pt x="69" y="200"/>
                    <a:pt x="76" y="223"/>
                    <a:pt x="91" y="231"/>
                  </a:cubicBezTo>
                  <a:cubicBezTo>
                    <a:pt x="107" y="240"/>
                    <a:pt x="112" y="259"/>
                    <a:pt x="103" y="275"/>
                  </a:cubicBezTo>
                  <a:cubicBezTo>
                    <a:pt x="95" y="291"/>
                    <a:pt x="75" y="296"/>
                    <a:pt x="59" y="287"/>
                  </a:cubicBezTo>
                  <a:cubicBezTo>
                    <a:pt x="20" y="265"/>
                    <a:pt x="0" y="216"/>
                    <a:pt x="9" y="165"/>
                  </a:cubicBezTo>
                  <a:cubicBezTo>
                    <a:pt x="19" y="107"/>
                    <a:pt x="61" y="66"/>
                    <a:pt x="119" y="56"/>
                  </a:cubicBezTo>
                  <a:cubicBezTo>
                    <a:pt x="166" y="49"/>
                    <a:pt x="203" y="64"/>
                    <a:pt x="231" y="86"/>
                  </a:cubicBezTo>
                  <a:cubicBezTo>
                    <a:pt x="236" y="72"/>
                    <a:pt x="245" y="59"/>
                    <a:pt x="255" y="48"/>
                  </a:cubicBezTo>
                  <a:cubicBezTo>
                    <a:pt x="278" y="24"/>
                    <a:pt x="319" y="0"/>
                    <a:pt x="389" y="17"/>
                  </a:cubicBezTo>
                  <a:cubicBezTo>
                    <a:pt x="418" y="25"/>
                    <a:pt x="442" y="42"/>
                    <a:pt x="457" y="69"/>
                  </a:cubicBezTo>
                  <a:cubicBezTo>
                    <a:pt x="500" y="142"/>
                    <a:pt x="469" y="263"/>
                    <a:pt x="465" y="276"/>
                  </a:cubicBezTo>
                  <a:cubicBezTo>
                    <a:pt x="461" y="291"/>
                    <a:pt x="448" y="300"/>
                    <a:pt x="434"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9"/>
            <p:cNvSpPr/>
            <p:nvPr/>
          </p:nvSpPr>
          <p:spPr bwMode="auto">
            <a:xfrm flipH="1">
              <a:off x="3677645" y="3163304"/>
              <a:ext cx="404715" cy="553946"/>
            </a:xfrm>
            <a:custGeom>
              <a:avLst/>
              <a:gdLst>
                <a:gd name="T0" fmla="*/ 186 w 219"/>
                <a:gd name="T1" fmla="*/ 300 h 300"/>
                <a:gd name="T2" fmla="*/ 186 w 219"/>
                <a:gd name="T3" fmla="*/ 300 h 300"/>
                <a:gd name="T4" fmla="*/ 154 w 219"/>
                <a:gd name="T5" fmla="*/ 268 h 300"/>
                <a:gd name="T6" fmla="*/ 131 w 219"/>
                <a:gd name="T7" fmla="*/ 72 h 300"/>
                <a:gd name="T8" fmla="*/ 109 w 219"/>
                <a:gd name="T9" fmla="*/ 65 h 300"/>
                <a:gd name="T10" fmla="*/ 64 w 219"/>
                <a:gd name="T11" fmla="*/ 108 h 300"/>
                <a:gd name="T12" fmla="*/ 32 w 219"/>
                <a:gd name="T13" fmla="*/ 140 h 300"/>
                <a:gd name="T14" fmla="*/ 32 w 219"/>
                <a:gd name="T15" fmla="*/ 140 h 300"/>
                <a:gd name="T16" fmla="*/ 0 w 219"/>
                <a:gd name="T17" fmla="*/ 108 h 300"/>
                <a:gd name="T18" fmla="*/ 109 w 219"/>
                <a:gd name="T19" fmla="*/ 0 h 300"/>
                <a:gd name="T20" fmla="*/ 177 w 219"/>
                <a:gd name="T21" fmla="*/ 26 h 300"/>
                <a:gd name="T22" fmla="*/ 218 w 219"/>
                <a:gd name="T23" fmla="*/ 268 h 300"/>
                <a:gd name="T24" fmla="*/ 186 w 219"/>
                <a:gd name="T25"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300">
                  <a:moveTo>
                    <a:pt x="186" y="300"/>
                  </a:moveTo>
                  <a:cubicBezTo>
                    <a:pt x="186" y="300"/>
                    <a:pt x="186" y="300"/>
                    <a:pt x="186" y="300"/>
                  </a:cubicBezTo>
                  <a:cubicBezTo>
                    <a:pt x="168" y="300"/>
                    <a:pt x="154" y="286"/>
                    <a:pt x="154" y="268"/>
                  </a:cubicBezTo>
                  <a:cubicBezTo>
                    <a:pt x="154" y="179"/>
                    <a:pt x="154" y="95"/>
                    <a:pt x="131" y="72"/>
                  </a:cubicBezTo>
                  <a:cubicBezTo>
                    <a:pt x="128" y="69"/>
                    <a:pt x="123" y="65"/>
                    <a:pt x="109" y="65"/>
                  </a:cubicBezTo>
                  <a:cubicBezTo>
                    <a:pt x="68" y="65"/>
                    <a:pt x="64" y="98"/>
                    <a:pt x="64" y="108"/>
                  </a:cubicBezTo>
                  <a:cubicBezTo>
                    <a:pt x="64" y="126"/>
                    <a:pt x="50" y="140"/>
                    <a:pt x="32" y="140"/>
                  </a:cubicBezTo>
                  <a:cubicBezTo>
                    <a:pt x="32" y="140"/>
                    <a:pt x="32" y="140"/>
                    <a:pt x="32" y="140"/>
                  </a:cubicBezTo>
                  <a:cubicBezTo>
                    <a:pt x="14" y="140"/>
                    <a:pt x="0" y="126"/>
                    <a:pt x="0" y="108"/>
                  </a:cubicBezTo>
                  <a:cubicBezTo>
                    <a:pt x="0" y="64"/>
                    <a:pt x="29" y="0"/>
                    <a:pt x="109" y="0"/>
                  </a:cubicBezTo>
                  <a:cubicBezTo>
                    <a:pt x="137" y="0"/>
                    <a:pt x="160" y="9"/>
                    <a:pt x="177" y="26"/>
                  </a:cubicBezTo>
                  <a:cubicBezTo>
                    <a:pt x="219" y="69"/>
                    <a:pt x="219" y="152"/>
                    <a:pt x="218" y="268"/>
                  </a:cubicBezTo>
                  <a:cubicBezTo>
                    <a:pt x="218" y="286"/>
                    <a:pt x="204" y="300"/>
                    <a:pt x="186"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0"/>
            <p:cNvSpPr/>
            <p:nvPr/>
          </p:nvSpPr>
          <p:spPr bwMode="auto">
            <a:xfrm flipH="1">
              <a:off x="2197272" y="2429087"/>
              <a:ext cx="1456497" cy="2165644"/>
            </a:xfrm>
            <a:custGeom>
              <a:avLst/>
              <a:gdLst>
                <a:gd name="T0" fmla="*/ 291 w 788"/>
                <a:gd name="T1" fmla="*/ 1174 h 1174"/>
                <a:gd name="T2" fmla="*/ 265 w 788"/>
                <a:gd name="T3" fmla="*/ 1173 h 1174"/>
                <a:gd name="T4" fmla="*/ 78 w 788"/>
                <a:gd name="T5" fmla="*/ 1075 h 1174"/>
                <a:gd name="T6" fmla="*/ 7 w 788"/>
                <a:gd name="T7" fmla="*/ 812 h 1174"/>
                <a:gd name="T8" fmla="*/ 7 w 788"/>
                <a:gd name="T9" fmla="*/ 33 h 1174"/>
                <a:gd name="T10" fmla="*/ 39 w 788"/>
                <a:gd name="T11" fmla="*/ 0 h 1174"/>
                <a:gd name="T12" fmla="*/ 71 w 788"/>
                <a:gd name="T13" fmla="*/ 33 h 1174"/>
                <a:gd name="T14" fmla="*/ 71 w 788"/>
                <a:gd name="T15" fmla="*/ 813 h 1174"/>
                <a:gd name="T16" fmla="*/ 71 w 788"/>
                <a:gd name="T17" fmla="*/ 816 h 1174"/>
                <a:gd name="T18" fmla="*/ 131 w 788"/>
                <a:gd name="T19" fmla="*/ 1037 h 1174"/>
                <a:gd name="T20" fmla="*/ 271 w 788"/>
                <a:gd name="T21" fmla="*/ 1108 h 1174"/>
                <a:gd name="T22" fmla="*/ 404 w 788"/>
                <a:gd name="T23" fmla="*/ 1068 h 1174"/>
                <a:gd name="T24" fmla="*/ 437 w 788"/>
                <a:gd name="T25" fmla="*/ 1061 h 1174"/>
                <a:gd name="T26" fmla="*/ 637 w 788"/>
                <a:gd name="T27" fmla="*/ 1027 h 1174"/>
                <a:gd name="T28" fmla="*/ 711 w 788"/>
                <a:gd name="T29" fmla="*/ 809 h 1174"/>
                <a:gd name="T30" fmla="*/ 650 w 788"/>
                <a:gd name="T31" fmla="*/ 707 h 1174"/>
                <a:gd name="T32" fmla="*/ 543 w 788"/>
                <a:gd name="T33" fmla="*/ 671 h 1174"/>
                <a:gd name="T34" fmla="*/ 516 w 788"/>
                <a:gd name="T35" fmla="*/ 661 h 1174"/>
                <a:gd name="T36" fmla="*/ 507 w 788"/>
                <a:gd name="T37" fmla="*/ 634 h 1174"/>
                <a:gd name="T38" fmla="*/ 484 w 788"/>
                <a:gd name="T39" fmla="*/ 518 h 1174"/>
                <a:gd name="T40" fmla="*/ 423 w 788"/>
                <a:gd name="T41" fmla="*/ 493 h 1174"/>
                <a:gd name="T42" fmla="*/ 420 w 788"/>
                <a:gd name="T43" fmla="*/ 493 h 1174"/>
                <a:gd name="T44" fmla="*/ 337 w 788"/>
                <a:gd name="T45" fmla="*/ 588 h 1174"/>
                <a:gd name="T46" fmla="*/ 304 w 788"/>
                <a:gd name="T47" fmla="*/ 620 h 1174"/>
                <a:gd name="T48" fmla="*/ 273 w 788"/>
                <a:gd name="T49" fmla="*/ 587 h 1174"/>
                <a:gd name="T50" fmla="*/ 424 w 788"/>
                <a:gd name="T51" fmla="*/ 428 h 1174"/>
                <a:gd name="T52" fmla="*/ 533 w 788"/>
                <a:gd name="T53" fmla="*/ 476 h 1174"/>
                <a:gd name="T54" fmla="*/ 573 w 788"/>
                <a:gd name="T55" fmla="*/ 607 h 1174"/>
                <a:gd name="T56" fmla="*/ 691 w 788"/>
                <a:gd name="T57" fmla="*/ 656 h 1174"/>
                <a:gd name="T58" fmla="*/ 775 w 788"/>
                <a:gd name="T59" fmla="*/ 803 h 1174"/>
                <a:gd name="T60" fmla="*/ 679 w 788"/>
                <a:gd name="T61" fmla="*/ 1076 h 1174"/>
                <a:gd name="T62" fmla="*/ 434 w 788"/>
                <a:gd name="T63" fmla="*/ 1127 h 1174"/>
                <a:gd name="T64" fmla="*/ 291 w 788"/>
                <a:gd name="T65"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8" h="1174">
                  <a:moveTo>
                    <a:pt x="291" y="1174"/>
                  </a:moveTo>
                  <a:cubicBezTo>
                    <a:pt x="283" y="1174"/>
                    <a:pt x="274" y="1174"/>
                    <a:pt x="265" y="1173"/>
                  </a:cubicBezTo>
                  <a:cubicBezTo>
                    <a:pt x="189" y="1166"/>
                    <a:pt x="117" y="1128"/>
                    <a:pt x="78" y="1075"/>
                  </a:cubicBezTo>
                  <a:cubicBezTo>
                    <a:pt x="0" y="966"/>
                    <a:pt x="6" y="828"/>
                    <a:pt x="7" y="812"/>
                  </a:cubicBezTo>
                  <a:cubicBezTo>
                    <a:pt x="7" y="33"/>
                    <a:pt x="7" y="33"/>
                    <a:pt x="7" y="33"/>
                  </a:cubicBezTo>
                  <a:cubicBezTo>
                    <a:pt x="7" y="15"/>
                    <a:pt x="21" y="0"/>
                    <a:pt x="39" y="0"/>
                  </a:cubicBezTo>
                  <a:cubicBezTo>
                    <a:pt x="57" y="0"/>
                    <a:pt x="71" y="15"/>
                    <a:pt x="71" y="33"/>
                  </a:cubicBezTo>
                  <a:cubicBezTo>
                    <a:pt x="71" y="813"/>
                    <a:pt x="71" y="813"/>
                    <a:pt x="71" y="813"/>
                  </a:cubicBezTo>
                  <a:cubicBezTo>
                    <a:pt x="71" y="814"/>
                    <a:pt x="71" y="815"/>
                    <a:pt x="71" y="816"/>
                  </a:cubicBezTo>
                  <a:cubicBezTo>
                    <a:pt x="71" y="817"/>
                    <a:pt x="63" y="943"/>
                    <a:pt x="131" y="1037"/>
                  </a:cubicBezTo>
                  <a:cubicBezTo>
                    <a:pt x="159" y="1075"/>
                    <a:pt x="214" y="1103"/>
                    <a:pt x="271" y="1108"/>
                  </a:cubicBezTo>
                  <a:cubicBezTo>
                    <a:pt x="323" y="1113"/>
                    <a:pt x="370" y="1099"/>
                    <a:pt x="404" y="1068"/>
                  </a:cubicBezTo>
                  <a:cubicBezTo>
                    <a:pt x="413" y="1059"/>
                    <a:pt x="426" y="1057"/>
                    <a:pt x="437" y="1061"/>
                  </a:cubicBezTo>
                  <a:cubicBezTo>
                    <a:pt x="442" y="1063"/>
                    <a:pt x="550" y="1101"/>
                    <a:pt x="637" y="1027"/>
                  </a:cubicBezTo>
                  <a:cubicBezTo>
                    <a:pt x="698" y="974"/>
                    <a:pt x="721" y="907"/>
                    <a:pt x="711" y="809"/>
                  </a:cubicBezTo>
                  <a:cubicBezTo>
                    <a:pt x="707" y="772"/>
                    <a:pt x="685" y="734"/>
                    <a:pt x="650" y="707"/>
                  </a:cubicBezTo>
                  <a:cubicBezTo>
                    <a:pt x="617" y="680"/>
                    <a:pt x="578" y="667"/>
                    <a:pt x="543" y="671"/>
                  </a:cubicBezTo>
                  <a:cubicBezTo>
                    <a:pt x="533" y="672"/>
                    <a:pt x="523" y="669"/>
                    <a:pt x="516" y="661"/>
                  </a:cubicBezTo>
                  <a:cubicBezTo>
                    <a:pt x="509" y="654"/>
                    <a:pt x="505" y="644"/>
                    <a:pt x="507" y="634"/>
                  </a:cubicBezTo>
                  <a:cubicBezTo>
                    <a:pt x="510" y="613"/>
                    <a:pt x="512" y="551"/>
                    <a:pt x="484" y="518"/>
                  </a:cubicBezTo>
                  <a:cubicBezTo>
                    <a:pt x="470" y="501"/>
                    <a:pt x="450" y="493"/>
                    <a:pt x="423" y="493"/>
                  </a:cubicBezTo>
                  <a:cubicBezTo>
                    <a:pt x="422" y="493"/>
                    <a:pt x="421" y="493"/>
                    <a:pt x="420" y="493"/>
                  </a:cubicBezTo>
                  <a:cubicBezTo>
                    <a:pt x="364" y="493"/>
                    <a:pt x="339" y="521"/>
                    <a:pt x="337" y="588"/>
                  </a:cubicBezTo>
                  <a:cubicBezTo>
                    <a:pt x="337" y="606"/>
                    <a:pt x="322" y="620"/>
                    <a:pt x="304" y="620"/>
                  </a:cubicBezTo>
                  <a:cubicBezTo>
                    <a:pt x="286" y="619"/>
                    <a:pt x="272" y="604"/>
                    <a:pt x="273" y="587"/>
                  </a:cubicBezTo>
                  <a:cubicBezTo>
                    <a:pt x="275" y="447"/>
                    <a:pt x="368" y="427"/>
                    <a:pt x="424" y="428"/>
                  </a:cubicBezTo>
                  <a:cubicBezTo>
                    <a:pt x="470" y="429"/>
                    <a:pt x="507" y="445"/>
                    <a:pt x="533" y="476"/>
                  </a:cubicBezTo>
                  <a:cubicBezTo>
                    <a:pt x="567" y="516"/>
                    <a:pt x="573" y="570"/>
                    <a:pt x="573" y="607"/>
                  </a:cubicBezTo>
                  <a:cubicBezTo>
                    <a:pt x="614" y="611"/>
                    <a:pt x="655" y="628"/>
                    <a:pt x="691" y="656"/>
                  </a:cubicBezTo>
                  <a:cubicBezTo>
                    <a:pt x="739" y="695"/>
                    <a:pt x="770" y="748"/>
                    <a:pt x="775" y="803"/>
                  </a:cubicBezTo>
                  <a:cubicBezTo>
                    <a:pt x="788" y="920"/>
                    <a:pt x="756" y="1010"/>
                    <a:pt x="679" y="1076"/>
                  </a:cubicBezTo>
                  <a:cubicBezTo>
                    <a:pt x="587" y="1155"/>
                    <a:pt x="477" y="1138"/>
                    <a:pt x="434" y="1127"/>
                  </a:cubicBezTo>
                  <a:cubicBezTo>
                    <a:pt x="394" y="1158"/>
                    <a:pt x="345" y="1174"/>
                    <a:pt x="291" y="11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1"/>
            <p:cNvSpPr/>
            <p:nvPr/>
          </p:nvSpPr>
          <p:spPr bwMode="auto">
            <a:xfrm flipH="1">
              <a:off x="1988347" y="2547277"/>
              <a:ext cx="893000" cy="1427845"/>
            </a:xfrm>
            <a:custGeom>
              <a:avLst/>
              <a:gdLst>
                <a:gd name="T0" fmla="*/ 325 w 483"/>
                <a:gd name="T1" fmla="*/ 774 h 774"/>
                <a:gd name="T2" fmla="*/ 293 w 483"/>
                <a:gd name="T3" fmla="*/ 749 h 774"/>
                <a:gd name="T4" fmla="*/ 318 w 483"/>
                <a:gd name="T5" fmla="*/ 710 h 774"/>
                <a:gd name="T6" fmla="*/ 418 w 483"/>
                <a:gd name="T7" fmla="*/ 557 h 774"/>
                <a:gd name="T8" fmla="*/ 302 w 483"/>
                <a:gd name="T9" fmla="*/ 406 h 774"/>
                <a:gd name="T10" fmla="*/ 276 w 483"/>
                <a:gd name="T11" fmla="*/ 381 h 774"/>
                <a:gd name="T12" fmla="*/ 290 w 483"/>
                <a:gd name="T13" fmla="*/ 347 h 774"/>
                <a:gd name="T14" fmla="*/ 361 w 483"/>
                <a:gd name="T15" fmla="*/ 246 h 774"/>
                <a:gd name="T16" fmla="*/ 331 w 483"/>
                <a:gd name="T17" fmla="*/ 132 h 774"/>
                <a:gd name="T18" fmla="*/ 160 w 483"/>
                <a:gd name="T19" fmla="*/ 86 h 774"/>
                <a:gd name="T20" fmla="*/ 67 w 483"/>
                <a:gd name="T21" fmla="*/ 180 h 774"/>
                <a:gd name="T22" fmla="*/ 31 w 483"/>
                <a:gd name="T23" fmla="*/ 208 h 774"/>
                <a:gd name="T24" fmla="*/ 3 w 483"/>
                <a:gd name="T25" fmla="*/ 172 h 774"/>
                <a:gd name="T26" fmla="*/ 145 w 483"/>
                <a:gd name="T27" fmla="*/ 23 h 774"/>
                <a:gd name="T28" fmla="*/ 384 w 483"/>
                <a:gd name="T29" fmla="*/ 95 h 774"/>
                <a:gd name="T30" fmla="*/ 424 w 483"/>
                <a:gd name="T31" fmla="*/ 259 h 774"/>
                <a:gd name="T32" fmla="*/ 369 w 483"/>
                <a:gd name="T33" fmla="*/ 363 h 774"/>
                <a:gd name="T34" fmla="*/ 483 w 483"/>
                <a:gd name="T35" fmla="*/ 557 h 774"/>
                <a:gd name="T36" fmla="*/ 332 w 483"/>
                <a:gd name="T37" fmla="*/ 774 h 774"/>
                <a:gd name="T38" fmla="*/ 325 w 483"/>
                <a:gd name="T39"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3" h="774">
                  <a:moveTo>
                    <a:pt x="325" y="774"/>
                  </a:moveTo>
                  <a:cubicBezTo>
                    <a:pt x="310" y="774"/>
                    <a:pt x="297" y="764"/>
                    <a:pt x="293" y="749"/>
                  </a:cubicBezTo>
                  <a:cubicBezTo>
                    <a:pt x="290" y="732"/>
                    <a:pt x="300" y="714"/>
                    <a:pt x="318" y="710"/>
                  </a:cubicBezTo>
                  <a:cubicBezTo>
                    <a:pt x="323" y="709"/>
                    <a:pt x="418" y="685"/>
                    <a:pt x="418" y="557"/>
                  </a:cubicBezTo>
                  <a:cubicBezTo>
                    <a:pt x="418" y="466"/>
                    <a:pt x="350" y="414"/>
                    <a:pt x="302" y="406"/>
                  </a:cubicBezTo>
                  <a:cubicBezTo>
                    <a:pt x="289" y="404"/>
                    <a:pt x="279" y="394"/>
                    <a:pt x="276" y="381"/>
                  </a:cubicBezTo>
                  <a:cubicBezTo>
                    <a:pt x="273" y="368"/>
                    <a:pt x="279" y="354"/>
                    <a:pt x="290" y="347"/>
                  </a:cubicBezTo>
                  <a:cubicBezTo>
                    <a:pt x="290" y="347"/>
                    <a:pt x="348" y="307"/>
                    <a:pt x="361" y="246"/>
                  </a:cubicBezTo>
                  <a:cubicBezTo>
                    <a:pt x="368" y="209"/>
                    <a:pt x="358" y="171"/>
                    <a:pt x="331" y="132"/>
                  </a:cubicBezTo>
                  <a:cubicBezTo>
                    <a:pt x="303" y="91"/>
                    <a:pt x="226" y="70"/>
                    <a:pt x="160" y="86"/>
                  </a:cubicBezTo>
                  <a:cubicBezTo>
                    <a:pt x="129" y="93"/>
                    <a:pt x="75" y="116"/>
                    <a:pt x="67" y="180"/>
                  </a:cubicBezTo>
                  <a:cubicBezTo>
                    <a:pt x="65" y="198"/>
                    <a:pt x="48" y="211"/>
                    <a:pt x="31" y="208"/>
                  </a:cubicBezTo>
                  <a:cubicBezTo>
                    <a:pt x="13" y="206"/>
                    <a:pt x="0" y="190"/>
                    <a:pt x="3" y="172"/>
                  </a:cubicBezTo>
                  <a:cubicBezTo>
                    <a:pt x="12" y="97"/>
                    <a:pt x="64" y="42"/>
                    <a:pt x="145" y="23"/>
                  </a:cubicBezTo>
                  <a:cubicBezTo>
                    <a:pt x="238" y="0"/>
                    <a:pt x="341" y="32"/>
                    <a:pt x="384" y="95"/>
                  </a:cubicBezTo>
                  <a:cubicBezTo>
                    <a:pt x="421" y="150"/>
                    <a:pt x="435" y="205"/>
                    <a:pt x="424" y="259"/>
                  </a:cubicBezTo>
                  <a:cubicBezTo>
                    <a:pt x="415" y="303"/>
                    <a:pt x="391" y="338"/>
                    <a:pt x="369" y="363"/>
                  </a:cubicBezTo>
                  <a:cubicBezTo>
                    <a:pt x="427" y="394"/>
                    <a:pt x="483" y="460"/>
                    <a:pt x="483" y="557"/>
                  </a:cubicBezTo>
                  <a:cubicBezTo>
                    <a:pt x="483" y="702"/>
                    <a:pt x="384" y="762"/>
                    <a:pt x="332" y="774"/>
                  </a:cubicBezTo>
                  <a:cubicBezTo>
                    <a:pt x="330" y="774"/>
                    <a:pt x="327" y="774"/>
                    <a:pt x="325" y="7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2"/>
            <p:cNvSpPr/>
            <p:nvPr/>
          </p:nvSpPr>
          <p:spPr bwMode="auto">
            <a:xfrm flipH="1">
              <a:off x="2409777" y="1961097"/>
              <a:ext cx="1243992" cy="1023130"/>
            </a:xfrm>
            <a:custGeom>
              <a:avLst/>
              <a:gdLst>
                <a:gd name="T0" fmla="*/ 251 w 673"/>
                <a:gd name="T1" fmla="*/ 555 h 555"/>
                <a:gd name="T2" fmla="*/ 108 w 673"/>
                <a:gd name="T3" fmla="*/ 494 h 555"/>
                <a:gd name="T4" fmla="*/ 7 w 673"/>
                <a:gd name="T5" fmla="*/ 222 h 555"/>
                <a:gd name="T6" fmla="*/ 143 w 673"/>
                <a:gd name="T7" fmla="*/ 30 h 555"/>
                <a:gd name="T8" fmla="*/ 352 w 673"/>
                <a:gd name="T9" fmla="*/ 54 h 555"/>
                <a:gd name="T10" fmla="*/ 403 w 673"/>
                <a:gd name="T11" fmla="*/ 143 h 555"/>
                <a:gd name="T12" fmla="*/ 566 w 673"/>
                <a:gd name="T13" fmla="*/ 150 h 555"/>
                <a:gd name="T14" fmla="*/ 663 w 673"/>
                <a:gd name="T15" fmla="*/ 370 h 555"/>
                <a:gd name="T16" fmla="*/ 626 w 673"/>
                <a:gd name="T17" fmla="*/ 398 h 555"/>
                <a:gd name="T18" fmla="*/ 598 w 673"/>
                <a:gd name="T19" fmla="*/ 362 h 555"/>
                <a:gd name="T20" fmla="*/ 535 w 673"/>
                <a:gd name="T21" fmla="*/ 207 h 555"/>
                <a:gd name="T22" fmla="*/ 393 w 673"/>
                <a:gd name="T23" fmla="*/ 224 h 555"/>
                <a:gd name="T24" fmla="*/ 355 w 673"/>
                <a:gd name="T25" fmla="*/ 228 h 555"/>
                <a:gd name="T26" fmla="*/ 340 w 673"/>
                <a:gd name="T27" fmla="*/ 193 h 555"/>
                <a:gd name="T28" fmla="*/ 308 w 673"/>
                <a:gd name="T29" fmla="*/ 102 h 555"/>
                <a:gd name="T30" fmla="*/ 168 w 673"/>
                <a:gd name="T31" fmla="*/ 90 h 555"/>
                <a:gd name="T32" fmla="*/ 71 w 673"/>
                <a:gd name="T33" fmla="*/ 226 h 555"/>
                <a:gd name="T34" fmla="*/ 152 w 673"/>
                <a:gd name="T35" fmla="*/ 446 h 555"/>
                <a:gd name="T36" fmla="*/ 265 w 673"/>
                <a:gd name="T37" fmla="*/ 490 h 555"/>
                <a:gd name="T38" fmla="*/ 330 w 673"/>
                <a:gd name="T39" fmla="*/ 427 h 555"/>
                <a:gd name="T40" fmla="*/ 298 w 673"/>
                <a:gd name="T41" fmla="*/ 340 h 555"/>
                <a:gd name="T42" fmla="*/ 253 w 673"/>
                <a:gd name="T43" fmla="*/ 333 h 555"/>
                <a:gd name="T44" fmla="*/ 230 w 673"/>
                <a:gd name="T45" fmla="*/ 354 h 555"/>
                <a:gd name="T46" fmla="*/ 188 w 673"/>
                <a:gd name="T47" fmla="*/ 371 h 555"/>
                <a:gd name="T48" fmla="*/ 171 w 673"/>
                <a:gd name="T49" fmla="*/ 328 h 555"/>
                <a:gd name="T50" fmla="*/ 230 w 673"/>
                <a:gd name="T51" fmla="*/ 272 h 555"/>
                <a:gd name="T52" fmla="*/ 327 w 673"/>
                <a:gd name="T53" fmla="*/ 283 h 555"/>
                <a:gd name="T54" fmla="*/ 394 w 673"/>
                <a:gd name="T55" fmla="*/ 438 h 555"/>
                <a:gd name="T56" fmla="*/ 273 w 673"/>
                <a:gd name="T57" fmla="*/ 554 h 555"/>
                <a:gd name="T58" fmla="*/ 251 w 673"/>
                <a:gd name="T5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3" h="555">
                  <a:moveTo>
                    <a:pt x="251" y="555"/>
                  </a:moveTo>
                  <a:cubicBezTo>
                    <a:pt x="201" y="555"/>
                    <a:pt x="151" y="534"/>
                    <a:pt x="108" y="494"/>
                  </a:cubicBezTo>
                  <a:cubicBezTo>
                    <a:pt x="38" y="428"/>
                    <a:pt x="0" y="327"/>
                    <a:pt x="7" y="222"/>
                  </a:cubicBezTo>
                  <a:cubicBezTo>
                    <a:pt x="12" y="133"/>
                    <a:pt x="62" y="63"/>
                    <a:pt x="143" y="30"/>
                  </a:cubicBezTo>
                  <a:cubicBezTo>
                    <a:pt x="219" y="0"/>
                    <a:pt x="302" y="9"/>
                    <a:pt x="352" y="54"/>
                  </a:cubicBezTo>
                  <a:cubicBezTo>
                    <a:pt x="383" y="83"/>
                    <a:pt x="397" y="116"/>
                    <a:pt x="403" y="143"/>
                  </a:cubicBezTo>
                  <a:cubicBezTo>
                    <a:pt x="442" y="126"/>
                    <a:pt x="501" y="115"/>
                    <a:pt x="566" y="150"/>
                  </a:cubicBezTo>
                  <a:cubicBezTo>
                    <a:pt x="632" y="186"/>
                    <a:pt x="673" y="280"/>
                    <a:pt x="663" y="370"/>
                  </a:cubicBezTo>
                  <a:cubicBezTo>
                    <a:pt x="660" y="388"/>
                    <a:pt x="644" y="401"/>
                    <a:pt x="626" y="398"/>
                  </a:cubicBezTo>
                  <a:cubicBezTo>
                    <a:pt x="609" y="396"/>
                    <a:pt x="596" y="380"/>
                    <a:pt x="598" y="362"/>
                  </a:cubicBezTo>
                  <a:cubicBezTo>
                    <a:pt x="607" y="292"/>
                    <a:pt x="572" y="227"/>
                    <a:pt x="535" y="207"/>
                  </a:cubicBezTo>
                  <a:cubicBezTo>
                    <a:pt x="458" y="166"/>
                    <a:pt x="394" y="224"/>
                    <a:pt x="393" y="224"/>
                  </a:cubicBezTo>
                  <a:cubicBezTo>
                    <a:pt x="383" y="234"/>
                    <a:pt x="367" y="235"/>
                    <a:pt x="355" y="228"/>
                  </a:cubicBezTo>
                  <a:cubicBezTo>
                    <a:pt x="343" y="221"/>
                    <a:pt x="336" y="206"/>
                    <a:pt x="340" y="193"/>
                  </a:cubicBezTo>
                  <a:cubicBezTo>
                    <a:pt x="340" y="191"/>
                    <a:pt x="351" y="141"/>
                    <a:pt x="308" y="102"/>
                  </a:cubicBezTo>
                  <a:cubicBezTo>
                    <a:pt x="278" y="75"/>
                    <a:pt x="219" y="70"/>
                    <a:pt x="168" y="90"/>
                  </a:cubicBezTo>
                  <a:cubicBezTo>
                    <a:pt x="141" y="101"/>
                    <a:pt x="77" y="137"/>
                    <a:pt x="71" y="226"/>
                  </a:cubicBezTo>
                  <a:cubicBezTo>
                    <a:pt x="66" y="310"/>
                    <a:pt x="97" y="395"/>
                    <a:pt x="152" y="446"/>
                  </a:cubicBezTo>
                  <a:cubicBezTo>
                    <a:pt x="187" y="479"/>
                    <a:pt x="227" y="494"/>
                    <a:pt x="265" y="490"/>
                  </a:cubicBezTo>
                  <a:cubicBezTo>
                    <a:pt x="313" y="484"/>
                    <a:pt x="327" y="448"/>
                    <a:pt x="330" y="427"/>
                  </a:cubicBezTo>
                  <a:cubicBezTo>
                    <a:pt x="337" y="391"/>
                    <a:pt x="322" y="353"/>
                    <a:pt x="298" y="340"/>
                  </a:cubicBezTo>
                  <a:cubicBezTo>
                    <a:pt x="280" y="331"/>
                    <a:pt x="265" y="329"/>
                    <a:pt x="253" y="333"/>
                  </a:cubicBezTo>
                  <a:cubicBezTo>
                    <a:pt x="238" y="338"/>
                    <a:pt x="230" y="354"/>
                    <a:pt x="230" y="354"/>
                  </a:cubicBezTo>
                  <a:cubicBezTo>
                    <a:pt x="223" y="370"/>
                    <a:pt x="204" y="378"/>
                    <a:pt x="188" y="371"/>
                  </a:cubicBezTo>
                  <a:cubicBezTo>
                    <a:pt x="171" y="364"/>
                    <a:pt x="164" y="345"/>
                    <a:pt x="171" y="328"/>
                  </a:cubicBezTo>
                  <a:cubicBezTo>
                    <a:pt x="172" y="324"/>
                    <a:pt x="189" y="287"/>
                    <a:pt x="230" y="272"/>
                  </a:cubicBezTo>
                  <a:cubicBezTo>
                    <a:pt x="260" y="261"/>
                    <a:pt x="292" y="265"/>
                    <a:pt x="327" y="283"/>
                  </a:cubicBezTo>
                  <a:cubicBezTo>
                    <a:pt x="377" y="308"/>
                    <a:pt x="405" y="374"/>
                    <a:pt x="394" y="438"/>
                  </a:cubicBezTo>
                  <a:cubicBezTo>
                    <a:pt x="383" y="502"/>
                    <a:pt x="336" y="546"/>
                    <a:pt x="273" y="554"/>
                  </a:cubicBezTo>
                  <a:cubicBezTo>
                    <a:pt x="265" y="555"/>
                    <a:pt x="258" y="555"/>
                    <a:pt x="251" y="555"/>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3"/>
            <p:cNvSpPr/>
            <p:nvPr/>
          </p:nvSpPr>
          <p:spPr bwMode="auto">
            <a:xfrm flipH="1">
              <a:off x="2742861" y="3714863"/>
              <a:ext cx="922846" cy="553946"/>
            </a:xfrm>
            <a:custGeom>
              <a:avLst/>
              <a:gdLst>
                <a:gd name="T0" fmla="*/ 67 w 500"/>
                <a:gd name="T1" fmla="*/ 300 h 300"/>
                <a:gd name="T2" fmla="*/ 35 w 500"/>
                <a:gd name="T3" fmla="*/ 276 h 300"/>
                <a:gd name="T4" fmla="*/ 43 w 500"/>
                <a:gd name="T5" fmla="*/ 69 h 300"/>
                <a:gd name="T6" fmla="*/ 111 w 500"/>
                <a:gd name="T7" fmla="*/ 17 h 300"/>
                <a:gd name="T8" fmla="*/ 245 w 500"/>
                <a:gd name="T9" fmla="*/ 48 h 300"/>
                <a:gd name="T10" fmla="*/ 270 w 500"/>
                <a:gd name="T11" fmla="*/ 86 h 300"/>
                <a:gd name="T12" fmla="*/ 382 w 500"/>
                <a:gd name="T13" fmla="*/ 56 h 300"/>
                <a:gd name="T14" fmla="*/ 491 w 500"/>
                <a:gd name="T15" fmla="*/ 165 h 300"/>
                <a:gd name="T16" fmla="*/ 441 w 500"/>
                <a:gd name="T17" fmla="*/ 287 h 300"/>
                <a:gd name="T18" fmla="*/ 397 w 500"/>
                <a:gd name="T19" fmla="*/ 275 h 300"/>
                <a:gd name="T20" fmla="*/ 409 w 500"/>
                <a:gd name="T21" fmla="*/ 231 h 300"/>
                <a:gd name="T22" fmla="*/ 427 w 500"/>
                <a:gd name="T23" fmla="*/ 177 h 300"/>
                <a:gd name="T24" fmla="*/ 371 w 500"/>
                <a:gd name="T25" fmla="*/ 120 h 300"/>
                <a:gd name="T26" fmla="*/ 277 w 500"/>
                <a:gd name="T27" fmla="*/ 182 h 300"/>
                <a:gd name="T28" fmla="*/ 236 w 500"/>
                <a:gd name="T29" fmla="*/ 202 h 300"/>
                <a:gd name="T30" fmla="*/ 216 w 500"/>
                <a:gd name="T31" fmla="*/ 161 h 300"/>
                <a:gd name="T32" fmla="*/ 198 w 500"/>
                <a:gd name="T33" fmla="*/ 93 h 300"/>
                <a:gd name="T34" fmla="*/ 127 w 500"/>
                <a:gd name="T35" fmla="*/ 80 h 300"/>
                <a:gd name="T36" fmla="*/ 99 w 500"/>
                <a:gd name="T37" fmla="*/ 101 h 300"/>
                <a:gd name="T38" fmla="*/ 98 w 500"/>
                <a:gd name="T39" fmla="*/ 259 h 300"/>
                <a:gd name="T40" fmla="*/ 75 w 500"/>
                <a:gd name="T41" fmla="*/ 299 h 300"/>
                <a:gd name="T42" fmla="*/ 67 w 500"/>
                <a:gd name="T4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0" h="300">
                  <a:moveTo>
                    <a:pt x="67" y="300"/>
                  </a:moveTo>
                  <a:cubicBezTo>
                    <a:pt x="52" y="300"/>
                    <a:pt x="39" y="291"/>
                    <a:pt x="35" y="276"/>
                  </a:cubicBezTo>
                  <a:cubicBezTo>
                    <a:pt x="32" y="263"/>
                    <a:pt x="0" y="142"/>
                    <a:pt x="43" y="69"/>
                  </a:cubicBezTo>
                  <a:cubicBezTo>
                    <a:pt x="59" y="42"/>
                    <a:pt x="82" y="25"/>
                    <a:pt x="111" y="17"/>
                  </a:cubicBezTo>
                  <a:cubicBezTo>
                    <a:pt x="181" y="0"/>
                    <a:pt x="223" y="24"/>
                    <a:pt x="245" y="48"/>
                  </a:cubicBezTo>
                  <a:cubicBezTo>
                    <a:pt x="256" y="59"/>
                    <a:pt x="264" y="72"/>
                    <a:pt x="270" y="86"/>
                  </a:cubicBezTo>
                  <a:cubicBezTo>
                    <a:pt x="297" y="64"/>
                    <a:pt x="334" y="49"/>
                    <a:pt x="382" y="56"/>
                  </a:cubicBezTo>
                  <a:cubicBezTo>
                    <a:pt x="439" y="66"/>
                    <a:pt x="481" y="107"/>
                    <a:pt x="491" y="165"/>
                  </a:cubicBezTo>
                  <a:cubicBezTo>
                    <a:pt x="500" y="216"/>
                    <a:pt x="480" y="265"/>
                    <a:pt x="441" y="287"/>
                  </a:cubicBezTo>
                  <a:cubicBezTo>
                    <a:pt x="426" y="296"/>
                    <a:pt x="406" y="291"/>
                    <a:pt x="397" y="275"/>
                  </a:cubicBezTo>
                  <a:cubicBezTo>
                    <a:pt x="388" y="259"/>
                    <a:pt x="394" y="240"/>
                    <a:pt x="409" y="231"/>
                  </a:cubicBezTo>
                  <a:cubicBezTo>
                    <a:pt x="424" y="223"/>
                    <a:pt x="432" y="200"/>
                    <a:pt x="427" y="177"/>
                  </a:cubicBezTo>
                  <a:cubicBezTo>
                    <a:pt x="425" y="165"/>
                    <a:pt x="415" y="127"/>
                    <a:pt x="371" y="120"/>
                  </a:cubicBezTo>
                  <a:cubicBezTo>
                    <a:pt x="307" y="110"/>
                    <a:pt x="280" y="175"/>
                    <a:pt x="277" y="182"/>
                  </a:cubicBezTo>
                  <a:cubicBezTo>
                    <a:pt x="271" y="199"/>
                    <a:pt x="253" y="207"/>
                    <a:pt x="236" y="202"/>
                  </a:cubicBezTo>
                  <a:cubicBezTo>
                    <a:pt x="220" y="196"/>
                    <a:pt x="211" y="178"/>
                    <a:pt x="216" y="161"/>
                  </a:cubicBezTo>
                  <a:cubicBezTo>
                    <a:pt x="220" y="148"/>
                    <a:pt x="218" y="113"/>
                    <a:pt x="198" y="93"/>
                  </a:cubicBezTo>
                  <a:cubicBezTo>
                    <a:pt x="183" y="77"/>
                    <a:pt x="159" y="72"/>
                    <a:pt x="127" y="80"/>
                  </a:cubicBezTo>
                  <a:cubicBezTo>
                    <a:pt x="115" y="83"/>
                    <a:pt x="106" y="90"/>
                    <a:pt x="99" y="101"/>
                  </a:cubicBezTo>
                  <a:cubicBezTo>
                    <a:pt x="75" y="144"/>
                    <a:pt x="90" y="232"/>
                    <a:pt x="98" y="259"/>
                  </a:cubicBezTo>
                  <a:cubicBezTo>
                    <a:pt x="103" y="277"/>
                    <a:pt x="92" y="295"/>
                    <a:pt x="75" y="299"/>
                  </a:cubicBezTo>
                  <a:cubicBezTo>
                    <a:pt x="72" y="300"/>
                    <a:pt x="69" y="300"/>
                    <a:pt x="67"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4"/>
            <p:cNvSpPr/>
            <p:nvPr/>
          </p:nvSpPr>
          <p:spPr bwMode="auto">
            <a:xfrm flipH="1">
              <a:off x="3237114" y="3163304"/>
              <a:ext cx="407103" cy="553946"/>
            </a:xfrm>
            <a:custGeom>
              <a:avLst/>
              <a:gdLst>
                <a:gd name="T0" fmla="*/ 33 w 220"/>
                <a:gd name="T1" fmla="*/ 300 h 300"/>
                <a:gd name="T2" fmla="*/ 1 w 220"/>
                <a:gd name="T3" fmla="*/ 268 h 300"/>
                <a:gd name="T4" fmla="*/ 42 w 220"/>
                <a:gd name="T5" fmla="*/ 26 h 300"/>
                <a:gd name="T6" fmla="*/ 110 w 220"/>
                <a:gd name="T7" fmla="*/ 0 h 300"/>
                <a:gd name="T8" fmla="*/ 220 w 220"/>
                <a:gd name="T9" fmla="*/ 108 h 300"/>
                <a:gd name="T10" fmla="*/ 187 w 220"/>
                <a:gd name="T11" fmla="*/ 140 h 300"/>
                <a:gd name="T12" fmla="*/ 155 w 220"/>
                <a:gd name="T13" fmla="*/ 108 h 300"/>
                <a:gd name="T14" fmla="*/ 110 w 220"/>
                <a:gd name="T15" fmla="*/ 65 h 300"/>
                <a:gd name="T16" fmla="*/ 88 w 220"/>
                <a:gd name="T17" fmla="*/ 72 h 300"/>
                <a:gd name="T18" fmla="*/ 66 w 220"/>
                <a:gd name="T19" fmla="*/ 268 h 300"/>
                <a:gd name="T20" fmla="*/ 33 w 220"/>
                <a:gd name="T21" fmla="*/ 300 h 300"/>
                <a:gd name="T22" fmla="*/ 33 w 220"/>
                <a:gd name="T2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300">
                  <a:moveTo>
                    <a:pt x="33" y="300"/>
                  </a:moveTo>
                  <a:cubicBezTo>
                    <a:pt x="16" y="300"/>
                    <a:pt x="1" y="286"/>
                    <a:pt x="1" y="268"/>
                  </a:cubicBezTo>
                  <a:cubicBezTo>
                    <a:pt x="0" y="152"/>
                    <a:pt x="0" y="69"/>
                    <a:pt x="42" y="26"/>
                  </a:cubicBezTo>
                  <a:cubicBezTo>
                    <a:pt x="59" y="9"/>
                    <a:pt x="82" y="0"/>
                    <a:pt x="110" y="0"/>
                  </a:cubicBezTo>
                  <a:cubicBezTo>
                    <a:pt x="191" y="0"/>
                    <a:pt x="220" y="64"/>
                    <a:pt x="220" y="108"/>
                  </a:cubicBezTo>
                  <a:cubicBezTo>
                    <a:pt x="220" y="126"/>
                    <a:pt x="205" y="140"/>
                    <a:pt x="187" y="140"/>
                  </a:cubicBezTo>
                  <a:cubicBezTo>
                    <a:pt x="170" y="140"/>
                    <a:pt x="155" y="126"/>
                    <a:pt x="155" y="108"/>
                  </a:cubicBezTo>
                  <a:cubicBezTo>
                    <a:pt x="155" y="95"/>
                    <a:pt x="150" y="65"/>
                    <a:pt x="110" y="65"/>
                  </a:cubicBezTo>
                  <a:cubicBezTo>
                    <a:pt x="97" y="65"/>
                    <a:pt x="91" y="69"/>
                    <a:pt x="88" y="72"/>
                  </a:cubicBezTo>
                  <a:cubicBezTo>
                    <a:pt x="65" y="95"/>
                    <a:pt x="65" y="179"/>
                    <a:pt x="66" y="268"/>
                  </a:cubicBezTo>
                  <a:cubicBezTo>
                    <a:pt x="66" y="286"/>
                    <a:pt x="51" y="300"/>
                    <a:pt x="33" y="300"/>
                  </a:cubicBezTo>
                  <a:cubicBezTo>
                    <a:pt x="33" y="300"/>
                    <a:pt x="33" y="300"/>
                    <a:pt x="33"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5"/>
            <p:cNvSpPr/>
            <p:nvPr/>
          </p:nvSpPr>
          <p:spPr bwMode="auto">
            <a:xfrm flipH="1">
              <a:off x="2794197" y="4552946"/>
              <a:ext cx="508580" cy="616027"/>
            </a:xfrm>
            <a:custGeom>
              <a:avLst/>
              <a:gdLst>
                <a:gd name="T0" fmla="*/ 35 w 275"/>
                <a:gd name="T1" fmla="*/ 334 h 334"/>
                <a:gd name="T2" fmla="*/ 30 w 275"/>
                <a:gd name="T3" fmla="*/ 334 h 334"/>
                <a:gd name="T4" fmla="*/ 3 w 275"/>
                <a:gd name="T5" fmla="*/ 297 h 334"/>
                <a:gd name="T6" fmla="*/ 220 w 275"/>
                <a:gd name="T7" fmla="*/ 9 h 334"/>
                <a:gd name="T8" fmla="*/ 265 w 275"/>
                <a:gd name="T9" fmla="*/ 19 h 334"/>
                <a:gd name="T10" fmla="*/ 255 w 275"/>
                <a:gd name="T11" fmla="*/ 64 h 334"/>
                <a:gd name="T12" fmla="*/ 67 w 275"/>
                <a:gd name="T13" fmla="*/ 307 h 334"/>
                <a:gd name="T14" fmla="*/ 35 w 275"/>
                <a:gd name="T15" fmla="*/ 334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334">
                  <a:moveTo>
                    <a:pt x="35" y="334"/>
                  </a:moveTo>
                  <a:cubicBezTo>
                    <a:pt x="34" y="334"/>
                    <a:pt x="32" y="334"/>
                    <a:pt x="30" y="334"/>
                  </a:cubicBezTo>
                  <a:cubicBezTo>
                    <a:pt x="12" y="331"/>
                    <a:pt x="0" y="314"/>
                    <a:pt x="3" y="297"/>
                  </a:cubicBezTo>
                  <a:cubicBezTo>
                    <a:pt x="4" y="290"/>
                    <a:pt x="33" y="130"/>
                    <a:pt x="220" y="9"/>
                  </a:cubicBezTo>
                  <a:cubicBezTo>
                    <a:pt x="236" y="0"/>
                    <a:pt x="256" y="4"/>
                    <a:pt x="265" y="19"/>
                  </a:cubicBezTo>
                  <a:cubicBezTo>
                    <a:pt x="275" y="34"/>
                    <a:pt x="271" y="54"/>
                    <a:pt x="255" y="64"/>
                  </a:cubicBezTo>
                  <a:cubicBezTo>
                    <a:pt x="92" y="169"/>
                    <a:pt x="67" y="306"/>
                    <a:pt x="67" y="307"/>
                  </a:cubicBezTo>
                  <a:cubicBezTo>
                    <a:pt x="65" y="323"/>
                    <a:pt x="51" y="334"/>
                    <a:pt x="35" y="33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6"/>
            <p:cNvSpPr/>
            <p:nvPr/>
          </p:nvSpPr>
          <p:spPr bwMode="auto">
            <a:xfrm flipH="1">
              <a:off x="4062064" y="4552946"/>
              <a:ext cx="450082" cy="445306"/>
            </a:xfrm>
            <a:custGeom>
              <a:avLst/>
              <a:gdLst>
                <a:gd name="T0" fmla="*/ 207 w 244"/>
                <a:gd name="T1" fmla="*/ 242 h 242"/>
                <a:gd name="T2" fmla="*/ 177 w 244"/>
                <a:gd name="T3" fmla="*/ 222 h 242"/>
                <a:gd name="T4" fmla="*/ 24 w 244"/>
                <a:gd name="T5" fmla="*/ 66 h 242"/>
                <a:gd name="T6" fmla="*/ 7 w 244"/>
                <a:gd name="T7" fmla="*/ 24 h 242"/>
                <a:gd name="T8" fmla="*/ 50 w 244"/>
                <a:gd name="T9" fmla="*/ 7 h 242"/>
                <a:gd name="T10" fmla="*/ 237 w 244"/>
                <a:gd name="T11" fmla="*/ 197 h 242"/>
                <a:gd name="T12" fmla="*/ 219 w 244"/>
                <a:gd name="T13" fmla="*/ 239 h 242"/>
                <a:gd name="T14" fmla="*/ 207 w 244"/>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242">
                  <a:moveTo>
                    <a:pt x="207" y="242"/>
                  </a:moveTo>
                  <a:cubicBezTo>
                    <a:pt x="194" y="242"/>
                    <a:pt x="182" y="234"/>
                    <a:pt x="177" y="222"/>
                  </a:cubicBezTo>
                  <a:cubicBezTo>
                    <a:pt x="176" y="220"/>
                    <a:pt x="131" y="113"/>
                    <a:pt x="24" y="66"/>
                  </a:cubicBezTo>
                  <a:cubicBezTo>
                    <a:pt x="8" y="59"/>
                    <a:pt x="0" y="40"/>
                    <a:pt x="7" y="24"/>
                  </a:cubicBezTo>
                  <a:cubicBezTo>
                    <a:pt x="14" y="7"/>
                    <a:pt x="33" y="0"/>
                    <a:pt x="50" y="7"/>
                  </a:cubicBezTo>
                  <a:cubicBezTo>
                    <a:pt x="182" y="64"/>
                    <a:pt x="235" y="192"/>
                    <a:pt x="237" y="197"/>
                  </a:cubicBezTo>
                  <a:cubicBezTo>
                    <a:pt x="244" y="214"/>
                    <a:pt x="236" y="233"/>
                    <a:pt x="219" y="239"/>
                  </a:cubicBezTo>
                  <a:cubicBezTo>
                    <a:pt x="215" y="241"/>
                    <a:pt x="211" y="242"/>
                    <a:pt x="207" y="242"/>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7"/>
            <p:cNvSpPr/>
            <p:nvPr/>
          </p:nvSpPr>
          <p:spPr bwMode="auto">
            <a:xfrm flipH="1">
              <a:off x="3466334" y="4689045"/>
              <a:ext cx="174302" cy="383226"/>
            </a:xfrm>
            <a:custGeom>
              <a:avLst/>
              <a:gdLst>
                <a:gd name="T0" fmla="*/ 20 w 94"/>
                <a:gd name="T1" fmla="*/ 208 h 208"/>
                <a:gd name="T2" fmla="*/ 20 w 94"/>
                <a:gd name="T3" fmla="*/ 208 h 208"/>
                <a:gd name="T4" fmla="*/ 0 w 94"/>
                <a:gd name="T5" fmla="*/ 188 h 208"/>
                <a:gd name="T6" fmla="*/ 54 w 94"/>
                <a:gd name="T7" fmla="*/ 11 h 208"/>
                <a:gd name="T8" fmla="*/ 83 w 94"/>
                <a:gd name="T9" fmla="*/ 6 h 208"/>
                <a:gd name="T10" fmla="*/ 87 w 94"/>
                <a:gd name="T11" fmla="*/ 34 h 208"/>
                <a:gd name="T12" fmla="*/ 41 w 94"/>
                <a:gd name="T13" fmla="*/ 188 h 208"/>
                <a:gd name="T14" fmla="*/ 20 w 94"/>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8">
                  <a:moveTo>
                    <a:pt x="20" y="208"/>
                  </a:moveTo>
                  <a:cubicBezTo>
                    <a:pt x="20" y="208"/>
                    <a:pt x="20" y="208"/>
                    <a:pt x="20" y="208"/>
                  </a:cubicBezTo>
                  <a:cubicBezTo>
                    <a:pt x="9" y="208"/>
                    <a:pt x="0" y="199"/>
                    <a:pt x="0" y="188"/>
                  </a:cubicBezTo>
                  <a:cubicBezTo>
                    <a:pt x="0" y="184"/>
                    <a:pt x="1" y="87"/>
                    <a:pt x="54" y="11"/>
                  </a:cubicBezTo>
                  <a:cubicBezTo>
                    <a:pt x="61" y="2"/>
                    <a:pt x="73" y="0"/>
                    <a:pt x="83" y="6"/>
                  </a:cubicBezTo>
                  <a:cubicBezTo>
                    <a:pt x="92" y="13"/>
                    <a:pt x="94" y="25"/>
                    <a:pt x="87" y="34"/>
                  </a:cubicBezTo>
                  <a:cubicBezTo>
                    <a:pt x="41" y="99"/>
                    <a:pt x="41" y="187"/>
                    <a:pt x="41" y="188"/>
                  </a:cubicBezTo>
                  <a:cubicBezTo>
                    <a:pt x="41" y="199"/>
                    <a:pt x="32" y="208"/>
                    <a:pt x="20" y="208"/>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8"/>
            <p:cNvSpPr>
              <a:spLocks noEditPoints="1"/>
            </p:cNvSpPr>
            <p:nvPr/>
          </p:nvSpPr>
          <p:spPr bwMode="auto">
            <a:xfrm flipH="1">
              <a:off x="3368438" y="4541007"/>
              <a:ext cx="228026" cy="226832"/>
            </a:xfrm>
            <a:custGeom>
              <a:avLst/>
              <a:gdLst>
                <a:gd name="T0" fmla="*/ 62 w 123"/>
                <a:gd name="T1" fmla="*/ 123 h 123"/>
                <a:gd name="T2" fmla="*/ 0 w 123"/>
                <a:gd name="T3" fmla="*/ 61 h 123"/>
                <a:gd name="T4" fmla="*/ 62 w 123"/>
                <a:gd name="T5" fmla="*/ 0 h 123"/>
                <a:gd name="T6" fmla="*/ 123 w 123"/>
                <a:gd name="T7" fmla="*/ 61 h 123"/>
                <a:gd name="T8" fmla="*/ 62 w 123"/>
                <a:gd name="T9" fmla="*/ 123 h 123"/>
                <a:gd name="T10" fmla="*/ 62 w 123"/>
                <a:gd name="T11" fmla="*/ 40 h 123"/>
                <a:gd name="T12" fmla="*/ 41 w 123"/>
                <a:gd name="T13" fmla="*/ 61 h 123"/>
                <a:gd name="T14" fmla="*/ 62 w 123"/>
                <a:gd name="T15" fmla="*/ 83 h 123"/>
                <a:gd name="T16" fmla="*/ 83 w 123"/>
                <a:gd name="T17" fmla="*/ 61 h 123"/>
                <a:gd name="T18" fmla="*/ 62 w 123"/>
                <a:gd name="T19" fmla="*/ 4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5"/>
                    <a:pt x="0" y="61"/>
                  </a:cubicBezTo>
                  <a:cubicBezTo>
                    <a:pt x="0" y="28"/>
                    <a:pt x="28" y="0"/>
                    <a:pt x="62" y="0"/>
                  </a:cubicBezTo>
                  <a:cubicBezTo>
                    <a:pt x="95" y="0"/>
                    <a:pt x="123" y="28"/>
                    <a:pt x="123" y="61"/>
                  </a:cubicBezTo>
                  <a:cubicBezTo>
                    <a:pt x="123" y="95"/>
                    <a:pt x="95" y="123"/>
                    <a:pt x="62" y="123"/>
                  </a:cubicBezTo>
                  <a:close/>
                  <a:moveTo>
                    <a:pt x="62" y="40"/>
                  </a:moveTo>
                  <a:cubicBezTo>
                    <a:pt x="50" y="40"/>
                    <a:pt x="41" y="50"/>
                    <a:pt x="41" y="61"/>
                  </a:cubicBezTo>
                  <a:cubicBezTo>
                    <a:pt x="41" y="73"/>
                    <a:pt x="50" y="83"/>
                    <a:pt x="62" y="83"/>
                  </a:cubicBezTo>
                  <a:cubicBezTo>
                    <a:pt x="73" y="83"/>
                    <a:pt x="83" y="73"/>
                    <a:pt x="83" y="61"/>
                  </a:cubicBezTo>
                  <a:cubicBezTo>
                    <a:pt x="83" y="50"/>
                    <a:pt x="73" y="40"/>
                    <a:pt x="62" y="40"/>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9"/>
            <p:cNvSpPr/>
            <p:nvPr/>
          </p:nvSpPr>
          <p:spPr bwMode="auto">
            <a:xfrm flipH="1">
              <a:off x="3688390" y="4689045"/>
              <a:ext cx="171914" cy="383226"/>
            </a:xfrm>
            <a:custGeom>
              <a:avLst/>
              <a:gdLst>
                <a:gd name="T0" fmla="*/ 73 w 93"/>
                <a:gd name="T1" fmla="*/ 208 h 208"/>
                <a:gd name="T2" fmla="*/ 53 w 93"/>
                <a:gd name="T3" fmla="*/ 188 h 208"/>
                <a:gd name="T4" fmla="*/ 53 w 93"/>
                <a:gd name="T5" fmla="*/ 188 h 208"/>
                <a:gd name="T6" fmla="*/ 6 w 93"/>
                <a:gd name="T7" fmla="*/ 34 h 208"/>
                <a:gd name="T8" fmla="*/ 11 w 93"/>
                <a:gd name="T9" fmla="*/ 6 h 208"/>
                <a:gd name="T10" fmla="*/ 39 w 93"/>
                <a:gd name="T11" fmla="*/ 11 h 208"/>
                <a:gd name="T12" fmla="*/ 93 w 93"/>
                <a:gd name="T13" fmla="*/ 188 h 208"/>
                <a:gd name="T14" fmla="*/ 73 w 93"/>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8">
                  <a:moveTo>
                    <a:pt x="73" y="208"/>
                  </a:moveTo>
                  <a:cubicBezTo>
                    <a:pt x="62" y="208"/>
                    <a:pt x="53" y="199"/>
                    <a:pt x="53" y="188"/>
                  </a:cubicBezTo>
                  <a:cubicBezTo>
                    <a:pt x="53" y="188"/>
                    <a:pt x="53" y="188"/>
                    <a:pt x="53" y="188"/>
                  </a:cubicBezTo>
                  <a:cubicBezTo>
                    <a:pt x="53" y="187"/>
                    <a:pt x="52" y="99"/>
                    <a:pt x="6" y="34"/>
                  </a:cubicBezTo>
                  <a:cubicBezTo>
                    <a:pt x="0" y="25"/>
                    <a:pt x="2" y="13"/>
                    <a:pt x="11" y="6"/>
                  </a:cubicBezTo>
                  <a:cubicBezTo>
                    <a:pt x="20" y="0"/>
                    <a:pt x="33" y="2"/>
                    <a:pt x="39" y="11"/>
                  </a:cubicBezTo>
                  <a:cubicBezTo>
                    <a:pt x="93" y="87"/>
                    <a:pt x="93" y="184"/>
                    <a:pt x="93" y="188"/>
                  </a:cubicBezTo>
                  <a:cubicBezTo>
                    <a:pt x="93" y="199"/>
                    <a:pt x="84" y="208"/>
                    <a:pt x="73" y="208"/>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0"/>
            <p:cNvSpPr>
              <a:spLocks noEditPoints="1"/>
            </p:cNvSpPr>
            <p:nvPr/>
          </p:nvSpPr>
          <p:spPr bwMode="auto">
            <a:xfrm flipH="1">
              <a:off x="3725399" y="4541007"/>
              <a:ext cx="226831" cy="226832"/>
            </a:xfrm>
            <a:custGeom>
              <a:avLst/>
              <a:gdLst>
                <a:gd name="T0" fmla="*/ 62 w 123"/>
                <a:gd name="T1" fmla="*/ 123 h 123"/>
                <a:gd name="T2" fmla="*/ 0 w 123"/>
                <a:gd name="T3" fmla="*/ 61 h 123"/>
                <a:gd name="T4" fmla="*/ 62 w 123"/>
                <a:gd name="T5" fmla="*/ 0 h 123"/>
                <a:gd name="T6" fmla="*/ 123 w 123"/>
                <a:gd name="T7" fmla="*/ 61 h 123"/>
                <a:gd name="T8" fmla="*/ 62 w 123"/>
                <a:gd name="T9" fmla="*/ 123 h 123"/>
                <a:gd name="T10" fmla="*/ 62 w 123"/>
                <a:gd name="T11" fmla="*/ 40 h 123"/>
                <a:gd name="T12" fmla="*/ 41 w 123"/>
                <a:gd name="T13" fmla="*/ 61 h 123"/>
                <a:gd name="T14" fmla="*/ 62 w 123"/>
                <a:gd name="T15" fmla="*/ 83 h 123"/>
                <a:gd name="T16" fmla="*/ 83 w 123"/>
                <a:gd name="T17" fmla="*/ 61 h 123"/>
                <a:gd name="T18" fmla="*/ 62 w 123"/>
                <a:gd name="T19" fmla="*/ 4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5"/>
                    <a:pt x="0" y="61"/>
                  </a:cubicBezTo>
                  <a:cubicBezTo>
                    <a:pt x="0" y="28"/>
                    <a:pt x="28" y="0"/>
                    <a:pt x="62" y="0"/>
                  </a:cubicBezTo>
                  <a:cubicBezTo>
                    <a:pt x="96" y="0"/>
                    <a:pt x="123" y="28"/>
                    <a:pt x="123" y="61"/>
                  </a:cubicBezTo>
                  <a:cubicBezTo>
                    <a:pt x="123" y="95"/>
                    <a:pt x="96" y="123"/>
                    <a:pt x="62" y="123"/>
                  </a:cubicBezTo>
                  <a:close/>
                  <a:moveTo>
                    <a:pt x="62" y="40"/>
                  </a:moveTo>
                  <a:cubicBezTo>
                    <a:pt x="50" y="40"/>
                    <a:pt x="41" y="50"/>
                    <a:pt x="41" y="61"/>
                  </a:cubicBezTo>
                  <a:cubicBezTo>
                    <a:pt x="41" y="73"/>
                    <a:pt x="50" y="83"/>
                    <a:pt x="62" y="83"/>
                  </a:cubicBezTo>
                  <a:cubicBezTo>
                    <a:pt x="73" y="83"/>
                    <a:pt x="83" y="73"/>
                    <a:pt x="83" y="61"/>
                  </a:cubicBezTo>
                  <a:cubicBezTo>
                    <a:pt x="83" y="50"/>
                    <a:pt x="73" y="40"/>
                    <a:pt x="62" y="40"/>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1"/>
            <p:cNvSpPr/>
            <p:nvPr/>
          </p:nvSpPr>
          <p:spPr bwMode="auto">
            <a:xfrm flipH="1">
              <a:off x="2105345" y="2084064"/>
              <a:ext cx="1430232" cy="2403221"/>
            </a:xfrm>
            <a:custGeom>
              <a:avLst/>
              <a:gdLst>
                <a:gd name="T0" fmla="*/ 632 w 774"/>
                <a:gd name="T1" fmla="*/ 631 h 1303"/>
                <a:gd name="T2" fmla="*/ 717 w 774"/>
                <a:gd name="T3" fmla="*/ 497 h 1303"/>
                <a:gd name="T4" fmla="*/ 513 w 774"/>
                <a:gd name="T5" fmla="*/ 334 h 1303"/>
                <a:gd name="T6" fmla="*/ 385 w 774"/>
                <a:gd name="T7" fmla="*/ 457 h 1303"/>
                <a:gd name="T8" fmla="*/ 499 w 774"/>
                <a:gd name="T9" fmla="*/ 276 h 1303"/>
                <a:gd name="T10" fmla="*/ 472 w 774"/>
                <a:gd name="T11" fmla="*/ 138 h 1303"/>
                <a:gd name="T12" fmla="*/ 292 w 774"/>
                <a:gd name="T13" fmla="*/ 159 h 1303"/>
                <a:gd name="T14" fmla="*/ 246 w 774"/>
                <a:gd name="T15" fmla="*/ 33 h 1303"/>
                <a:gd name="T16" fmla="*/ 5 w 774"/>
                <a:gd name="T17" fmla="*/ 159 h 1303"/>
                <a:gd name="T18" fmla="*/ 201 w 774"/>
                <a:gd name="T19" fmla="*/ 425 h 1303"/>
                <a:gd name="T20" fmla="*/ 235 w 774"/>
                <a:gd name="T21" fmla="*/ 271 h 1303"/>
                <a:gd name="T22" fmla="*/ 164 w 774"/>
                <a:gd name="T23" fmla="*/ 286 h 1303"/>
                <a:gd name="T24" fmla="*/ 109 w 774"/>
                <a:gd name="T25" fmla="*/ 262 h 1303"/>
                <a:gd name="T26" fmla="*/ 262 w 774"/>
                <a:gd name="T27" fmla="*/ 218 h 1303"/>
                <a:gd name="T28" fmla="*/ 208 w 774"/>
                <a:gd name="T29" fmla="*/ 485 h 1303"/>
                <a:gd name="T30" fmla="*/ 45 w 774"/>
                <a:gd name="T31" fmla="*/ 425 h 1303"/>
                <a:gd name="T32" fmla="*/ 5 w 774"/>
                <a:gd name="T33" fmla="*/ 598 h 1303"/>
                <a:gd name="T34" fmla="*/ 158 w 774"/>
                <a:gd name="T35" fmla="*/ 693 h 1303"/>
                <a:gd name="T36" fmla="*/ 98 w 774"/>
                <a:gd name="T37" fmla="*/ 693 h 1303"/>
                <a:gd name="T38" fmla="*/ 27 w 774"/>
                <a:gd name="T39" fmla="*/ 655 h 1303"/>
                <a:gd name="T40" fmla="*/ 5 w 774"/>
                <a:gd name="T41" fmla="*/ 920 h 1303"/>
                <a:gd name="T42" fmla="*/ 172 w 774"/>
                <a:gd name="T43" fmla="*/ 934 h 1303"/>
                <a:gd name="T44" fmla="*/ 310 w 774"/>
                <a:gd name="T45" fmla="*/ 943 h 1303"/>
                <a:gd name="T46" fmla="*/ 369 w 774"/>
                <a:gd name="T47" fmla="*/ 1169 h 1303"/>
                <a:gd name="T48" fmla="*/ 340 w 774"/>
                <a:gd name="T49" fmla="*/ 1117 h 1303"/>
                <a:gd name="T50" fmla="*/ 301 w 774"/>
                <a:gd name="T51" fmla="*/ 1002 h 1303"/>
                <a:gd name="T52" fmla="*/ 166 w 774"/>
                <a:gd name="T53" fmla="*/ 1083 h 1303"/>
                <a:gd name="T54" fmla="*/ 129 w 774"/>
                <a:gd name="T55" fmla="*/ 975 h 1303"/>
                <a:gd name="T56" fmla="*/ 26 w 774"/>
                <a:gd name="T57" fmla="*/ 984 h 1303"/>
                <a:gd name="T58" fmla="*/ 65 w 774"/>
                <a:gd name="T59" fmla="*/ 1225 h 1303"/>
                <a:gd name="T60" fmla="*/ 341 w 774"/>
                <a:gd name="T61" fmla="*/ 1256 h 1303"/>
                <a:gd name="T62" fmla="*/ 574 w 774"/>
                <a:gd name="T63" fmla="*/ 1215 h 1303"/>
                <a:gd name="T64" fmla="*/ 588 w 774"/>
                <a:gd name="T65" fmla="*/ 892 h 1303"/>
                <a:gd name="T66" fmla="*/ 453 w 774"/>
                <a:gd name="T67" fmla="*/ 847 h 1303"/>
                <a:gd name="T68" fmla="*/ 422 w 774"/>
                <a:gd name="T69" fmla="*/ 703 h 1303"/>
                <a:gd name="T70" fmla="*/ 271 w 774"/>
                <a:gd name="T71" fmla="*/ 775 h 1303"/>
                <a:gd name="T72" fmla="*/ 211 w 774"/>
                <a:gd name="T73" fmla="*/ 774 h 1303"/>
                <a:gd name="T74" fmla="*/ 468 w 774"/>
                <a:gd name="T75" fmla="*/ 664 h 1303"/>
                <a:gd name="T76" fmla="*/ 625 w 774"/>
                <a:gd name="T77" fmla="*/ 845 h 1303"/>
                <a:gd name="T78" fmla="*/ 774 w 774"/>
                <a:gd name="T79" fmla="*/ 808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4" h="1303">
                  <a:moveTo>
                    <a:pt x="657" y="655"/>
                  </a:moveTo>
                  <a:cubicBezTo>
                    <a:pt x="644" y="653"/>
                    <a:pt x="635" y="643"/>
                    <a:pt x="632" y="631"/>
                  </a:cubicBezTo>
                  <a:cubicBezTo>
                    <a:pt x="630" y="619"/>
                    <a:pt x="635" y="607"/>
                    <a:pt x="645" y="600"/>
                  </a:cubicBezTo>
                  <a:cubicBezTo>
                    <a:pt x="646" y="600"/>
                    <a:pt x="704" y="560"/>
                    <a:pt x="717" y="497"/>
                  </a:cubicBezTo>
                  <a:cubicBezTo>
                    <a:pt x="724" y="460"/>
                    <a:pt x="714" y="421"/>
                    <a:pt x="687" y="382"/>
                  </a:cubicBezTo>
                  <a:cubicBezTo>
                    <a:pt x="658" y="340"/>
                    <a:pt x="580" y="318"/>
                    <a:pt x="513" y="334"/>
                  </a:cubicBezTo>
                  <a:cubicBezTo>
                    <a:pt x="482" y="342"/>
                    <a:pt x="427" y="365"/>
                    <a:pt x="418" y="431"/>
                  </a:cubicBezTo>
                  <a:cubicBezTo>
                    <a:pt x="416" y="448"/>
                    <a:pt x="401" y="459"/>
                    <a:pt x="385" y="457"/>
                  </a:cubicBezTo>
                  <a:cubicBezTo>
                    <a:pt x="368" y="455"/>
                    <a:pt x="357" y="440"/>
                    <a:pt x="359" y="424"/>
                  </a:cubicBezTo>
                  <a:cubicBezTo>
                    <a:pt x="368" y="349"/>
                    <a:pt x="419" y="295"/>
                    <a:pt x="499" y="276"/>
                  </a:cubicBezTo>
                  <a:cubicBezTo>
                    <a:pt x="512" y="273"/>
                    <a:pt x="525" y="271"/>
                    <a:pt x="538" y="270"/>
                  </a:cubicBezTo>
                  <a:cubicBezTo>
                    <a:pt x="537" y="209"/>
                    <a:pt x="505" y="156"/>
                    <a:pt x="472" y="138"/>
                  </a:cubicBezTo>
                  <a:cubicBezTo>
                    <a:pt x="395" y="97"/>
                    <a:pt x="330" y="153"/>
                    <a:pt x="327" y="156"/>
                  </a:cubicBezTo>
                  <a:cubicBezTo>
                    <a:pt x="318" y="164"/>
                    <a:pt x="303" y="166"/>
                    <a:pt x="292" y="159"/>
                  </a:cubicBezTo>
                  <a:cubicBezTo>
                    <a:pt x="281" y="152"/>
                    <a:pt x="275" y="139"/>
                    <a:pt x="278" y="126"/>
                  </a:cubicBezTo>
                  <a:cubicBezTo>
                    <a:pt x="279" y="124"/>
                    <a:pt x="289" y="73"/>
                    <a:pt x="246" y="33"/>
                  </a:cubicBezTo>
                  <a:cubicBezTo>
                    <a:pt x="215" y="5"/>
                    <a:pt x="155" y="0"/>
                    <a:pt x="103" y="21"/>
                  </a:cubicBezTo>
                  <a:cubicBezTo>
                    <a:pt x="45" y="45"/>
                    <a:pt x="9" y="95"/>
                    <a:pt x="5" y="159"/>
                  </a:cubicBezTo>
                  <a:cubicBezTo>
                    <a:pt x="0" y="245"/>
                    <a:pt x="30" y="328"/>
                    <a:pt x="86" y="381"/>
                  </a:cubicBezTo>
                  <a:cubicBezTo>
                    <a:pt x="122" y="414"/>
                    <a:pt x="162" y="430"/>
                    <a:pt x="201" y="425"/>
                  </a:cubicBezTo>
                  <a:cubicBezTo>
                    <a:pt x="251" y="419"/>
                    <a:pt x="265" y="382"/>
                    <a:pt x="269" y="360"/>
                  </a:cubicBezTo>
                  <a:cubicBezTo>
                    <a:pt x="275" y="323"/>
                    <a:pt x="260" y="284"/>
                    <a:pt x="235" y="271"/>
                  </a:cubicBezTo>
                  <a:cubicBezTo>
                    <a:pt x="216" y="262"/>
                    <a:pt x="200" y="259"/>
                    <a:pt x="188" y="264"/>
                  </a:cubicBezTo>
                  <a:cubicBezTo>
                    <a:pt x="172" y="269"/>
                    <a:pt x="164" y="285"/>
                    <a:pt x="164" y="286"/>
                  </a:cubicBezTo>
                  <a:cubicBezTo>
                    <a:pt x="158" y="301"/>
                    <a:pt x="140" y="308"/>
                    <a:pt x="125" y="302"/>
                  </a:cubicBezTo>
                  <a:cubicBezTo>
                    <a:pt x="110" y="295"/>
                    <a:pt x="102" y="278"/>
                    <a:pt x="109" y="262"/>
                  </a:cubicBezTo>
                  <a:cubicBezTo>
                    <a:pt x="111" y="258"/>
                    <a:pt x="127" y="222"/>
                    <a:pt x="167" y="207"/>
                  </a:cubicBezTo>
                  <a:cubicBezTo>
                    <a:pt x="196" y="197"/>
                    <a:pt x="228" y="200"/>
                    <a:pt x="262" y="218"/>
                  </a:cubicBezTo>
                  <a:cubicBezTo>
                    <a:pt x="311" y="243"/>
                    <a:pt x="339" y="307"/>
                    <a:pt x="328" y="371"/>
                  </a:cubicBezTo>
                  <a:cubicBezTo>
                    <a:pt x="317" y="433"/>
                    <a:pt x="271" y="477"/>
                    <a:pt x="208" y="485"/>
                  </a:cubicBezTo>
                  <a:cubicBezTo>
                    <a:pt x="201" y="486"/>
                    <a:pt x="194" y="486"/>
                    <a:pt x="187" y="486"/>
                  </a:cubicBezTo>
                  <a:cubicBezTo>
                    <a:pt x="137" y="486"/>
                    <a:pt x="88" y="465"/>
                    <a:pt x="45" y="425"/>
                  </a:cubicBezTo>
                  <a:cubicBezTo>
                    <a:pt x="30" y="411"/>
                    <a:pt x="17" y="395"/>
                    <a:pt x="5" y="378"/>
                  </a:cubicBezTo>
                  <a:cubicBezTo>
                    <a:pt x="5" y="598"/>
                    <a:pt x="5" y="598"/>
                    <a:pt x="5" y="598"/>
                  </a:cubicBezTo>
                  <a:cubicBezTo>
                    <a:pt x="18" y="591"/>
                    <a:pt x="34" y="587"/>
                    <a:pt x="51" y="587"/>
                  </a:cubicBezTo>
                  <a:cubicBezTo>
                    <a:pt x="130" y="587"/>
                    <a:pt x="158" y="650"/>
                    <a:pt x="158" y="693"/>
                  </a:cubicBezTo>
                  <a:cubicBezTo>
                    <a:pt x="158" y="709"/>
                    <a:pt x="145" y="723"/>
                    <a:pt x="128" y="723"/>
                  </a:cubicBezTo>
                  <a:cubicBezTo>
                    <a:pt x="112" y="723"/>
                    <a:pt x="98" y="709"/>
                    <a:pt x="98" y="693"/>
                  </a:cubicBezTo>
                  <a:cubicBezTo>
                    <a:pt x="98" y="679"/>
                    <a:pt x="93" y="648"/>
                    <a:pt x="51" y="648"/>
                  </a:cubicBezTo>
                  <a:cubicBezTo>
                    <a:pt x="37" y="648"/>
                    <a:pt x="31" y="652"/>
                    <a:pt x="27" y="655"/>
                  </a:cubicBezTo>
                  <a:cubicBezTo>
                    <a:pt x="12" y="671"/>
                    <a:pt x="7" y="712"/>
                    <a:pt x="5" y="763"/>
                  </a:cubicBezTo>
                  <a:cubicBezTo>
                    <a:pt x="5" y="920"/>
                    <a:pt x="5" y="920"/>
                    <a:pt x="5" y="920"/>
                  </a:cubicBezTo>
                  <a:cubicBezTo>
                    <a:pt x="16" y="913"/>
                    <a:pt x="28" y="907"/>
                    <a:pt x="41" y="904"/>
                  </a:cubicBezTo>
                  <a:cubicBezTo>
                    <a:pt x="110" y="887"/>
                    <a:pt x="150" y="911"/>
                    <a:pt x="172" y="934"/>
                  </a:cubicBezTo>
                  <a:cubicBezTo>
                    <a:pt x="184" y="945"/>
                    <a:pt x="192" y="959"/>
                    <a:pt x="198" y="974"/>
                  </a:cubicBezTo>
                  <a:cubicBezTo>
                    <a:pt x="225" y="951"/>
                    <a:pt x="262" y="935"/>
                    <a:pt x="310" y="943"/>
                  </a:cubicBezTo>
                  <a:cubicBezTo>
                    <a:pt x="367" y="952"/>
                    <a:pt x="408" y="993"/>
                    <a:pt x="418" y="1050"/>
                  </a:cubicBezTo>
                  <a:cubicBezTo>
                    <a:pt x="427" y="1100"/>
                    <a:pt x="407" y="1148"/>
                    <a:pt x="369" y="1169"/>
                  </a:cubicBezTo>
                  <a:cubicBezTo>
                    <a:pt x="354" y="1178"/>
                    <a:pt x="336" y="1172"/>
                    <a:pt x="328" y="1158"/>
                  </a:cubicBezTo>
                  <a:cubicBezTo>
                    <a:pt x="320" y="1143"/>
                    <a:pt x="325" y="1125"/>
                    <a:pt x="340" y="1117"/>
                  </a:cubicBezTo>
                  <a:cubicBezTo>
                    <a:pt x="355" y="1108"/>
                    <a:pt x="363" y="1085"/>
                    <a:pt x="359" y="1060"/>
                  </a:cubicBezTo>
                  <a:cubicBezTo>
                    <a:pt x="357" y="1048"/>
                    <a:pt x="346" y="1009"/>
                    <a:pt x="301" y="1002"/>
                  </a:cubicBezTo>
                  <a:cubicBezTo>
                    <a:pt x="232" y="991"/>
                    <a:pt x="205" y="1062"/>
                    <a:pt x="204" y="1065"/>
                  </a:cubicBezTo>
                  <a:cubicBezTo>
                    <a:pt x="199" y="1081"/>
                    <a:pt x="182" y="1089"/>
                    <a:pt x="166" y="1083"/>
                  </a:cubicBezTo>
                  <a:cubicBezTo>
                    <a:pt x="151" y="1078"/>
                    <a:pt x="142" y="1062"/>
                    <a:pt x="147" y="1046"/>
                  </a:cubicBezTo>
                  <a:cubicBezTo>
                    <a:pt x="152" y="1030"/>
                    <a:pt x="148" y="996"/>
                    <a:pt x="129" y="975"/>
                  </a:cubicBezTo>
                  <a:cubicBezTo>
                    <a:pt x="113" y="958"/>
                    <a:pt x="88" y="954"/>
                    <a:pt x="56" y="962"/>
                  </a:cubicBezTo>
                  <a:cubicBezTo>
                    <a:pt x="43" y="965"/>
                    <a:pt x="33" y="972"/>
                    <a:pt x="26" y="984"/>
                  </a:cubicBezTo>
                  <a:cubicBezTo>
                    <a:pt x="1" y="1027"/>
                    <a:pt x="17" y="1114"/>
                    <a:pt x="24" y="1143"/>
                  </a:cubicBezTo>
                  <a:cubicBezTo>
                    <a:pt x="33" y="1170"/>
                    <a:pt x="46" y="1199"/>
                    <a:pt x="65" y="1225"/>
                  </a:cubicBezTo>
                  <a:cubicBezTo>
                    <a:pt x="93" y="1264"/>
                    <a:pt x="149" y="1292"/>
                    <a:pt x="207" y="1298"/>
                  </a:cubicBezTo>
                  <a:cubicBezTo>
                    <a:pt x="260" y="1303"/>
                    <a:pt x="308" y="1288"/>
                    <a:pt x="341" y="1256"/>
                  </a:cubicBezTo>
                  <a:cubicBezTo>
                    <a:pt x="350" y="1249"/>
                    <a:pt x="362" y="1246"/>
                    <a:pt x="372" y="1250"/>
                  </a:cubicBezTo>
                  <a:cubicBezTo>
                    <a:pt x="377" y="1252"/>
                    <a:pt x="487" y="1290"/>
                    <a:pt x="574" y="1215"/>
                  </a:cubicBezTo>
                  <a:cubicBezTo>
                    <a:pt x="636" y="1163"/>
                    <a:pt x="659" y="1093"/>
                    <a:pt x="649" y="996"/>
                  </a:cubicBezTo>
                  <a:cubicBezTo>
                    <a:pt x="645" y="958"/>
                    <a:pt x="623" y="920"/>
                    <a:pt x="588" y="892"/>
                  </a:cubicBezTo>
                  <a:cubicBezTo>
                    <a:pt x="554" y="865"/>
                    <a:pt x="514" y="852"/>
                    <a:pt x="478" y="856"/>
                  </a:cubicBezTo>
                  <a:cubicBezTo>
                    <a:pt x="469" y="857"/>
                    <a:pt x="460" y="854"/>
                    <a:pt x="453" y="847"/>
                  </a:cubicBezTo>
                  <a:cubicBezTo>
                    <a:pt x="447" y="840"/>
                    <a:pt x="444" y="831"/>
                    <a:pt x="445" y="821"/>
                  </a:cubicBezTo>
                  <a:cubicBezTo>
                    <a:pt x="449" y="800"/>
                    <a:pt x="450" y="737"/>
                    <a:pt x="422" y="703"/>
                  </a:cubicBezTo>
                  <a:cubicBezTo>
                    <a:pt x="407" y="686"/>
                    <a:pt x="387" y="678"/>
                    <a:pt x="359" y="678"/>
                  </a:cubicBezTo>
                  <a:cubicBezTo>
                    <a:pt x="298" y="677"/>
                    <a:pt x="272" y="706"/>
                    <a:pt x="271" y="775"/>
                  </a:cubicBezTo>
                  <a:cubicBezTo>
                    <a:pt x="271" y="791"/>
                    <a:pt x="257" y="805"/>
                    <a:pt x="240" y="804"/>
                  </a:cubicBezTo>
                  <a:cubicBezTo>
                    <a:pt x="224" y="804"/>
                    <a:pt x="211" y="790"/>
                    <a:pt x="211" y="774"/>
                  </a:cubicBezTo>
                  <a:cubicBezTo>
                    <a:pt x="214" y="636"/>
                    <a:pt x="305" y="617"/>
                    <a:pt x="360" y="618"/>
                  </a:cubicBezTo>
                  <a:cubicBezTo>
                    <a:pt x="405" y="618"/>
                    <a:pt x="442" y="634"/>
                    <a:pt x="468" y="664"/>
                  </a:cubicBezTo>
                  <a:cubicBezTo>
                    <a:pt x="501" y="704"/>
                    <a:pt x="507" y="760"/>
                    <a:pt x="507" y="796"/>
                  </a:cubicBezTo>
                  <a:cubicBezTo>
                    <a:pt x="548" y="799"/>
                    <a:pt x="590" y="816"/>
                    <a:pt x="625" y="845"/>
                  </a:cubicBezTo>
                  <a:cubicBezTo>
                    <a:pt x="661" y="874"/>
                    <a:pt x="688" y="912"/>
                    <a:pt x="701" y="952"/>
                  </a:cubicBezTo>
                  <a:cubicBezTo>
                    <a:pt x="731" y="934"/>
                    <a:pt x="774" y="895"/>
                    <a:pt x="774" y="808"/>
                  </a:cubicBezTo>
                  <a:cubicBezTo>
                    <a:pt x="774" y="716"/>
                    <a:pt x="705" y="663"/>
                    <a:pt x="657" y="6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Oval 32"/>
            <p:cNvSpPr>
              <a:spLocks noChangeArrowheads="1"/>
            </p:cNvSpPr>
            <p:nvPr/>
          </p:nvSpPr>
          <p:spPr bwMode="auto">
            <a:xfrm flipH="1">
              <a:off x="3797030" y="4613833"/>
              <a:ext cx="83569" cy="82376"/>
            </a:xfrm>
            <a:prstGeom prst="ellipse">
              <a:avLst/>
            </a:pr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Oval 33"/>
            <p:cNvSpPr>
              <a:spLocks noChangeArrowheads="1"/>
            </p:cNvSpPr>
            <p:nvPr/>
          </p:nvSpPr>
          <p:spPr bwMode="auto">
            <a:xfrm flipH="1">
              <a:off x="3441262" y="4613833"/>
              <a:ext cx="82376" cy="82376"/>
            </a:xfrm>
            <a:prstGeom prst="ellipse">
              <a:avLst/>
            </a:pr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4"/>
            <p:cNvSpPr/>
            <p:nvPr/>
          </p:nvSpPr>
          <p:spPr bwMode="auto">
            <a:xfrm flipH="1">
              <a:off x="3783898" y="2084064"/>
              <a:ext cx="1432620" cy="2403221"/>
            </a:xfrm>
            <a:custGeom>
              <a:avLst/>
              <a:gdLst>
                <a:gd name="T0" fmla="*/ 610 w 775"/>
                <a:gd name="T1" fmla="*/ 286 h 1303"/>
                <a:gd name="T2" fmla="*/ 540 w 775"/>
                <a:gd name="T3" fmla="*/ 271 h 1303"/>
                <a:gd name="T4" fmla="*/ 573 w 775"/>
                <a:gd name="T5" fmla="*/ 425 h 1303"/>
                <a:gd name="T6" fmla="*/ 769 w 775"/>
                <a:gd name="T7" fmla="*/ 159 h 1303"/>
                <a:gd name="T8" fmla="*/ 529 w 775"/>
                <a:gd name="T9" fmla="*/ 33 h 1303"/>
                <a:gd name="T10" fmla="*/ 482 w 775"/>
                <a:gd name="T11" fmla="*/ 159 h 1303"/>
                <a:gd name="T12" fmla="*/ 302 w 775"/>
                <a:gd name="T13" fmla="*/ 138 h 1303"/>
                <a:gd name="T14" fmla="*/ 275 w 775"/>
                <a:gd name="T15" fmla="*/ 276 h 1303"/>
                <a:gd name="T16" fmla="*/ 390 w 775"/>
                <a:gd name="T17" fmla="*/ 457 h 1303"/>
                <a:gd name="T18" fmla="*/ 261 w 775"/>
                <a:gd name="T19" fmla="*/ 334 h 1303"/>
                <a:gd name="T20" fmla="*/ 58 w 775"/>
                <a:gd name="T21" fmla="*/ 497 h 1303"/>
                <a:gd name="T22" fmla="*/ 142 w 775"/>
                <a:gd name="T23" fmla="*/ 631 h 1303"/>
                <a:gd name="T24" fmla="*/ 0 w 775"/>
                <a:gd name="T25" fmla="*/ 808 h 1303"/>
                <a:gd name="T26" fmla="*/ 149 w 775"/>
                <a:gd name="T27" fmla="*/ 845 h 1303"/>
                <a:gd name="T28" fmla="*/ 307 w 775"/>
                <a:gd name="T29" fmla="*/ 664 h 1303"/>
                <a:gd name="T30" fmla="*/ 563 w 775"/>
                <a:gd name="T31" fmla="*/ 774 h 1303"/>
                <a:gd name="T32" fmla="*/ 503 w 775"/>
                <a:gd name="T33" fmla="*/ 775 h 1303"/>
                <a:gd name="T34" fmla="*/ 353 w 775"/>
                <a:gd name="T35" fmla="*/ 703 h 1303"/>
                <a:gd name="T36" fmla="*/ 321 w 775"/>
                <a:gd name="T37" fmla="*/ 847 h 1303"/>
                <a:gd name="T38" fmla="*/ 187 w 775"/>
                <a:gd name="T39" fmla="*/ 892 h 1303"/>
                <a:gd name="T40" fmla="*/ 200 w 775"/>
                <a:gd name="T41" fmla="*/ 1215 h 1303"/>
                <a:gd name="T42" fmla="*/ 433 w 775"/>
                <a:gd name="T43" fmla="*/ 1256 h 1303"/>
                <a:gd name="T44" fmla="*/ 709 w 775"/>
                <a:gd name="T45" fmla="*/ 1225 h 1303"/>
                <a:gd name="T46" fmla="*/ 748 w 775"/>
                <a:gd name="T47" fmla="*/ 984 h 1303"/>
                <a:gd name="T48" fmla="*/ 645 w 775"/>
                <a:gd name="T49" fmla="*/ 975 h 1303"/>
                <a:gd name="T50" fmla="*/ 608 w 775"/>
                <a:gd name="T51" fmla="*/ 1083 h 1303"/>
                <a:gd name="T52" fmla="*/ 474 w 775"/>
                <a:gd name="T53" fmla="*/ 1002 h 1303"/>
                <a:gd name="T54" fmla="*/ 435 w 775"/>
                <a:gd name="T55" fmla="*/ 1117 h 1303"/>
                <a:gd name="T56" fmla="*/ 405 w 775"/>
                <a:gd name="T57" fmla="*/ 1169 h 1303"/>
                <a:gd name="T58" fmla="*/ 464 w 775"/>
                <a:gd name="T59" fmla="*/ 943 h 1303"/>
                <a:gd name="T60" fmla="*/ 602 w 775"/>
                <a:gd name="T61" fmla="*/ 934 h 1303"/>
                <a:gd name="T62" fmla="*/ 769 w 775"/>
                <a:gd name="T63" fmla="*/ 920 h 1303"/>
                <a:gd name="T64" fmla="*/ 747 w 775"/>
                <a:gd name="T65" fmla="*/ 655 h 1303"/>
                <a:gd name="T66" fmla="*/ 676 w 775"/>
                <a:gd name="T67" fmla="*/ 693 h 1303"/>
                <a:gd name="T68" fmla="*/ 646 w 775"/>
                <a:gd name="T69" fmla="*/ 723 h 1303"/>
                <a:gd name="T70" fmla="*/ 723 w 775"/>
                <a:gd name="T71" fmla="*/ 587 h 1303"/>
                <a:gd name="T72" fmla="*/ 769 w 775"/>
                <a:gd name="T73" fmla="*/ 378 h 1303"/>
                <a:gd name="T74" fmla="*/ 587 w 775"/>
                <a:gd name="T75" fmla="*/ 486 h 1303"/>
                <a:gd name="T76" fmla="*/ 447 w 775"/>
                <a:gd name="T77" fmla="*/ 371 h 1303"/>
                <a:gd name="T78" fmla="*/ 607 w 775"/>
                <a:gd name="T79" fmla="*/ 207 h 1303"/>
                <a:gd name="T80" fmla="*/ 650 w 775"/>
                <a:gd name="T81" fmla="*/ 302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5" h="1303">
                  <a:moveTo>
                    <a:pt x="650" y="302"/>
                  </a:moveTo>
                  <a:cubicBezTo>
                    <a:pt x="634" y="308"/>
                    <a:pt x="617" y="301"/>
                    <a:pt x="610" y="286"/>
                  </a:cubicBezTo>
                  <a:cubicBezTo>
                    <a:pt x="610" y="285"/>
                    <a:pt x="602" y="269"/>
                    <a:pt x="586" y="263"/>
                  </a:cubicBezTo>
                  <a:cubicBezTo>
                    <a:pt x="574" y="259"/>
                    <a:pt x="558" y="262"/>
                    <a:pt x="540" y="271"/>
                  </a:cubicBezTo>
                  <a:cubicBezTo>
                    <a:pt x="514" y="284"/>
                    <a:pt x="499" y="323"/>
                    <a:pt x="506" y="360"/>
                  </a:cubicBezTo>
                  <a:cubicBezTo>
                    <a:pt x="510" y="382"/>
                    <a:pt x="523" y="419"/>
                    <a:pt x="573" y="425"/>
                  </a:cubicBezTo>
                  <a:cubicBezTo>
                    <a:pt x="612" y="430"/>
                    <a:pt x="653" y="414"/>
                    <a:pt x="688" y="381"/>
                  </a:cubicBezTo>
                  <a:cubicBezTo>
                    <a:pt x="744" y="328"/>
                    <a:pt x="775" y="245"/>
                    <a:pt x="769" y="159"/>
                  </a:cubicBezTo>
                  <a:cubicBezTo>
                    <a:pt x="765" y="95"/>
                    <a:pt x="730" y="45"/>
                    <a:pt x="671" y="21"/>
                  </a:cubicBezTo>
                  <a:cubicBezTo>
                    <a:pt x="620" y="0"/>
                    <a:pt x="560" y="5"/>
                    <a:pt x="529" y="33"/>
                  </a:cubicBezTo>
                  <a:cubicBezTo>
                    <a:pt x="485" y="73"/>
                    <a:pt x="496" y="124"/>
                    <a:pt x="496" y="126"/>
                  </a:cubicBezTo>
                  <a:cubicBezTo>
                    <a:pt x="499" y="139"/>
                    <a:pt x="493" y="152"/>
                    <a:pt x="482" y="159"/>
                  </a:cubicBezTo>
                  <a:cubicBezTo>
                    <a:pt x="471" y="166"/>
                    <a:pt x="457" y="164"/>
                    <a:pt x="447" y="155"/>
                  </a:cubicBezTo>
                  <a:cubicBezTo>
                    <a:pt x="444" y="153"/>
                    <a:pt x="379" y="97"/>
                    <a:pt x="302" y="138"/>
                  </a:cubicBezTo>
                  <a:cubicBezTo>
                    <a:pt x="269" y="156"/>
                    <a:pt x="238" y="209"/>
                    <a:pt x="237" y="270"/>
                  </a:cubicBezTo>
                  <a:cubicBezTo>
                    <a:pt x="249" y="271"/>
                    <a:pt x="262" y="273"/>
                    <a:pt x="275" y="276"/>
                  </a:cubicBezTo>
                  <a:cubicBezTo>
                    <a:pt x="355" y="295"/>
                    <a:pt x="406" y="349"/>
                    <a:pt x="416" y="424"/>
                  </a:cubicBezTo>
                  <a:cubicBezTo>
                    <a:pt x="418" y="440"/>
                    <a:pt x="406" y="455"/>
                    <a:pt x="390" y="457"/>
                  </a:cubicBezTo>
                  <a:cubicBezTo>
                    <a:pt x="373" y="459"/>
                    <a:pt x="358" y="448"/>
                    <a:pt x="356" y="431"/>
                  </a:cubicBezTo>
                  <a:cubicBezTo>
                    <a:pt x="348" y="365"/>
                    <a:pt x="293" y="342"/>
                    <a:pt x="261" y="334"/>
                  </a:cubicBezTo>
                  <a:cubicBezTo>
                    <a:pt x="194" y="318"/>
                    <a:pt x="116" y="340"/>
                    <a:pt x="88" y="382"/>
                  </a:cubicBezTo>
                  <a:cubicBezTo>
                    <a:pt x="60" y="421"/>
                    <a:pt x="50" y="460"/>
                    <a:pt x="58" y="497"/>
                  </a:cubicBezTo>
                  <a:cubicBezTo>
                    <a:pt x="70" y="560"/>
                    <a:pt x="129" y="600"/>
                    <a:pt x="129" y="600"/>
                  </a:cubicBezTo>
                  <a:cubicBezTo>
                    <a:pt x="140" y="607"/>
                    <a:pt x="145" y="619"/>
                    <a:pt x="142" y="631"/>
                  </a:cubicBezTo>
                  <a:cubicBezTo>
                    <a:pt x="140" y="643"/>
                    <a:pt x="130" y="653"/>
                    <a:pt x="118" y="655"/>
                  </a:cubicBezTo>
                  <a:cubicBezTo>
                    <a:pt x="69" y="663"/>
                    <a:pt x="0" y="716"/>
                    <a:pt x="0" y="808"/>
                  </a:cubicBezTo>
                  <a:cubicBezTo>
                    <a:pt x="0" y="895"/>
                    <a:pt x="44" y="934"/>
                    <a:pt x="74" y="952"/>
                  </a:cubicBezTo>
                  <a:cubicBezTo>
                    <a:pt x="87" y="912"/>
                    <a:pt x="113" y="874"/>
                    <a:pt x="149" y="845"/>
                  </a:cubicBezTo>
                  <a:cubicBezTo>
                    <a:pt x="185" y="816"/>
                    <a:pt x="226" y="799"/>
                    <a:pt x="267" y="796"/>
                  </a:cubicBezTo>
                  <a:cubicBezTo>
                    <a:pt x="267" y="760"/>
                    <a:pt x="273" y="704"/>
                    <a:pt x="307" y="664"/>
                  </a:cubicBezTo>
                  <a:cubicBezTo>
                    <a:pt x="333" y="634"/>
                    <a:pt x="369" y="618"/>
                    <a:pt x="415" y="618"/>
                  </a:cubicBezTo>
                  <a:cubicBezTo>
                    <a:pt x="469" y="617"/>
                    <a:pt x="561" y="636"/>
                    <a:pt x="563" y="774"/>
                  </a:cubicBezTo>
                  <a:cubicBezTo>
                    <a:pt x="564" y="790"/>
                    <a:pt x="551" y="804"/>
                    <a:pt x="534" y="804"/>
                  </a:cubicBezTo>
                  <a:cubicBezTo>
                    <a:pt x="517" y="804"/>
                    <a:pt x="504" y="791"/>
                    <a:pt x="503" y="775"/>
                  </a:cubicBezTo>
                  <a:cubicBezTo>
                    <a:pt x="502" y="706"/>
                    <a:pt x="475" y="677"/>
                    <a:pt x="416" y="678"/>
                  </a:cubicBezTo>
                  <a:cubicBezTo>
                    <a:pt x="388" y="678"/>
                    <a:pt x="367" y="686"/>
                    <a:pt x="353" y="703"/>
                  </a:cubicBezTo>
                  <a:cubicBezTo>
                    <a:pt x="324" y="737"/>
                    <a:pt x="326" y="800"/>
                    <a:pt x="329" y="821"/>
                  </a:cubicBezTo>
                  <a:cubicBezTo>
                    <a:pt x="330" y="831"/>
                    <a:pt x="327" y="840"/>
                    <a:pt x="321" y="847"/>
                  </a:cubicBezTo>
                  <a:cubicBezTo>
                    <a:pt x="314" y="853"/>
                    <a:pt x="305" y="857"/>
                    <a:pt x="296" y="856"/>
                  </a:cubicBezTo>
                  <a:cubicBezTo>
                    <a:pt x="260" y="852"/>
                    <a:pt x="220" y="865"/>
                    <a:pt x="187" y="892"/>
                  </a:cubicBezTo>
                  <a:cubicBezTo>
                    <a:pt x="152" y="920"/>
                    <a:pt x="129" y="958"/>
                    <a:pt x="125" y="996"/>
                  </a:cubicBezTo>
                  <a:cubicBezTo>
                    <a:pt x="115" y="1093"/>
                    <a:pt x="139" y="1163"/>
                    <a:pt x="200" y="1215"/>
                  </a:cubicBezTo>
                  <a:cubicBezTo>
                    <a:pt x="288" y="1291"/>
                    <a:pt x="401" y="1251"/>
                    <a:pt x="402" y="1250"/>
                  </a:cubicBezTo>
                  <a:cubicBezTo>
                    <a:pt x="413" y="1246"/>
                    <a:pt x="425" y="1249"/>
                    <a:pt x="433" y="1256"/>
                  </a:cubicBezTo>
                  <a:cubicBezTo>
                    <a:pt x="467" y="1288"/>
                    <a:pt x="515" y="1303"/>
                    <a:pt x="568" y="1298"/>
                  </a:cubicBezTo>
                  <a:cubicBezTo>
                    <a:pt x="626" y="1292"/>
                    <a:pt x="681" y="1264"/>
                    <a:pt x="709" y="1225"/>
                  </a:cubicBezTo>
                  <a:cubicBezTo>
                    <a:pt x="728" y="1199"/>
                    <a:pt x="741" y="1170"/>
                    <a:pt x="750" y="1143"/>
                  </a:cubicBezTo>
                  <a:cubicBezTo>
                    <a:pt x="758" y="1112"/>
                    <a:pt x="773" y="1027"/>
                    <a:pt x="748" y="984"/>
                  </a:cubicBezTo>
                  <a:cubicBezTo>
                    <a:pt x="741" y="972"/>
                    <a:pt x="732" y="965"/>
                    <a:pt x="719" y="962"/>
                  </a:cubicBezTo>
                  <a:cubicBezTo>
                    <a:pt x="686" y="954"/>
                    <a:pt x="661" y="958"/>
                    <a:pt x="645" y="975"/>
                  </a:cubicBezTo>
                  <a:cubicBezTo>
                    <a:pt x="626" y="996"/>
                    <a:pt x="622" y="1030"/>
                    <a:pt x="627" y="1046"/>
                  </a:cubicBezTo>
                  <a:cubicBezTo>
                    <a:pt x="632" y="1062"/>
                    <a:pt x="623" y="1078"/>
                    <a:pt x="608" y="1083"/>
                  </a:cubicBezTo>
                  <a:cubicBezTo>
                    <a:pt x="593" y="1089"/>
                    <a:pt x="576" y="1081"/>
                    <a:pt x="570" y="1065"/>
                  </a:cubicBezTo>
                  <a:cubicBezTo>
                    <a:pt x="569" y="1062"/>
                    <a:pt x="541" y="991"/>
                    <a:pt x="474" y="1002"/>
                  </a:cubicBezTo>
                  <a:cubicBezTo>
                    <a:pt x="428" y="1009"/>
                    <a:pt x="418" y="1048"/>
                    <a:pt x="416" y="1060"/>
                  </a:cubicBezTo>
                  <a:cubicBezTo>
                    <a:pt x="411" y="1085"/>
                    <a:pt x="419" y="1108"/>
                    <a:pt x="435" y="1117"/>
                  </a:cubicBezTo>
                  <a:cubicBezTo>
                    <a:pt x="449" y="1125"/>
                    <a:pt x="454" y="1143"/>
                    <a:pt x="446" y="1158"/>
                  </a:cubicBezTo>
                  <a:cubicBezTo>
                    <a:pt x="438" y="1172"/>
                    <a:pt x="420" y="1178"/>
                    <a:pt x="405" y="1169"/>
                  </a:cubicBezTo>
                  <a:cubicBezTo>
                    <a:pt x="367" y="1148"/>
                    <a:pt x="347" y="1100"/>
                    <a:pt x="356" y="1050"/>
                  </a:cubicBezTo>
                  <a:cubicBezTo>
                    <a:pt x="367" y="993"/>
                    <a:pt x="408" y="952"/>
                    <a:pt x="464" y="943"/>
                  </a:cubicBezTo>
                  <a:cubicBezTo>
                    <a:pt x="512" y="935"/>
                    <a:pt x="549" y="951"/>
                    <a:pt x="576" y="974"/>
                  </a:cubicBezTo>
                  <a:cubicBezTo>
                    <a:pt x="582" y="959"/>
                    <a:pt x="591" y="945"/>
                    <a:pt x="602" y="934"/>
                  </a:cubicBezTo>
                  <a:cubicBezTo>
                    <a:pt x="624" y="911"/>
                    <a:pt x="665" y="887"/>
                    <a:pt x="733" y="904"/>
                  </a:cubicBezTo>
                  <a:cubicBezTo>
                    <a:pt x="747" y="907"/>
                    <a:pt x="759" y="913"/>
                    <a:pt x="769" y="920"/>
                  </a:cubicBezTo>
                  <a:cubicBezTo>
                    <a:pt x="769" y="763"/>
                    <a:pt x="769" y="763"/>
                    <a:pt x="769" y="763"/>
                  </a:cubicBezTo>
                  <a:cubicBezTo>
                    <a:pt x="768" y="712"/>
                    <a:pt x="762" y="671"/>
                    <a:pt x="747" y="655"/>
                  </a:cubicBezTo>
                  <a:cubicBezTo>
                    <a:pt x="743" y="652"/>
                    <a:pt x="737" y="648"/>
                    <a:pt x="723" y="648"/>
                  </a:cubicBezTo>
                  <a:cubicBezTo>
                    <a:pt x="678" y="648"/>
                    <a:pt x="676" y="685"/>
                    <a:pt x="676" y="693"/>
                  </a:cubicBezTo>
                  <a:cubicBezTo>
                    <a:pt x="676" y="709"/>
                    <a:pt x="663" y="723"/>
                    <a:pt x="646" y="723"/>
                  </a:cubicBezTo>
                  <a:cubicBezTo>
                    <a:pt x="646" y="723"/>
                    <a:pt x="646" y="723"/>
                    <a:pt x="646" y="723"/>
                  </a:cubicBezTo>
                  <a:cubicBezTo>
                    <a:pt x="629" y="723"/>
                    <a:pt x="616" y="709"/>
                    <a:pt x="616" y="693"/>
                  </a:cubicBezTo>
                  <a:cubicBezTo>
                    <a:pt x="616" y="650"/>
                    <a:pt x="645" y="587"/>
                    <a:pt x="723" y="587"/>
                  </a:cubicBezTo>
                  <a:cubicBezTo>
                    <a:pt x="741" y="587"/>
                    <a:pt x="756" y="591"/>
                    <a:pt x="769" y="598"/>
                  </a:cubicBezTo>
                  <a:cubicBezTo>
                    <a:pt x="769" y="378"/>
                    <a:pt x="769" y="378"/>
                    <a:pt x="769" y="378"/>
                  </a:cubicBezTo>
                  <a:cubicBezTo>
                    <a:pt x="757" y="395"/>
                    <a:pt x="744" y="411"/>
                    <a:pt x="729" y="425"/>
                  </a:cubicBezTo>
                  <a:cubicBezTo>
                    <a:pt x="687" y="465"/>
                    <a:pt x="637" y="486"/>
                    <a:pt x="587" y="486"/>
                  </a:cubicBezTo>
                  <a:cubicBezTo>
                    <a:pt x="580" y="486"/>
                    <a:pt x="573" y="486"/>
                    <a:pt x="566" y="485"/>
                  </a:cubicBezTo>
                  <a:cubicBezTo>
                    <a:pt x="503" y="477"/>
                    <a:pt x="458" y="433"/>
                    <a:pt x="447" y="371"/>
                  </a:cubicBezTo>
                  <a:cubicBezTo>
                    <a:pt x="436" y="307"/>
                    <a:pt x="463" y="243"/>
                    <a:pt x="512" y="218"/>
                  </a:cubicBezTo>
                  <a:cubicBezTo>
                    <a:pt x="547" y="200"/>
                    <a:pt x="579" y="197"/>
                    <a:pt x="607" y="207"/>
                  </a:cubicBezTo>
                  <a:cubicBezTo>
                    <a:pt x="648" y="222"/>
                    <a:pt x="664" y="258"/>
                    <a:pt x="666" y="262"/>
                  </a:cubicBezTo>
                  <a:cubicBezTo>
                    <a:pt x="672" y="278"/>
                    <a:pt x="665" y="295"/>
                    <a:pt x="650" y="30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93D31F3C-1533-4ADE-ADA4-C66B5AA4B42B}"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 </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93D31F3C-1533-4ADE-ADA4-C66B5AA4B42B}"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 </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39" name="任意多边形: 形状 38"/>
          <p:cNvSpPr/>
          <p:nvPr userDrawn="1">
            <p:custDataLst>
              <p:tags r:id="rId2"/>
            </p:custDataLst>
          </p:nvPr>
        </p:nvSpPr>
        <p:spPr bwMode="auto">
          <a:xfrm flipH="1">
            <a:off x="0" y="0"/>
            <a:ext cx="12193588" cy="6866164"/>
          </a:xfrm>
          <a:custGeom>
            <a:avLst/>
            <a:gdLst>
              <a:gd name="connsiteX0" fmla="*/ 12193588 w 12193588"/>
              <a:gd name="connsiteY0" fmla="*/ 0 h 6866164"/>
              <a:gd name="connsiteX1" fmla="*/ 0 w 12193588"/>
              <a:gd name="connsiteY1" fmla="*/ 0 h 6866164"/>
              <a:gd name="connsiteX2" fmla="*/ 0 w 12193588"/>
              <a:gd name="connsiteY2" fmla="*/ 6866164 h 6866164"/>
              <a:gd name="connsiteX3" fmla="*/ 3375025 w 12193588"/>
              <a:gd name="connsiteY3" fmla="*/ 6866164 h 6866164"/>
              <a:gd name="connsiteX4" fmla="*/ 3389608 w 12193588"/>
              <a:gd name="connsiteY4" fmla="*/ 6858001 h 6866164"/>
              <a:gd name="connsiteX5" fmla="*/ 1989935 w 12193588"/>
              <a:gd name="connsiteY5" fmla="*/ 6858001 h 6866164"/>
              <a:gd name="connsiteX6" fmla="*/ 12193588 w 12193588"/>
              <a:gd name="connsiteY6" fmla="*/ 1158435 h 686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3588" h="6866164">
                <a:moveTo>
                  <a:pt x="12193588" y="0"/>
                </a:moveTo>
                <a:lnTo>
                  <a:pt x="0" y="0"/>
                </a:lnTo>
                <a:lnTo>
                  <a:pt x="0" y="6866164"/>
                </a:lnTo>
                <a:lnTo>
                  <a:pt x="3375025" y="6866164"/>
                </a:lnTo>
                <a:lnTo>
                  <a:pt x="3389608" y="6858001"/>
                </a:lnTo>
                <a:lnTo>
                  <a:pt x="1989935" y="6858001"/>
                </a:lnTo>
                <a:lnTo>
                  <a:pt x="12193588" y="1158435"/>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p:ph type="ctrTitle" hasCustomPrompt="1"/>
          </p:nvPr>
        </p:nvSpPr>
        <p:spPr>
          <a:xfrm>
            <a:off x="7622268" y="2898483"/>
            <a:ext cx="3392009" cy="655784"/>
          </a:xfrm>
        </p:spPr>
        <p:txBody>
          <a:bodyPr anchor="ctr">
            <a:normAutofit/>
          </a:bodyPr>
          <a:lstStyle>
            <a:lvl1pPr marL="0" indent="0" algn="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7622268" y="3836724"/>
            <a:ext cx="3392009" cy="310871"/>
          </a:xfrm>
        </p:spPr>
        <p:txBody>
          <a:bodyPr vert="horz" lIns="91440" tIns="45720" rIns="91440" bIns="45720" rtlCol="0">
            <a:normAutofit/>
          </a:bodyPr>
          <a:lstStyle>
            <a:lvl1pPr marL="0" indent="0" algn="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7622268" y="4152358"/>
            <a:ext cx="3392009" cy="310871"/>
          </a:xfrm>
        </p:spPr>
        <p:txBody>
          <a:bodyPr vert="horz" lIns="91440" tIns="45720" rIns="91440" bIns="45720" rtlCol="0">
            <a:normAutofit/>
          </a:bodyPr>
          <a:lstStyle>
            <a:lvl1pPr marL="0" indent="0" algn="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grpSp>
        <p:nvGrpSpPr>
          <p:cNvPr id="4" name="组合 3"/>
          <p:cNvGrpSpPr/>
          <p:nvPr userDrawn="1"/>
        </p:nvGrpSpPr>
        <p:grpSpPr>
          <a:xfrm>
            <a:off x="1337380" y="317500"/>
            <a:ext cx="5435599" cy="5162209"/>
            <a:chOff x="1177723" y="1028700"/>
            <a:chExt cx="5435599" cy="5162209"/>
          </a:xfrm>
        </p:grpSpPr>
        <p:grpSp>
          <p:nvGrpSpPr>
            <p:cNvPr id="2" name="组合 1"/>
            <p:cNvGrpSpPr/>
            <p:nvPr userDrawn="1"/>
          </p:nvGrpSpPr>
          <p:grpSpPr>
            <a:xfrm>
              <a:off x="1177723" y="1028700"/>
              <a:ext cx="5435599" cy="4371879"/>
              <a:chOff x="1177723" y="1028700"/>
              <a:chExt cx="5435599" cy="4371879"/>
            </a:xfrm>
          </p:grpSpPr>
          <p:sp>
            <p:nvSpPr>
              <p:cNvPr id="9" name="Freeform 9"/>
              <p:cNvSpPr/>
              <p:nvPr/>
            </p:nvSpPr>
            <p:spPr bwMode="auto">
              <a:xfrm flipH="1">
                <a:off x="1177723" y="1028700"/>
                <a:ext cx="5435599" cy="4371879"/>
              </a:xfrm>
              <a:custGeom>
                <a:avLst/>
                <a:gdLst>
                  <a:gd name="T0" fmla="*/ 1554 w 2942"/>
                  <a:gd name="T1" fmla="*/ 0 h 2370"/>
                  <a:gd name="T2" fmla="*/ 0 w 2942"/>
                  <a:gd name="T3" fmla="*/ 1554 h 2370"/>
                  <a:gd name="T4" fmla="*/ 231 w 2942"/>
                  <a:gd name="T5" fmla="*/ 2370 h 2370"/>
                  <a:gd name="T6" fmla="*/ 2942 w 2942"/>
                  <a:gd name="T7" fmla="*/ 854 h 2370"/>
                  <a:gd name="T8" fmla="*/ 1554 w 2942"/>
                  <a:gd name="T9" fmla="*/ 0 h 2370"/>
                </a:gdLst>
                <a:ahLst/>
                <a:cxnLst>
                  <a:cxn ang="0">
                    <a:pos x="T0" y="T1"/>
                  </a:cxn>
                  <a:cxn ang="0">
                    <a:pos x="T2" y="T3"/>
                  </a:cxn>
                  <a:cxn ang="0">
                    <a:pos x="T4" y="T5"/>
                  </a:cxn>
                  <a:cxn ang="0">
                    <a:pos x="T6" y="T7"/>
                  </a:cxn>
                  <a:cxn ang="0">
                    <a:pos x="T8" y="T9"/>
                  </a:cxn>
                </a:cxnLst>
                <a:rect l="0" t="0" r="r" b="b"/>
                <a:pathLst>
                  <a:path w="2942" h="2370">
                    <a:moveTo>
                      <a:pt x="1554" y="0"/>
                    </a:moveTo>
                    <a:cubicBezTo>
                      <a:pt x="696" y="0"/>
                      <a:pt x="0" y="696"/>
                      <a:pt x="0" y="1554"/>
                    </a:cubicBezTo>
                    <a:cubicBezTo>
                      <a:pt x="0" y="1853"/>
                      <a:pt x="85" y="2133"/>
                      <a:pt x="231" y="2370"/>
                    </a:cubicBezTo>
                    <a:cubicBezTo>
                      <a:pt x="2942" y="854"/>
                      <a:pt x="2942" y="854"/>
                      <a:pt x="2942" y="854"/>
                    </a:cubicBezTo>
                    <a:cubicBezTo>
                      <a:pt x="2686" y="347"/>
                      <a:pt x="2161" y="0"/>
                      <a:pt x="1554" y="0"/>
                    </a:cubicBezTo>
                    <a:close/>
                  </a:path>
                </a:pathLst>
              </a:custGeom>
              <a:solidFill>
                <a:srgbClr val="797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flipH="1">
                <a:off x="1775842" y="1713970"/>
                <a:ext cx="4151017" cy="3353526"/>
              </a:xfrm>
              <a:custGeom>
                <a:avLst/>
                <a:gdLst>
                  <a:gd name="T0" fmla="*/ 1183 w 2247"/>
                  <a:gd name="T1" fmla="*/ 0 h 1818"/>
                  <a:gd name="T2" fmla="*/ 0 w 2247"/>
                  <a:gd name="T3" fmla="*/ 1183 h 1818"/>
                  <a:gd name="T4" fmla="*/ 184 w 2247"/>
                  <a:gd name="T5" fmla="*/ 1818 h 1818"/>
                  <a:gd name="T6" fmla="*/ 2247 w 2247"/>
                  <a:gd name="T7" fmla="*/ 664 h 1818"/>
                  <a:gd name="T8" fmla="*/ 1183 w 2247"/>
                  <a:gd name="T9" fmla="*/ 0 h 1818"/>
                </a:gdLst>
                <a:ahLst/>
                <a:cxnLst>
                  <a:cxn ang="0">
                    <a:pos x="T0" y="T1"/>
                  </a:cxn>
                  <a:cxn ang="0">
                    <a:pos x="T2" y="T3"/>
                  </a:cxn>
                  <a:cxn ang="0">
                    <a:pos x="T4" y="T5"/>
                  </a:cxn>
                  <a:cxn ang="0">
                    <a:pos x="T6" y="T7"/>
                  </a:cxn>
                  <a:cxn ang="0">
                    <a:pos x="T8" y="T9"/>
                  </a:cxn>
                </a:cxnLst>
                <a:rect l="0" t="0" r="r" b="b"/>
                <a:pathLst>
                  <a:path w="2247" h="1818">
                    <a:moveTo>
                      <a:pt x="1183" y="0"/>
                    </a:moveTo>
                    <a:cubicBezTo>
                      <a:pt x="530" y="0"/>
                      <a:pt x="0" y="530"/>
                      <a:pt x="0" y="1183"/>
                    </a:cubicBezTo>
                    <a:cubicBezTo>
                      <a:pt x="0" y="1417"/>
                      <a:pt x="68" y="1634"/>
                      <a:pt x="184" y="1818"/>
                    </a:cubicBezTo>
                    <a:cubicBezTo>
                      <a:pt x="2247" y="664"/>
                      <a:pt x="2247" y="664"/>
                      <a:pt x="2247" y="664"/>
                    </a:cubicBezTo>
                    <a:cubicBezTo>
                      <a:pt x="2055" y="271"/>
                      <a:pt x="1651" y="0"/>
                      <a:pt x="1183" y="0"/>
                    </a:cubicBezTo>
                    <a:close/>
                  </a:path>
                </a:pathLst>
              </a:custGeom>
              <a:solidFill>
                <a:srgbClr val="7D82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userDrawn="1"/>
          </p:nvGrpSpPr>
          <p:grpSpPr>
            <a:xfrm flipH="1">
              <a:off x="1988347" y="1961097"/>
              <a:ext cx="3342780" cy="4229812"/>
              <a:chOff x="1988347" y="1961097"/>
              <a:chExt cx="3342780" cy="4229812"/>
            </a:xfrm>
          </p:grpSpPr>
          <p:sp>
            <p:nvSpPr>
              <p:cNvPr id="11" name="Freeform 11"/>
              <p:cNvSpPr/>
              <p:nvPr/>
            </p:nvSpPr>
            <p:spPr bwMode="auto">
              <a:xfrm flipH="1">
                <a:off x="3017446" y="5539066"/>
                <a:ext cx="1284582" cy="428593"/>
              </a:xfrm>
              <a:custGeom>
                <a:avLst/>
                <a:gdLst>
                  <a:gd name="T0" fmla="*/ 5 w 695"/>
                  <a:gd name="T1" fmla="*/ 66 h 232"/>
                  <a:gd name="T2" fmla="*/ 46 w 695"/>
                  <a:gd name="T3" fmla="*/ 125 h 232"/>
                  <a:gd name="T4" fmla="*/ 627 w 695"/>
                  <a:gd name="T5" fmla="*/ 227 h 232"/>
                  <a:gd name="T6" fmla="*/ 686 w 695"/>
                  <a:gd name="T7" fmla="*/ 186 h 232"/>
                  <a:gd name="T8" fmla="*/ 690 w 695"/>
                  <a:gd name="T9" fmla="*/ 167 h 232"/>
                  <a:gd name="T10" fmla="*/ 648 w 695"/>
                  <a:gd name="T11" fmla="*/ 107 h 232"/>
                  <a:gd name="T12" fmla="*/ 67 w 695"/>
                  <a:gd name="T13" fmla="*/ 5 h 232"/>
                  <a:gd name="T14" fmla="*/ 8 w 695"/>
                  <a:gd name="T15" fmla="*/ 46 h 232"/>
                  <a:gd name="T16" fmla="*/ 5 w 695"/>
                  <a:gd name="T17" fmla="*/ 6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2">
                    <a:moveTo>
                      <a:pt x="5" y="66"/>
                    </a:moveTo>
                    <a:cubicBezTo>
                      <a:pt x="0" y="93"/>
                      <a:pt x="18" y="120"/>
                      <a:pt x="46" y="125"/>
                    </a:cubicBezTo>
                    <a:cubicBezTo>
                      <a:pt x="627" y="227"/>
                      <a:pt x="627" y="227"/>
                      <a:pt x="627" y="227"/>
                    </a:cubicBezTo>
                    <a:cubicBezTo>
                      <a:pt x="655" y="232"/>
                      <a:pt x="682" y="214"/>
                      <a:pt x="686" y="186"/>
                    </a:cubicBezTo>
                    <a:cubicBezTo>
                      <a:pt x="690" y="167"/>
                      <a:pt x="690" y="167"/>
                      <a:pt x="690" y="167"/>
                    </a:cubicBezTo>
                    <a:cubicBezTo>
                      <a:pt x="695" y="139"/>
                      <a:pt x="676" y="112"/>
                      <a:pt x="648" y="107"/>
                    </a:cubicBezTo>
                    <a:cubicBezTo>
                      <a:pt x="67" y="5"/>
                      <a:pt x="67" y="5"/>
                      <a:pt x="67" y="5"/>
                    </a:cubicBezTo>
                    <a:cubicBezTo>
                      <a:pt x="39" y="0"/>
                      <a:pt x="13" y="19"/>
                      <a:pt x="8" y="46"/>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flipH="1">
                <a:off x="3017446" y="5274031"/>
                <a:ext cx="1284582" cy="427398"/>
              </a:xfrm>
              <a:custGeom>
                <a:avLst/>
                <a:gdLst>
                  <a:gd name="T0" fmla="*/ 5 w 695"/>
                  <a:gd name="T1" fmla="*/ 66 h 232"/>
                  <a:gd name="T2" fmla="*/ 46 w 695"/>
                  <a:gd name="T3" fmla="*/ 125 h 232"/>
                  <a:gd name="T4" fmla="*/ 627 w 695"/>
                  <a:gd name="T5" fmla="*/ 228 h 232"/>
                  <a:gd name="T6" fmla="*/ 686 w 695"/>
                  <a:gd name="T7" fmla="*/ 186 h 232"/>
                  <a:gd name="T8" fmla="*/ 690 w 695"/>
                  <a:gd name="T9" fmla="*/ 167 h 232"/>
                  <a:gd name="T10" fmla="*/ 648 w 695"/>
                  <a:gd name="T11" fmla="*/ 108 h 232"/>
                  <a:gd name="T12" fmla="*/ 67 w 695"/>
                  <a:gd name="T13" fmla="*/ 5 h 232"/>
                  <a:gd name="T14" fmla="*/ 8 w 695"/>
                  <a:gd name="T15" fmla="*/ 47 h 232"/>
                  <a:gd name="T16" fmla="*/ 5 w 695"/>
                  <a:gd name="T17" fmla="*/ 6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2">
                    <a:moveTo>
                      <a:pt x="5" y="66"/>
                    </a:moveTo>
                    <a:cubicBezTo>
                      <a:pt x="0" y="94"/>
                      <a:pt x="18" y="120"/>
                      <a:pt x="46" y="125"/>
                    </a:cubicBezTo>
                    <a:cubicBezTo>
                      <a:pt x="627" y="228"/>
                      <a:pt x="627" y="228"/>
                      <a:pt x="627" y="228"/>
                    </a:cubicBezTo>
                    <a:cubicBezTo>
                      <a:pt x="655" y="232"/>
                      <a:pt x="682" y="214"/>
                      <a:pt x="686" y="186"/>
                    </a:cubicBezTo>
                    <a:cubicBezTo>
                      <a:pt x="690" y="167"/>
                      <a:pt x="690" y="167"/>
                      <a:pt x="690" y="167"/>
                    </a:cubicBezTo>
                    <a:cubicBezTo>
                      <a:pt x="695" y="139"/>
                      <a:pt x="676" y="112"/>
                      <a:pt x="648" y="108"/>
                    </a:cubicBezTo>
                    <a:cubicBezTo>
                      <a:pt x="67" y="5"/>
                      <a:pt x="67" y="5"/>
                      <a:pt x="67" y="5"/>
                    </a:cubicBezTo>
                    <a:cubicBezTo>
                      <a:pt x="39" y="0"/>
                      <a:pt x="13" y="19"/>
                      <a:pt x="8" y="47"/>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flipH="1">
                <a:off x="3017446" y="5007804"/>
                <a:ext cx="1284582" cy="429786"/>
              </a:xfrm>
              <a:custGeom>
                <a:avLst/>
                <a:gdLst>
                  <a:gd name="T0" fmla="*/ 5 w 695"/>
                  <a:gd name="T1" fmla="*/ 66 h 233"/>
                  <a:gd name="T2" fmla="*/ 46 w 695"/>
                  <a:gd name="T3" fmla="*/ 125 h 233"/>
                  <a:gd name="T4" fmla="*/ 627 w 695"/>
                  <a:gd name="T5" fmla="*/ 228 h 233"/>
                  <a:gd name="T6" fmla="*/ 686 w 695"/>
                  <a:gd name="T7" fmla="*/ 186 h 233"/>
                  <a:gd name="T8" fmla="*/ 690 w 695"/>
                  <a:gd name="T9" fmla="*/ 167 h 233"/>
                  <a:gd name="T10" fmla="*/ 648 w 695"/>
                  <a:gd name="T11" fmla="*/ 108 h 233"/>
                  <a:gd name="T12" fmla="*/ 67 w 695"/>
                  <a:gd name="T13" fmla="*/ 5 h 233"/>
                  <a:gd name="T14" fmla="*/ 8 w 695"/>
                  <a:gd name="T15" fmla="*/ 47 h 233"/>
                  <a:gd name="T16" fmla="*/ 5 w 695"/>
                  <a:gd name="T17" fmla="*/ 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233">
                    <a:moveTo>
                      <a:pt x="5" y="66"/>
                    </a:moveTo>
                    <a:cubicBezTo>
                      <a:pt x="0" y="94"/>
                      <a:pt x="18" y="120"/>
                      <a:pt x="46" y="125"/>
                    </a:cubicBezTo>
                    <a:cubicBezTo>
                      <a:pt x="627" y="228"/>
                      <a:pt x="627" y="228"/>
                      <a:pt x="627" y="228"/>
                    </a:cubicBezTo>
                    <a:cubicBezTo>
                      <a:pt x="655" y="233"/>
                      <a:pt x="682" y="214"/>
                      <a:pt x="686" y="186"/>
                    </a:cubicBezTo>
                    <a:cubicBezTo>
                      <a:pt x="690" y="167"/>
                      <a:pt x="690" y="167"/>
                      <a:pt x="690" y="167"/>
                    </a:cubicBezTo>
                    <a:cubicBezTo>
                      <a:pt x="695" y="139"/>
                      <a:pt x="676" y="113"/>
                      <a:pt x="648" y="108"/>
                    </a:cubicBezTo>
                    <a:cubicBezTo>
                      <a:pt x="67" y="5"/>
                      <a:pt x="67" y="5"/>
                      <a:pt x="67" y="5"/>
                    </a:cubicBezTo>
                    <a:cubicBezTo>
                      <a:pt x="39" y="0"/>
                      <a:pt x="13" y="19"/>
                      <a:pt x="8" y="47"/>
                    </a:cubicBezTo>
                    <a:lnTo>
                      <a:pt x="5" y="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flipH="1">
                <a:off x="3318296" y="5845886"/>
                <a:ext cx="684076" cy="345023"/>
              </a:xfrm>
              <a:custGeom>
                <a:avLst/>
                <a:gdLst>
                  <a:gd name="T0" fmla="*/ 0 w 370"/>
                  <a:gd name="T1" fmla="*/ 28 h 187"/>
                  <a:gd name="T2" fmla="*/ 188 w 370"/>
                  <a:gd name="T3" fmla="*/ 187 h 187"/>
                  <a:gd name="T4" fmla="*/ 370 w 370"/>
                  <a:gd name="T5" fmla="*/ 65 h 187"/>
                  <a:gd name="T6" fmla="*/ 3 w 370"/>
                  <a:gd name="T7" fmla="*/ 0 h 187"/>
                  <a:gd name="T8" fmla="*/ 0 w 370"/>
                  <a:gd name="T9" fmla="*/ 28 h 187"/>
                </a:gdLst>
                <a:ahLst/>
                <a:cxnLst>
                  <a:cxn ang="0">
                    <a:pos x="T0" y="T1"/>
                  </a:cxn>
                  <a:cxn ang="0">
                    <a:pos x="T2" y="T3"/>
                  </a:cxn>
                  <a:cxn ang="0">
                    <a:pos x="T4" y="T5"/>
                  </a:cxn>
                  <a:cxn ang="0">
                    <a:pos x="T6" y="T7"/>
                  </a:cxn>
                  <a:cxn ang="0">
                    <a:pos x="T8" y="T9"/>
                  </a:cxn>
                </a:cxnLst>
                <a:rect l="0" t="0" r="r" b="b"/>
                <a:pathLst>
                  <a:path w="370" h="187">
                    <a:moveTo>
                      <a:pt x="0" y="28"/>
                    </a:moveTo>
                    <a:cubicBezTo>
                      <a:pt x="0" y="116"/>
                      <a:pt x="84" y="187"/>
                      <a:pt x="188" y="187"/>
                    </a:cubicBezTo>
                    <a:cubicBezTo>
                      <a:pt x="276" y="187"/>
                      <a:pt x="351" y="135"/>
                      <a:pt x="370" y="65"/>
                    </a:cubicBezTo>
                    <a:cubicBezTo>
                      <a:pt x="3" y="0"/>
                      <a:pt x="3" y="0"/>
                      <a:pt x="3" y="0"/>
                    </a:cubicBezTo>
                    <a:cubicBezTo>
                      <a:pt x="1" y="9"/>
                      <a:pt x="0" y="18"/>
                      <a:pt x="0" y="28"/>
                    </a:cubicBezTo>
                    <a:close/>
                  </a:path>
                </a:pathLst>
              </a:custGeom>
              <a:solidFill>
                <a:srgbClr val="4655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flipH="1">
                <a:off x="3665707" y="2429087"/>
                <a:ext cx="1456497" cy="2165644"/>
              </a:xfrm>
              <a:custGeom>
                <a:avLst/>
                <a:gdLst>
                  <a:gd name="T0" fmla="*/ 496 w 788"/>
                  <a:gd name="T1" fmla="*/ 1174 h 1174"/>
                  <a:gd name="T2" fmla="*/ 354 w 788"/>
                  <a:gd name="T3" fmla="*/ 1127 h 1174"/>
                  <a:gd name="T4" fmla="*/ 108 w 788"/>
                  <a:gd name="T5" fmla="*/ 1076 h 1174"/>
                  <a:gd name="T6" fmla="*/ 12 w 788"/>
                  <a:gd name="T7" fmla="*/ 803 h 1174"/>
                  <a:gd name="T8" fmla="*/ 97 w 788"/>
                  <a:gd name="T9" fmla="*/ 656 h 1174"/>
                  <a:gd name="T10" fmla="*/ 214 w 788"/>
                  <a:gd name="T11" fmla="*/ 607 h 1174"/>
                  <a:gd name="T12" fmla="*/ 254 w 788"/>
                  <a:gd name="T13" fmla="*/ 476 h 1174"/>
                  <a:gd name="T14" fmla="*/ 364 w 788"/>
                  <a:gd name="T15" fmla="*/ 428 h 1174"/>
                  <a:gd name="T16" fmla="*/ 515 w 788"/>
                  <a:gd name="T17" fmla="*/ 587 h 1174"/>
                  <a:gd name="T18" fmla="*/ 483 w 788"/>
                  <a:gd name="T19" fmla="*/ 620 h 1174"/>
                  <a:gd name="T20" fmla="*/ 450 w 788"/>
                  <a:gd name="T21" fmla="*/ 588 h 1174"/>
                  <a:gd name="T22" fmla="*/ 365 w 788"/>
                  <a:gd name="T23" fmla="*/ 493 h 1174"/>
                  <a:gd name="T24" fmla="*/ 304 w 788"/>
                  <a:gd name="T25" fmla="*/ 518 h 1174"/>
                  <a:gd name="T26" fmla="*/ 280 w 788"/>
                  <a:gd name="T27" fmla="*/ 634 h 1174"/>
                  <a:gd name="T28" fmla="*/ 272 w 788"/>
                  <a:gd name="T29" fmla="*/ 661 h 1174"/>
                  <a:gd name="T30" fmla="*/ 245 w 788"/>
                  <a:gd name="T31" fmla="*/ 671 h 1174"/>
                  <a:gd name="T32" fmla="*/ 137 w 788"/>
                  <a:gd name="T33" fmla="*/ 707 h 1174"/>
                  <a:gd name="T34" fmla="*/ 77 w 788"/>
                  <a:gd name="T35" fmla="*/ 809 h 1174"/>
                  <a:gd name="T36" fmla="*/ 151 w 788"/>
                  <a:gd name="T37" fmla="*/ 1027 h 1174"/>
                  <a:gd name="T38" fmla="*/ 350 w 788"/>
                  <a:gd name="T39" fmla="*/ 1061 h 1174"/>
                  <a:gd name="T40" fmla="*/ 384 w 788"/>
                  <a:gd name="T41" fmla="*/ 1068 h 1174"/>
                  <a:gd name="T42" fmla="*/ 516 w 788"/>
                  <a:gd name="T43" fmla="*/ 1108 h 1174"/>
                  <a:gd name="T44" fmla="*/ 656 w 788"/>
                  <a:gd name="T45" fmla="*/ 1037 h 1174"/>
                  <a:gd name="T46" fmla="*/ 716 w 788"/>
                  <a:gd name="T47" fmla="*/ 816 h 1174"/>
                  <a:gd name="T48" fmla="*/ 716 w 788"/>
                  <a:gd name="T49" fmla="*/ 813 h 1174"/>
                  <a:gd name="T50" fmla="*/ 716 w 788"/>
                  <a:gd name="T51" fmla="*/ 33 h 1174"/>
                  <a:gd name="T52" fmla="*/ 748 w 788"/>
                  <a:gd name="T53" fmla="*/ 0 h 1174"/>
                  <a:gd name="T54" fmla="*/ 781 w 788"/>
                  <a:gd name="T55" fmla="*/ 33 h 1174"/>
                  <a:gd name="T56" fmla="*/ 781 w 788"/>
                  <a:gd name="T57" fmla="*/ 812 h 1174"/>
                  <a:gd name="T58" fmla="*/ 709 w 788"/>
                  <a:gd name="T59" fmla="*/ 1075 h 1174"/>
                  <a:gd name="T60" fmla="*/ 523 w 788"/>
                  <a:gd name="T61" fmla="*/ 1173 h 1174"/>
                  <a:gd name="T62" fmla="*/ 496 w 788"/>
                  <a:gd name="T63"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8" h="1174">
                    <a:moveTo>
                      <a:pt x="496" y="1174"/>
                    </a:moveTo>
                    <a:cubicBezTo>
                      <a:pt x="442" y="1174"/>
                      <a:pt x="393" y="1158"/>
                      <a:pt x="354" y="1127"/>
                    </a:cubicBezTo>
                    <a:cubicBezTo>
                      <a:pt x="310" y="1138"/>
                      <a:pt x="201" y="1155"/>
                      <a:pt x="108" y="1076"/>
                    </a:cubicBezTo>
                    <a:cubicBezTo>
                      <a:pt x="31" y="1010"/>
                      <a:pt x="0" y="920"/>
                      <a:pt x="12" y="803"/>
                    </a:cubicBezTo>
                    <a:cubicBezTo>
                      <a:pt x="18" y="748"/>
                      <a:pt x="49" y="695"/>
                      <a:pt x="97" y="656"/>
                    </a:cubicBezTo>
                    <a:cubicBezTo>
                      <a:pt x="132" y="628"/>
                      <a:pt x="173" y="611"/>
                      <a:pt x="214" y="607"/>
                    </a:cubicBezTo>
                    <a:cubicBezTo>
                      <a:pt x="214" y="570"/>
                      <a:pt x="220" y="516"/>
                      <a:pt x="254" y="476"/>
                    </a:cubicBezTo>
                    <a:cubicBezTo>
                      <a:pt x="280" y="445"/>
                      <a:pt x="317" y="429"/>
                      <a:pt x="364" y="428"/>
                    </a:cubicBezTo>
                    <a:cubicBezTo>
                      <a:pt x="419" y="427"/>
                      <a:pt x="512" y="447"/>
                      <a:pt x="515" y="587"/>
                    </a:cubicBezTo>
                    <a:cubicBezTo>
                      <a:pt x="515" y="604"/>
                      <a:pt x="501" y="619"/>
                      <a:pt x="483" y="620"/>
                    </a:cubicBezTo>
                    <a:cubicBezTo>
                      <a:pt x="465" y="620"/>
                      <a:pt x="450" y="606"/>
                      <a:pt x="450" y="588"/>
                    </a:cubicBezTo>
                    <a:cubicBezTo>
                      <a:pt x="449" y="521"/>
                      <a:pt x="423" y="492"/>
                      <a:pt x="365" y="493"/>
                    </a:cubicBezTo>
                    <a:cubicBezTo>
                      <a:pt x="337" y="493"/>
                      <a:pt x="317" y="501"/>
                      <a:pt x="304" y="518"/>
                    </a:cubicBezTo>
                    <a:cubicBezTo>
                      <a:pt x="275" y="551"/>
                      <a:pt x="277" y="613"/>
                      <a:pt x="280" y="634"/>
                    </a:cubicBezTo>
                    <a:cubicBezTo>
                      <a:pt x="282" y="644"/>
                      <a:pt x="279" y="654"/>
                      <a:pt x="272" y="661"/>
                    </a:cubicBezTo>
                    <a:cubicBezTo>
                      <a:pt x="265" y="669"/>
                      <a:pt x="255" y="672"/>
                      <a:pt x="245" y="671"/>
                    </a:cubicBezTo>
                    <a:cubicBezTo>
                      <a:pt x="210" y="667"/>
                      <a:pt x="170" y="680"/>
                      <a:pt x="137" y="707"/>
                    </a:cubicBezTo>
                    <a:cubicBezTo>
                      <a:pt x="103" y="734"/>
                      <a:pt x="81" y="772"/>
                      <a:pt x="77" y="809"/>
                    </a:cubicBezTo>
                    <a:cubicBezTo>
                      <a:pt x="66" y="907"/>
                      <a:pt x="89" y="974"/>
                      <a:pt x="151" y="1027"/>
                    </a:cubicBezTo>
                    <a:cubicBezTo>
                      <a:pt x="237" y="1101"/>
                      <a:pt x="346" y="1063"/>
                      <a:pt x="350" y="1061"/>
                    </a:cubicBezTo>
                    <a:cubicBezTo>
                      <a:pt x="362" y="1057"/>
                      <a:pt x="375" y="1059"/>
                      <a:pt x="384" y="1068"/>
                    </a:cubicBezTo>
                    <a:cubicBezTo>
                      <a:pt x="417" y="1099"/>
                      <a:pt x="464" y="1113"/>
                      <a:pt x="516" y="1108"/>
                    </a:cubicBezTo>
                    <a:cubicBezTo>
                      <a:pt x="574" y="1103"/>
                      <a:pt x="629" y="1075"/>
                      <a:pt x="656" y="1037"/>
                    </a:cubicBezTo>
                    <a:cubicBezTo>
                      <a:pt x="725" y="942"/>
                      <a:pt x="716" y="817"/>
                      <a:pt x="716" y="816"/>
                    </a:cubicBezTo>
                    <a:cubicBezTo>
                      <a:pt x="716" y="815"/>
                      <a:pt x="716" y="814"/>
                      <a:pt x="716" y="813"/>
                    </a:cubicBezTo>
                    <a:cubicBezTo>
                      <a:pt x="716" y="33"/>
                      <a:pt x="716" y="33"/>
                      <a:pt x="716" y="33"/>
                    </a:cubicBezTo>
                    <a:cubicBezTo>
                      <a:pt x="716" y="15"/>
                      <a:pt x="730" y="0"/>
                      <a:pt x="748" y="0"/>
                    </a:cubicBezTo>
                    <a:cubicBezTo>
                      <a:pt x="766" y="0"/>
                      <a:pt x="781" y="15"/>
                      <a:pt x="781" y="33"/>
                    </a:cubicBezTo>
                    <a:cubicBezTo>
                      <a:pt x="781" y="812"/>
                      <a:pt x="781" y="812"/>
                      <a:pt x="781" y="812"/>
                    </a:cubicBezTo>
                    <a:cubicBezTo>
                      <a:pt x="782" y="828"/>
                      <a:pt x="788" y="966"/>
                      <a:pt x="709" y="1075"/>
                    </a:cubicBezTo>
                    <a:cubicBezTo>
                      <a:pt x="670" y="1128"/>
                      <a:pt x="599" y="1166"/>
                      <a:pt x="523" y="1173"/>
                    </a:cubicBezTo>
                    <a:cubicBezTo>
                      <a:pt x="514" y="1174"/>
                      <a:pt x="505" y="1174"/>
                      <a:pt x="496" y="11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flipH="1">
                <a:off x="4440515" y="2547277"/>
                <a:ext cx="890612" cy="1427845"/>
              </a:xfrm>
              <a:custGeom>
                <a:avLst/>
                <a:gdLst>
                  <a:gd name="T0" fmla="*/ 157 w 482"/>
                  <a:gd name="T1" fmla="*/ 774 h 774"/>
                  <a:gd name="T2" fmla="*/ 150 w 482"/>
                  <a:gd name="T3" fmla="*/ 774 h 774"/>
                  <a:gd name="T4" fmla="*/ 0 w 482"/>
                  <a:gd name="T5" fmla="*/ 557 h 774"/>
                  <a:gd name="T6" fmla="*/ 113 w 482"/>
                  <a:gd name="T7" fmla="*/ 363 h 774"/>
                  <a:gd name="T8" fmla="*/ 58 w 482"/>
                  <a:gd name="T9" fmla="*/ 259 h 774"/>
                  <a:gd name="T10" fmla="*/ 98 w 482"/>
                  <a:gd name="T11" fmla="*/ 95 h 774"/>
                  <a:gd name="T12" fmla="*/ 338 w 482"/>
                  <a:gd name="T13" fmla="*/ 23 h 774"/>
                  <a:gd name="T14" fmla="*/ 480 w 482"/>
                  <a:gd name="T15" fmla="*/ 172 h 774"/>
                  <a:gd name="T16" fmla="*/ 452 w 482"/>
                  <a:gd name="T17" fmla="*/ 208 h 774"/>
                  <a:gd name="T18" fmla="*/ 416 w 482"/>
                  <a:gd name="T19" fmla="*/ 180 h 774"/>
                  <a:gd name="T20" fmla="*/ 322 w 482"/>
                  <a:gd name="T21" fmla="*/ 86 h 774"/>
                  <a:gd name="T22" fmla="*/ 152 w 482"/>
                  <a:gd name="T23" fmla="*/ 132 h 774"/>
                  <a:gd name="T24" fmla="*/ 122 w 482"/>
                  <a:gd name="T25" fmla="*/ 246 h 774"/>
                  <a:gd name="T26" fmla="*/ 193 w 482"/>
                  <a:gd name="T27" fmla="*/ 347 h 774"/>
                  <a:gd name="T28" fmla="*/ 207 w 482"/>
                  <a:gd name="T29" fmla="*/ 381 h 774"/>
                  <a:gd name="T30" fmla="*/ 180 w 482"/>
                  <a:gd name="T31" fmla="*/ 406 h 774"/>
                  <a:gd name="T32" fmla="*/ 65 w 482"/>
                  <a:gd name="T33" fmla="*/ 557 h 774"/>
                  <a:gd name="T34" fmla="*/ 164 w 482"/>
                  <a:gd name="T35" fmla="*/ 710 h 774"/>
                  <a:gd name="T36" fmla="*/ 189 w 482"/>
                  <a:gd name="T37" fmla="*/ 749 h 774"/>
                  <a:gd name="T38" fmla="*/ 157 w 482"/>
                  <a:gd name="T39"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2" h="774">
                    <a:moveTo>
                      <a:pt x="157" y="774"/>
                    </a:moveTo>
                    <a:cubicBezTo>
                      <a:pt x="155" y="774"/>
                      <a:pt x="153" y="774"/>
                      <a:pt x="150" y="774"/>
                    </a:cubicBezTo>
                    <a:cubicBezTo>
                      <a:pt x="98" y="762"/>
                      <a:pt x="0" y="702"/>
                      <a:pt x="0" y="557"/>
                    </a:cubicBezTo>
                    <a:cubicBezTo>
                      <a:pt x="0" y="460"/>
                      <a:pt x="56" y="394"/>
                      <a:pt x="113" y="363"/>
                    </a:cubicBezTo>
                    <a:cubicBezTo>
                      <a:pt x="91" y="338"/>
                      <a:pt x="67" y="303"/>
                      <a:pt x="58" y="259"/>
                    </a:cubicBezTo>
                    <a:cubicBezTo>
                      <a:pt x="48" y="205"/>
                      <a:pt x="61" y="150"/>
                      <a:pt x="98" y="95"/>
                    </a:cubicBezTo>
                    <a:cubicBezTo>
                      <a:pt x="142" y="32"/>
                      <a:pt x="245" y="0"/>
                      <a:pt x="338" y="23"/>
                    </a:cubicBezTo>
                    <a:cubicBezTo>
                      <a:pt x="418" y="42"/>
                      <a:pt x="470" y="97"/>
                      <a:pt x="480" y="172"/>
                    </a:cubicBezTo>
                    <a:cubicBezTo>
                      <a:pt x="482" y="190"/>
                      <a:pt x="470" y="206"/>
                      <a:pt x="452" y="208"/>
                    </a:cubicBezTo>
                    <a:cubicBezTo>
                      <a:pt x="434" y="211"/>
                      <a:pt x="418" y="198"/>
                      <a:pt x="416" y="180"/>
                    </a:cubicBezTo>
                    <a:cubicBezTo>
                      <a:pt x="407" y="116"/>
                      <a:pt x="354" y="93"/>
                      <a:pt x="322" y="86"/>
                    </a:cubicBezTo>
                    <a:cubicBezTo>
                      <a:pt x="256" y="70"/>
                      <a:pt x="180" y="91"/>
                      <a:pt x="152" y="132"/>
                    </a:cubicBezTo>
                    <a:cubicBezTo>
                      <a:pt x="125" y="171"/>
                      <a:pt x="115" y="209"/>
                      <a:pt x="122" y="246"/>
                    </a:cubicBezTo>
                    <a:cubicBezTo>
                      <a:pt x="134" y="307"/>
                      <a:pt x="192" y="347"/>
                      <a:pt x="193" y="347"/>
                    </a:cubicBezTo>
                    <a:cubicBezTo>
                      <a:pt x="204" y="354"/>
                      <a:pt x="209" y="368"/>
                      <a:pt x="207" y="381"/>
                    </a:cubicBezTo>
                    <a:cubicBezTo>
                      <a:pt x="204" y="394"/>
                      <a:pt x="193" y="404"/>
                      <a:pt x="180" y="406"/>
                    </a:cubicBezTo>
                    <a:cubicBezTo>
                      <a:pt x="132" y="414"/>
                      <a:pt x="65" y="466"/>
                      <a:pt x="65" y="557"/>
                    </a:cubicBezTo>
                    <a:cubicBezTo>
                      <a:pt x="65" y="687"/>
                      <a:pt x="163" y="710"/>
                      <a:pt x="164" y="710"/>
                    </a:cubicBezTo>
                    <a:cubicBezTo>
                      <a:pt x="182" y="714"/>
                      <a:pt x="193" y="731"/>
                      <a:pt x="189" y="749"/>
                    </a:cubicBezTo>
                    <a:cubicBezTo>
                      <a:pt x="186" y="764"/>
                      <a:pt x="172" y="774"/>
                      <a:pt x="157" y="7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flipH="1">
                <a:off x="3668094" y="1961097"/>
                <a:ext cx="1242798" cy="1023130"/>
              </a:xfrm>
              <a:custGeom>
                <a:avLst/>
                <a:gdLst>
                  <a:gd name="T0" fmla="*/ 422 w 673"/>
                  <a:gd name="T1" fmla="*/ 555 h 555"/>
                  <a:gd name="T2" fmla="*/ 401 w 673"/>
                  <a:gd name="T3" fmla="*/ 554 h 555"/>
                  <a:gd name="T4" fmla="*/ 279 w 673"/>
                  <a:gd name="T5" fmla="*/ 438 h 555"/>
                  <a:gd name="T6" fmla="*/ 346 w 673"/>
                  <a:gd name="T7" fmla="*/ 283 h 555"/>
                  <a:gd name="T8" fmla="*/ 443 w 673"/>
                  <a:gd name="T9" fmla="*/ 272 h 555"/>
                  <a:gd name="T10" fmla="*/ 503 w 673"/>
                  <a:gd name="T11" fmla="*/ 328 h 555"/>
                  <a:gd name="T12" fmla="*/ 485 w 673"/>
                  <a:gd name="T13" fmla="*/ 371 h 555"/>
                  <a:gd name="T14" fmla="*/ 443 w 673"/>
                  <a:gd name="T15" fmla="*/ 354 h 555"/>
                  <a:gd name="T16" fmla="*/ 421 w 673"/>
                  <a:gd name="T17" fmla="*/ 333 h 555"/>
                  <a:gd name="T18" fmla="*/ 376 w 673"/>
                  <a:gd name="T19" fmla="*/ 340 h 555"/>
                  <a:gd name="T20" fmla="*/ 343 w 673"/>
                  <a:gd name="T21" fmla="*/ 427 h 555"/>
                  <a:gd name="T22" fmla="*/ 409 w 673"/>
                  <a:gd name="T23" fmla="*/ 490 h 555"/>
                  <a:gd name="T24" fmla="*/ 521 w 673"/>
                  <a:gd name="T25" fmla="*/ 446 h 555"/>
                  <a:gd name="T26" fmla="*/ 602 w 673"/>
                  <a:gd name="T27" fmla="*/ 226 h 555"/>
                  <a:gd name="T28" fmla="*/ 506 w 673"/>
                  <a:gd name="T29" fmla="*/ 90 h 555"/>
                  <a:gd name="T30" fmla="*/ 365 w 673"/>
                  <a:gd name="T31" fmla="*/ 102 h 555"/>
                  <a:gd name="T32" fmla="*/ 334 w 673"/>
                  <a:gd name="T33" fmla="*/ 193 h 555"/>
                  <a:gd name="T34" fmla="*/ 319 w 673"/>
                  <a:gd name="T35" fmla="*/ 228 h 555"/>
                  <a:gd name="T36" fmla="*/ 280 w 673"/>
                  <a:gd name="T37" fmla="*/ 224 h 555"/>
                  <a:gd name="T38" fmla="*/ 138 w 673"/>
                  <a:gd name="T39" fmla="*/ 207 h 555"/>
                  <a:gd name="T40" fmla="*/ 75 w 673"/>
                  <a:gd name="T41" fmla="*/ 362 h 555"/>
                  <a:gd name="T42" fmla="*/ 47 w 673"/>
                  <a:gd name="T43" fmla="*/ 398 h 555"/>
                  <a:gd name="T44" fmla="*/ 11 w 673"/>
                  <a:gd name="T45" fmla="*/ 370 h 555"/>
                  <a:gd name="T46" fmla="*/ 108 w 673"/>
                  <a:gd name="T47" fmla="*/ 150 h 555"/>
                  <a:gd name="T48" fmla="*/ 271 w 673"/>
                  <a:gd name="T49" fmla="*/ 143 h 555"/>
                  <a:gd name="T50" fmla="*/ 322 w 673"/>
                  <a:gd name="T51" fmla="*/ 54 h 555"/>
                  <a:gd name="T52" fmla="*/ 530 w 673"/>
                  <a:gd name="T53" fmla="*/ 30 h 555"/>
                  <a:gd name="T54" fmla="*/ 667 w 673"/>
                  <a:gd name="T55" fmla="*/ 222 h 555"/>
                  <a:gd name="T56" fmla="*/ 566 w 673"/>
                  <a:gd name="T57" fmla="*/ 494 h 555"/>
                  <a:gd name="T58" fmla="*/ 422 w 673"/>
                  <a:gd name="T5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3" h="555">
                    <a:moveTo>
                      <a:pt x="422" y="555"/>
                    </a:moveTo>
                    <a:cubicBezTo>
                      <a:pt x="415" y="555"/>
                      <a:pt x="408" y="555"/>
                      <a:pt x="401" y="554"/>
                    </a:cubicBezTo>
                    <a:cubicBezTo>
                      <a:pt x="337" y="546"/>
                      <a:pt x="290" y="502"/>
                      <a:pt x="279" y="438"/>
                    </a:cubicBezTo>
                    <a:cubicBezTo>
                      <a:pt x="268" y="374"/>
                      <a:pt x="296" y="308"/>
                      <a:pt x="346" y="283"/>
                    </a:cubicBezTo>
                    <a:cubicBezTo>
                      <a:pt x="381" y="265"/>
                      <a:pt x="414" y="261"/>
                      <a:pt x="443" y="272"/>
                    </a:cubicBezTo>
                    <a:cubicBezTo>
                      <a:pt x="484" y="287"/>
                      <a:pt x="501" y="324"/>
                      <a:pt x="503" y="328"/>
                    </a:cubicBezTo>
                    <a:cubicBezTo>
                      <a:pt x="510" y="345"/>
                      <a:pt x="502" y="364"/>
                      <a:pt x="485" y="371"/>
                    </a:cubicBezTo>
                    <a:cubicBezTo>
                      <a:pt x="469" y="378"/>
                      <a:pt x="450" y="370"/>
                      <a:pt x="443" y="354"/>
                    </a:cubicBezTo>
                    <a:cubicBezTo>
                      <a:pt x="443" y="353"/>
                      <a:pt x="435" y="338"/>
                      <a:pt x="421" y="333"/>
                    </a:cubicBezTo>
                    <a:cubicBezTo>
                      <a:pt x="409" y="329"/>
                      <a:pt x="394" y="331"/>
                      <a:pt x="376" y="340"/>
                    </a:cubicBezTo>
                    <a:cubicBezTo>
                      <a:pt x="351" y="353"/>
                      <a:pt x="337" y="391"/>
                      <a:pt x="343" y="427"/>
                    </a:cubicBezTo>
                    <a:cubicBezTo>
                      <a:pt x="347" y="448"/>
                      <a:pt x="360" y="484"/>
                      <a:pt x="409" y="490"/>
                    </a:cubicBezTo>
                    <a:cubicBezTo>
                      <a:pt x="446" y="494"/>
                      <a:pt x="486" y="479"/>
                      <a:pt x="521" y="446"/>
                    </a:cubicBezTo>
                    <a:cubicBezTo>
                      <a:pt x="576" y="395"/>
                      <a:pt x="607" y="310"/>
                      <a:pt x="602" y="226"/>
                    </a:cubicBezTo>
                    <a:cubicBezTo>
                      <a:pt x="597" y="137"/>
                      <a:pt x="533" y="101"/>
                      <a:pt x="506" y="90"/>
                    </a:cubicBezTo>
                    <a:cubicBezTo>
                      <a:pt x="455" y="70"/>
                      <a:pt x="396" y="75"/>
                      <a:pt x="365" y="102"/>
                    </a:cubicBezTo>
                    <a:cubicBezTo>
                      <a:pt x="322" y="141"/>
                      <a:pt x="333" y="192"/>
                      <a:pt x="334" y="193"/>
                    </a:cubicBezTo>
                    <a:cubicBezTo>
                      <a:pt x="337" y="206"/>
                      <a:pt x="331" y="221"/>
                      <a:pt x="319" y="228"/>
                    </a:cubicBezTo>
                    <a:cubicBezTo>
                      <a:pt x="306" y="235"/>
                      <a:pt x="291" y="234"/>
                      <a:pt x="280" y="224"/>
                    </a:cubicBezTo>
                    <a:cubicBezTo>
                      <a:pt x="278" y="222"/>
                      <a:pt x="214" y="167"/>
                      <a:pt x="138" y="207"/>
                    </a:cubicBezTo>
                    <a:cubicBezTo>
                      <a:pt x="101" y="227"/>
                      <a:pt x="67" y="292"/>
                      <a:pt x="75" y="362"/>
                    </a:cubicBezTo>
                    <a:cubicBezTo>
                      <a:pt x="77" y="380"/>
                      <a:pt x="65" y="396"/>
                      <a:pt x="47" y="398"/>
                    </a:cubicBezTo>
                    <a:cubicBezTo>
                      <a:pt x="29" y="401"/>
                      <a:pt x="13" y="388"/>
                      <a:pt x="11" y="370"/>
                    </a:cubicBezTo>
                    <a:cubicBezTo>
                      <a:pt x="0" y="280"/>
                      <a:pt x="42" y="186"/>
                      <a:pt x="108" y="150"/>
                    </a:cubicBezTo>
                    <a:cubicBezTo>
                      <a:pt x="173" y="115"/>
                      <a:pt x="231" y="126"/>
                      <a:pt x="271" y="143"/>
                    </a:cubicBezTo>
                    <a:cubicBezTo>
                      <a:pt x="276" y="116"/>
                      <a:pt x="290" y="83"/>
                      <a:pt x="322" y="54"/>
                    </a:cubicBezTo>
                    <a:cubicBezTo>
                      <a:pt x="371" y="9"/>
                      <a:pt x="455" y="0"/>
                      <a:pt x="530" y="30"/>
                    </a:cubicBezTo>
                    <a:cubicBezTo>
                      <a:pt x="611" y="63"/>
                      <a:pt x="661" y="133"/>
                      <a:pt x="667" y="222"/>
                    </a:cubicBezTo>
                    <a:cubicBezTo>
                      <a:pt x="673" y="327"/>
                      <a:pt x="635" y="428"/>
                      <a:pt x="566" y="494"/>
                    </a:cubicBezTo>
                    <a:cubicBezTo>
                      <a:pt x="523" y="534"/>
                      <a:pt x="473" y="555"/>
                      <a:pt x="422" y="555"/>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flipH="1">
                <a:off x="3654962" y="3714863"/>
                <a:ext cx="924040" cy="553946"/>
              </a:xfrm>
              <a:custGeom>
                <a:avLst/>
                <a:gdLst>
                  <a:gd name="T0" fmla="*/ 434 w 500"/>
                  <a:gd name="T1" fmla="*/ 300 h 300"/>
                  <a:gd name="T2" fmla="*/ 425 w 500"/>
                  <a:gd name="T3" fmla="*/ 299 h 300"/>
                  <a:gd name="T4" fmla="*/ 403 w 500"/>
                  <a:gd name="T5" fmla="*/ 260 h 300"/>
                  <a:gd name="T6" fmla="*/ 403 w 500"/>
                  <a:gd name="T7" fmla="*/ 260 h 300"/>
                  <a:gd name="T8" fmla="*/ 401 w 500"/>
                  <a:gd name="T9" fmla="*/ 101 h 300"/>
                  <a:gd name="T10" fmla="*/ 373 w 500"/>
                  <a:gd name="T11" fmla="*/ 80 h 300"/>
                  <a:gd name="T12" fmla="*/ 302 w 500"/>
                  <a:gd name="T13" fmla="*/ 93 h 300"/>
                  <a:gd name="T14" fmla="*/ 284 w 500"/>
                  <a:gd name="T15" fmla="*/ 162 h 300"/>
                  <a:gd name="T16" fmla="*/ 264 w 500"/>
                  <a:gd name="T17" fmla="*/ 202 h 300"/>
                  <a:gd name="T18" fmla="*/ 223 w 500"/>
                  <a:gd name="T19" fmla="*/ 182 h 300"/>
                  <a:gd name="T20" fmla="*/ 129 w 500"/>
                  <a:gd name="T21" fmla="*/ 120 h 300"/>
                  <a:gd name="T22" fmla="*/ 73 w 500"/>
                  <a:gd name="T23" fmla="*/ 177 h 300"/>
                  <a:gd name="T24" fmla="*/ 91 w 500"/>
                  <a:gd name="T25" fmla="*/ 231 h 300"/>
                  <a:gd name="T26" fmla="*/ 103 w 500"/>
                  <a:gd name="T27" fmla="*/ 275 h 300"/>
                  <a:gd name="T28" fmla="*/ 59 w 500"/>
                  <a:gd name="T29" fmla="*/ 287 h 300"/>
                  <a:gd name="T30" fmla="*/ 9 w 500"/>
                  <a:gd name="T31" fmla="*/ 165 h 300"/>
                  <a:gd name="T32" fmla="*/ 119 w 500"/>
                  <a:gd name="T33" fmla="*/ 56 h 300"/>
                  <a:gd name="T34" fmla="*/ 231 w 500"/>
                  <a:gd name="T35" fmla="*/ 86 h 300"/>
                  <a:gd name="T36" fmla="*/ 255 w 500"/>
                  <a:gd name="T37" fmla="*/ 48 h 300"/>
                  <a:gd name="T38" fmla="*/ 389 w 500"/>
                  <a:gd name="T39" fmla="*/ 17 h 300"/>
                  <a:gd name="T40" fmla="*/ 457 w 500"/>
                  <a:gd name="T41" fmla="*/ 69 h 300"/>
                  <a:gd name="T42" fmla="*/ 465 w 500"/>
                  <a:gd name="T43" fmla="*/ 276 h 300"/>
                  <a:gd name="T44" fmla="*/ 434 w 500"/>
                  <a:gd name="T45"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0" h="300">
                    <a:moveTo>
                      <a:pt x="434" y="300"/>
                    </a:moveTo>
                    <a:cubicBezTo>
                      <a:pt x="431" y="300"/>
                      <a:pt x="428" y="300"/>
                      <a:pt x="425" y="299"/>
                    </a:cubicBezTo>
                    <a:cubicBezTo>
                      <a:pt x="408" y="295"/>
                      <a:pt x="398" y="277"/>
                      <a:pt x="403" y="260"/>
                    </a:cubicBezTo>
                    <a:cubicBezTo>
                      <a:pt x="403" y="260"/>
                      <a:pt x="403" y="260"/>
                      <a:pt x="403" y="260"/>
                    </a:cubicBezTo>
                    <a:cubicBezTo>
                      <a:pt x="411" y="230"/>
                      <a:pt x="426" y="144"/>
                      <a:pt x="401" y="101"/>
                    </a:cubicBezTo>
                    <a:cubicBezTo>
                      <a:pt x="394" y="90"/>
                      <a:pt x="386" y="83"/>
                      <a:pt x="373" y="80"/>
                    </a:cubicBezTo>
                    <a:cubicBezTo>
                      <a:pt x="341" y="72"/>
                      <a:pt x="318" y="77"/>
                      <a:pt x="302" y="93"/>
                    </a:cubicBezTo>
                    <a:cubicBezTo>
                      <a:pt x="283" y="113"/>
                      <a:pt x="280" y="148"/>
                      <a:pt x="284" y="162"/>
                    </a:cubicBezTo>
                    <a:cubicBezTo>
                      <a:pt x="290" y="178"/>
                      <a:pt x="280" y="196"/>
                      <a:pt x="264" y="202"/>
                    </a:cubicBezTo>
                    <a:cubicBezTo>
                      <a:pt x="247" y="207"/>
                      <a:pt x="229" y="199"/>
                      <a:pt x="223" y="182"/>
                    </a:cubicBezTo>
                    <a:cubicBezTo>
                      <a:pt x="220" y="175"/>
                      <a:pt x="194" y="110"/>
                      <a:pt x="129" y="120"/>
                    </a:cubicBezTo>
                    <a:cubicBezTo>
                      <a:pt x="85" y="127"/>
                      <a:pt x="75" y="165"/>
                      <a:pt x="73" y="177"/>
                    </a:cubicBezTo>
                    <a:cubicBezTo>
                      <a:pt x="69" y="200"/>
                      <a:pt x="76" y="223"/>
                      <a:pt x="91" y="231"/>
                    </a:cubicBezTo>
                    <a:cubicBezTo>
                      <a:pt x="107" y="240"/>
                      <a:pt x="112" y="259"/>
                      <a:pt x="103" y="275"/>
                    </a:cubicBezTo>
                    <a:cubicBezTo>
                      <a:pt x="95" y="291"/>
                      <a:pt x="75" y="296"/>
                      <a:pt x="59" y="287"/>
                    </a:cubicBezTo>
                    <a:cubicBezTo>
                      <a:pt x="20" y="265"/>
                      <a:pt x="0" y="216"/>
                      <a:pt x="9" y="165"/>
                    </a:cubicBezTo>
                    <a:cubicBezTo>
                      <a:pt x="19" y="107"/>
                      <a:pt x="61" y="66"/>
                      <a:pt x="119" y="56"/>
                    </a:cubicBezTo>
                    <a:cubicBezTo>
                      <a:pt x="166" y="49"/>
                      <a:pt x="203" y="64"/>
                      <a:pt x="231" y="86"/>
                    </a:cubicBezTo>
                    <a:cubicBezTo>
                      <a:pt x="236" y="72"/>
                      <a:pt x="245" y="59"/>
                      <a:pt x="255" y="48"/>
                    </a:cubicBezTo>
                    <a:cubicBezTo>
                      <a:pt x="278" y="24"/>
                      <a:pt x="319" y="0"/>
                      <a:pt x="389" y="17"/>
                    </a:cubicBezTo>
                    <a:cubicBezTo>
                      <a:pt x="418" y="25"/>
                      <a:pt x="442" y="42"/>
                      <a:pt x="457" y="69"/>
                    </a:cubicBezTo>
                    <a:cubicBezTo>
                      <a:pt x="500" y="142"/>
                      <a:pt x="469" y="263"/>
                      <a:pt x="465" y="276"/>
                    </a:cubicBezTo>
                    <a:cubicBezTo>
                      <a:pt x="461" y="291"/>
                      <a:pt x="448" y="300"/>
                      <a:pt x="434"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flipH="1">
                <a:off x="3677645" y="3163304"/>
                <a:ext cx="404715" cy="553946"/>
              </a:xfrm>
              <a:custGeom>
                <a:avLst/>
                <a:gdLst>
                  <a:gd name="T0" fmla="*/ 186 w 219"/>
                  <a:gd name="T1" fmla="*/ 300 h 300"/>
                  <a:gd name="T2" fmla="*/ 186 w 219"/>
                  <a:gd name="T3" fmla="*/ 300 h 300"/>
                  <a:gd name="T4" fmla="*/ 154 w 219"/>
                  <a:gd name="T5" fmla="*/ 268 h 300"/>
                  <a:gd name="T6" fmla="*/ 131 w 219"/>
                  <a:gd name="T7" fmla="*/ 72 h 300"/>
                  <a:gd name="T8" fmla="*/ 109 w 219"/>
                  <a:gd name="T9" fmla="*/ 65 h 300"/>
                  <a:gd name="T10" fmla="*/ 64 w 219"/>
                  <a:gd name="T11" fmla="*/ 108 h 300"/>
                  <a:gd name="T12" fmla="*/ 32 w 219"/>
                  <a:gd name="T13" fmla="*/ 140 h 300"/>
                  <a:gd name="T14" fmla="*/ 32 w 219"/>
                  <a:gd name="T15" fmla="*/ 140 h 300"/>
                  <a:gd name="T16" fmla="*/ 0 w 219"/>
                  <a:gd name="T17" fmla="*/ 108 h 300"/>
                  <a:gd name="T18" fmla="*/ 109 w 219"/>
                  <a:gd name="T19" fmla="*/ 0 h 300"/>
                  <a:gd name="T20" fmla="*/ 177 w 219"/>
                  <a:gd name="T21" fmla="*/ 26 h 300"/>
                  <a:gd name="T22" fmla="*/ 218 w 219"/>
                  <a:gd name="T23" fmla="*/ 268 h 300"/>
                  <a:gd name="T24" fmla="*/ 186 w 219"/>
                  <a:gd name="T25"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300">
                    <a:moveTo>
                      <a:pt x="186" y="300"/>
                    </a:moveTo>
                    <a:cubicBezTo>
                      <a:pt x="186" y="300"/>
                      <a:pt x="186" y="300"/>
                      <a:pt x="186" y="300"/>
                    </a:cubicBezTo>
                    <a:cubicBezTo>
                      <a:pt x="168" y="300"/>
                      <a:pt x="154" y="286"/>
                      <a:pt x="154" y="268"/>
                    </a:cubicBezTo>
                    <a:cubicBezTo>
                      <a:pt x="154" y="179"/>
                      <a:pt x="154" y="95"/>
                      <a:pt x="131" y="72"/>
                    </a:cubicBezTo>
                    <a:cubicBezTo>
                      <a:pt x="128" y="69"/>
                      <a:pt x="123" y="65"/>
                      <a:pt x="109" y="65"/>
                    </a:cubicBezTo>
                    <a:cubicBezTo>
                      <a:pt x="68" y="65"/>
                      <a:pt x="64" y="98"/>
                      <a:pt x="64" y="108"/>
                    </a:cubicBezTo>
                    <a:cubicBezTo>
                      <a:pt x="64" y="126"/>
                      <a:pt x="50" y="140"/>
                      <a:pt x="32" y="140"/>
                    </a:cubicBezTo>
                    <a:cubicBezTo>
                      <a:pt x="32" y="140"/>
                      <a:pt x="32" y="140"/>
                      <a:pt x="32" y="140"/>
                    </a:cubicBezTo>
                    <a:cubicBezTo>
                      <a:pt x="14" y="140"/>
                      <a:pt x="0" y="126"/>
                      <a:pt x="0" y="108"/>
                    </a:cubicBezTo>
                    <a:cubicBezTo>
                      <a:pt x="0" y="64"/>
                      <a:pt x="29" y="0"/>
                      <a:pt x="109" y="0"/>
                    </a:cubicBezTo>
                    <a:cubicBezTo>
                      <a:pt x="137" y="0"/>
                      <a:pt x="160" y="9"/>
                      <a:pt x="177" y="26"/>
                    </a:cubicBezTo>
                    <a:cubicBezTo>
                      <a:pt x="219" y="69"/>
                      <a:pt x="219" y="152"/>
                      <a:pt x="218" y="268"/>
                    </a:cubicBezTo>
                    <a:cubicBezTo>
                      <a:pt x="218" y="286"/>
                      <a:pt x="204" y="300"/>
                      <a:pt x="186"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flipH="1">
                <a:off x="2197272" y="2429087"/>
                <a:ext cx="1456497" cy="2165644"/>
              </a:xfrm>
              <a:custGeom>
                <a:avLst/>
                <a:gdLst>
                  <a:gd name="T0" fmla="*/ 291 w 788"/>
                  <a:gd name="T1" fmla="*/ 1174 h 1174"/>
                  <a:gd name="T2" fmla="*/ 265 w 788"/>
                  <a:gd name="T3" fmla="*/ 1173 h 1174"/>
                  <a:gd name="T4" fmla="*/ 78 w 788"/>
                  <a:gd name="T5" fmla="*/ 1075 h 1174"/>
                  <a:gd name="T6" fmla="*/ 7 w 788"/>
                  <a:gd name="T7" fmla="*/ 812 h 1174"/>
                  <a:gd name="T8" fmla="*/ 7 w 788"/>
                  <a:gd name="T9" fmla="*/ 33 h 1174"/>
                  <a:gd name="T10" fmla="*/ 39 w 788"/>
                  <a:gd name="T11" fmla="*/ 0 h 1174"/>
                  <a:gd name="T12" fmla="*/ 71 w 788"/>
                  <a:gd name="T13" fmla="*/ 33 h 1174"/>
                  <a:gd name="T14" fmla="*/ 71 w 788"/>
                  <a:gd name="T15" fmla="*/ 813 h 1174"/>
                  <a:gd name="T16" fmla="*/ 71 w 788"/>
                  <a:gd name="T17" fmla="*/ 816 h 1174"/>
                  <a:gd name="T18" fmla="*/ 131 w 788"/>
                  <a:gd name="T19" fmla="*/ 1037 h 1174"/>
                  <a:gd name="T20" fmla="*/ 271 w 788"/>
                  <a:gd name="T21" fmla="*/ 1108 h 1174"/>
                  <a:gd name="T22" fmla="*/ 404 w 788"/>
                  <a:gd name="T23" fmla="*/ 1068 h 1174"/>
                  <a:gd name="T24" fmla="*/ 437 w 788"/>
                  <a:gd name="T25" fmla="*/ 1061 h 1174"/>
                  <a:gd name="T26" fmla="*/ 637 w 788"/>
                  <a:gd name="T27" fmla="*/ 1027 h 1174"/>
                  <a:gd name="T28" fmla="*/ 711 w 788"/>
                  <a:gd name="T29" fmla="*/ 809 h 1174"/>
                  <a:gd name="T30" fmla="*/ 650 w 788"/>
                  <a:gd name="T31" fmla="*/ 707 h 1174"/>
                  <a:gd name="T32" fmla="*/ 543 w 788"/>
                  <a:gd name="T33" fmla="*/ 671 h 1174"/>
                  <a:gd name="T34" fmla="*/ 516 w 788"/>
                  <a:gd name="T35" fmla="*/ 661 h 1174"/>
                  <a:gd name="T36" fmla="*/ 507 w 788"/>
                  <a:gd name="T37" fmla="*/ 634 h 1174"/>
                  <a:gd name="T38" fmla="*/ 484 w 788"/>
                  <a:gd name="T39" fmla="*/ 518 h 1174"/>
                  <a:gd name="T40" fmla="*/ 423 w 788"/>
                  <a:gd name="T41" fmla="*/ 493 h 1174"/>
                  <a:gd name="T42" fmla="*/ 420 w 788"/>
                  <a:gd name="T43" fmla="*/ 493 h 1174"/>
                  <a:gd name="T44" fmla="*/ 337 w 788"/>
                  <a:gd name="T45" fmla="*/ 588 h 1174"/>
                  <a:gd name="T46" fmla="*/ 304 w 788"/>
                  <a:gd name="T47" fmla="*/ 620 h 1174"/>
                  <a:gd name="T48" fmla="*/ 273 w 788"/>
                  <a:gd name="T49" fmla="*/ 587 h 1174"/>
                  <a:gd name="T50" fmla="*/ 424 w 788"/>
                  <a:gd name="T51" fmla="*/ 428 h 1174"/>
                  <a:gd name="T52" fmla="*/ 533 w 788"/>
                  <a:gd name="T53" fmla="*/ 476 h 1174"/>
                  <a:gd name="T54" fmla="*/ 573 w 788"/>
                  <a:gd name="T55" fmla="*/ 607 h 1174"/>
                  <a:gd name="T56" fmla="*/ 691 w 788"/>
                  <a:gd name="T57" fmla="*/ 656 h 1174"/>
                  <a:gd name="T58" fmla="*/ 775 w 788"/>
                  <a:gd name="T59" fmla="*/ 803 h 1174"/>
                  <a:gd name="T60" fmla="*/ 679 w 788"/>
                  <a:gd name="T61" fmla="*/ 1076 h 1174"/>
                  <a:gd name="T62" fmla="*/ 434 w 788"/>
                  <a:gd name="T63" fmla="*/ 1127 h 1174"/>
                  <a:gd name="T64" fmla="*/ 291 w 788"/>
                  <a:gd name="T65"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8" h="1174">
                    <a:moveTo>
                      <a:pt x="291" y="1174"/>
                    </a:moveTo>
                    <a:cubicBezTo>
                      <a:pt x="283" y="1174"/>
                      <a:pt x="274" y="1174"/>
                      <a:pt x="265" y="1173"/>
                    </a:cubicBezTo>
                    <a:cubicBezTo>
                      <a:pt x="189" y="1166"/>
                      <a:pt x="117" y="1128"/>
                      <a:pt x="78" y="1075"/>
                    </a:cubicBezTo>
                    <a:cubicBezTo>
                      <a:pt x="0" y="966"/>
                      <a:pt x="6" y="828"/>
                      <a:pt x="7" y="812"/>
                    </a:cubicBezTo>
                    <a:cubicBezTo>
                      <a:pt x="7" y="33"/>
                      <a:pt x="7" y="33"/>
                      <a:pt x="7" y="33"/>
                    </a:cubicBezTo>
                    <a:cubicBezTo>
                      <a:pt x="7" y="15"/>
                      <a:pt x="21" y="0"/>
                      <a:pt x="39" y="0"/>
                    </a:cubicBezTo>
                    <a:cubicBezTo>
                      <a:pt x="57" y="0"/>
                      <a:pt x="71" y="15"/>
                      <a:pt x="71" y="33"/>
                    </a:cubicBezTo>
                    <a:cubicBezTo>
                      <a:pt x="71" y="813"/>
                      <a:pt x="71" y="813"/>
                      <a:pt x="71" y="813"/>
                    </a:cubicBezTo>
                    <a:cubicBezTo>
                      <a:pt x="71" y="814"/>
                      <a:pt x="71" y="815"/>
                      <a:pt x="71" y="816"/>
                    </a:cubicBezTo>
                    <a:cubicBezTo>
                      <a:pt x="71" y="817"/>
                      <a:pt x="63" y="943"/>
                      <a:pt x="131" y="1037"/>
                    </a:cubicBezTo>
                    <a:cubicBezTo>
                      <a:pt x="159" y="1075"/>
                      <a:pt x="214" y="1103"/>
                      <a:pt x="271" y="1108"/>
                    </a:cubicBezTo>
                    <a:cubicBezTo>
                      <a:pt x="323" y="1113"/>
                      <a:pt x="370" y="1099"/>
                      <a:pt x="404" y="1068"/>
                    </a:cubicBezTo>
                    <a:cubicBezTo>
                      <a:pt x="413" y="1059"/>
                      <a:pt x="426" y="1057"/>
                      <a:pt x="437" y="1061"/>
                    </a:cubicBezTo>
                    <a:cubicBezTo>
                      <a:pt x="442" y="1063"/>
                      <a:pt x="550" y="1101"/>
                      <a:pt x="637" y="1027"/>
                    </a:cubicBezTo>
                    <a:cubicBezTo>
                      <a:pt x="698" y="974"/>
                      <a:pt x="721" y="907"/>
                      <a:pt x="711" y="809"/>
                    </a:cubicBezTo>
                    <a:cubicBezTo>
                      <a:pt x="707" y="772"/>
                      <a:pt x="685" y="734"/>
                      <a:pt x="650" y="707"/>
                    </a:cubicBezTo>
                    <a:cubicBezTo>
                      <a:pt x="617" y="680"/>
                      <a:pt x="578" y="667"/>
                      <a:pt x="543" y="671"/>
                    </a:cubicBezTo>
                    <a:cubicBezTo>
                      <a:pt x="533" y="672"/>
                      <a:pt x="523" y="669"/>
                      <a:pt x="516" y="661"/>
                    </a:cubicBezTo>
                    <a:cubicBezTo>
                      <a:pt x="509" y="654"/>
                      <a:pt x="505" y="644"/>
                      <a:pt x="507" y="634"/>
                    </a:cubicBezTo>
                    <a:cubicBezTo>
                      <a:pt x="510" y="613"/>
                      <a:pt x="512" y="551"/>
                      <a:pt x="484" y="518"/>
                    </a:cubicBezTo>
                    <a:cubicBezTo>
                      <a:pt x="470" y="501"/>
                      <a:pt x="450" y="493"/>
                      <a:pt x="423" y="493"/>
                    </a:cubicBezTo>
                    <a:cubicBezTo>
                      <a:pt x="422" y="493"/>
                      <a:pt x="421" y="493"/>
                      <a:pt x="420" y="493"/>
                    </a:cubicBezTo>
                    <a:cubicBezTo>
                      <a:pt x="364" y="493"/>
                      <a:pt x="339" y="521"/>
                      <a:pt x="337" y="588"/>
                    </a:cubicBezTo>
                    <a:cubicBezTo>
                      <a:pt x="337" y="606"/>
                      <a:pt x="322" y="620"/>
                      <a:pt x="304" y="620"/>
                    </a:cubicBezTo>
                    <a:cubicBezTo>
                      <a:pt x="286" y="619"/>
                      <a:pt x="272" y="604"/>
                      <a:pt x="273" y="587"/>
                    </a:cubicBezTo>
                    <a:cubicBezTo>
                      <a:pt x="275" y="447"/>
                      <a:pt x="368" y="427"/>
                      <a:pt x="424" y="428"/>
                    </a:cubicBezTo>
                    <a:cubicBezTo>
                      <a:pt x="470" y="429"/>
                      <a:pt x="507" y="445"/>
                      <a:pt x="533" y="476"/>
                    </a:cubicBezTo>
                    <a:cubicBezTo>
                      <a:pt x="567" y="516"/>
                      <a:pt x="573" y="570"/>
                      <a:pt x="573" y="607"/>
                    </a:cubicBezTo>
                    <a:cubicBezTo>
                      <a:pt x="614" y="611"/>
                      <a:pt x="655" y="628"/>
                      <a:pt x="691" y="656"/>
                    </a:cubicBezTo>
                    <a:cubicBezTo>
                      <a:pt x="739" y="695"/>
                      <a:pt x="770" y="748"/>
                      <a:pt x="775" y="803"/>
                    </a:cubicBezTo>
                    <a:cubicBezTo>
                      <a:pt x="788" y="920"/>
                      <a:pt x="756" y="1010"/>
                      <a:pt x="679" y="1076"/>
                    </a:cubicBezTo>
                    <a:cubicBezTo>
                      <a:pt x="587" y="1155"/>
                      <a:pt x="477" y="1138"/>
                      <a:pt x="434" y="1127"/>
                    </a:cubicBezTo>
                    <a:cubicBezTo>
                      <a:pt x="394" y="1158"/>
                      <a:pt x="345" y="1174"/>
                      <a:pt x="291" y="11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flipH="1">
                <a:off x="1988347" y="2547277"/>
                <a:ext cx="893000" cy="1427845"/>
              </a:xfrm>
              <a:custGeom>
                <a:avLst/>
                <a:gdLst>
                  <a:gd name="T0" fmla="*/ 325 w 483"/>
                  <a:gd name="T1" fmla="*/ 774 h 774"/>
                  <a:gd name="T2" fmla="*/ 293 w 483"/>
                  <a:gd name="T3" fmla="*/ 749 h 774"/>
                  <a:gd name="T4" fmla="*/ 318 w 483"/>
                  <a:gd name="T5" fmla="*/ 710 h 774"/>
                  <a:gd name="T6" fmla="*/ 418 w 483"/>
                  <a:gd name="T7" fmla="*/ 557 h 774"/>
                  <a:gd name="T8" fmla="*/ 302 w 483"/>
                  <a:gd name="T9" fmla="*/ 406 h 774"/>
                  <a:gd name="T10" fmla="*/ 276 w 483"/>
                  <a:gd name="T11" fmla="*/ 381 h 774"/>
                  <a:gd name="T12" fmla="*/ 290 w 483"/>
                  <a:gd name="T13" fmla="*/ 347 h 774"/>
                  <a:gd name="T14" fmla="*/ 361 w 483"/>
                  <a:gd name="T15" fmla="*/ 246 h 774"/>
                  <a:gd name="T16" fmla="*/ 331 w 483"/>
                  <a:gd name="T17" fmla="*/ 132 h 774"/>
                  <a:gd name="T18" fmla="*/ 160 w 483"/>
                  <a:gd name="T19" fmla="*/ 86 h 774"/>
                  <a:gd name="T20" fmla="*/ 67 w 483"/>
                  <a:gd name="T21" fmla="*/ 180 h 774"/>
                  <a:gd name="T22" fmla="*/ 31 w 483"/>
                  <a:gd name="T23" fmla="*/ 208 h 774"/>
                  <a:gd name="T24" fmla="*/ 3 w 483"/>
                  <a:gd name="T25" fmla="*/ 172 h 774"/>
                  <a:gd name="T26" fmla="*/ 145 w 483"/>
                  <a:gd name="T27" fmla="*/ 23 h 774"/>
                  <a:gd name="T28" fmla="*/ 384 w 483"/>
                  <a:gd name="T29" fmla="*/ 95 h 774"/>
                  <a:gd name="T30" fmla="*/ 424 w 483"/>
                  <a:gd name="T31" fmla="*/ 259 h 774"/>
                  <a:gd name="T32" fmla="*/ 369 w 483"/>
                  <a:gd name="T33" fmla="*/ 363 h 774"/>
                  <a:gd name="T34" fmla="*/ 483 w 483"/>
                  <a:gd name="T35" fmla="*/ 557 h 774"/>
                  <a:gd name="T36" fmla="*/ 332 w 483"/>
                  <a:gd name="T37" fmla="*/ 774 h 774"/>
                  <a:gd name="T38" fmla="*/ 325 w 483"/>
                  <a:gd name="T39"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3" h="774">
                    <a:moveTo>
                      <a:pt x="325" y="774"/>
                    </a:moveTo>
                    <a:cubicBezTo>
                      <a:pt x="310" y="774"/>
                      <a:pt x="297" y="764"/>
                      <a:pt x="293" y="749"/>
                    </a:cubicBezTo>
                    <a:cubicBezTo>
                      <a:pt x="290" y="732"/>
                      <a:pt x="300" y="714"/>
                      <a:pt x="318" y="710"/>
                    </a:cubicBezTo>
                    <a:cubicBezTo>
                      <a:pt x="323" y="709"/>
                      <a:pt x="418" y="685"/>
                      <a:pt x="418" y="557"/>
                    </a:cubicBezTo>
                    <a:cubicBezTo>
                      <a:pt x="418" y="466"/>
                      <a:pt x="350" y="414"/>
                      <a:pt x="302" y="406"/>
                    </a:cubicBezTo>
                    <a:cubicBezTo>
                      <a:pt x="289" y="404"/>
                      <a:pt x="279" y="394"/>
                      <a:pt x="276" y="381"/>
                    </a:cubicBezTo>
                    <a:cubicBezTo>
                      <a:pt x="273" y="368"/>
                      <a:pt x="279" y="354"/>
                      <a:pt x="290" y="347"/>
                    </a:cubicBezTo>
                    <a:cubicBezTo>
                      <a:pt x="290" y="347"/>
                      <a:pt x="348" y="307"/>
                      <a:pt x="361" y="246"/>
                    </a:cubicBezTo>
                    <a:cubicBezTo>
                      <a:pt x="368" y="209"/>
                      <a:pt x="358" y="171"/>
                      <a:pt x="331" y="132"/>
                    </a:cubicBezTo>
                    <a:cubicBezTo>
                      <a:pt x="303" y="91"/>
                      <a:pt x="226" y="70"/>
                      <a:pt x="160" y="86"/>
                    </a:cubicBezTo>
                    <a:cubicBezTo>
                      <a:pt x="129" y="93"/>
                      <a:pt x="75" y="116"/>
                      <a:pt x="67" y="180"/>
                    </a:cubicBezTo>
                    <a:cubicBezTo>
                      <a:pt x="65" y="198"/>
                      <a:pt x="48" y="211"/>
                      <a:pt x="31" y="208"/>
                    </a:cubicBezTo>
                    <a:cubicBezTo>
                      <a:pt x="13" y="206"/>
                      <a:pt x="0" y="190"/>
                      <a:pt x="3" y="172"/>
                    </a:cubicBezTo>
                    <a:cubicBezTo>
                      <a:pt x="12" y="97"/>
                      <a:pt x="64" y="42"/>
                      <a:pt x="145" y="23"/>
                    </a:cubicBezTo>
                    <a:cubicBezTo>
                      <a:pt x="238" y="0"/>
                      <a:pt x="341" y="32"/>
                      <a:pt x="384" y="95"/>
                    </a:cubicBezTo>
                    <a:cubicBezTo>
                      <a:pt x="421" y="150"/>
                      <a:pt x="435" y="205"/>
                      <a:pt x="424" y="259"/>
                    </a:cubicBezTo>
                    <a:cubicBezTo>
                      <a:pt x="415" y="303"/>
                      <a:pt x="391" y="338"/>
                      <a:pt x="369" y="363"/>
                    </a:cubicBezTo>
                    <a:cubicBezTo>
                      <a:pt x="427" y="394"/>
                      <a:pt x="483" y="460"/>
                      <a:pt x="483" y="557"/>
                    </a:cubicBezTo>
                    <a:cubicBezTo>
                      <a:pt x="483" y="702"/>
                      <a:pt x="384" y="762"/>
                      <a:pt x="332" y="774"/>
                    </a:cubicBezTo>
                    <a:cubicBezTo>
                      <a:pt x="330" y="774"/>
                      <a:pt x="327" y="774"/>
                      <a:pt x="325" y="77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flipH="1">
                <a:off x="2409777" y="1961097"/>
                <a:ext cx="1243992" cy="1023130"/>
              </a:xfrm>
              <a:custGeom>
                <a:avLst/>
                <a:gdLst>
                  <a:gd name="T0" fmla="*/ 251 w 673"/>
                  <a:gd name="T1" fmla="*/ 555 h 555"/>
                  <a:gd name="T2" fmla="*/ 108 w 673"/>
                  <a:gd name="T3" fmla="*/ 494 h 555"/>
                  <a:gd name="T4" fmla="*/ 7 w 673"/>
                  <a:gd name="T5" fmla="*/ 222 h 555"/>
                  <a:gd name="T6" fmla="*/ 143 w 673"/>
                  <a:gd name="T7" fmla="*/ 30 h 555"/>
                  <a:gd name="T8" fmla="*/ 352 w 673"/>
                  <a:gd name="T9" fmla="*/ 54 h 555"/>
                  <a:gd name="T10" fmla="*/ 403 w 673"/>
                  <a:gd name="T11" fmla="*/ 143 h 555"/>
                  <a:gd name="T12" fmla="*/ 566 w 673"/>
                  <a:gd name="T13" fmla="*/ 150 h 555"/>
                  <a:gd name="T14" fmla="*/ 663 w 673"/>
                  <a:gd name="T15" fmla="*/ 370 h 555"/>
                  <a:gd name="T16" fmla="*/ 626 w 673"/>
                  <a:gd name="T17" fmla="*/ 398 h 555"/>
                  <a:gd name="T18" fmla="*/ 598 w 673"/>
                  <a:gd name="T19" fmla="*/ 362 h 555"/>
                  <a:gd name="T20" fmla="*/ 535 w 673"/>
                  <a:gd name="T21" fmla="*/ 207 h 555"/>
                  <a:gd name="T22" fmla="*/ 393 w 673"/>
                  <a:gd name="T23" fmla="*/ 224 h 555"/>
                  <a:gd name="T24" fmla="*/ 355 w 673"/>
                  <a:gd name="T25" fmla="*/ 228 h 555"/>
                  <a:gd name="T26" fmla="*/ 340 w 673"/>
                  <a:gd name="T27" fmla="*/ 193 h 555"/>
                  <a:gd name="T28" fmla="*/ 308 w 673"/>
                  <a:gd name="T29" fmla="*/ 102 h 555"/>
                  <a:gd name="T30" fmla="*/ 168 w 673"/>
                  <a:gd name="T31" fmla="*/ 90 h 555"/>
                  <a:gd name="T32" fmla="*/ 71 w 673"/>
                  <a:gd name="T33" fmla="*/ 226 h 555"/>
                  <a:gd name="T34" fmla="*/ 152 w 673"/>
                  <a:gd name="T35" fmla="*/ 446 h 555"/>
                  <a:gd name="T36" fmla="*/ 265 w 673"/>
                  <a:gd name="T37" fmla="*/ 490 h 555"/>
                  <a:gd name="T38" fmla="*/ 330 w 673"/>
                  <a:gd name="T39" fmla="*/ 427 h 555"/>
                  <a:gd name="T40" fmla="*/ 298 w 673"/>
                  <a:gd name="T41" fmla="*/ 340 h 555"/>
                  <a:gd name="T42" fmla="*/ 253 w 673"/>
                  <a:gd name="T43" fmla="*/ 333 h 555"/>
                  <a:gd name="T44" fmla="*/ 230 w 673"/>
                  <a:gd name="T45" fmla="*/ 354 h 555"/>
                  <a:gd name="T46" fmla="*/ 188 w 673"/>
                  <a:gd name="T47" fmla="*/ 371 h 555"/>
                  <a:gd name="T48" fmla="*/ 171 w 673"/>
                  <a:gd name="T49" fmla="*/ 328 h 555"/>
                  <a:gd name="T50" fmla="*/ 230 w 673"/>
                  <a:gd name="T51" fmla="*/ 272 h 555"/>
                  <a:gd name="T52" fmla="*/ 327 w 673"/>
                  <a:gd name="T53" fmla="*/ 283 h 555"/>
                  <a:gd name="T54" fmla="*/ 394 w 673"/>
                  <a:gd name="T55" fmla="*/ 438 h 555"/>
                  <a:gd name="T56" fmla="*/ 273 w 673"/>
                  <a:gd name="T57" fmla="*/ 554 h 555"/>
                  <a:gd name="T58" fmla="*/ 251 w 673"/>
                  <a:gd name="T5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3" h="555">
                    <a:moveTo>
                      <a:pt x="251" y="555"/>
                    </a:moveTo>
                    <a:cubicBezTo>
                      <a:pt x="201" y="555"/>
                      <a:pt x="151" y="534"/>
                      <a:pt x="108" y="494"/>
                    </a:cubicBezTo>
                    <a:cubicBezTo>
                      <a:pt x="38" y="428"/>
                      <a:pt x="0" y="327"/>
                      <a:pt x="7" y="222"/>
                    </a:cubicBezTo>
                    <a:cubicBezTo>
                      <a:pt x="12" y="133"/>
                      <a:pt x="62" y="63"/>
                      <a:pt x="143" y="30"/>
                    </a:cubicBezTo>
                    <a:cubicBezTo>
                      <a:pt x="219" y="0"/>
                      <a:pt x="302" y="9"/>
                      <a:pt x="352" y="54"/>
                    </a:cubicBezTo>
                    <a:cubicBezTo>
                      <a:pt x="383" y="83"/>
                      <a:pt x="397" y="116"/>
                      <a:pt x="403" y="143"/>
                    </a:cubicBezTo>
                    <a:cubicBezTo>
                      <a:pt x="442" y="126"/>
                      <a:pt x="501" y="115"/>
                      <a:pt x="566" y="150"/>
                    </a:cubicBezTo>
                    <a:cubicBezTo>
                      <a:pt x="632" y="186"/>
                      <a:pt x="673" y="280"/>
                      <a:pt x="663" y="370"/>
                    </a:cubicBezTo>
                    <a:cubicBezTo>
                      <a:pt x="660" y="388"/>
                      <a:pt x="644" y="401"/>
                      <a:pt x="626" y="398"/>
                    </a:cubicBezTo>
                    <a:cubicBezTo>
                      <a:pt x="609" y="396"/>
                      <a:pt x="596" y="380"/>
                      <a:pt x="598" y="362"/>
                    </a:cubicBezTo>
                    <a:cubicBezTo>
                      <a:pt x="607" y="292"/>
                      <a:pt x="572" y="227"/>
                      <a:pt x="535" y="207"/>
                    </a:cubicBezTo>
                    <a:cubicBezTo>
                      <a:pt x="458" y="166"/>
                      <a:pt x="394" y="224"/>
                      <a:pt x="393" y="224"/>
                    </a:cubicBezTo>
                    <a:cubicBezTo>
                      <a:pt x="383" y="234"/>
                      <a:pt x="367" y="235"/>
                      <a:pt x="355" y="228"/>
                    </a:cubicBezTo>
                    <a:cubicBezTo>
                      <a:pt x="343" y="221"/>
                      <a:pt x="336" y="206"/>
                      <a:pt x="340" y="193"/>
                    </a:cubicBezTo>
                    <a:cubicBezTo>
                      <a:pt x="340" y="191"/>
                      <a:pt x="351" y="141"/>
                      <a:pt x="308" y="102"/>
                    </a:cubicBezTo>
                    <a:cubicBezTo>
                      <a:pt x="278" y="75"/>
                      <a:pt x="219" y="70"/>
                      <a:pt x="168" y="90"/>
                    </a:cubicBezTo>
                    <a:cubicBezTo>
                      <a:pt x="141" y="101"/>
                      <a:pt x="77" y="137"/>
                      <a:pt x="71" y="226"/>
                    </a:cubicBezTo>
                    <a:cubicBezTo>
                      <a:pt x="66" y="310"/>
                      <a:pt x="97" y="395"/>
                      <a:pt x="152" y="446"/>
                    </a:cubicBezTo>
                    <a:cubicBezTo>
                      <a:pt x="187" y="479"/>
                      <a:pt x="227" y="494"/>
                      <a:pt x="265" y="490"/>
                    </a:cubicBezTo>
                    <a:cubicBezTo>
                      <a:pt x="313" y="484"/>
                      <a:pt x="327" y="448"/>
                      <a:pt x="330" y="427"/>
                    </a:cubicBezTo>
                    <a:cubicBezTo>
                      <a:pt x="337" y="391"/>
                      <a:pt x="322" y="353"/>
                      <a:pt x="298" y="340"/>
                    </a:cubicBezTo>
                    <a:cubicBezTo>
                      <a:pt x="280" y="331"/>
                      <a:pt x="265" y="329"/>
                      <a:pt x="253" y="333"/>
                    </a:cubicBezTo>
                    <a:cubicBezTo>
                      <a:pt x="238" y="338"/>
                      <a:pt x="230" y="354"/>
                      <a:pt x="230" y="354"/>
                    </a:cubicBezTo>
                    <a:cubicBezTo>
                      <a:pt x="223" y="370"/>
                      <a:pt x="204" y="378"/>
                      <a:pt x="188" y="371"/>
                    </a:cubicBezTo>
                    <a:cubicBezTo>
                      <a:pt x="171" y="364"/>
                      <a:pt x="164" y="345"/>
                      <a:pt x="171" y="328"/>
                    </a:cubicBezTo>
                    <a:cubicBezTo>
                      <a:pt x="172" y="324"/>
                      <a:pt x="189" y="287"/>
                      <a:pt x="230" y="272"/>
                    </a:cubicBezTo>
                    <a:cubicBezTo>
                      <a:pt x="260" y="261"/>
                      <a:pt x="292" y="265"/>
                      <a:pt x="327" y="283"/>
                    </a:cubicBezTo>
                    <a:cubicBezTo>
                      <a:pt x="377" y="308"/>
                      <a:pt x="405" y="374"/>
                      <a:pt x="394" y="438"/>
                    </a:cubicBezTo>
                    <a:cubicBezTo>
                      <a:pt x="383" y="502"/>
                      <a:pt x="336" y="546"/>
                      <a:pt x="273" y="554"/>
                    </a:cubicBezTo>
                    <a:cubicBezTo>
                      <a:pt x="265" y="555"/>
                      <a:pt x="258" y="555"/>
                      <a:pt x="251" y="555"/>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flipH="1">
                <a:off x="2742861" y="3714863"/>
                <a:ext cx="922846" cy="553946"/>
              </a:xfrm>
              <a:custGeom>
                <a:avLst/>
                <a:gdLst>
                  <a:gd name="T0" fmla="*/ 67 w 500"/>
                  <a:gd name="T1" fmla="*/ 300 h 300"/>
                  <a:gd name="T2" fmla="*/ 35 w 500"/>
                  <a:gd name="T3" fmla="*/ 276 h 300"/>
                  <a:gd name="T4" fmla="*/ 43 w 500"/>
                  <a:gd name="T5" fmla="*/ 69 h 300"/>
                  <a:gd name="T6" fmla="*/ 111 w 500"/>
                  <a:gd name="T7" fmla="*/ 17 h 300"/>
                  <a:gd name="T8" fmla="*/ 245 w 500"/>
                  <a:gd name="T9" fmla="*/ 48 h 300"/>
                  <a:gd name="T10" fmla="*/ 270 w 500"/>
                  <a:gd name="T11" fmla="*/ 86 h 300"/>
                  <a:gd name="T12" fmla="*/ 382 w 500"/>
                  <a:gd name="T13" fmla="*/ 56 h 300"/>
                  <a:gd name="T14" fmla="*/ 491 w 500"/>
                  <a:gd name="T15" fmla="*/ 165 h 300"/>
                  <a:gd name="T16" fmla="*/ 441 w 500"/>
                  <a:gd name="T17" fmla="*/ 287 h 300"/>
                  <a:gd name="T18" fmla="*/ 397 w 500"/>
                  <a:gd name="T19" fmla="*/ 275 h 300"/>
                  <a:gd name="T20" fmla="*/ 409 w 500"/>
                  <a:gd name="T21" fmla="*/ 231 h 300"/>
                  <a:gd name="T22" fmla="*/ 427 w 500"/>
                  <a:gd name="T23" fmla="*/ 177 h 300"/>
                  <a:gd name="T24" fmla="*/ 371 w 500"/>
                  <a:gd name="T25" fmla="*/ 120 h 300"/>
                  <a:gd name="T26" fmla="*/ 277 w 500"/>
                  <a:gd name="T27" fmla="*/ 182 h 300"/>
                  <a:gd name="T28" fmla="*/ 236 w 500"/>
                  <a:gd name="T29" fmla="*/ 202 h 300"/>
                  <a:gd name="T30" fmla="*/ 216 w 500"/>
                  <a:gd name="T31" fmla="*/ 161 h 300"/>
                  <a:gd name="T32" fmla="*/ 198 w 500"/>
                  <a:gd name="T33" fmla="*/ 93 h 300"/>
                  <a:gd name="T34" fmla="*/ 127 w 500"/>
                  <a:gd name="T35" fmla="*/ 80 h 300"/>
                  <a:gd name="T36" fmla="*/ 99 w 500"/>
                  <a:gd name="T37" fmla="*/ 101 h 300"/>
                  <a:gd name="T38" fmla="*/ 98 w 500"/>
                  <a:gd name="T39" fmla="*/ 259 h 300"/>
                  <a:gd name="T40" fmla="*/ 75 w 500"/>
                  <a:gd name="T41" fmla="*/ 299 h 300"/>
                  <a:gd name="T42" fmla="*/ 67 w 500"/>
                  <a:gd name="T4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0" h="300">
                    <a:moveTo>
                      <a:pt x="67" y="300"/>
                    </a:moveTo>
                    <a:cubicBezTo>
                      <a:pt x="52" y="300"/>
                      <a:pt x="39" y="291"/>
                      <a:pt x="35" y="276"/>
                    </a:cubicBezTo>
                    <a:cubicBezTo>
                      <a:pt x="32" y="263"/>
                      <a:pt x="0" y="142"/>
                      <a:pt x="43" y="69"/>
                    </a:cubicBezTo>
                    <a:cubicBezTo>
                      <a:pt x="59" y="42"/>
                      <a:pt x="82" y="25"/>
                      <a:pt x="111" y="17"/>
                    </a:cubicBezTo>
                    <a:cubicBezTo>
                      <a:pt x="181" y="0"/>
                      <a:pt x="223" y="24"/>
                      <a:pt x="245" y="48"/>
                    </a:cubicBezTo>
                    <a:cubicBezTo>
                      <a:pt x="256" y="59"/>
                      <a:pt x="264" y="72"/>
                      <a:pt x="270" y="86"/>
                    </a:cubicBezTo>
                    <a:cubicBezTo>
                      <a:pt x="297" y="64"/>
                      <a:pt x="334" y="49"/>
                      <a:pt x="382" y="56"/>
                    </a:cubicBezTo>
                    <a:cubicBezTo>
                      <a:pt x="439" y="66"/>
                      <a:pt x="481" y="107"/>
                      <a:pt x="491" y="165"/>
                    </a:cubicBezTo>
                    <a:cubicBezTo>
                      <a:pt x="500" y="216"/>
                      <a:pt x="480" y="265"/>
                      <a:pt x="441" y="287"/>
                    </a:cubicBezTo>
                    <a:cubicBezTo>
                      <a:pt x="426" y="296"/>
                      <a:pt x="406" y="291"/>
                      <a:pt x="397" y="275"/>
                    </a:cubicBezTo>
                    <a:cubicBezTo>
                      <a:pt x="388" y="259"/>
                      <a:pt x="394" y="240"/>
                      <a:pt x="409" y="231"/>
                    </a:cubicBezTo>
                    <a:cubicBezTo>
                      <a:pt x="424" y="223"/>
                      <a:pt x="432" y="200"/>
                      <a:pt x="427" y="177"/>
                    </a:cubicBezTo>
                    <a:cubicBezTo>
                      <a:pt x="425" y="165"/>
                      <a:pt x="415" y="127"/>
                      <a:pt x="371" y="120"/>
                    </a:cubicBezTo>
                    <a:cubicBezTo>
                      <a:pt x="307" y="110"/>
                      <a:pt x="280" y="175"/>
                      <a:pt x="277" y="182"/>
                    </a:cubicBezTo>
                    <a:cubicBezTo>
                      <a:pt x="271" y="199"/>
                      <a:pt x="253" y="207"/>
                      <a:pt x="236" y="202"/>
                    </a:cubicBezTo>
                    <a:cubicBezTo>
                      <a:pt x="220" y="196"/>
                      <a:pt x="211" y="178"/>
                      <a:pt x="216" y="161"/>
                    </a:cubicBezTo>
                    <a:cubicBezTo>
                      <a:pt x="220" y="148"/>
                      <a:pt x="218" y="113"/>
                      <a:pt x="198" y="93"/>
                    </a:cubicBezTo>
                    <a:cubicBezTo>
                      <a:pt x="183" y="77"/>
                      <a:pt x="159" y="72"/>
                      <a:pt x="127" y="80"/>
                    </a:cubicBezTo>
                    <a:cubicBezTo>
                      <a:pt x="115" y="83"/>
                      <a:pt x="106" y="90"/>
                      <a:pt x="99" y="101"/>
                    </a:cubicBezTo>
                    <a:cubicBezTo>
                      <a:pt x="75" y="144"/>
                      <a:pt x="90" y="232"/>
                      <a:pt x="98" y="259"/>
                    </a:cubicBezTo>
                    <a:cubicBezTo>
                      <a:pt x="103" y="277"/>
                      <a:pt x="92" y="295"/>
                      <a:pt x="75" y="299"/>
                    </a:cubicBezTo>
                    <a:cubicBezTo>
                      <a:pt x="72" y="300"/>
                      <a:pt x="69" y="300"/>
                      <a:pt x="67"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flipH="1">
                <a:off x="3237114" y="3163304"/>
                <a:ext cx="407103" cy="553946"/>
              </a:xfrm>
              <a:custGeom>
                <a:avLst/>
                <a:gdLst>
                  <a:gd name="T0" fmla="*/ 33 w 220"/>
                  <a:gd name="T1" fmla="*/ 300 h 300"/>
                  <a:gd name="T2" fmla="*/ 1 w 220"/>
                  <a:gd name="T3" fmla="*/ 268 h 300"/>
                  <a:gd name="T4" fmla="*/ 42 w 220"/>
                  <a:gd name="T5" fmla="*/ 26 h 300"/>
                  <a:gd name="T6" fmla="*/ 110 w 220"/>
                  <a:gd name="T7" fmla="*/ 0 h 300"/>
                  <a:gd name="T8" fmla="*/ 220 w 220"/>
                  <a:gd name="T9" fmla="*/ 108 h 300"/>
                  <a:gd name="T10" fmla="*/ 187 w 220"/>
                  <a:gd name="T11" fmla="*/ 140 h 300"/>
                  <a:gd name="T12" fmla="*/ 155 w 220"/>
                  <a:gd name="T13" fmla="*/ 108 h 300"/>
                  <a:gd name="T14" fmla="*/ 110 w 220"/>
                  <a:gd name="T15" fmla="*/ 65 h 300"/>
                  <a:gd name="T16" fmla="*/ 88 w 220"/>
                  <a:gd name="T17" fmla="*/ 72 h 300"/>
                  <a:gd name="T18" fmla="*/ 66 w 220"/>
                  <a:gd name="T19" fmla="*/ 268 h 300"/>
                  <a:gd name="T20" fmla="*/ 33 w 220"/>
                  <a:gd name="T21" fmla="*/ 300 h 300"/>
                  <a:gd name="T22" fmla="*/ 33 w 220"/>
                  <a:gd name="T2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300">
                    <a:moveTo>
                      <a:pt x="33" y="300"/>
                    </a:moveTo>
                    <a:cubicBezTo>
                      <a:pt x="16" y="300"/>
                      <a:pt x="1" y="286"/>
                      <a:pt x="1" y="268"/>
                    </a:cubicBezTo>
                    <a:cubicBezTo>
                      <a:pt x="0" y="152"/>
                      <a:pt x="0" y="69"/>
                      <a:pt x="42" y="26"/>
                    </a:cubicBezTo>
                    <a:cubicBezTo>
                      <a:pt x="59" y="9"/>
                      <a:pt x="82" y="0"/>
                      <a:pt x="110" y="0"/>
                    </a:cubicBezTo>
                    <a:cubicBezTo>
                      <a:pt x="191" y="0"/>
                      <a:pt x="220" y="64"/>
                      <a:pt x="220" y="108"/>
                    </a:cubicBezTo>
                    <a:cubicBezTo>
                      <a:pt x="220" y="126"/>
                      <a:pt x="205" y="140"/>
                      <a:pt x="187" y="140"/>
                    </a:cubicBezTo>
                    <a:cubicBezTo>
                      <a:pt x="170" y="140"/>
                      <a:pt x="155" y="126"/>
                      <a:pt x="155" y="108"/>
                    </a:cubicBezTo>
                    <a:cubicBezTo>
                      <a:pt x="155" y="95"/>
                      <a:pt x="150" y="65"/>
                      <a:pt x="110" y="65"/>
                    </a:cubicBezTo>
                    <a:cubicBezTo>
                      <a:pt x="97" y="65"/>
                      <a:pt x="91" y="69"/>
                      <a:pt x="88" y="72"/>
                    </a:cubicBezTo>
                    <a:cubicBezTo>
                      <a:pt x="65" y="95"/>
                      <a:pt x="65" y="179"/>
                      <a:pt x="66" y="268"/>
                    </a:cubicBezTo>
                    <a:cubicBezTo>
                      <a:pt x="66" y="286"/>
                      <a:pt x="51" y="300"/>
                      <a:pt x="33" y="300"/>
                    </a:cubicBezTo>
                    <a:cubicBezTo>
                      <a:pt x="33" y="300"/>
                      <a:pt x="33" y="300"/>
                      <a:pt x="33" y="300"/>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flipH="1">
                <a:off x="2794197" y="4552946"/>
                <a:ext cx="508580" cy="616027"/>
              </a:xfrm>
              <a:custGeom>
                <a:avLst/>
                <a:gdLst>
                  <a:gd name="T0" fmla="*/ 35 w 275"/>
                  <a:gd name="T1" fmla="*/ 334 h 334"/>
                  <a:gd name="T2" fmla="*/ 30 w 275"/>
                  <a:gd name="T3" fmla="*/ 334 h 334"/>
                  <a:gd name="T4" fmla="*/ 3 w 275"/>
                  <a:gd name="T5" fmla="*/ 297 h 334"/>
                  <a:gd name="T6" fmla="*/ 220 w 275"/>
                  <a:gd name="T7" fmla="*/ 9 h 334"/>
                  <a:gd name="T8" fmla="*/ 265 w 275"/>
                  <a:gd name="T9" fmla="*/ 19 h 334"/>
                  <a:gd name="T10" fmla="*/ 255 w 275"/>
                  <a:gd name="T11" fmla="*/ 64 h 334"/>
                  <a:gd name="T12" fmla="*/ 67 w 275"/>
                  <a:gd name="T13" fmla="*/ 307 h 334"/>
                  <a:gd name="T14" fmla="*/ 35 w 275"/>
                  <a:gd name="T15" fmla="*/ 334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334">
                    <a:moveTo>
                      <a:pt x="35" y="334"/>
                    </a:moveTo>
                    <a:cubicBezTo>
                      <a:pt x="34" y="334"/>
                      <a:pt x="32" y="334"/>
                      <a:pt x="30" y="334"/>
                    </a:cubicBezTo>
                    <a:cubicBezTo>
                      <a:pt x="12" y="331"/>
                      <a:pt x="0" y="314"/>
                      <a:pt x="3" y="297"/>
                    </a:cubicBezTo>
                    <a:cubicBezTo>
                      <a:pt x="4" y="290"/>
                      <a:pt x="33" y="130"/>
                      <a:pt x="220" y="9"/>
                    </a:cubicBezTo>
                    <a:cubicBezTo>
                      <a:pt x="236" y="0"/>
                      <a:pt x="256" y="4"/>
                      <a:pt x="265" y="19"/>
                    </a:cubicBezTo>
                    <a:cubicBezTo>
                      <a:pt x="275" y="34"/>
                      <a:pt x="271" y="54"/>
                      <a:pt x="255" y="64"/>
                    </a:cubicBezTo>
                    <a:cubicBezTo>
                      <a:pt x="92" y="169"/>
                      <a:pt x="67" y="306"/>
                      <a:pt x="67" y="307"/>
                    </a:cubicBezTo>
                    <a:cubicBezTo>
                      <a:pt x="65" y="323"/>
                      <a:pt x="51" y="334"/>
                      <a:pt x="35" y="334"/>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flipH="1">
                <a:off x="4062064" y="4552946"/>
                <a:ext cx="450082" cy="445306"/>
              </a:xfrm>
              <a:custGeom>
                <a:avLst/>
                <a:gdLst>
                  <a:gd name="T0" fmla="*/ 207 w 244"/>
                  <a:gd name="T1" fmla="*/ 242 h 242"/>
                  <a:gd name="T2" fmla="*/ 177 w 244"/>
                  <a:gd name="T3" fmla="*/ 222 h 242"/>
                  <a:gd name="T4" fmla="*/ 24 w 244"/>
                  <a:gd name="T5" fmla="*/ 66 h 242"/>
                  <a:gd name="T6" fmla="*/ 7 w 244"/>
                  <a:gd name="T7" fmla="*/ 24 h 242"/>
                  <a:gd name="T8" fmla="*/ 50 w 244"/>
                  <a:gd name="T9" fmla="*/ 7 h 242"/>
                  <a:gd name="T10" fmla="*/ 237 w 244"/>
                  <a:gd name="T11" fmla="*/ 197 h 242"/>
                  <a:gd name="T12" fmla="*/ 219 w 244"/>
                  <a:gd name="T13" fmla="*/ 239 h 242"/>
                  <a:gd name="T14" fmla="*/ 207 w 244"/>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242">
                    <a:moveTo>
                      <a:pt x="207" y="242"/>
                    </a:moveTo>
                    <a:cubicBezTo>
                      <a:pt x="194" y="242"/>
                      <a:pt x="182" y="234"/>
                      <a:pt x="177" y="222"/>
                    </a:cubicBezTo>
                    <a:cubicBezTo>
                      <a:pt x="176" y="220"/>
                      <a:pt x="131" y="113"/>
                      <a:pt x="24" y="66"/>
                    </a:cubicBezTo>
                    <a:cubicBezTo>
                      <a:pt x="8" y="59"/>
                      <a:pt x="0" y="40"/>
                      <a:pt x="7" y="24"/>
                    </a:cubicBezTo>
                    <a:cubicBezTo>
                      <a:pt x="14" y="7"/>
                      <a:pt x="33" y="0"/>
                      <a:pt x="50" y="7"/>
                    </a:cubicBezTo>
                    <a:cubicBezTo>
                      <a:pt x="182" y="64"/>
                      <a:pt x="235" y="192"/>
                      <a:pt x="237" y="197"/>
                    </a:cubicBezTo>
                    <a:cubicBezTo>
                      <a:pt x="244" y="214"/>
                      <a:pt x="236" y="233"/>
                      <a:pt x="219" y="239"/>
                    </a:cubicBezTo>
                    <a:cubicBezTo>
                      <a:pt x="215" y="241"/>
                      <a:pt x="211" y="242"/>
                      <a:pt x="207" y="242"/>
                    </a:cubicBezTo>
                    <a:close/>
                  </a:path>
                </a:pathLst>
              </a:cu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flipH="1">
                <a:off x="3466334" y="4689045"/>
                <a:ext cx="174302" cy="383226"/>
              </a:xfrm>
              <a:custGeom>
                <a:avLst/>
                <a:gdLst>
                  <a:gd name="T0" fmla="*/ 20 w 94"/>
                  <a:gd name="T1" fmla="*/ 208 h 208"/>
                  <a:gd name="T2" fmla="*/ 20 w 94"/>
                  <a:gd name="T3" fmla="*/ 208 h 208"/>
                  <a:gd name="T4" fmla="*/ 0 w 94"/>
                  <a:gd name="T5" fmla="*/ 188 h 208"/>
                  <a:gd name="T6" fmla="*/ 54 w 94"/>
                  <a:gd name="T7" fmla="*/ 11 h 208"/>
                  <a:gd name="T8" fmla="*/ 83 w 94"/>
                  <a:gd name="T9" fmla="*/ 6 h 208"/>
                  <a:gd name="T10" fmla="*/ 87 w 94"/>
                  <a:gd name="T11" fmla="*/ 34 h 208"/>
                  <a:gd name="T12" fmla="*/ 41 w 94"/>
                  <a:gd name="T13" fmla="*/ 188 h 208"/>
                  <a:gd name="T14" fmla="*/ 20 w 94"/>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8">
                    <a:moveTo>
                      <a:pt x="20" y="208"/>
                    </a:moveTo>
                    <a:cubicBezTo>
                      <a:pt x="20" y="208"/>
                      <a:pt x="20" y="208"/>
                      <a:pt x="20" y="208"/>
                    </a:cubicBezTo>
                    <a:cubicBezTo>
                      <a:pt x="9" y="208"/>
                      <a:pt x="0" y="199"/>
                      <a:pt x="0" y="188"/>
                    </a:cubicBezTo>
                    <a:cubicBezTo>
                      <a:pt x="0" y="184"/>
                      <a:pt x="1" y="87"/>
                      <a:pt x="54" y="11"/>
                    </a:cubicBezTo>
                    <a:cubicBezTo>
                      <a:pt x="61" y="2"/>
                      <a:pt x="73" y="0"/>
                      <a:pt x="83" y="6"/>
                    </a:cubicBezTo>
                    <a:cubicBezTo>
                      <a:pt x="92" y="13"/>
                      <a:pt x="94" y="25"/>
                      <a:pt x="87" y="34"/>
                    </a:cubicBezTo>
                    <a:cubicBezTo>
                      <a:pt x="41" y="99"/>
                      <a:pt x="41" y="187"/>
                      <a:pt x="41" y="188"/>
                    </a:cubicBezTo>
                    <a:cubicBezTo>
                      <a:pt x="41" y="199"/>
                      <a:pt x="32" y="208"/>
                      <a:pt x="20" y="208"/>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a:spLocks noEditPoints="1"/>
              </p:cNvSpPr>
              <p:nvPr/>
            </p:nvSpPr>
            <p:spPr bwMode="auto">
              <a:xfrm flipH="1">
                <a:off x="3368438" y="4541007"/>
                <a:ext cx="228026" cy="226832"/>
              </a:xfrm>
              <a:custGeom>
                <a:avLst/>
                <a:gdLst>
                  <a:gd name="T0" fmla="*/ 62 w 123"/>
                  <a:gd name="T1" fmla="*/ 123 h 123"/>
                  <a:gd name="T2" fmla="*/ 0 w 123"/>
                  <a:gd name="T3" fmla="*/ 61 h 123"/>
                  <a:gd name="T4" fmla="*/ 62 w 123"/>
                  <a:gd name="T5" fmla="*/ 0 h 123"/>
                  <a:gd name="T6" fmla="*/ 123 w 123"/>
                  <a:gd name="T7" fmla="*/ 61 h 123"/>
                  <a:gd name="T8" fmla="*/ 62 w 123"/>
                  <a:gd name="T9" fmla="*/ 123 h 123"/>
                  <a:gd name="T10" fmla="*/ 62 w 123"/>
                  <a:gd name="T11" fmla="*/ 40 h 123"/>
                  <a:gd name="T12" fmla="*/ 41 w 123"/>
                  <a:gd name="T13" fmla="*/ 61 h 123"/>
                  <a:gd name="T14" fmla="*/ 62 w 123"/>
                  <a:gd name="T15" fmla="*/ 83 h 123"/>
                  <a:gd name="T16" fmla="*/ 83 w 123"/>
                  <a:gd name="T17" fmla="*/ 61 h 123"/>
                  <a:gd name="T18" fmla="*/ 62 w 123"/>
                  <a:gd name="T19" fmla="*/ 4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5"/>
                      <a:pt x="0" y="61"/>
                    </a:cubicBezTo>
                    <a:cubicBezTo>
                      <a:pt x="0" y="28"/>
                      <a:pt x="28" y="0"/>
                      <a:pt x="62" y="0"/>
                    </a:cubicBezTo>
                    <a:cubicBezTo>
                      <a:pt x="95" y="0"/>
                      <a:pt x="123" y="28"/>
                      <a:pt x="123" y="61"/>
                    </a:cubicBezTo>
                    <a:cubicBezTo>
                      <a:pt x="123" y="95"/>
                      <a:pt x="95" y="123"/>
                      <a:pt x="62" y="123"/>
                    </a:cubicBezTo>
                    <a:close/>
                    <a:moveTo>
                      <a:pt x="62" y="40"/>
                    </a:moveTo>
                    <a:cubicBezTo>
                      <a:pt x="50" y="40"/>
                      <a:pt x="41" y="50"/>
                      <a:pt x="41" y="61"/>
                    </a:cubicBezTo>
                    <a:cubicBezTo>
                      <a:pt x="41" y="73"/>
                      <a:pt x="50" y="83"/>
                      <a:pt x="62" y="83"/>
                    </a:cubicBezTo>
                    <a:cubicBezTo>
                      <a:pt x="73" y="83"/>
                      <a:pt x="83" y="73"/>
                      <a:pt x="83" y="61"/>
                    </a:cubicBezTo>
                    <a:cubicBezTo>
                      <a:pt x="83" y="50"/>
                      <a:pt x="73" y="40"/>
                      <a:pt x="62" y="40"/>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flipH="1">
                <a:off x="3688390" y="4689045"/>
                <a:ext cx="171914" cy="383226"/>
              </a:xfrm>
              <a:custGeom>
                <a:avLst/>
                <a:gdLst>
                  <a:gd name="T0" fmla="*/ 73 w 93"/>
                  <a:gd name="T1" fmla="*/ 208 h 208"/>
                  <a:gd name="T2" fmla="*/ 53 w 93"/>
                  <a:gd name="T3" fmla="*/ 188 h 208"/>
                  <a:gd name="T4" fmla="*/ 53 w 93"/>
                  <a:gd name="T5" fmla="*/ 188 h 208"/>
                  <a:gd name="T6" fmla="*/ 6 w 93"/>
                  <a:gd name="T7" fmla="*/ 34 h 208"/>
                  <a:gd name="T8" fmla="*/ 11 w 93"/>
                  <a:gd name="T9" fmla="*/ 6 h 208"/>
                  <a:gd name="T10" fmla="*/ 39 w 93"/>
                  <a:gd name="T11" fmla="*/ 11 h 208"/>
                  <a:gd name="T12" fmla="*/ 93 w 93"/>
                  <a:gd name="T13" fmla="*/ 188 h 208"/>
                  <a:gd name="T14" fmla="*/ 73 w 93"/>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8">
                    <a:moveTo>
                      <a:pt x="73" y="208"/>
                    </a:moveTo>
                    <a:cubicBezTo>
                      <a:pt x="62" y="208"/>
                      <a:pt x="53" y="199"/>
                      <a:pt x="53" y="188"/>
                    </a:cubicBezTo>
                    <a:cubicBezTo>
                      <a:pt x="53" y="188"/>
                      <a:pt x="53" y="188"/>
                      <a:pt x="53" y="188"/>
                    </a:cubicBezTo>
                    <a:cubicBezTo>
                      <a:pt x="53" y="187"/>
                      <a:pt x="52" y="99"/>
                      <a:pt x="6" y="34"/>
                    </a:cubicBezTo>
                    <a:cubicBezTo>
                      <a:pt x="0" y="25"/>
                      <a:pt x="2" y="13"/>
                      <a:pt x="11" y="6"/>
                    </a:cubicBezTo>
                    <a:cubicBezTo>
                      <a:pt x="20" y="0"/>
                      <a:pt x="33" y="2"/>
                      <a:pt x="39" y="11"/>
                    </a:cubicBezTo>
                    <a:cubicBezTo>
                      <a:pt x="93" y="87"/>
                      <a:pt x="93" y="184"/>
                      <a:pt x="93" y="188"/>
                    </a:cubicBezTo>
                    <a:cubicBezTo>
                      <a:pt x="93" y="199"/>
                      <a:pt x="84" y="208"/>
                      <a:pt x="73" y="208"/>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a:spLocks noEditPoints="1"/>
              </p:cNvSpPr>
              <p:nvPr/>
            </p:nvSpPr>
            <p:spPr bwMode="auto">
              <a:xfrm flipH="1">
                <a:off x="3725399" y="4541007"/>
                <a:ext cx="226831" cy="226832"/>
              </a:xfrm>
              <a:custGeom>
                <a:avLst/>
                <a:gdLst>
                  <a:gd name="T0" fmla="*/ 62 w 123"/>
                  <a:gd name="T1" fmla="*/ 123 h 123"/>
                  <a:gd name="T2" fmla="*/ 0 w 123"/>
                  <a:gd name="T3" fmla="*/ 61 h 123"/>
                  <a:gd name="T4" fmla="*/ 62 w 123"/>
                  <a:gd name="T5" fmla="*/ 0 h 123"/>
                  <a:gd name="T6" fmla="*/ 123 w 123"/>
                  <a:gd name="T7" fmla="*/ 61 h 123"/>
                  <a:gd name="T8" fmla="*/ 62 w 123"/>
                  <a:gd name="T9" fmla="*/ 123 h 123"/>
                  <a:gd name="T10" fmla="*/ 62 w 123"/>
                  <a:gd name="T11" fmla="*/ 40 h 123"/>
                  <a:gd name="T12" fmla="*/ 41 w 123"/>
                  <a:gd name="T13" fmla="*/ 61 h 123"/>
                  <a:gd name="T14" fmla="*/ 62 w 123"/>
                  <a:gd name="T15" fmla="*/ 83 h 123"/>
                  <a:gd name="T16" fmla="*/ 83 w 123"/>
                  <a:gd name="T17" fmla="*/ 61 h 123"/>
                  <a:gd name="T18" fmla="*/ 62 w 123"/>
                  <a:gd name="T19" fmla="*/ 4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5"/>
                      <a:pt x="0" y="61"/>
                    </a:cubicBezTo>
                    <a:cubicBezTo>
                      <a:pt x="0" y="28"/>
                      <a:pt x="28" y="0"/>
                      <a:pt x="62" y="0"/>
                    </a:cubicBezTo>
                    <a:cubicBezTo>
                      <a:pt x="96" y="0"/>
                      <a:pt x="123" y="28"/>
                      <a:pt x="123" y="61"/>
                    </a:cubicBezTo>
                    <a:cubicBezTo>
                      <a:pt x="123" y="95"/>
                      <a:pt x="96" y="123"/>
                      <a:pt x="62" y="123"/>
                    </a:cubicBezTo>
                    <a:close/>
                    <a:moveTo>
                      <a:pt x="62" y="40"/>
                    </a:moveTo>
                    <a:cubicBezTo>
                      <a:pt x="50" y="40"/>
                      <a:pt x="41" y="50"/>
                      <a:pt x="41" y="61"/>
                    </a:cubicBezTo>
                    <a:cubicBezTo>
                      <a:pt x="41" y="73"/>
                      <a:pt x="50" y="83"/>
                      <a:pt x="62" y="83"/>
                    </a:cubicBezTo>
                    <a:cubicBezTo>
                      <a:pt x="73" y="83"/>
                      <a:pt x="83" y="73"/>
                      <a:pt x="83" y="61"/>
                    </a:cubicBezTo>
                    <a:cubicBezTo>
                      <a:pt x="83" y="50"/>
                      <a:pt x="73" y="40"/>
                      <a:pt x="62" y="40"/>
                    </a:cubicBezTo>
                    <a:close/>
                  </a:path>
                </a:pathLst>
              </a:custGeom>
              <a:solidFill>
                <a:srgbClr val="FEDF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flipH="1">
                <a:off x="2105345" y="2084064"/>
                <a:ext cx="1430232" cy="2403221"/>
              </a:xfrm>
              <a:custGeom>
                <a:avLst/>
                <a:gdLst>
                  <a:gd name="T0" fmla="*/ 632 w 774"/>
                  <a:gd name="T1" fmla="*/ 631 h 1303"/>
                  <a:gd name="T2" fmla="*/ 717 w 774"/>
                  <a:gd name="T3" fmla="*/ 497 h 1303"/>
                  <a:gd name="T4" fmla="*/ 513 w 774"/>
                  <a:gd name="T5" fmla="*/ 334 h 1303"/>
                  <a:gd name="T6" fmla="*/ 385 w 774"/>
                  <a:gd name="T7" fmla="*/ 457 h 1303"/>
                  <a:gd name="T8" fmla="*/ 499 w 774"/>
                  <a:gd name="T9" fmla="*/ 276 h 1303"/>
                  <a:gd name="T10" fmla="*/ 472 w 774"/>
                  <a:gd name="T11" fmla="*/ 138 h 1303"/>
                  <a:gd name="T12" fmla="*/ 292 w 774"/>
                  <a:gd name="T13" fmla="*/ 159 h 1303"/>
                  <a:gd name="T14" fmla="*/ 246 w 774"/>
                  <a:gd name="T15" fmla="*/ 33 h 1303"/>
                  <a:gd name="T16" fmla="*/ 5 w 774"/>
                  <a:gd name="T17" fmla="*/ 159 h 1303"/>
                  <a:gd name="T18" fmla="*/ 201 w 774"/>
                  <a:gd name="T19" fmla="*/ 425 h 1303"/>
                  <a:gd name="T20" fmla="*/ 235 w 774"/>
                  <a:gd name="T21" fmla="*/ 271 h 1303"/>
                  <a:gd name="T22" fmla="*/ 164 w 774"/>
                  <a:gd name="T23" fmla="*/ 286 h 1303"/>
                  <a:gd name="T24" fmla="*/ 109 w 774"/>
                  <a:gd name="T25" fmla="*/ 262 h 1303"/>
                  <a:gd name="T26" fmla="*/ 262 w 774"/>
                  <a:gd name="T27" fmla="*/ 218 h 1303"/>
                  <a:gd name="T28" fmla="*/ 208 w 774"/>
                  <a:gd name="T29" fmla="*/ 485 h 1303"/>
                  <a:gd name="T30" fmla="*/ 45 w 774"/>
                  <a:gd name="T31" fmla="*/ 425 h 1303"/>
                  <a:gd name="T32" fmla="*/ 5 w 774"/>
                  <a:gd name="T33" fmla="*/ 598 h 1303"/>
                  <a:gd name="T34" fmla="*/ 158 w 774"/>
                  <a:gd name="T35" fmla="*/ 693 h 1303"/>
                  <a:gd name="T36" fmla="*/ 98 w 774"/>
                  <a:gd name="T37" fmla="*/ 693 h 1303"/>
                  <a:gd name="T38" fmla="*/ 27 w 774"/>
                  <a:gd name="T39" fmla="*/ 655 h 1303"/>
                  <a:gd name="T40" fmla="*/ 5 w 774"/>
                  <a:gd name="T41" fmla="*/ 920 h 1303"/>
                  <a:gd name="T42" fmla="*/ 172 w 774"/>
                  <a:gd name="T43" fmla="*/ 934 h 1303"/>
                  <a:gd name="T44" fmla="*/ 310 w 774"/>
                  <a:gd name="T45" fmla="*/ 943 h 1303"/>
                  <a:gd name="T46" fmla="*/ 369 w 774"/>
                  <a:gd name="T47" fmla="*/ 1169 h 1303"/>
                  <a:gd name="T48" fmla="*/ 340 w 774"/>
                  <a:gd name="T49" fmla="*/ 1117 h 1303"/>
                  <a:gd name="T50" fmla="*/ 301 w 774"/>
                  <a:gd name="T51" fmla="*/ 1002 h 1303"/>
                  <a:gd name="T52" fmla="*/ 166 w 774"/>
                  <a:gd name="T53" fmla="*/ 1083 h 1303"/>
                  <a:gd name="T54" fmla="*/ 129 w 774"/>
                  <a:gd name="T55" fmla="*/ 975 h 1303"/>
                  <a:gd name="T56" fmla="*/ 26 w 774"/>
                  <a:gd name="T57" fmla="*/ 984 h 1303"/>
                  <a:gd name="T58" fmla="*/ 65 w 774"/>
                  <a:gd name="T59" fmla="*/ 1225 h 1303"/>
                  <a:gd name="T60" fmla="*/ 341 w 774"/>
                  <a:gd name="T61" fmla="*/ 1256 h 1303"/>
                  <a:gd name="T62" fmla="*/ 574 w 774"/>
                  <a:gd name="T63" fmla="*/ 1215 h 1303"/>
                  <a:gd name="T64" fmla="*/ 588 w 774"/>
                  <a:gd name="T65" fmla="*/ 892 h 1303"/>
                  <a:gd name="T66" fmla="*/ 453 w 774"/>
                  <a:gd name="T67" fmla="*/ 847 h 1303"/>
                  <a:gd name="T68" fmla="*/ 422 w 774"/>
                  <a:gd name="T69" fmla="*/ 703 h 1303"/>
                  <a:gd name="T70" fmla="*/ 271 w 774"/>
                  <a:gd name="T71" fmla="*/ 775 h 1303"/>
                  <a:gd name="T72" fmla="*/ 211 w 774"/>
                  <a:gd name="T73" fmla="*/ 774 h 1303"/>
                  <a:gd name="T74" fmla="*/ 468 w 774"/>
                  <a:gd name="T75" fmla="*/ 664 h 1303"/>
                  <a:gd name="T76" fmla="*/ 625 w 774"/>
                  <a:gd name="T77" fmla="*/ 845 h 1303"/>
                  <a:gd name="T78" fmla="*/ 774 w 774"/>
                  <a:gd name="T79" fmla="*/ 808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4" h="1303">
                    <a:moveTo>
                      <a:pt x="657" y="655"/>
                    </a:moveTo>
                    <a:cubicBezTo>
                      <a:pt x="644" y="653"/>
                      <a:pt x="635" y="643"/>
                      <a:pt x="632" y="631"/>
                    </a:cubicBezTo>
                    <a:cubicBezTo>
                      <a:pt x="630" y="619"/>
                      <a:pt x="635" y="607"/>
                      <a:pt x="645" y="600"/>
                    </a:cubicBezTo>
                    <a:cubicBezTo>
                      <a:pt x="646" y="600"/>
                      <a:pt x="704" y="560"/>
                      <a:pt x="717" y="497"/>
                    </a:cubicBezTo>
                    <a:cubicBezTo>
                      <a:pt x="724" y="460"/>
                      <a:pt x="714" y="421"/>
                      <a:pt x="687" y="382"/>
                    </a:cubicBezTo>
                    <a:cubicBezTo>
                      <a:pt x="658" y="340"/>
                      <a:pt x="580" y="318"/>
                      <a:pt x="513" y="334"/>
                    </a:cubicBezTo>
                    <a:cubicBezTo>
                      <a:pt x="482" y="342"/>
                      <a:pt x="427" y="365"/>
                      <a:pt x="418" y="431"/>
                    </a:cubicBezTo>
                    <a:cubicBezTo>
                      <a:pt x="416" y="448"/>
                      <a:pt x="401" y="459"/>
                      <a:pt x="385" y="457"/>
                    </a:cubicBezTo>
                    <a:cubicBezTo>
                      <a:pt x="368" y="455"/>
                      <a:pt x="357" y="440"/>
                      <a:pt x="359" y="424"/>
                    </a:cubicBezTo>
                    <a:cubicBezTo>
                      <a:pt x="368" y="349"/>
                      <a:pt x="419" y="295"/>
                      <a:pt x="499" y="276"/>
                    </a:cubicBezTo>
                    <a:cubicBezTo>
                      <a:pt x="512" y="273"/>
                      <a:pt x="525" y="271"/>
                      <a:pt x="538" y="270"/>
                    </a:cubicBezTo>
                    <a:cubicBezTo>
                      <a:pt x="537" y="209"/>
                      <a:pt x="505" y="156"/>
                      <a:pt x="472" y="138"/>
                    </a:cubicBezTo>
                    <a:cubicBezTo>
                      <a:pt x="395" y="97"/>
                      <a:pt x="330" y="153"/>
                      <a:pt x="327" y="156"/>
                    </a:cubicBezTo>
                    <a:cubicBezTo>
                      <a:pt x="318" y="164"/>
                      <a:pt x="303" y="166"/>
                      <a:pt x="292" y="159"/>
                    </a:cubicBezTo>
                    <a:cubicBezTo>
                      <a:pt x="281" y="152"/>
                      <a:pt x="275" y="139"/>
                      <a:pt x="278" y="126"/>
                    </a:cubicBezTo>
                    <a:cubicBezTo>
                      <a:pt x="279" y="124"/>
                      <a:pt x="289" y="73"/>
                      <a:pt x="246" y="33"/>
                    </a:cubicBezTo>
                    <a:cubicBezTo>
                      <a:pt x="215" y="5"/>
                      <a:pt x="155" y="0"/>
                      <a:pt x="103" y="21"/>
                    </a:cubicBezTo>
                    <a:cubicBezTo>
                      <a:pt x="45" y="45"/>
                      <a:pt x="9" y="95"/>
                      <a:pt x="5" y="159"/>
                    </a:cubicBezTo>
                    <a:cubicBezTo>
                      <a:pt x="0" y="245"/>
                      <a:pt x="30" y="328"/>
                      <a:pt x="86" y="381"/>
                    </a:cubicBezTo>
                    <a:cubicBezTo>
                      <a:pt x="122" y="414"/>
                      <a:pt x="162" y="430"/>
                      <a:pt x="201" y="425"/>
                    </a:cubicBezTo>
                    <a:cubicBezTo>
                      <a:pt x="251" y="419"/>
                      <a:pt x="265" y="382"/>
                      <a:pt x="269" y="360"/>
                    </a:cubicBezTo>
                    <a:cubicBezTo>
                      <a:pt x="275" y="323"/>
                      <a:pt x="260" y="284"/>
                      <a:pt x="235" y="271"/>
                    </a:cubicBezTo>
                    <a:cubicBezTo>
                      <a:pt x="216" y="262"/>
                      <a:pt x="200" y="259"/>
                      <a:pt x="188" y="264"/>
                    </a:cubicBezTo>
                    <a:cubicBezTo>
                      <a:pt x="172" y="269"/>
                      <a:pt x="164" y="285"/>
                      <a:pt x="164" y="286"/>
                    </a:cubicBezTo>
                    <a:cubicBezTo>
                      <a:pt x="158" y="301"/>
                      <a:pt x="140" y="308"/>
                      <a:pt x="125" y="302"/>
                    </a:cubicBezTo>
                    <a:cubicBezTo>
                      <a:pt x="110" y="295"/>
                      <a:pt x="102" y="278"/>
                      <a:pt x="109" y="262"/>
                    </a:cubicBezTo>
                    <a:cubicBezTo>
                      <a:pt x="111" y="258"/>
                      <a:pt x="127" y="222"/>
                      <a:pt x="167" y="207"/>
                    </a:cubicBezTo>
                    <a:cubicBezTo>
                      <a:pt x="196" y="197"/>
                      <a:pt x="228" y="200"/>
                      <a:pt x="262" y="218"/>
                    </a:cubicBezTo>
                    <a:cubicBezTo>
                      <a:pt x="311" y="243"/>
                      <a:pt x="339" y="307"/>
                      <a:pt x="328" y="371"/>
                    </a:cubicBezTo>
                    <a:cubicBezTo>
                      <a:pt x="317" y="433"/>
                      <a:pt x="271" y="477"/>
                      <a:pt x="208" y="485"/>
                    </a:cubicBezTo>
                    <a:cubicBezTo>
                      <a:pt x="201" y="486"/>
                      <a:pt x="194" y="486"/>
                      <a:pt x="187" y="486"/>
                    </a:cubicBezTo>
                    <a:cubicBezTo>
                      <a:pt x="137" y="486"/>
                      <a:pt x="88" y="465"/>
                      <a:pt x="45" y="425"/>
                    </a:cubicBezTo>
                    <a:cubicBezTo>
                      <a:pt x="30" y="411"/>
                      <a:pt x="17" y="395"/>
                      <a:pt x="5" y="378"/>
                    </a:cubicBezTo>
                    <a:cubicBezTo>
                      <a:pt x="5" y="598"/>
                      <a:pt x="5" y="598"/>
                      <a:pt x="5" y="598"/>
                    </a:cubicBezTo>
                    <a:cubicBezTo>
                      <a:pt x="18" y="591"/>
                      <a:pt x="34" y="587"/>
                      <a:pt x="51" y="587"/>
                    </a:cubicBezTo>
                    <a:cubicBezTo>
                      <a:pt x="130" y="587"/>
                      <a:pt x="158" y="650"/>
                      <a:pt x="158" y="693"/>
                    </a:cubicBezTo>
                    <a:cubicBezTo>
                      <a:pt x="158" y="709"/>
                      <a:pt x="145" y="723"/>
                      <a:pt x="128" y="723"/>
                    </a:cubicBezTo>
                    <a:cubicBezTo>
                      <a:pt x="112" y="723"/>
                      <a:pt x="98" y="709"/>
                      <a:pt x="98" y="693"/>
                    </a:cubicBezTo>
                    <a:cubicBezTo>
                      <a:pt x="98" y="679"/>
                      <a:pt x="93" y="648"/>
                      <a:pt x="51" y="648"/>
                    </a:cubicBezTo>
                    <a:cubicBezTo>
                      <a:pt x="37" y="648"/>
                      <a:pt x="31" y="652"/>
                      <a:pt x="27" y="655"/>
                    </a:cubicBezTo>
                    <a:cubicBezTo>
                      <a:pt x="12" y="671"/>
                      <a:pt x="7" y="712"/>
                      <a:pt x="5" y="763"/>
                    </a:cubicBezTo>
                    <a:cubicBezTo>
                      <a:pt x="5" y="920"/>
                      <a:pt x="5" y="920"/>
                      <a:pt x="5" y="920"/>
                    </a:cubicBezTo>
                    <a:cubicBezTo>
                      <a:pt x="16" y="913"/>
                      <a:pt x="28" y="907"/>
                      <a:pt x="41" y="904"/>
                    </a:cubicBezTo>
                    <a:cubicBezTo>
                      <a:pt x="110" y="887"/>
                      <a:pt x="150" y="911"/>
                      <a:pt x="172" y="934"/>
                    </a:cubicBezTo>
                    <a:cubicBezTo>
                      <a:pt x="184" y="945"/>
                      <a:pt x="192" y="959"/>
                      <a:pt x="198" y="974"/>
                    </a:cubicBezTo>
                    <a:cubicBezTo>
                      <a:pt x="225" y="951"/>
                      <a:pt x="262" y="935"/>
                      <a:pt x="310" y="943"/>
                    </a:cubicBezTo>
                    <a:cubicBezTo>
                      <a:pt x="367" y="952"/>
                      <a:pt x="408" y="993"/>
                      <a:pt x="418" y="1050"/>
                    </a:cubicBezTo>
                    <a:cubicBezTo>
                      <a:pt x="427" y="1100"/>
                      <a:pt x="407" y="1148"/>
                      <a:pt x="369" y="1169"/>
                    </a:cubicBezTo>
                    <a:cubicBezTo>
                      <a:pt x="354" y="1178"/>
                      <a:pt x="336" y="1172"/>
                      <a:pt x="328" y="1158"/>
                    </a:cubicBezTo>
                    <a:cubicBezTo>
                      <a:pt x="320" y="1143"/>
                      <a:pt x="325" y="1125"/>
                      <a:pt x="340" y="1117"/>
                    </a:cubicBezTo>
                    <a:cubicBezTo>
                      <a:pt x="355" y="1108"/>
                      <a:pt x="363" y="1085"/>
                      <a:pt x="359" y="1060"/>
                    </a:cubicBezTo>
                    <a:cubicBezTo>
                      <a:pt x="357" y="1048"/>
                      <a:pt x="346" y="1009"/>
                      <a:pt x="301" y="1002"/>
                    </a:cubicBezTo>
                    <a:cubicBezTo>
                      <a:pt x="232" y="991"/>
                      <a:pt x="205" y="1062"/>
                      <a:pt x="204" y="1065"/>
                    </a:cubicBezTo>
                    <a:cubicBezTo>
                      <a:pt x="199" y="1081"/>
                      <a:pt x="182" y="1089"/>
                      <a:pt x="166" y="1083"/>
                    </a:cubicBezTo>
                    <a:cubicBezTo>
                      <a:pt x="151" y="1078"/>
                      <a:pt x="142" y="1062"/>
                      <a:pt x="147" y="1046"/>
                    </a:cubicBezTo>
                    <a:cubicBezTo>
                      <a:pt x="152" y="1030"/>
                      <a:pt x="148" y="996"/>
                      <a:pt x="129" y="975"/>
                    </a:cubicBezTo>
                    <a:cubicBezTo>
                      <a:pt x="113" y="958"/>
                      <a:pt x="88" y="954"/>
                      <a:pt x="56" y="962"/>
                    </a:cubicBezTo>
                    <a:cubicBezTo>
                      <a:pt x="43" y="965"/>
                      <a:pt x="33" y="972"/>
                      <a:pt x="26" y="984"/>
                    </a:cubicBezTo>
                    <a:cubicBezTo>
                      <a:pt x="1" y="1027"/>
                      <a:pt x="17" y="1114"/>
                      <a:pt x="24" y="1143"/>
                    </a:cubicBezTo>
                    <a:cubicBezTo>
                      <a:pt x="33" y="1170"/>
                      <a:pt x="46" y="1199"/>
                      <a:pt x="65" y="1225"/>
                    </a:cubicBezTo>
                    <a:cubicBezTo>
                      <a:pt x="93" y="1264"/>
                      <a:pt x="149" y="1292"/>
                      <a:pt x="207" y="1298"/>
                    </a:cubicBezTo>
                    <a:cubicBezTo>
                      <a:pt x="260" y="1303"/>
                      <a:pt x="308" y="1288"/>
                      <a:pt x="341" y="1256"/>
                    </a:cubicBezTo>
                    <a:cubicBezTo>
                      <a:pt x="350" y="1249"/>
                      <a:pt x="362" y="1246"/>
                      <a:pt x="372" y="1250"/>
                    </a:cubicBezTo>
                    <a:cubicBezTo>
                      <a:pt x="377" y="1252"/>
                      <a:pt x="487" y="1290"/>
                      <a:pt x="574" y="1215"/>
                    </a:cubicBezTo>
                    <a:cubicBezTo>
                      <a:pt x="636" y="1163"/>
                      <a:pt x="659" y="1093"/>
                      <a:pt x="649" y="996"/>
                    </a:cubicBezTo>
                    <a:cubicBezTo>
                      <a:pt x="645" y="958"/>
                      <a:pt x="623" y="920"/>
                      <a:pt x="588" y="892"/>
                    </a:cubicBezTo>
                    <a:cubicBezTo>
                      <a:pt x="554" y="865"/>
                      <a:pt x="514" y="852"/>
                      <a:pt x="478" y="856"/>
                    </a:cubicBezTo>
                    <a:cubicBezTo>
                      <a:pt x="469" y="857"/>
                      <a:pt x="460" y="854"/>
                      <a:pt x="453" y="847"/>
                    </a:cubicBezTo>
                    <a:cubicBezTo>
                      <a:pt x="447" y="840"/>
                      <a:pt x="444" y="831"/>
                      <a:pt x="445" y="821"/>
                    </a:cubicBezTo>
                    <a:cubicBezTo>
                      <a:pt x="449" y="800"/>
                      <a:pt x="450" y="737"/>
                      <a:pt x="422" y="703"/>
                    </a:cubicBezTo>
                    <a:cubicBezTo>
                      <a:pt x="407" y="686"/>
                      <a:pt x="387" y="678"/>
                      <a:pt x="359" y="678"/>
                    </a:cubicBezTo>
                    <a:cubicBezTo>
                      <a:pt x="298" y="677"/>
                      <a:pt x="272" y="706"/>
                      <a:pt x="271" y="775"/>
                    </a:cubicBezTo>
                    <a:cubicBezTo>
                      <a:pt x="271" y="791"/>
                      <a:pt x="257" y="805"/>
                      <a:pt x="240" y="804"/>
                    </a:cubicBezTo>
                    <a:cubicBezTo>
                      <a:pt x="224" y="804"/>
                      <a:pt x="211" y="790"/>
                      <a:pt x="211" y="774"/>
                    </a:cubicBezTo>
                    <a:cubicBezTo>
                      <a:pt x="214" y="636"/>
                      <a:pt x="305" y="617"/>
                      <a:pt x="360" y="618"/>
                    </a:cubicBezTo>
                    <a:cubicBezTo>
                      <a:pt x="405" y="618"/>
                      <a:pt x="442" y="634"/>
                      <a:pt x="468" y="664"/>
                    </a:cubicBezTo>
                    <a:cubicBezTo>
                      <a:pt x="501" y="704"/>
                      <a:pt x="507" y="760"/>
                      <a:pt x="507" y="796"/>
                    </a:cubicBezTo>
                    <a:cubicBezTo>
                      <a:pt x="548" y="799"/>
                      <a:pt x="590" y="816"/>
                      <a:pt x="625" y="845"/>
                    </a:cubicBezTo>
                    <a:cubicBezTo>
                      <a:pt x="661" y="874"/>
                      <a:pt x="688" y="912"/>
                      <a:pt x="701" y="952"/>
                    </a:cubicBezTo>
                    <a:cubicBezTo>
                      <a:pt x="731" y="934"/>
                      <a:pt x="774" y="895"/>
                      <a:pt x="774" y="808"/>
                    </a:cubicBezTo>
                    <a:cubicBezTo>
                      <a:pt x="774" y="716"/>
                      <a:pt x="705" y="663"/>
                      <a:pt x="657" y="6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32"/>
              <p:cNvSpPr>
                <a:spLocks noChangeArrowheads="1"/>
              </p:cNvSpPr>
              <p:nvPr/>
            </p:nvSpPr>
            <p:spPr bwMode="auto">
              <a:xfrm flipH="1">
                <a:off x="3797030" y="4613833"/>
                <a:ext cx="83569" cy="82376"/>
              </a:xfrm>
              <a:prstGeom prst="ellipse">
                <a:avLst/>
              </a:pr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Oval 33"/>
              <p:cNvSpPr>
                <a:spLocks noChangeArrowheads="1"/>
              </p:cNvSpPr>
              <p:nvPr/>
            </p:nvSpPr>
            <p:spPr bwMode="auto">
              <a:xfrm flipH="1">
                <a:off x="3441262" y="4613833"/>
                <a:ext cx="82376" cy="82376"/>
              </a:xfrm>
              <a:prstGeom prst="ellipse">
                <a:avLst/>
              </a:prstGeom>
              <a:solidFill>
                <a:srgbClr val="CEBA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nvSpPr>
            <p:spPr bwMode="auto">
              <a:xfrm flipH="1">
                <a:off x="3783898" y="2084064"/>
                <a:ext cx="1432620" cy="2403221"/>
              </a:xfrm>
              <a:custGeom>
                <a:avLst/>
                <a:gdLst>
                  <a:gd name="T0" fmla="*/ 610 w 775"/>
                  <a:gd name="T1" fmla="*/ 286 h 1303"/>
                  <a:gd name="T2" fmla="*/ 540 w 775"/>
                  <a:gd name="T3" fmla="*/ 271 h 1303"/>
                  <a:gd name="T4" fmla="*/ 573 w 775"/>
                  <a:gd name="T5" fmla="*/ 425 h 1303"/>
                  <a:gd name="T6" fmla="*/ 769 w 775"/>
                  <a:gd name="T7" fmla="*/ 159 h 1303"/>
                  <a:gd name="T8" fmla="*/ 529 w 775"/>
                  <a:gd name="T9" fmla="*/ 33 h 1303"/>
                  <a:gd name="T10" fmla="*/ 482 w 775"/>
                  <a:gd name="T11" fmla="*/ 159 h 1303"/>
                  <a:gd name="T12" fmla="*/ 302 w 775"/>
                  <a:gd name="T13" fmla="*/ 138 h 1303"/>
                  <a:gd name="T14" fmla="*/ 275 w 775"/>
                  <a:gd name="T15" fmla="*/ 276 h 1303"/>
                  <a:gd name="T16" fmla="*/ 390 w 775"/>
                  <a:gd name="T17" fmla="*/ 457 h 1303"/>
                  <a:gd name="T18" fmla="*/ 261 w 775"/>
                  <a:gd name="T19" fmla="*/ 334 h 1303"/>
                  <a:gd name="T20" fmla="*/ 58 w 775"/>
                  <a:gd name="T21" fmla="*/ 497 h 1303"/>
                  <a:gd name="T22" fmla="*/ 142 w 775"/>
                  <a:gd name="T23" fmla="*/ 631 h 1303"/>
                  <a:gd name="T24" fmla="*/ 0 w 775"/>
                  <a:gd name="T25" fmla="*/ 808 h 1303"/>
                  <a:gd name="T26" fmla="*/ 149 w 775"/>
                  <a:gd name="T27" fmla="*/ 845 h 1303"/>
                  <a:gd name="T28" fmla="*/ 307 w 775"/>
                  <a:gd name="T29" fmla="*/ 664 h 1303"/>
                  <a:gd name="T30" fmla="*/ 563 w 775"/>
                  <a:gd name="T31" fmla="*/ 774 h 1303"/>
                  <a:gd name="T32" fmla="*/ 503 w 775"/>
                  <a:gd name="T33" fmla="*/ 775 h 1303"/>
                  <a:gd name="T34" fmla="*/ 353 w 775"/>
                  <a:gd name="T35" fmla="*/ 703 h 1303"/>
                  <a:gd name="T36" fmla="*/ 321 w 775"/>
                  <a:gd name="T37" fmla="*/ 847 h 1303"/>
                  <a:gd name="T38" fmla="*/ 187 w 775"/>
                  <a:gd name="T39" fmla="*/ 892 h 1303"/>
                  <a:gd name="T40" fmla="*/ 200 w 775"/>
                  <a:gd name="T41" fmla="*/ 1215 h 1303"/>
                  <a:gd name="T42" fmla="*/ 433 w 775"/>
                  <a:gd name="T43" fmla="*/ 1256 h 1303"/>
                  <a:gd name="T44" fmla="*/ 709 w 775"/>
                  <a:gd name="T45" fmla="*/ 1225 h 1303"/>
                  <a:gd name="T46" fmla="*/ 748 w 775"/>
                  <a:gd name="T47" fmla="*/ 984 h 1303"/>
                  <a:gd name="T48" fmla="*/ 645 w 775"/>
                  <a:gd name="T49" fmla="*/ 975 h 1303"/>
                  <a:gd name="T50" fmla="*/ 608 w 775"/>
                  <a:gd name="T51" fmla="*/ 1083 h 1303"/>
                  <a:gd name="T52" fmla="*/ 474 w 775"/>
                  <a:gd name="T53" fmla="*/ 1002 h 1303"/>
                  <a:gd name="T54" fmla="*/ 435 w 775"/>
                  <a:gd name="T55" fmla="*/ 1117 h 1303"/>
                  <a:gd name="T56" fmla="*/ 405 w 775"/>
                  <a:gd name="T57" fmla="*/ 1169 h 1303"/>
                  <a:gd name="T58" fmla="*/ 464 w 775"/>
                  <a:gd name="T59" fmla="*/ 943 h 1303"/>
                  <a:gd name="T60" fmla="*/ 602 w 775"/>
                  <a:gd name="T61" fmla="*/ 934 h 1303"/>
                  <a:gd name="T62" fmla="*/ 769 w 775"/>
                  <a:gd name="T63" fmla="*/ 920 h 1303"/>
                  <a:gd name="T64" fmla="*/ 747 w 775"/>
                  <a:gd name="T65" fmla="*/ 655 h 1303"/>
                  <a:gd name="T66" fmla="*/ 676 w 775"/>
                  <a:gd name="T67" fmla="*/ 693 h 1303"/>
                  <a:gd name="T68" fmla="*/ 646 w 775"/>
                  <a:gd name="T69" fmla="*/ 723 h 1303"/>
                  <a:gd name="T70" fmla="*/ 723 w 775"/>
                  <a:gd name="T71" fmla="*/ 587 h 1303"/>
                  <a:gd name="T72" fmla="*/ 769 w 775"/>
                  <a:gd name="T73" fmla="*/ 378 h 1303"/>
                  <a:gd name="T74" fmla="*/ 587 w 775"/>
                  <a:gd name="T75" fmla="*/ 486 h 1303"/>
                  <a:gd name="T76" fmla="*/ 447 w 775"/>
                  <a:gd name="T77" fmla="*/ 371 h 1303"/>
                  <a:gd name="T78" fmla="*/ 607 w 775"/>
                  <a:gd name="T79" fmla="*/ 207 h 1303"/>
                  <a:gd name="T80" fmla="*/ 650 w 775"/>
                  <a:gd name="T81" fmla="*/ 302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5" h="1303">
                    <a:moveTo>
                      <a:pt x="650" y="302"/>
                    </a:moveTo>
                    <a:cubicBezTo>
                      <a:pt x="634" y="308"/>
                      <a:pt x="617" y="301"/>
                      <a:pt x="610" y="286"/>
                    </a:cubicBezTo>
                    <a:cubicBezTo>
                      <a:pt x="610" y="285"/>
                      <a:pt x="602" y="269"/>
                      <a:pt x="586" y="263"/>
                    </a:cubicBezTo>
                    <a:cubicBezTo>
                      <a:pt x="574" y="259"/>
                      <a:pt x="558" y="262"/>
                      <a:pt x="540" y="271"/>
                    </a:cubicBezTo>
                    <a:cubicBezTo>
                      <a:pt x="514" y="284"/>
                      <a:pt x="499" y="323"/>
                      <a:pt x="506" y="360"/>
                    </a:cubicBezTo>
                    <a:cubicBezTo>
                      <a:pt x="510" y="382"/>
                      <a:pt x="523" y="419"/>
                      <a:pt x="573" y="425"/>
                    </a:cubicBezTo>
                    <a:cubicBezTo>
                      <a:pt x="612" y="430"/>
                      <a:pt x="653" y="414"/>
                      <a:pt x="688" y="381"/>
                    </a:cubicBezTo>
                    <a:cubicBezTo>
                      <a:pt x="744" y="328"/>
                      <a:pt x="775" y="245"/>
                      <a:pt x="769" y="159"/>
                    </a:cubicBezTo>
                    <a:cubicBezTo>
                      <a:pt x="765" y="95"/>
                      <a:pt x="730" y="45"/>
                      <a:pt x="671" y="21"/>
                    </a:cubicBezTo>
                    <a:cubicBezTo>
                      <a:pt x="620" y="0"/>
                      <a:pt x="560" y="5"/>
                      <a:pt x="529" y="33"/>
                    </a:cubicBezTo>
                    <a:cubicBezTo>
                      <a:pt x="485" y="73"/>
                      <a:pt x="496" y="124"/>
                      <a:pt x="496" y="126"/>
                    </a:cubicBezTo>
                    <a:cubicBezTo>
                      <a:pt x="499" y="139"/>
                      <a:pt x="493" y="152"/>
                      <a:pt x="482" y="159"/>
                    </a:cubicBezTo>
                    <a:cubicBezTo>
                      <a:pt x="471" y="166"/>
                      <a:pt x="457" y="164"/>
                      <a:pt x="447" y="155"/>
                    </a:cubicBezTo>
                    <a:cubicBezTo>
                      <a:pt x="444" y="153"/>
                      <a:pt x="379" y="97"/>
                      <a:pt x="302" y="138"/>
                    </a:cubicBezTo>
                    <a:cubicBezTo>
                      <a:pt x="269" y="156"/>
                      <a:pt x="238" y="209"/>
                      <a:pt x="237" y="270"/>
                    </a:cubicBezTo>
                    <a:cubicBezTo>
                      <a:pt x="249" y="271"/>
                      <a:pt x="262" y="273"/>
                      <a:pt x="275" y="276"/>
                    </a:cubicBezTo>
                    <a:cubicBezTo>
                      <a:pt x="355" y="295"/>
                      <a:pt x="406" y="349"/>
                      <a:pt x="416" y="424"/>
                    </a:cubicBezTo>
                    <a:cubicBezTo>
                      <a:pt x="418" y="440"/>
                      <a:pt x="406" y="455"/>
                      <a:pt x="390" y="457"/>
                    </a:cubicBezTo>
                    <a:cubicBezTo>
                      <a:pt x="373" y="459"/>
                      <a:pt x="358" y="448"/>
                      <a:pt x="356" y="431"/>
                    </a:cubicBezTo>
                    <a:cubicBezTo>
                      <a:pt x="348" y="365"/>
                      <a:pt x="293" y="342"/>
                      <a:pt x="261" y="334"/>
                    </a:cubicBezTo>
                    <a:cubicBezTo>
                      <a:pt x="194" y="318"/>
                      <a:pt x="116" y="340"/>
                      <a:pt x="88" y="382"/>
                    </a:cubicBezTo>
                    <a:cubicBezTo>
                      <a:pt x="60" y="421"/>
                      <a:pt x="50" y="460"/>
                      <a:pt x="58" y="497"/>
                    </a:cubicBezTo>
                    <a:cubicBezTo>
                      <a:pt x="70" y="560"/>
                      <a:pt x="129" y="600"/>
                      <a:pt x="129" y="600"/>
                    </a:cubicBezTo>
                    <a:cubicBezTo>
                      <a:pt x="140" y="607"/>
                      <a:pt x="145" y="619"/>
                      <a:pt x="142" y="631"/>
                    </a:cubicBezTo>
                    <a:cubicBezTo>
                      <a:pt x="140" y="643"/>
                      <a:pt x="130" y="653"/>
                      <a:pt x="118" y="655"/>
                    </a:cubicBezTo>
                    <a:cubicBezTo>
                      <a:pt x="69" y="663"/>
                      <a:pt x="0" y="716"/>
                      <a:pt x="0" y="808"/>
                    </a:cubicBezTo>
                    <a:cubicBezTo>
                      <a:pt x="0" y="895"/>
                      <a:pt x="44" y="934"/>
                      <a:pt x="74" y="952"/>
                    </a:cubicBezTo>
                    <a:cubicBezTo>
                      <a:pt x="87" y="912"/>
                      <a:pt x="113" y="874"/>
                      <a:pt x="149" y="845"/>
                    </a:cubicBezTo>
                    <a:cubicBezTo>
                      <a:pt x="185" y="816"/>
                      <a:pt x="226" y="799"/>
                      <a:pt x="267" y="796"/>
                    </a:cubicBezTo>
                    <a:cubicBezTo>
                      <a:pt x="267" y="760"/>
                      <a:pt x="273" y="704"/>
                      <a:pt x="307" y="664"/>
                    </a:cubicBezTo>
                    <a:cubicBezTo>
                      <a:pt x="333" y="634"/>
                      <a:pt x="369" y="618"/>
                      <a:pt x="415" y="618"/>
                    </a:cubicBezTo>
                    <a:cubicBezTo>
                      <a:pt x="469" y="617"/>
                      <a:pt x="561" y="636"/>
                      <a:pt x="563" y="774"/>
                    </a:cubicBezTo>
                    <a:cubicBezTo>
                      <a:pt x="564" y="790"/>
                      <a:pt x="551" y="804"/>
                      <a:pt x="534" y="804"/>
                    </a:cubicBezTo>
                    <a:cubicBezTo>
                      <a:pt x="517" y="804"/>
                      <a:pt x="504" y="791"/>
                      <a:pt x="503" y="775"/>
                    </a:cubicBezTo>
                    <a:cubicBezTo>
                      <a:pt x="502" y="706"/>
                      <a:pt x="475" y="677"/>
                      <a:pt x="416" y="678"/>
                    </a:cubicBezTo>
                    <a:cubicBezTo>
                      <a:pt x="388" y="678"/>
                      <a:pt x="367" y="686"/>
                      <a:pt x="353" y="703"/>
                    </a:cubicBezTo>
                    <a:cubicBezTo>
                      <a:pt x="324" y="737"/>
                      <a:pt x="326" y="800"/>
                      <a:pt x="329" y="821"/>
                    </a:cubicBezTo>
                    <a:cubicBezTo>
                      <a:pt x="330" y="831"/>
                      <a:pt x="327" y="840"/>
                      <a:pt x="321" y="847"/>
                    </a:cubicBezTo>
                    <a:cubicBezTo>
                      <a:pt x="314" y="853"/>
                      <a:pt x="305" y="857"/>
                      <a:pt x="296" y="856"/>
                    </a:cubicBezTo>
                    <a:cubicBezTo>
                      <a:pt x="260" y="852"/>
                      <a:pt x="220" y="865"/>
                      <a:pt x="187" y="892"/>
                    </a:cubicBezTo>
                    <a:cubicBezTo>
                      <a:pt x="152" y="920"/>
                      <a:pt x="129" y="958"/>
                      <a:pt x="125" y="996"/>
                    </a:cubicBezTo>
                    <a:cubicBezTo>
                      <a:pt x="115" y="1093"/>
                      <a:pt x="139" y="1163"/>
                      <a:pt x="200" y="1215"/>
                    </a:cubicBezTo>
                    <a:cubicBezTo>
                      <a:pt x="288" y="1291"/>
                      <a:pt x="401" y="1251"/>
                      <a:pt x="402" y="1250"/>
                    </a:cubicBezTo>
                    <a:cubicBezTo>
                      <a:pt x="413" y="1246"/>
                      <a:pt x="425" y="1249"/>
                      <a:pt x="433" y="1256"/>
                    </a:cubicBezTo>
                    <a:cubicBezTo>
                      <a:pt x="467" y="1288"/>
                      <a:pt x="515" y="1303"/>
                      <a:pt x="568" y="1298"/>
                    </a:cubicBezTo>
                    <a:cubicBezTo>
                      <a:pt x="626" y="1292"/>
                      <a:pt x="681" y="1264"/>
                      <a:pt x="709" y="1225"/>
                    </a:cubicBezTo>
                    <a:cubicBezTo>
                      <a:pt x="728" y="1199"/>
                      <a:pt x="741" y="1170"/>
                      <a:pt x="750" y="1143"/>
                    </a:cubicBezTo>
                    <a:cubicBezTo>
                      <a:pt x="758" y="1112"/>
                      <a:pt x="773" y="1027"/>
                      <a:pt x="748" y="984"/>
                    </a:cubicBezTo>
                    <a:cubicBezTo>
                      <a:pt x="741" y="972"/>
                      <a:pt x="732" y="965"/>
                      <a:pt x="719" y="962"/>
                    </a:cubicBezTo>
                    <a:cubicBezTo>
                      <a:pt x="686" y="954"/>
                      <a:pt x="661" y="958"/>
                      <a:pt x="645" y="975"/>
                    </a:cubicBezTo>
                    <a:cubicBezTo>
                      <a:pt x="626" y="996"/>
                      <a:pt x="622" y="1030"/>
                      <a:pt x="627" y="1046"/>
                    </a:cubicBezTo>
                    <a:cubicBezTo>
                      <a:pt x="632" y="1062"/>
                      <a:pt x="623" y="1078"/>
                      <a:pt x="608" y="1083"/>
                    </a:cubicBezTo>
                    <a:cubicBezTo>
                      <a:pt x="593" y="1089"/>
                      <a:pt x="576" y="1081"/>
                      <a:pt x="570" y="1065"/>
                    </a:cubicBezTo>
                    <a:cubicBezTo>
                      <a:pt x="569" y="1062"/>
                      <a:pt x="541" y="991"/>
                      <a:pt x="474" y="1002"/>
                    </a:cubicBezTo>
                    <a:cubicBezTo>
                      <a:pt x="428" y="1009"/>
                      <a:pt x="418" y="1048"/>
                      <a:pt x="416" y="1060"/>
                    </a:cubicBezTo>
                    <a:cubicBezTo>
                      <a:pt x="411" y="1085"/>
                      <a:pt x="419" y="1108"/>
                      <a:pt x="435" y="1117"/>
                    </a:cubicBezTo>
                    <a:cubicBezTo>
                      <a:pt x="449" y="1125"/>
                      <a:pt x="454" y="1143"/>
                      <a:pt x="446" y="1158"/>
                    </a:cubicBezTo>
                    <a:cubicBezTo>
                      <a:pt x="438" y="1172"/>
                      <a:pt x="420" y="1178"/>
                      <a:pt x="405" y="1169"/>
                    </a:cubicBezTo>
                    <a:cubicBezTo>
                      <a:pt x="367" y="1148"/>
                      <a:pt x="347" y="1100"/>
                      <a:pt x="356" y="1050"/>
                    </a:cubicBezTo>
                    <a:cubicBezTo>
                      <a:pt x="367" y="993"/>
                      <a:pt x="408" y="952"/>
                      <a:pt x="464" y="943"/>
                    </a:cubicBezTo>
                    <a:cubicBezTo>
                      <a:pt x="512" y="935"/>
                      <a:pt x="549" y="951"/>
                      <a:pt x="576" y="974"/>
                    </a:cubicBezTo>
                    <a:cubicBezTo>
                      <a:pt x="582" y="959"/>
                      <a:pt x="591" y="945"/>
                      <a:pt x="602" y="934"/>
                    </a:cubicBezTo>
                    <a:cubicBezTo>
                      <a:pt x="624" y="911"/>
                      <a:pt x="665" y="887"/>
                      <a:pt x="733" y="904"/>
                    </a:cubicBezTo>
                    <a:cubicBezTo>
                      <a:pt x="747" y="907"/>
                      <a:pt x="759" y="913"/>
                      <a:pt x="769" y="920"/>
                    </a:cubicBezTo>
                    <a:cubicBezTo>
                      <a:pt x="769" y="763"/>
                      <a:pt x="769" y="763"/>
                      <a:pt x="769" y="763"/>
                    </a:cubicBezTo>
                    <a:cubicBezTo>
                      <a:pt x="768" y="712"/>
                      <a:pt x="762" y="671"/>
                      <a:pt x="747" y="655"/>
                    </a:cubicBezTo>
                    <a:cubicBezTo>
                      <a:pt x="743" y="652"/>
                      <a:pt x="737" y="648"/>
                      <a:pt x="723" y="648"/>
                    </a:cubicBezTo>
                    <a:cubicBezTo>
                      <a:pt x="678" y="648"/>
                      <a:pt x="676" y="685"/>
                      <a:pt x="676" y="693"/>
                    </a:cubicBezTo>
                    <a:cubicBezTo>
                      <a:pt x="676" y="709"/>
                      <a:pt x="663" y="723"/>
                      <a:pt x="646" y="723"/>
                    </a:cubicBezTo>
                    <a:cubicBezTo>
                      <a:pt x="646" y="723"/>
                      <a:pt x="646" y="723"/>
                      <a:pt x="646" y="723"/>
                    </a:cubicBezTo>
                    <a:cubicBezTo>
                      <a:pt x="629" y="723"/>
                      <a:pt x="616" y="709"/>
                      <a:pt x="616" y="693"/>
                    </a:cubicBezTo>
                    <a:cubicBezTo>
                      <a:pt x="616" y="650"/>
                      <a:pt x="645" y="587"/>
                      <a:pt x="723" y="587"/>
                    </a:cubicBezTo>
                    <a:cubicBezTo>
                      <a:pt x="741" y="587"/>
                      <a:pt x="756" y="591"/>
                      <a:pt x="769" y="598"/>
                    </a:cubicBezTo>
                    <a:cubicBezTo>
                      <a:pt x="769" y="378"/>
                      <a:pt x="769" y="378"/>
                      <a:pt x="769" y="378"/>
                    </a:cubicBezTo>
                    <a:cubicBezTo>
                      <a:pt x="757" y="395"/>
                      <a:pt x="744" y="411"/>
                      <a:pt x="729" y="425"/>
                    </a:cubicBezTo>
                    <a:cubicBezTo>
                      <a:pt x="687" y="465"/>
                      <a:pt x="637" y="486"/>
                      <a:pt x="587" y="486"/>
                    </a:cubicBezTo>
                    <a:cubicBezTo>
                      <a:pt x="580" y="486"/>
                      <a:pt x="573" y="486"/>
                      <a:pt x="566" y="485"/>
                    </a:cubicBezTo>
                    <a:cubicBezTo>
                      <a:pt x="503" y="477"/>
                      <a:pt x="458" y="433"/>
                      <a:pt x="447" y="371"/>
                    </a:cubicBezTo>
                    <a:cubicBezTo>
                      <a:pt x="436" y="307"/>
                      <a:pt x="463" y="243"/>
                      <a:pt x="512" y="218"/>
                    </a:cubicBezTo>
                    <a:cubicBezTo>
                      <a:pt x="547" y="200"/>
                      <a:pt x="579" y="197"/>
                      <a:pt x="607" y="207"/>
                    </a:cubicBezTo>
                    <a:cubicBezTo>
                      <a:pt x="648" y="222"/>
                      <a:pt x="664" y="258"/>
                      <a:pt x="666" y="262"/>
                    </a:cubicBezTo>
                    <a:cubicBezTo>
                      <a:pt x="672" y="278"/>
                      <a:pt x="665" y="295"/>
                      <a:pt x="650" y="30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0" name="组合 39"/>
          <p:cNvGrpSpPr/>
          <p:nvPr userDrawn="1"/>
        </p:nvGrpSpPr>
        <p:grpSpPr>
          <a:xfrm>
            <a:off x="8614878" y="4782147"/>
            <a:ext cx="2412000" cy="45719"/>
            <a:chOff x="6971505" y="485774"/>
            <a:chExt cx="4768055" cy="55245"/>
          </a:xfrm>
        </p:grpSpPr>
        <p:sp>
          <p:nvSpPr>
            <p:cNvPr id="41" name="矩形 40"/>
            <p:cNvSpPr/>
            <p:nvPr userDrawn="1"/>
          </p:nvSpPr>
          <p:spPr>
            <a:xfrm>
              <a:off x="6971505" y="485774"/>
              <a:ext cx="862807" cy="55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7947817" y="485774"/>
              <a:ext cx="862807" cy="55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8924129" y="485774"/>
              <a:ext cx="862807" cy="55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9900441" y="485774"/>
              <a:ext cx="862807" cy="552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nvSpPr>
          <p:spPr>
            <a:xfrm>
              <a:off x="10876753" y="485774"/>
              <a:ext cx="862807" cy="552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17" name="日期占位符 3"/>
          <p:cNvSpPr>
            <a:spLocks noGrp="1"/>
          </p:cNvSpPr>
          <p:nvPr>
            <p:ph type="dt" sz="half" idx="2"/>
          </p:nvPr>
        </p:nvSpPr>
        <p:spPr>
          <a:xfrm>
            <a:off x="5401732" y="625262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3D31F3C-1533-4ADE-ADA4-C66B5AA4B42B}" type="datetime1">
              <a:rPr lang="zh-CN" altLang="en-US" smtClean="0"/>
            </a:fld>
            <a:endParaRPr lang="zh-CN" altLang="en-US"/>
          </a:p>
        </p:txBody>
      </p:sp>
      <p:sp>
        <p:nvSpPr>
          <p:cNvPr id="18" name="页脚占位符 4"/>
          <p:cNvSpPr>
            <a:spLocks noGrp="1"/>
          </p:cNvSpPr>
          <p:nvPr>
            <p:ph type="ftr" sz="quarter" idx="3"/>
          </p:nvPr>
        </p:nvSpPr>
        <p:spPr>
          <a:xfrm>
            <a:off x="669924" y="625262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 </a:t>
            </a:r>
            <a:endParaRPr lang="zh-CN" altLang="en-US" dirty="0"/>
          </a:p>
        </p:txBody>
      </p:sp>
      <p:sp>
        <p:nvSpPr>
          <p:cNvPr id="19" name="灯片编号占位符 5"/>
          <p:cNvSpPr>
            <a:spLocks noGrp="1"/>
          </p:cNvSpPr>
          <p:nvPr>
            <p:ph type="sldNum" sz="quarter" idx="4"/>
          </p:nvPr>
        </p:nvSpPr>
        <p:spPr>
          <a:xfrm>
            <a:off x="8610599" y="625262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0235" y="2515870"/>
            <a:ext cx="5222875" cy="584200"/>
          </a:xfrm>
        </p:spPr>
        <p:txBody>
          <a:bodyPr>
            <a:noAutofit/>
          </a:bodyPr>
          <a:lstStyle/>
          <a:p>
            <a:pPr>
              <a:lnSpc>
                <a:spcPct val="130000"/>
              </a:lnSpc>
            </a:pPr>
            <a:r>
              <a:rPr lang="zh-CN" altLang="en-US" dirty="0"/>
              <a:t>基于迁移学习的文本分类模型</a:t>
            </a:r>
            <a:endParaRPr lang="zh-CN" altLang="en-US" dirty="0"/>
          </a:p>
        </p:txBody>
      </p:sp>
      <p:sp>
        <p:nvSpPr>
          <p:cNvPr id="5" name="文本占位符 4"/>
          <p:cNvSpPr>
            <a:spLocks noGrp="1"/>
          </p:cNvSpPr>
          <p:nvPr>
            <p:ph type="body" sz="quarter" idx="10"/>
          </p:nvPr>
        </p:nvSpPr>
        <p:spPr>
          <a:xfrm>
            <a:off x="1537890" y="4634230"/>
            <a:ext cx="5222875" cy="371475"/>
          </a:xfrm>
        </p:spPr>
        <p:txBody>
          <a:bodyPr/>
          <a:lstStyle/>
          <a:p>
            <a:r>
              <a:rPr lang="zh-CN" altLang="en-US" dirty="0"/>
              <a:t>李浩然</a:t>
            </a:r>
            <a:endParaRPr lang="zh-CN" altLang="en-US" dirty="0"/>
          </a:p>
        </p:txBody>
      </p:sp>
      <p:sp>
        <p:nvSpPr>
          <p:cNvPr id="6" name="文本占位符 4"/>
          <p:cNvSpPr>
            <a:spLocks noGrp="1"/>
          </p:cNvSpPr>
          <p:nvPr>
            <p:ph type="body" sz="quarter" idx="10"/>
          </p:nvPr>
        </p:nvSpPr>
        <p:spPr>
          <a:xfrm>
            <a:off x="1406445" y="4886535"/>
            <a:ext cx="5222875" cy="371475"/>
          </a:xfrm>
        </p:spPr>
        <p:txBody>
          <a:bodyPr>
            <a:normAutofit fontScale="90000"/>
          </a:bodyPr>
          <a:lstStyle/>
          <a:p>
            <a:r>
              <a:rPr lang="en-US" altLang="zh-CN" dirty="0"/>
              <a:t>https://github.com/axiom-technology-group/project_chris</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p:nvPr>
            <p:ph type="title"/>
          </p:nvPr>
        </p:nvSpPr>
        <p:spPr/>
        <p:txBody>
          <a:bodyPr/>
          <a:p>
            <a:r>
              <a:rPr lang="zh-CN" altLang="en-US"/>
              <a:t>迁移学习</a:t>
            </a:r>
            <a:endParaRPr lang="zh-CN" altLang="en-US"/>
          </a:p>
        </p:txBody>
      </p:sp>
      <p:pic>
        <p:nvPicPr>
          <p:cNvPr id="3" name="图片 2" descr="213"/>
          <p:cNvPicPr>
            <a:picLocks noChangeAspect="1"/>
          </p:cNvPicPr>
          <p:nvPr/>
        </p:nvPicPr>
        <p:blipFill>
          <a:blip r:embed="rId1"/>
          <a:stretch>
            <a:fillRect/>
          </a:stretch>
        </p:blipFill>
        <p:spPr>
          <a:xfrm>
            <a:off x="1732915" y="1318260"/>
            <a:ext cx="8724265" cy="4713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p:nvPr>
            <p:ph type="title"/>
          </p:nvPr>
        </p:nvSpPr>
        <p:spPr/>
        <p:txBody>
          <a:bodyPr/>
          <a:p>
            <a:r>
              <a:rPr lang="zh-CN" altLang="en-US"/>
              <a:t>迁移学习</a:t>
            </a:r>
            <a:endParaRPr lang="zh-CN" altLang="en-US"/>
          </a:p>
        </p:txBody>
      </p:sp>
      <p:pic>
        <p:nvPicPr>
          <p:cNvPr id="2" name="图片 1" descr="6"/>
          <p:cNvPicPr>
            <a:picLocks noChangeAspect="1"/>
          </p:cNvPicPr>
          <p:nvPr/>
        </p:nvPicPr>
        <p:blipFill>
          <a:blip r:embed="rId1"/>
          <a:stretch>
            <a:fillRect/>
          </a:stretch>
        </p:blipFill>
        <p:spPr>
          <a:xfrm>
            <a:off x="1067435" y="1278890"/>
            <a:ext cx="10057765" cy="4596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p:nvPr>
            <p:ph type="title"/>
          </p:nvPr>
        </p:nvSpPr>
        <p:spPr/>
        <p:txBody>
          <a:bodyPr/>
          <a:p>
            <a:r>
              <a:rPr lang="zh-CN" altLang="en-US"/>
              <a:t>迁移学习</a:t>
            </a:r>
            <a:endParaRPr lang="zh-CN" altLang="en-US"/>
          </a:p>
        </p:txBody>
      </p:sp>
      <p:pic>
        <p:nvPicPr>
          <p:cNvPr id="2" name="图片 1" descr="C:\Users\lhr-w10\Pictures\8.15演讲\5.jpg5"/>
          <p:cNvPicPr>
            <a:picLocks noChangeAspect="1"/>
          </p:cNvPicPr>
          <p:nvPr/>
        </p:nvPicPr>
        <p:blipFill>
          <a:blip r:embed="rId1"/>
          <a:srcRect/>
          <a:stretch>
            <a:fillRect/>
          </a:stretch>
        </p:blipFill>
        <p:spPr>
          <a:xfrm>
            <a:off x="1400175" y="1388745"/>
            <a:ext cx="9389745" cy="4596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模型选择</a:t>
            </a:r>
            <a:endParaRPr lang="zh-CN" altLang="en-US" dirty="0"/>
          </a:p>
        </p:txBody>
      </p:sp>
      <p:sp>
        <p:nvSpPr>
          <p:cNvPr id="3" name="文本占位符 2"/>
          <p:cNvSpPr>
            <a:spLocks noGrp="1"/>
          </p:cNvSpPr>
          <p:nvPr>
            <p:ph type="body" idx="1"/>
          </p:nvPr>
        </p:nvSpPr>
        <p:spPr/>
        <p:txBody>
          <a:bodyPr/>
          <a:lstStyle/>
          <a:p>
            <a:pPr>
              <a:lnSpc>
                <a:spcPct val="130000"/>
              </a:lnSpc>
            </a:pPr>
            <a:r>
              <a:rPr lang="en-US" altLang="zh-CN" dirty="0">
                <a:sym typeface="+mn-ea"/>
              </a:rPr>
              <a:t>model select</a:t>
            </a:r>
            <a:endParaRPr lang="zh-CN" altLang="en-US" dirty="0"/>
          </a:p>
        </p:txBody>
      </p:sp>
      <p:cxnSp>
        <p:nvCxnSpPr>
          <p:cNvPr id="9" name="直接连接符 8"/>
          <p:cNvCxnSpPr/>
          <p:nvPr/>
        </p:nvCxnSpPr>
        <p:spPr>
          <a:xfrm>
            <a:off x="770889" y="3209666"/>
            <a:ext cx="54228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70890" y="1842366"/>
            <a:ext cx="755400" cy="65679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使用框架</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73dd3c15-0711-4946-a04f-d2b41b2deb0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87785" y="1545187"/>
            <a:ext cx="9613068" cy="4296774"/>
            <a:chOff x="1307470" y="1565507"/>
            <a:chExt cx="9613068" cy="4296774"/>
          </a:xfrm>
        </p:grpSpPr>
        <p:cxnSp>
          <p:nvCxnSpPr>
            <p:cNvPr id="6" name="直接连接符 5"/>
            <p:cNvCxnSpPr/>
            <p:nvPr/>
          </p:nvCxnSpPr>
          <p:spPr>
            <a:xfrm>
              <a:off x="8472266" y="3668207"/>
              <a:ext cx="24482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07470" y="3668207"/>
              <a:ext cx="24482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ís1ïďê"/>
            <p:cNvSpPr/>
            <p:nvPr/>
          </p:nvSpPr>
          <p:spPr bwMode="auto">
            <a:xfrm>
              <a:off x="3944143" y="1565507"/>
              <a:ext cx="4303713" cy="4296774"/>
            </a:xfrm>
            <a:custGeom>
              <a:avLst/>
              <a:gdLst>
                <a:gd name="connsiteX0" fmla="*/ 135672 w 609076"/>
                <a:gd name="connsiteY0" fmla="*/ 378765 h 608094"/>
                <a:gd name="connsiteX1" fmla="*/ 268220 w 609076"/>
                <a:gd name="connsiteY1" fmla="*/ 423490 h 608094"/>
                <a:gd name="connsiteX2" fmla="*/ 270801 w 609076"/>
                <a:gd name="connsiteY2" fmla="*/ 426343 h 608094"/>
                <a:gd name="connsiteX3" fmla="*/ 269787 w 609076"/>
                <a:gd name="connsiteY3" fmla="*/ 430116 h 608094"/>
                <a:gd name="connsiteX4" fmla="*/ 255408 w 609076"/>
                <a:gd name="connsiteY4" fmla="*/ 444380 h 608094"/>
                <a:gd name="connsiteX5" fmla="*/ 304538 w 609076"/>
                <a:gd name="connsiteY5" fmla="*/ 493430 h 608094"/>
                <a:gd name="connsiteX6" fmla="*/ 356341 w 609076"/>
                <a:gd name="connsiteY6" fmla="*/ 441619 h 608094"/>
                <a:gd name="connsiteX7" fmla="*/ 346478 w 609076"/>
                <a:gd name="connsiteY7" fmla="*/ 470699 h 608094"/>
                <a:gd name="connsiteX8" fmla="*/ 355511 w 609076"/>
                <a:gd name="connsiteY8" fmla="*/ 509534 h 608094"/>
                <a:gd name="connsiteX9" fmla="*/ 382426 w 609076"/>
                <a:gd name="connsiteY9" fmla="*/ 520669 h 608094"/>
                <a:gd name="connsiteX10" fmla="*/ 394778 w 609076"/>
                <a:gd name="connsiteY10" fmla="*/ 518645 h 608094"/>
                <a:gd name="connsiteX11" fmla="*/ 423629 w 609076"/>
                <a:gd name="connsiteY11" fmla="*/ 508890 h 608094"/>
                <a:gd name="connsiteX12" fmla="*/ 338182 w 609076"/>
                <a:gd name="connsiteY12" fmla="*/ 594198 h 608094"/>
                <a:gd name="connsiteX13" fmla="*/ 304538 w 609076"/>
                <a:gd name="connsiteY13" fmla="*/ 608094 h 608094"/>
                <a:gd name="connsiteX14" fmla="*/ 270894 w 609076"/>
                <a:gd name="connsiteY14" fmla="*/ 594198 h 608094"/>
                <a:gd name="connsiteX15" fmla="*/ 188120 w 609076"/>
                <a:gd name="connsiteY15" fmla="*/ 511559 h 608094"/>
                <a:gd name="connsiteX16" fmla="*/ 173832 w 609076"/>
                <a:gd name="connsiteY16" fmla="*/ 525915 h 608094"/>
                <a:gd name="connsiteX17" fmla="*/ 170053 w 609076"/>
                <a:gd name="connsiteY17" fmla="*/ 526927 h 608094"/>
                <a:gd name="connsiteX18" fmla="*/ 167288 w 609076"/>
                <a:gd name="connsiteY18" fmla="*/ 524350 h 608094"/>
                <a:gd name="connsiteX19" fmla="*/ 122398 w 609076"/>
                <a:gd name="connsiteY19" fmla="*/ 392017 h 608094"/>
                <a:gd name="connsiteX20" fmla="*/ 135672 w 609076"/>
                <a:gd name="connsiteY20" fmla="*/ 378765 h 608094"/>
                <a:gd name="connsiteX21" fmla="*/ 513252 w 609076"/>
                <a:gd name="connsiteY21" fmla="*/ 188723 h 608094"/>
                <a:gd name="connsiteX22" fmla="*/ 595111 w 609076"/>
                <a:gd name="connsiteY22" fmla="*/ 270462 h 608094"/>
                <a:gd name="connsiteX23" fmla="*/ 595111 w 609076"/>
                <a:gd name="connsiteY23" fmla="*/ 337658 h 608094"/>
                <a:gd name="connsiteX24" fmla="*/ 516017 w 609076"/>
                <a:gd name="connsiteY24" fmla="*/ 416635 h 608094"/>
                <a:gd name="connsiteX25" fmla="*/ 530398 w 609076"/>
                <a:gd name="connsiteY25" fmla="*/ 430995 h 608094"/>
                <a:gd name="connsiteX26" fmla="*/ 531412 w 609076"/>
                <a:gd name="connsiteY26" fmla="*/ 434677 h 608094"/>
                <a:gd name="connsiteX27" fmla="*/ 528831 w 609076"/>
                <a:gd name="connsiteY27" fmla="*/ 437530 h 608094"/>
                <a:gd name="connsiteX28" fmla="*/ 396271 w 609076"/>
                <a:gd name="connsiteY28" fmla="*/ 482266 h 608094"/>
                <a:gd name="connsiteX29" fmla="*/ 382997 w 609076"/>
                <a:gd name="connsiteY29" fmla="*/ 469011 h 608094"/>
                <a:gd name="connsiteX30" fmla="*/ 427798 w 609076"/>
                <a:gd name="connsiteY30" fmla="*/ 336645 h 608094"/>
                <a:gd name="connsiteX31" fmla="*/ 430655 w 609076"/>
                <a:gd name="connsiteY31" fmla="*/ 334068 h 608094"/>
                <a:gd name="connsiteX32" fmla="*/ 434343 w 609076"/>
                <a:gd name="connsiteY32" fmla="*/ 335172 h 608094"/>
                <a:gd name="connsiteX33" fmla="*/ 448631 w 609076"/>
                <a:gd name="connsiteY33" fmla="*/ 349440 h 608094"/>
                <a:gd name="connsiteX34" fmla="*/ 494170 w 609076"/>
                <a:gd name="connsiteY34" fmla="*/ 304060 h 608094"/>
                <a:gd name="connsiteX35" fmla="*/ 445958 w 609076"/>
                <a:gd name="connsiteY35" fmla="*/ 255919 h 608094"/>
                <a:gd name="connsiteX36" fmla="*/ 474996 w 609076"/>
                <a:gd name="connsiteY36" fmla="*/ 265768 h 608094"/>
                <a:gd name="connsiteX37" fmla="*/ 487164 w 609076"/>
                <a:gd name="connsiteY37" fmla="*/ 267701 h 608094"/>
                <a:gd name="connsiteX38" fmla="*/ 514082 w 609076"/>
                <a:gd name="connsiteY38" fmla="*/ 256563 h 608094"/>
                <a:gd name="connsiteX39" fmla="*/ 523116 w 609076"/>
                <a:gd name="connsiteY39" fmla="*/ 217719 h 608094"/>
                <a:gd name="connsiteX40" fmla="*/ 212828 w 609076"/>
                <a:gd name="connsiteY40" fmla="*/ 125789 h 608094"/>
                <a:gd name="connsiteX41" fmla="*/ 226102 w 609076"/>
                <a:gd name="connsiteY41" fmla="*/ 139043 h 608094"/>
                <a:gd name="connsiteX42" fmla="*/ 181209 w 609076"/>
                <a:gd name="connsiteY42" fmla="*/ 271491 h 608094"/>
                <a:gd name="connsiteX43" fmla="*/ 178351 w 609076"/>
                <a:gd name="connsiteY43" fmla="*/ 273976 h 608094"/>
                <a:gd name="connsiteX44" fmla="*/ 174664 w 609076"/>
                <a:gd name="connsiteY44" fmla="*/ 272964 h 608094"/>
                <a:gd name="connsiteX45" fmla="*/ 160376 w 609076"/>
                <a:gd name="connsiteY45" fmla="*/ 258697 h 608094"/>
                <a:gd name="connsiteX46" fmla="*/ 114929 w 609076"/>
                <a:gd name="connsiteY46" fmla="*/ 304074 h 608094"/>
                <a:gd name="connsiteX47" fmla="*/ 163141 w 609076"/>
                <a:gd name="connsiteY47" fmla="*/ 352212 h 608094"/>
                <a:gd name="connsiteX48" fmla="*/ 134011 w 609076"/>
                <a:gd name="connsiteY48" fmla="*/ 342363 h 608094"/>
                <a:gd name="connsiteX49" fmla="*/ 121843 w 609076"/>
                <a:gd name="connsiteY49" fmla="*/ 340338 h 608094"/>
                <a:gd name="connsiteX50" fmla="*/ 95202 w 609076"/>
                <a:gd name="connsiteY50" fmla="*/ 351383 h 608094"/>
                <a:gd name="connsiteX51" fmla="*/ 85891 w 609076"/>
                <a:gd name="connsiteY51" fmla="*/ 390317 h 608094"/>
                <a:gd name="connsiteX52" fmla="*/ 95755 w 609076"/>
                <a:gd name="connsiteY52" fmla="*/ 419402 h 608094"/>
                <a:gd name="connsiteX53" fmla="*/ 13896 w 609076"/>
                <a:gd name="connsiteY53" fmla="*/ 337669 h 608094"/>
                <a:gd name="connsiteX54" fmla="*/ 13896 w 609076"/>
                <a:gd name="connsiteY54" fmla="*/ 270478 h 608094"/>
                <a:gd name="connsiteX55" fmla="*/ 93082 w 609076"/>
                <a:gd name="connsiteY55" fmla="*/ 191414 h 608094"/>
                <a:gd name="connsiteX56" fmla="*/ 78701 w 609076"/>
                <a:gd name="connsiteY56" fmla="*/ 177148 h 608094"/>
                <a:gd name="connsiteX57" fmla="*/ 77687 w 609076"/>
                <a:gd name="connsiteY57" fmla="*/ 173466 h 608094"/>
                <a:gd name="connsiteX58" fmla="*/ 80268 w 609076"/>
                <a:gd name="connsiteY58" fmla="*/ 170613 h 608094"/>
                <a:gd name="connsiteX59" fmla="*/ 212828 w 609076"/>
                <a:gd name="connsiteY59" fmla="*/ 125789 h 608094"/>
                <a:gd name="connsiteX60" fmla="*/ 304478 w 609076"/>
                <a:gd name="connsiteY60" fmla="*/ 0 h 608094"/>
                <a:gd name="connsiteX61" fmla="*/ 338157 w 609076"/>
                <a:gd name="connsiteY61" fmla="*/ 13876 h 608094"/>
                <a:gd name="connsiteX62" fmla="*/ 420931 w 609076"/>
                <a:gd name="connsiteY62" fmla="*/ 96535 h 608094"/>
                <a:gd name="connsiteX63" fmla="*/ 435218 w 609076"/>
                <a:gd name="connsiteY63" fmla="*/ 82267 h 608094"/>
                <a:gd name="connsiteX64" fmla="*/ 438905 w 609076"/>
                <a:gd name="connsiteY64" fmla="*/ 81163 h 608094"/>
                <a:gd name="connsiteX65" fmla="*/ 441762 w 609076"/>
                <a:gd name="connsiteY65" fmla="*/ 83740 h 608094"/>
                <a:gd name="connsiteX66" fmla="*/ 486560 w 609076"/>
                <a:gd name="connsiteY66" fmla="*/ 216105 h 608094"/>
                <a:gd name="connsiteX67" fmla="*/ 473286 w 609076"/>
                <a:gd name="connsiteY67" fmla="*/ 229360 h 608094"/>
                <a:gd name="connsiteX68" fmla="*/ 340830 w 609076"/>
                <a:gd name="connsiteY68" fmla="*/ 184625 h 608094"/>
                <a:gd name="connsiteX69" fmla="*/ 338157 w 609076"/>
                <a:gd name="connsiteY69" fmla="*/ 181771 h 608094"/>
                <a:gd name="connsiteX70" fmla="*/ 339263 w 609076"/>
                <a:gd name="connsiteY70" fmla="*/ 178089 h 608094"/>
                <a:gd name="connsiteX71" fmla="*/ 353550 w 609076"/>
                <a:gd name="connsiteY71" fmla="*/ 163730 h 608094"/>
                <a:gd name="connsiteX72" fmla="*/ 304512 w 609076"/>
                <a:gd name="connsiteY72" fmla="*/ 114760 h 608094"/>
                <a:gd name="connsiteX73" fmla="*/ 252617 w 609076"/>
                <a:gd name="connsiteY73" fmla="*/ 166491 h 608094"/>
                <a:gd name="connsiteX74" fmla="*/ 262480 w 609076"/>
                <a:gd name="connsiteY74" fmla="*/ 137496 h 608094"/>
                <a:gd name="connsiteX75" fmla="*/ 253447 w 609076"/>
                <a:gd name="connsiteY75" fmla="*/ 98652 h 608094"/>
                <a:gd name="connsiteX76" fmla="*/ 226624 w 609076"/>
                <a:gd name="connsiteY76" fmla="*/ 87422 h 608094"/>
                <a:gd name="connsiteX77" fmla="*/ 214272 w 609076"/>
                <a:gd name="connsiteY77" fmla="*/ 89539 h 608094"/>
                <a:gd name="connsiteX78" fmla="*/ 185329 w 609076"/>
                <a:gd name="connsiteY78" fmla="*/ 99296 h 608094"/>
                <a:gd name="connsiteX79" fmla="*/ 270868 w 609076"/>
                <a:gd name="connsiteY79" fmla="*/ 13876 h 608094"/>
                <a:gd name="connsiteX80" fmla="*/ 304478 w 609076"/>
                <a:gd name="connsiteY80" fmla="*/ 0 h 60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9076" h="608094">
                  <a:moveTo>
                    <a:pt x="135672" y="378765"/>
                  </a:moveTo>
                  <a:cubicBezTo>
                    <a:pt x="177243" y="392753"/>
                    <a:pt x="257159" y="419809"/>
                    <a:pt x="268220" y="423490"/>
                  </a:cubicBezTo>
                  <a:cubicBezTo>
                    <a:pt x="269511" y="423950"/>
                    <a:pt x="270525" y="425054"/>
                    <a:pt x="270801" y="426343"/>
                  </a:cubicBezTo>
                  <a:cubicBezTo>
                    <a:pt x="271078" y="427723"/>
                    <a:pt x="270709" y="429103"/>
                    <a:pt x="269787" y="430116"/>
                  </a:cubicBezTo>
                  <a:lnTo>
                    <a:pt x="255408" y="444380"/>
                  </a:lnTo>
                  <a:lnTo>
                    <a:pt x="304538" y="493430"/>
                  </a:lnTo>
                  <a:lnTo>
                    <a:pt x="356341" y="441619"/>
                  </a:lnTo>
                  <a:lnTo>
                    <a:pt x="346478" y="470699"/>
                  </a:lnTo>
                  <a:cubicBezTo>
                    <a:pt x="341869" y="484319"/>
                    <a:pt x="345280" y="499227"/>
                    <a:pt x="355511" y="509534"/>
                  </a:cubicBezTo>
                  <a:cubicBezTo>
                    <a:pt x="362793" y="516712"/>
                    <a:pt x="372287" y="520669"/>
                    <a:pt x="382426" y="520669"/>
                  </a:cubicBezTo>
                  <a:cubicBezTo>
                    <a:pt x="386574" y="520669"/>
                    <a:pt x="390722" y="520025"/>
                    <a:pt x="394778" y="518645"/>
                  </a:cubicBezTo>
                  <a:lnTo>
                    <a:pt x="423629" y="508890"/>
                  </a:lnTo>
                  <a:lnTo>
                    <a:pt x="338182" y="594198"/>
                  </a:lnTo>
                  <a:cubicBezTo>
                    <a:pt x="328872" y="603493"/>
                    <a:pt x="316705" y="608094"/>
                    <a:pt x="304538" y="608094"/>
                  </a:cubicBezTo>
                  <a:cubicBezTo>
                    <a:pt x="292371" y="608094"/>
                    <a:pt x="280111" y="603493"/>
                    <a:pt x="270894" y="594198"/>
                  </a:cubicBezTo>
                  <a:lnTo>
                    <a:pt x="188120" y="511559"/>
                  </a:lnTo>
                  <a:lnTo>
                    <a:pt x="173832" y="525915"/>
                  </a:lnTo>
                  <a:cubicBezTo>
                    <a:pt x="172818" y="526835"/>
                    <a:pt x="171436" y="527295"/>
                    <a:pt x="170053" y="526927"/>
                  </a:cubicBezTo>
                  <a:cubicBezTo>
                    <a:pt x="168763" y="526651"/>
                    <a:pt x="167657" y="525639"/>
                    <a:pt x="167288" y="524350"/>
                  </a:cubicBezTo>
                  <a:cubicBezTo>
                    <a:pt x="163232" y="512571"/>
                    <a:pt x="135856" y="431864"/>
                    <a:pt x="122398" y="392017"/>
                  </a:cubicBezTo>
                  <a:cubicBezTo>
                    <a:pt x="119633" y="383826"/>
                    <a:pt x="127468" y="376004"/>
                    <a:pt x="135672" y="378765"/>
                  </a:cubicBezTo>
                  <a:close/>
                  <a:moveTo>
                    <a:pt x="513252" y="188723"/>
                  </a:moveTo>
                  <a:lnTo>
                    <a:pt x="595111" y="270462"/>
                  </a:lnTo>
                  <a:cubicBezTo>
                    <a:pt x="613732" y="288964"/>
                    <a:pt x="613732" y="319064"/>
                    <a:pt x="595111" y="337658"/>
                  </a:cubicBezTo>
                  <a:lnTo>
                    <a:pt x="516017" y="416635"/>
                  </a:lnTo>
                  <a:lnTo>
                    <a:pt x="530398" y="430995"/>
                  </a:lnTo>
                  <a:cubicBezTo>
                    <a:pt x="531320" y="431915"/>
                    <a:pt x="531689" y="433296"/>
                    <a:pt x="531412" y="434677"/>
                  </a:cubicBezTo>
                  <a:cubicBezTo>
                    <a:pt x="531043" y="435965"/>
                    <a:pt x="530122" y="437070"/>
                    <a:pt x="528831" y="437530"/>
                  </a:cubicBezTo>
                  <a:cubicBezTo>
                    <a:pt x="513160" y="442869"/>
                    <a:pt x="524130" y="439095"/>
                    <a:pt x="396271" y="482266"/>
                  </a:cubicBezTo>
                  <a:cubicBezTo>
                    <a:pt x="388067" y="485027"/>
                    <a:pt x="380231" y="477203"/>
                    <a:pt x="382997" y="469011"/>
                  </a:cubicBezTo>
                  <a:cubicBezTo>
                    <a:pt x="399313" y="420593"/>
                    <a:pt x="423004" y="350913"/>
                    <a:pt x="427798" y="336645"/>
                  </a:cubicBezTo>
                  <a:cubicBezTo>
                    <a:pt x="428259" y="335356"/>
                    <a:pt x="429365" y="334436"/>
                    <a:pt x="430655" y="334068"/>
                  </a:cubicBezTo>
                  <a:cubicBezTo>
                    <a:pt x="431946" y="333792"/>
                    <a:pt x="433421" y="334160"/>
                    <a:pt x="434343" y="335172"/>
                  </a:cubicBezTo>
                  <a:lnTo>
                    <a:pt x="448631" y="349440"/>
                  </a:lnTo>
                  <a:lnTo>
                    <a:pt x="494170" y="304060"/>
                  </a:lnTo>
                  <a:lnTo>
                    <a:pt x="445958" y="255919"/>
                  </a:lnTo>
                  <a:lnTo>
                    <a:pt x="474996" y="265768"/>
                  </a:lnTo>
                  <a:cubicBezTo>
                    <a:pt x="478775" y="267056"/>
                    <a:pt x="482924" y="267701"/>
                    <a:pt x="487164" y="267701"/>
                  </a:cubicBezTo>
                  <a:cubicBezTo>
                    <a:pt x="497212" y="267701"/>
                    <a:pt x="506983" y="263651"/>
                    <a:pt x="514082" y="256563"/>
                  </a:cubicBezTo>
                  <a:cubicBezTo>
                    <a:pt x="524037" y="246714"/>
                    <a:pt x="527725" y="231434"/>
                    <a:pt x="523116" y="217719"/>
                  </a:cubicBezTo>
                  <a:close/>
                  <a:moveTo>
                    <a:pt x="212828" y="125789"/>
                  </a:moveTo>
                  <a:cubicBezTo>
                    <a:pt x="221032" y="123027"/>
                    <a:pt x="228868" y="130851"/>
                    <a:pt x="226102" y="139043"/>
                  </a:cubicBezTo>
                  <a:cubicBezTo>
                    <a:pt x="211445" y="182302"/>
                    <a:pt x="186095" y="257316"/>
                    <a:pt x="181209" y="271491"/>
                  </a:cubicBezTo>
                  <a:cubicBezTo>
                    <a:pt x="180840" y="272779"/>
                    <a:pt x="179734" y="273700"/>
                    <a:pt x="178351" y="273976"/>
                  </a:cubicBezTo>
                  <a:cubicBezTo>
                    <a:pt x="177061" y="274344"/>
                    <a:pt x="175678" y="273976"/>
                    <a:pt x="174664" y="272964"/>
                  </a:cubicBezTo>
                  <a:lnTo>
                    <a:pt x="160376" y="258697"/>
                  </a:lnTo>
                  <a:lnTo>
                    <a:pt x="114929" y="304074"/>
                  </a:lnTo>
                  <a:lnTo>
                    <a:pt x="163141" y="352212"/>
                  </a:lnTo>
                  <a:lnTo>
                    <a:pt x="134011" y="342363"/>
                  </a:lnTo>
                  <a:cubicBezTo>
                    <a:pt x="130232" y="341075"/>
                    <a:pt x="126083" y="340338"/>
                    <a:pt x="121843" y="340338"/>
                  </a:cubicBezTo>
                  <a:cubicBezTo>
                    <a:pt x="111795" y="340338"/>
                    <a:pt x="102300" y="344204"/>
                    <a:pt x="95202" y="351383"/>
                  </a:cubicBezTo>
                  <a:cubicBezTo>
                    <a:pt x="84785" y="361784"/>
                    <a:pt x="81282" y="376695"/>
                    <a:pt x="85891" y="390317"/>
                  </a:cubicBezTo>
                  <a:lnTo>
                    <a:pt x="95755" y="419402"/>
                  </a:lnTo>
                  <a:lnTo>
                    <a:pt x="13896" y="337669"/>
                  </a:lnTo>
                  <a:cubicBezTo>
                    <a:pt x="-4633" y="319077"/>
                    <a:pt x="-4633" y="288979"/>
                    <a:pt x="13896" y="270478"/>
                  </a:cubicBezTo>
                  <a:lnTo>
                    <a:pt x="93082" y="191414"/>
                  </a:lnTo>
                  <a:lnTo>
                    <a:pt x="78701" y="177148"/>
                  </a:lnTo>
                  <a:cubicBezTo>
                    <a:pt x="77779" y="176135"/>
                    <a:pt x="77318" y="174755"/>
                    <a:pt x="77687" y="173466"/>
                  </a:cubicBezTo>
                  <a:cubicBezTo>
                    <a:pt x="77963" y="172086"/>
                    <a:pt x="78978" y="170981"/>
                    <a:pt x="80268" y="170613"/>
                  </a:cubicBezTo>
                  <a:cubicBezTo>
                    <a:pt x="81098" y="170337"/>
                    <a:pt x="166183" y="141528"/>
                    <a:pt x="212828" y="125789"/>
                  </a:cubicBezTo>
                  <a:close/>
                  <a:moveTo>
                    <a:pt x="304478" y="0"/>
                  </a:moveTo>
                  <a:cubicBezTo>
                    <a:pt x="316657" y="0"/>
                    <a:pt x="328847" y="4625"/>
                    <a:pt x="338157" y="13876"/>
                  </a:cubicBezTo>
                  <a:lnTo>
                    <a:pt x="420931" y="96535"/>
                  </a:lnTo>
                  <a:lnTo>
                    <a:pt x="435218" y="82267"/>
                  </a:lnTo>
                  <a:cubicBezTo>
                    <a:pt x="436140" y="81255"/>
                    <a:pt x="437522" y="80887"/>
                    <a:pt x="438905" y="81163"/>
                  </a:cubicBezTo>
                  <a:cubicBezTo>
                    <a:pt x="440287" y="81531"/>
                    <a:pt x="441301" y="82451"/>
                    <a:pt x="441762" y="83740"/>
                  </a:cubicBezTo>
                  <a:cubicBezTo>
                    <a:pt x="445634" y="95246"/>
                    <a:pt x="472272" y="173855"/>
                    <a:pt x="486560" y="216105"/>
                  </a:cubicBezTo>
                  <a:cubicBezTo>
                    <a:pt x="489325" y="224297"/>
                    <a:pt x="481490" y="232121"/>
                    <a:pt x="473286" y="229360"/>
                  </a:cubicBezTo>
                  <a:cubicBezTo>
                    <a:pt x="417059" y="210398"/>
                    <a:pt x="353734" y="188951"/>
                    <a:pt x="340830" y="184625"/>
                  </a:cubicBezTo>
                  <a:cubicBezTo>
                    <a:pt x="339447" y="184164"/>
                    <a:pt x="338525" y="183152"/>
                    <a:pt x="338157" y="181771"/>
                  </a:cubicBezTo>
                  <a:cubicBezTo>
                    <a:pt x="337880" y="180482"/>
                    <a:pt x="338249" y="179010"/>
                    <a:pt x="339263" y="178089"/>
                  </a:cubicBezTo>
                  <a:lnTo>
                    <a:pt x="353550" y="163730"/>
                  </a:lnTo>
                  <a:lnTo>
                    <a:pt x="304512" y="114760"/>
                  </a:lnTo>
                  <a:lnTo>
                    <a:pt x="252617" y="166491"/>
                  </a:lnTo>
                  <a:lnTo>
                    <a:pt x="262480" y="137496"/>
                  </a:lnTo>
                  <a:cubicBezTo>
                    <a:pt x="267181" y="123781"/>
                    <a:pt x="263678" y="108961"/>
                    <a:pt x="253447" y="98652"/>
                  </a:cubicBezTo>
                  <a:cubicBezTo>
                    <a:pt x="246165" y="91380"/>
                    <a:pt x="236671" y="87422"/>
                    <a:pt x="226624" y="87422"/>
                  </a:cubicBezTo>
                  <a:cubicBezTo>
                    <a:pt x="222384" y="87422"/>
                    <a:pt x="218236" y="88158"/>
                    <a:pt x="214272" y="89539"/>
                  </a:cubicBezTo>
                  <a:lnTo>
                    <a:pt x="185329" y="99296"/>
                  </a:lnTo>
                  <a:lnTo>
                    <a:pt x="270868" y="13876"/>
                  </a:lnTo>
                  <a:cubicBezTo>
                    <a:pt x="280132" y="4625"/>
                    <a:pt x="292299" y="0"/>
                    <a:pt x="304478" y="0"/>
                  </a:cubicBezTo>
                  <a:close/>
                </a:path>
              </a:pathLst>
            </a:custGeom>
            <a:solidFill>
              <a:schemeClr val="bg1">
                <a:lumMod val="85000"/>
              </a:schemeClr>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sp>
          <p:nvSpPr>
            <p:cNvPr id="9" name="îṡ1íḍé"/>
            <p:cNvSpPr txBox="1"/>
            <p:nvPr/>
          </p:nvSpPr>
          <p:spPr>
            <a:xfrm>
              <a:off x="5447928" y="3453034"/>
              <a:ext cx="1431853" cy="521720"/>
            </a:xfrm>
            <a:prstGeom prst="rect">
              <a:avLst/>
            </a:prstGeom>
            <a:noFill/>
          </p:spPr>
          <p:txBody>
            <a:bodyPr wrap="none" lIns="90000" tIns="46800" rIns="90000" bIns="46800" anchor="ctr" anchorCtr="0">
              <a:normAutofit/>
            </a:bodyPr>
            <a:lstStyle/>
            <a:p>
              <a:pPr algn="ctr"/>
              <a:r>
                <a:rPr lang="zh-CN" altLang="en-US" sz="2000" b="1" dirty="0"/>
                <a:t>使用框架</a:t>
              </a:r>
              <a:endParaRPr lang="zh-CN" altLang="en-US" sz="2000" b="1" dirty="0"/>
            </a:p>
          </p:txBody>
        </p:sp>
        <p:sp>
          <p:nvSpPr>
            <p:cNvPr id="21" name="ísļiḋé"/>
            <p:cNvSpPr txBox="1"/>
            <p:nvPr/>
          </p:nvSpPr>
          <p:spPr bwMode="auto">
            <a:xfrm>
              <a:off x="1433835" y="2988067"/>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eaLnBrk="1" hangingPunct="1">
                <a:spcBef>
                  <a:spcPct val="0"/>
                </a:spcBef>
                <a:buFontTx/>
                <a:buNone/>
              </a:pPr>
              <a:r>
                <a:rPr lang="en-US" sz="1800" b="1" dirty="0">
                  <a:solidFill>
                    <a:schemeClr val="accent1"/>
                  </a:solidFill>
                </a:rPr>
                <a:t>PaddlePaddle</a:t>
              </a:r>
              <a:endParaRPr lang="en-US" sz="1800" b="1" dirty="0">
                <a:solidFill>
                  <a:schemeClr val="accent1"/>
                </a:solidFill>
              </a:endParaRPr>
            </a:p>
          </p:txBody>
        </p:sp>
        <p:sp>
          <p:nvSpPr>
            <p:cNvPr id="19" name="îšḻïḓê"/>
            <p:cNvSpPr txBox="1"/>
            <p:nvPr/>
          </p:nvSpPr>
          <p:spPr bwMode="auto">
            <a:xfrm>
              <a:off x="1433835" y="379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eaLnBrk="1" hangingPunct="1">
                <a:spcBef>
                  <a:spcPct val="0"/>
                </a:spcBef>
                <a:buFontTx/>
                <a:buNone/>
              </a:pPr>
              <a:r>
                <a:rPr lang="en-US" sz="1800" b="1" dirty="0">
                  <a:solidFill>
                    <a:schemeClr val="accent3"/>
                  </a:solidFill>
                </a:rPr>
                <a:t>Kashgari</a:t>
              </a:r>
              <a:endParaRPr lang="en-US" sz="1800" b="1" dirty="0">
                <a:solidFill>
                  <a:schemeClr val="accent3"/>
                </a:solidFill>
              </a:endParaRPr>
            </a:p>
          </p:txBody>
        </p:sp>
        <p:sp>
          <p:nvSpPr>
            <p:cNvPr id="17" name="ïşḻiḑè"/>
            <p:cNvSpPr txBox="1"/>
            <p:nvPr/>
          </p:nvSpPr>
          <p:spPr bwMode="auto">
            <a:xfrm>
              <a:off x="8724628" y="2988067"/>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r" eaLnBrk="1" hangingPunct="1">
                <a:spcBef>
                  <a:spcPct val="0"/>
                </a:spcBef>
                <a:buFontTx/>
                <a:buNone/>
              </a:pPr>
              <a:r>
                <a:rPr lang="en-US" sz="1800" b="1" dirty="0">
                  <a:solidFill>
                    <a:schemeClr val="accent2"/>
                  </a:solidFill>
                </a:rPr>
                <a:t>UER</a:t>
              </a:r>
              <a:endParaRPr lang="en-US" sz="1800" b="1" dirty="0">
                <a:solidFill>
                  <a:schemeClr val="accent2"/>
                </a:solidFill>
              </a:endParaRPr>
            </a:p>
          </p:txBody>
        </p:sp>
        <p:sp>
          <p:nvSpPr>
            <p:cNvPr id="15" name="îśḻíḋè"/>
            <p:cNvSpPr txBox="1"/>
            <p:nvPr/>
          </p:nvSpPr>
          <p:spPr bwMode="auto">
            <a:xfrm>
              <a:off x="8724628" y="379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r" eaLnBrk="1" hangingPunct="1">
                <a:spcBef>
                  <a:spcPct val="0"/>
                </a:spcBef>
                <a:buFontTx/>
                <a:buNone/>
              </a:pPr>
              <a:r>
                <a:rPr lang="en-US" sz="1800" b="1" dirty="0">
                  <a:solidFill>
                    <a:schemeClr val="accent4"/>
                  </a:solidFill>
                </a:rPr>
                <a:t>Tensorflow</a:t>
              </a:r>
              <a:endParaRPr lang="en-US" sz="1800" b="1" dirty="0">
                <a:solidFill>
                  <a:schemeClr val="accent4"/>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预训练</a:t>
            </a:r>
            <a:r>
              <a:rPr lang="zh-CN" altLang="en-US" dirty="0"/>
              <a:t>模型选择</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90959" y="1481926"/>
            <a:ext cx="10908528" cy="4464496"/>
            <a:chOff x="721109" y="1391756"/>
            <a:chExt cx="10908528" cy="4464496"/>
          </a:xfrm>
        </p:grpSpPr>
        <p:grpSp>
          <p:nvGrpSpPr>
            <p:cNvPr id="6" name="ïṡḷïďê"/>
            <p:cNvGrpSpPr/>
            <p:nvPr/>
          </p:nvGrpSpPr>
          <p:grpSpPr>
            <a:xfrm>
              <a:off x="721109" y="1484784"/>
              <a:ext cx="3307537" cy="4199806"/>
              <a:chOff x="1416748" y="1485488"/>
              <a:chExt cx="3227861" cy="4098637"/>
            </a:xfrm>
          </p:grpSpPr>
          <p:grpSp>
            <p:nvGrpSpPr>
              <p:cNvPr id="27" name="îṧ1iḓé"/>
              <p:cNvGrpSpPr/>
              <p:nvPr/>
            </p:nvGrpSpPr>
            <p:grpSpPr>
              <a:xfrm>
                <a:off x="1416748" y="1485488"/>
                <a:ext cx="3227861" cy="4098637"/>
                <a:chOff x="1416748" y="1485488"/>
                <a:chExt cx="3227861" cy="4098637"/>
              </a:xfrm>
            </p:grpSpPr>
            <p:sp>
              <p:nvSpPr>
                <p:cNvPr id="36" name="îṥ1ïḓé"/>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p>
              </p:txBody>
            </p:sp>
            <p:grpSp>
              <p:nvGrpSpPr>
                <p:cNvPr id="37" name="íSlíde"/>
                <p:cNvGrpSpPr/>
                <p:nvPr/>
              </p:nvGrpSpPr>
              <p:grpSpPr>
                <a:xfrm>
                  <a:off x="3359518" y="4532488"/>
                  <a:ext cx="312551" cy="393463"/>
                  <a:chOff x="4541592" y="4960612"/>
                  <a:chExt cx="312551" cy="393463"/>
                </a:xfrm>
              </p:grpSpPr>
              <p:sp>
                <p:nvSpPr>
                  <p:cNvPr id="121" name="iṥlîḋê"/>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p>
                </p:txBody>
              </p:sp>
              <p:sp>
                <p:nvSpPr>
                  <p:cNvPr id="122" name="îṣ1iďê"/>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p>
                </p:txBody>
              </p:sp>
              <p:sp>
                <p:nvSpPr>
                  <p:cNvPr id="123" name="ísḻïḍê"/>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p>
                </p:txBody>
              </p:sp>
              <p:sp>
                <p:nvSpPr>
                  <p:cNvPr id="124" name="îṡľíḓè"/>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p>
                </p:txBody>
              </p:sp>
              <p:sp>
                <p:nvSpPr>
                  <p:cNvPr id="125" name="îşlíḓé"/>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p>
                </p:txBody>
              </p:sp>
              <p:sp>
                <p:nvSpPr>
                  <p:cNvPr id="126" name="íSḻíďé"/>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p>
                </p:txBody>
              </p:sp>
              <p:sp>
                <p:nvSpPr>
                  <p:cNvPr id="127" name="ïṩḷïḋé"/>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p>
                </p:txBody>
              </p:sp>
            </p:grpSp>
            <p:grpSp>
              <p:nvGrpSpPr>
                <p:cNvPr id="38" name="ïṥľîḓé"/>
                <p:cNvGrpSpPr/>
                <p:nvPr/>
              </p:nvGrpSpPr>
              <p:grpSpPr>
                <a:xfrm>
                  <a:off x="1416748" y="2456247"/>
                  <a:ext cx="312549" cy="442646"/>
                  <a:chOff x="5698186" y="1950933"/>
                  <a:chExt cx="312549" cy="442646"/>
                </a:xfrm>
              </p:grpSpPr>
              <p:sp>
                <p:nvSpPr>
                  <p:cNvPr id="118" name="iṧḻide"/>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p>
                </p:txBody>
              </p:sp>
              <p:sp>
                <p:nvSpPr>
                  <p:cNvPr id="119" name="iṧ1iḍè"/>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p>
                </p:txBody>
              </p:sp>
              <p:sp>
                <p:nvSpPr>
                  <p:cNvPr id="120" name="íŝḻïdè"/>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p>
                </p:txBody>
              </p:sp>
            </p:grpSp>
            <p:grpSp>
              <p:nvGrpSpPr>
                <p:cNvPr id="39" name="íşľiḑé"/>
                <p:cNvGrpSpPr/>
                <p:nvPr/>
              </p:nvGrpSpPr>
              <p:grpSpPr>
                <a:xfrm>
                  <a:off x="2170350" y="4994742"/>
                  <a:ext cx="230051" cy="326829"/>
                  <a:chOff x="4382937" y="5523837"/>
                  <a:chExt cx="230051" cy="326829"/>
                </a:xfrm>
              </p:grpSpPr>
              <p:sp>
                <p:nvSpPr>
                  <p:cNvPr id="115" name="îṩḻíḓê"/>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p>
                </p:txBody>
              </p:sp>
              <p:sp>
                <p:nvSpPr>
                  <p:cNvPr id="116" name="ïšlidê"/>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p>
                </p:txBody>
              </p:sp>
              <p:sp>
                <p:nvSpPr>
                  <p:cNvPr id="117" name="iṣlïḍê"/>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p>
                </p:txBody>
              </p:sp>
            </p:grpSp>
            <p:grpSp>
              <p:nvGrpSpPr>
                <p:cNvPr id="40" name="îšļïḑé"/>
                <p:cNvGrpSpPr/>
                <p:nvPr/>
              </p:nvGrpSpPr>
              <p:grpSpPr>
                <a:xfrm>
                  <a:off x="1931456" y="1808281"/>
                  <a:ext cx="406156" cy="679041"/>
                  <a:chOff x="5714051" y="2563340"/>
                  <a:chExt cx="406156" cy="679041"/>
                </a:xfrm>
              </p:grpSpPr>
              <p:sp>
                <p:nvSpPr>
                  <p:cNvPr id="101" name="íṩḻidê"/>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p>
                </p:txBody>
              </p:sp>
              <p:sp>
                <p:nvSpPr>
                  <p:cNvPr id="102" name="ísḷîde"/>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p>
                </p:txBody>
              </p:sp>
              <p:sp>
                <p:nvSpPr>
                  <p:cNvPr id="103" name="ïşľíḍé"/>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p>
                </p:txBody>
              </p:sp>
              <p:sp>
                <p:nvSpPr>
                  <p:cNvPr id="104" name="îṥḻiḋe"/>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p>
                </p:txBody>
              </p:sp>
              <p:sp>
                <p:nvSpPr>
                  <p:cNvPr id="105" name="ïSḷidé"/>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6" name="iṣlïḍé"/>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7" name="íṩľiďé"/>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p>
                </p:txBody>
              </p:sp>
              <p:sp>
                <p:nvSpPr>
                  <p:cNvPr id="108" name="iṩḻïḋe"/>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p>
                </p:txBody>
              </p:sp>
              <p:sp>
                <p:nvSpPr>
                  <p:cNvPr id="109" name="îṣlídê"/>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p>
                </p:txBody>
              </p:sp>
              <p:sp>
                <p:nvSpPr>
                  <p:cNvPr id="110" name="ïṡlîḋê"/>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p>
                </p:txBody>
              </p:sp>
              <p:sp>
                <p:nvSpPr>
                  <p:cNvPr id="111" name="iśḻïḍè"/>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p>
                </p:txBody>
              </p:sp>
              <p:sp>
                <p:nvSpPr>
                  <p:cNvPr id="112" name="ïşļïdê"/>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p>
                </p:txBody>
              </p:sp>
              <p:sp>
                <p:nvSpPr>
                  <p:cNvPr id="113" name="íṣļíďê"/>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p>
                </p:txBody>
              </p:sp>
              <p:sp>
                <p:nvSpPr>
                  <p:cNvPr id="114" name="íşḷîḑè"/>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p>
                </p:txBody>
              </p:sp>
            </p:grpSp>
            <p:grpSp>
              <p:nvGrpSpPr>
                <p:cNvPr id="41" name="íṩḷïḓê"/>
                <p:cNvGrpSpPr/>
                <p:nvPr/>
              </p:nvGrpSpPr>
              <p:grpSpPr>
                <a:xfrm>
                  <a:off x="3272257" y="5170037"/>
                  <a:ext cx="309377" cy="414088"/>
                  <a:chOff x="3957743" y="5628549"/>
                  <a:chExt cx="309377" cy="414088"/>
                </a:xfrm>
              </p:grpSpPr>
              <p:sp>
                <p:nvSpPr>
                  <p:cNvPr id="95" name="íŝľídê"/>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6" name="íŝlíďé"/>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p>
                </p:txBody>
              </p:sp>
              <p:sp>
                <p:nvSpPr>
                  <p:cNvPr id="97" name="î$1ídè"/>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8" name="íṣļídé"/>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p>
                </p:txBody>
              </p:sp>
              <p:sp>
                <p:nvSpPr>
                  <p:cNvPr id="99" name="iŝļíḍè"/>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p>
                </p:txBody>
              </p:sp>
              <p:sp>
                <p:nvSpPr>
                  <p:cNvPr id="100" name="iṩļîḑé"/>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p>
                </p:txBody>
              </p:sp>
            </p:grpSp>
            <p:grpSp>
              <p:nvGrpSpPr>
                <p:cNvPr id="42" name="iṥliḍê"/>
                <p:cNvGrpSpPr/>
                <p:nvPr/>
              </p:nvGrpSpPr>
              <p:grpSpPr>
                <a:xfrm>
                  <a:off x="1882274" y="3689768"/>
                  <a:ext cx="414088" cy="488656"/>
                  <a:chOff x="4711354" y="5301720"/>
                  <a:chExt cx="414088" cy="488656"/>
                </a:xfrm>
              </p:grpSpPr>
              <p:sp>
                <p:nvSpPr>
                  <p:cNvPr id="91" name="ïṩḻîḑè"/>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p>
                </p:txBody>
              </p:sp>
              <p:sp>
                <p:nvSpPr>
                  <p:cNvPr id="92" name="îšḷïḑé"/>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p>
                </p:txBody>
              </p:sp>
              <p:sp>
                <p:nvSpPr>
                  <p:cNvPr id="93" name="ïṧḻîḋe"/>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p>
                </p:txBody>
              </p:sp>
              <p:sp>
                <p:nvSpPr>
                  <p:cNvPr id="94" name="ïSļïḋè"/>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p>
                </p:txBody>
              </p:sp>
            </p:grpSp>
            <p:grpSp>
              <p:nvGrpSpPr>
                <p:cNvPr id="43" name="íṥḷiḓé"/>
                <p:cNvGrpSpPr/>
                <p:nvPr/>
              </p:nvGrpSpPr>
              <p:grpSpPr>
                <a:xfrm>
                  <a:off x="2627909" y="1485488"/>
                  <a:ext cx="339521" cy="337934"/>
                  <a:chOff x="5698186" y="4535417"/>
                  <a:chExt cx="339521" cy="337934"/>
                </a:xfrm>
              </p:grpSpPr>
              <p:sp>
                <p:nvSpPr>
                  <p:cNvPr id="86" name="íSlïḋè"/>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p>
                </p:txBody>
              </p:sp>
              <p:sp>
                <p:nvSpPr>
                  <p:cNvPr id="87" name="i$ļíḑé"/>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p>
                </p:txBody>
              </p:sp>
              <p:sp>
                <p:nvSpPr>
                  <p:cNvPr id="88" name="íš1íḓe"/>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p>
                </p:txBody>
              </p:sp>
              <p:sp>
                <p:nvSpPr>
                  <p:cNvPr id="89" name="ïślïḑé"/>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p>
                </p:txBody>
              </p:sp>
              <p:sp>
                <p:nvSpPr>
                  <p:cNvPr id="90" name="íṣlîḑé"/>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p>
                </p:txBody>
              </p:sp>
            </p:grpSp>
            <p:grpSp>
              <p:nvGrpSpPr>
                <p:cNvPr id="44" name="iśļïḍê"/>
                <p:cNvGrpSpPr/>
                <p:nvPr/>
              </p:nvGrpSpPr>
              <p:grpSpPr>
                <a:xfrm>
                  <a:off x="3272006" y="1596959"/>
                  <a:ext cx="425193" cy="425194"/>
                  <a:chOff x="5623618" y="3915078"/>
                  <a:chExt cx="425193" cy="425194"/>
                </a:xfrm>
              </p:grpSpPr>
              <p:sp>
                <p:nvSpPr>
                  <p:cNvPr id="81" name="iS1îdé"/>
                  <p:cNvSpPr/>
                  <p:nvPr/>
                </p:nvSpPr>
                <p:spPr bwMode="auto">
                  <a:xfrm>
                    <a:off x="5653762" y="3942049"/>
                    <a:ext cx="11106" cy="376011"/>
                  </a:xfrm>
                  <a:prstGeom prst="rect">
                    <a:avLst/>
                  </a:prstGeom>
                  <a:solidFill>
                    <a:schemeClr val="bg1">
                      <a:lumMod val="85000"/>
                    </a:schemeClr>
                  </a:solidFill>
                  <a:ln>
                    <a:noFill/>
                  </a:ln>
                </p:spPr>
                <p:txBody>
                  <a:bodyPr anchor="ctr"/>
                  <a:lstStyle/>
                  <a:p>
                    <a:pPr algn="ctr"/>
                  </a:p>
                </p:txBody>
              </p:sp>
              <p:sp>
                <p:nvSpPr>
                  <p:cNvPr id="82" name="ïṧļíďè"/>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p>
                </p:txBody>
              </p:sp>
              <p:sp>
                <p:nvSpPr>
                  <p:cNvPr id="83" name="iṥlidè"/>
                  <p:cNvSpPr/>
                  <p:nvPr/>
                </p:nvSpPr>
                <p:spPr bwMode="auto">
                  <a:xfrm>
                    <a:off x="5653762" y="4305369"/>
                    <a:ext cx="369666" cy="12692"/>
                  </a:xfrm>
                  <a:prstGeom prst="rect">
                    <a:avLst/>
                  </a:prstGeom>
                  <a:solidFill>
                    <a:schemeClr val="bg1">
                      <a:lumMod val="85000"/>
                    </a:schemeClr>
                  </a:solidFill>
                  <a:ln>
                    <a:noFill/>
                  </a:ln>
                </p:spPr>
                <p:txBody>
                  <a:bodyPr anchor="ctr"/>
                  <a:lstStyle/>
                  <a:p>
                    <a:pPr algn="ctr"/>
                  </a:p>
                </p:txBody>
              </p:sp>
              <p:sp>
                <p:nvSpPr>
                  <p:cNvPr id="84" name="ïṥlídê"/>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p>
                </p:txBody>
              </p:sp>
              <p:sp>
                <p:nvSpPr>
                  <p:cNvPr id="85" name="iŝľîḑé"/>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p>
                </p:txBody>
              </p:sp>
            </p:grpSp>
            <p:grpSp>
              <p:nvGrpSpPr>
                <p:cNvPr id="45" name="íṥlíḑê"/>
                <p:cNvGrpSpPr/>
                <p:nvPr/>
              </p:nvGrpSpPr>
              <p:grpSpPr>
                <a:xfrm>
                  <a:off x="4263837" y="2865836"/>
                  <a:ext cx="380772" cy="341108"/>
                  <a:chOff x="5100057" y="4749602"/>
                  <a:chExt cx="380772" cy="341108"/>
                </a:xfrm>
              </p:grpSpPr>
              <p:sp>
                <p:nvSpPr>
                  <p:cNvPr id="79" name="iṩļidè"/>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p>
                </p:txBody>
              </p:sp>
              <p:sp>
                <p:nvSpPr>
                  <p:cNvPr id="80" name="îṧḷîḍê"/>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p>
                </p:txBody>
              </p:sp>
            </p:grpSp>
            <p:grpSp>
              <p:nvGrpSpPr>
                <p:cNvPr id="46" name="iṣľîďé"/>
                <p:cNvGrpSpPr/>
                <p:nvPr/>
              </p:nvGrpSpPr>
              <p:grpSpPr>
                <a:xfrm>
                  <a:off x="4006816" y="3479570"/>
                  <a:ext cx="447407" cy="322069"/>
                  <a:chOff x="5141307" y="4268878"/>
                  <a:chExt cx="447407" cy="322069"/>
                </a:xfrm>
              </p:grpSpPr>
              <p:sp>
                <p:nvSpPr>
                  <p:cNvPr id="77" name="îṥľïḑê"/>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p>
                </p:txBody>
              </p:sp>
              <p:sp>
                <p:nvSpPr>
                  <p:cNvPr id="78" name="í$ļïḑe"/>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p>
                </p:txBody>
              </p:sp>
            </p:grpSp>
            <p:grpSp>
              <p:nvGrpSpPr>
                <p:cNvPr id="47" name="íşḷîḓe"/>
                <p:cNvGrpSpPr/>
                <p:nvPr/>
              </p:nvGrpSpPr>
              <p:grpSpPr>
                <a:xfrm>
                  <a:off x="3748713" y="3953154"/>
                  <a:ext cx="285578" cy="412502"/>
                  <a:chOff x="4651064" y="4359311"/>
                  <a:chExt cx="285578" cy="412502"/>
                </a:xfrm>
              </p:grpSpPr>
              <p:sp>
                <p:nvSpPr>
                  <p:cNvPr id="72" name="iṧḻiḍè"/>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p>
                </p:txBody>
              </p:sp>
              <p:sp>
                <p:nvSpPr>
                  <p:cNvPr id="73" name="iślïdè"/>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p>
                </p:txBody>
              </p:sp>
              <p:sp>
                <p:nvSpPr>
                  <p:cNvPr id="74" name="îsľïḑè"/>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p>
                </p:txBody>
              </p:sp>
              <p:sp>
                <p:nvSpPr>
                  <p:cNvPr id="75" name="îṩlíḓé"/>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p>
                </p:txBody>
              </p:sp>
              <p:sp>
                <p:nvSpPr>
                  <p:cNvPr id="76" name="îś1îḍè"/>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p>
                </p:txBody>
              </p:sp>
            </p:grpSp>
            <p:grpSp>
              <p:nvGrpSpPr>
                <p:cNvPr id="48" name="í$ľîḓe"/>
                <p:cNvGrpSpPr/>
                <p:nvPr/>
              </p:nvGrpSpPr>
              <p:grpSpPr>
                <a:xfrm>
                  <a:off x="3835973" y="2208213"/>
                  <a:ext cx="490243" cy="463271"/>
                  <a:chOff x="5607752" y="3426422"/>
                  <a:chExt cx="490243" cy="463271"/>
                </a:xfrm>
              </p:grpSpPr>
              <p:sp>
                <p:nvSpPr>
                  <p:cNvPr id="64" name="iṩḷíḓè"/>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p>
                </p:txBody>
              </p:sp>
              <p:sp>
                <p:nvSpPr>
                  <p:cNvPr id="65" name="íṡliḍe"/>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p>
                </p:txBody>
              </p:sp>
              <p:sp>
                <p:nvSpPr>
                  <p:cNvPr id="66" name="îŝľïdé"/>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7" name="îṩļide"/>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8" name="ïš1íḑe"/>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p>
                </p:txBody>
              </p:sp>
              <p:sp>
                <p:nvSpPr>
                  <p:cNvPr id="69" name="íṥḻïḓé"/>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p>
                </p:txBody>
              </p:sp>
              <p:sp>
                <p:nvSpPr>
                  <p:cNvPr id="70" name="îśliḍè"/>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p>
                </p:txBody>
              </p:sp>
              <p:sp>
                <p:nvSpPr>
                  <p:cNvPr id="71" name="iṥḻiḓê"/>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p>
                </p:txBody>
              </p:sp>
            </p:grpSp>
            <p:grpSp>
              <p:nvGrpSpPr>
                <p:cNvPr id="49" name="ïṡliḑè"/>
                <p:cNvGrpSpPr/>
                <p:nvPr/>
              </p:nvGrpSpPr>
              <p:grpSpPr>
                <a:xfrm>
                  <a:off x="4009701" y="3982239"/>
                  <a:ext cx="547357" cy="255434"/>
                  <a:chOff x="5057221" y="3151948"/>
                  <a:chExt cx="547357" cy="255434"/>
                </a:xfrm>
              </p:grpSpPr>
              <p:sp>
                <p:nvSpPr>
                  <p:cNvPr id="59" name="iŝ1íďê"/>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p>
                </p:txBody>
              </p:sp>
              <p:sp>
                <p:nvSpPr>
                  <p:cNvPr id="60" name="îSľîḍê"/>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p>
                </p:txBody>
              </p:sp>
              <p:sp>
                <p:nvSpPr>
                  <p:cNvPr id="61" name="isḷiḓê"/>
                  <p:cNvSpPr/>
                  <p:nvPr/>
                </p:nvSpPr>
                <p:spPr bwMode="auto">
                  <a:xfrm>
                    <a:off x="5100057" y="3220170"/>
                    <a:ext cx="93606" cy="11105"/>
                  </a:xfrm>
                  <a:prstGeom prst="rect">
                    <a:avLst/>
                  </a:prstGeom>
                  <a:solidFill>
                    <a:schemeClr val="bg1">
                      <a:lumMod val="85000"/>
                    </a:schemeClr>
                  </a:solidFill>
                  <a:ln>
                    <a:noFill/>
                  </a:ln>
                </p:spPr>
                <p:txBody>
                  <a:bodyPr anchor="ctr"/>
                  <a:lstStyle/>
                  <a:p>
                    <a:pPr algn="ctr"/>
                  </a:p>
                </p:txBody>
              </p:sp>
              <p:sp>
                <p:nvSpPr>
                  <p:cNvPr id="62" name="iṧ1ïḋê"/>
                  <p:cNvSpPr/>
                  <p:nvPr/>
                </p:nvSpPr>
                <p:spPr bwMode="auto">
                  <a:xfrm>
                    <a:off x="5111163" y="3332815"/>
                    <a:ext cx="98366" cy="11105"/>
                  </a:xfrm>
                  <a:prstGeom prst="rect">
                    <a:avLst/>
                  </a:prstGeom>
                  <a:solidFill>
                    <a:schemeClr val="bg1">
                      <a:lumMod val="85000"/>
                    </a:schemeClr>
                  </a:solidFill>
                  <a:ln>
                    <a:noFill/>
                  </a:ln>
                </p:spPr>
                <p:txBody>
                  <a:bodyPr anchor="ctr"/>
                  <a:lstStyle/>
                  <a:p>
                    <a:pPr algn="ctr"/>
                  </a:p>
                </p:txBody>
              </p:sp>
              <p:sp>
                <p:nvSpPr>
                  <p:cNvPr id="63" name="íṡ1ídé"/>
                  <p:cNvSpPr/>
                  <p:nvPr/>
                </p:nvSpPr>
                <p:spPr bwMode="auto">
                  <a:xfrm>
                    <a:off x="5057221" y="3277286"/>
                    <a:ext cx="136443" cy="11105"/>
                  </a:xfrm>
                  <a:prstGeom prst="rect">
                    <a:avLst/>
                  </a:prstGeom>
                  <a:solidFill>
                    <a:schemeClr val="bg1">
                      <a:lumMod val="85000"/>
                    </a:schemeClr>
                  </a:solidFill>
                  <a:ln>
                    <a:noFill/>
                  </a:ln>
                </p:spPr>
                <p:txBody>
                  <a:bodyPr anchor="ctr"/>
                  <a:lstStyle/>
                  <a:p>
                    <a:pPr algn="ctr"/>
                  </a:p>
                </p:txBody>
              </p:sp>
            </p:grpSp>
            <p:grpSp>
              <p:nvGrpSpPr>
                <p:cNvPr id="50" name="ïṡ1ïḑè"/>
                <p:cNvGrpSpPr/>
                <p:nvPr/>
              </p:nvGrpSpPr>
              <p:grpSpPr>
                <a:xfrm>
                  <a:off x="3859160" y="4537310"/>
                  <a:ext cx="325243" cy="337935"/>
                  <a:chOff x="5125442" y="3615221"/>
                  <a:chExt cx="325243" cy="337935"/>
                </a:xfrm>
              </p:grpSpPr>
              <p:sp>
                <p:nvSpPr>
                  <p:cNvPr id="55" name="iš1iḋê"/>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p>
                </p:txBody>
              </p:sp>
              <p:sp>
                <p:nvSpPr>
                  <p:cNvPr id="56" name="işļiḋé"/>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p>
                </p:txBody>
              </p:sp>
              <p:sp>
                <p:nvSpPr>
                  <p:cNvPr id="57" name="işḻíďè"/>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p>
                </p:txBody>
              </p:sp>
              <p:sp>
                <p:nvSpPr>
                  <p:cNvPr id="58" name="íşḷidê"/>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p>
                </p:txBody>
              </p:sp>
            </p:grpSp>
            <p:grpSp>
              <p:nvGrpSpPr>
                <p:cNvPr id="51" name="îṥ1ídê"/>
                <p:cNvGrpSpPr/>
                <p:nvPr/>
              </p:nvGrpSpPr>
              <p:grpSpPr>
                <a:xfrm>
                  <a:off x="1682532" y="3174341"/>
                  <a:ext cx="214184" cy="315721"/>
                  <a:chOff x="5303135" y="5279509"/>
                  <a:chExt cx="214184" cy="315721"/>
                </a:xfrm>
              </p:grpSpPr>
              <p:sp>
                <p:nvSpPr>
                  <p:cNvPr id="52" name="ïśľíḋé"/>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p>
                </p:txBody>
              </p:sp>
              <p:sp>
                <p:nvSpPr>
                  <p:cNvPr id="53" name="ïṩḻïḑé"/>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p>
                </p:txBody>
              </p:sp>
              <p:sp>
                <p:nvSpPr>
                  <p:cNvPr id="54" name="ïsḻïdê"/>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p>
                </p:txBody>
              </p:sp>
            </p:grpSp>
          </p:grpSp>
          <p:grpSp>
            <p:nvGrpSpPr>
              <p:cNvPr id="28" name="íṥļíďê"/>
              <p:cNvGrpSpPr/>
              <p:nvPr/>
            </p:nvGrpSpPr>
            <p:grpSpPr>
              <a:xfrm>
                <a:off x="1811797" y="1791124"/>
                <a:ext cx="2339288" cy="3761336"/>
                <a:chOff x="8253415" y="755650"/>
                <a:chExt cx="1125538" cy="1809750"/>
              </a:xfrm>
            </p:grpSpPr>
            <p:sp>
              <p:nvSpPr>
                <p:cNvPr id="29" name="íSļíḓè"/>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ïşļïḓe"/>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îsḷidê"/>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íṧḷïḋê"/>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î$ľíḍê"/>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íṥḻiḑê"/>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íṣļiḋe"/>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7" name="işļïḋè"/>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8" name="ïṥļíḑe"/>
            <p:cNvGrpSpPr/>
            <p:nvPr/>
          </p:nvGrpSpPr>
          <p:grpSpPr>
            <a:xfrm>
              <a:off x="5445652" y="2280588"/>
              <a:ext cx="3048421" cy="2158155"/>
              <a:chOff x="8344719" y="2626159"/>
              <a:chExt cx="3048421" cy="2158155"/>
            </a:xfrm>
          </p:grpSpPr>
          <p:sp>
            <p:nvSpPr>
              <p:cNvPr id="21" name="ïṣḻïḑè"/>
              <p:cNvSpPr txBox="1"/>
              <p:nvPr/>
            </p:nvSpPr>
            <p:spPr>
              <a:xfrm>
                <a:off x="8344719" y="2626159"/>
                <a:ext cx="2963331" cy="364013"/>
              </a:xfrm>
              <a:prstGeom prst="rect">
                <a:avLst/>
              </a:prstGeom>
              <a:noFill/>
              <a:ln>
                <a:noFill/>
              </a:ln>
            </p:spPr>
            <p:txBody>
              <a:bodyPr wrap="none" lIns="90000" tIns="46800" rIns="90000" bIns="46800" anchor="t" anchorCtr="0">
                <a:normAutofit lnSpcReduction="10000"/>
              </a:bodyPr>
              <a:lstStyle/>
              <a:p>
                <a:pPr marL="0" marR="0" lvl="0" indent="0" algn="l" rtl="0">
                  <a:spcBef>
                    <a:spcPts val="0"/>
                  </a:spcBef>
                  <a:spcAft>
                    <a:spcPts val="300"/>
                  </a:spcAft>
                  <a:buSzPct val="25000"/>
                  <a:buNone/>
                </a:pPr>
                <a:r>
                  <a:rPr lang="en-US" altLang="zh-CN" sz="1400" b="1" i="0" u="none" strike="noStrike" cap="none" baseline="0" dirty="0"/>
                  <a:t>BareEmbedding	</a:t>
                </a:r>
                <a:endParaRPr lang="en-US" altLang="zh-CN" sz="1400" b="1" i="0" u="none" strike="noStrike" cap="none" baseline="0" dirty="0"/>
              </a:p>
            </p:txBody>
          </p:sp>
          <p:sp>
            <p:nvSpPr>
              <p:cNvPr id="25" name="i$ľîďè"/>
              <p:cNvSpPr txBox="1"/>
              <p:nvPr/>
            </p:nvSpPr>
            <p:spPr>
              <a:xfrm>
                <a:off x="8649885" y="3561003"/>
                <a:ext cx="2353362"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400" b="1" i="0" u="none" strike="noStrike" cap="none" baseline="0" dirty="0"/>
                  <a:t>BERT</a:t>
                </a:r>
                <a:r>
                  <a:rPr lang="zh-CN" altLang="en-US" sz="1400" b="1" i="0" u="none" strike="noStrike" cap="none" baseline="0" dirty="0"/>
                  <a:t>（</a:t>
                </a:r>
                <a:r>
                  <a:rPr lang="en-US" altLang="zh-CN" sz="1400" b="1" i="0" u="none" strike="noStrike" cap="none" baseline="0" dirty="0"/>
                  <a:t>BERT/ERNIE</a:t>
                </a:r>
                <a:r>
                  <a:rPr lang="zh-CN" altLang="en-US" sz="1400" b="1" i="0" u="none" strike="noStrike" cap="none" baseline="0" dirty="0"/>
                  <a:t>）</a:t>
                </a:r>
                <a:endParaRPr lang="zh-CN" altLang="en-US" sz="1400" b="1" i="0" u="none" strike="noStrike" cap="none" baseline="0" dirty="0"/>
              </a:p>
            </p:txBody>
          </p:sp>
          <p:sp>
            <p:nvSpPr>
              <p:cNvPr id="128" name="ïŝľïḍè"/>
              <p:cNvSpPr txBox="1"/>
              <p:nvPr/>
            </p:nvSpPr>
            <p:spPr>
              <a:xfrm>
                <a:off x="8429809" y="4420301"/>
                <a:ext cx="2963331" cy="364013"/>
              </a:xfrm>
              <a:prstGeom prst="rect">
                <a:avLst/>
              </a:prstGeom>
              <a:noFill/>
              <a:ln>
                <a:noFill/>
              </a:ln>
            </p:spPr>
            <p:txBody>
              <a:bodyPr wrap="none" lIns="90000" tIns="46800" rIns="90000" bIns="46800" anchor="t" anchorCtr="0">
                <a:normAutofit/>
              </a:bodyPr>
              <a:p>
                <a:pPr marL="0" marR="0" lvl="0" indent="0" algn="l" rtl="0">
                  <a:spcBef>
                    <a:spcPts val="0"/>
                  </a:spcBef>
                  <a:spcAft>
                    <a:spcPts val="300"/>
                  </a:spcAft>
                  <a:buSzPct val="25000"/>
                  <a:buNone/>
                </a:pPr>
                <a:r>
                  <a:rPr lang="en-US" altLang="zh-CN" sz="1400" b="1" i="0" u="none" strike="noStrike" cap="none" baseline="0" dirty="0"/>
                  <a:t>NumericFeaturesEmbedding</a:t>
                </a:r>
                <a:endParaRPr lang="en-US" altLang="zh-CN" sz="1400" b="1" i="0" u="none" strike="noStrike" cap="none" baseline="0" dirty="0"/>
              </a:p>
            </p:txBody>
          </p:sp>
        </p:grpSp>
        <p:grpSp>
          <p:nvGrpSpPr>
            <p:cNvPr id="9" name="íšḷiḑe"/>
            <p:cNvGrpSpPr/>
            <p:nvPr/>
          </p:nvGrpSpPr>
          <p:grpSpPr>
            <a:xfrm>
              <a:off x="8581216" y="2246933"/>
              <a:ext cx="3048421" cy="2252770"/>
              <a:chOff x="8221529" y="2592504"/>
              <a:chExt cx="3048421" cy="2252770"/>
            </a:xfrm>
          </p:grpSpPr>
          <p:sp>
            <p:nvSpPr>
              <p:cNvPr id="15" name="ïṡ1îde"/>
              <p:cNvSpPr txBox="1"/>
              <p:nvPr/>
            </p:nvSpPr>
            <p:spPr>
              <a:xfrm>
                <a:off x="8221529" y="2592504"/>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sz="1400" b="1" i="0" u="none" strike="noStrike" cap="none" baseline="0" dirty="0"/>
                  <a:t>WordEmbedding</a:t>
                </a:r>
                <a:endParaRPr lang="en-US" sz="1400" b="1" i="0" u="none" strike="noStrike" cap="none" baseline="0" dirty="0"/>
              </a:p>
            </p:txBody>
          </p:sp>
          <p:sp>
            <p:nvSpPr>
              <p:cNvPr id="19" name="ïśļíḑê"/>
              <p:cNvSpPr txBox="1"/>
              <p:nvPr/>
            </p:nvSpPr>
            <p:spPr>
              <a:xfrm>
                <a:off x="8526695" y="3561003"/>
                <a:ext cx="2353362"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sz="1400" b="1" i="0" u="none" strike="noStrike" cap="none" baseline="0" dirty="0"/>
                  <a:t>GPT-2</a:t>
                </a:r>
                <a:endParaRPr lang="en-US" sz="1400" b="1" i="0" u="none" strike="noStrike" cap="none" baseline="0" dirty="0"/>
              </a:p>
            </p:txBody>
          </p:sp>
          <p:sp>
            <p:nvSpPr>
              <p:cNvPr id="129" name="îśľíḑè"/>
              <p:cNvSpPr txBox="1"/>
              <p:nvPr/>
            </p:nvSpPr>
            <p:spPr>
              <a:xfrm>
                <a:off x="8306619" y="4481261"/>
                <a:ext cx="2963331" cy="364013"/>
              </a:xfrm>
              <a:prstGeom prst="rect">
                <a:avLst/>
              </a:prstGeom>
              <a:noFill/>
              <a:ln>
                <a:noFill/>
              </a:ln>
            </p:spPr>
            <p:txBody>
              <a:bodyPr wrap="none" lIns="90000" tIns="46800" rIns="90000" bIns="46800" anchor="t" anchorCtr="0">
                <a:normAutofit/>
              </a:bodyPr>
              <a:p>
                <a:pPr marL="0" marR="0" lvl="0" indent="0" algn="l" rtl="0">
                  <a:spcBef>
                    <a:spcPts val="0"/>
                  </a:spcBef>
                  <a:spcAft>
                    <a:spcPts val="300"/>
                  </a:spcAft>
                  <a:buSzPct val="25000"/>
                  <a:buNone/>
                </a:pPr>
                <a:r>
                  <a:rPr lang="en-US" altLang="zh-CN" sz="1400" b="1" i="0" u="none" strike="noStrike" cap="none" baseline="0" dirty="0"/>
                  <a:t>StackedEmbedding</a:t>
                </a:r>
                <a:endParaRPr lang="en-US" altLang="zh-CN" sz="1400" b="1" i="0" u="none" strike="noStrike" cap="none" baseline="0" dirty="0"/>
              </a:p>
            </p:txBody>
          </p:sp>
        </p:grpSp>
        <p:sp>
          <p:nvSpPr>
            <p:cNvPr id="10" name="íṣļíḑe"/>
            <p:cNvSpPr/>
            <p:nvPr/>
          </p:nvSpPr>
          <p:spPr>
            <a:xfrm>
              <a:off x="4936470" y="2400476"/>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îSḻïďé"/>
            <p:cNvSpPr/>
            <p:nvPr/>
          </p:nvSpPr>
          <p:spPr>
            <a:xfrm>
              <a:off x="5359657" y="3292328"/>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ïšlîdè"/>
            <p:cNvSpPr/>
            <p:nvPr/>
          </p:nvSpPr>
          <p:spPr>
            <a:xfrm>
              <a:off x="5187676" y="4135679"/>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cxnSp>
          <p:nvCxnSpPr>
            <p:cNvPr id="13" name="直接连接符 12"/>
            <p:cNvCxnSpPr/>
            <p:nvPr/>
          </p:nvCxnSpPr>
          <p:spPr>
            <a:xfrm>
              <a:off x="5531267" y="2924949"/>
              <a:ext cx="5569289"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30632" y="3740775"/>
              <a:ext cx="5569289"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0194" y="-159384"/>
            <a:ext cx="10850563" cy="1028699"/>
          </a:xfrm>
        </p:spPr>
        <p:txBody>
          <a:bodyPr/>
          <a:lstStyle/>
          <a:p>
            <a:r>
              <a:rPr lang="zh-CN" altLang="en-US" dirty="0"/>
              <a:t>预训练</a:t>
            </a:r>
            <a:r>
              <a:rPr lang="zh-CN" altLang="en-US" dirty="0"/>
              <a:t>模型选择</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6"/>
          <p:cNvPicPr>
            <a:picLocks noChangeAspect="1"/>
          </p:cNvPicPr>
          <p:nvPr/>
        </p:nvPicPr>
        <p:blipFill>
          <a:blip r:embed="rId1"/>
          <a:stretch>
            <a:fillRect/>
          </a:stretch>
        </p:blipFill>
        <p:spPr>
          <a:xfrm>
            <a:off x="567690" y="1383665"/>
            <a:ext cx="11485880" cy="2933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0"/>
            <a:ext cx="10850880" cy="700405"/>
          </a:xfrm>
        </p:spPr>
        <p:txBody>
          <a:bodyPr/>
          <a:p>
            <a:r>
              <a:rPr lang="zh-CN" altLang="en-US"/>
              <a:t>模型选择</a:t>
            </a:r>
            <a:endParaRPr lang="zh-CN" altLang="en-US"/>
          </a:p>
        </p:txBody>
      </p:sp>
      <p:pic>
        <p:nvPicPr>
          <p:cNvPr id="31" name="图片 30" descr="4"/>
          <p:cNvPicPr>
            <a:picLocks noChangeAspect="1"/>
          </p:cNvPicPr>
          <p:nvPr/>
        </p:nvPicPr>
        <p:blipFill>
          <a:blip r:embed="rId1"/>
          <a:stretch>
            <a:fillRect/>
          </a:stretch>
        </p:blipFill>
        <p:spPr>
          <a:xfrm>
            <a:off x="4804410" y="700405"/>
            <a:ext cx="2583180" cy="5600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0"/>
            <a:ext cx="10850880" cy="700405"/>
          </a:xfrm>
        </p:spPr>
        <p:txBody>
          <a:bodyPr/>
          <a:p>
            <a:r>
              <a:rPr lang="zh-CN" altLang="en-US"/>
              <a:t>模型选择</a:t>
            </a:r>
            <a:endParaRPr lang="zh-CN" altLang="en-US"/>
          </a:p>
        </p:txBody>
      </p:sp>
      <p:sp>
        <p:nvSpPr>
          <p:cNvPr id="3" name="文本框 2"/>
          <p:cNvSpPr txBox="1"/>
          <p:nvPr/>
        </p:nvSpPr>
        <p:spPr>
          <a:xfrm>
            <a:off x="669925" y="927735"/>
            <a:ext cx="9672320" cy="4799965"/>
          </a:xfrm>
          <a:prstGeom prst="rect">
            <a:avLst/>
          </a:prstGeom>
          <a:noFill/>
        </p:spPr>
        <p:txBody>
          <a:bodyPr wrap="square" rtlCol="0" anchor="t">
            <a:spAutoFit/>
          </a:bodyPr>
          <a:p>
            <a:r>
              <a:rPr lang="zh-CN" altLang="en-US"/>
              <a:t>长距离依赖建模能力： Transformer-XL &gt; Transformer</a:t>
            </a:r>
            <a:endParaRPr lang="zh-CN" altLang="en-US"/>
          </a:p>
          <a:p>
            <a:r>
              <a:rPr lang="zh-CN" altLang="en-US"/>
              <a:t> &gt; RNNs &gt; CNNs；</a:t>
            </a:r>
            <a:endParaRPr lang="zh-CN" altLang="en-US"/>
          </a:p>
          <a:p>
            <a:endParaRPr lang="zh-CN" altLang="en-US"/>
          </a:p>
          <a:p>
            <a:r>
              <a:rPr lang="en-US" altLang="zh-CN"/>
              <a:t>BERT:</a:t>
            </a:r>
            <a:endParaRPr lang="en-US" altLang="zh-CN"/>
          </a:p>
          <a:p>
            <a:r>
              <a:rPr lang="en-US" altLang="zh-CN"/>
              <a:t>1.</a:t>
            </a:r>
            <a:r>
              <a:rPr lang="zh-CN" altLang="en-US"/>
              <a:t>适合句子和段落级别的任务，不适用于文档级别的任务（如长文本分类）；</a:t>
            </a:r>
            <a:endParaRPr lang="zh-CN" altLang="en-US"/>
          </a:p>
          <a:p>
            <a:r>
              <a:rPr lang="zh-CN" altLang="en-US"/>
              <a:t>适合处理文本语言本身就能处理好的任务（如QA/机器阅读理解），不依赖于额外特征（如推荐搜索场景）；</a:t>
            </a:r>
            <a:endParaRPr lang="zh-CN" altLang="en-US"/>
          </a:p>
          <a:p>
            <a:r>
              <a:rPr lang="zh-CN" altLang="en-US"/>
              <a:t>适合处理高层语义信息提取的任务，对浅层语义信息提取的任务的提升效果不大（如文本分类/NER，文本分类关注于“关键词”这种浅层语义的提取）；</a:t>
            </a:r>
            <a:endParaRPr lang="zh-CN" altLang="en-US"/>
          </a:p>
          <a:p>
            <a:r>
              <a:rPr lang="zh-CN" altLang="en-US"/>
              <a:t>适合处理句子/段落的匹配任务，因为BERT在预训练任务中引入NSP；因此，在一些任务中可以构造辅助句（类似匹配任务）实现效果提升（如关系抽象/情感挖掘等任务）；</a:t>
            </a:r>
            <a:endParaRPr lang="zh-CN" altLang="en-US"/>
          </a:p>
          <a:p>
            <a:endParaRPr lang="zh-CN" altLang="en-US"/>
          </a:p>
          <a:p>
            <a:r>
              <a:rPr lang="zh-CN" altLang="en-US"/>
              <a:t>不适用长文本</a:t>
            </a:r>
            <a:r>
              <a:rPr lang="zh-CN" altLang="en-US"/>
              <a:t>原因：</a:t>
            </a:r>
            <a:r>
              <a:rPr lang="zh-CN" altLang="en-US"/>
              <a:t>由于BERT本身在预训练过程和生成过程的不一致，并没有做生成任务的相应机制，导致在生成任务上效果不佳，不能直接应用于生成任务。</a:t>
            </a:r>
            <a:endParaRPr lang="zh-CN" altLang="en-US"/>
          </a:p>
          <a:p>
            <a:r>
              <a:rPr lang="zh-CN" altLang="en-US"/>
              <a:t>如果将BERT或者GPT用于Seq2Seq的自然语言生成任务，可以分别进行预训练编码器和解码器，但是编码器-注意力-解码器结构没有被联合训练，BERT和GPT在条件生成任务中只是次优效果。</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应用案例</a:t>
            </a:r>
            <a:endParaRPr lang="zh-CN" altLang="en-US" dirty="0"/>
          </a:p>
        </p:txBody>
      </p:sp>
      <p:sp>
        <p:nvSpPr>
          <p:cNvPr id="3" name="文本占位符 2"/>
          <p:cNvSpPr>
            <a:spLocks noGrp="1"/>
          </p:cNvSpPr>
          <p:nvPr>
            <p:ph type="body" idx="1"/>
          </p:nvPr>
        </p:nvSpPr>
        <p:spPr/>
        <p:txBody>
          <a:bodyPr/>
          <a:lstStyle/>
          <a:p>
            <a:pPr>
              <a:lnSpc>
                <a:spcPct val="130000"/>
              </a:lnSpc>
            </a:pPr>
            <a:r>
              <a:rPr lang="en-US" altLang="zh-CN" dirty="0">
                <a:sym typeface="+mn-ea"/>
              </a:rPr>
              <a:t>Application case</a:t>
            </a:r>
            <a:endParaRPr lang="zh-CN" altLang="en-US" dirty="0"/>
          </a:p>
        </p:txBody>
      </p:sp>
      <p:cxnSp>
        <p:nvCxnSpPr>
          <p:cNvPr id="9" name="直接连接符 8"/>
          <p:cNvCxnSpPr/>
          <p:nvPr/>
        </p:nvCxnSpPr>
        <p:spPr>
          <a:xfrm>
            <a:off x="770889" y="3209666"/>
            <a:ext cx="54228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70890" y="1842366"/>
            <a:ext cx="755400" cy="65679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560" y="1351462"/>
            <a:ext cx="9260331" cy="4665617"/>
            <a:chOff x="669925" y="1321617"/>
            <a:chExt cx="9260331" cy="4665617"/>
          </a:xfrm>
        </p:grpSpPr>
        <p:cxnSp>
          <p:nvCxnSpPr>
            <p:cNvPr id="12" name="直接连接符 11"/>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ṥḷíḑé"/>
            <p:cNvSpPr txBox="1"/>
            <p:nvPr/>
          </p:nvSpPr>
          <p:spPr>
            <a:xfrm>
              <a:off x="5610256" y="1424279"/>
              <a:ext cx="466794" cy="461665"/>
            </a:xfrm>
            <a:prstGeom prst="rect">
              <a:avLst/>
            </a:prstGeom>
            <a:noFill/>
          </p:spPr>
          <p:txBody>
            <a:bodyPr wrap="none" anchor="ctr">
              <a:noAutofit/>
            </a:bodyPr>
            <a:lstStyle/>
            <a:p>
              <a:pPr algn="ctr"/>
              <a:r>
                <a:rPr lang="en-US" altLang="zh-CN" sz="2800" dirty="0">
                  <a:solidFill>
                    <a:schemeClr val="accent1">
                      <a:lumMod val="100000"/>
                    </a:schemeClr>
                  </a:solidFill>
                  <a:latin typeface="Impact" panose="020B0806030902050204" pitchFamily="34" charset="0"/>
                </a:rPr>
                <a:t>01</a:t>
              </a:r>
              <a:endParaRPr lang="en-US" altLang="zh-CN" sz="2800" dirty="0">
                <a:solidFill>
                  <a:schemeClr val="accent1">
                    <a:lumMod val="100000"/>
                  </a:schemeClr>
                </a:solidFill>
                <a:latin typeface="Impact" panose="020B0806030902050204" pitchFamily="34" charset="0"/>
              </a:endParaRPr>
            </a:p>
          </p:txBody>
        </p:sp>
        <p:cxnSp>
          <p:nvCxnSpPr>
            <p:cNvPr id="15" name="直接连接符 14"/>
            <p:cNvCxnSpPr/>
            <p:nvPr/>
          </p:nvCxnSpPr>
          <p:spPr>
            <a:xfrm>
              <a:off x="6208722" y="1395504"/>
              <a:ext cx="0" cy="5192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išḻidé"/>
            <p:cNvSpPr/>
            <p:nvPr/>
          </p:nvSpPr>
          <p:spPr bwMode="auto">
            <a:xfrm>
              <a:off x="6295143" y="167254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Data collection</a:t>
              </a:r>
              <a:endParaRPr lang="en-US" altLang="zh-CN" sz="1100" dirty="0"/>
            </a:p>
          </p:txBody>
        </p:sp>
        <p:sp>
          <p:nvSpPr>
            <p:cNvPr id="17" name="îsľïḑê"/>
            <p:cNvSpPr txBox="1"/>
            <p:nvPr/>
          </p:nvSpPr>
          <p:spPr bwMode="auto">
            <a:xfrm>
              <a:off x="6295143" y="132161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数据获取</a:t>
              </a:r>
              <a:endParaRPr lang="zh-CN" altLang="en-US" sz="1800" b="1" dirty="0"/>
            </a:p>
          </p:txBody>
        </p:sp>
        <p:sp>
          <p:nvSpPr>
            <p:cNvPr id="18" name="îṧ1ïḋê"/>
            <p:cNvSpPr txBox="1"/>
            <p:nvPr/>
          </p:nvSpPr>
          <p:spPr>
            <a:xfrm>
              <a:off x="5610256" y="2224005"/>
              <a:ext cx="503663" cy="461665"/>
            </a:xfrm>
            <a:prstGeom prst="rect">
              <a:avLst/>
            </a:prstGeom>
            <a:noFill/>
          </p:spPr>
          <p:txBody>
            <a:bodyPr wrap="none" anchor="ctr">
              <a:noAutofit/>
            </a:bodyPr>
            <a:lstStyle/>
            <a:p>
              <a:pPr algn="ctr"/>
              <a:r>
                <a:rPr lang="en-US" altLang="zh-CN" sz="2800">
                  <a:solidFill>
                    <a:schemeClr val="accent2">
                      <a:lumMod val="100000"/>
                    </a:schemeClr>
                  </a:solidFill>
                  <a:latin typeface="Impact" panose="020B0806030902050204" pitchFamily="34" charset="0"/>
                </a:rPr>
                <a:t>02</a:t>
              </a:r>
              <a:endParaRPr lang="en-US" altLang="zh-CN" sz="2800">
                <a:solidFill>
                  <a:schemeClr val="accent2">
                    <a:lumMod val="100000"/>
                  </a:schemeClr>
                </a:solidFill>
                <a:latin typeface="Impact" panose="020B0806030902050204" pitchFamily="34" charset="0"/>
              </a:endParaRPr>
            </a:p>
          </p:txBody>
        </p:sp>
        <p:cxnSp>
          <p:nvCxnSpPr>
            <p:cNvPr id="19" name="直接连接符 18"/>
            <p:cNvCxnSpPr/>
            <p:nvPr/>
          </p:nvCxnSpPr>
          <p:spPr>
            <a:xfrm>
              <a:off x="6227156" y="2195230"/>
              <a:ext cx="0" cy="519214"/>
            </a:xfrm>
            <a:prstGeom prst="line">
              <a:avLst/>
            </a:prstGeom>
            <a:ln w="28575"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îSľiḓe"/>
            <p:cNvSpPr/>
            <p:nvPr/>
          </p:nvSpPr>
          <p:spPr bwMode="auto">
            <a:xfrm>
              <a:off x="6313577" y="2472271"/>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Data preprocessing</a:t>
              </a:r>
              <a:endParaRPr lang="en-US" altLang="zh-CN" sz="1100" dirty="0"/>
            </a:p>
          </p:txBody>
        </p:sp>
        <p:sp>
          <p:nvSpPr>
            <p:cNvPr id="21" name="íŝḻiḓê"/>
            <p:cNvSpPr txBox="1"/>
            <p:nvPr/>
          </p:nvSpPr>
          <p:spPr bwMode="auto">
            <a:xfrm>
              <a:off x="6313577" y="212134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数据预处理</a:t>
              </a:r>
              <a:endParaRPr lang="zh-CN" altLang="en-US" sz="1800" b="1" dirty="0"/>
            </a:p>
          </p:txBody>
        </p:sp>
        <p:sp>
          <p:nvSpPr>
            <p:cNvPr id="22" name="isľîḋé"/>
            <p:cNvSpPr txBox="1"/>
            <p:nvPr/>
          </p:nvSpPr>
          <p:spPr>
            <a:xfrm>
              <a:off x="5610256" y="3023731"/>
              <a:ext cx="513282" cy="461665"/>
            </a:xfrm>
            <a:prstGeom prst="rect">
              <a:avLst/>
            </a:prstGeom>
            <a:noFill/>
          </p:spPr>
          <p:txBody>
            <a:bodyPr wrap="none" anchor="ctr">
              <a:noAutofit/>
            </a:bodyPr>
            <a:lstStyle/>
            <a:p>
              <a:pPr algn="ctr"/>
              <a:r>
                <a:rPr lang="en-US" altLang="zh-CN" sz="2800">
                  <a:solidFill>
                    <a:schemeClr val="accent3">
                      <a:lumMod val="100000"/>
                    </a:schemeClr>
                  </a:solidFill>
                  <a:latin typeface="Impact" panose="020B0806030902050204" pitchFamily="34" charset="0"/>
                </a:rPr>
                <a:t>03</a:t>
              </a:r>
              <a:endParaRPr lang="en-US" altLang="zh-CN" sz="2800">
                <a:solidFill>
                  <a:schemeClr val="accent3">
                    <a:lumMod val="100000"/>
                  </a:schemeClr>
                </a:solidFill>
                <a:latin typeface="Impact" panose="020B0806030902050204" pitchFamily="34" charset="0"/>
              </a:endParaRPr>
            </a:p>
          </p:txBody>
        </p:sp>
        <p:cxnSp>
          <p:nvCxnSpPr>
            <p:cNvPr id="23" name="直接连接符 22"/>
            <p:cNvCxnSpPr/>
            <p:nvPr/>
          </p:nvCxnSpPr>
          <p:spPr>
            <a:xfrm>
              <a:off x="6231966" y="2994956"/>
              <a:ext cx="0" cy="519214"/>
            </a:xfrm>
            <a:prstGeom prst="line">
              <a:avLst/>
            </a:prstGeom>
            <a:ln w="28575"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íśḻíḍé"/>
            <p:cNvSpPr/>
            <p:nvPr/>
          </p:nvSpPr>
          <p:spPr bwMode="auto">
            <a:xfrm>
              <a:off x="6318387" y="3271997"/>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Process description</a:t>
              </a:r>
              <a:endParaRPr lang="en-US" altLang="zh-CN" sz="1100" dirty="0"/>
            </a:p>
          </p:txBody>
        </p:sp>
        <p:sp>
          <p:nvSpPr>
            <p:cNvPr id="25" name="ísḻiḍe"/>
            <p:cNvSpPr txBox="1"/>
            <p:nvPr/>
          </p:nvSpPr>
          <p:spPr bwMode="auto">
            <a:xfrm>
              <a:off x="6318387" y="292106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迁移</a:t>
              </a:r>
              <a:r>
                <a:rPr lang="zh-CN" altLang="en-US" sz="1800" b="1" dirty="0"/>
                <a:t>学习</a:t>
              </a:r>
              <a:r>
                <a:rPr lang="zh-CN" altLang="en-US" sz="1800" b="1" dirty="0"/>
                <a:t>简介</a:t>
              </a:r>
              <a:endParaRPr lang="zh-CN" altLang="en-US" sz="1800" b="1" dirty="0"/>
            </a:p>
          </p:txBody>
        </p:sp>
        <p:sp>
          <p:nvSpPr>
            <p:cNvPr id="26" name="îṡlïḓé"/>
            <p:cNvSpPr txBox="1"/>
            <p:nvPr/>
          </p:nvSpPr>
          <p:spPr>
            <a:xfrm>
              <a:off x="5610256" y="3823457"/>
              <a:ext cx="503663" cy="461665"/>
            </a:xfrm>
            <a:prstGeom prst="rect">
              <a:avLst/>
            </a:prstGeom>
            <a:noFill/>
          </p:spPr>
          <p:txBody>
            <a:bodyPr wrap="none" anchor="ctr">
              <a:noAutofit/>
            </a:bodyPr>
            <a:lstStyle/>
            <a:p>
              <a:pPr algn="ctr"/>
              <a:r>
                <a:rPr lang="en-US" altLang="zh-CN" sz="2800">
                  <a:solidFill>
                    <a:schemeClr val="accent4">
                      <a:lumMod val="100000"/>
                    </a:schemeClr>
                  </a:solidFill>
                  <a:latin typeface="Impact" panose="020B0806030902050204" pitchFamily="34" charset="0"/>
                </a:rPr>
                <a:t>04</a:t>
              </a:r>
              <a:endParaRPr lang="en-US" altLang="zh-CN" sz="2800">
                <a:solidFill>
                  <a:schemeClr val="accent4">
                    <a:lumMod val="100000"/>
                  </a:schemeClr>
                </a:solidFill>
                <a:latin typeface="Impact" panose="020B0806030902050204" pitchFamily="34" charset="0"/>
              </a:endParaRPr>
            </a:p>
          </p:txBody>
        </p:sp>
        <p:cxnSp>
          <p:nvCxnSpPr>
            <p:cNvPr id="27" name="直接连接符 26"/>
            <p:cNvCxnSpPr/>
            <p:nvPr/>
          </p:nvCxnSpPr>
          <p:spPr>
            <a:xfrm>
              <a:off x="6227156" y="3794682"/>
              <a:ext cx="0" cy="519214"/>
            </a:xfrm>
            <a:prstGeom prst="line">
              <a:avLst/>
            </a:prstGeom>
            <a:ln w="28575"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is1ïḑè"/>
            <p:cNvSpPr/>
            <p:nvPr/>
          </p:nvSpPr>
          <p:spPr bwMode="auto">
            <a:xfrm>
              <a:off x="6313577" y="4071723"/>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model select</a:t>
              </a:r>
              <a:endParaRPr lang="en-US" altLang="zh-CN" sz="1100" dirty="0"/>
            </a:p>
          </p:txBody>
        </p:sp>
        <p:sp>
          <p:nvSpPr>
            <p:cNvPr id="29" name="îṩľîḓè"/>
            <p:cNvSpPr txBox="1"/>
            <p:nvPr/>
          </p:nvSpPr>
          <p:spPr bwMode="auto">
            <a:xfrm>
              <a:off x="6313577" y="3720160"/>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模型选择</a:t>
              </a:r>
              <a:endParaRPr lang="zh-CN" altLang="en-US" sz="1800" b="1" dirty="0"/>
            </a:p>
          </p:txBody>
        </p:sp>
        <p:sp>
          <p:nvSpPr>
            <p:cNvPr id="30" name="î$ļíḍê"/>
            <p:cNvSpPr txBox="1"/>
            <p:nvPr/>
          </p:nvSpPr>
          <p:spPr>
            <a:xfrm>
              <a:off x="5610256" y="4623183"/>
              <a:ext cx="514885" cy="461665"/>
            </a:xfrm>
            <a:prstGeom prst="rect">
              <a:avLst/>
            </a:prstGeom>
            <a:noFill/>
          </p:spPr>
          <p:txBody>
            <a:bodyPr wrap="none" anchor="ctr">
              <a:noAutofit/>
            </a:bodyPr>
            <a:lstStyle/>
            <a:p>
              <a:pPr algn="ctr"/>
              <a:r>
                <a:rPr lang="en-US" altLang="zh-CN" sz="2800">
                  <a:solidFill>
                    <a:schemeClr val="accent5">
                      <a:lumMod val="100000"/>
                    </a:schemeClr>
                  </a:solidFill>
                  <a:latin typeface="Impact" panose="020B0806030902050204" pitchFamily="34" charset="0"/>
                </a:rPr>
                <a:t>05</a:t>
              </a:r>
              <a:endParaRPr lang="en-US" altLang="zh-CN" sz="2800">
                <a:solidFill>
                  <a:schemeClr val="accent5">
                    <a:lumMod val="100000"/>
                  </a:schemeClr>
                </a:solidFill>
                <a:latin typeface="Impact" panose="020B0806030902050204" pitchFamily="34" charset="0"/>
              </a:endParaRPr>
            </a:p>
          </p:txBody>
        </p:sp>
        <p:cxnSp>
          <p:nvCxnSpPr>
            <p:cNvPr id="31" name="直接连接符 30"/>
            <p:cNvCxnSpPr/>
            <p:nvPr/>
          </p:nvCxnSpPr>
          <p:spPr>
            <a:xfrm>
              <a:off x="6232767" y="4594408"/>
              <a:ext cx="0" cy="519214"/>
            </a:xfrm>
            <a:prstGeom prst="line">
              <a:avLst/>
            </a:prstGeom>
            <a:ln w="28575"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ïṡļîḑé"/>
            <p:cNvSpPr/>
            <p:nvPr/>
          </p:nvSpPr>
          <p:spPr bwMode="auto">
            <a:xfrm>
              <a:off x="6319188" y="4871449"/>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Application case</a:t>
              </a:r>
              <a:endParaRPr lang="en-US" altLang="zh-CN" sz="1100" dirty="0"/>
            </a:p>
          </p:txBody>
        </p:sp>
        <p:sp>
          <p:nvSpPr>
            <p:cNvPr id="33" name="iśľîḍè"/>
            <p:cNvSpPr txBox="1"/>
            <p:nvPr/>
          </p:nvSpPr>
          <p:spPr bwMode="auto">
            <a:xfrm>
              <a:off x="6319188" y="4520521"/>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应用案例</a:t>
              </a:r>
              <a:endParaRPr lang="zh-CN" altLang="en-US" sz="1800" b="1" dirty="0"/>
            </a:p>
          </p:txBody>
        </p:sp>
        <p:sp>
          <p:nvSpPr>
            <p:cNvPr id="34" name="î$ľïḍe"/>
            <p:cNvSpPr txBox="1"/>
            <p:nvPr/>
          </p:nvSpPr>
          <p:spPr>
            <a:xfrm>
              <a:off x="5610256" y="5422908"/>
              <a:ext cx="516487" cy="461665"/>
            </a:xfrm>
            <a:prstGeom prst="rect">
              <a:avLst/>
            </a:prstGeom>
            <a:noFill/>
          </p:spPr>
          <p:txBody>
            <a:bodyPr wrap="none" anchor="ctr">
              <a:noAutofit/>
            </a:bodyPr>
            <a:lstStyle/>
            <a:p>
              <a:pPr algn="ctr"/>
              <a:r>
                <a:rPr lang="en-US" altLang="zh-CN" sz="2800">
                  <a:solidFill>
                    <a:schemeClr val="accent6">
                      <a:lumMod val="100000"/>
                    </a:schemeClr>
                  </a:solidFill>
                  <a:latin typeface="Impact" panose="020B0806030902050204" pitchFamily="34" charset="0"/>
                </a:rPr>
                <a:t>06</a:t>
              </a:r>
              <a:endParaRPr lang="en-US" altLang="zh-CN" sz="2800">
                <a:solidFill>
                  <a:schemeClr val="accent6">
                    <a:lumMod val="100000"/>
                  </a:schemeClr>
                </a:solidFill>
                <a:latin typeface="Impact" panose="020B0806030902050204" pitchFamily="34" charset="0"/>
              </a:endParaRPr>
            </a:p>
          </p:txBody>
        </p:sp>
        <p:cxnSp>
          <p:nvCxnSpPr>
            <p:cNvPr id="35" name="直接连接符 34"/>
            <p:cNvCxnSpPr/>
            <p:nvPr/>
          </p:nvCxnSpPr>
          <p:spPr>
            <a:xfrm>
              <a:off x="6233568" y="5394133"/>
              <a:ext cx="0" cy="519214"/>
            </a:xfrm>
            <a:prstGeom prst="line">
              <a:avLst/>
            </a:prstGeom>
            <a:ln w="28575" cap="flat" cmpd="sng" algn="ctr">
              <a:solidFill>
                <a:schemeClr val="accent6">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îṣļîḑe"/>
            <p:cNvSpPr/>
            <p:nvPr/>
          </p:nvSpPr>
          <p:spPr bwMode="auto">
            <a:xfrm>
              <a:off x="6319989" y="5671174"/>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 follow-up direction</a:t>
              </a:r>
              <a:endParaRPr lang="en-US" altLang="zh-CN" sz="1100" dirty="0"/>
            </a:p>
          </p:txBody>
        </p:sp>
        <p:sp>
          <p:nvSpPr>
            <p:cNvPr id="37" name="išľíḑe"/>
            <p:cNvSpPr txBox="1"/>
            <p:nvPr/>
          </p:nvSpPr>
          <p:spPr bwMode="auto">
            <a:xfrm>
              <a:off x="6319989" y="532024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项目</a:t>
              </a:r>
              <a:r>
                <a:rPr lang="zh-CN" altLang="en-US" sz="1800" b="1" dirty="0"/>
                <a:t>后续</a:t>
              </a:r>
              <a:r>
                <a:rPr lang="zh-CN" altLang="en-US" sz="1800" b="1" dirty="0"/>
                <a:t>方向</a:t>
              </a:r>
              <a:endParaRPr lang="zh-CN" altLang="en-US" sz="1800" b="1" dirty="0"/>
            </a:p>
          </p:txBody>
        </p:sp>
        <p:sp>
          <p:nvSpPr>
            <p:cNvPr id="38" name="îśḻídè"/>
            <p:cNvSpPr txBox="1"/>
            <p:nvPr/>
          </p:nvSpPr>
          <p:spPr bwMode="auto">
            <a:xfrm>
              <a:off x="1349230"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tx2"/>
                  </a:solidFill>
                </a:rPr>
                <a:t>content</a:t>
              </a:r>
              <a:endParaRPr lang="en-US" altLang="zh-CN" sz="4000" b="1" dirty="0">
                <a:solidFill>
                  <a:schemeClr val="tx2"/>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d24af4d3-2ce9-43ee-b8d4-1a224eca20f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69" y="1791183"/>
            <a:ext cx="11522075" cy="2865087"/>
            <a:chOff x="1" y="1821663"/>
            <a:chExt cx="11522075" cy="2865087"/>
          </a:xfrm>
        </p:grpSpPr>
        <p:sp>
          <p:nvSpPr>
            <p:cNvPr id="6" name="îṣ1iḋè"/>
            <p:cNvSpPr/>
            <p:nvPr/>
          </p:nvSpPr>
          <p:spPr>
            <a:xfrm>
              <a:off x="1" y="1839308"/>
              <a:ext cx="8075999" cy="2847442"/>
            </a:xfrm>
            <a:prstGeom prst="homePlate">
              <a:avLst>
                <a:gd name="adj" fmla="val 36237"/>
              </a:avLst>
            </a:prstGeom>
            <a:blipFill>
              <a:blip r:embed="rId2"/>
              <a:stretch>
                <a:fillRect t="-27231" b="-2698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ïşḻíďe"/>
            <p:cNvSpPr/>
            <p:nvPr/>
          </p:nvSpPr>
          <p:spPr>
            <a:xfrm>
              <a:off x="669924" y="1821663"/>
              <a:ext cx="6371076" cy="2865087"/>
            </a:xfrm>
            <a:prstGeom prst="rect">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ïŝlíḑè"/>
            <p:cNvSpPr txBox="1"/>
            <p:nvPr/>
          </p:nvSpPr>
          <p:spPr>
            <a:xfrm>
              <a:off x="8211000" y="3070020"/>
              <a:ext cx="3311076" cy="1468059"/>
            </a:xfrm>
            <a:prstGeom prst="rect">
              <a:avLst/>
            </a:prstGeom>
            <a:noFill/>
          </p:spPr>
          <p:txBody>
            <a:bodyPr wrap="square" lIns="90000" tIns="46800" rIns="90000" bIns="46800" rtlCol="0">
              <a:normAutofit/>
            </a:bodyPr>
            <a:lstStyle/>
            <a:p>
              <a:pPr>
                <a:lnSpc>
                  <a:spcPct val="150000"/>
                </a:lnSpc>
              </a:pPr>
              <a:r>
                <a:rPr lang="zh-CN" altLang="en-US" sz="1100" dirty="0"/>
                <a:t>在不同量级数据中根据算力以及目标要求选择模型</a:t>
              </a:r>
              <a:r>
                <a:rPr lang="en-US" altLang="zh-CN" sz="1100" dirty="0"/>
                <a:t>.</a:t>
              </a:r>
              <a:endParaRPr lang="en-US" altLang="zh-CN" sz="1200" b="1" dirty="0"/>
            </a:p>
          </p:txBody>
        </p:sp>
        <p:grpSp>
          <p:nvGrpSpPr>
            <p:cNvPr id="9" name="ïSliḓe"/>
            <p:cNvGrpSpPr/>
            <p:nvPr/>
          </p:nvGrpSpPr>
          <p:grpSpPr>
            <a:xfrm>
              <a:off x="1911000" y="2380194"/>
              <a:ext cx="689718" cy="689717"/>
              <a:chOff x="4755054" y="2276333"/>
              <a:chExt cx="689718" cy="689717"/>
            </a:xfrm>
          </p:grpSpPr>
          <p:sp>
            <p:nvSpPr>
              <p:cNvPr id="20" name="iš1idè"/>
              <p:cNvSpPr/>
              <p:nvPr/>
            </p:nvSpPr>
            <p:spPr>
              <a:xfrm>
                <a:off x="4755054" y="2276333"/>
                <a:ext cx="689718" cy="689717"/>
              </a:xfrm>
              <a:prstGeom prst="ellipse">
                <a:avLst/>
              </a:prstGeom>
              <a:solidFill>
                <a:schemeClr val="accent1"/>
              </a:solid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1" name="î$ḻîḑê"/>
              <p:cNvSpPr/>
              <p:nvPr/>
            </p:nvSpPr>
            <p:spPr bwMode="auto">
              <a:xfrm>
                <a:off x="4903676" y="2432408"/>
                <a:ext cx="392474" cy="377566"/>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sp>
        </p:grpSp>
        <p:grpSp>
          <p:nvGrpSpPr>
            <p:cNvPr id="10" name="iśḷîḓê"/>
            <p:cNvGrpSpPr/>
            <p:nvPr/>
          </p:nvGrpSpPr>
          <p:grpSpPr>
            <a:xfrm>
              <a:off x="743296" y="3225986"/>
              <a:ext cx="3025126" cy="1259258"/>
              <a:chOff x="2034459" y="3225986"/>
              <a:chExt cx="3025126" cy="1259258"/>
            </a:xfrm>
          </p:grpSpPr>
          <p:sp>
            <p:nvSpPr>
              <p:cNvPr id="18" name="îṣlïḍe"/>
              <p:cNvSpPr/>
              <p:nvPr/>
            </p:nvSpPr>
            <p:spPr bwMode="auto">
              <a:xfrm>
                <a:off x="2034459" y="3595318"/>
                <a:ext cx="3025126" cy="88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60000"/>
                  </a:lnSpc>
                  <a:spcBef>
                    <a:spcPct val="0"/>
                  </a:spcBef>
                </a:pPr>
                <a:endParaRPr lang="en-US" altLang="zh-CN" sz="900" dirty="0"/>
              </a:p>
            </p:txBody>
          </p:sp>
          <p:sp>
            <p:nvSpPr>
              <p:cNvPr id="19" name="íṩ1ïdè"/>
              <p:cNvSpPr txBox="1"/>
              <p:nvPr/>
            </p:nvSpPr>
            <p:spPr bwMode="auto">
              <a:xfrm>
                <a:off x="2034459" y="3225986"/>
                <a:ext cx="3025126"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800" b="1" dirty="0">
                    <a:solidFill>
                      <a:schemeClr val="accent1"/>
                    </a:solidFill>
                  </a:rPr>
                  <a:t>情感分类</a:t>
                </a:r>
                <a:endParaRPr lang="zh-CN" altLang="en-US" sz="1800" b="1" dirty="0">
                  <a:solidFill>
                    <a:schemeClr val="accent1"/>
                  </a:solidFill>
                </a:endParaRPr>
              </a:p>
            </p:txBody>
          </p:sp>
        </p:grpSp>
        <p:grpSp>
          <p:nvGrpSpPr>
            <p:cNvPr id="11" name="ïṣḷiḑê"/>
            <p:cNvGrpSpPr/>
            <p:nvPr/>
          </p:nvGrpSpPr>
          <p:grpSpPr>
            <a:xfrm>
              <a:off x="5191903" y="2380194"/>
              <a:ext cx="689718" cy="689717"/>
              <a:chOff x="4755054" y="2276333"/>
              <a:chExt cx="689718" cy="689717"/>
            </a:xfrm>
          </p:grpSpPr>
          <p:sp>
            <p:nvSpPr>
              <p:cNvPr id="16" name="íṡļiḍé"/>
              <p:cNvSpPr/>
              <p:nvPr/>
            </p:nvSpPr>
            <p:spPr>
              <a:xfrm>
                <a:off x="4755054" y="2276333"/>
                <a:ext cx="689718" cy="689717"/>
              </a:xfrm>
              <a:prstGeom prst="ellipse">
                <a:avLst/>
              </a:prstGeom>
              <a:solidFill>
                <a:schemeClr val="accent3"/>
              </a:solidFill>
              <a:ln w="762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17" name="iṣḻîḋê"/>
              <p:cNvSpPr/>
              <p:nvPr/>
            </p:nvSpPr>
            <p:spPr bwMode="auto">
              <a:xfrm>
                <a:off x="4903676" y="2432408"/>
                <a:ext cx="392474" cy="377566"/>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sp>
        </p:grpSp>
        <p:sp>
          <p:nvSpPr>
            <p:cNvPr id="15" name="î$ľiďè"/>
            <p:cNvSpPr txBox="1"/>
            <p:nvPr/>
          </p:nvSpPr>
          <p:spPr bwMode="auto">
            <a:xfrm>
              <a:off x="4024199" y="3225986"/>
              <a:ext cx="3025126"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800" b="1" dirty="0">
                  <a:solidFill>
                    <a:schemeClr val="accent3"/>
                  </a:solidFill>
                </a:rPr>
                <a:t>新闻标签</a:t>
              </a:r>
              <a:r>
                <a:rPr lang="zh-CN" altLang="en-US" sz="1800" b="1" dirty="0">
                  <a:solidFill>
                    <a:schemeClr val="accent3"/>
                  </a:solidFill>
                </a:rPr>
                <a:t>分类</a:t>
              </a:r>
              <a:endParaRPr lang="zh-CN" altLang="en-US" sz="1800" b="1" dirty="0">
                <a:solidFill>
                  <a:schemeClr val="accent3"/>
                </a:solidFill>
              </a:endParaRPr>
            </a:p>
          </p:txBody>
        </p:sp>
        <p:cxnSp>
          <p:nvCxnSpPr>
            <p:cNvPr id="13" name="直接连接符 12"/>
            <p:cNvCxnSpPr/>
            <p:nvPr/>
          </p:nvCxnSpPr>
          <p:spPr>
            <a:xfrm>
              <a:off x="3881324" y="3069911"/>
              <a:ext cx="0" cy="14153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项目后续方向</a:t>
            </a:r>
            <a:endParaRPr lang="zh-CN" altLang="en-US" b="0" dirty="0"/>
          </a:p>
        </p:txBody>
      </p:sp>
      <p:sp>
        <p:nvSpPr>
          <p:cNvPr id="3" name="文本占位符 2"/>
          <p:cNvSpPr>
            <a:spLocks noGrp="1"/>
          </p:cNvSpPr>
          <p:nvPr>
            <p:ph type="body" idx="1"/>
          </p:nvPr>
        </p:nvSpPr>
        <p:spPr/>
        <p:txBody>
          <a:bodyPr/>
          <a:lstStyle/>
          <a:p>
            <a:pPr>
              <a:lnSpc>
                <a:spcPct val="130000"/>
              </a:lnSpc>
            </a:pPr>
            <a:r>
              <a:rPr lang="en-US" altLang="zh-CN" dirty="0">
                <a:sym typeface="+mn-ea"/>
              </a:rPr>
              <a:t> follow-up direction</a:t>
            </a:r>
            <a:endParaRPr lang="zh-CN" altLang="en-US" dirty="0"/>
          </a:p>
        </p:txBody>
      </p:sp>
      <p:cxnSp>
        <p:nvCxnSpPr>
          <p:cNvPr id="9" name="直接连接符 8"/>
          <p:cNvCxnSpPr/>
          <p:nvPr/>
        </p:nvCxnSpPr>
        <p:spPr>
          <a:xfrm>
            <a:off x="770889" y="3209666"/>
            <a:ext cx="54228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70890" y="1843001"/>
            <a:ext cx="755400" cy="65679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/06</a:t>
            </a:r>
            <a:endParaRPr lang="en-US" altLang="zh-CN"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项目后续方向</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c8ddaa27-8dc8-4376-99a7-501c1e8133c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811836"/>
            <a:ext cx="11522075" cy="5046164"/>
            <a:chOff x="669925" y="1811835"/>
            <a:chExt cx="11522078" cy="5046165"/>
          </a:xfrm>
        </p:grpSpPr>
        <p:grpSp>
          <p:nvGrpSpPr>
            <p:cNvPr id="6" name="íśļidè"/>
            <p:cNvGrpSpPr/>
            <p:nvPr/>
          </p:nvGrpSpPr>
          <p:grpSpPr>
            <a:xfrm>
              <a:off x="669925" y="2041516"/>
              <a:ext cx="8486076" cy="601690"/>
              <a:chOff x="669925" y="2041516"/>
              <a:chExt cx="8486076" cy="601690"/>
            </a:xfrm>
          </p:grpSpPr>
          <p:sp>
            <p:nvSpPr>
              <p:cNvPr id="20" name="îŝḻíḑè"/>
              <p:cNvSpPr/>
              <p:nvPr/>
            </p:nvSpPr>
            <p:spPr>
              <a:xfrm>
                <a:off x="966001" y="2041516"/>
                <a:ext cx="8190000"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21" name="îṧļidê"/>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1</a:t>
                </a:r>
                <a:endParaRPr lang="en-US" sz="2000" i="0" u="none" strike="noStrike" cap="none" baseline="0" dirty="0">
                  <a:solidFill>
                    <a:schemeClr val="lt1"/>
                  </a:solidFill>
                  <a:latin typeface="Impact" panose="020B0806030902050204" pitchFamily="34" charset="0"/>
                </a:endParaRPr>
              </a:p>
            </p:txBody>
          </p:sp>
          <p:sp>
            <p:nvSpPr>
              <p:cNvPr id="22" name="ïṣľïḋe"/>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dirty="0"/>
                  <a:t>命名实体识别</a:t>
                </a:r>
                <a:endParaRPr lang="zh-CN" altLang="en-US" sz="1400" dirty="0"/>
              </a:p>
            </p:txBody>
          </p:sp>
        </p:grpSp>
        <p:grpSp>
          <p:nvGrpSpPr>
            <p:cNvPr id="7" name="iṣľiḋê"/>
            <p:cNvGrpSpPr/>
            <p:nvPr/>
          </p:nvGrpSpPr>
          <p:grpSpPr>
            <a:xfrm>
              <a:off x="1393529" y="3207875"/>
              <a:ext cx="7762472" cy="601690"/>
              <a:chOff x="669925" y="2041516"/>
              <a:chExt cx="7762472" cy="601690"/>
            </a:xfrm>
          </p:grpSpPr>
          <p:sp>
            <p:nvSpPr>
              <p:cNvPr id="17" name="îṩlîḓè"/>
              <p:cNvSpPr/>
              <p:nvPr/>
            </p:nvSpPr>
            <p:spPr>
              <a:xfrm>
                <a:off x="966001" y="2041516"/>
                <a:ext cx="7466396"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18" name="îṧļîde"/>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2</a:t>
                </a:r>
                <a:endParaRPr lang="en-US" sz="2000" i="0" u="none" strike="noStrike" cap="none" baseline="0" dirty="0">
                  <a:solidFill>
                    <a:schemeClr val="lt1"/>
                  </a:solidFill>
                  <a:latin typeface="Impact" panose="020B0806030902050204" pitchFamily="34" charset="0"/>
                </a:endParaRPr>
              </a:p>
            </p:txBody>
          </p:sp>
          <p:sp>
            <p:nvSpPr>
              <p:cNvPr id="19" name="ísļíďé"/>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dirty="0"/>
                  <a:t>在上一步基础上进行关系抽取</a:t>
                </a:r>
                <a:endParaRPr lang="zh-CN" altLang="en-US" sz="1400" dirty="0"/>
              </a:p>
            </p:txBody>
          </p:sp>
        </p:grpSp>
        <p:grpSp>
          <p:nvGrpSpPr>
            <p:cNvPr id="8" name="î$ḷîḋè"/>
            <p:cNvGrpSpPr/>
            <p:nvPr/>
          </p:nvGrpSpPr>
          <p:grpSpPr>
            <a:xfrm>
              <a:off x="2273658" y="4374234"/>
              <a:ext cx="6882343" cy="601690"/>
              <a:chOff x="669925" y="2041516"/>
              <a:chExt cx="6882343" cy="601690"/>
            </a:xfrm>
          </p:grpSpPr>
          <p:sp>
            <p:nvSpPr>
              <p:cNvPr id="14" name="ïṡľiḍé"/>
              <p:cNvSpPr/>
              <p:nvPr/>
            </p:nvSpPr>
            <p:spPr>
              <a:xfrm>
                <a:off x="966001" y="2041516"/>
                <a:ext cx="6586267"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15" name="íŝḻíḋè"/>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3</a:t>
                </a:r>
                <a:endParaRPr lang="en-US" sz="2000" i="0" u="none" strike="noStrike" cap="none" baseline="0" dirty="0">
                  <a:solidFill>
                    <a:schemeClr val="lt1"/>
                  </a:solidFill>
                  <a:latin typeface="Impact" panose="020B0806030902050204" pitchFamily="34" charset="0"/>
                </a:endParaRPr>
              </a:p>
            </p:txBody>
          </p:sp>
          <p:sp>
            <p:nvSpPr>
              <p:cNvPr id="16" name="îṧḻîḑè"/>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dirty="0"/>
                  <a:t>基于构建的关系图谱完成问答</a:t>
                </a:r>
                <a:endParaRPr lang="zh-CN" altLang="en-US" sz="1400" dirty="0"/>
              </a:p>
            </p:txBody>
          </p:sp>
        </p:grpSp>
        <p:grpSp>
          <p:nvGrpSpPr>
            <p:cNvPr id="9" name="işḻïḋé"/>
            <p:cNvGrpSpPr/>
            <p:nvPr/>
          </p:nvGrpSpPr>
          <p:grpSpPr>
            <a:xfrm>
              <a:off x="7381877" y="1811835"/>
              <a:ext cx="4810126" cy="5046165"/>
              <a:chOff x="7806768" y="2257578"/>
              <a:chExt cx="4385232" cy="4600422"/>
            </a:xfrm>
          </p:grpSpPr>
          <p:sp>
            <p:nvSpPr>
              <p:cNvPr id="10" name="iS1îḑê"/>
              <p:cNvSpPr/>
              <p:nvPr/>
            </p:nvSpPr>
            <p:spPr>
              <a:xfrm>
                <a:off x="7806768" y="2257578"/>
                <a:ext cx="3369878" cy="3369883"/>
              </a:xfrm>
              <a:prstGeom prst="ellipse">
                <a:avLst/>
              </a:prstGeom>
              <a:solidFill>
                <a:schemeClr val="tx2">
                  <a:lumMod val="40000"/>
                  <a:lumOff val="60000"/>
                  <a:alpha val="70000"/>
                </a:schemeClr>
              </a:solidFill>
              <a:ln>
                <a:noFill/>
              </a:ln>
            </p:spPr>
            <p:txBody>
              <a:bodyPr anchor="ctr"/>
              <a:lstStyle/>
              <a:p>
                <a:pPr algn="ctr"/>
              </a:p>
            </p:txBody>
          </p:sp>
          <p:sp>
            <p:nvSpPr>
              <p:cNvPr id="11" name="ïSḷíḓê"/>
              <p:cNvSpPr/>
              <p:nvPr/>
            </p:nvSpPr>
            <p:spPr>
              <a:xfrm>
                <a:off x="8014056" y="2466971"/>
                <a:ext cx="2959435" cy="2959436"/>
              </a:xfrm>
              <a:prstGeom prst="ellipse">
                <a:avLst/>
              </a:prstGeom>
              <a:blipFill>
                <a:blip r:embed="rId2"/>
                <a:stretch>
                  <a:fillRect l="-25145" r="-24949"/>
                </a:stretch>
              </a:blip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lt1"/>
                  </a:solidFill>
                </a:endParaRPr>
              </a:p>
            </p:txBody>
          </p:sp>
          <p:sp>
            <p:nvSpPr>
              <p:cNvPr id="12" name="iṥḷïdê"/>
              <p:cNvSpPr/>
              <p:nvPr/>
            </p:nvSpPr>
            <p:spPr>
              <a:xfrm>
                <a:off x="10447518" y="5136498"/>
                <a:ext cx="1744482" cy="1721502"/>
              </a:xfrm>
              <a:custGeom>
                <a:avLst/>
                <a:gdLst/>
                <a:ahLst/>
                <a:cxnLst/>
                <a:rect l="0" t="0" r="0" b="0"/>
                <a:pathLst>
                  <a:path w="120000" h="120000" extrusionOk="0">
                    <a:moveTo>
                      <a:pt x="19892" y="0"/>
                    </a:moveTo>
                    <a:lnTo>
                      <a:pt x="0" y="16747"/>
                    </a:lnTo>
                    <a:lnTo>
                      <a:pt x="86032" y="120000"/>
                    </a:lnTo>
                    <a:lnTo>
                      <a:pt x="120000" y="120000"/>
                    </a:lnTo>
                    <a:lnTo>
                      <a:pt x="19892" y="0"/>
                    </a:lnTo>
                    <a:close/>
                  </a:path>
                </a:pathLst>
              </a:custGeom>
              <a:solidFill>
                <a:schemeClr val="tx2">
                  <a:lumMod val="60000"/>
                  <a:lumOff val="40000"/>
                </a:schemeClr>
              </a:solidFill>
              <a:ln>
                <a:noFill/>
              </a:ln>
            </p:spPr>
            <p:txBody>
              <a:bodyPr anchor="ctr"/>
              <a:lstStyle/>
              <a:p>
                <a:pPr algn="ctr"/>
              </a:p>
            </p:txBody>
          </p:sp>
          <p:sp>
            <p:nvSpPr>
              <p:cNvPr id="13" name="ïṡ1îḋê"/>
              <p:cNvSpPr/>
              <p:nvPr/>
            </p:nvSpPr>
            <p:spPr>
              <a:xfrm>
                <a:off x="10332613" y="5025770"/>
                <a:ext cx="553637" cy="518122"/>
              </a:xfrm>
              <a:custGeom>
                <a:avLst/>
                <a:gdLst/>
                <a:ahLst/>
                <a:cxnLst/>
                <a:rect l="0" t="0" r="0" b="0"/>
                <a:pathLst>
                  <a:path w="120000" h="120000" extrusionOk="0">
                    <a:moveTo>
                      <a:pt x="91245" y="0"/>
                    </a:moveTo>
                    <a:lnTo>
                      <a:pt x="0" y="81454"/>
                    </a:lnTo>
                    <a:lnTo>
                      <a:pt x="28301" y="120000"/>
                    </a:lnTo>
                    <a:lnTo>
                      <a:pt x="28301" y="120000"/>
                    </a:lnTo>
                    <a:lnTo>
                      <a:pt x="36452" y="117575"/>
                    </a:lnTo>
                    <a:lnTo>
                      <a:pt x="44603" y="114181"/>
                    </a:lnTo>
                    <a:lnTo>
                      <a:pt x="51849" y="111030"/>
                    </a:lnTo>
                    <a:lnTo>
                      <a:pt x="58867" y="107151"/>
                    </a:lnTo>
                    <a:lnTo>
                      <a:pt x="65660" y="103030"/>
                    </a:lnTo>
                    <a:lnTo>
                      <a:pt x="72452" y="98909"/>
                    </a:lnTo>
                    <a:lnTo>
                      <a:pt x="78566" y="94303"/>
                    </a:lnTo>
                    <a:lnTo>
                      <a:pt x="84226" y="89454"/>
                    </a:lnTo>
                    <a:lnTo>
                      <a:pt x="90113" y="84121"/>
                    </a:lnTo>
                    <a:lnTo>
                      <a:pt x="95094" y="78787"/>
                    </a:lnTo>
                    <a:lnTo>
                      <a:pt x="100301" y="72484"/>
                    </a:lnTo>
                    <a:lnTo>
                      <a:pt x="104830" y="66666"/>
                    </a:lnTo>
                    <a:lnTo>
                      <a:pt x="109132" y="60121"/>
                    </a:lnTo>
                    <a:lnTo>
                      <a:pt x="112981" y="53090"/>
                    </a:lnTo>
                    <a:lnTo>
                      <a:pt x="116377" y="46060"/>
                    </a:lnTo>
                    <a:lnTo>
                      <a:pt x="120000" y="38545"/>
                    </a:lnTo>
                    <a:lnTo>
                      <a:pt x="91245" y="0"/>
                    </a:lnTo>
                    <a:close/>
                  </a:path>
                </a:pathLst>
              </a:custGeom>
              <a:solidFill>
                <a:schemeClr val="tx2">
                  <a:lumMod val="40000"/>
                  <a:lumOff val="60000"/>
                </a:schemeClr>
              </a:solidFill>
              <a:ln>
                <a:noFill/>
              </a:ln>
            </p:spPr>
            <p:txBody>
              <a:bodyPr anchor="ctr"/>
              <a:lstStyle/>
              <a:p>
                <a:pPr algn="ct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2268" y="2582329"/>
            <a:ext cx="3392009" cy="1251334"/>
          </a:xfrm>
        </p:spPr>
        <p:txBody>
          <a:bodyPr>
            <a:normAutofit/>
          </a:bodyPr>
          <a:lstStyle/>
          <a:p>
            <a:r>
              <a:rPr lang="en-US" altLang="zh-CN" dirty="0"/>
              <a:t>Thanks.</a:t>
            </a:r>
            <a:br>
              <a:rPr lang="en-US" altLang="zh-CN" dirty="0"/>
            </a:br>
            <a:endParaRPr lang="zh-CN" altLang="en-US" b="0" dirty="0"/>
          </a:p>
        </p:txBody>
      </p:sp>
      <p:sp>
        <p:nvSpPr>
          <p:cNvPr id="4" name="文本占位符 3"/>
          <p:cNvSpPr>
            <a:spLocks noGrp="1"/>
          </p:cNvSpPr>
          <p:nvPr>
            <p:ph type="body" sz="quarter" idx="17"/>
          </p:nvPr>
        </p:nvSpPr>
        <p:spPr>
          <a:xfrm>
            <a:off x="7622268" y="3997591"/>
            <a:ext cx="3392009" cy="310871"/>
          </a:xfrm>
        </p:spPr>
        <p:txBody>
          <a:bodyPr>
            <a:normAutofit fontScale="90000" lnSpcReduction="10000"/>
          </a:bodyPr>
          <a:lstStyle/>
          <a:p>
            <a:r>
              <a:rPr dirty="0"/>
              <a:t>李浩然</a:t>
            </a:r>
            <a:endParaRPr dirty="0"/>
          </a:p>
        </p:txBody>
      </p:sp>
      <p:sp>
        <p:nvSpPr>
          <p:cNvPr id="5" name="文本占位符 4"/>
          <p:cNvSpPr>
            <a:spLocks noGrp="1"/>
          </p:cNvSpPr>
          <p:nvPr>
            <p:ph type="body" sz="quarter" idx="18"/>
          </p:nvPr>
        </p:nvSpPr>
        <p:spPr>
          <a:xfrm>
            <a:off x="7622268" y="4313225"/>
            <a:ext cx="3392009" cy="310871"/>
          </a:xfrm>
        </p:spPr>
        <p:txBody>
          <a:bodyPr>
            <a:normAutofit fontScale="60000"/>
          </a:bodyPr>
          <a:lstStyle/>
          <a:p>
            <a:r>
              <a:rPr lang="en-US" altLang="zh-CN" dirty="0">
                <a:sym typeface="+mn-ea"/>
              </a:rPr>
              <a:t>https://github.com/axiom-technology-group/project_chris</a:t>
            </a:r>
            <a:endParaRPr lang="zh-CN" altLang="en-US" dirty="0"/>
          </a:p>
        </p:txBody>
      </p:sp>
      <p:sp>
        <p:nvSpPr>
          <p:cNvPr id="6" name="文本框 76"/>
          <p:cNvSpPr txBox="1"/>
          <p:nvPr/>
        </p:nvSpPr>
        <p:spPr>
          <a:xfrm>
            <a:off x="7715635" y="1747121"/>
            <a:ext cx="3298642" cy="6643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chemeClr val="bg1"/>
                </a:solidFill>
                <a:latin typeface="+mn-lt"/>
              </a:rPr>
              <a:t>THANKS</a:t>
            </a:r>
            <a:endParaRPr lang="zh-CN" altLang="en-US" sz="16600" b="1" dirty="0">
              <a:solidFill>
                <a:schemeClr val="bg1"/>
              </a:solidFill>
              <a:latin typeface="+mn-lt"/>
            </a:endParaRPr>
          </a:p>
        </p:txBody>
      </p:sp>
      <p:cxnSp>
        <p:nvCxnSpPr>
          <p:cNvPr id="11" name="直接连接符 10"/>
          <p:cNvCxnSpPr/>
          <p:nvPr/>
        </p:nvCxnSpPr>
        <p:spPr>
          <a:xfrm flipH="1">
            <a:off x="7622268" y="2565400"/>
            <a:ext cx="33920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数据获取</a:t>
            </a:r>
            <a:endParaRPr lang="zh-CN" altLang="en-US" dirty="0"/>
          </a:p>
        </p:txBody>
      </p:sp>
      <p:sp>
        <p:nvSpPr>
          <p:cNvPr id="3" name="文本占位符 2"/>
          <p:cNvSpPr>
            <a:spLocks noGrp="1"/>
          </p:cNvSpPr>
          <p:nvPr>
            <p:ph type="body" idx="1"/>
          </p:nvPr>
        </p:nvSpPr>
        <p:spPr/>
        <p:txBody>
          <a:bodyPr/>
          <a:lstStyle/>
          <a:p>
            <a:pPr>
              <a:lnSpc>
                <a:spcPct val="130000"/>
              </a:lnSpc>
            </a:pPr>
            <a:r>
              <a:rPr lang="en-US" altLang="zh-CN" dirty="0">
                <a:sym typeface="+mn-ea"/>
              </a:rPr>
              <a:t>Data collection</a:t>
            </a:r>
            <a:endParaRPr lang="zh-CN" altLang="en-US" dirty="0"/>
          </a:p>
        </p:txBody>
      </p:sp>
      <p:cxnSp>
        <p:nvCxnSpPr>
          <p:cNvPr id="9" name="直接连接符 8"/>
          <p:cNvCxnSpPr/>
          <p:nvPr/>
        </p:nvCxnSpPr>
        <p:spPr>
          <a:xfrm>
            <a:off x="770889" y="3209666"/>
            <a:ext cx="54228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70890" y="1842366"/>
            <a:ext cx="755400" cy="65679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数据获取来源</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8" name="ï$lïďe"/>
          <p:cNvSpPr txBox="1"/>
          <p:nvPr/>
        </p:nvSpPr>
        <p:spPr>
          <a:xfrm>
            <a:off x="2515870" y="1179830"/>
            <a:ext cx="7158990" cy="445770"/>
          </a:xfrm>
          <a:prstGeom prst="rect">
            <a:avLst/>
          </a:prstGeom>
          <a:noFill/>
        </p:spPr>
        <p:txBody>
          <a:bodyPr wrap="square" lIns="90000" tIns="46800" rIns="90000" bIns="46800" rtlCol="0">
            <a:noAutofit/>
          </a:bodyPr>
          <a:lstStyle/>
          <a:p>
            <a:pPr algn="ctr">
              <a:lnSpc>
                <a:spcPct val="150000"/>
              </a:lnSpc>
            </a:pPr>
            <a:r>
              <a:rPr lang="zh-CN" altLang="en-US" sz="2000" b="1" dirty="0"/>
              <a:t>公开数据集</a:t>
            </a:r>
            <a:r>
              <a:rPr lang="en-US" altLang="zh-CN" sz="2000" b="1" dirty="0"/>
              <a:t>+</a:t>
            </a:r>
            <a:r>
              <a:rPr lang="zh-CN" altLang="en-US" sz="2000" b="1" dirty="0"/>
              <a:t>自建数据集</a:t>
            </a:r>
            <a:endParaRPr lang="en-US" altLang="zh-CN" sz="2000" b="1" dirty="0"/>
          </a:p>
          <a:p>
            <a:pPr algn="ctr">
              <a:lnSpc>
                <a:spcPct val="150000"/>
              </a:lnSpc>
            </a:pPr>
            <a:endParaRPr lang="en-US" altLang="zh-CN" sz="2000" b="1" dirty="0"/>
          </a:p>
        </p:txBody>
      </p:sp>
      <p:pic>
        <p:nvPicPr>
          <p:cNvPr id="20" name="图片 19" descr="1"/>
          <p:cNvPicPr>
            <a:picLocks noChangeAspect="1"/>
          </p:cNvPicPr>
          <p:nvPr/>
        </p:nvPicPr>
        <p:blipFill>
          <a:blip r:embed="rId1"/>
          <a:stretch>
            <a:fillRect/>
          </a:stretch>
        </p:blipFill>
        <p:spPr>
          <a:xfrm>
            <a:off x="1084580" y="2054860"/>
            <a:ext cx="3825240" cy="3916680"/>
          </a:xfrm>
          <a:prstGeom prst="rect">
            <a:avLst/>
          </a:prstGeom>
        </p:spPr>
      </p:pic>
      <p:pic>
        <p:nvPicPr>
          <p:cNvPr id="21" name="图片 20" descr="2"/>
          <p:cNvPicPr>
            <a:picLocks noChangeAspect="1"/>
          </p:cNvPicPr>
          <p:nvPr/>
        </p:nvPicPr>
        <p:blipFill>
          <a:blip r:embed="rId2"/>
          <a:stretch>
            <a:fillRect/>
          </a:stretch>
        </p:blipFill>
        <p:spPr>
          <a:xfrm>
            <a:off x="8524875" y="4357370"/>
            <a:ext cx="1404620" cy="1404620"/>
          </a:xfrm>
          <a:prstGeom prst="rect">
            <a:avLst/>
          </a:prstGeom>
        </p:spPr>
      </p:pic>
      <p:pic>
        <p:nvPicPr>
          <p:cNvPr id="22" name="图片 21" descr="3"/>
          <p:cNvPicPr>
            <a:picLocks noChangeAspect="1"/>
          </p:cNvPicPr>
          <p:nvPr/>
        </p:nvPicPr>
        <p:blipFill>
          <a:blip r:embed="rId3"/>
          <a:stretch>
            <a:fillRect/>
          </a:stretch>
        </p:blipFill>
        <p:spPr>
          <a:xfrm>
            <a:off x="6050915" y="3221355"/>
            <a:ext cx="2168525" cy="2168525"/>
          </a:xfrm>
          <a:prstGeom prst="rect">
            <a:avLst/>
          </a:prstGeom>
        </p:spPr>
      </p:pic>
      <p:pic>
        <p:nvPicPr>
          <p:cNvPr id="23" name="图片 22" descr="3"/>
          <p:cNvPicPr>
            <a:picLocks noChangeAspect="1"/>
          </p:cNvPicPr>
          <p:nvPr/>
        </p:nvPicPr>
        <p:blipFill>
          <a:blip r:embed="rId4"/>
          <a:stretch>
            <a:fillRect/>
          </a:stretch>
        </p:blipFill>
        <p:spPr>
          <a:xfrm>
            <a:off x="8610600" y="2650490"/>
            <a:ext cx="1045210" cy="1045210"/>
          </a:xfrm>
          <a:prstGeom prst="rect">
            <a:avLst/>
          </a:prstGeom>
        </p:spPr>
      </p:pic>
      <p:pic>
        <p:nvPicPr>
          <p:cNvPr id="24" name="图片 23" descr="4"/>
          <p:cNvPicPr>
            <a:picLocks noChangeAspect="1"/>
          </p:cNvPicPr>
          <p:nvPr/>
        </p:nvPicPr>
        <p:blipFill>
          <a:blip r:embed="rId5"/>
          <a:stretch>
            <a:fillRect/>
          </a:stretch>
        </p:blipFill>
        <p:spPr>
          <a:xfrm>
            <a:off x="6639560" y="2339340"/>
            <a:ext cx="1156970" cy="11569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数据预处理</a:t>
            </a:r>
            <a:endParaRPr lang="zh-CN" altLang="en-US" dirty="0"/>
          </a:p>
        </p:txBody>
      </p:sp>
      <p:sp>
        <p:nvSpPr>
          <p:cNvPr id="3" name="文本占位符 2"/>
          <p:cNvSpPr>
            <a:spLocks noGrp="1"/>
          </p:cNvSpPr>
          <p:nvPr>
            <p:ph type="body" idx="1"/>
          </p:nvPr>
        </p:nvSpPr>
        <p:spPr/>
        <p:txBody>
          <a:bodyPr/>
          <a:lstStyle/>
          <a:p>
            <a:pPr>
              <a:lnSpc>
                <a:spcPct val="130000"/>
              </a:lnSpc>
            </a:pPr>
            <a:r>
              <a:rPr lang="en-US" altLang="zh-CN" dirty="0">
                <a:sym typeface="+mn-ea"/>
              </a:rPr>
              <a:t>Data preprocessing</a:t>
            </a:r>
            <a:endParaRPr lang="zh-CN" altLang="en-US" dirty="0"/>
          </a:p>
        </p:txBody>
      </p:sp>
      <p:cxnSp>
        <p:nvCxnSpPr>
          <p:cNvPr id="9" name="直接连接符 8"/>
          <p:cNvCxnSpPr/>
          <p:nvPr/>
        </p:nvCxnSpPr>
        <p:spPr>
          <a:xfrm>
            <a:off x="770889" y="3209666"/>
            <a:ext cx="54228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70890" y="1842366"/>
            <a:ext cx="755400" cy="65679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数据预处理步骤</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d8de0ab-3dad-4098-896f-7ce913f98de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97260" y="1603685"/>
            <a:ext cx="10754446" cy="4559625"/>
            <a:chOff x="716945" y="1584000"/>
            <a:chExt cx="10754446" cy="4559625"/>
          </a:xfrm>
        </p:grpSpPr>
        <p:sp>
          <p:nvSpPr>
            <p:cNvPr id="6" name="íşļíḋè"/>
            <p:cNvSpPr/>
            <p:nvPr/>
          </p:nvSpPr>
          <p:spPr bwMode="auto">
            <a:xfrm>
              <a:off x="9616547" y="2230528"/>
              <a:ext cx="1287873" cy="1357113"/>
            </a:xfrm>
            <a:prstGeom prst="rect">
              <a:avLst/>
            </a:prstGeom>
            <a:solidFill>
              <a:schemeClr val="accent1"/>
            </a:solidFill>
            <a:ln>
              <a:noFill/>
            </a:ln>
            <a:effectLst/>
          </p:spPr>
          <p:txBody>
            <a:bodyPr anchor="ctr"/>
            <a:lstStyle/>
            <a:p>
              <a:pPr algn="ctr"/>
            </a:p>
          </p:txBody>
        </p:sp>
        <p:sp>
          <p:nvSpPr>
            <p:cNvPr id="7" name="íş1íḋé"/>
            <p:cNvSpPr/>
            <p:nvPr/>
          </p:nvSpPr>
          <p:spPr bwMode="auto">
            <a:xfrm>
              <a:off x="1457018" y="2264413"/>
              <a:ext cx="941671" cy="991869"/>
            </a:xfrm>
            <a:prstGeom prst="rect">
              <a:avLst/>
            </a:prstGeom>
            <a:solidFill>
              <a:schemeClr val="accent1"/>
            </a:solidFill>
            <a:ln>
              <a:noFill/>
            </a:ln>
            <a:effectLst/>
          </p:spPr>
          <p:txBody>
            <a:bodyPr anchor="ctr"/>
            <a:lstStyle/>
            <a:p>
              <a:pPr algn="ctr"/>
              <a:endParaRPr dirty="0"/>
            </a:p>
          </p:txBody>
        </p:sp>
        <p:sp>
          <p:nvSpPr>
            <p:cNvPr id="8" name="ïṥļíďe"/>
            <p:cNvSpPr/>
            <p:nvPr/>
          </p:nvSpPr>
          <p:spPr bwMode="auto">
            <a:xfrm>
              <a:off x="1388722" y="2317775"/>
              <a:ext cx="9365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algn="ctr"/>
              <a:r>
                <a:rPr lang="en-US" sz="2400" dirty="0">
                  <a:solidFill>
                    <a:schemeClr val="bg1"/>
                  </a:solidFill>
                  <a:latin typeface="Impact" panose="020B0806030902050204" pitchFamily="34" charset="0"/>
                </a:rPr>
                <a:t>01</a:t>
              </a:r>
              <a:endParaRPr lang="en-US" sz="2400" dirty="0">
                <a:solidFill>
                  <a:schemeClr val="bg1"/>
                </a:solidFill>
                <a:latin typeface="Impact" panose="020B0806030902050204" pitchFamily="34" charset="0"/>
              </a:endParaRPr>
            </a:p>
          </p:txBody>
        </p:sp>
        <p:sp>
          <p:nvSpPr>
            <p:cNvPr id="9" name="îs1iďé"/>
            <p:cNvSpPr/>
            <p:nvPr/>
          </p:nvSpPr>
          <p:spPr>
            <a:xfrm>
              <a:off x="1453329" y="2955413"/>
              <a:ext cx="941670" cy="49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10" name="îṥḷïḍe"/>
            <p:cNvGrpSpPr/>
            <p:nvPr/>
          </p:nvGrpSpPr>
          <p:grpSpPr>
            <a:xfrm>
              <a:off x="6770880" y="1584000"/>
              <a:ext cx="1561579" cy="1583875"/>
              <a:chOff x="6824437" y="1584000"/>
              <a:chExt cx="1561579" cy="1583875"/>
            </a:xfrm>
          </p:grpSpPr>
          <p:sp>
            <p:nvSpPr>
              <p:cNvPr id="38" name="iś1ide"/>
              <p:cNvSpPr/>
              <p:nvPr/>
            </p:nvSpPr>
            <p:spPr bwMode="auto">
              <a:xfrm>
                <a:off x="6883495" y="1584000"/>
                <a:ext cx="1502520" cy="1583875"/>
              </a:xfrm>
              <a:prstGeom prst="rect">
                <a:avLst/>
              </a:prstGeom>
              <a:solidFill>
                <a:schemeClr val="accent3"/>
              </a:solidFill>
              <a:ln>
                <a:noFill/>
              </a:ln>
              <a:effectLst/>
            </p:spPr>
            <p:txBody>
              <a:bodyPr anchor="ctr"/>
              <a:lstStyle/>
              <a:p>
                <a:pPr algn="ctr"/>
              </a:p>
            </p:txBody>
          </p:sp>
          <p:sp>
            <p:nvSpPr>
              <p:cNvPr id="39" name="íś1ïḋe"/>
              <p:cNvSpPr/>
              <p:nvPr/>
            </p:nvSpPr>
            <p:spPr bwMode="auto">
              <a:xfrm>
                <a:off x="6880914" y="1926250"/>
                <a:ext cx="1505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algn="ctr"/>
                <a:r>
                  <a:rPr lang="en-US" sz="2400" spc="-113" dirty="0">
                    <a:solidFill>
                      <a:schemeClr val="bg1"/>
                    </a:solidFill>
                    <a:latin typeface="Impact" panose="020B0806030902050204" pitchFamily="34" charset="0"/>
                  </a:rPr>
                  <a:t>03</a:t>
                </a:r>
                <a:endParaRPr lang="en-US" sz="2400" spc="-113" dirty="0">
                  <a:solidFill>
                    <a:schemeClr val="bg1"/>
                  </a:solidFill>
                  <a:latin typeface="Impact" panose="020B0806030902050204" pitchFamily="34" charset="0"/>
                </a:endParaRPr>
              </a:p>
            </p:txBody>
          </p:sp>
          <p:sp>
            <p:nvSpPr>
              <p:cNvPr id="40" name="ï$ļïḑè"/>
              <p:cNvSpPr/>
              <p:nvPr/>
            </p:nvSpPr>
            <p:spPr>
              <a:xfrm>
                <a:off x="6824437" y="2855427"/>
                <a:ext cx="1561578" cy="49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1" name="íSlïḓê"/>
            <p:cNvSpPr/>
            <p:nvPr/>
          </p:nvSpPr>
          <p:spPr bwMode="auto">
            <a:xfrm>
              <a:off x="9629597" y="2479928"/>
              <a:ext cx="1261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algn="ctr"/>
              <a:r>
                <a:rPr lang="en-US" sz="2400" dirty="0">
                  <a:solidFill>
                    <a:schemeClr val="bg1"/>
                  </a:solidFill>
                  <a:latin typeface="Impact" panose="020B0806030902050204" pitchFamily="34" charset="0"/>
                </a:rPr>
                <a:t>04</a:t>
              </a:r>
              <a:endParaRPr lang="en-US" sz="2400" dirty="0">
                <a:solidFill>
                  <a:schemeClr val="bg1"/>
                </a:solidFill>
                <a:latin typeface="Impact" panose="020B0806030902050204" pitchFamily="34" charset="0"/>
              </a:endParaRPr>
            </a:p>
          </p:txBody>
        </p:sp>
        <p:sp>
          <p:nvSpPr>
            <p:cNvPr id="12" name="îSliḍe"/>
            <p:cNvSpPr/>
            <p:nvPr/>
          </p:nvSpPr>
          <p:spPr bwMode="auto">
            <a:xfrm>
              <a:off x="7391833" y="3300073"/>
              <a:ext cx="319672" cy="461080"/>
            </a:xfrm>
            <a:custGeom>
              <a:avLst/>
              <a:gdLst>
                <a:gd name="T0" fmla="*/ 958 w 4522"/>
                <a:gd name="T1" fmla="*/ 5339 h 6532"/>
                <a:gd name="T2" fmla="*/ 1274 w 4522"/>
                <a:gd name="T3" fmla="*/ 5052 h 6532"/>
                <a:gd name="T4" fmla="*/ 1646 w 4522"/>
                <a:gd name="T5" fmla="*/ 5261 h 6532"/>
                <a:gd name="T6" fmla="*/ 1560 w 4522"/>
                <a:gd name="T7" fmla="*/ 5677 h 6532"/>
                <a:gd name="T8" fmla="*/ 1136 w 4522"/>
                <a:gd name="T9" fmla="*/ 5725 h 6532"/>
                <a:gd name="T10" fmla="*/ 2381 w 4522"/>
                <a:gd name="T11" fmla="*/ 5245 h 6532"/>
                <a:gd name="T12" fmla="*/ 2140 w 4522"/>
                <a:gd name="T13" fmla="*/ 5245 h 6532"/>
                <a:gd name="T14" fmla="*/ 2065 w 4522"/>
                <a:gd name="T15" fmla="*/ 5473 h 6532"/>
                <a:gd name="T16" fmla="*/ 2260 w 4522"/>
                <a:gd name="T17" fmla="*/ 5615 h 6532"/>
                <a:gd name="T18" fmla="*/ 2454 w 4522"/>
                <a:gd name="T19" fmla="*/ 5473 h 6532"/>
                <a:gd name="T20" fmla="*/ 3538 w 4522"/>
                <a:gd name="T21" fmla="*/ 5260 h 6532"/>
                <a:gd name="T22" fmla="*/ 3166 w 4522"/>
                <a:gd name="T23" fmla="*/ 5051 h 6532"/>
                <a:gd name="T24" fmla="*/ 2850 w 4522"/>
                <a:gd name="T25" fmla="*/ 5337 h 6532"/>
                <a:gd name="T26" fmla="*/ 3028 w 4522"/>
                <a:gd name="T27" fmla="*/ 5725 h 6532"/>
                <a:gd name="T28" fmla="*/ 3452 w 4522"/>
                <a:gd name="T29" fmla="*/ 5677 h 6532"/>
                <a:gd name="T30" fmla="*/ 3538 w 4522"/>
                <a:gd name="T31" fmla="*/ 5260 h 6532"/>
                <a:gd name="T32" fmla="*/ 1456 w 4522"/>
                <a:gd name="T33" fmla="*/ 6045 h 6532"/>
                <a:gd name="T34" fmla="*/ 1541 w 4522"/>
                <a:gd name="T35" fmla="*/ 6463 h 6532"/>
                <a:gd name="T36" fmla="*/ 1965 w 4522"/>
                <a:gd name="T37" fmla="*/ 6511 h 6532"/>
                <a:gd name="T38" fmla="*/ 2142 w 4522"/>
                <a:gd name="T39" fmla="*/ 6123 h 6532"/>
                <a:gd name="T40" fmla="*/ 1826 w 4522"/>
                <a:gd name="T41" fmla="*/ 5836 h 6532"/>
                <a:gd name="T42" fmla="*/ 2614 w 4522"/>
                <a:gd name="T43" fmla="*/ 6031 h 6532"/>
                <a:gd name="T44" fmla="*/ 2540 w 4522"/>
                <a:gd name="T45" fmla="*/ 6259 h 6532"/>
                <a:gd name="T46" fmla="*/ 2734 w 4522"/>
                <a:gd name="T47" fmla="*/ 6400 h 6532"/>
                <a:gd name="T48" fmla="*/ 2929 w 4522"/>
                <a:gd name="T49" fmla="*/ 6259 h 6532"/>
                <a:gd name="T50" fmla="*/ 2854 w 4522"/>
                <a:gd name="T51" fmla="*/ 6031 h 6532"/>
                <a:gd name="T52" fmla="*/ 4368 w 4522"/>
                <a:gd name="T53" fmla="*/ 3957 h 6532"/>
                <a:gd name="T54" fmla="*/ 3573 w 4522"/>
                <a:gd name="T55" fmla="*/ 4572 h 6532"/>
                <a:gd name="T56" fmla="*/ 4153 w 4522"/>
                <a:gd name="T57" fmla="*/ 4253 h 6532"/>
                <a:gd name="T58" fmla="*/ 154 w 4522"/>
                <a:gd name="T59" fmla="*/ 4515 h 6532"/>
                <a:gd name="T60" fmla="*/ 949 w 4522"/>
                <a:gd name="T61" fmla="*/ 3900 h 6532"/>
                <a:gd name="T62" fmla="*/ 369 w 4522"/>
                <a:gd name="T63" fmla="*/ 4219 h 6532"/>
                <a:gd name="T64" fmla="*/ 0 w 4522"/>
                <a:gd name="T65" fmla="*/ 1135 h 6532"/>
                <a:gd name="T66" fmla="*/ 918 w 4522"/>
                <a:gd name="T67" fmla="*/ 0 h 6532"/>
                <a:gd name="T68" fmla="*/ 4522 w 4522"/>
                <a:gd name="T69" fmla="*/ 429 h 6532"/>
                <a:gd name="T70" fmla="*/ 3485 w 4522"/>
                <a:gd name="T71" fmla="*/ 2053 h 6532"/>
                <a:gd name="T72" fmla="*/ 2874 w 4522"/>
                <a:gd name="T73" fmla="*/ 3389 h 6532"/>
                <a:gd name="T74" fmla="*/ 3340 w 4522"/>
                <a:gd name="T75" fmla="*/ 3815 h 6532"/>
                <a:gd name="T76" fmla="*/ 1184 w 4522"/>
                <a:gd name="T77" fmla="*/ 3815 h 6532"/>
                <a:gd name="T78" fmla="*/ 1649 w 4522"/>
                <a:gd name="T79" fmla="*/ 3389 h 6532"/>
                <a:gd name="T80" fmla="*/ 1038 w 4522"/>
                <a:gd name="T81" fmla="*/ 2053 h 6532"/>
                <a:gd name="T82" fmla="*/ 3601 w 4522"/>
                <a:gd name="T83" fmla="*/ 1589 h 6532"/>
                <a:gd name="T84" fmla="*/ 4057 w 4522"/>
                <a:gd name="T85" fmla="*/ 896 h 6532"/>
                <a:gd name="T86" fmla="*/ 3601 w 4522"/>
                <a:gd name="T87" fmla="*/ 1589 h 6532"/>
                <a:gd name="T88" fmla="*/ 2634 w 4522"/>
                <a:gd name="T89" fmla="*/ 4320 h 6532"/>
                <a:gd name="T90" fmla="*/ 1642 w 4522"/>
                <a:gd name="T91" fmla="*/ 1317 h 6532"/>
                <a:gd name="T92" fmla="*/ 2338 w 4522"/>
                <a:gd name="T93" fmla="*/ 1545 h 6532"/>
                <a:gd name="T94" fmla="*/ 2104 w 4522"/>
                <a:gd name="T95" fmla="*/ 1309 h 6532"/>
                <a:gd name="T96" fmla="*/ 465 w 4522"/>
                <a:gd name="T97" fmla="*/ 1135 h 6532"/>
                <a:gd name="T98" fmla="*/ 918 w 4522"/>
                <a:gd name="T99" fmla="*/ 1500 h 6532"/>
                <a:gd name="T100" fmla="*/ 465 w 4522"/>
                <a:gd name="T101" fmla="*/ 1135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2" h="6532">
                  <a:moveTo>
                    <a:pt x="1069" y="5679"/>
                  </a:moveTo>
                  <a:lnTo>
                    <a:pt x="1120" y="5475"/>
                  </a:lnTo>
                  <a:lnTo>
                    <a:pt x="958" y="5339"/>
                  </a:lnTo>
                  <a:cubicBezTo>
                    <a:pt x="928" y="5313"/>
                    <a:pt x="944" y="5264"/>
                    <a:pt x="984" y="5261"/>
                  </a:cubicBezTo>
                  <a:lnTo>
                    <a:pt x="1194" y="5247"/>
                  </a:lnTo>
                  <a:lnTo>
                    <a:pt x="1274" y="5052"/>
                  </a:lnTo>
                  <a:cubicBezTo>
                    <a:pt x="1289" y="5015"/>
                    <a:pt x="1341" y="5015"/>
                    <a:pt x="1356" y="5052"/>
                  </a:cubicBezTo>
                  <a:lnTo>
                    <a:pt x="1436" y="5247"/>
                  </a:lnTo>
                  <a:lnTo>
                    <a:pt x="1646" y="5261"/>
                  </a:lnTo>
                  <a:cubicBezTo>
                    <a:pt x="1686" y="5264"/>
                    <a:pt x="1702" y="5313"/>
                    <a:pt x="1672" y="5339"/>
                  </a:cubicBezTo>
                  <a:lnTo>
                    <a:pt x="1509" y="5473"/>
                  </a:lnTo>
                  <a:lnTo>
                    <a:pt x="1560" y="5677"/>
                  </a:lnTo>
                  <a:cubicBezTo>
                    <a:pt x="1569" y="5716"/>
                    <a:pt x="1528" y="5747"/>
                    <a:pt x="1493" y="5725"/>
                  </a:cubicBezTo>
                  <a:lnTo>
                    <a:pt x="1314" y="5615"/>
                  </a:lnTo>
                  <a:lnTo>
                    <a:pt x="1136" y="5725"/>
                  </a:lnTo>
                  <a:cubicBezTo>
                    <a:pt x="1101" y="5748"/>
                    <a:pt x="1058" y="5717"/>
                    <a:pt x="1069" y="5679"/>
                  </a:cubicBezTo>
                  <a:close/>
                  <a:moveTo>
                    <a:pt x="2592" y="5260"/>
                  </a:moveTo>
                  <a:lnTo>
                    <a:pt x="2381" y="5245"/>
                  </a:lnTo>
                  <a:lnTo>
                    <a:pt x="2301" y="5051"/>
                  </a:lnTo>
                  <a:cubicBezTo>
                    <a:pt x="2286" y="5013"/>
                    <a:pt x="2234" y="5013"/>
                    <a:pt x="2220" y="5051"/>
                  </a:cubicBezTo>
                  <a:lnTo>
                    <a:pt x="2140" y="5245"/>
                  </a:lnTo>
                  <a:lnTo>
                    <a:pt x="1929" y="5260"/>
                  </a:lnTo>
                  <a:cubicBezTo>
                    <a:pt x="1889" y="5263"/>
                    <a:pt x="1873" y="5312"/>
                    <a:pt x="1904" y="5337"/>
                  </a:cubicBezTo>
                  <a:lnTo>
                    <a:pt x="2065" y="5473"/>
                  </a:lnTo>
                  <a:lnTo>
                    <a:pt x="2014" y="5677"/>
                  </a:lnTo>
                  <a:cubicBezTo>
                    <a:pt x="2005" y="5716"/>
                    <a:pt x="2046" y="5747"/>
                    <a:pt x="2081" y="5725"/>
                  </a:cubicBezTo>
                  <a:lnTo>
                    <a:pt x="2260" y="5615"/>
                  </a:lnTo>
                  <a:lnTo>
                    <a:pt x="2438" y="5725"/>
                  </a:lnTo>
                  <a:cubicBezTo>
                    <a:pt x="2472" y="5747"/>
                    <a:pt x="2514" y="5716"/>
                    <a:pt x="2505" y="5677"/>
                  </a:cubicBezTo>
                  <a:lnTo>
                    <a:pt x="2454" y="5473"/>
                  </a:lnTo>
                  <a:lnTo>
                    <a:pt x="2616" y="5337"/>
                  </a:lnTo>
                  <a:cubicBezTo>
                    <a:pt x="2648" y="5312"/>
                    <a:pt x="2632" y="5263"/>
                    <a:pt x="2592" y="5260"/>
                  </a:cubicBezTo>
                  <a:close/>
                  <a:moveTo>
                    <a:pt x="3538" y="5260"/>
                  </a:moveTo>
                  <a:lnTo>
                    <a:pt x="3328" y="5245"/>
                  </a:lnTo>
                  <a:lnTo>
                    <a:pt x="3248" y="5051"/>
                  </a:lnTo>
                  <a:cubicBezTo>
                    <a:pt x="3233" y="5013"/>
                    <a:pt x="3181" y="5013"/>
                    <a:pt x="3166" y="5051"/>
                  </a:cubicBezTo>
                  <a:lnTo>
                    <a:pt x="3086" y="5245"/>
                  </a:lnTo>
                  <a:lnTo>
                    <a:pt x="2876" y="5260"/>
                  </a:lnTo>
                  <a:cubicBezTo>
                    <a:pt x="2836" y="5263"/>
                    <a:pt x="2820" y="5312"/>
                    <a:pt x="2850" y="5337"/>
                  </a:cubicBezTo>
                  <a:lnTo>
                    <a:pt x="3012" y="5473"/>
                  </a:lnTo>
                  <a:lnTo>
                    <a:pt x="2961" y="5677"/>
                  </a:lnTo>
                  <a:cubicBezTo>
                    <a:pt x="2952" y="5716"/>
                    <a:pt x="2993" y="5747"/>
                    <a:pt x="3028" y="5725"/>
                  </a:cubicBezTo>
                  <a:lnTo>
                    <a:pt x="3206" y="5615"/>
                  </a:lnTo>
                  <a:lnTo>
                    <a:pt x="3385" y="5725"/>
                  </a:lnTo>
                  <a:cubicBezTo>
                    <a:pt x="3418" y="5747"/>
                    <a:pt x="3461" y="5716"/>
                    <a:pt x="3452" y="5677"/>
                  </a:cubicBezTo>
                  <a:lnTo>
                    <a:pt x="3401" y="5473"/>
                  </a:lnTo>
                  <a:lnTo>
                    <a:pt x="3562" y="5337"/>
                  </a:lnTo>
                  <a:cubicBezTo>
                    <a:pt x="3594" y="5312"/>
                    <a:pt x="3578" y="5263"/>
                    <a:pt x="3538" y="5260"/>
                  </a:cubicBezTo>
                  <a:close/>
                  <a:moveTo>
                    <a:pt x="1746" y="5836"/>
                  </a:moveTo>
                  <a:lnTo>
                    <a:pt x="1666" y="6031"/>
                  </a:lnTo>
                  <a:lnTo>
                    <a:pt x="1456" y="6045"/>
                  </a:lnTo>
                  <a:cubicBezTo>
                    <a:pt x="1416" y="6048"/>
                    <a:pt x="1400" y="6097"/>
                    <a:pt x="1430" y="6123"/>
                  </a:cubicBezTo>
                  <a:lnTo>
                    <a:pt x="1592" y="6259"/>
                  </a:lnTo>
                  <a:lnTo>
                    <a:pt x="1541" y="6463"/>
                  </a:lnTo>
                  <a:cubicBezTo>
                    <a:pt x="1532" y="6501"/>
                    <a:pt x="1573" y="6532"/>
                    <a:pt x="1608" y="6511"/>
                  </a:cubicBezTo>
                  <a:lnTo>
                    <a:pt x="1786" y="6400"/>
                  </a:lnTo>
                  <a:lnTo>
                    <a:pt x="1965" y="6511"/>
                  </a:lnTo>
                  <a:cubicBezTo>
                    <a:pt x="1998" y="6532"/>
                    <a:pt x="2041" y="6501"/>
                    <a:pt x="2032" y="6463"/>
                  </a:cubicBezTo>
                  <a:lnTo>
                    <a:pt x="1981" y="6259"/>
                  </a:lnTo>
                  <a:lnTo>
                    <a:pt x="2142" y="6123"/>
                  </a:lnTo>
                  <a:cubicBezTo>
                    <a:pt x="2173" y="6097"/>
                    <a:pt x="2157" y="6048"/>
                    <a:pt x="2117" y="6045"/>
                  </a:cubicBezTo>
                  <a:lnTo>
                    <a:pt x="1906" y="6031"/>
                  </a:lnTo>
                  <a:lnTo>
                    <a:pt x="1826" y="5836"/>
                  </a:lnTo>
                  <a:cubicBezTo>
                    <a:pt x="1813" y="5799"/>
                    <a:pt x="1761" y="5799"/>
                    <a:pt x="1746" y="5836"/>
                  </a:cubicBezTo>
                  <a:close/>
                  <a:moveTo>
                    <a:pt x="2694" y="5836"/>
                  </a:moveTo>
                  <a:lnTo>
                    <a:pt x="2614" y="6031"/>
                  </a:lnTo>
                  <a:lnTo>
                    <a:pt x="2404" y="6045"/>
                  </a:lnTo>
                  <a:cubicBezTo>
                    <a:pt x="2364" y="6048"/>
                    <a:pt x="2348" y="6097"/>
                    <a:pt x="2378" y="6123"/>
                  </a:cubicBezTo>
                  <a:lnTo>
                    <a:pt x="2540" y="6259"/>
                  </a:lnTo>
                  <a:lnTo>
                    <a:pt x="2489" y="6463"/>
                  </a:lnTo>
                  <a:cubicBezTo>
                    <a:pt x="2480" y="6501"/>
                    <a:pt x="2521" y="6532"/>
                    <a:pt x="2556" y="6511"/>
                  </a:cubicBezTo>
                  <a:lnTo>
                    <a:pt x="2734" y="6400"/>
                  </a:lnTo>
                  <a:lnTo>
                    <a:pt x="2913" y="6511"/>
                  </a:lnTo>
                  <a:cubicBezTo>
                    <a:pt x="2946" y="6532"/>
                    <a:pt x="2989" y="6501"/>
                    <a:pt x="2980" y="6463"/>
                  </a:cubicBezTo>
                  <a:lnTo>
                    <a:pt x="2929" y="6259"/>
                  </a:lnTo>
                  <a:lnTo>
                    <a:pt x="3090" y="6123"/>
                  </a:lnTo>
                  <a:cubicBezTo>
                    <a:pt x="3121" y="6097"/>
                    <a:pt x="3105" y="6048"/>
                    <a:pt x="3065" y="6045"/>
                  </a:cubicBezTo>
                  <a:lnTo>
                    <a:pt x="2854" y="6031"/>
                  </a:lnTo>
                  <a:lnTo>
                    <a:pt x="2774" y="5836"/>
                  </a:lnTo>
                  <a:cubicBezTo>
                    <a:pt x="2761" y="5799"/>
                    <a:pt x="2709" y="5799"/>
                    <a:pt x="2694" y="5836"/>
                  </a:cubicBezTo>
                  <a:close/>
                  <a:moveTo>
                    <a:pt x="4368" y="3957"/>
                  </a:moveTo>
                  <a:cubicBezTo>
                    <a:pt x="4386" y="3935"/>
                    <a:pt x="4370" y="3900"/>
                    <a:pt x="4341" y="3900"/>
                  </a:cubicBezTo>
                  <a:lnTo>
                    <a:pt x="3573" y="3900"/>
                  </a:lnTo>
                  <a:lnTo>
                    <a:pt x="3573" y="4572"/>
                  </a:lnTo>
                  <a:lnTo>
                    <a:pt x="4341" y="4572"/>
                  </a:lnTo>
                  <a:cubicBezTo>
                    <a:pt x="4370" y="4572"/>
                    <a:pt x="4386" y="4537"/>
                    <a:pt x="4368" y="4515"/>
                  </a:cubicBezTo>
                  <a:lnTo>
                    <a:pt x="4153" y="4253"/>
                  </a:lnTo>
                  <a:cubicBezTo>
                    <a:pt x="4146" y="4245"/>
                    <a:pt x="4146" y="4233"/>
                    <a:pt x="4153" y="4224"/>
                  </a:cubicBezTo>
                  <a:lnTo>
                    <a:pt x="4368" y="3957"/>
                  </a:lnTo>
                  <a:close/>
                  <a:moveTo>
                    <a:pt x="154" y="4515"/>
                  </a:moveTo>
                  <a:cubicBezTo>
                    <a:pt x="136" y="4537"/>
                    <a:pt x="152" y="4572"/>
                    <a:pt x="181" y="4572"/>
                  </a:cubicBezTo>
                  <a:lnTo>
                    <a:pt x="949" y="4572"/>
                  </a:lnTo>
                  <a:lnTo>
                    <a:pt x="949" y="3900"/>
                  </a:lnTo>
                  <a:lnTo>
                    <a:pt x="181" y="3900"/>
                  </a:lnTo>
                  <a:cubicBezTo>
                    <a:pt x="152" y="3900"/>
                    <a:pt x="136" y="3935"/>
                    <a:pt x="154" y="3957"/>
                  </a:cubicBezTo>
                  <a:lnTo>
                    <a:pt x="369" y="4219"/>
                  </a:lnTo>
                  <a:cubicBezTo>
                    <a:pt x="376" y="4227"/>
                    <a:pt x="376" y="4239"/>
                    <a:pt x="369" y="4248"/>
                  </a:cubicBezTo>
                  <a:lnTo>
                    <a:pt x="154" y="4515"/>
                  </a:lnTo>
                  <a:close/>
                  <a:moveTo>
                    <a:pt x="0" y="1135"/>
                  </a:moveTo>
                  <a:lnTo>
                    <a:pt x="0" y="431"/>
                  </a:lnTo>
                  <a:lnTo>
                    <a:pt x="918" y="431"/>
                  </a:lnTo>
                  <a:lnTo>
                    <a:pt x="918" y="0"/>
                  </a:lnTo>
                  <a:lnTo>
                    <a:pt x="3604" y="0"/>
                  </a:lnTo>
                  <a:lnTo>
                    <a:pt x="3604" y="429"/>
                  </a:lnTo>
                  <a:lnTo>
                    <a:pt x="4522" y="429"/>
                  </a:lnTo>
                  <a:lnTo>
                    <a:pt x="4522" y="1135"/>
                  </a:lnTo>
                  <a:cubicBezTo>
                    <a:pt x="4522" y="1641"/>
                    <a:pt x="4110" y="2053"/>
                    <a:pt x="3604" y="2053"/>
                  </a:cubicBezTo>
                  <a:lnTo>
                    <a:pt x="3485" y="2053"/>
                  </a:lnTo>
                  <a:cubicBezTo>
                    <a:pt x="3312" y="2436"/>
                    <a:pt x="2965" y="2723"/>
                    <a:pt x="2545" y="2813"/>
                  </a:cubicBezTo>
                  <a:lnTo>
                    <a:pt x="2545" y="3389"/>
                  </a:lnTo>
                  <a:lnTo>
                    <a:pt x="2874" y="3389"/>
                  </a:lnTo>
                  <a:cubicBezTo>
                    <a:pt x="2976" y="3389"/>
                    <a:pt x="3058" y="3472"/>
                    <a:pt x="3058" y="3573"/>
                  </a:cubicBezTo>
                  <a:lnTo>
                    <a:pt x="3058" y="3815"/>
                  </a:lnTo>
                  <a:lnTo>
                    <a:pt x="3340" y="3815"/>
                  </a:lnTo>
                  <a:lnTo>
                    <a:pt x="3340" y="4677"/>
                  </a:lnTo>
                  <a:lnTo>
                    <a:pt x="1184" y="4677"/>
                  </a:lnTo>
                  <a:lnTo>
                    <a:pt x="1184" y="3815"/>
                  </a:lnTo>
                  <a:lnTo>
                    <a:pt x="1465" y="3815"/>
                  </a:lnTo>
                  <a:lnTo>
                    <a:pt x="1465" y="3573"/>
                  </a:lnTo>
                  <a:cubicBezTo>
                    <a:pt x="1465" y="3472"/>
                    <a:pt x="1548" y="3389"/>
                    <a:pt x="1649" y="3389"/>
                  </a:cubicBezTo>
                  <a:lnTo>
                    <a:pt x="1978" y="3389"/>
                  </a:lnTo>
                  <a:lnTo>
                    <a:pt x="1978" y="2813"/>
                  </a:lnTo>
                  <a:cubicBezTo>
                    <a:pt x="1558" y="2723"/>
                    <a:pt x="1212" y="2436"/>
                    <a:pt x="1038" y="2053"/>
                  </a:cubicBezTo>
                  <a:lnTo>
                    <a:pt x="920" y="2053"/>
                  </a:lnTo>
                  <a:cubicBezTo>
                    <a:pt x="412" y="2053"/>
                    <a:pt x="0" y="1641"/>
                    <a:pt x="0" y="1135"/>
                  </a:cubicBezTo>
                  <a:close/>
                  <a:moveTo>
                    <a:pt x="3601" y="1589"/>
                  </a:moveTo>
                  <a:lnTo>
                    <a:pt x="3604" y="1589"/>
                  </a:lnTo>
                  <a:cubicBezTo>
                    <a:pt x="3854" y="1589"/>
                    <a:pt x="4057" y="1385"/>
                    <a:pt x="4057" y="1136"/>
                  </a:cubicBezTo>
                  <a:lnTo>
                    <a:pt x="4057" y="896"/>
                  </a:lnTo>
                  <a:lnTo>
                    <a:pt x="3604" y="896"/>
                  </a:lnTo>
                  <a:lnTo>
                    <a:pt x="3604" y="1501"/>
                  </a:lnTo>
                  <a:cubicBezTo>
                    <a:pt x="3604" y="1531"/>
                    <a:pt x="3602" y="1560"/>
                    <a:pt x="3601" y="1589"/>
                  </a:cubicBezTo>
                  <a:close/>
                  <a:moveTo>
                    <a:pt x="1888" y="3859"/>
                  </a:moveTo>
                  <a:lnTo>
                    <a:pt x="1888" y="4320"/>
                  </a:lnTo>
                  <a:lnTo>
                    <a:pt x="2634" y="4320"/>
                  </a:lnTo>
                  <a:lnTo>
                    <a:pt x="2634" y="3859"/>
                  </a:lnTo>
                  <a:lnTo>
                    <a:pt x="1888" y="3859"/>
                  </a:lnTo>
                  <a:close/>
                  <a:moveTo>
                    <a:pt x="1642" y="1317"/>
                  </a:moveTo>
                  <a:lnTo>
                    <a:pt x="1868" y="1544"/>
                  </a:lnTo>
                  <a:lnTo>
                    <a:pt x="2102" y="1780"/>
                  </a:lnTo>
                  <a:lnTo>
                    <a:pt x="2338" y="1545"/>
                  </a:lnTo>
                  <a:lnTo>
                    <a:pt x="2878" y="1008"/>
                  </a:lnTo>
                  <a:lnTo>
                    <a:pt x="2644" y="772"/>
                  </a:lnTo>
                  <a:lnTo>
                    <a:pt x="2104" y="1309"/>
                  </a:lnTo>
                  <a:lnTo>
                    <a:pt x="1878" y="1083"/>
                  </a:lnTo>
                  <a:lnTo>
                    <a:pt x="1642" y="1317"/>
                  </a:lnTo>
                  <a:close/>
                  <a:moveTo>
                    <a:pt x="465" y="1135"/>
                  </a:moveTo>
                  <a:cubicBezTo>
                    <a:pt x="465" y="1385"/>
                    <a:pt x="669" y="1588"/>
                    <a:pt x="918" y="1588"/>
                  </a:cubicBezTo>
                  <a:lnTo>
                    <a:pt x="921" y="1588"/>
                  </a:lnTo>
                  <a:cubicBezTo>
                    <a:pt x="920" y="1559"/>
                    <a:pt x="918" y="1529"/>
                    <a:pt x="918" y="1500"/>
                  </a:cubicBezTo>
                  <a:lnTo>
                    <a:pt x="918" y="895"/>
                  </a:lnTo>
                  <a:lnTo>
                    <a:pt x="465" y="895"/>
                  </a:lnTo>
                  <a:lnTo>
                    <a:pt x="465" y="1135"/>
                  </a:ln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13" name="ïśḻïḋê"/>
            <p:cNvSpPr/>
            <p:nvPr/>
          </p:nvSpPr>
          <p:spPr bwMode="auto">
            <a:xfrm>
              <a:off x="716945" y="4309377"/>
              <a:ext cx="2421816" cy="183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gn="ctr">
                <a:lnSpc>
                  <a:spcPct val="150000"/>
                </a:lnSpc>
              </a:pPr>
              <a:r>
                <a:rPr lang="zh-CN" altLang="en-US" sz="1400" dirty="0"/>
                <a:t>标注异常数据以及根据具体情况确立具体处理方法（删除或者修改</a:t>
              </a:r>
              <a:r>
                <a:rPr lang="zh-CN" altLang="en-US" sz="1400" dirty="0"/>
                <a:t>）</a:t>
              </a:r>
              <a:endParaRPr lang="zh-CN" altLang="en-US" sz="1400" dirty="0"/>
            </a:p>
          </p:txBody>
        </p:sp>
        <p:sp>
          <p:nvSpPr>
            <p:cNvPr id="14" name="íśḻïďe"/>
            <p:cNvSpPr txBox="1"/>
            <p:nvPr/>
          </p:nvSpPr>
          <p:spPr bwMode="auto">
            <a:xfrm>
              <a:off x="716945" y="3889412"/>
              <a:ext cx="2421816"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异常值处理</a:t>
              </a:r>
              <a:endParaRPr lang="zh-CN" altLang="en-US" b="1" dirty="0"/>
            </a:p>
          </p:txBody>
        </p:sp>
        <p:sp>
          <p:nvSpPr>
            <p:cNvPr id="15" name="î$líḍé"/>
            <p:cNvSpPr/>
            <p:nvPr/>
          </p:nvSpPr>
          <p:spPr bwMode="auto">
            <a:xfrm>
              <a:off x="3446685" y="4813683"/>
              <a:ext cx="2421816" cy="131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p>
              <a:pPr algn="ctr">
                <a:lnSpc>
                  <a:spcPct val="150000"/>
                </a:lnSpc>
              </a:pPr>
              <a:r>
                <a:rPr lang="zh-CN" altLang="en-US" sz="1400" dirty="0">
                  <a:sym typeface="+mn-ea"/>
                </a:rPr>
                <a:t>去除标点符号以及其他符号</a:t>
              </a:r>
              <a:endParaRPr lang="zh-CN" altLang="en-US" sz="1400" dirty="0">
                <a:sym typeface="+mn-ea"/>
              </a:endParaRPr>
            </a:p>
          </p:txBody>
        </p:sp>
        <p:sp>
          <p:nvSpPr>
            <p:cNvPr id="16" name="íṧľïḑê"/>
            <p:cNvSpPr/>
            <p:nvPr/>
          </p:nvSpPr>
          <p:spPr bwMode="auto">
            <a:xfrm>
              <a:off x="1768017" y="3391867"/>
              <a:ext cx="319672" cy="461080"/>
            </a:xfrm>
            <a:custGeom>
              <a:avLst/>
              <a:gdLst>
                <a:gd name="T0" fmla="*/ 958 w 4522"/>
                <a:gd name="T1" fmla="*/ 5339 h 6532"/>
                <a:gd name="T2" fmla="*/ 1274 w 4522"/>
                <a:gd name="T3" fmla="*/ 5052 h 6532"/>
                <a:gd name="T4" fmla="*/ 1646 w 4522"/>
                <a:gd name="T5" fmla="*/ 5261 h 6532"/>
                <a:gd name="T6" fmla="*/ 1560 w 4522"/>
                <a:gd name="T7" fmla="*/ 5677 h 6532"/>
                <a:gd name="T8" fmla="*/ 1136 w 4522"/>
                <a:gd name="T9" fmla="*/ 5725 h 6532"/>
                <a:gd name="T10" fmla="*/ 2381 w 4522"/>
                <a:gd name="T11" fmla="*/ 5245 h 6532"/>
                <a:gd name="T12" fmla="*/ 2140 w 4522"/>
                <a:gd name="T13" fmla="*/ 5245 h 6532"/>
                <a:gd name="T14" fmla="*/ 2065 w 4522"/>
                <a:gd name="T15" fmla="*/ 5473 h 6532"/>
                <a:gd name="T16" fmla="*/ 2260 w 4522"/>
                <a:gd name="T17" fmla="*/ 5615 h 6532"/>
                <a:gd name="T18" fmla="*/ 2454 w 4522"/>
                <a:gd name="T19" fmla="*/ 5473 h 6532"/>
                <a:gd name="T20" fmla="*/ 3538 w 4522"/>
                <a:gd name="T21" fmla="*/ 5260 h 6532"/>
                <a:gd name="T22" fmla="*/ 3166 w 4522"/>
                <a:gd name="T23" fmla="*/ 5051 h 6532"/>
                <a:gd name="T24" fmla="*/ 2850 w 4522"/>
                <a:gd name="T25" fmla="*/ 5337 h 6532"/>
                <a:gd name="T26" fmla="*/ 3028 w 4522"/>
                <a:gd name="T27" fmla="*/ 5725 h 6532"/>
                <a:gd name="T28" fmla="*/ 3452 w 4522"/>
                <a:gd name="T29" fmla="*/ 5677 h 6532"/>
                <a:gd name="T30" fmla="*/ 3538 w 4522"/>
                <a:gd name="T31" fmla="*/ 5260 h 6532"/>
                <a:gd name="T32" fmla="*/ 1456 w 4522"/>
                <a:gd name="T33" fmla="*/ 6045 h 6532"/>
                <a:gd name="T34" fmla="*/ 1541 w 4522"/>
                <a:gd name="T35" fmla="*/ 6463 h 6532"/>
                <a:gd name="T36" fmla="*/ 1965 w 4522"/>
                <a:gd name="T37" fmla="*/ 6511 h 6532"/>
                <a:gd name="T38" fmla="*/ 2142 w 4522"/>
                <a:gd name="T39" fmla="*/ 6123 h 6532"/>
                <a:gd name="T40" fmla="*/ 1826 w 4522"/>
                <a:gd name="T41" fmla="*/ 5836 h 6532"/>
                <a:gd name="T42" fmla="*/ 2614 w 4522"/>
                <a:gd name="T43" fmla="*/ 6031 h 6532"/>
                <a:gd name="T44" fmla="*/ 2540 w 4522"/>
                <a:gd name="T45" fmla="*/ 6259 h 6532"/>
                <a:gd name="T46" fmla="*/ 2734 w 4522"/>
                <a:gd name="T47" fmla="*/ 6400 h 6532"/>
                <a:gd name="T48" fmla="*/ 2929 w 4522"/>
                <a:gd name="T49" fmla="*/ 6259 h 6532"/>
                <a:gd name="T50" fmla="*/ 2854 w 4522"/>
                <a:gd name="T51" fmla="*/ 6031 h 6532"/>
                <a:gd name="T52" fmla="*/ 4368 w 4522"/>
                <a:gd name="T53" fmla="*/ 3957 h 6532"/>
                <a:gd name="T54" fmla="*/ 3573 w 4522"/>
                <a:gd name="T55" fmla="*/ 4572 h 6532"/>
                <a:gd name="T56" fmla="*/ 4153 w 4522"/>
                <a:gd name="T57" fmla="*/ 4253 h 6532"/>
                <a:gd name="T58" fmla="*/ 154 w 4522"/>
                <a:gd name="T59" fmla="*/ 4515 h 6532"/>
                <a:gd name="T60" fmla="*/ 949 w 4522"/>
                <a:gd name="T61" fmla="*/ 3900 h 6532"/>
                <a:gd name="T62" fmla="*/ 369 w 4522"/>
                <a:gd name="T63" fmla="*/ 4219 h 6532"/>
                <a:gd name="T64" fmla="*/ 0 w 4522"/>
                <a:gd name="T65" fmla="*/ 1135 h 6532"/>
                <a:gd name="T66" fmla="*/ 918 w 4522"/>
                <a:gd name="T67" fmla="*/ 0 h 6532"/>
                <a:gd name="T68" fmla="*/ 4522 w 4522"/>
                <a:gd name="T69" fmla="*/ 429 h 6532"/>
                <a:gd name="T70" fmla="*/ 3485 w 4522"/>
                <a:gd name="T71" fmla="*/ 2053 h 6532"/>
                <a:gd name="T72" fmla="*/ 2874 w 4522"/>
                <a:gd name="T73" fmla="*/ 3389 h 6532"/>
                <a:gd name="T74" fmla="*/ 3340 w 4522"/>
                <a:gd name="T75" fmla="*/ 3815 h 6532"/>
                <a:gd name="T76" fmla="*/ 1184 w 4522"/>
                <a:gd name="T77" fmla="*/ 3815 h 6532"/>
                <a:gd name="T78" fmla="*/ 1649 w 4522"/>
                <a:gd name="T79" fmla="*/ 3389 h 6532"/>
                <a:gd name="T80" fmla="*/ 1038 w 4522"/>
                <a:gd name="T81" fmla="*/ 2053 h 6532"/>
                <a:gd name="T82" fmla="*/ 3601 w 4522"/>
                <a:gd name="T83" fmla="*/ 1589 h 6532"/>
                <a:gd name="T84" fmla="*/ 4057 w 4522"/>
                <a:gd name="T85" fmla="*/ 896 h 6532"/>
                <a:gd name="T86" fmla="*/ 3601 w 4522"/>
                <a:gd name="T87" fmla="*/ 1589 h 6532"/>
                <a:gd name="T88" fmla="*/ 2634 w 4522"/>
                <a:gd name="T89" fmla="*/ 4320 h 6532"/>
                <a:gd name="T90" fmla="*/ 1642 w 4522"/>
                <a:gd name="T91" fmla="*/ 1317 h 6532"/>
                <a:gd name="T92" fmla="*/ 2338 w 4522"/>
                <a:gd name="T93" fmla="*/ 1545 h 6532"/>
                <a:gd name="T94" fmla="*/ 2104 w 4522"/>
                <a:gd name="T95" fmla="*/ 1309 h 6532"/>
                <a:gd name="T96" fmla="*/ 465 w 4522"/>
                <a:gd name="T97" fmla="*/ 1135 h 6532"/>
                <a:gd name="T98" fmla="*/ 918 w 4522"/>
                <a:gd name="T99" fmla="*/ 1500 h 6532"/>
                <a:gd name="T100" fmla="*/ 465 w 4522"/>
                <a:gd name="T101" fmla="*/ 1135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2" h="6532">
                  <a:moveTo>
                    <a:pt x="1069" y="5679"/>
                  </a:moveTo>
                  <a:lnTo>
                    <a:pt x="1120" y="5475"/>
                  </a:lnTo>
                  <a:lnTo>
                    <a:pt x="958" y="5339"/>
                  </a:lnTo>
                  <a:cubicBezTo>
                    <a:pt x="928" y="5313"/>
                    <a:pt x="944" y="5264"/>
                    <a:pt x="984" y="5261"/>
                  </a:cubicBezTo>
                  <a:lnTo>
                    <a:pt x="1194" y="5247"/>
                  </a:lnTo>
                  <a:lnTo>
                    <a:pt x="1274" y="5052"/>
                  </a:lnTo>
                  <a:cubicBezTo>
                    <a:pt x="1289" y="5015"/>
                    <a:pt x="1341" y="5015"/>
                    <a:pt x="1356" y="5052"/>
                  </a:cubicBezTo>
                  <a:lnTo>
                    <a:pt x="1436" y="5247"/>
                  </a:lnTo>
                  <a:lnTo>
                    <a:pt x="1646" y="5261"/>
                  </a:lnTo>
                  <a:cubicBezTo>
                    <a:pt x="1686" y="5264"/>
                    <a:pt x="1702" y="5313"/>
                    <a:pt x="1672" y="5339"/>
                  </a:cubicBezTo>
                  <a:lnTo>
                    <a:pt x="1509" y="5473"/>
                  </a:lnTo>
                  <a:lnTo>
                    <a:pt x="1560" y="5677"/>
                  </a:lnTo>
                  <a:cubicBezTo>
                    <a:pt x="1569" y="5716"/>
                    <a:pt x="1528" y="5747"/>
                    <a:pt x="1493" y="5725"/>
                  </a:cubicBezTo>
                  <a:lnTo>
                    <a:pt x="1314" y="5615"/>
                  </a:lnTo>
                  <a:lnTo>
                    <a:pt x="1136" y="5725"/>
                  </a:lnTo>
                  <a:cubicBezTo>
                    <a:pt x="1101" y="5748"/>
                    <a:pt x="1058" y="5717"/>
                    <a:pt x="1069" y="5679"/>
                  </a:cubicBezTo>
                  <a:close/>
                  <a:moveTo>
                    <a:pt x="2592" y="5260"/>
                  </a:moveTo>
                  <a:lnTo>
                    <a:pt x="2381" y="5245"/>
                  </a:lnTo>
                  <a:lnTo>
                    <a:pt x="2301" y="5051"/>
                  </a:lnTo>
                  <a:cubicBezTo>
                    <a:pt x="2286" y="5013"/>
                    <a:pt x="2234" y="5013"/>
                    <a:pt x="2220" y="5051"/>
                  </a:cubicBezTo>
                  <a:lnTo>
                    <a:pt x="2140" y="5245"/>
                  </a:lnTo>
                  <a:lnTo>
                    <a:pt x="1929" y="5260"/>
                  </a:lnTo>
                  <a:cubicBezTo>
                    <a:pt x="1889" y="5263"/>
                    <a:pt x="1873" y="5312"/>
                    <a:pt x="1904" y="5337"/>
                  </a:cubicBezTo>
                  <a:lnTo>
                    <a:pt x="2065" y="5473"/>
                  </a:lnTo>
                  <a:lnTo>
                    <a:pt x="2014" y="5677"/>
                  </a:lnTo>
                  <a:cubicBezTo>
                    <a:pt x="2005" y="5716"/>
                    <a:pt x="2046" y="5747"/>
                    <a:pt x="2081" y="5725"/>
                  </a:cubicBezTo>
                  <a:lnTo>
                    <a:pt x="2260" y="5615"/>
                  </a:lnTo>
                  <a:lnTo>
                    <a:pt x="2438" y="5725"/>
                  </a:lnTo>
                  <a:cubicBezTo>
                    <a:pt x="2472" y="5747"/>
                    <a:pt x="2514" y="5716"/>
                    <a:pt x="2505" y="5677"/>
                  </a:cubicBezTo>
                  <a:lnTo>
                    <a:pt x="2454" y="5473"/>
                  </a:lnTo>
                  <a:lnTo>
                    <a:pt x="2616" y="5337"/>
                  </a:lnTo>
                  <a:cubicBezTo>
                    <a:pt x="2648" y="5312"/>
                    <a:pt x="2632" y="5263"/>
                    <a:pt x="2592" y="5260"/>
                  </a:cubicBezTo>
                  <a:close/>
                  <a:moveTo>
                    <a:pt x="3538" y="5260"/>
                  </a:moveTo>
                  <a:lnTo>
                    <a:pt x="3328" y="5245"/>
                  </a:lnTo>
                  <a:lnTo>
                    <a:pt x="3248" y="5051"/>
                  </a:lnTo>
                  <a:cubicBezTo>
                    <a:pt x="3233" y="5013"/>
                    <a:pt x="3181" y="5013"/>
                    <a:pt x="3166" y="5051"/>
                  </a:cubicBezTo>
                  <a:lnTo>
                    <a:pt x="3086" y="5245"/>
                  </a:lnTo>
                  <a:lnTo>
                    <a:pt x="2876" y="5260"/>
                  </a:lnTo>
                  <a:cubicBezTo>
                    <a:pt x="2836" y="5263"/>
                    <a:pt x="2820" y="5312"/>
                    <a:pt x="2850" y="5337"/>
                  </a:cubicBezTo>
                  <a:lnTo>
                    <a:pt x="3012" y="5473"/>
                  </a:lnTo>
                  <a:lnTo>
                    <a:pt x="2961" y="5677"/>
                  </a:lnTo>
                  <a:cubicBezTo>
                    <a:pt x="2952" y="5716"/>
                    <a:pt x="2993" y="5747"/>
                    <a:pt x="3028" y="5725"/>
                  </a:cubicBezTo>
                  <a:lnTo>
                    <a:pt x="3206" y="5615"/>
                  </a:lnTo>
                  <a:lnTo>
                    <a:pt x="3385" y="5725"/>
                  </a:lnTo>
                  <a:cubicBezTo>
                    <a:pt x="3418" y="5747"/>
                    <a:pt x="3461" y="5716"/>
                    <a:pt x="3452" y="5677"/>
                  </a:cubicBezTo>
                  <a:lnTo>
                    <a:pt x="3401" y="5473"/>
                  </a:lnTo>
                  <a:lnTo>
                    <a:pt x="3562" y="5337"/>
                  </a:lnTo>
                  <a:cubicBezTo>
                    <a:pt x="3594" y="5312"/>
                    <a:pt x="3578" y="5263"/>
                    <a:pt x="3538" y="5260"/>
                  </a:cubicBezTo>
                  <a:close/>
                  <a:moveTo>
                    <a:pt x="1746" y="5836"/>
                  </a:moveTo>
                  <a:lnTo>
                    <a:pt x="1666" y="6031"/>
                  </a:lnTo>
                  <a:lnTo>
                    <a:pt x="1456" y="6045"/>
                  </a:lnTo>
                  <a:cubicBezTo>
                    <a:pt x="1416" y="6048"/>
                    <a:pt x="1400" y="6097"/>
                    <a:pt x="1430" y="6123"/>
                  </a:cubicBezTo>
                  <a:lnTo>
                    <a:pt x="1592" y="6259"/>
                  </a:lnTo>
                  <a:lnTo>
                    <a:pt x="1541" y="6463"/>
                  </a:lnTo>
                  <a:cubicBezTo>
                    <a:pt x="1532" y="6501"/>
                    <a:pt x="1573" y="6532"/>
                    <a:pt x="1608" y="6511"/>
                  </a:cubicBezTo>
                  <a:lnTo>
                    <a:pt x="1786" y="6400"/>
                  </a:lnTo>
                  <a:lnTo>
                    <a:pt x="1965" y="6511"/>
                  </a:lnTo>
                  <a:cubicBezTo>
                    <a:pt x="1998" y="6532"/>
                    <a:pt x="2041" y="6501"/>
                    <a:pt x="2032" y="6463"/>
                  </a:cubicBezTo>
                  <a:lnTo>
                    <a:pt x="1981" y="6259"/>
                  </a:lnTo>
                  <a:lnTo>
                    <a:pt x="2142" y="6123"/>
                  </a:lnTo>
                  <a:cubicBezTo>
                    <a:pt x="2173" y="6097"/>
                    <a:pt x="2157" y="6048"/>
                    <a:pt x="2117" y="6045"/>
                  </a:cubicBezTo>
                  <a:lnTo>
                    <a:pt x="1906" y="6031"/>
                  </a:lnTo>
                  <a:lnTo>
                    <a:pt x="1826" y="5836"/>
                  </a:lnTo>
                  <a:cubicBezTo>
                    <a:pt x="1813" y="5799"/>
                    <a:pt x="1761" y="5799"/>
                    <a:pt x="1746" y="5836"/>
                  </a:cubicBezTo>
                  <a:close/>
                  <a:moveTo>
                    <a:pt x="2694" y="5836"/>
                  </a:moveTo>
                  <a:lnTo>
                    <a:pt x="2614" y="6031"/>
                  </a:lnTo>
                  <a:lnTo>
                    <a:pt x="2404" y="6045"/>
                  </a:lnTo>
                  <a:cubicBezTo>
                    <a:pt x="2364" y="6048"/>
                    <a:pt x="2348" y="6097"/>
                    <a:pt x="2378" y="6123"/>
                  </a:cubicBezTo>
                  <a:lnTo>
                    <a:pt x="2540" y="6259"/>
                  </a:lnTo>
                  <a:lnTo>
                    <a:pt x="2489" y="6463"/>
                  </a:lnTo>
                  <a:cubicBezTo>
                    <a:pt x="2480" y="6501"/>
                    <a:pt x="2521" y="6532"/>
                    <a:pt x="2556" y="6511"/>
                  </a:cubicBezTo>
                  <a:lnTo>
                    <a:pt x="2734" y="6400"/>
                  </a:lnTo>
                  <a:lnTo>
                    <a:pt x="2913" y="6511"/>
                  </a:lnTo>
                  <a:cubicBezTo>
                    <a:pt x="2946" y="6532"/>
                    <a:pt x="2989" y="6501"/>
                    <a:pt x="2980" y="6463"/>
                  </a:cubicBezTo>
                  <a:lnTo>
                    <a:pt x="2929" y="6259"/>
                  </a:lnTo>
                  <a:lnTo>
                    <a:pt x="3090" y="6123"/>
                  </a:lnTo>
                  <a:cubicBezTo>
                    <a:pt x="3121" y="6097"/>
                    <a:pt x="3105" y="6048"/>
                    <a:pt x="3065" y="6045"/>
                  </a:cubicBezTo>
                  <a:lnTo>
                    <a:pt x="2854" y="6031"/>
                  </a:lnTo>
                  <a:lnTo>
                    <a:pt x="2774" y="5836"/>
                  </a:lnTo>
                  <a:cubicBezTo>
                    <a:pt x="2761" y="5799"/>
                    <a:pt x="2709" y="5799"/>
                    <a:pt x="2694" y="5836"/>
                  </a:cubicBezTo>
                  <a:close/>
                  <a:moveTo>
                    <a:pt x="4368" y="3957"/>
                  </a:moveTo>
                  <a:cubicBezTo>
                    <a:pt x="4386" y="3935"/>
                    <a:pt x="4370" y="3900"/>
                    <a:pt x="4341" y="3900"/>
                  </a:cubicBezTo>
                  <a:lnTo>
                    <a:pt x="3573" y="3900"/>
                  </a:lnTo>
                  <a:lnTo>
                    <a:pt x="3573" y="4572"/>
                  </a:lnTo>
                  <a:lnTo>
                    <a:pt x="4341" y="4572"/>
                  </a:lnTo>
                  <a:cubicBezTo>
                    <a:pt x="4370" y="4572"/>
                    <a:pt x="4386" y="4537"/>
                    <a:pt x="4368" y="4515"/>
                  </a:cubicBezTo>
                  <a:lnTo>
                    <a:pt x="4153" y="4253"/>
                  </a:lnTo>
                  <a:cubicBezTo>
                    <a:pt x="4146" y="4245"/>
                    <a:pt x="4146" y="4233"/>
                    <a:pt x="4153" y="4224"/>
                  </a:cubicBezTo>
                  <a:lnTo>
                    <a:pt x="4368" y="3957"/>
                  </a:lnTo>
                  <a:close/>
                  <a:moveTo>
                    <a:pt x="154" y="4515"/>
                  </a:moveTo>
                  <a:cubicBezTo>
                    <a:pt x="136" y="4537"/>
                    <a:pt x="152" y="4572"/>
                    <a:pt x="181" y="4572"/>
                  </a:cubicBezTo>
                  <a:lnTo>
                    <a:pt x="949" y="4572"/>
                  </a:lnTo>
                  <a:lnTo>
                    <a:pt x="949" y="3900"/>
                  </a:lnTo>
                  <a:lnTo>
                    <a:pt x="181" y="3900"/>
                  </a:lnTo>
                  <a:cubicBezTo>
                    <a:pt x="152" y="3900"/>
                    <a:pt x="136" y="3935"/>
                    <a:pt x="154" y="3957"/>
                  </a:cubicBezTo>
                  <a:lnTo>
                    <a:pt x="369" y="4219"/>
                  </a:lnTo>
                  <a:cubicBezTo>
                    <a:pt x="376" y="4227"/>
                    <a:pt x="376" y="4239"/>
                    <a:pt x="369" y="4248"/>
                  </a:cubicBezTo>
                  <a:lnTo>
                    <a:pt x="154" y="4515"/>
                  </a:lnTo>
                  <a:close/>
                  <a:moveTo>
                    <a:pt x="0" y="1135"/>
                  </a:moveTo>
                  <a:lnTo>
                    <a:pt x="0" y="431"/>
                  </a:lnTo>
                  <a:lnTo>
                    <a:pt x="918" y="431"/>
                  </a:lnTo>
                  <a:lnTo>
                    <a:pt x="918" y="0"/>
                  </a:lnTo>
                  <a:lnTo>
                    <a:pt x="3604" y="0"/>
                  </a:lnTo>
                  <a:lnTo>
                    <a:pt x="3604" y="429"/>
                  </a:lnTo>
                  <a:lnTo>
                    <a:pt x="4522" y="429"/>
                  </a:lnTo>
                  <a:lnTo>
                    <a:pt x="4522" y="1135"/>
                  </a:lnTo>
                  <a:cubicBezTo>
                    <a:pt x="4522" y="1641"/>
                    <a:pt x="4110" y="2053"/>
                    <a:pt x="3604" y="2053"/>
                  </a:cubicBezTo>
                  <a:lnTo>
                    <a:pt x="3485" y="2053"/>
                  </a:lnTo>
                  <a:cubicBezTo>
                    <a:pt x="3312" y="2436"/>
                    <a:pt x="2965" y="2723"/>
                    <a:pt x="2545" y="2813"/>
                  </a:cubicBezTo>
                  <a:lnTo>
                    <a:pt x="2545" y="3389"/>
                  </a:lnTo>
                  <a:lnTo>
                    <a:pt x="2874" y="3389"/>
                  </a:lnTo>
                  <a:cubicBezTo>
                    <a:pt x="2976" y="3389"/>
                    <a:pt x="3058" y="3472"/>
                    <a:pt x="3058" y="3573"/>
                  </a:cubicBezTo>
                  <a:lnTo>
                    <a:pt x="3058" y="3815"/>
                  </a:lnTo>
                  <a:lnTo>
                    <a:pt x="3340" y="3815"/>
                  </a:lnTo>
                  <a:lnTo>
                    <a:pt x="3340" y="4677"/>
                  </a:lnTo>
                  <a:lnTo>
                    <a:pt x="1184" y="4677"/>
                  </a:lnTo>
                  <a:lnTo>
                    <a:pt x="1184" y="3815"/>
                  </a:lnTo>
                  <a:lnTo>
                    <a:pt x="1465" y="3815"/>
                  </a:lnTo>
                  <a:lnTo>
                    <a:pt x="1465" y="3573"/>
                  </a:lnTo>
                  <a:cubicBezTo>
                    <a:pt x="1465" y="3472"/>
                    <a:pt x="1548" y="3389"/>
                    <a:pt x="1649" y="3389"/>
                  </a:cubicBezTo>
                  <a:lnTo>
                    <a:pt x="1978" y="3389"/>
                  </a:lnTo>
                  <a:lnTo>
                    <a:pt x="1978" y="2813"/>
                  </a:lnTo>
                  <a:cubicBezTo>
                    <a:pt x="1558" y="2723"/>
                    <a:pt x="1212" y="2436"/>
                    <a:pt x="1038" y="2053"/>
                  </a:cubicBezTo>
                  <a:lnTo>
                    <a:pt x="920" y="2053"/>
                  </a:lnTo>
                  <a:cubicBezTo>
                    <a:pt x="412" y="2053"/>
                    <a:pt x="0" y="1641"/>
                    <a:pt x="0" y="1135"/>
                  </a:cubicBezTo>
                  <a:close/>
                  <a:moveTo>
                    <a:pt x="3601" y="1589"/>
                  </a:moveTo>
                  <a:lnTo>
                    <a:pt x="3604" y="1589"/>
                  </a:lnTo>
                  <a:cubicBezTo>
                    <a:pt x="3854" y="1589"/>
                    <a:pt x="4057" y="1385"/>
                    <a:pt x="4057" y="1136"/>
                  </a:cubicBezTo>
                  <a:lnTo>
                    <a:pt x="4057" y="896"/>
                  </a:lnTo>
                  <a:lnTo>
                    <a:pt x="3604" y="896"/>
                  </a:lnTo>
                  <a:lnTo>
                    <a:pt x="3604" y="1501"/>
                  </a:lnTo>
                  <a:cubicBezTo>
                    <a:pt x="3604" y="1531"/>
                    <a:pt x="3602" y="1560"/>
                    <a:pt x="3601" y="1589"/>
                  </a:cubicBezTo>
                  <a:close/>
                  <a:moveTo>
                    <a:pt x="1888" y="3859"/>
                  </a:moveTo>
                  <a:lnTo>
                    <a:pt x="1888" y="4320"/>
                  </a:lnTo>
                  <a:lnTo>
                    <a:pt x="2634" y="4320"/>
                  </a:lnTo>
                  <a:lnTo>
                    <a:pt x="2634" y="3859"/>
                  </a:lnTo>
                  <a:lnTo>
                    <a:pt x="1888" y="3859"/>
                  </a:lnTo>
                  <a:close/>
                  <a:moveTo>
                    <a:pt x="1642" y="1317"/>
                  </a:moveTo>
                  <a:lnTo>
                    <a:pt x="1868" y="1544"/>
                  </a:lnTo>
                  <a:lnTo>
                    <a:pt x="2102" y="1780"/>
                  </a:lnTo>
                  <a:lnTo>
                    <a:pt x="2338" y="1545"/>
                  </a:lnTo>
                  <a:lnTo>
                    <a:pt x="2878" y="1008"/>
                  </a:lnTo>
                  <a:lnTo>
                    <a:pt x="2644" y="772"/>
                  </a:lnTo>
                  <a:lnTo>
                    <a:pt x="2104" y="1309"/>
                  </a:lnTo>
                  <a:lnTo>
                    <a:pt x="1878" y="1083"/>
                  </a:lnTo>
                  <a:lnTo>
                    <a:pt x="1642" y="1317"/>
                  </a:lnTo>
                  <a:close/>
                  <a:moveTo>
                    <a:pt x="465" y="1135"/>
                  </a:moveTo>
                  <a:cubicBezTo>
                    <a:pt x="465" y="1385"/>
                    <a:pt x="669" y="1588"/>
                    <a:pt x="918" y="1588"/>
                  </a:cubicBezTo>
                  <a:lnTo>
                    <a:pt x="921" y="1588"/>
                  </a:lnTo>
                  <a:cubicBezTo>
                    <a:pt x="920" y="1559"/>
                    <a:pt x="918" y="1529"/>
                    <a:pt x="918" y="1500"/>
                  </a:cubicBezTo>
                  <a:lnTo>
                    <a:pt x="918" y="895"/>
                  </a:lnTo>
                  <a:lnTo>
                    <a:pt x="465" y="895"/>
                  </a:lnTo>
                  <a:lnTo>
                    <a:pt x="465" y="1135"/>
                  </a:ln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17" name="íśļíḍe"/>
            <p:cNvSpPr txBox="1"/>
            <p:nvPr/>
          </p:nvSpPr>
          <p:spPr bwMode="auto">
            <a:xfrm>
              <a:off x="3446685" y="4393718"/>
              <a:ext cx="2421816"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去除符号</a:t>
              </a:r>
              <a:endParaRPr lang="zh-CN" altLang="en-US" b="1" dirty="0"/>
            </a:p>
          </p:txBody>
        </p:sp>
        <p:sp>
          <p:nvSpPr>
            <p:cNvPr id="18" name="ïṡḷiďê"/>
            <p:cNvSpPr/>
            <p:nvPr/>
          </p:nvSpPr>
          <p:spPr bwMode="auto">
            <a:xfrm>
              <a:off x="9049575" y="4729342"/>
              <a:ext cx="2421816" cy="141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gn="ctr">
                <a:lnSpc>
                  <a:spcPct val="150000"/>
                </a:lnSpc>
              </a:pPr>
              <a:r>
                <a:rPr lang="zh-CN" altLang="en-US" sz="1400" dirty="0"/>
                <a:t>运用</a:t>
              </a:r>
              <a:r>
                <a:rPr lang="en-US" altLang="zh-CN" sz="1400" dirty="0"/>
                <a:t>jieba</a:t>
              </a:r>
              <a:r>
                <a:rPr lang="zh-CN" altLang="en-US" sz="1400" dirty="0"/>
                <a:t>分词引擎将中文分词</a:t>
              </a:r>
              <a:endParaRPr lang="zh-CN" altLang="en-US" sz="1400" dirty="0"/>
            </a:p>
          </p:txBody>
        </p:sp>
        <p:sp>
          <p:nvSpPr>
            <p:cNvPr id="19" name="iSḻîḓè"/>
            <p:cNvSpPr/>
            <p:nvPr/>
          </p:nvSpPr>
          <p:spPr bwMode="auto">
            <a:xfrm>
              <a:off x="4497757" y="3912920"/>
              <a:ext cx="319672" cy="461080"/>
            </a:xfrm>
            <a:custGeom>
              <a:avLst/>
              <a:gdLst>
                <a:gd name="T0" fmla="*/ 958 w 4522"/>
                <a:gd name="T1" fmla="*/ 5339 h 6532"/>
                <a:gd name="T2" fmla="*/ 1274 w 4522"/>
                <a:gd name="T3" fmla="*/ 5052 h 6532"/>
                <a:gd name="T4" fmla="*/ 1646 w 4522"/>
                <a:gd name="T5" fmla="*/ 5261 h 6532"/>
                <a:gd name="T6" fmla="*/ 1560 w 4522"/>
                <a:gd name="T7" fmla="*/ 5677 h 6532"/>
                <a:gd name="T8" fmla="*/ 1136 w 4522"/>
                <a:gd name="T9" fmla="*/ 5725 h 6532"/>
                <a:gd name="T10" fmla="*/ 2381 w 4522"/>
                <a:gd name="T11" fmla="*/ 5245 h 6532"/>
                <a:gd name="T12" fmla="*/ 2140 w 4522"/>
                <a:gd name="T13" fmla="*/ 5245 h 6532"/>
                <a:gd name="T14" fmla="*/ 2065 w 4522"/>
                <a:gd name="T15" fmla="*/ 5473 h 6532"/>
                <a:gd name="T16" fmla="*/ 2260 w 4522"/>
                <a:gd name="T17" fmla="*/ 5615 h 6532"/>
                <a:gd name="T18" fmla="*/ 2454 w 4522"/>
                <a:gd name="T19" fmla="*/ 5473 h 6532"/>
                <a:gd name="T20" fmla="*/ 3538 w 4522"/>
                <a:gd name="T21" fmla="*/ 5260 h 6532"/>
                <a:gd name="T22" fmla="*/ 3166 w 4522"/>
                <a:gd name="T23" fmla="*/ 5051 h 6532"/>
                <a:gd name="T24" fmla="*/ 2850 w 4522"/>
                <a:gd name="T25" fmla="*/ 5337 h 6532"/>
                <a:gd name="T26" fmla="*/ 3028 w 4522"/>
                <a:gd name="T27" fmla="*/ 5725 h 6532"/>
                <a:gd name="T28" fmla="*/ 3452 w 4522"/>
                <a:gd name="T29" fmla="*/ 5677 h 6532"/>
                <a:gd name="T30" fmla="*/ 3538 w 4522"/>
                <a:gd name="T31" fmla="*/ 5260 h 6532"/>
                <a:gd name="T32" fmla="*/ 1456 w 4522"/>
                <a:gd name="T33" fmla="*/ 6045 h 6532"/>
                <a:gd name="T34" fmla="*/ 1541 w 4522"/>
                <a:gd name="T35" fmla="*/ 6463 h 6532"/>
                <a:gd name="T36" fmla="*/ 1965 w 4522"/>
                <a:gd name="T37" fmla="*/ 6511 h 6532"/>
                <a:gd name="T38" fmla="*/ 2142 w 4522"/>
                <a:gd name="T39" fmla="*/ 6123 h 6532"/>
                <a:gd name="T40" fmla="*/ 1826 w 4522"/>
                <a:gd name="T41" fmla="*/ 5836 h 6532"/>
                <a:gd name="T42" fmla="*/ 2614 w 4522"/>
                <a:gd name="T43" fmla="*/ 6031 h 6532"/>
                <a:gd name="T44" fmla="*/ 2540 w 4522"/>
                <a:gd name="T45" fmla="*/ 6259 h 6532"/>
                <a:gd name="T46" fmla="*/ 2734 w 4522"/>
                <a:gd name="T47" fmla="*/ 6400 h 6532"/>
                <a:gd name="T48" fmla="*/ 2929 w 4522"/>
                <a:gd name="T49" fmla="*/ 6259 h 6532"/>
                <a:gd name="T50" fmla="*/ 2854 w 4522"/>
                <a:gd name="T51" fmla="*/ 6031 h 6532"/>
                <a:gd name="T52" fmla="*/ 4368 w 4522"/>
                <a:gd name="T53" fmla="*/ 3957 h 6532"/>
                <a:gd name="T54" fmla="*/ 3573 w 4522"/>
                <a:gd name="T55" fmla="*/ 4572 h 6532"/>
                <a:gd name="T56" fmla="*/ 4153 w 4522"/>
                <a:gd name="T57" fmla="*/ 4253 h 6532"/>
                <a:gd name="T58" fmla="*/ 154 w 4522"/>
                <a:gd name="T59" fmla="*/ 4515 h 6532"/>
                <a:gd name="T60" fmla="*/ 949 w 4522"/>
                <a:gd name="T61" fmla="*/ 3900 h 6532"/>
                <a:gd name="T62" fmla="*/ 369 w 4522"/>
                <a:gd name="T63" fmla="*/ 4219 h 6532"/>
                <a:gd name="T64" fmla="*/ 0 w 4522"/>
                <a:gd name="T65" fmla="*/ 1135 h 6532"/>
                <a:gd name="T66" fmla="*/ 918 w 4522"/>
                <a:gd name="T67" fmla="*/ 0 h 6532"/>
                <a:gd name="T68" fmla="*/ 4522 w 4522"/>
                <a:gd name="T69" fmla="*/ 429 h 6532"/>
                <a:gd name="T70" fmla="*/ 3485 w 4522"/>
                <a:gd name="T71" fmla="*/ 2053 h 6532"/>
                <a:gd name="T72" fmla="*/ 2874 w 4522"/>
                <a:gd name="T73" fmla="*/ 3389 h 6532"/>
                <a:gd name="T74" fmla="*/ 3340 w 4522"/>
                <a:gd name="T75" fmla="*/ 3815 h 6532"/>
                <a:gd name="T76" fmla="*/ 1184 w 4522"/>
                <a:gd name="T77" fmla="*/ 3815 h 6532"/>
                <a:gd name="T78" fmla="*/ 1649 w 4522"/>
                <a:gd name="T79" fmla="*/ 3389 h 6532"/>
                <a:gd name="T80" fmla="*/ 1038 w 4522"/>
                <a:gd name="T81" fmla="*/ 2053 h 6532"/>
                <a:gd name="T82" fmla="*/ 3601 w 4522"/>
                <a:gd name="T83" fmla="*/ 1589 h 6532"/>
                <a:gd name="T84" fmla="*/ 4057 w 4522"/>
                <a:gd name="T85" fmla="*/ 896 h 6532"/>
                <a:gd name="T86" fmla="*/ 3601 w 4522"/>
                <a:gd name="T87" fmla="*/ 1589 h 6532"/>
                <a:gd name="T88" fmla="*/ 2634 w 4522"/>
                <a:gd name="T89" fmla="*/ 4320 h 6532"/>
                <a:gd name="T90" fmla="*/ 1642 w 4522"/>
                <a:gd name="T91" fmla="*/ 1317 h 6532"/>
                <a:gd name="T92" fmla="*/ 2338 w 4522"/>
                <a:gd name="T93" fmla="*/ 1545 h 6532"/>
                <a:gd name="T94" fmla="*/ 2104 w 4522"/>
                <a:gd name="T95" fmla="*/ 1309 h 6532"/>
                <a:gd name="T96" fmla="*/ 465 w 4522"/>
                <a:gd name="T97" fmla="*/ 1135 h 6532"/>
                <a:gd name="T98" fmla="*/ 918 w 4522"/>
                <a:gd name="T99" fmla="*/ 1500 h 6532"/>
                <a:gd name="T100" fmla="*/ 465 w 4522"/>
                <a:gd name="T101" fmla="*/ 1135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2" h="6532">
                  <a:moveTo>
                    <a:pt x="1069" y="5679"/>
                  </a:moveTo>
                  <a:lnTo>
                    <a:pt x="1120" y="5475"/>
                  </a:lnTo>
                  <a:lnTo>
                    <a:pt x="958" y="5339"/>
                  </a:lnTo>
                  <a:cubicBezTo>
                    <a:pt x="928" y="5313"/>
                    <a:pt x="944" y="5264"/>
                    <a:pt x="984" y="5261"/>
                  </a:cubicBezTo>
                  <a:lnTo>
                    <a:pt x="1194" y="5247"/>
                  </a:lnTo>
                  <a:lnTo>
                    <a:pt x="1274" y="5052"/>
                  </a:lnTo>
                  <a:cubicBezTo>
                    <a:pt x="1289" y="5015"/>
                    <a:pt x="1341" y="5015"/>
                    <a:pt x="1356" y="5052"/>
                  </a:cubicBezTo>
                  <a:lnTo>
                    <a:pt x="1436" y="5247"/>
                  </a:lnTo>
                  <a:lnTo>
                    <a:pt x="1646" y="5261"/>
                  </a:lnTo>
                  <a:cubicBezTo>
                    <a:pt x="1686" y="5264"/>
                    <a:pt x="1702" y="5313"/>
                    <a:pt x="1672" y="5339"/>
                  </a:cubicBezTo>
                  <a:lnTo>
                    <a:pt x="1509" y="5473"/>
                  </a:lnTo>
                  <a:lnTo>
                    <a:pt x="1560" y="5677"/>
                  </a:lnTo>
                  <a:cubicBezTo>
                    <a:pt x="1569" y="5716"/>
                    <a:pt x="1528" y="5747"/>
                    <a:pt x="1493" y="5725"/>
                  </a:cubicBezTo>
                  <a:lnTo>
                    <a:pt x="1314" y="5615"/>
                  </a:lnTo>
                  <a:lnTo>
                    <a:pt x="1136" y="5725"/>
                  </a:lnTo>
                  <a:cubicBezTo>
                    <a:pt x="1101" y="5748"/>
                    <a:pt x="1058" y="5717"/>
                    <a:pt x="1069" y="5679"/>
                  </a:cubicBezTo>
                  <a:close/>
                  <a:moveTo>
                    <a:pt x="2592" y="5260"/>
                  </a:moveTo>
                  <a:lnTo>
                    <a:pt x="2381" y="5245"/>
                  </a:lnTo>
                  <a:lnTo>
                    <a:pt x="2301" y="5051"/>
                  </a:lnTo>
                  <a:cubicBezTo>
                    <a:pt x="2286" y="5013"/>
                    <a:pt x="2234" y="5013"/>
                    <a:pt x="2220" y="5051"/>
                  </a:cubicBezTo>
                  <a:lnTo>
                    <a:pt x="2140" y="5245"/>
                  </a:lnTo>
                  <a:lnTo>
                    <a:pt x="1929" y="5260"/>
                  </a:lnTo>
                  <a:cubicBezTo>
                    <a:pt x="1889" y="5263"/>
                    <a:pt x="1873" y="5312"/>
                    <a:pt x="1904" y="5337"/>
                  </a:cubicBezTo>
                  <a:lnTo>
                    <a:pt x="2065" y="5473"/>
                  </a:lnTo>
                  <a:lnTo>
                    <a:pt x="2014" y="5677"/>
                  </a:lnTo>
                  <a:cubicBezTo>
                    <a:pt x="2005" y="5716"/>
                    <a:pt x="2046" y="5747"/>
                    <a:pt x="2081" y="5725"/>
                  </a:cubicBezTo>
                  <a:lnTo>
                    <a:pt x="2260" y="5615"/>
                  </a:lnTo>
                  <a:lnTo>
                    <a:pt x="2438" y="5725"/>
                  </a:lnTo>
                  <a:cubicBezTo>
                    <a:pt x="2472" y="5747"/>
                    <a:pt x="2514" y="5716"/>
                    <a:pt x="2505" y="5677"/>
                  </a:cubicBezTo>
                  <a:lnTo>
                    <a:pt x="2454" y="5473"/>
                  </a:lnTo>
                  <a:lnTo>
                    <a:pt x="2616" y="5337"/>
                  </a:lnTo>
                  <a:cubicBezTo>
                    <a:pt x="2648" y="5312"/>
                    <a:pt x="2632" y="5263"/>
                    <a:pt x="2592" y="5260"/>
                  </a:cubicBezTo>
                  <a:close/>
                  <a:moveTo>
                    <a:pt x="3538" y="5260"/>
                  </a:moveTo>
                  <a:lnTo>
                    <a:pt x="3328" y="5245"/>
                  </a:lnTo>
                  <a:lnTo>
                    <a:pt x="3248" y="5051"/>
                  </a:lnTo>
                  <a:cubicBezTo>
                    <a:pt x="3233" y="5013"/>
                    <a:pt x="3181" y="5013"/>
                    <a:pt x="3166" y="5051"/>
                  </a:cubicBezTo>
                  <a:lnTo>
                    <a:pt x="3086" y="5245"/>
                  </a:lnTo>
                  <a:lnTo>
                    <a:pt x="2876" y="5260"/>
                  </a:lnTo>
                  <a:cubicBezTo>
                    <a:pt x="2836" y="5263"/>
                    <a:pt x="2820" y="5312"/>
                    <a:pt x="2850" y="5337"/>
                  </a:cubicBezTo>
                  <a:lnTo>
                    <a:pt x="3012" y="5473"/>
                  </a:lnTo>
                  <a:lnTo>
                    <a:pt x="2961" y="5677"/>
                  </a:lnTo>
                  <a:cubicBezTo>
                    <a:pt x="2952" y="5716"/>
                    <a:pt x="2993" y="5747"/>
                    <a:pt x="3028" y="5725"/>
                  </a:cubicBezTo>
                  <a:lnTo>
                    <a:pt x="3206" y="5615"/>
                  </a:lnTo>
                  <a:lnTo>
                    <a:pt x="3385" y="5725"/>
                  </a:lnTo>
                  <a:cubicBezTo>
                    <a:pt x="3418" y="5747"/>
                    <a:pt x="3461" y="5716"/>
                    <a:pt x="3452" y="5677"/>
                  </a:cubicBezTo>
                  <a:lnTo>
                    <a:pt x="3401" y="5473"/>
                  </a:lnTo>
                  <a:lnTo>
                    <a:pt x="3562" y="5337"/>
                  </a:lnTo>
                  <a:cubicBezTo>
                    <a:pt x="3594" y="5312"/>
                    <a:pt x="3578" y="5263"/>
                    <a:pt x="3538" y="5260"/>
                  </a:cubicBezTo>
                  <a:close/>
                  <a:moveTo>
                    <a:pt x="1746" y="5836"/>
                  </a:moveTo>
                  <a:lnTo>
                    <a:pt x="1666" y="6031"/>
                  </a:lnTo>
                  <a:lnTo>
                    <a:pt x="1456" y="6045"/>
                  </a:lnTo>
                  <a:cubicBezTo>
                    <a:pt x="1416" y="6048"/>
                    <a:pt x="1400" y="6097"/>
                    <a:pt x="1430" y="6123"/>
                  </a:cubicBezTo>
                  <a:lnTo>
                    <a:pt x="1592" y="6259"/>
                  </a:lnTo>
                  <a:lnTo>
                    <a:pt x="1541" y="6463"/>
                  </a:lnTo>
                  <a:cubicBezTo>
                    <a:pt x="1532" y="6501"/>
                    <a:pt x="1573" y="6532"/>
                    <a:pt x="1608" y="6511"/>
                  </a:cubicBezTo>
                  <a:lnTo>
                    <a:pt x="1786" y="6400"/>
                  </a:lnTo>
                  <a:lnTo>
                    <a:pt x="1965" y="6511"/>
                  </a:lnTo>
                  <a:cubicBezTo>
                    <a:pt x="1998" y="6532"/>
                    <a:pt x="2041" y="6501"/>
                    <a:pt x="2032" y="6463"/>
                  </a:cubicBezTo>
                  <a:lnTo>
                    <a:pt x="1981" y="6259"/>
                  </a:lnTo>
                  <a:lnTo>
                    <a:pt x="2142" y="6123"/>
                  </a:lnTo>
                  <a:cubicBezTo>
                    <a:pt x="2173" y="6097"/>
                    <a:pt x="2157" y="6048"/>
                    <a:pt x="2117" y="6045"/>
                  </a:cubicBezTo>
                  <a:lnTo>
                    <a:pt x="1906" y="6031"/>
                  </a:lnTo>
                  <a:lnTo>
                    <a:pt x="1826" y="5836"/>
                  </a:lnTo>
                  <a:cubicBezTo>
                    <a:pt x="1813" y="5799"/>
                    <a:pt x="1761" y="5799"/>
                    <a:pt x="1746" y="5836"/>
                  </a:cubicBezTo>
                  <a:close/>
                  <a:moveTo>
                    <a:pt x="2694" y="5836"/>
                  </a:moveTo>
                  <a:lnTo>
                    <a:pt x="2614" y="6031"/>
                  </a:lnTo>
                  <a:lnTo>
                    <a:pt x="2404" y="6045"/>
                  </a:lnTo>
                  <a:cubicBezTo>
                    <a:pt x="2364" y="6048"/>
                    <a:pt x="2348" y="6097"/>
                    <a:pt x="2378" y="6123"/>
                  </a:cubicBezTo>
                  <a:lnTo>
                    <a:pt x="2540" y="6259"/>
                  </a:lnTo>
                  <a:lnTo>
                    <a:pt x="2489" y="6463"/>
                  </a:lnTo>
                  <a:cubicBezTo>
                    <a:pt x="2480" y="6501"/>
                    <a:pt x="2521" y="6532"/>
                    <a:pt x="2556" y="6511"/>
                  </a:cubicBezTo>
                  <a:lnTo>
                    <a:pt x="2734" y="6400"/>
                  </a:lnTo>
                  <a:lnTo>
                    <a:pt x="2913" y="6511"/>
                  </a:lnTo>
                  <a:cubicBezTo>
                    <a:pt x="2946" y="6532"/>
                    <a:pt x="2989" y="6501"/>
                    <a:pt x="2980" y="6463"/>
                  </a:cubicBezTo>
                  <a:lnTo>
                    <a:pt x="2929" y="6259"/>
                  </a:lnTo>
                  <a:lnTo>
                    <a:pt x="3090" y="6123"/>
                  </a:lnTo>
                  <a:cubicBezTo>
                    <a:pt x="3121" y="6097"/>
                    <a:pt x="3105" y="6048"/>
                    <a:pt x="3065" y="6045"/>
                  </a:cubicBezTo>
                  <a:lnTo>
                    <a:pt x="2854" y="6031"/>
                  </a:lnTo>
                  <a:lnTo>
                    <a:pt x="2774" y="5836"/>
                  </a:lnTo>
                  <a:cubicBezTo>
                    <a:pt x="2761" y="5799"/>
                    <a:pt x="2709" y="5799"/>
                    <a:pt x="2694" y="5836"/>
                  </a:cubicBezTo>
                  <a:close/>
                  <a:moveTo>
                    <a:pt x="4368" y="3957"/>
                  </a:moveTo>
                  <a:cubicBezTo>
                    <a:pt x="4386" y="3935"/>
                    <a:pt x="4370" y="3900"/>
                    <a:pt x="4341" y="3900"/>
                  </a:cubicBezTo>
                  <a:lnTo>
                    <a:pt x="3573" y="3900"/>
                  </a:lnTo>
                  <a:lnTo>
                    <a:pt x="3573" y="4572"/>
                  </a:lnTo>
                  <a:lnTo>
                    <a:pt x="4341" y="4572"/>
                  </a:lnTo>
                  <a:cubicBezTo>
                    <a:pt x="4370" y="4572"/>
                    <a:pt x="4386" y="4537"/>
                    <a:pt x="4368" y="4515"/>
                  </a:cubicBezTo>
                  <a:lnTo>
                    <a:pt x="4153" y="4253"/>
                  </a:lnTo>
                  <a:cubicBezTo>
                    <a:pt x="4146" y="4245"/>
                    <a:pt x="4146" y="4233"/>
                    <a:pt x="4153" y="4224"/>
                  </a:cubicBezTo>
                  <a:lnTo>
                    <a:pt x="4368" y="3957"/>
                  </a:lnTo>
                  <a:close/>
                  <a:moveTo>
                    <a:pt x="154" y="4515"/>
                  </a:moveTo>
                  <a:cubicBezTo>
                    <a:pt x="136" y="4537"/>
                    <a:pt x="152" y="4572"/>
                    <a:pt x="181" y="4572"/>
                  </a:cubicBezTo>
                  <a:lnTo>
                    <a:pt x="949" y="4572"/>
                  </a:lnTo>
                  <a:lnTo>
                    <a:pt x="949" y="3900"/>
                  </a:lnTo>
                  <a:lnTo>
                    <a:pt x="181" y="3900"/>
                  </a:lnTo>
                  <a:cubicBezTo>
                    <a:pt x="152" y="3900"/>
                    <a:pt x="136" y="3935"/>
                    <a:pt x="154" y="3957"/>
                  </a:cubicBezTo>
                  <a:lnTo>
                    <a:pt x="369" y="4219"/>
                  </a:lnTo>
                  <a:cubicBezTo>
                    <a:pt x="376" y="4227"/>
                    <a:pt x="376" y="4239"/>
                    <a:pt x="369" y="4248"/>
                  </a:cubicBezTo>
                  <a:lnTo>
                    <a:pt x="154" y="4515"/>
                  </a:lnTo>
                  <a:close/>
                  <a:moveTo>
                    <a:pt x="0" y="1135"/>
                  </a:moveTo>
                  <a:lnTo>
                    <a:pt x="0" y="431"/>
                  </a:lnTo>
                  <a:lnTo>
                    <a:pt x="918" y="431"/>
                  </a:lnTo>
                  <a:lnTo>
                    <a:pt x="918" y="0"/>
                  </a:lnTo>
                  <a:lnTo>
                    <a:pt x="3604" y="0"/>
                  </a:lnTo>
                  <a:lnTo>
                    <a:pt x="3604" y="429"/>
                  </a:lnTo>
                  <a:lnTo>
                    <a:pt x="4522" y="429"/>
                  </a:lnTo>
                  <a:lnTo>
                    <a:pt x="4522" y="1135"/>
                  </a:lnTo>
                  <a:cubicBezTo>
                    <a:pt x="4522" y="1641"/>
                    <a:pt x="4110" y="2053"/>
                    <a:pt x="3604" y="2053"/>
                  </a:cubicBezTo>
                  <a:lnTo>
                    <a:pt x="3485" y="2053"/>
                  </a:lnTo>
                  <a:cubicBezTo>
                    <a:pt x="3312" y="2436"/>
                    <a:pt x="2965" y="2723"/>
                    <a:pt x="2545" y="2813"/>
                  </a:cubicBezTo>
                  <a:lnTo>
                    <a:pt x="2545" y="3389"/>
                  </a:lnTo>
                  <a:lnTo>
                    <a:pt x="2874" y="3389"/>
                  </a:lnTo>
                  <a:cubicBezTo>
                    <a:pt x="2976" y="3389"/>
                    <a:pt x="3058" y="3472"/>
                    <a:pt x="3058" y="3573"/>
                  </a:cubicBezTo>
                  <a:lnTo>
                    <a:pt x="3058" y="3815"/>
                  </a:lnTo>
                  <a:lnTo>
                    <a:pt x="3340" y="3815"/>
                  </a:lnTo>
                  <a:lnTo>
                    <a:pt x="3340" y="4677"/>
                  </a:lnTo>
                  <a:lnTo>
                    <a:pt x="1184" y="4677"/>
                  </a:lnTo>
                  <a:lnTo>
                    <a:pt x="1184" y="3815"/>
                  </a:lnTo>
                  <a:lnTo>
                    <a:pt x="1465" y="3815"/>
                  </a:lnTo>
                  <a:lnTo>
                    <a:pt x="1465" y="3573"/>
                  </a:lnTo>
                  <a:cubicBezTo>
                    <a:pt x="1465" y="3472"/>
                    <a:pt x="1548" y="3389"/>
                    <a:pt x="1649" y="3389"/>
                  </a:cubicBezTo>
                  <a:lnTo>
                    <a:pt x="1978" y="3389"/>
                  </a:lnTo>
                  <a:lnTo>
                    <a:pt x="1978" y="2813"/>
                  </a:lnTo>
                  <a:cubicBezTo>
                    <a:pt x="1558" y="2723"/>
                    <a:pt x="1212" y="2436"/>
                    <a:pt x="1038" y="2053"/>
                  </a:cubicBezTo>
                  <a:lnTo>
                    <a:pt x="920" y="2053"/>
                  </a:lnTo>
                  <a:cubicBezTo>
                    <a:pt x="412" y="2053"/>
                    <a:pt x="0" y="1641"/>
                    <a:pt x="0" y="1135"/>
                  </a:cubicBezTo>
                  <a:close/>
                  <a:moveTo>
                    <a:pt x="3601" y="1589"/>
                  </a:moveTo>
                  <a:lnTo>
                    <a:pt x="3604" y="1589"/>
                  </a:lnTo>
                  <a:cubicBezTo>
                    <a:pt x="3854" y="1589"/>
                    <a:pt x="4057" y="1385"/>
                    <a:pt x="4057" y="1136"/>
                  </a:cubicBezTo>
                  <a:lnTo>
                    <a:pt x="4057" y="896"/>
                  </a:lnTo>
                  <a:lnTo>
                    <a:pt x="3604" y="896"/>
                  </a:lnTo>
                  <a:lnTo>
                    <a:pt x="3604" y="1501"/>
                  </a:lnTo>
                  <a:cubicBezTo>
                    <a:pt x="3604" y="1531"/>
                    <a:pt x="3602" y="1560"/>
                    <a:pt x="3601" y="1589"/>
                  </a:cubicBezTo>
                  <a:close/>
                  <a:moveTo>
                    <a:pt x="1888" y="3859"/>
                  </a:moveTo>
                  <a:lnTo>
                    <a:pt x="1888" y="4320"/>
                  </a:lnTo>
                  <a:lnTo>
                    <a:pt x="2634" y="4320"/>
                  </a:lnTo>
                  <a:lnTo>
                    <a:pt x="2634" y="3859"/>
                  </a:lnTo>
                  <a:lnTo>
                    <a:pt x="1888" y="3859"/>
                  </a:lnTo>
                  <a:close/>
                  <a:moveTo>
                    <a:pt x="1642" y="1317"/>
                  </a:moveTo>
                  <a:lnTo>
                    <a:pt x="1868" y="1544"/>
                  </a:lnTo>
                  <a:lnTo>
                    <a:pt x="2102" y="1780"/>
                  </a:lnTo>
                  <a:lnTo>
                    <a:pt x="2338" y="1545"/>
                  </a:lnTo>
                  <a:lnTo>
                    <a:pt x="2878" y="1008"/>
                  </a:lnTo>
                  <a:lnTo>
                    <a:pt x="2644" y="772"/>
                  </a:lnTo>
                  <a:lnTo>
                    <a:pt x="2104" y="1309"/>
                  </a:lnTo>
                  <a:lnTo>
                    <a:pt x="1878" y="1083"/>
                  </a:lnTo>
                  <a:lnTo>
                    <a:pt x="1642" y="1317"/>
                  </a:lnTo>
                  <a:close/>
                  <a:moveTo>
                    <a:pt x="465" y="1135"/>
                  </a:moveTo>
                  <a:cubicBezTo>
                    <a:pt x="465" y="1385"/>
                    <a:pt x="669" y="1588"/>
                    <a:pt x="918" y="1588"/>
                  </a:cubicBezTo>
                  <a:lnTo>
                    <a:pt x="921" y="1588"/>
                  </a:lnTo>
                  <a:cubicBezTo>
                    <a:pt x="920" y="1559"/>
                    <a:pt x="918" y="1529"/>
                    <a:pt x="918" y="1500"/>
                  </a:cubicBezTo>
                  <a:lnTo>
                    <a:pt x="918" y="895"/>
                  </a:lnTo>
                  <a:lnTo>
                    <a:pt x="465" y="895"/>
                  </a:lnTo>
                  <a:lnTo>
                    <a:pt x="465" y="1135"/>
                  </a:ln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20" name="íṣliḋé"/>
            <p:cNvSpPr txBox="1"/>
            <p:nvPr/>
          </p:nvSpPr>
          <p:spPr bwMode="auto">
            <a:xfrm>
              <a:off x="9049575" y="4309377"/>
              <a:ext cx="2421816"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中文</a:t>
              </a:r>
              <a:r>
                <a:rPr lang="zh-CN" altLang="en-US" b="1" dirty="0"/>
                <a:t>分词</a:t>
              </a:r>
              <a:endParaRPr lang="zh-CN" altLang="en-US" b="1" dirty="0"/>
            </a:p>
          </p:txBody>
        </p:sp>
        <p:sp>
          <p:nvSpPr>
            <p:cNvPr id="21" name="í$ļîḓé"/>
            <p:cNvSpPr/>
            <p:nvPr/>
          </p:nvSpPr>
          <p:spPr bwMode="auto">
            <a:xfrm>
              <a:off x="10100647" y="3811834"/>
              <a:ext cx="319672" cy="461080"/>
            </a:xfrm>
            <a:custGeom>
              <a:avLst/>
              <a:gdLst>
                <a:gd name="T0" fmla="*/ 958 w 4522"/>
                <a:gd name="T1" fmla="*/ 5339 h 6532"/>
                <a:gd name="T2" fmla="*/ 1274 w 4522"/>
                <a:gd name="T3" fmla="*/ 5052 h 6532"/>
                <a:gd name="T4" fmla="*/ 1646 w 4522"/>
                <a:gd name="T5" fmla="*/ 5261 h 6532"/>
                <a:gd name="T6" fmla="*/ 1560 w 4522"/>
                <a:gd name="T7" fmla="*/ 5677 h 6532"/>
                <a:gd name="T8" fmla="*/ 1136 w 4522"/>
                <a:gd name="T9" fmla="*/ 5725 h 6532"/>
                <a:gd name="T10" fmla="*/ 2381 w 4522"/>
                <a:gd name="T11" fmla="*/ 5245 h 6532"/>
                <a:gd name="T12" fmla="*/ 2140 w 4522"/>
                <a:gd name="T13" fmla="*/ 5245 h 6532"/>
                <a:gd name="T14" fmla="*/ 2065 w 4522"/>
                <a:gd name="T15" fmla="*/ 5473 h 6532"/>
                <a:gd name="T16" fmla="*/ 2260 w 4522"/>
                <a:gd name="T17" fmla="*/ 5615 h 6532"/>
                <a:gd name="T18" fmla="*/ 2454 w 4522"/>
                <a:gd name="T19" fmla="*/ 5473 h 6532"/>
                <a:gd name="T20" fmla="*/ 3538 w 4522"/>
                <a:gd name="T21" fmla="*/ 5260 h 6532"/>
                <a:gd name="T22" fmla="*/ 3166 w 4522"/>
                <a:gd name="T23" fmla="*/ 5051 h 6532"/>
                <a:gd name="T24" fmla="*/ 2850 w 4522"/>
                <a:gd name="T25" fmla="*/ 5337 h 6532"/>
                <a:gd name="T26" fmla="*/ 3028 w 4522"/>
                <a:gd name="T27" fmla="*/ 5725 h 6532"/>
                <a:gd name="T28" fmla="*/ 3452 w 4522"/>
                <a:gd name="T29" fmla="*/ 5677 h 6532"/>
                <a:gd name="T30" fmla="*/ 3538 w 4522"/>
                <a:gd name="T31" fmla="*/ 5260 h 6532"/>
                <a:gd name="T32" fmla="*/ 1456 w 4522"/>
                <a:gd name="T33" fmla="*/ 6045 h 6532"/>
                <a:gd name="T34" fmla="*/ 1541 w 4522"/>
                <a:gd name="T35" fmla="*/ 6463 h 6532"/>
                <a:gd name="T36" fmla="*/ 1965 w 4522"/>
                <a:gd name="T37" fmla="*/ 6511 h 6532"/>
                <a:gd name="T38" fmla="*/ 2142 w 4522"/>
                <a:gd name="T39" fmla="*/ 6123 h 6532"/>
                <a:gd name="T40" fmla="*/ 1826 w 4522"/>
                <a:gd name="T41" fmla="*/ 5836 h 6532"/>
                <a:gd name="T42" fmla="*/ 2614 w 4522"/>
                <a:gd name="T43" fmla="*/ 6031 h 6532"/>
                <a:gd name="T44" fmla="*/ 2540 w 4522"/>
                <a:gd name="T45" fmla="*/ 6259 h 6532"/>
                <a:gd name="T46" fmla="*/ 2734 w 4522"/>
                <a:gd name="T47" fmla="*/ 6400 h 6532"/>
                <a:gd name="T48" fmla="*/ 2929 w 4522"/>
                <a:gd name="T49" fmla="*/ 6259 h 6532"/>
                <a:gd name="T50" fmla="*/ 2854 w 4522"/>
                <a:gd name="T51" fmla="*/ 6031 h 6532"/>
                <a:gd name="T52" fmla="*/ 4368 w 4522"/>
                <a:gd name="T53" fmla="*/ 3957 h 6532"/>
                <a:gd name="T54" fmla="*/ 3573 w 4522"/>
                <a:gd name="T55" fmla="*/ 4572 h 6532"/>
                <a:gd name="T56" fmla="*/ 4153 w 4522"/>
                <a:gd name="T57" fmla="*/ 4253 h 6532"/>
                <a:gd name="T58" fmla="*/ 154 w 4522"/>
                <a:gd name="T59" fmla="*/ 4515 h 6532"/>
                <a:gd name="T60" fmla="*/ 949 w 4522"/>
                <a:gd name="T61" fmla="*/ 3900 h 6532"/>
                <a:gd name="T62" fmla="*/ 369 w 4522"/>
                <a:gd name="T63" fmla="*/ 4219 h 6532"/>
                <a:gd name="T64" fmla="*/ 0 w 4522"/>
                <a:gd name="T65" fmla="*/ 1135 h 6532"/>
                <a:gd name="T66" fmla="*/ 918 w 4522"/>
                <a:gd name="T67" fmla="*/ 0 h 6532"/>
                <a:gd name="T68" fmla="*/ 4522 w 4522"/>
                <a:gd name="T69" fmla="*/ 429 h 6532"/>
                <a:gd name="T70" fmla="*/ 3485 w 4522"/>
                <a:gd name="T71" fmla="*/ 2053 h 6532"/>
                <a:gd name="T72" fmla="*/ 2874 w 4522"/>
                <a:gd name="T73" fmla="*/ 3389 h 6532"/>
                <a:gd name="T74" fmla="*/ 3340 w 4522"/>
                <a:gd name="T75" fmla="*/ 3815 h 6532"/>
                <a:gd name="T76" fmla="*/ 1184 w 4522"/>
                <a:gd name="T77" fmla="*/ 3815 h 6532"/>
                <a:gd name="T78" fmla="*/ 1649 w 4522"/>
                <a:gd name="T79" fmla="*/ 3389 h 6532"/>
                <a:gd name="T80" fmla="*/ 1038 w 4522"/>
                <a:gd name="T81" fmla="*/ 2053 h 6532"/>
                <a:gd name="T82" fmla="*/ 3601 w 4522"/>
                <a:gd name="T83" fmla="*/ 1589 h 6532"/>
                <a:gd name="T84" fmla="*/ 4057 w 4522"/>
                <a:gd name="T85" fmla="*/ 896 h 6532"/>
                <a:gd name="T86" fmla="*/ 3601 w 4522"/>
                <a:gd name="T87" fmla="*/ 1589 h 6532"/>
                <a:gd name="T88" fmla="*/ 2634 w 4522"/>
                <a:gd name="T89" fmla="*/ 4320 h 6532"/>
                <a:gd name="T90" fmla="*/ 1642 w 4522"/>
                <a:gd name="T91" fmla="*/ 1317 h 6532"/>
                <a:gd name="T92" fmla="*/ 2338 w 4522"/>
                <a:gd name="T93" fmla="*/ 1545 h 6532"/>
                <a:gd name="T94" fmla="*/ 2104 w 4522"/>
                <a:gd name="T95" fmla="*/ 1309 h 6532"/>
                <a:gd name="T96" fmla="*/ 465 w 4522"/>
                <a:gd name="T97" fmla="*/ 1135 h 6532"/>
                <a:gd name="T98" fmla="*/ 918 w 4522"/>
                <a:gd name="T99" fmla="*/ 1500 h 6532"/>
                <a:gd name="T100" fmla="*/ 465 w 4522"/>
                <a:gd name="T101" fmla="*/ 1135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2" h="6532">
                  <a:moveTo>
                    <a:pt x="1069" y="5679"/>
                  </a:moveTo>
                  <a:lnTo>
                    <a:pt x="1120" y="5475"/>
                  </a:lnTo>
                  <a:lnTo>
                    <a:pt x="958" y="5339"/>
                  </a:lnTo>
                  <a:cubicBezTo>
                    <a:pt x="928" y="5313"/>
                    <a:pt x="944" y="5264"/>
                    <a:pt x="984" y="5261"/>
                  </a:cubicBezTo>
                  <a:lnTo>
                    <a:pt x="1194" y="5247"/>
                  </a:lnTo>
                  <a:lnTo>
                    <a:pt x="1274" y="5052"/>
                  </a:lnTo>
                  <a:cubicBezTo>
                    <a:pt x="1289" y="5015"/>
                    <a:pt x="1341" y="5015"/>
                    <a:pt x="1356" y="5052"/>
                  </a:cubicBezTo>
                  <a:lnTo>
                    <a:pt x="1436" y="5247"/>
                  </a:lnTo>
                  <a:lnTo>
                    <a:pt x="1646" y="5261"/>
                  </a:lnTo>
                  <a:cubicBezTo>
                    <a:pt x="1686" y="5264"/>
                    <a:pt x="1702" y="5313"/>
                    <a:pt x="1672" y="5339"/>
                  </a:cubicBezTo>
                  <a:lnTo>
                    <a:pt x="1509" y="5473"/>
                  </a:lnTo>
                  <a:lnTo>
                    <a:pt x="1560" y="5677"/>
                  </a:lnTo>
                  <a:cubicBezTo>
                    <a:pt x="1569" y="5716"/>
                    <a:pt x="1528" y="5747"/>
                    <a:pt x="1493" y="5725"/>
                  </a:cubicBezTo>
                  <a:lnTo>
                    <a:pt x="1314" y="5615"/>
                  </a:lnTo>
                  <a:lnTo>
                    <a:pt x="1136" y="5725"/>
                  </a:lnTo>
                  <a:cubicBezTo>
                    <a:pt x="1101" y="5748"/>
                    <a:pt x="1058" y="5717"/>
                    <a:pt x="1069" y="5679"/>
                  </a:cubicBezTo>
                  <a:close/>
                  <a:moveTo>
                    <a:pt x="2592" y="5260"/>
                  </a:moveTo>
                  <a:lnTo>
                    <a:pt x="2381" y="5245"/>
                  </a:lnTo>
                  <a:lnTo>
                    <a:pt x="2301" y="5051"/>
                  </a:lnTo>
                  <a:cubicBezTo>
                    <a:pt x="2286" y="5013"/>
                    <a:pt x="2234" y="5013"/>
                    <a:pt x="2220" y="5051"/>
                  </a:cubicBezTo>
                  <a:lnTo>
                    <a:pt x="2140" y="5245"/>
                  </a:lnTo>
                  <a:lnTo>
                    <a:pt x="1929" y="5260"/>
                  </a:lnTo>
                  <a:cubicBezTo>
                    <a:pt x="1889" y="5263"/>
                    <a:pt x="1873" y="5312"/>
                    <a:pt x="1904" y="5337"/>
                  </a:cubicBezTo>
                  <a:lnTo>
                    <a:pt x="2065" y="5473"/>
                  </a:lnTo>
                  <a:lnTo>
                    <a:pt x="2014" y="5677"/>
                  </a:lnTo>
                  <a:cubicBezTo>
                    <a:pt x="2005" y="5716"/>
                    <a:pt x="2046" y="5747"/>
                    <a:pt x="2081" y="5725"/>
                  </a:cubicBezTo>
                  <a:lnTo>
                    <a:pt x="2260" y="5615"/>
                  </a:lnTo>
                  <a:lnTo>
                    <a:pt x="2438" y="5725"/>
                  </a:lnTo>
                  <a:cubicBezTo>
                    <a:pt x="2472" y="5747"/>
                    <a:pt x="2514" y="5716"/>
                    <a:pt x="2505" y="5677"/>
                  </a:cubicBezTo>
                  <a:lnTo>
                    <a:pt x="2454" y="5473"/>
                  </a:lnTo>
                  <a:lnTo>
                    <a:pt x="2616" y="5337"/>
                  </a:lnTo>
                  <a:cubicBezTo>
                    <a:pt x="2648" y="5312"/>
                    <a:pt x="2632" y="5263"/>
                    <a:pt x="2592" y="5260"/>
                  </a:cubicBezTo>
                  <a:close/>
                  <a:moveTo>
                    <a:pt x="3538" y="5260"/>
                  </a:moveTo>
                  <a:lnTo>
                    <a:pt x="3328" y="5245"/>
                  </a:lnTo>
                  <a:lnTo>
                    <a:pt x="3248" y="5051"/>
                  </a:lnTo>
                  <a:cubicBezTo>
                    <a:pt x="3233" y="5013"/>
                    <a:pt x="3181" y="5013"/>
                    <a:pt x="3166" y="5051"/>
                  </a:cubicBezTo>
                  <a:lnTo>
                    <a:pt x="3086" y="5245"/>
                  </a:lnTo>
                  <a:lnTo>
                    <a:pt x="2876" y="5260"/>
                  </a:lnTo>
                  <a:cubicBezTo>
                    <a:pt x="2836" y="5263"/>
                    <a:pt x="2820" y="5312"/>
                    <a:pt x="2850" y="5337"/>
                  </a:cubicBezTo>
                  <a:lnTo>
                    <a:pt x="3012" y="5473"/>
                  </a:lnTo>
                  <a:lnTo>
                    <a:pt x="2961" y="5677"/>
                  </a:lnTo>
                  <a:cubicBezTo>
                    <a:pt x="2952" y="5716"/>
                    <a:pt x="2993" y="5747"/>
                    <a:pt x="3028" y="5725"/>
                  </a:cubicBezTo>
                  <a:lnTo>
                    <a:pt x="3206" y="5615"/>
                  </a:lnTo>
                  <a:lnTo>
                    <a:pt x="3385" y="5725"/>
                  </a:lnTo>
                  <a:cubicBezTo>
                    <a:pt x="3418" y="5747"/>
                    <a:pt x="3461" y="5716"/>
                    <a:pt x="3452" y="5677"/>
                  </a:cubicBezTo>
                  <a:lnTo>
                    <a:pt x="3401" y="5473"/>
                  </a:lnTo>
                  <a:lnTo>
                    <a:pt x="3562" y="5337"/>
                  </a:lnTo>
                  <a:cubicBezTo>
                    <a:pt x="3594" y="5312"/>
                    <a:pt x="3578" y="5263"/>
                    <a:pt x="3538" y="5260"/>
                  </a:cubicBezTo>
                  <a:close/>
                  <a:moveTo>
                    <a:pt x="1746" y="5836"/>
                  </a:moveTo>
                  <a:lnTo>
                    <a:pt x="1666" y="6031"/>
                  </a:lnTo>
                  <a:lnTo>
                    <a:pt x="1456" y="6045"/>
                  </a:lnTo>
                  <a:cubicBezTo>
                    <a:pt x="1416" y="6048"/>
                    <a:pt x="1400" y="6097"/>
                    <a:pt x="1430" y="6123"/>
                  </a:cubicBezTo>
                  <a:lnTo>
                    <a:pt x="1592" y="6259"/>
                  </a:lnTo>
                  <a:lnTo>
                    <a:pt x="1541" y="6463"/>
                  </a:lnTo>
                  <a:cubicBezTo>
                    <a:pt x="1532" y="6501"/>
                    <a:pt x="1573" y="6532"/>
                    <a:pt x="1608" y="6511"/>
                  </a:cubicBezTo>
                  <a:lnTo>
                    <a:pt x="1786" y="6400"/>
                  </a:lnTo>
                  <a:lnTo>
                    <a:pt x="1965" y="6511"/>
                  </a:lnTo>
                  <a:cubicBezTo>
                    <a:pt x="1998" y="6532"/>
                    <a:pt x="2041" y="6501"/>
                    <a:pt x="2032" y="6463"/>
                  </a:cubicBezTo>
                  <a:lnTo>
                    <a:pt x="1981" y="6259"/>
                  </a:lnTo>
                  <a:lnTo>
                    <a:pt x="2142" y="6123"/>
                  </a:lnTo>
                  <a:cubicBezTo>
                    <a:pt x="2173" y="6097"/>
                    <a:pt x="2157" y="6048"/>
                    <a:pt x="2117" y="6045"/>
                  </a:cubicBezTo>
                  <a:lnTo>
                    <a:pt x="1906" y="6031"/>
                  </a:lnTo>
                  <a:lnTo>
                    <a:pt x="1826" y="5836"/>
                  </a:lnTo>
                  <a:cubicBezTo>
                    <a:pt x="1813" y="5799"/>
                    <a:pt x="1761" y="5799"/>
                    <a:pt x="1746" y="5836"/>
                  </a:cubicBezTo>
                  <a:close/>
                  <a:moveTo>
                    <a:pt x="2694" y="5836"/>
                  </a:moveTo>
                  <a:lnTo>
                    <a:pt x="2614" y="6031"/>
                  </a:lnTo>
                  <a:lnTo>
                    <a:pt x="2404" y="6045"/>
                  </a:lnTo>
                  <a:cubicBezTo>
                    <a:pt x="2364" y="6048"/>
                    <a:pt x="2348" y="6097"/>
                    <a:pt x="2378" y="6123"/>
                  </a:cubicBezTo>
                  <a:lnTo>
                    <a:pt x="2540" y="6259"/>
                  </a:lnTo>
                  <a:lnTo>
                    <a:pt x="2489" y="6463"/>
                  </a:lnTo>
                  <a:cubicBezTo>
                    <a:pt x="2480" y="6501"/>
                    <a:pt x="2521" y="6532"/>
                    <a:pt x="2556" y="6511"/>
                  </a:cubicBezTo>
                  <a:lnTo>
                    <a:pt x="2734" y="6400"/>
                  </a:lnTo>
                  <a:lnTo>
                    <a:pt x="2913" y="6511"/>
                  </a:lnTo>
                  <a:cubicBezTo>
                    <a:pt x="2946" y="6532"/>
                    <a:pt x="2989" y="6501"/>
                    <a:pt x="2980" y="6463"/>
                  </a:cubicBezTo>
                  <a:lnTo>
                    <a:pt x="2929" y="6259"/>
                  </a:lnTo>
                  <a:lnTo>
                    <a:pt x="3090" y="6123"/>
                  </a:lnTo>
                  <a:cubicBezTo>
                    <a:pt x="3121" y="6097"/>
                    <a:pt x="3105" y="6048"/>
                    <a:pt x="3065" y="6045"/>
                  </a:cubicBezTo>
                  <a:lnTo>
                    <a:pt x="2854" y="6031"/>
                  </a:lnTo>
                  <a:lnTo>
                    <a:pt x="2774" y="5836"/>
                  </a:lnTo>
                  <a:cubicBezTo>
                    <a:pt x="2761" y="5799"/>
                    <a:pt x="2709" y="5799"/>
                    <a:pt x="2694" y="5836"/>
                  </a:cubicBezTo>
                  <a:close/>
                  <a:moveTo>
                    <a:pt x="4368" y="3957"/>
                  </a:moveTo>
                  <a:cubicBezTo>
                    <a:pt x="4386" y="3935"/>
                    <a:pt x="4370" y="3900"/>
                    <a:pt x="4341" y="3900"/>
                  </a:cubicBezTo>
                  <a:lnTo>
                    <a:pt x="3573" y="3900"/>
                  </a:lnTo>
                  <a:lnTo>
                    <a:pt x="3573" y="4572"/>
                  </a:lnTo>
                  <a:lnTo>
                    <a:pt x="4341" y="4572"/>
                  </a:lnTo>
                  <a:cubicBezTo>
                    <a:pt x="4370" y="4572"/>
                    <a:pt x="4386" y="4537"/>
                    <a:pt x="4368" y="4515"/>
                  </a:cubicBezTo>
                  <a:lnTo>
                    <a:pt x="4153" y="4253"/>
                  </a:lnTo>
                  <a:cubicBezTo>
                    <a:pt x="4146" y="4245"/>
                    <a:pt x="4146" y="4233"/>
                    <a:pt x="4153" y="4224"/>
                  </a:cubicBezTo>
                  <a:lnTo>
                    <a:pt x="4368" y="3957"/>
                  </a:lnTo>
                  <a:close/>
                  <a:moveTo>
                    <a:pt x="154" y="4515"/>
                  </a:moveTo>
                  <a:cubicBezTo>
                    <a:pt x="136" y="4537"/>
                    <a:pt x="152" y="4572"/>
                    <a:pt x="181" y="4572"/>
                  </a:cubicBezTo>
                  <a:lnTo>
                    <a:pt x="949" y="4572"/>
                  </a:lnTo>
                  <a:lnTo>
                    <a:pt x="949" y="3900"/>
                  </a:lnTo>
                  <a:lnTo>
                    <a:pt x="181" y="3900"/>
                  </a:lnTo>
                  <a:cubicBezTo>
                    <a:pt x="152" y="3900"/>
                    <a:pt x="136" y="3935"/>
                    <a:pt x="154" y="3957"/>
                  </a:cubicBezTo>
                  <a:lnTo>
                    <a:pt x="369" y="4219"/>
                  </a:lnTo>
                  <a:cubicBezTo>
                    <a:pt x="376" y="4227"/>
                    <a:pt x="376" y="4239"/>
                    <a:pt x="369" y="4248"/>
                  </a:cubicBezTo>
                  <a:lnTo>
                    <a:pt x="154" y="4515"/>
                  </a:lnTo>
                  <a:close/>
                  <a:moveTo>
                    <a:pt x="0" y="1135"/>
                  </a:moveTo>
                  <a:lnTo>
                    <a:pt x="0" y="431"/>
                  </a:lnTo>
                  <a:lnTo>
                    <a:pt x="918" y="431"/>
                  </a:lnTo>
                  <a:lnTo>
                    <a:pt x="918" y="0"/>
                  </a:lnTo>
                  <a:lnTo>
                    <a:pt x="3604" y="0"/>
                  </a:lnTo>
                  <a:lnTo>
                    <a:pt x="3604" y="429"/>
                  </a:lnTo>
                  <a:lnTo>
                    <a:pt x="4522" y="429"/>
                  </a:lnTo>
                  <a:lnTo>
                    <a:pt x="4522" y="1135"/>
                  </a:lnTo>
                  <a:cubicBezTo>
                    <a:pt x="4522" y="1641"/>
                    <a:pt x="4110" y="2053"/>
                    <a:pt x="3604" y="2053"/>
                  </a:cubicBezTo>
                  <a:lnTo>
                    <a:pt x="3485" y="2053"/>
                  </a:lnTo>
                  <a:cubicBezTo>
                    <a:pt x="3312" y="2436"/>
                    <a:pt x="2965" y="2723"/>
                    <a:pt x="2545" y="2813"/>
                  </a:cubicBezTo>
                  <a:lnTo>
                    <a:pt x="2545" y="3389"/>
                  </a:lnTo>
                  <a:lnTo>
                    <a:pt x="2874" y="3389"/>
                  </a:lnTo>
                  <a:cubicBezTo>
                    <a:pt x="2976" y="3389"/>
                    <a:pt x="3058" y="3472"/>
                    <a:pt x="3058" y="3573"/>
                  </a:cubicBezTo>
                  <a:lnTo>
                    <a:pt x="3058" y="3815"/>
                  </a:lnTo>
                  <a:lnTo>
                    <a:pt x="3340" y="3815"/>
                  </a:lnTo>
                  <a:lnTo>
                    <a:pt x="3340" y="4677"/>
                  </a:lnTo>
                  <a:lnTo>
                    <a:pt x="1184" y="4677"/>
                  </a:lnTo>
                  <a:lnTo>
                    <a:pt x="1184" y="3815"/>
                  </a:lnTo>
                  <a:lnTo>
                    <a:pt x="1465" y="3815"/>
                  </a:lnTo>
                  <a:lnTo>
                    <a:pt x="1465" y="3573"/>
                  </a:lnTo>
                  <a:cubicBezTo>
                    <a:pt x="1465" y="3472"/>
                    <a:pt x="1548" y="3389"/>
                    <a:pt x="1649" y="3389"/>
                  </a:cubicBezTo>
                  <a:lnTo>
                    <a:pt x="1978" y="3389"/>
                  </a:lnTo>
                  <a:lnTo>
                    <a:pt x="1978" y="2813"/>
                  </a:lnTo>
                  <a:cubicBezTo>
                    <a:pt x="1558" y="2723"/>
                    <a:pt x="1212" y="2436"/>
                    <a:pt x="1038" y="2053"/>
                  </a:cubicBezTo>
                  <a:lnTo>
                    <a:pt x="920" y="2053"/>
                  </a:lnTo>
                  <a:cubicBezTo>
                    <a:pt x="412" y="2053"/>
                    <a:pt x="0" y="1641"/>
                    <a:pt x="0" y="1135"/>
                  </a:cubicBezTo>
                  <a:close/>
                  <a:moveTo>
                    <a:pt x="3601" y="1589"/>
                  </a:moveTo>
                  <a:lnTo>
                    <a:pt x="3604" y="1589"/>
                  </a:lnTo>
                  <a:cubicBezTo>
                    <a:pt x="3854" y="1589"/>
                    <a:pt x="4057" y="1385"/>
                    <a:pt x="4057" y="1136"/>
                  </a:cubicBezTo>
                  <a:lnTo>
                    <a:pt x="4057" y="896"/>
                  </a:lnTo>
                  <a:lnTo>
                    <a:pt x="3604" y="896"/>
                  </a:lnTo>
                  <a:lnTo>
                    <a:pt x="3604" y="1501"/>
                  </a:lnTo>
                  <a:cubicBezTo>
                    <a:pt x="3604" y="1531"/>
                    <a:pt x="3602" y="1560"/>
                    <a:pt x="3601" y="1589"/>
                  </a:cubicBezTo>
                  <a:close/>
                  <a:moveTo>
                    <a:pt x="1888" y="3859"/>
                  </a:moveTo>
                  <a:lnTo>
                    <a:pt x="1888" y="4320"/>
                  </a:lnTo>
                  <a:lnTo>
                    <a:pt x="2634" y="4320"/>
                  </a:lnTo>
                  <a:lnTo>
                    <a:pt x="2634" y="3859"/>
                  </a:lnTo>
                  <a:lnTo>
                    <a:pt x="1888" y="3859"/>
                  </a:lnTo>
                  <a:close/>
                  <a:moveTo>
                    <a:pt x="1642" y="1317"/>
                  </a:moveTo>
                  <a:lnTo>
                    <a:pt x="1868" y="1544"/>
                  </a:lnTo>
                  <a:lnTo>
                    <a:pt x="2102" y="1780"/>
                  </a:lnTo>
                  <a:lnTo>
                    <a:pt x="2338" y="1545"/>
                  </a:lnTo>
                  <a:lnTo>
                    <a:pt x="2878" y="1008"/>
                  </a:lnTo>
                  <a:lnTo>
                    <a:pt x="2644" y="772"/>
                  </a:lnTo>
                  <a:lnTo>
                    <a:pt x="2104" y="1309"/>
                  </a:lnTo>
                  <a:lnTo>
                    <a:pt x="1878" y="1083"/>
                  </a:lnTo>
                  <a:lnTo>
                    <a:pt x="1642" y="1317"/>
                  </a:lnTo>
                  <a:close/>
                  <a:moveTo>
                    <a:pt x="465" y="1135"/>
                  </a:moveTo>
                  <a:cubicBezTo>
                    <a:pt x="465" y="1385"/>
                    <a:pt x="669" y="1588"/>
                    <a:pt x="918" y="1588"/>
                  </a:cubicBezTo>
                  <a:lnTo>
                    <a:pt x="921" y="1588"/>
                  </a:lnTo>
                  <a:cubicBezTo>
                    <a:pt x="920" y="1559"/>
                    <a:pt x="918" y="1529"/>
                    <a:pt x="918" y="1500"/>
                  </a:cubicBezTo>
                  <a:lnTo>
                    <a:pt x="918" y="895"/>
                  </a:lnTo>
                  <a:lnTo>
                    <a:pt x="465" y="895"/>
                  </a:lnTo>
                  <a:lnTo>
                    <a:pt x="465" y="1135"/>
                  </a:ln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cxnSp>
          <p:nvCxnSpPr>
            <p:cNvPr id="22" name="直接连接符 21"/>
            <p:cNvCxnSpPr>
              <a:endCxn id="35" idx="1"/>
            </p:cNvCxnSpPr>
            <p:nvPr/>
          </p:nvCxnSpPr>
          <p:spPr>
            <a:xfrm>
              <a:off x="2424528" y="2548607"/>
              <a:ext cx="1594038" cy="54956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5" idx="3"/>
              <a:endCxn id="38" idx="1"/>
            </p:cNvCxnSpPr>
            <p:nvPr/>
          </p:nvCxnSpPr>
          <p:spPr>
            <a:xfrm flipV="1">
              <a:off x="5306439" y="2375938"/>
              <a:ext cx="1523499" cy="72223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8" idx="3"/>
              <a:endCxn id="6" idx="1"/>
            </p:cNvCxnSpPr>
            <p:nvPr/>
          </p:nvCxnSpPr>
          <p:spPr>
            <a:xfrm>
              <a:off x="8332458" y="2375938"/>
              <a:ext cx="1284089" cy="53314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5" name="î$ḷiḍe"/>
            <p:cNvSpPr txBox="1"/>
            <p:nvPr/>
          </p:nvSpPr>
          <p:spPr>
            <a:xfrm rot="1175612">
              <a:off x="2424753" y="2344979"/>
              <a:ext cx="1512169" cy="584775"/>
            </a:xfrm>
            <a:prstGeom prst="rect">
              <a:avLst/>
            </a:prstGeom>
            <a:noFill/>
          </p:spPr>
          <p:txBody>
            <a:bodyPr wrap="none" lIns="90000" tIns="46800" rIns="90000" bIns="46800" anchor="ctr">
              <a:normAutofit/>
            </a:bodyPr>
            <a:lstStyle/>
            <a:p>
              <a:pPr algn="ctr"/>
              <a:r>
                <a:rPr lang="zh-CN" altLang="en-US" sz="1200" b="1" dirty="0">
                  <a:solidFill>
                    <a:schemeClr val="tx2"/>
                  </a:solidFill>
                </a:rPr>
                <a:t>剔除</a:t>
              </a:r>
              <a:endParaRPr lang="zh-CN" altLang="en-US" sz="1200" b="1" dirty="0">
                <a:solidFill>
                  <a:schemeClr val="tx2"/>
                </a:solidFill>
              </a:endParaRPr>
            </a:p>
          </p:txBody>
        </p:sp>
        <p:sp>
          <p:nvSpPr>
            <p:cNvPr id="26" name="íšḻïďé"/>
            <p:cNvSpPr txBox="1"/>
            <p:nvPr/>
          </p:nvSpPr>
          <p:spPr>
            <a:xfrm rot="1424783">
              <a:off x="8320057" y="2188958"/>
              <a:ext cx="1512169" cy="584775"/>
            </a:xfrm>
            <a:prstGeom prst="rect">
              <a:avLst/>
            </a:prstGeom>
            <a:noFill/>
          </p:spPr>
          <p:txBody>
            <a:bodyPr wrap="none" lIns="90000" tIns="46800" rIns="90000" bIns="46800" anchor="ctr">
              <a:normAutofit/>
            </a:bodyPr>
            <a:lstStyle/>
            <a:p>
              <a:pPr algn="ctr"/>
              <a:r>
                <a:rPr lang="zh-CN" altLang="en-US" sz="1200" b="1" dirty="0">
                  <a:solidFill>
                    <a:schemeClr val="tx2"/>
                  </a:solidFill>
                </a:rPr>
                <a:t>去除</a:t>
              </a:r>
              <a:endParaRPr lang="zh-CN" altLang="en-US" sz="1200" b="1" dirty="0">
                <a:solidFill>
                  <a:schemeClr val="tx2"/>
                </a:solidFill>
              </a:endParaRPr>
            </a:p>
          </p:txBody>
        </p:sp>
        <p:sp>
          <p:nvSpPr>
            <p:cNvPr id="27" name="iṩľíḋè"/>
            <p:cNvSpPr txBox="1"/>
            <p:nvPr/>
          </p:nvSpPr>
          <p:spPr>
            <a:xfrm rot="19986513">
              <a:off x="5279564" y="2261048"/>
              <a:ext cx="1512169" cy="584775"/>
            </a:xfrm>
            <a:prstGeom prst="rect">
              <a:avLst/>
            </a:prstGeom>
            <a:noFill/>
          </p:spPr>
          <p:txBody>
            <a:bodyPr wrap="none" lIns="90000" tIns="46800" rIns="90000" bIns="46800" anchor="ctr">
              <a:normAutofit/>
            </a:bodyPr>
            <a:lstStyle/>
            <a:p>
              <a:pPr algn="ctr"/>
              <a:r>
                <a:rPr lang="zh-CN" altLang="en-US" sz="1200" b="1" dirty="0">
                  <a:solidFill>
                    <a:schemeClr val="tx2"/>
                  </a:solidFill>
                </a:rPr>
                <a:t>去除</a:t>
              </a:r>
              <a:endParaRPr lang="zh-CN" altLang="en-US" sz="1200" b="1" dirty="0">
                <a:solidFill>
                  <a:schemeClr val="tx2"/>
                </a:solidFill>
              </a:endParaRPr>
            </a:p>
          </p:txBody>
        </p:sp>
        <p:cxnSp>
          <p:nvCxnSpPr>
            <p:cNvPr id="28" name="直接连接符 27"/>
            <p:cNvCxnSpPr/>
            <p:nvPr/>
          </p:nvCxnSpPr>
          <p:spPr>
            <a:xfrm>
              <a:off x="3180837"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134349"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968989"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1" name="ïṥ1îḑé"/>
            <p:cNvGrpSpPr/>
            <p:nvPr/>
          </p:nvGrpSpPr>
          <p:grpSpPr>
            <a:xfrm>
              <a:off x="4008748" y="2419618"/>
              <a:ext cx="1298286" cy="1357113"/>
              <a:chOff x="3858800" y="2419618"/>
              <a:chExt cx="1298286" cy="1357113"/>
            </a:xfrm>
          </p:grpSpPr>
          <p:sp>
            <p:nvSpPr>
              <p:cNvPr id="35" name="îŝ1iḍê"/>
              <p:cNvSpPr/>
              <p:nvPr/>
            </p:nvSpPr>
            <p:spPr bwMode="auto">
              <a:xfrm>
                <a:off x="3868618" y="2419618"/>
                <a:ext cx="1287873" cy="1357113"/>
              </a:xfrm>
              <a:prstGeom prst="rect">
                <a:avLst/>
              </a:prstGeom>
              <a:solidFill>
                <a:schemeClr val="accent1"/>
              </a:solidFill>
              <a:ln>
                <a:noFill/>
              </a:ln>
              <a:effectLst/>
            </p:spPr>
            <p:txBody>
              <a:bodyPr anchor="ctr"/>
              <a:lstStyle/>
              <a:p>
                <a:pPr algn="ctr"/>
              </a:p>
            </p:txBody>
          </p:sp>
          <p:sp>
            <p:nvSpPr>
              <p:cNvPr id="36" name="îś1ïďe"/>
              <p:cNvSpPr/>
              <p:nvPr/>
            </p:nvSpPr>
            <p:spPr bwMode="auto">
              <a:xfrm>
                <a:off x="3873655" y="2636520"/>
                <a:ext cx="12834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algn="ctr"/>
                <a:r>
                  <a:rPr lang="en-US" sz="2400" dirty="0">
                    <a:solidFill>
                      <a:schemeClr val="bg1"/>
                    </a:solidFill>
                    <a:latin typeface="Impact" panose="020B0806030902050204" pitchFamily="34" charset="0"/>
                  </a:rPr>
                  <a:t>02</a:t>
                </a:r>
                <a:endParaRPr lang="en-US" sz="2400" dirty="0">
                  <a:solidFill>
                    <a:schemeClr val="bg1"/>
                  </a:solidFill>
                  <a:latin typeface="Impact" panose="020B0806030902050204" pitchFamily="34" charset="0"/>
                </a:endParaRPr>
              </a:p>
            </p:txBody>
          </p:sp>
          <p:sp>
            <p:nvSpPr>
              <p:cNvPr id="37" name="íṡļiḍé"/>
              <p:cNvSpPr/>
              <p:nvPr/>
            </p:nvSpPr>
            <p:spPr>
              <a:xfrm>
                <a:off x="3858800" y="3458040"/>
                <a:ext cx="1297691" cy="49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32" name="ísļïḋê"/>
            <p:cNvSpPr/>
            <p:nvPr/>
          </p:nvSpPr>
          <p:spPr bwMode="auto">
            <a:xfrm>
              <a:off x="6340761" y="4217582"/>
              <a:ext cx="2421816" cy="192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gn="ctr">
                <a:lnSpc>
                  <a:spcPct val="150000"/>
                </a:lnSpc>
              </a:pPr>
              <a:r>
                <a:rPr lang="zh-CN" altLang="en-US" sz="1400" dirty="0"/>
                <a:t>去掉常见通常自身并无明确意义停用词</a:t>
              </a:r>
              <a:endParaRPr lang="zh-CN" altLang="en-US" sz="1400" dirty="0"/>
            </a:p>
          </p:txBody>
        </p:sp>
        <p:sp>
          <p:nvSpPr>
            <p:cNvPr id="33" name="íṩḷîdê"/>
            <p:cNvSpPr txBox="1"/>
            <p:nvPr/>
          </p:nvSpPr>
          <p:spPr bwMode="auto">
            <a:xfrm>
              <a:off x="6340761" y="3797617"/>
              <a:ext cx="2421816"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去除停用词</a:t>
              </a:r>
              <a:endParaRPr lang="zh-CN" altLang="en-US" b="1" dirty="0"/>
            </a:p>
          </p:txBody>
        </p:sp>
        <p:sp>
          <p:nvSpPr>
            <p:cNvPr id="34" name="í$ḻiďe"/>
            <p:cNvSpPr/>
            <p:nvPr/>
          </p:nvSpPr>
          <p:spPr>
            <a:xfrm>
              <a:off x="9616547" y="3218935"/>
              <a:ext cx="1287873" cy="49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迁移学习</a:t>
            </a:r>
            <a:r>
              <a:rPr lang="zh-CN" altLang="en-US" dirty="0">
                <a:sym typeface="+mn-ea"/>
              </a:rPr>
              <a:t>简介</a:t>
            </a:r>
            <a:endParaRPr lang="zh-CN" altLang="en-US" b="0" dirty="0"/>
          </a:p>
        </p:txBody>
      </p:sp>
      <p:sp>
        <p:nvSpPr>
          <p:cNvPr id="3" name="文本占位符 2"/>
          <p:cNvSpPr>
            <a:spLocks noGrp="1"/>
          </p:cNvSpPr>
          <p:nvPr>
            <p:ph type="body" idx="1"/>
          </p:nvPr>
        </p:nvSpPr>
        <p:spPr/>
        <p:txBody>
          <a:bodyPr/>
          <a:lstStyle/>
          <a:p>
            <a:pPr>
              <a:lnSpc>
                <a:spcPct val="130000"/>
              </a:lnSpc>
            </a:pPr>
            <a:r>
              <a:rPr lang="en-US" altLang="zh-CN" dirty="0">
                <a:sym typeface="+mn-ea"/>
              </a:rPr>
              <a:t>Process description</a:t>
            </a:r>
            <a:endParaRPr lang="zh-CN" altLang="en-US" dirty="0"/>
          </a:p>
        </p:txBody>
      </p:sp>
      <p:cxnSp>
        <p:nvCxnSpPr>
          <p:cNvPr id="9" name="直接连接符 8"/>
          <p:cNvCxnSpPr/>
          <p:nvPr/>
        </p:nvCxnSpPr>
        <p:spPr>
          <a:xfrm>
            <a:off x="770889" y="3209666"/>
            <a:ext cx="54228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70890" y="1842366"/>
            <a:ext cx="755400" cy="65679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p:nvPr>
            <p:ph type="title"/>
          </p:nvPr>
        </p:nvSpPr>
        <p:spPr/>
        <p:txBody>
          <a:bodyPr/>
          <a:p>
            <a:r>
              <a:rPr lang="zh-CN" altLang="en-US"/>
              <a:t>迁移学习</a:t>
            </a:r>
            <a:endParaRPr lang="zh-CN" altLang="en-US"/>
          </a:p>
        </p:txBody>
      </p:sp>
      <p:sp>
        <p:nvSpPr>
          <p:cNvPr id="45" name="文本框 44"/>
          <p:cNvSpPr txBox="1"/>
          <p:nvPr/>
        </p:nvSpPr>
        <p:spPr>
          <a:xfrm>
            <a:off x="1747520" y="2084070"/>
            <a:ext cx="8695055" cy="3415030"/>
          </a:xfrm>
          <a:prstGeom prst="rect">
            <a:avLst/>
          </a:prstGeom>
          <a:noFill/>
        </p:spPr>
        <p:txBody>
          <a:bodyPr wrap="square" rtlCol="0" anchor="t">
            <a:spAutoFit/>
          </a:bodyPr>
          <a:p>
            <a:r>
              <a:rPr lang="zh-CN" altLang="en-US"/>
              <a:t>迁移学习（Transfer Learning）是一种机器学习方法，是把一个领域（即源领域）的知识，迁移到另外一个领域（即目标领域），使得目标领域能够取得更好的学习效果。</a:t>
            </a:r>
            <a:endParaRPr lang="zh-CN" altLang="en-US"/>
          </a:p>
          <a:p>
            <a:endParaRPr lang="zh-CN" altLang="en-US"/>
          </a:p>
          <a:p>
            <a:r>
              <a:rPr lang="zh-CN" altLang="en-US"/>
              <a:t>近日，在美国明尼苏达州明尼阿波利斯的 NAACL2019 上， Sebastian Ruder, Matthew Peters, Swabha Swayamdipta 和 Thomas Wolf 分享了一个长达 238 页 PPT 关于“NLP中的迁移学习”的教程，今天拿来和大家分享。</a:t>
            </a:r>
            <a:endParaRPr lang="zh-CN" altLang="en-US"/>
          </a:p>
          <a:p>
            <a:endParaRPr lang="zh-CN" altLang="en-US"/>
          </a:p>
          <a:p>
            <a:r>
              <a:rPr lang="zh-CN" altLang="en-US"/>
              <a:t>经典的监督机器学习范式是基于对使用单个数据集的任务的单个预测模型的孤立学习。这种方法需要大量的训练示例，并且对于定义明确、范围狭窄的任务效果最好。迁移学习指的是一组方法，这些方法通过利用来自其他域或任务的数据来训练具有更好泛化特性的模型来扩展此方法。。</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p:nvPr>
            <p:ph type="title"/>
          </p:nvPr>
        </p:nvSpPr>
        <p:spPr/>
        <p:txBody>
          <a:bodyPr/>
          <a:p>
            <a:r>
              <a:rPr lang="zh-CN" altLang="en-US"/>
              <a:t>迁移学习</a:t>
            </a:r>
            <a:endParaRPr lang="zh-CN" altLang="en-US"/>
          </a:p>
        </p:txBody>
      </p:sp>
      <p:pic>
        <p:nvPicPr>
          <p:cNvPr id="2" name="图片 1" descr="8"/>
          <p:cNvPicPr>
            <a:picLocks noChangeAspect="1"/>
          </p:cNvPicPr>
          <p:nvPr/>
        </p:nvPicPr>
        <p:blipFill>
          <a:blip r:embed="rId1"/>
          <a:stretch>
            <a:fillRect/>
          </a:stretch>
        </p:blipFill>
        <p:spPr>
          <a:xfrm>
            <a:off x="1141730" y="1080135"/>
            <a:ext cx="9611995" cy="4937125"/>
          </a:xfrm>
          <a:prstGeom prst="rect">
            <a:avLst/>
          </a:prstGeom>
        </p:spPr>
      </p:pic>
    </p:spTree>
  </p:cSld>
  <p:clrMapOvr>
    <a:masterClrMapping/>
  </p:clrMapOvr>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ISLIDE.DIAGRAM" val="d24af4d3-2ce9-43ee-b8d4-1a224eca20fd"/>
</p:tagLst>
</file>

<file path=ppt/tags/tag11.xml><?xml version="1.0" encoding="utf-8"?>
<p:tagLst xmlns:p="http://schemas.openxmlformats.org/presentationml/2006/main">
  <p:tag name="ISLIDE.DIAGRAM" val="c8ddaa27-8dc8-4376-99a7-501c1e8133c0"/>
</p:tagLst>
</file>

<file path=ppt/tags/tag12.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5fe6ab97-eec8-48fa-88ee-05c02b791c6c"/>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ISLIDE.DIAGRAM" val="3e8992b5-5db5-46cc-947c-ea2e40ebc0ca"/>
</p:tagLst>
</file>

<file path=ppt/tags/tag7.xml><?xml version="1.0" encoding="utf-8"?>
<p:tagLst xmlns:p="http://schemas.openxmlformats.org/presentationml/2006/main">
  <p:tag name="ISLIDE.DIAGRAM" val="fd8de0ab-3dad-4098-896f-7ce913f98de5"/>
</p:tagLst>
</file>

<file path=ppt/tags/tag8.xml><?xml version="1.0" encoding="utf-8"?>
<p:tagLst xmlns:p="http://schemas.openxmlformats.org/presentationml/2006/main">
  <p:tag name="ISLIDE.DIAGRAM" val="73dd3c15-0711-4946-a04f-d2b41b2deb0c"/>
</p:tagLst>
</file>

<file path=ppt/tags/tag9.xml><?xml version="1.0" encoding="utf-8"?>
<p:tagLst xmlns:p="http://schemas.openxmlformats.org/presentationml/2006/main">
  <p:tag name="ISLIDE.DIAGRAM" val="ff7024f3-6678-4065-8ed6-e18a0932b3f7"/>
</p:tagLst>
</file>

<file path=ppt/theme/theme1.xml><?xml version="1.0" encoding="utf-8"?>
<a:theme xmlns:a="http://schemas.openxmlformats.org/drawingml/2006/main" name="主题5">
  <a:themeElements>
    <a:clrScheme name="自定义 54">
      <a:dk1>
        <a:srgbClr val="000000"/>
      </a:dk1>
      <a:lt1>
        <a:srgbClr val="FFFFFF"/>
      </a:lt1>
      <a:dk2>
        <a:srgbClr val="778495"/>
      </a:dk2>
      <a:lt2>
        <a:srgbClr val="F0F0F0"/>
      </a:lt2>
      <a:accent1>
        <a:srgbClr val="7277C5"/>
      </a:accent1>
      <a:accent2>
        <a:srgbClr val="C5A873"/>
      </a:accent2>
      <a:accent3>
        <a:srgbClr val="7396C5"/>
      </a:accent3>
      <a:accent4>
        <a:srgbClr val="969CD0"/>
      </a:accent4>
      <a:accent5>
        <a:srgbClr val="778495"/>
      </a:accent5>
      <a:accent6>
        <a:srgbClr val="ADB5BF"/>
      </a:accent6>
      <a:hlink>
        <a:srgbClr val="84CBC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1636</Words>
  <Application>WPS 演示</Application>
  <PresentationFormat>宽屏</PresentationFormat>
  <Paragraphs>222</Paragraphs>
  <Slides>23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Impact</vt:lpstr>
      <vt:lpstr>微软雅黑</vt:lpstr>
      <vt:lpstr>Arial Unicode MS</vt:lpstr>
      <vt:lpstr>等线</vt:lpstr>
      <vt:lpstr>主题5</vt:lpstr>
      <vt:lpstr>基于迁移学习的文本分类模型</vt:lpstr>
      <vt:lpstr>PowerPoint 演示文稿</vt:lpstr>
      <vt:lpstr>数据获取</vt:lpstr>
      <vt:lpstr>数据获取来源</vt:lpstr>
      <vt:lpstr>数据预处理</vt:lpstr>
      <vt:lpstr>数据预处理步骤</vt:lpstr>
      <vt:lpstr>迁移学习简介</vt:lpstr>
      <vt:lpstr>迁移学习</vt:lpstr>
      <vt:lpstr>迁移学习</vt:lpstr>
      <vt:lpstr>迁移学习</vt:lpstr>
      <vt:lpstr>迁移学习</vt:lpstr>
      <vt:lpstr>迁移学习</vt:lpstr>
      <vt:lpstr>模型选择</vt:lpstr>
      <vt:lpstr>使用框架</vt:lpstr>
      <vt:lpstr>预训练模型选择</vt:lpstr>
      <vt:lpstr>预训练模型选择</vt:lpstr>
      <vt:lpstr>模型选择</vt:lpstr>
      <vt:lpstr>模型选择</vt:lpstr>
      <vt:lpstr>应用案例</vt:lpstr>
      <vt:lpstr>模型选择</vt:lpstr>
      <vt:lpstr>项目后续方向</vt:lpstr>
      <vt:lpstr>项目后续方向</vt:lpstr>
      <vt:lpstr>Thanks. </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work report</cp:category>
  <cp:lastModifiedBy>浩然</cp:lastModifiedBy>
  <cp:revision>49</cp:revision>
  <cp:lastPrinted>2017-09-06T16:00:00Z</cp:lastPrinted>
  <dcterms:created xsi:type="dcterms:W3CDTF">2017-09-06T16:00:00Z</dcterms:created>
  <dcterms:modified xsi:type="dcterms:W3CDTF">2019-08-19T04:43:46Z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y fmtid="{D5CDD505-2E9C-101B-9397-08002B2CF9AE}" pid="3" name="KSOProductBuildVer">
    <vt:lpwstr>2052-11.1.0.8952</vt:lpwstr>
  </property>
</Properties>
</file>