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bd12cc330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8bd12cc330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8bd12cc330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8bd12cc330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bd12cc33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bd12cc33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8bd12cc330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8bd12cc330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bd12cc330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bd12cc330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8bd12cc330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8bd12cc330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2640e4ee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2640e4e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010176e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010176e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bd12cc330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8bd12cc330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2640e4ee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92640e4ee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V. Fake Face Detection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Anas Puthawala, Jayaram Chandar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24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Future Directions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857950"/>
            <a:ext cx="8520600" cy="4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42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" sz="1320"/>
              <a:t>Side note: We also took 100 hard &amp; medium images from the test set and tried to classify if they were fake or real and it was difficult to surpass ~60% accuracy</a:t>
            </a:r>
            <a:endParaRPr sz="132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br>
              <a:rPr lang="en" sz="1320"/>
            </a:br>
            <a:endParaRPr sz="1320"/>
          </a:p>
          <a:p>
            <a:pPr indent="-31242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20"/>
              <a:buChar char="●"/>
            </a:pPr>
            <a:r>
              <a:rPr lang="en" sz="1320"/>
              <a:t>Model performance improved (slightly &amp; variably) after using siamese neural network for the task</a:t>
            </a:r>
            <a:endParaRPr sz="13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20"/>
          </a:p>
          <a:p>
            <a:pPr indent="-31242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20"/>
              <a:buChar char="●"/>
            </a:pPr>
            <a:r>
              <a:rPr lang="en" sz="1320"/>
              <a:t>Future directions could be exploring various types of contrastive loss functions, and aiming to figure out a methodology to be able to detect faces in real time video streaming and then applying the siamese network to classify </a:t>
            </a:r>
            <a:r>
              <a:rPr lang="en" sz="1320"/>
              <a:t>whether</a:t>
            </a:r>
            <a:r>
              <a:rPr lang="en" sz="1320"/>
              <a:t> the face is fake or real</a:t>
            </a:r>
            <a:endParaRPr sz="1320"/>
          </a:p>
          <a:p>
            <a:pPr indent="-312419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20"/>
              <a:buChar char="○"/>
            </a:pPr>
            <a:r>
              <a:rPr lang="en" sz="1320"/>
              <a:t>Could be useful to use a pre-trained model for this task</a:t>
            </a:r>
            <a:endParaRPr sz="1320"/>
          </a:p>
          <a:p>
            <a:pPr indent="-312419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20"/>
              <a:buChar char="○"/>
            </a:pPr>
            <a:r>
              <a:rPr lang="en" sz="1320"/>
              <a:t>Adding the nose and other facial features as part of the feature vector</a:t>
            </a:r>
            <a:endParaRPr sz="13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20"/>
          </a:p>
          <a:p>
            <a:pPr indent="-31242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20"/>
              <a:buChar char="●"/>
            </a:pPr>
            <a:r>
              <a:rPr lang="en" sz="1320"/>
              <a:t>Data augmentation, different distance function for encoding distance, one-shot learner, more fake data generation with GAN’s</a:t>
            </a:r>
            <a:endParaRPr sz="13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32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017725"/>
            <a:ext cx="8520600" cy="40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[1] </a:t>
            </a:r>
            <a:r>
              <a:rPr i="1" lang="en" sz="1200">
                <a:solidFill>
                  <a:schemeClr val="dk1"/>
                </a:solidFill>
              </a:rPr>
              <a:t>Zurich.com</a:t>
            </a:r>
            <a:r>
              <a:rPr lang="en" sz="1200">
                <a:solidFill>
                  <a:schemeClr val="dk1"/>
                </a:solidFill>
              </a:rPr>
              <a:t>. [Online]. Available: https://www.zurich.com/en/media/magazine/2022/three-reasons-to-take-note-of-the-sinister-rise-of-deepfakes. [Accessed: 12-Nov-2022].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[2] “Report: Number of deepfakes double every six months | cybernews.” [Online]. Available: https://cybernews.com/privacy/report-number-of-expert-crafted-video-deepfakes-double-every-six-months/. [Accessed: 12-Nov-2022].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[3] C. I. P. L. A. B. @ Y. University, “Real and fake face detection,” </a:t>
            </a:r>
            <a:r>
              <a:rPr i="1" lang="en" sz="1200">
                <a:solidFill>
                  <a:schemeClr val="dk1"/>
                </a:solidFill>
              </a:rPr>
              <a:t>Kaggle</a:t>
            </a:r>
            <a:r>
              <a:rPr lang="en" sz="1200">
                <a:solidFill>
                  <a:schemeClr val="dk1"/>
                </a:solidFill>
              </a:rPr>
              <a:t>, 14-Jan-2019. [Online]. Available: https://www.kaggle.com/datasets/ciplab/real-and-fake-face-detection. [Accessed: 12-Nov-2022].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[4] J. Wang , B. Tondi, and M. Barni, “An eyes-based Siamese neural network for the detection of gan-generated face images,” </a:t>
            </a:r>
            <a:r>
              <a:rPr i="1" lang="en" sz="1200">
                <a:solidFill>
                  <a:schemeClr val="dk1"/>
                </a:solidFill>
              </a:rPr>
              <a:t>Frontiers</a:t>
            </a:r>
            <a:r>
              <a:rPr lang="en" sz="1200">
                <a:solidFill>
                  <a:schemeClr val="dk1"/>
                </a:solidFill>
              </a:rPr>
              <a:t>, 01-Jan-1AD. [Online]. Available: https://www.frontiersin.org/articles/10.3389/frsip.2022.918725/full. [Accessed: 15-Nov-2022].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[5] “Siamese neural networks for one-shot image recognition.” [Online]. Available: https://www.cs.cmu.edu/~rsalakhu/papers/oneshot1.pdf. [Accessed: 16-Nov-2022].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[6] Davisking, “Dlib-models/shape_predictor_5_face_landmarks.dat.bz2 at master · Davisking/dlib-models,” </a:t>
            </a:r>
            <a:r>
              <a:rPr i="1" lang="en" sz="1200">
                <a:solidFill>
                  <a:schemeClr val="dk1"/>
                </a:solidFill>
              </a:rPr>
              <a:t>GitHub</a:t>
            </a:r>
            <a:r>
              <a:rPr lang="en" sz="1200">
                <a:solidFill>
                  <a:schemeClr val="dk1"/>
                </a:solidFill>
              </a:rPr>
              <a:t>. [Online]. Available: https://github.com/davisking/dlib-models/blob/master/shape_predictor_5_face_landmarks.dat.bz2. [Accessed: 16-Nov-2022].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slide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50" y="1088164"/>
            <a:ext cx="8919101" cy="3545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&amp; Background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6130800" cy="3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Deepfakes on the rise, with the number of them doubling every 6 months</a:t>
            </a:r>
            <a:r>
              <a:rPr baseline="30000" lang="en" sz="1200"/>
              <a:t> [1]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Dangerous, big threat to safety and reliability especially when dealing with political circumstances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Beyond deepfakes, there exists other types of AI that aim to bypass / cheat facial recognition softwares by creating fake faces that look very similar to real faces that the facial recognition was trained on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problem is such that there is an inadequate amount of technology that can counter the explosive spread of deepfakes, and fake facial curations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Deepfakes are developed using GAN’s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850" y="1067750"/>
            <a:ext cx="2451425" cy="12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6871263" y="2275700"/>
            <a:ext cx="172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Fig. 1 - Illustration of deepfakes</a:t>
            </a:r>
            <a:endParaRPr i="1"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8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853425"/>
            <a:ext cx="4845000" cy="41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Distill the problem down to detecting whether images of </a:t>
            </a:r>
            <a:r>
              <a:rPr lang="en" sz="1200" u="sng"/>
              <a:t>faces are real or fake</a:t>
            </a:r>
            <a:endParaRPr sz="1200" u="sng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At the heart of the problems we’ve mentioned in the previous section lies the fact that it’s mostly faces that are generated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we can have a system that is able to recognize faces in a streaming video and save those faces, then we can apply our proposed system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This will be a binary classification task, where our input data will be a bunch of images that are real and those that are fake and generated by AI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Siamese networks are widely used in similarity detection problems such as signature verification so our proposed system consists of applying siamese </a:t>
            </a:r>
            <a:r>
              <a:rPr lang="en" sz="1200"/>
              <a:t>networks </a:t>
            </a:r>
            <a:r>
              <a:rPr lang="en" sz="1200"/>
              <a:t> to this problem</a:t>
            </a:r>
            <a:endParaRPr sz="12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700" y="923999"/>
            <a:ext cx="3987325" cy="22363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6021763" y="3083975"/>
            <a:ext cx="225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Fig. 2 - Siamese Network general architecture</a:t>
            </a:r>
            <a:endParaRPr i="1"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5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 | Data Description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831975"/>
            <a:ext cx="8520600" cy="17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 was obtained through Kaggle’s Real and Fake Face data &amp; challenge as uploaded by CIPLAB @ Yonsei University</a:t>
            </a:r>
            <a:r>
              <a:rPr baseline="30000" lang="en" sz="1200"/>
              <a:t> [2]</a:t>
            </a:r>
            <a:endParaRPr baseline="3000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960 color images of fake faces each of size 600x600 and 1081 color images of real faces of size 600x600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Consisting of varying levels of difficulty in terms of classification of real v. fake faces: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953300"/>
            <a:ext cx="5943600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4365475"/>
            <a:ext cx="85206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 was shuffled to ensure our model randomly is exposed to all levels of difficulty when learning to classify fake faces</a:t>
            </a:r>
            <a:endParaRPr sz="1200"/>
          </a:p>
        </p:txBody>
      </p:sp>
      <p:sp>
        <p:nvSpPr>
          <p:cNvPr id="87" name="Google Shape;87;p17"/>
          <p:cNvSpPr txBox="1"/>
          <p:nvPr/>
        </p:nvSpPr>
        <p:spPr>
          <a:xfrm>
            <a:off x="4221975" y="3901200"/>
            <a:ext cx="147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Fig. 3 - Data Description</a:t>
            </a:r>
            <a:endParaRPr i="1"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555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 order to ensure validity of our results, we implemented a Naive CNN architecture and trained it to perform the binary classification task of </a:t>
            </a:r>
            <a:r>
              <a:rPr lang="en" sz="1200"/>
              <a:t>separating</a:t>
            </a:r>
            <a:r>
              <a:rPr lang="en" sz="1200"/>
              <a:t> Real V. Fake faces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Note: Random classifier should have on average 50% accuracy for this task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model consisted of the classic conv-net based architecture (convolution layers, followed by pooling, etc)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No pre-trained conv-base was used</a:t>
            </a:r>
            <a:endParaRPr sz="1200"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02125"/>
            <a:ext cx="763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Implementation Details | Network Details - CNN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350" y="774813"/>
            <a:ext cx="2975400" cy="348528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6945250" y="4260100"/>
            <a:ext cx="147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Fig. 4 - Naive CNN</a:t>
            </a:r>
            <a:endParaRPr i="1"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202125"/>
            <a:ext cx="839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Implementation Details | Network Details - Siamese 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3553813" y="2723400"/>
            <a:ext cx="144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Fig. 5</a:t>
            </a:r>
            <a:r>
              <a:rPr lang="en" sz="800"/>
              <a:t>  - Conv model</a:t>
            </a:r>
            <a:endParaRPr i="1" sz="80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700" y="1430825"/>
            <a:ext cx="6849875" cy="132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113" y="3002900"/>
            <a:ext cx="3963884" cy="17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2211200" y="472115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dk1"/>
                </a:solidFill>
              </a:rPr>
              <a:t>Fig. 6</a:t>
            </a:r>
            <a:r>
              <a:rPr lang="en" sz="800">
                <a:solidFill>
                  <a:schemeClr val="dk1"/>
                </a:solidFill>
              </a:rPr>
              <a:t>  - Siamese Model</a:t>
            </a:r>
            <a:endParaRPr i="1" sz="800">
              <a:solidFill>
                <a:schemeClr val="dk1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7298" y="3168500"/>
            <a:ext cx="4797336" cy="1415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13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Discussion | Naive CNN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240450" y="2973700"/>
            <a:ext cx="5495100" cy="20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Model begins to overfit after around 9 - 10 epochs</a:t>
            </a:r>
            <a:endParaRPr sz="1200"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/>
              <a:t>After combining the training data and validation data, tuning hyperparameters (LR, batch size, epochs) and re-training we obtain the results displayed in Fig. X (make sure you change fig. name)</a:t>
            </a:r>
            <a:endParaRPr sz="1200"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Slightly better than random classifier (model acc. was .55), predicts a lot more negatives</a:t>
            </a:r>
            <a:endParaRPr sz="1200"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The model, a majority of the time (~67% of the time), is predicting 0s – i.e. that the faces are fake</a:t>
            </a:r>
            <a:endParaRPr sz="1200"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After running k-fold cross validation, we received a mean balanced accuracy of .542 and a mean k-fold loss of .689 (note that there were outliers).</a:t>
            </a:r>
            <a:endParaRPr sz="120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863" y="628325"/>
            <a:ext cx="6666276" cy="203757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3408462" y="2665900"/>
            <a:ext cx="232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Fig. 7</a:t>
            </a:r>
            <a:r>
              <a:rPr lang="en" sz="800"/>
              <a:t>  - Naive CNN model performance</a:t>
            </a:r>
            <a:endParaRPr i="1" sz="800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4237" y="2758174"/>
            <a:ext cx="2958070" cy="20906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6438162" y="4792925"/>
            <a:ext cx="232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Fig. 8</a:t>
            </a:r>
            <a:r>
              <a:rPr lang="en" sz="800"/>
              <a:t>  - Naive CNN model performance</a:t>
            </a:r>
            <a:endParaRPr i="1"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13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Discussion | Siamese Network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3224275"/>
            <a:ext cx="8520600" cy="17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was always slightly better than the CNN in repeated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size should be taken into consideration, however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set and balanced accuracy stayed at about 55% in all rounds of testing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1200" y="767238"/>
            <a:ext cx="3000375" cy="209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75" y="710525"/>
            <a:ext cx="2867844" cy="220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7363" y="671275"/>
            <a:ext cx="3000375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3749662" y="2957275"/>
            <a:ext cx="232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Fig. 9 - Siamese + CNN hybrid results</a:t>
            </a:r>
            <a:endParaRPr i="1"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