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omments/comment1.xml" ContentType="application/vnd.openxmlformats-officedocument.presentationml.comment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2.xml" ContentType="application/vnd.openxmlformats-officedocument.presentationml.comment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7" r:id="rId2"/>
    <p:sldId id="316" r:id="rId3"/>
    <p:sldId id="317" r:id="rId4"/>
    <p:sldId id="318" r:id="rId5"/>
    <p:sldId id="319" r:id="rId6"/>
    <p:sldId id="320" r:id="rId7"/>
    <p:sldId id="321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3" d="100"/>
          <a:sy n="113" d="100"/>
        </p:scale>
        <p:origin x="216" y="2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18:01.784" idx="1">
    <p:pos x="438" y="1196"/>
    <p:text>restricting which WHAT can be used?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19:28.827" idx="2">
    <p:pos x="4757" y="2156"/>
    <p:text>unclear what this "otherwise" refers to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25:46.752" idx="4">
    <p:pos x="4975" y="951"/>
    <p:text>"there are n valueS of i" OR "there is n value of i" 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4.png"/><Relationship Id="rId2" Type="http://schemas.openxmlformats.org/officeDocument/2006/relationships/image" Target="../media/image1.jpg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emf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comments" Target="../comments/comment1.xml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17" Type="http://schemas.openxmlformats.org/officeDocument/2006/relationships/comments" Target="../comments/comment2.xml"/><Relationship Id="rId2" Type="http://schemas.openxmlformats.org/officeDocument/2006/relationships/image" Target="../media/image1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comments" Target="../comments/comment3.xml"/><Relationship Id="rId10" Type="http://schemas.openxmlformats.org/officeDocument/2006/relationships/customXml" Target="../ink/ink2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10.3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FLOYD-WARSHALL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already saw an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algorithm for computing all pairs’ shortest paths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can use a different dynamic programming algorithm to get an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algorithm.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32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                                                   Robert Floyd and Stephen </a:t>
                </a:r>
                <a:r>
                  <a:rPr lang="en-US" sz="2400" dirty="0" err="1">
                    <a:latin typeface="Cordia New" panose="020B0304020202020204" pitchFamily="34" charset="-34"/>
                    <a:cs typeface="Cordia New" panose="020B0304020202020204" pitchFamily="34" charset="-34"/>
                  </a:rPr>
                  <a:t>Warshall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	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4A798-7C2C-274D-BB21-57E6B2F02A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8321" y="2787054"/>
            <a:ext cx="1899297" cy="2470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39FFD-F2CB-434C-B9A8-D58E65B97E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9612" y="2787054"/>
            <a:ext cx="1834652" cy="2470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192ADA-4FF4-D94B-8079-54F7A24EF9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5231950"/>
            <a:ext cx="2133600" cy="10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4B68D2-8F23-7D48-AAD0-5B592EF349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27445" y="3948169"/>
            <a:ext cx="2468678" cy="211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0ABDDF-E5DB-A04C-9136-4EC8307FA3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68016" y="3948169"/>
            <a:ext cx="2468678" cy="21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F77741-FDF5-9B4A-8FD8-304BCCA50E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750007"/>
            <a:ext cx="2133600" cy="102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A31144-FC7E-BC4F-8820-169A0E1896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70" y="5231950"/>
            <a:ext cx="2133600" cy="10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1285A6-95F2-6040-8ABD-A951FAF908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46103" y="3948169"/>
            <a:ext cx="2468678" cy="2111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287399-F021-5446-B360-192C043E31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86674" y="3948169"/>
            <a:ext cx="2468678" cy="211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8E047-7498-A343-AA08-ECFB16E164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70" y="2750007"/>
            <a:ext cx="2133600" cy="1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SUBPROBLEM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algorithm will use intermediate vertices like the previous one but will consider subproblems by restricting which vertices can be used.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Arbitrarily number the vertices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be the weight of the shortest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where all intermediate nodes have number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has no restriction on intermediate nodes, so this is what we wish to compute.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 shortest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using no intermediate nodes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the “smallest” subproblems, starting from which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increasing values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6F5447-8545-F54D-940C-717836BE5D1D}"/>
                  </a:ext>
                </a:extLst>
              </p:cNvPr>
              <p:cNvSpPr/>
              <p:nvPr/>
            </p:nvSpPr>
            <p:spPr>
              <a:xfrm>
                <a:off x="3144557" y="2620653"/>
                <a:ext cx="2233304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ordia New" panose="020B0304020202020204" pitchFamily="34" charset="-34"/>
                                  <a:cs typeface="Cordia New" panose="020B0304020202020204" pitchFamily="34" charset="-34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6F5447-8545-F54D-940C-717836BE5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557" y="2620653"/>
                <a:ext cx="2233304" cy="10749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6A1D0-F46F-E64F-A509-2B2808C8255A}"/>
                  </a:ext>
                </a:extLst>
              </p:cNvPr>
              <p:cNvSpPr txBox="1"/>
              <p:nvPr/>
            </p:nvSpPr>
            <p:spPr>
              <a:xfrm>
                <a:off x="5561012" y="2590800"/>
                <a:ext cx="1371600" cy="121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otherwise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6A1D0-F46F-E64F-A509-2B2808C82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12" y="2590800"/>
                <a:ext cx="1371600" cy="1215717"/>
              </a:xfrm>
              <a:prstGeom prst="rect">
                <a:avLst/>
              </a:prstGeom>
              <a:blipFill>
                <a:blip r:embed="rId16"/>
                <a:stretch>
                  <a:fillRect l="-6422" t="-4167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6627670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how do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only difference is that we now consider paths that include vertex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a path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uses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it only goes through it once and all other nodes on the path are numbered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6627670" cy="4351338"/>
              </a:xfrm>
              <a:blipFill>
                <a:blip r:embed="rId3"/>
                <a:stretch>
                  <a:fillRect l="-1195" t="-2381" r="-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RECURRENCE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n-NO" sz="2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n-N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n-NO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] = </m:t>
                    </m:r>
                    <m:r>
                      <m:rPr>
                        <m:sty m:val="p"/>
                      </m:rPr>
                      <a:rPr lang="nn-NO" sz="20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nn-N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n-NO" sz="20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], </m:t>
                    </m:r>
                    <m:sSup>
                      <m:sSupPr>
                        <m:ctrlPr>
                          <a:rPr lang="nn-N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n-NO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+ 1] + </m:t>
                    </m:r>
                    <m:sSup>
                      <m:sSupPr>
                        <m:ctrlPr>
                          <a:rPr lang="nn-N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n-NO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+ 1, 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n-NO" sz="2000" i="1" dirty="0">
                        <a:latin typeface="Cambria Math" panose="02040503050406030204" pitchFamily="18" charset="0"/>
                      </a:rPr>
                      <m:t> ])</m:t>
                    </m:r>
                  </m:oMath>
                </a14:m>
                <a:endParaRPr lang="nn-NO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a minimum over the two types of shortest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that only use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 vertices numbered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Paths that only go through nodes numbered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Paths that go through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exactly once.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Number of subproblems: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entries to compute, and there are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values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subproblems.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Computing each subproblem requires taking the minimum of two already computed expressions. </a:t>
                </a:r>
                <a:r>
                  <a:rPr lang="en-US" sz="240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Exercise: how does this compare with using Dijkstra’s single-source algorithm from each possible starting vertex?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Question: what applications might need shortest paths between all pairs? Which ones need single-source shortest paths?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426</Words>
  <Application>Microsoft Macintosh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CIT 596 MODULE 10.3</vt:lpstr>
      <vt:lpstr>FLOYD-WARSHALL ALGORITHM</vt:lpstr>
      <vt:lpstr>SUBPROBLEM</vt:lpstr>
      <vt:lpstr>BASE CASE</vt:lpstr>
      <vt:lpstr>RECURRENCE</vt:lpstr>
      <vt:lpstr>RECURRENCE (CONTINUED)</vt:lpstr>
      <vt:lpstr>RUNNING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131</cp:revision>
  <cp:lastPrinted>2019-03-11T18:22:43Z</cp:lastPrinted>
  <dcterms:created xsi:type="dcterms:W3CDTF">2019-03-06T22:16:45Z</dcterms:created>
  <dcterms:modified xsi:type="dcterms:W3CDTF">2019-05-09T00:59:12Z</dcterms:modified>
</cp:coreProperties>
</file>