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7" r:id="rId2"/>
    <p:sldId id="284" r:id="rId3"/>
    <p:sldId id="286" r:id="rId4"/>
    <p:sldId id="287" r:id="rId5"/>
    <p:sldId id="288" r:id="rId6"/>
    <p:sldId id="28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39" userDrawn="1">
          <p15:clr>
            <a:srgbClr val="A4A3A4"/>
          </p15:clr>
        </p15:guide>
        <p15:guide id="2" orient="horz" pos="1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03" autoAdjust="0"/>
    <p:restoredTop sz="94626" autoAdjust="0"/>
  </p:normalViewPr>
  <p:slideViewPr>
    <p:cSldViewPr>
      <p:cViewPr>
        <p:scale>
          <a:sx n="200" d="100"/>
          <a:sy n="200" d="100"/>
        </p:scale>
        <p:origin x="-3808" y="-3776"/>
      </p:cViewPr>
      <p:guideLst>
        <p:guide pos="1439"/>
        <p:guide orient="horz" pos="16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customXml" Target="../ink/ink6.xml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90.png"/><Relationship Id="rId4" Type="http://schemas.openxmlformats.org/officeDocument/2006/relationships/image" Target="../media/image5.png"/><Relationship Id="rId9" Type="http://schemas.openxmlformats.org/officeDocument/2006/relationships/customXml" Target="../ink/ink7.xml"/><Relationship Id="rId1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70.png"/><Relationship Id="rId12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0.png"/><Relationship Id="rId5" Type="http://schemas.openxmlformats.org/officeDocument/2006/relationships/image" Target="../media/image5.png"/><Relationship Id="rId10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image" Target="../media/image8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12" Type="http://schemas.openxmlformats.org/officeDocument/2006/relationships/customXml" Target="../ink/ink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5" Type="http://schemas.openxmlformats.org/officeDocument/2006/relationships/customXml" Target="../ink/ink13.xml"/><Relationship Id="rId15" Type="http://schemas.openxmlformats.org/officeDocument/2006/relationships/image" Target="../media/image140.png"/><Relationship Id="rId10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70.png"/><Relationship Id="rId12" Type="http://schemas.openxmlformats.org/officeDocument/2006/relationships/customXml" Target="../ink/ink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90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customXml" Target="../ink/ink19.xml"/><Relationship Id="rId4" Type="http://schemas.openxmlformats.org/officeDocument/2006/relationships/image" Target="../media/image3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6.2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Graph Representation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HOW TO REPRESENT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0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37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029E3A8-B771-4746-AF0A-AE8215231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982" y="5132720"/>
                <a:ext cx="4950191" cy="136015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Space required?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Checking if an edge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exists?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Finding all neighbors of a node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029E3A8-B771-4746-AF0A-AE8215231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2" y="5132720"/>
                <a:ext cx="4950191" cy="1360154"/>
              </a:xfrm>
              <a:prstGeom prst="rect">
                <a:avLst/>
              </a:prstGeom>
              <a:blipFill>
                <a:blip r:embed="rId14"/>
                <a:stretch>
                  <a:fillRect l="-1535" t="-648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1AC902-8D3D-8240-AB58-43C62E17AA73}"/>
              </a:ext>
            </a:extLst>
          </p:cNvPr>
          <p:cNvSpPr txBox="1"/>
          <p:nvPr/>
        </p:nvSpPr>
        <p:spPr>
          <a:xfrm>
            <a:off x="7500548" y="1459856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(Symmetric) Adjacency Matrix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88A29DF-99D5-1A47-8249-E0AB107D6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34124"/>
              </p:ext>
            </p:extLst>
          </p:nvPr>
        </p:nvGraphicFramePr>
        <p:xfrm>
          <a:off x="7653954" y="2182914"/>
          <a:ext cx="263449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082">
                  <a:extLst>
                    <a:ext uri="{9D8B030D-6E8A-4147-A177-3AD203B41FA5}">
                      <a16:colId xmlns:a16="http://schemas.microsoft.com/office/drawing/2014/main" val="1120001917"/>
                    </a:ext>
                  </a:extLst>
                </a:gridCol>
                <a:gridCol w="439082">
                  <a:extLst>
                    <a:ext uri="{9D8B030D-6E8A-4147-A177-3AD203B41FA5}">
                      <a16:colId xmlns:a16="http://schemas.microsoft.com/office/drawing/2014/main" val="2776362167"/>
                    </a:ext>
                  </a:extLst>
                </a:gridCol>
                <a:gridCol w="439082">
                  <a:extLst>
                    <a:ext uri="{9D8B030D-6E8A-4147-A177-3AD203B41FA5}">
                      <a16:colId xmlns:a16="http://schemas.microsoft.com/office/drawing/2014/main" val="2163407825"/>
                    </a:ext>
                  </a:extLst>
                </a:gridCol>
                <a:gridCol w="439082">
                  <a:extLst>
                    <a:ext uri="{9D8B030D-6E8A-4147-A177-3AD203B41FA5}">
                      <a16:colId xmlns:a16="http://schemas.microsoft.com/office/drawing/2014/main" val="2135081597"/>
                    </a:ext>
                  </a:extLst>
                </a:gridCol>
                <a:gridCol w="439082">
                  <a:extLst>
                    <a:ext uri="{9D8B030D-6E8A-4147-A177-3AD203B41FA5}">
                      <a16:colId xmlns:a16="http://schemas.microsoft.com/office/drawing/2014/main" val="2738867942"/>
                    </a:ext>
                  </a:extLst>
                </a:gridCol>
                <a:gridCol w="439082">
                  <a:extLst>
                    <a:ext uri="{9D8B030D-6E8A-4147-A177-3AD203B41FA5}">
                      <a16:colId xmlns:a16="http://schemas.microsoft.com/office/drawing/2014/main" val="4777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7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0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55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2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8478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B4FFDD4F-300B-2741-8293-E94659353A04}"/>
              </a:ext>
            </a:extLst>
          </p:cNvPr>
          <p:cNvGrpSpPr/>
          <p:nvPr/>
        </p:nvGrpSpPr>
        <p:grpSpPr>
          <a:xfrm>
            <a:off x="1435861" y="1564305"/>
            <a:ext cx="3238968" cy="3210279"/>
            <a:chOff x="3366027" y="1620616"/>
            <a:chExt cx="3238968" cy="3210279"/>
          </a:xfrm>
        </p:grpSpPr>
        <p:sp>
          <p:nvSpPr>
            <p:cNvPr id="35" name="Freeform: Shape 4">
              <a:extLst>
                <a:ext uri="{FF2B5EF4-FFF2-40B4-BE49-F238E27FC236}">
                  <a16:creationId xmlns:a16="http://schemas.microsoft.com/office/drawing/2014/main" id="{1368BBA3-27FC-624D-B19A-378EFA0C2452}"/>
                </a:ext>
              </a:extLst>
            </p:cNvPr>
            <p:cNvSpPr/>
            <p:nvPr/>
          </p:nvSpPr>
          <p:spPr>
            <a:xfrm>
              <a:off x="3588649" y="2814531"/>
              <a:ext cx="2768367" cy="428229"/>
            </a:xfrm>
            <a:custGeom>
              <a:avLst/>
              <a:gdLst>
                <a:gd name="connsiteX0" fmla="*/ 0 w 2768367"/>
                <a:gd name="connsiteY0" fmla="*/ 419449 h 427838"/>
                <a:gd name="connsiteX1" fmla="*/ 1333850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449 h 427838"/>
                <a:gd name="connsiteX1" fmla="*/ 1400962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624 h 428013"/>
                <a:gd name="connsiteX1" fmla="*/ 1400962 w 2768367"/>
                <a:gd name="connsiteY1" fmla="*/ 175 h 428013"/>
                <a:gd name="connsiteX2" fmla="*/ 2768367 w 2768367"/>
                <a:gd name="connsiteY2" fmla="*/ 428013 h 428013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8367" h="428229">
                  <a:moveTo>
                    <a:pt x="0" y="419840"/>
                  </a:moveTo>
                  <a:cubicBezTo>
                    <a:pt x="466987" y="120633"/>
                    <a:pt x="810936" y="8779"/>
                    <a:pt x="1400962" y="391"/>
                  </a:cubicBezTo>
                  <a:cubicBezTo>
                    <a:pt x="1990988" y="-7997"/>
                    <a:pt x="2304176" y="117836"/>
                    <a:pt x="2768367" y="428229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9773CC-36D5-B544-9328-903437C9A54D}"/>
                </a:ext>
              </a:extLst>
            </p:cNvPr>
            <p:cNvCxnSpPr>
              <a:cxnSpLocks/>
              <a:stCxn id="42" idx="4"/>
              <a:endCxn id="39" idx="0"/>
            </p:cNvCxnSpPr>
            <p:nvPr/>
          </p:nvCxnSpPr>
          <p:spPr>
            <a:xfrm>
              <a:off x="4985510" y="3496632"/>
              <a:ext cx="1" cy="8477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0CAF2E-D710-C549-A57C-6E266E5D19C4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3852588" y="3253351"/>
              <a:ext cx="889641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E48D70C-1B40-D94A-AE64-153786ED9EF1}"/>
                </a:ext>
              </a:extLst>
            </p:cNvPr>
            <p:cNvSpPr/>
            <p:nvPr/>
          </p:nvSpPr>
          <p:spPr>
            <a:xfrm>
              <a:off x="4742230" y="1620616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EF812D-E31F-DF4B-8FEC-BA07FD6FF966}"/>
                </a:ext>
              </a:extLst>
            </p:cNvPr>
            <p:cNvSpPr/>
            <p:nvPr/>
          </p:nvSpPr>
          <p:spPr>
            <a:xfrm>
              <a:off x="4742230" y="4344334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38A752-1CF8-D145-85E5-F59A2902DDE2}"/>
                </a:ext>
              </a:extLst>
            </p:cNvPr>
            <p:cNvSpPr/>
            <p:nvPr/>
          </p:nvSpPr>
          <p:spPr>
            <a:xfrm>
              <a:off x="6118434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E471B1-D009-DF4E-B9F6-F3C0EAD47F09}"/>
                </a:ext>
              </a:extLst>
            </p:cNvPr>
            <p:cNvSpPr/>
            <p:nvPr/>
          </p:nvSpPr>
          <p:spPr>
            <a:xfrm>
              <a:off x="3366027" y="3010070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0A4248-C5C3-7345-B7BC-2A3F9C1142C2}"/>
                </a:ext>
              </a:extLst>
            </p:cNvPr>
            <p:cNvSpPr/>
            <p:nvPr/>
          </p:nvSpPr>
          <p:spPr>
            <a:xfrm>
              <a:off x="4742229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280DE2-253F-6B4D-A2E6-B5836436F1EC}"/>
                </a:ext>
              </a:extLst>
            </p:cNvPr>
            <p:cNvCxnSpPr>
              <a:cxnSpLocks/>
              <a:stCxn id="41" idx="7"/>
              <a:endCxn id="38" idx="3"/>
            </p:cNvCxnSpPr>
            <p:nvPr/>
          </p:nvCxnSpPr>
          <p:spPr>
            <a:xfrm flipV="1">
              <a:off x="3781333" y="2035922"/>
              <a:ext cx="1032152" cy="10454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7C9905-9BA0-9B41-AA40-BBAE9EFF93A3}"/>
                </a:ext>
              </a:extLst>
            </p:cNvPr>
            <p:cNvCxnSpPr>
              <a:cxnSpLocks/>
              <a:stCxn id="40" idx="1"/>
              <a:endCxn id="38" idx="5"/>
            </p:cNvCxnSpPr>
            <p:nvPr/>
          </p:nvCxnSpPr>
          <p:spPr>
            <a:xfrm flipH="1" flipV="1">
              <a:off x="5157536" y="2035922"/>
              <a:ext cx="1032153" cy="1045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767AA7-634D-3E4C-90C4-B6261AC0F090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5157536" y="3425377"/>
              <a:ext cx="1032153" cy="9902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62B898D-9948-FD48-95AC-5A13B41D2677}"/>
                </a:ext>
              </a:extLst>
            </p:cNvPr>
            <p:cNvCxnSpPr>
              <a:cxnSpLocks/>
              <a:stCxn id="39" idx="1"/>
              <a:endCxn id="41" idx="5"/>
            </p:cNvCxnSpPr>
            <p:nvPr/>
          </p:nvCxnSpPr>
          <p:spPr>
            <a:xfrm flipH="1" flipV="1">
              <a:off x="3781333" y="3425376"/>
              <a:ext cx="1032152" cy="99021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5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HOW TO REPRESENT GRAPHS </a:t>
            </a:r>
            <a:endParaRPr lang="en-US" sz="2000" b="1" dirty="0">
              <a:solidFill>
                <a:schemeClr val="bg1"/>
              </a:solidFill>
              <a:latin typeface="Kohinoor Bangla" panose="02000000000000000000" pitchFamily="2" charset="77"/>
              <a:cs typeface="Kohinoor Bangla" panose="02000000000000000000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546877A-60DE-6343-9337-02D22387A0FE}"/>
              </a:ext>
            </a:extLst>
          </p:cNvPr>
          <p:cNvGrpSpPr/>
          <p:nvPr/>
        </p:nvGrpSpPr>
        <p:grpSpPr>
          <a:xfrm>
            <a:off x="6484407" y="1600208"/>
            <a:ext cx="3174560" cy="3336271"/>
            <a:chOff x="1309968" y="1690689"/>
            <a:chExt cx="3174560" cy="33362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3C1D86-0B95-6146-B1C1-DF58AF4AE73A}"/>
                </a:ext>
              </a:extLst>
            </p:cNvPr>
            <p:cNvSpPr txBox="1"/>
            <p:nvPr/>
          </p:nvSpPr>
          <p:spPr>
            <a:xfrm>
              <a:off x="1309968" y="1690689"/>
              <a:ext cx="633840" cy="46166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677662-21BA-F242-A9BE-188E39BD2711}"/>
                </a:ext>
              </a:extLst>
            </p:cNvPr>
            <p:cNvSpPr txBox="1"/>
            <p:nvPr/>
          </p:nvSpPr>
          <p:spPr>
            <a:xfrm>
              <a:off x="1945971" y="1690689"/>
              <a:ext cx="633840" cy="46166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18757D-D3FA-5342-86D3-91952B299ACF}"/>
                </a:ext>
              </a:extLst>
            </p:cNvPr>
            <p:cNvSpPr txBox="1"/>
            <p:nvPr/>
          </p:nvSpPr>
          <p:spPr>
            <a:xfrm>
              <a:off x="2578681" y="1690689"/>
              <a:ext cx="633840" cy="46166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3F67AA-3B6A-3145-9D7C-35B415818B8E}"/>
                </a:ext>
              </a:extLst>
            </p:cNvPr>
            <p:cNvSpPr txBox="1"/>
            <p:nvPr/>
          </p:nvSpPr>
          <p:spPr>
            <a:xfrm>
              <a:off x="3212521" y="1690689"/>
              <a:ext cx="633840" cy="46166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A0188-9D90-EF49-9C4C-A337E78E84A9}"/>
                </a:ext>
              </a:extLst>
            </p:cNvPr>
            <p:cNvSpPr txBox="1"/>
            <p:nvPr/>
          </p:nvSpPr>
          <p:spPr>
            <a:xfrm>
              <a:off x="3850688" y="1690689"/>
              <a:ext cx="633840" cy="46166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1C6E971-25FA-2A45-ACD2-0EDBA65B8A7A}"/>
                </a:ext>
              </a:extLst>
            </p:cNvPr>
            <p:cNvSpPr/>
            <p:nvPr/>
          </p:nvSpPr>
          <p:spPr>
            <a:xfrm>
              <a:off x="1383519" y="2401589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3AF0765-8ADF-C246-913E-BBABC07ACA33}"/>
                </a:ext>
              </a:extLst>
            </p:cNvPr>
            <p:cNvSpPr/>
            <p:nvPr/>
          </p:nvSpPr>
          <p:spPr>
            <a:xfrm>
              <a:off x="1383519" y="3132155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656B11D-C807-AF46-B194-A5F57C8AF6BD}"/>
                </a:ext>
              </a:extLst>
            </p:cNvPr>
            <p:cNvSpPr/>
            <p:nvPr/>
          </p:nvSpPr>
          <p:spPr>
            <a:xfrm>
              <a:off x="2018721" y="2401589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755527-D04C-5B40-B370-BA7AF04AB416}"/>
                </a:ext>
              </a:extLst>
            </p:cNvPr>
            <p:cNvSpPr/>
            <p:nvPr/>
          </p:nvSpPr>
          <p:spPr>
            <a:xfrm>
              <a:off x="2018721" y="3132155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5311538-ACFC-9C49-9224-29E0B9213492}"/>
                </a:ext>
              </a:extLst>
            </p:cNvPr>
            <p:cNvSpPr/>
            <p:nvPr/>
          </p:nvSpPr>
          <p:spPr>
            <a:xfrm>
              <a:off x="2017393" y="3835915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9AEF7B2-15FD-0A4A-B7EB-FF3B62D3CC63}"/>
                </a:ext>
              </a:extLst>
            </p:cNvPr>
            <p:cNvSpPr/>
            <p:nvPr/>
          </p:nvSpPr>
          <p:spPr>
            <a:xfrm>
              <a:off x="2017393" y="4540399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54B0B14-2BE9-BE43-91BF-0F15D97C50FE}"/>
                </a:ext>
              </a:extLst>
            </p:cNvPr>
            <p:cNvSpPr/>
            <p:nvPr/>
          </p:nvSpPr>
          <p:spPr>
            <a:xfrm>
              <a:off x="2653923" y="2401589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22F7454-ED6F-6148-AE29-C46EDF633D53}"/>
                </a:ext>
              </a:extLst>
            </p:cNvPr>
            <p:cNvSpPr/>
            <p:nvPr/>
          </p:nvSpPr>
          <p:spPr>
            <a:xfrm>
              <a:off x="2653923" y="3132155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8C0D7EB-FFD3-D542-9ED9-F500E6CFFF82}"/>
                </a:ext>
              </a:extLst>
            </p:cNvPr>
            <p:cNvSpPr/>
            <p:nvPr/>
          </p:nvSpPr>
          <p:spPr>
            <a:xfrm>
              <a:off x="2654213" y="3835915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7A26E5F-ADFB-2945-A25E-52FB90C91C23}"/>
                </a:ext>
              </a:extLst>
            </p:cNvPr>
            <p:cNvSpPr/>
            <p:nvPr/>
          </p:nvSpPr>
          <p:spPr>
            <a:xfrm>
              <a:off x="3289125" y="2401589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ECDA43-C588-8848-AE08-26938313676B}"/>
                </a:ext>
              </a:extLst>
            </p:cNvPr>
            <p:cNvSpPr/>
            <p:nvPr/>
          </p:nvSpPr>
          <p:spPr>
            <a:xfrm>
              <a:off x="3289125" y="3132155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AA97274-6196-A54B-B137-60A793E649B8}"/>
                </a:ext>
              </a:extLst>
            </p:cNvPr>
            <p:cNvSpPr/>
            <p:nvPr/>
          </p:nvSpPr>
          <p:spPr>
            <a:xfrm>
              <a:off x="3286160" y="3835915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DBAB30B-1B13-A44C-AFE7-803229CECBA0}"/>
                </a:ext>
              </a:extLst>
            </p:cNvPr>
            <p:cNvSpPr/>
            <p:nvPr/>
          </p:nvSpPr>
          <p:spPr>
            <a:xfrm>
              <a:off x="3924327" y="2410028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916A013-628C-EC48-AFA2-E3DD32C4EA5C}"/>
                </a:ext>
              </a:extLst>
            </p:cNvPr>
            <p:cNvSpPr/>
            <p:nvPr/>
          </p:nvSpPr>
          <p:spPr>
            <a:xfrm>
              <a:off x="3924327" y="3132155"/>
              <a:ext cx="486561" cy="4865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2A97F6A-8614-9B4D-ABA4-151B8E512197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>
              <a:off x="2262002" y="2888150"/>
              <a:ext cx="0" cy="24400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AF79F1F-BCB4-CF4D-A499-0D001CCDEF92}"/>
                </a:ext>
              </a:extLst>
            </p:cNvPr>
            <p:cNvCxnSpPr>
              <a:cxnSpLocks/>
              <a:stCxn id="54" idx="4"/>
              <a:endCxn id="56" idx="0"/>
            </p:cNvCxnSpPr>
            <p:nvPr/>
          </p:nvCxnSpPr>
          <p:spPr>
            <a:xfrm>
              <a:off x="1626800" y="2888150"/>
              <a:ext cx="0" cy="24400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7300AD0-7043-5D45-B0E2-EFE1F3D197AF}"/>
                </a:ext>
              </a:extLst>
            </p:cNvPr>
            <p:cNvCxnSpPr>
              <a:cxnSpLocks/>
              <a:stCxn id="69" idx="4"/>
              <a:endCxn id="72" idx="0"/>
            </p:cNvCxnSpPr>
            <p:nvPr/>
          </p:nvCxnSpPr>
          <p:spPr>
            <a:xfrm>
              <a:off x="2897204" y="2888150"/>
              <a:ext cx="0" cy="24400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2B67E3D-5B83-8144-96A7-ED096A571C83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>
              <a:off x="3532406" y="2888150"/>
              <a:ext cx="0" cy="24400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04E5409-E824-9F41-9317-8B701FDA1143}"/>
                </a:ext>
              </a:extLst>
            </p:cNvPr>
            <p:cNvCxnSpPr>
              <a:cxnSpLocks/>
              <a:stCxn id="83" idx="4"/>
              <a:endCxn id="85" idx="0"/>
            </p:cNvCxnSpPr>
            <p:nvPr/>
          </p:nvCxnSpPr>
          <p:spPr>
            <a:xfrm>
              <a:off x="4167608" y="2896589"/>
              <a:ext cx="0" cy="23556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E3383CC-B37C-BE40-B6F0-ADDAFC09815A}"/>
                </a:ext>
              </a:extLst>
            </p:cNvPr>
            <p:cNvCxnSpPr>
              <a:cxnSpLocks/>
              <a:stCxn id="53" idx="2"/>
              <a:endCxn id="83" idx="0"/>
            </p:cNvCxnSpPr>
            <p:nvPr/>
          </p:nvCxnSpPr>
          <p:spPr>
            <a:xfrm>
              <a:off x="4167608" y="2152354"/>
              <a:ext cx="0" cy="25767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97E0286-51EE-5347-A343-C8C747E39081}"/>
                </a:ext>
              </a:extLst>
            </p:cNvPr>
            <p:cNvCxnSpPr>
              <a:cxnSpLocks/>
              <a:stCxn id="52" idx="2"/>
              <a:endCxn id="77" idx="0"/>
            </p:cNvCxnSpPr>
            <p:nvPr/>
          </p:nvCxnSpPr>
          <p:spPr>
            <a:xfrm>
              <a:off x="3529441" y="2152354"/>
              <a:ext cx="2965" cy="24923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A204EF0-1026-5242-8BA2-EA2196779F16}"/>
                </a:ext>
              </a:extLst>
            </p:cNvPr>
            <p:cNvCxnSpPr>
              <a:cxnSpLocks/>
              <a:stCxn id="51" idx="2"/>
              <a:endCxn id="69" idx="0"/>
            </p:cNvCxnSpPr>
            <p:nvPr/>
          </p:nvCxnSpPr>
          <p:spPr>
            <a:xfrm>
              <a:off x="2895601" y="2152354"/>
              <a:ext cx="1603" cy="24923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657616E-4AFA-1F48-A8D1-38555D0C83B1}"/>
                </a:ext>
              </a:extLst>
            </p:cNvPr>
            <p:cNvCxnSpPr>
              <a:cxnSpLocks/>
              <a:stCxn id="50" idx="2"/>
              <a:endCxn id="59" idx="0"/>
            </p:cNvCxnSpPr>
            <p:nvPr/>
          </p:nvCxnSpPr>
          <p:spPr>
            <a:xfrm flipH="1">
              <a:off x="2262002" y="2152354"/>
              <a:ext cx="889" cy="24923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05C8FB3-92E1-974A-A028-BE037254DF18}"/>
                </a:ext>
              </a:extLst>
            </p:cNvPr>
            <p:cNvCxnSpPr>
              <a:cxnSpLocks/>
              <a:stCxn id="3" idx="2"/>
              <a:endCxn id="54" idx="0"/>
            </p:cNvCxnSpPr>
            <p:nvPr/>
          </p:nvCxnSpPr>
          <p:spPr>
            <a:xfrm flipH="1">
              <a:off x="1626800" y="2152354"/>
              <a:ext cx="88" cy="24923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3685CEB-50EC-3C44-B6C1-E7F29A4C7AEF}"/>
                </a:ext>
              </a:extLst>
            </p:cNvPr>
            <p:cNvCxnSpPr>
              <a:cxnSpLocks/>
              <a:stCxn id="62" idx="4"/>
              <a:endCxn id="64" idx="0"/>
            </p:cNvCxnSpPr>
            <p:nvPr/>
          </p:nvCxnSpPr>
          <p:spPr>
            <a:xfrm flipH="1">
              <a:off x="2260674" y="3618716"/>
              <a:ext cx="1328" cy="21719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24A92C0-13EA-2241-820F-C1E931B0D41B}"/>
                </a:ext>
              </a:extLst>
            </p:cNvPr>
            <p:cNvCxnSpPr>
              <a:cxnSpLocks/>
              <a:stCxn id="64" idx="4"/>
              <a:endCxn id="66" idx="0"/>
            </p:cNvCxnSpPr>
            <p:nvPr/>
          </p:nvCxnSpPr>
          <p:spPr>
            <a:xfrm>
              <a:off x="2260674" y="4322476"/>
              <a:ext cx="0" cy="21792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0F57325-12ED-DA47-A229-C82C2362A92E}"/>
                </a:ext>
              </a:extLst>
            </p:cNvPr>
            <p:cNvCxnSpPr>
              <a:cxnSpLocks/>
              <a:stCxn id="72" idx="4"/>
              <a:endCxn id="75" idx="0"/>
            </p:cNvCxnSpPr>
            <p:nvPr/>
          </p:nvCxnSpPr>
          <p:spPr>
            <a:xfrm>
              <a:off x="2897204" y="3618716"/>
              <a:ext cx="290" cy="21719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31D50C0-7F11-FD4B-8B3E-446A3C0236F9}"/>
                </a:ext>
              </a:extLst>
            </p:cNvPr>
            <p:cNvCxnSpPr>
              <a:cxnSpLocks/>
              <a:stCxn id="79" idx="4"/>
              <a:endCxn id="81" idx="0"/>
            </p:cNvCxnSpPr>
            <p:nvPr/>
          </p:nvCxnSpPr>
          <p:spPr>
            <a:xfrm flipH="1">
              <a:off x="3529441" y="3618716"/>
              <a:ext cx="2965" cy="21719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75B4755-9A3A-764C-B809-26D7ADD21FF7}"/>
              </a:ext>
            </a:extLst>
          </p:cNvPr>
          <p:cNvGrpSpPr/>
          <p:nvPr/>
        </p:nvGrpSpPr>
        <p:grpSpPr>
          <a:xfrm>
            <a:off x="761965" y="1690689"/>
            <a:ext cx="3238968" cy="3210279"/>
            <a:chOff x="3366027" y="1620616"/>
            <a:chExt cx="3238968" cy="3210279"/>
          </a:xfrm>
        </p:grpSpPr>
        <p:sp>
          <p:nvSpPr>
            <p:cNvPr id="133" name="Freeform: Shape 4">
              <a:extLst>
                <a:ext uri="{FF2B5EF4-FFF2-40B4-BE49-F238E27FC236}">
                  <a16:creationId xmlns:a16="http://schemas.microsoft.com/office/drawing/2014/main" id="{A47356BD-A686-AC47-8127-EA8A56C6BB90}"/>
                </a:ext>
              </a:extLst>
            </p:cNvPr>
            <p:cNvSpPr/>
            <p:nvPr/>
          </p:nvSpPr>
          <p:spPr>
            <a:xfrm>
              <a:off x="3588649" y="2814531"/>
              <a:ext cx="2768367" cy="428229"/>
            </a:xfrm>
            <a:custGeom>
              <a:avLst/>
              <a:gdLst>
                <a:gd name="connsiteX0" fmla="*/ 0 w 2768367"/>
                <a:gd name="connsiteY0" fmla="*/ 419449 h 427838"/>
                <a:gd name="connsiteX1" fmla="*/ 1333850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449 h 427838"/>
                <a:gd name="connsiteX1" fmla="*/ 1400962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624 h 428013"/>
                <a:gd name="connsiteX1" fmla="*/ 1400962 w 2768367"/>
                <a:gd name="connsiteY1" fmla="*/ 175 h 428013"/>
                <a:gd name="connsiteX2" fmla="*/ 2768367 w 2768367"/>
                <a:gd name="connsiteY2" fmla="*/ 428013 h 428013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8367" h="428229">
                  <a:moveTo>
                    <a:pt x="0" y="419840"/>
                  </a:moveTo>
                  <a:cubicBezTo>
                    <a:pt x="466987" y="120633"/>
                    <a:pt x="810936" y="8779"/>
                    <a:pt x="1400962" y="391"/>
                  </a:cubicBezTo>
                  <a:cubicBezTo>
                    <a:pt x="1990988" y="-7997"/>
                    <a:pt x="2304176" y="117836"/>
                    <a:pt x="2768367" y="428229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3B9A239-C12C-C644-88D1-996B3C084FAB}"/>
                </a:ext>
              </a:extLst>
            </p:cNvPr>
            <p:cNvCxnSpPr>
              <a:cxnSpLocks/>
              <a:stCxn id="140" idx="4"/>
              <a:endCxn id="137" idx="0"/>
            </p:cNvCxnSpPr>
            <p:nvPr/>
          </p:nvCxnSpPr>
          <p:spPr>
            <a:xfrm>
              <a:off x="4985510" y="3496632"/>
              <a:ext cx="1" cy="8477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9254A6E-1648-3D42-84AA-018DD0A1390C}"/>
                </a:ext>
              </a:extLst>
            </p:cNvPr>
            <p:cNvCxnSpPr>
              <a:cxnSpLocks/>
              <a:stCxn id="139" idx="6"/>
              <a:endCxn id="140" idx="2"/>
            </p:cNvCxnSpPr>
            <p:nvPr/>
          </p:nvCxnSpPr>
          <p:spPr>
            <a:xfrm>
              <a:off x="3852588" y="3253351"/>
              <a:ext cx="889641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45E605A-4620-A24B-8977-14B8793E2C0C}"/>
                </a:ext>
              </a:extLst>
            </p:cNvPr>
            <p:cNvSpPr/>
            <p:nvPr/>
          </p:nvSpPr>
          <p:spPr>
            <a:xfrm>
              <a:off x="4742230" y="1620616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83CB720-808A-5345-995C-07F4E259C239}"/>
                </a:ext>
              </a:extLst>
            </p:cNvPr>
            <p:cNvSpPr/>
            <p:nvPr/>
          </p:nvSpPr>
          <p:spPr>
            <a:xfrm>
              <a:off x="4742230" y="4344334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6DA9354-463F-3340-B597-A5C84E608B5E}"/>
                </a:ext>
              </a:extLst>
            </p:cNvPr>
            <p:cNvSpPr/>
            <p:nvPr/>
          </p:nvSpPr>
          <p:spPr>
            <a:xfrm>
              <a:off x="6118434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D3B724C-3643-D747-90D5-2CF6F97D701A}"/>
                </a:ext>
              </a:extLst>
            </p:cNvPr>
            <p:cNvSpPr/>
            <p:nvPr/>
          </p:nvSpPr>
          <p:spPr>
            <a:xfrm>
              <a:off x="3366027" y="3010070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53676D2-A2E0-9145-AFE5-5BCA1B45843A}"/>
                </a:ext>
              </a:extLst>
            </p:cNvPr>
            <p:cNvSpPr/>
            <p:nvPr/>
          </p:nvSpPr>
          <p:spPr>
            <a:xfrm>
              <a:off x="4742229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E0D3282-31A0-B247-80CE-6B12F05AD27F}"/>
                </a:ext>
              </a:extLst>
            </p:cNvPr>
            <p:cNvCxnSpPr>
              <a:cxnSpLocks/>
              <a:stCxn id="139" idx="7"/>
              <a:endCxn id="136" idx="3"/>
            </p:cNvCxnSpPr>
            <p:nvPr/>
          </p:nvCxnSpPr>
          <p:spPr>
            <a:xfrm flipV="1">
              <a:off x="3781333" y="2035922"/>
              <a:ext cx="1032152" cy="10454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037FD82-AD97-CF48-8896-7AC1AEF0E069}"/>
                </a:ext>
              </a:extLst>
            </p:cNvPr>
            <p:cNvCxnSpPr>
              <a:cxnSpLocks/>
              <a:stCxn id="138" idx="1"/>
              <a:endCxn id="136" idx="5"/>
            </p:cNvCxnSpPr>
            <p:nvPr/>
          </p:nvCxnSpPr>
          <p:spPr>
            <a:xfrm flipH="1" flipV="1">
              <a:off x="5157536" y="2035922"/>
              <a:ext cx="1032153" cy="1045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349AA67-CC00-AB41-8EFC-C8303B4283D3}"/>
                </a:ext>
              </a:extLst>
            </p:cNvPr>
            <p:cNvCxnSpPr>
              <a:cxnSpLocks/>
              <a:stCxn id="138" idx="3"/>
              <a:endCxn id="137" idx="7"/>
            </p:cNvCxnSpPr>
            <p:nvPr/>
          </p:nvCxnSpPr>
          <p:spPr>
            <a:xfrm flipH="1">
              <a:off x="5157536" y="3425377"/>
              <a:ext cx="1032153" cy="9902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EA16A70-EE63-0B4E-9EA6-ABEBEF2BC3BC}"/>
                </a:ext>
              </a:extLst>
            </p:cNvPr>
            <p:cNvCxnSpPr>
              <a:cxnSpLocks/>
              <a:stCxn id="137" idx="1"/>
              <a:endCxn id="139" idx="5"/>
            </p:cNvCxnSpPr>
            <p:nvPr/>
          </p:nvCxnSpPr>
          <p:spPr>
            <a:xfrm flipH="1" flipV="1">
              <a:off x="3781333" y="3425376"/>
              <a:ext cx="1032152" cy="99021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345F2C7E-01D4-6F4C-B842-C35FF4819C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982" y="5132720"/>
                <a:ext cx="5475976" cy="136015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Space required?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Checking if an edge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exists?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Finding all neighbors of a node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deg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345F2C7E-01D4-6F4C-B842-C35FF4819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2" y="5132720"/>
                <a:ext cx="5475976" cy="1360154"/>
              </a:xfrm>
              <a:prstGeom prst="rect">
                <a:avLst/>
              </a:prstGeom>
              <a:blipFill>
                <a:blip r:embed="rId14"/>
                <a:stretch>
                  <a:fillRect l="-1389" t="-648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C670C39D-21D2-CF48-80B5-7AF51C3A0659}"/>
              </a:ext>
            </a:extLst>
          </p:cNvPr>
          <p:cNvSpPr txBox="1"/>
          <p:nvPr/>
        </p:nvSpPr>
        <p:spPr>
          <a:xfrm>
            <a:off x="5132504" y="4324347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16966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GRAPH INTERFACE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Create a graph by specifying list of vertices and adding edges sequentially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adjacency list representation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adjacency matrix representation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Visit all neighbors of a given node</a:t>
                </a:r>
                <a:r>
                  <a:rPr lang="en-US" sz="2400" dirty="0">
                    <a:solidFill>
                      <a:schemeClr val="bg1"/>
                    </a:solidFill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adjacency list representation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adjacency matrix representation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Test if some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adjacent (rarely used)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adjacency list representation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adjacency matrix representation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Other operations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Sort edges by weight, find edge of minimum weight in a set</a:t>
                </a:r>
              </a:p>
              <a:p>
                <a:pPr lvl="2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can be built up from primitive operations above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 b="-16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DIRECTED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6295B85-A905-4E44-9F48-19B78CD4C339}"/>
              </a:ext>
            </a:extLst>
          </p:cNvPr>
          <p:cNvSpPr txBox="1"/>
          <p:nvPr/>
        </p:nvSpPr>
        <p:spPr>
          <a:xfrm>
            <a:off x="6604628" y="1684905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This graph contains cycles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688A73-25BB-4847-91C7-1F3F91B081CF}"/>
              </a:ext>
            </a:extLst>
          </p:cNvPr>
          <p:cNvGrpSpPr/>
          <p:nvPr/>
        </p:nvGrpSpPr>
        <p:grpSpPr>
          <a:xfrm>
            <a:off x="6323012" y="2292496"/>
            <a:ext cx="3240652" cy="3216063"/>
            <a:chOff x="7081223" y="1881905"/>
            <a:chExt cx="3240652" cy="3216063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E0144D-B192-9648-BA1A-F70FBFC8B4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1087" y="3763705"/>
              <a:ext cx="9619" cy="869900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98F0B89-679D-0C4A-B12B-B05D3354928B}"/>
                </a:ext>
              </a:extLst>
            </p:cNvPr>
            <p:cNvCxnSpPr>
              <a:cxnSpLocks/>
              <a:stCxn id="97" idx="2"/>
              <a:endCxn id="96" idx="6"/>
            </p:cNvCxnSpPr>
            <p:nvPr/>
          </p:nvCxnSpPr>
          <p:spPr>
            <a:xfrm flipH="1" flipV="1">
              <a:off x="7567784" y="3520424"/>
              <a:ext cx="889641" cy="1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5B74F50-B579-B243-8CF2-6255C961AF00}"/>
                </a:ext>
              </a:extLst>
            </p:cNvPr>
            <p:cNvSpPr/>
            <p:nvPr/>
          </p:nvSpPr>
          <p:spPr>
            <a:xfrm>
              <a:off x="8457426" y="4611407"/>
              <a:ext cx="486561" cy="486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BA94EE8-39E5-7F4A-B2C5-116E9667E76A}"/>
                </a:ext>
              </a:extLst>
            </p:cNvPr>
            <p:cNvSpPr/>
            <p:nvPr/>
          </p:nvSpPr>
          <p:spPr>
            <a:xfrm>
              <a:off x="7081223" y="3277143"/>
              <a:ext cx="486561" cy="486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A220D3D-7EF0-124F-A8E0-DCF56B4EAC31}"/>
                </a:ext>
              </a:extLst>
            </p:cNvPr>
            <p:cNvSpPr/>
            <p:nvPr/>
          </p:nvSpPr>
          <p:spPr>
            <a:xfrm>
              <a:off x="8457425" y="3277144"/>
              <a:ext cx="486561" cy="486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4AF89C-DA8F-4647-86F1-3FCD2B01572C}"/>
                </a:ext>
              </a:extLst>
            </p:cNvPr>
            <p:cNvSpPr txBox="1"/>
            <p:nvPr/>
          </p:nvSpPr>
          <p:spPr>
            <a:xfrm>
              <a:off x="8549862" y="3294898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293714-08B8-B644-BD4D-B01C73952C3A}"/>
                </a:ext>
              </a:extLst>
            </p:cNvPr>
            <p:cNvSpPr txBox="1"/>
            <p:nvPr/>
          </p:nvSpPr>
          <p:spPr>
            <a:xfrm>
              <a:off x="7173660" y="3294898"/>
              <a:ext cx="3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D3ADB83-5F07-CC4D-8396-AFCD48DD1741}"/>
                </a:ext>
              </a:extLst>
            </p:cNvPr>
            <p:cNvSpPr txBox="1"/>
            <p:nvPr/>
          </p:nvSpPr>
          <p:spPr>
            <a:xfrm>
              <a:off x="8549862" y="1911730"/>
              <a:ext cx="304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963C7F0-DB60-C745-9B55-8C3A152C2935}"/>
                </a:ext>
              </a:extLst>
            </p:cNvPr>
            <p:cNvSpPr txBox="1"/>
            <p:nvPr/>
          </p:nvSpPr>
          <p:spPr>
            <a:xfrm>
              <a:off x="8530626" y="4633605"/>
              <a:ext cx="3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F145F7C-0C27-A441-9F20-7CEF35544A53}"/>
                </a:ext>
              </a:extLst>
            </p:cNvPr>
            <p:cNvCxnSpPr>
              <a:cxnSpLocks/>
            </p:cNvCxnSpPr>
            <p:nvPr/>
          </p:nvCxnSpPr>
          <p:spPr>
            <a:xfrm>
              <a:off x="7483565" y="3678945"/>
              <a:ext cx="1015923" cy="1031600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57E5702-2C47-DC42-BD15-AD693F460DB0}"/>
                </a:ext>
              </a:extLst>
            </p:cNvPr>
            <p:cNvSpPr/>
            <p:nvPr/>
          </p:nvSpPr>
          <p:spPr>
            <a:xfrm>
              <a:off x="8459110" y="1881905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0FFBCBD-94F3-9345-972B-E328A2366274}"/>
                </a:ext>
              </a:extLst>
            </p:cNvPr>
            <p:cNvSpPr/>
            <p:nvPr/>
          </p:nvSpPr>
          <p:spPr>
            <a:xfrm>
              <a:off x="8459110" y="4605623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C9CE9E-FC48-5242-9286-C3706D487FB5}"/>
                </a:ext>
              </a:extLst>
            </p:cNvPr>
            <p:cNvSpPr/>
            <p:nvPr/>
          </p:nvSpPr>
          <p:spPr>
            <a:xfrm>
              <a:off x="9835314" y="3271360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B5C0553-2E2F-E746-9E2C-3FA4465737A5}"/>
                </a:ext>
              </a:extLst>
            </p:cNvPr>
            <p:cNvSpPr/>
            <p:nvPr/>
          </p:nvSpPr>
          <p:spPr>
            <a:xfrm>
              <a:off x="7082907" y="3271359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C20353F-D4FB-B54B-A15C-15BF464E3FB4}"/>
                </a:ext>
              </a:extLst>
            </p:cNvPr>
            <p:cNvSpPr/>
            <p:nvPr/>
          </p:nvSpPr>
          <p:spPr>
            <a:xfrm>
              <a:off x="8459109" y="3271360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33A4A4A-B45C-264A-A8FA-22F59FEA7165}"/>
                </a:ext>
              </a:extLst>
            </p:cNvPr>
            <p:cNvCxnSpPr>
              <a:stCxn id="103" idx="3"/>
              <a:endCxn id="106" idx="7"/>
            </p:cNvCxnSpPr>
            <p:nvPr/>
          </p:nvCxnSpPr>
          <p:spPr>
            <a:xfrm flipH="1">
              <a:off x="7498213" y="2297211"/>
              <a:ext cx="1032152" cy="104540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58800FE-873E-9040-AE56-38FF6A57325D}"/>
                </a:ext>
              </a:extLst>
            </p:cNvPr>
            <p:cNvCxnSpPr>
              <a:stCxn id="105" idx="1"/>
              <a:endCxn id="103" idx="5"/>
            </p:cNvCxnSpPr>
            <p:nvPr/>
          </p:nvCxnSpPr>
          <p:spPr>
            <a:xfrm flipH="1" flipV="1">
              <a:off x="8874416" y="2297211"/>
              <a:ext cx="1032153" cy="104540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D90F8EA-E087-BD42-A2DF-50F0EB16ACD5}"/>
                </a:ext>
              </a:extLst>
            </p:cNvPr>
            <p:cNvCxnSpPr>
              <a:stCxn id="104" idx="7"/>
              <a:endCxn id="105" idx="3"/>
            </p:cNvCxnSpPr>
            <p:nvPr/>
          </p:nvCxnSpPr>
          <p:spPr>
            <a:xfrm flipV="1">
              <a:off x="8874416" y="3686666"/>
              <a:ext cx="1032153" cy="99021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C4A44103-6C6F-754F-BBF6-50E84A5C336B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rot="5400000" flipH="1" flipV="1">
              <a:off x="7315493" y="2145498"/>
              <a:ext cx="1163928" cy="1123305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88397C-4A83-2049-B9AA-3EF5BF3033CA}"/>
              </a:ext>
            </a:extLst>
          </p:cNvPr>
          <p:cNvGrpSpPr/>
          <p:nvPr/>
        </p:nvGrpSpPr>
        <p:grpSpPr>
          <a:xfrm>
            <a:off x="3295736" y="3699706"/>
            <a:ext cx="2757908" cy="2803048"/>
            <a:chOff x="675739" y="3820756"/>
            <a:chExt cx="2757908" cy="280304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CE42805-4DCA-7C45-A116-A1EC30A97175}"/>
                </a:ext>
              </a:extLst>
            </p:cNvPr>
            <p:cNvSpPr/>
            <p:nvPr/>
          </p:nvSpPr>
          <p:spPr>
            <a:xfrm>
              <a:off x="1788815" y="3820756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492DACE-B743-5D41-97B8-8BC4A5A16E21}"/>
                </a:ext>
              </a:extLst>
            </p:cNvPr>
            <p:cNvSpPr/>
            <p:nvPr/>
          </p:nvSpPr>
          <p:spPr>
            <a:xfrm>
              <a:off x="675739" y="500111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2460335-080D-3043-844C-C7D6B7238ABB}"/>
                </a:ext>
              </a:extLst>
            </p:cNvPr>
            <p:cNvSpPr/>
            <p:nvPr/>
          </p:nvSpPr>
          <p:spPr>
            <a:xfrm>
              <a:off x="2947086" y="4965238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B8092BE-4EDE-1A41-A784-FBA5A1EFDE7D}"/>
                </a:ext>
              </a:extLst>
            </p:cNvPr>
            <p:cNvSpPr/>
            <p:nvPr/>
          </p:nvSpPr>
          <p:spPr>
            <a:xfrm>
              <a:off x="1789555" y="6137243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8052E85-E4DF-784C-B58A-8284C26E3142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H="1">
              <a:off x="919020" y="4064037"/>
              <a:ext cx="854250" cy="93707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04114C4-0D1D-A043-8908-D022943D7868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275376" y="4064037"/>
              <a:ext cx="914991" cy="90120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074BE87-ACAA-574B-9A18-B811065F7599}"/>
                </a:ext>
              </a:extLst>
            </p:cNvPr>
            <p:cNvCxnSpPr>
              <a:cxnSpLocks/>
              <a:stCxn id="119" idx="4"/>
              <a:endCxn id="123" idx="2"/>
            </p:cNvCxnSpPr>
            <p:nvPr/>
          </p:nvCxnSpPr>
          <p:spPr>
            <a:xfrm>
              <a:off x="919020" y="5487672"/>
              <a:ext cx="870535" cy="89285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B74134F-8A89-BD43-8A48-A33B11BBE23C}"/>
                </a:ext>
              </a:extLst>
            </p:cNvPr>
            <p:cNvCxnSpPr>
              <a:cxnSpLocks/>
              <a:stCxn id="121" idx="4"/>
              <a:endCxn id="123" idx="6"/>
            </p:cNvCxnSpPr>
            <p:nvPr/>
          </p:nvCxnSpPr>
          <p:spPr>
            <a:xfrm flipH="1">
              <a:off x="2276116" y="5451799"/>
              <a:ext cx="914251" cy="92872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Subtitle 2">
                <a:extLst>
                  <a:ext uri="{FF2B5EF4-FFF2-40B4-BE49-F238E27FC236}">
                    <a16:creationId xmlns:a16="http://schemas.microsoft.com/office/drawing/2014/main" id="{ED7F01E6-C202-734E-A592-CBD39F12A6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982" y="1690689"/>
                <a:ext cx="1051286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Edges are directed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Thought of as ordered pairs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≠(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Directed Acyclic Graph (DAG)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 directed graph with no cycles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Does not have to be a tree</a:t>
                </a:r>
              </a:p>
            </p:txBody>
          </p:sp>
        </mc:Choice>
        <mc:Fallback xmlns="">
          <p:sp>
            <p:nvSpPr>
              <p:cNvPr id="48" name="Subtitle 2">
                <a:extLst>
                  <a:ext uri="{FF2B5EF4-FFF2-40B4-BE49-F238E27FC236}">
                    <a16:creationId xmlns:a16="http://schemas.microsoft.com/office/drawing/2014/main" id="{ED7F01E6-C202-734E-A592-CBD39F12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2" y="1690689"/>
                <a:ext cx="10512862" cy="4351338"/>
              </a:xfrm>
              <a:prstGeom prst="rect">
                <a:avLst/>
              </a:prstGeom>
              <a:blipFill>
                <a:blip r:embed="rId15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9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DIRECTED GRAPH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Paths and cycles must respect edge directions.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It’s possible that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can reach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but not vice versa.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Define symmetric “can reach”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can reach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can reach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an equivalence relation!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Equivalence classes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are called strongly connected components (SCC)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DAGs, every vertex is in an SCC by itself.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interface for directed graphs is similar to the interface for undirected graphs.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78B54-A7A1-BD46-9328-1C02AA1ACAFA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56" y="3805459"/>
            <a:ext cx="2926080" cy="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417</Words>
  <Application>Microsoft Macintosh PowerPoint</Application>
  <PresentationFormat>Custom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Office Theme</vt:lpstr>
      <vt:lpstr>CIT 596 MODULE 6.2</vt:lpstr>
      <vt:lpstr>HOW TO REPRESENT GRAPHS</vt:lpstr>
      <vt:lpstr>HOW TO REPRESENT GRAPHS </vt:lpstr>
      <vt:lpstr>GRAPH INTERFACE</vt:lpstr>
      <vt:lpstr>DIRECTED GRAPHS</vt:lpstr>
      <vt:lpstr>DIRECTED GRAPH 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Hayward, Rebecca A.</cp:lastModifiedBy>
  <cp:revision>115</cp:revision>
  <cp:lastPrinted>2019-03-11T18:22:43Z</cp:lastPrinted>
  <dcterms:created xsi:type="dcterms:W3CDTF">2019-03-06T22:16:45Z</dcterms:created>
  <dcterms:modified xsi:type="dcterms:W3CDTF">2019-03-29T14:27:41Z</dcterms:modified>
</cp:coreProperties>
</file>