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67" r:id="rId2"/>
    <p:sldId id="317" r:id="rId3"/>
    <p:sldId id="319" r:id="rId4"/>
    <p:sldId id="320" r:id="rId5"/>
    <p:sldId id="321" r:id="rId6"/>
    <p:sldId id="323" r:id="rId7"/>
    <p:sldId id="324" r:id="rId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Jon Sammut" initials="AJS" lastIdx="2" clrIdx="0"/>
  <p:cmAuthor id="2" name="Ran B" initials="RB" lastIdx="1" clrIdx="1">
    <p:extLst>
      <p:ext uri="{19B8F6BF-5375-455C-9EA6-DF929625EA0E}">
        <p15:presenceInfo xmlns:p15="http://schemas.microsoft.com/office/powerpoint/2012/main" userId="86f96dd182e749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820"/>
    <a:srgbClr val="274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72" autoAdjust="0"/>
    <p:restoredTop sz="94626" autoAdjust="0"/>
  </p:normalViewPr>
  <p:slideViewPr>
    <p:cSldViewPr>
      <p:cViewPr varScale="1">
        <p:scale>
          <a:sx n="115" d="100"/>
          <a:sy n="115" d="100"/>
        </p:scale>
        <p:origin x="1368" y="8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5/12/19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5/12/19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E34-DE42-854D-BBB7-E07567F78077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CC2-9AE2-EB45-83C4-753CA740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9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6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4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CIT 596</a:t>
            </a:r>
            <a:b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</a:br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MODULE 13.3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Cook-Levin Theorem – First NP-complete Problems</a:t>
            </a:r>
          </a:p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Sampath Kannan</a:t>
            </a:r>
          </a:p>
          <a:p>
            <a:pPr algn="l"/>
            <a:endParaRPr lang="en-US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18B4B-E87A-734B-A18C-F68D6F6632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431" y="-1049444"/>
            <a:ext cx="3292040" cy="4104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89B541-2A42-9E40-9B2D-EA08A163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4402953"/>
            <a:ext cx="3292040" cy="227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5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SATISFIABILITY DECISION PROBLEM (SAT)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Given a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CNF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formula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is it satisfiable?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’s are Boolean variables. Both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’s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’s are literals, and both can occur in the formula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YES-instances of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are formulas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that are satisfiable, and NO-instances are formulas that are not.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 YES-instance, it has a satisfying assignment.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Given this assignment as certificate, a poly-time verifier can simply evaluate the formula and confirm that the result is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1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Thus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NP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54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3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PROVING SAT NP-COMPLETE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690689"/>
            <a:ext cx="10512862" cy="435133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We need to show a poly-time reduction from any problem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But wait! We already proved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CSAT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(circuit satisfiability)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NP-complete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So there are poly-time reductions from each problem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CSAT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We also know (by transitivity of reductions) that if we can reduce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CSAT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, we would have shown that all problems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reduce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And we have already set up the machinery to reduce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CSAT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8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CF82B59-9583-BE49-8C58-6927459FC2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7982" y="365126"/>
                <a:ext cx="11047630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4400" b="1" dirty="0">
                    <a:solidFill>
                      <a:schemeClr val="bg1"/>
                    </a:solidFill>
                    <a:latin typeface="Kohinoor Bangla" panose="02000000000000000000" pitchFamily="2" charset="77"/>
                    <a:cs typeface="Kohinoor Bangla" panose="02000000000000000000" pitchFamily="2" charset="77"/>
                  </a:rPr>
                  <a:t>CSAT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≼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b="1" dirty="0">
                    <a:solidFill>
                      <a:schemeClr val="bg1"/>
                    </a:solidFill>
                    <a:latin typeface="Kohinoor Bangla" panose="02000000000000000000" pitchFamily="2" charset="77"/>
                    <a:cs typeface="Kohinoor Bangla" panose="02000000000000000000" pitchFamily="2" charset="77"/>
                  </a:rPr>
                  <a:t>SAT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CF82B59-9583-BE49-8C58-6927459FC2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7982" y="365126"/>
                <a:ext cx="11047630" cy="1325563"/>
              </a:xfrm>
              <a:blipFill>
                <a:blip r:embed="rId3"/>
                <a:stretch>
                  <a:fillRect l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742830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Given an instance (a circuit)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C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of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CSAT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we introduce a Boolean variable for the output wires of each gate and a Boolean variable for each input to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C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we write clauses expressing that each gate is functioning correctly.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If the overall output of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C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 wire labeled by variable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we also add a clause consisting of just one literal: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Note that in order to satisfy this last clause,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must be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1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In order to satisfy all the other clauses, the value of a variable at the output of any gate must follow logically from the values of the variables at the input to that gate.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can be satisfied if we can set the inputs to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C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 so that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C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 computes a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1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742830" cy="4351338"/>
              </a:xfrm>
              <a:blipFill>
                <a:blip r:embed="rId4"/>
                <a:stretch>
                  <a:fillRect l="-708" t="-2326" r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0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WRAPPING UP THE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 reduction is poly-time. We produce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clauses for each wire in the circuit, and since the circuit description must list all wires, the number of wires is linear in the input length.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Thus the length of the formula produced is linear in the length of the circuit description.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As sketched, if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C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 is satisfiable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is satisfiable too.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 satisfying assignment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sets the variables corresponding to inputs of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C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 to the values in the satisfying assignment for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C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 It then sets the values for the variables at the wires of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C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 in a manner that is logically implied by the input setting.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This will result in the output variable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being set to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1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satisfying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1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CONVERSELY…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If C is not satisfiable, every setting of its input variables will cause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be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0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 only way to produce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is by making one of the gates behave erroneously.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But the formula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constructed in such a way that erroneous operations of any gate will cause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be false. 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Thus there will also be no satisfying assignment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This completes the proof that </a:t>
                </a: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SAT</a:t>
                </a:r>
                <a:r>
                  <a:rPr lang="en-US" sz="2400" b="1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is </a:t>
                </a: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NP-complete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7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3-SAT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We can go a step further…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Say a formula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3-CNF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formula if it is a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CNF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formula with exactly 3 literals in each clause.</a:t>
                </a:r>
              </a:p>
              <a:p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By a reduction from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we can show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3-SAT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NP-complete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 (Will explore this in home work.)</a:t>
                </a:r>
              </a:p>
              <a:p>
                <a:pPr marL="0" indent="0">
                  <a:buNone/>
                </a:pPr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3-SAT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turns out to be the fountainhead from which proofs of NP-completeness of many diverse problems flow.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We will take these up in the next few segments.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844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5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nn596 1">
      <a:dk1>
        <a:srgbClr val="E6E5E5"/>
      </a:dk1>
      <a:lt1>
        <a:srgbClr val="FEFFFF"/>
      </a:lt1>
      <a:dk2>
        <a:srgbClr val="E6E5E5"/>
      </a:dk2>
      <a:lt2>
        <a:srgbClr val="FFFFFF"/>
      </a:lt2>
      <a:accent1>
        <a:srgbClr val="1D9A78"/>
      </a:accent1>
      <a:accent2>
        <a:srgbClr val="092820"/>
      </a:accent2>
      <a:accent3>
        <a:srgbClr val="E4115E"/>
      </a:accent3>
      <a:accent4>
        <a:srgbClr val="0078CF"/>
      </a:accent4>
      <a:accent5>
        <a:srgbClr val="DE3319"/>
      </a:accent5>
      <a:accent6>
        <a:srgbClr val="8E62A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2184</TotalTime>
  <Words>654</Words>
  <Application>Microsoft Macintosh PowerPoint</Application>
  <PresentationFormat>Custom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Corbel</vt:lpstr>
      <vt:lpstr>Cordia New</vt:lpstr>
      <vt:lpstr>Kohinoor Bangla</vt:lpstr>
      <vt:lpstr>Kohinoor Devanagari</vt:lpstr>
      <vt:lpstr>Times New Roman</vt:lpstr>
      <vt:lpstr>Office Theme</vt:lpstr>
      <vt:lpstr>CIT 596 MODULE 13.3</vt:lpstr>
      <vt:lpstr>SATISFIABILITY DECISION PROBLEM (SAT)</vt:lpstr>
      <vt:lpstr>PROVING SAT NP-COMPLETE</vt:lpstr>
      <vt:lpstr>CSAT ≼_P  SAT</vt:lpstr>
      <vt:lpstr>WRAPPING UP THE REDUCTION</vt:lpstr>
      <vt:lpstr>CONVERSELY…</vt:lpstr>
      <vt:lpstr>3-SAT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596</dc:title>
  <dc:creator>Anna Chun Leach</dc:creator>
  <cp:lastModifiedBy>Microsoft Office User</cp:lastModifiedBy>
  <cp:revision>149</cp:revision>
  <cp:lastPrinted>2019-03-11T18:22:43Z</cp:lastPrinted>
  <dcterms:created xsi:type="dcterms:W3CDTF">2019-03-06T22:16:45Z</dcterms:created>
  <dcterms:modified xsi:type="dcterms:W3CDTF">2019-05-12T17:38:49Z</dcterms:modified>
</cp:coreProperties>
</file>