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67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15" d="100"/>
          <a:sy n="115" d="100"/>
        </p:scale>
        <p:origin x="1368" y="8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5/3/19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5/3/19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14.4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Wrapping Up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F2A54-15A6-0443-92A1-DA8D4C57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515071"/>
            <a:ext cx="8901019" cy="5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ALGORITHMS ARE IMPORTANT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Keep studying them beyond this course.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Thank you, and good luck on the final exam!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5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WHAT WE HAVE LEARNED IN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Importance of rigorously analyzing your algorithms to ensure correctness and efficiency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Data structures in the design of complex algorithms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Heaps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Dictionaries: (balanced) binary search trees, hash tables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Union-find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Algorithm design paradigms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Divide-and-conquer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Randomized algorithms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Greedy algorithms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Dynamic programming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Intractability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NP-completeness</a:t>
            </a:r>
          </a:p>
          <a:p>
            <a:pPr lvl="1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WHAT IF WE NEED TO SOLVE NP-COMPLETE PROBLEMS?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Unlikely to find an efficient algorithm that works on all inputs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Ask: do we want to solve the problem only on special kinds of inputs? What can we assume about the input in order to make the problem easier to solve?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If there is no clear answer to above questions, would we be satisfied with finding approximate answers?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Next: approximation algorithms for optimization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APPROXIMATION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Minimization problem, such as find a minimum vertex cover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 instance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𝐼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denote the size of the best vertex cover.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an algorithm that finds some vertex cover.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-approximation algorithm if for all instances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𝐼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OPT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While finding the minimum vertex cover is NP-hard, there is an efficient (and fairly easy) 2-approximation algorithm!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MORE ON 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While all NP-complete problems seem to be of similar difficulty for finding exact solutions, they vary widely in terms of approximability.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Vertex cover has a 2-approximation.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Independent set (which is closely related) has only a poor approximation (unless P = NP)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Finding approximation algorithms is a big, active area of research.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If your problem is NP-hard, you can check to see if it has an efficient approximation algorithm. If so, this might be good enough.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8761630" cy="13255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IF THERE IS NO APPROXIMATION ALGORITHM FOR YOUR PROBLEM…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2079440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You have to resort to heuristics.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Heuristics can be of two kinds: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Those that always produce the right answer but may take a long time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Those that run in polynomial time but may not produce the best answer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Many different heuristics might be available for the problem.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It may be possible to empirically understand which heuristics work well for what kinds of inputs.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1"/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WHAT MORE CAN YOU LEARN </a:t>
            </a:r>
            <a:b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</a:br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ABOUT ALGORITHMS?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Lots! Algorithms is an active area of research.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Papers are regularly published with new algorithms for old and new problems.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New models of computation are needed as technology changes, and new algorithms have to be designed in these models: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Parallel computers necessitated a model for parallel algorithms, and efficient parallel algorithms have been an important research topic.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Online algorithms seek to make decisions on each input without the benefit of seeing what future inputs will look like (in many applications).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Streaming algorithms have memory capacity much smaller than their input but must still compute a (possibly approximate) solution.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Quantum algorithms have been designed before a full-scale quantum computer has even been built!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ALGORITHMS ARE EVERYWHERE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New algorithm design problems arise within computer science: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Machine learning 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Data science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Security and cryptography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more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New algorithm design problems arise beyond computer science: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CS + Econ -&gt; Algorithmic game theory, mechanism design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CS + Bio -&gt; Biology is an information science and algorithms are needed to get useful knowledge out of this information.</a:t>
            </a:r>
          </a:p>
          <a:p>
            <a:pPr lvl="1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CS + Sociology -&gt; Lots of data these days i.e. social network structures, tweets and Facebook posts to be mined for useful knowledge</a:t>
            </a:r>
          </a:p>
          <a:p>
            <a:pPr marL="457200" lvl="1" indent="0">
              <a:buNone/>
            </a:pP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104763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ALGORITHMS IMPACTING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Google search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Friend recommendations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Navigational guidance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Cryptography for e-commerce</a:t>
            </a:r>
          </a:p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many more applications</a:t>
            </a: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</TotalTime>
  <Words>642</Words>
  <Application>Microsoft Macintosh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Office Theme</vt:lpstr>
      <vt:lpstr>CIT 596 MODULE 14.4</vt:lpstr>
      <vt:lpstr>WHAT WE HAVE LEARNED IN THIS COURSE</vt:lpstr>
      <vt:lpstr>WHAT IF WE NEED TO SOLVE NP-COMPLETE PROBLEMS?</vt:lpstr>
      <vt:lpstr>APPROXIMATION ALGORITHMS</vt:lpstr>
      <vt:lpstr>MORE ON APPROXIMATION ALGORITHMS</vt:lpstr>
      <vt:lpstr>IF THERE IS NO APPROXIMATION ALGORITHM FOR YOUR PROBLEM…</vt:lpstr>
      <vt:lpstr>WHAT MORE CAN YOU LEARN  ABOUT ALGORITHMS?</vt:lpstr>
      <vt:lpstr>ALGORITHMS ARE EVERYWHERE</vt:lpstr>
      <vt:lpstr>ALGORITHMS IMPACTING OUR LIVES</vt:lpstr>
      <vt:lpstr>ALGORITHMS ARE IMPORTANT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166</cp:revision>
  <cp:lastPrinted>2019-03-11T18:22:43Z</cp:lastPrinted>
  <dcterms:created xsi:type="dcterms:W3CDTF">2019-03-06T22:16:45Z</dcterms:created>
  <dcterms:modified xsi:type="dcterms:W3CDTF">2019-05-04T00:39:32Z</dcterms:modified>
</cp:coreProperties>
</file>