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DE8A-02A8-4E7F-9352-263E84C475C1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1603D-8FC8-41DA-B601-75E8D614F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936F79-513E-4AE7-9363-29C6E92D9D24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CC630A-7352-4336-BB09-7D3EFD8E30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292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A187-341E-4D80-98C0-7A317530ED04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37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FF55-0BAC-425C-B86D-654C8B836D55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6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391F-E9AB-4DFF-9BE1-FDBB1A021913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DCC630A-7352-4336-BB09-7D3EFD8E30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0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7D8312-E430-429F-8F93-BADD0E318361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386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F531-0A80-4282-A838-3443F2615B7B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4D34-196C-4297-BB09-D4DD8362BEF0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0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0E60-6487-4251-9A94-653A1C7FC5B8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DAE3-33D4-4FB1-B844-E96AC28D5905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0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1B05A-F54F-4339-B857-6E3756902C98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7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36721-F38F-4BF4-9B11-9B937C41DCB7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52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A11E32E-20DF-46BE-9866-3ECCC34D6677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ADCC630A-7352-4336-BB09-7D3EFD8E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41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8AC39-A517-49D3-A0C4-68A9D5BAC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個人開発</a:t>
            </a:r>
            <a:br>
              <a:rPr kumimoji="1" lang="en-US" altLang="ja-JP" dirty="0"/>
            </a:br>
            <a:r>
              <a:rPr kumimoji="1" lang="ja-JP" altLang="en-US" dirty="0"/>
              <a:t>制作物発表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CCE97-4A95-46CB-855D-35EB6030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264" y="4228128"/>
            <a:ext cx="5123755" cy="1086237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株式会社ハートソフト　福永直斗</a:t>
            </a:r>
          </a:p>
        </p:txBody>
      </p:sp>
    </p:spTree>
    <p:extLst>
      <p:ext uri="{BB962C8B-B14F-4D97-AF65-F5344CB8AC3E}">
        <p14:creationId xmlns:p14="http://schemas.microsoft.com/office/powerpoint/2010/main" val="27098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DCC0C-2703-4E95-8315-66D30F7F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制作物決定の経緯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EF075-79A8-4645-8069-F887F624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z="2000" smtClean="0"/>
              <a:pPr/>
              <a:t>2</a:t>
            </a:fld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321C27-7A58-4B72-9F88-0CB115EB88F9}"/>
              </a:ext>
            </a:extLst>
          </p:cNvPr>
          <p:cNvSpPr txBox="1"/>
          <p:nvPr/>
        </p:nvSpPr>
        <p:spPr>
          <a:xfrm>
            <a:off x="1246328" y="1756201"/>
            <a:ext cx="761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ブログ、ミニブログの運営は広告でしか利益（お金）を得ることが出来ない！！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07FB07-E362-4504-8DF8-9FE9B63A2907}"/>
              </a:ext>
            </a:extLst>
          </p:cNvPr>
          <p:cNvSpPr txBox="1"/>
          <p:nvPr/>
        </p:nvSpPr>
        <p:spPr>
          <a:xfrm>
            <a:off x="1246328" y="3242101"/>
            <a:ext cx="3953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広告以外で利益を得られるミニブログシステムの開発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6697CD8-5F89-417D-992C-A116462974E9}"/>
              </a:ext>
            </a:extLst>
          </p:cNvPr>
          <p:cNvSpPr/>
          <p:nvPr/>
        </p:nvSpPr>
        <p:spPr>
          <a:xfrm>
            <a:off x="2741026" y="2587198"/>
            <a:ext cx="481914" cy="563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å¿éããäººã¨å¹ãåºãã®ã¤ã©ã¹ãï¼å¥³æ§ï¼">
            <a:extLst>
              <a:ext uri="{FF2B5EF4-FFF2-40B4-BE49-F238E27FC236}">
                <a16:creationId xmlns:a16="http://schemas.microsoft.com/office/drawing/2014/main" id="{A827C850-8511-424C-A97B-83F1DEB2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52" y="2327741"/>
            <a:ext cx="39719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å±±ç©ã¿ã®æ­æã®ã¤ã©ã¹ãï¼ãéï¼">
            <a:extLst>
              <a:ext uri="{FF2B5EF4-FFF2-40B4-BE49-F238E27FC236}">
                <a16:creationId xmlns:a16="http://schemas.microsoft.com/office/drawing/2014/main" id="{0862A8E2-FA1A-4B6F-BB0F-2766FB86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276" y="2587198"/>
            <a:ext cx="2532552" cy="19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éã«ç®ããããã äººã®ã¤ã©ã¹ãï¼å¥³æ§ï¼">
            <a:extLst>
              <a:ext uri="{FF2B5EF4-FFF2-40B4-BE49-F238E27FC236}">
                <a16:creationId xmlns:a16="http://schemas.microsoft.com/office/drawing/2014/main" id="{8F3545D4-7D38-4733-A080-D9BC81A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49348" y="4318890"/>
            <a:ext cx="2295101" cy="229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左 9">
            <a:extLst>
              <a:ext uri="{FF2B5EF4-FFF2-40B4-BE49-F238E27FC236}">
                <a16:creationId xmlns:a16="http://schemas.microsoft.com/office/drawing/2014/main" id="{A4DE42BB-E701-472A-901C-3A7D1EEDA11D}"/>
              </a:ext>
            </a:extLst>
          </p:cNvPr>
          <p:cNvSpPr/>
          <p:nvPr/>
        </p:nvSpPr>
        <p:spPr>
          <a:xfrm>
            <a:off x="4358205" y="5091055"/>
            <a:ext cx="1682693" cy="741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73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88FB30-51D1-484C-B479-4C960C50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6" name="Picture 2" descr="ãéã®ããã«é å¼µãä¼ç¤¾å¡ã®ã¤ã©ã¹ã">
            <a:extLst>
              <a:ext uri="{FF2B5EF4-FFF2-40B4-BE49-F238E27FC236}">
                <a16:creationId xmlns:a16="http://schemas.microsoft.com/office/drawing/2014/main" id="{AA3981CF-8BB5-488A-A0D6-79ACE533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44" y="2681486"/>
            <a:ext cx="3810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è²·ãå©ãäººã®ã¤ã©ã¹ã">
            <a:extLst>
              <a:ext uri="{FF2B5EF4-FFF2-40B4-BE49-F238E27FC236}">
                <a16:creationId xmlns:a16="http://schemas.microsoft.com/office/drawing/2014/main" id="{6FE60B22-851A-4A3F-B54E-79111724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8700" y="3429000"/>
            <a:ext cx="2873166" cy="30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93ED7077-C2CE-49DC-A6E2-47545934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kumimoji="1" lang="ja-JP" altLang="en-US" dirty="0"/>
              <a:t>制作物決定の経緯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247E15-B5AD-425E-8E5F-441D06A8D264}"/>
              </a:ext>
            </a:extLst>
          </p:cNvPr>
          <p:cNvSpPr txBox="1"/>
          <p:nvPr/>
        </p:nvSpPr>
        <p:spPr>
          <a:xfrm>
            <a:off x="1861503" y="1543010"/>
            <a:ext cx="5841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ユーザーの課金によって利益を得られるシステムを作る！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ACBDADA-99C9-4C2A-B518-83FC848A416F}"/>
              </a:ext>
            </a:extLst>
          </p:cNvPr>
          <p:cNvSpPr/>
          <p:nvPr/>
        </p:nvSpPr>
        <p:spPr>
          <a:xfrm>
            <a:off x="4178702" y="4227623"/>
            <a:ext cx="705948" cy="2489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自己顕示欲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5158663-033C-44D5-BA94-08E1619C667D}"/>
              </a:ext>
            </a:extLst>
          </p:cNvPr>
          <p:cNvCxnSpPr>
            <a:cxnSpLocks/>
          </p:cNvCxnSpPr>
          <p:nvPr/>
        </p:nvCxnSpPr>
        <p:spPr>
          <a:xfrm>
            <a:off x="8116419" y="3960340"/>
            <a:ext cx="8422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DCC5A9A-7724-40D1-B519-C80B837D5887}"/>
              </a:ext>
            </a:extLst>
          </p:cNvPr>
          <p:cNvCxnSpPr>
            <a:cxnSpLocks/>
          </p:cNvCxnSpPr>
          <p:nvPr/>
        </p:nvCxnSpPr>
        <p:spPr>
          <a:xfrm>
            <a:off x="8116419" y="4396945"/>
            <a:ext cx="8422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54D1F2F-B9C9-4111-B829-5036992438D2}"/>
              </a:ext>
            </a:extLst>
          </p:cNvPr>
          <p:cNvCxnSpPr>
            <a:cxnSpLocks/>
          </p:cNvCxnSpPr>
          <p:nvPr/>
        </p:nvCxnSpPr>
        <p:spPr>
          <a:xfrm>
            <a:off x="8116419" y="4818687"/>
            <a:ext cx="8422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7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23F6F-4FD8-4714-9B61-2A1DD39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5669A-4A78-4D19-85C7-C50A27C9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905" y="1600715"/>
            <a:ext cx="7509819" cy="1141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会員を有料会員と無料会員で分け、有料になることで自己顕示欲を満たせるような機能をつける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742B3-ED78-4918-96A5-9FEB7530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2050" name="Picture 2" descr="èæ¯ã®ç·æ§ã®ã¤ã©ã¹ãï¼ä¸­å¹´ï¼">
            <a:extLst>
              <a:ext uri="{FF2B5EF4-FFF2-40B4-BE49-F238E27FC236}">
                <a16:creationId xmlns:a16="http://schemas.microsoft.com/office/drawing/2014/main" id="{A5DE7D87-EB9A-4400-8A01-0A1A435F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27" y="2662267"/>
            <a:ext cx="1461968" cy="17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¢ã·ã³ã¡ããªã¼ã®é«ªåã®ç·æ§ã®ã¤ã©ã¹ã">
            <a:extLst>
              <a:ext uri="{FF2B5EF4-FFF2-40B4-BE49-F238E27FC236}">
                <a16:creationId xmlns:a16="http://schemas.microsoft.com/office/drawing/2014/main" id="{17CBD1FC-FFC4-49FA-9B4F-96B076F19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99" y="2662267"/>
            <a:ext cx="1546397" cy="17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D1E9030-FE59-4C0E-9D97-4AEE818F6F1C}"/>
              </a:ext>
            </a:extLst>
          </p:cNvPr>
          <p:cNvCxnSpPr/>
          <p:nvPr/>
        </p:nvCxnSpPr>
        <p:spPr>
          <a:xfrm>
            <a:off x="4967416" y="2520778"/>
            <a:ext cx="0" cy="41349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CC55C4-4A17-4E42-85DA-9DE9005687B8}"/>
              </a:ext>
            </a:extLst>
          </p:cNvPr>
          <p:cNvSpPr txBox="1"/>
          <p:nvPr/>
        </p:nvSpPr>
        <p:spPr>
          <a:xfrm>
            <a:off x="2006450" y="2336112"/>
            <a:ext cx="11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有料会員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90F92F-A6DD-44F9-8E23-FE99C8203A94}"/>
              </a:ext>
            </a:extLst>
          </p:cNvPr>
          <p:cNvSpPr txBox="1"/>
          <p:nvPr/>
        </p:nvSpPr>
        <p:spPr>
          <a:xfrm>
            <a:off x="6528107" y="2340607"/>
            <a:ext cx="115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無料会員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00AF5E-CE8C-4049-8430-64F74AC36951}"/>
              </a:ext>
            </a:extLst>
          </p:cNvPr>
          <p:cNvSpPr txBox="1"/>
          <p:nvPr/>
        </p:nvSpPr>
        <p:spPr>
          <a:xfrm>
            <a:off x="979274" y="4470627"/>
            <a:ext cx="3259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・いい</a:t>
            </a:r>
            <a:r>
              <a:rPr kumimoji="1" lang="ja-JP" altLang="en-US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ね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ポイントの増加が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無料会員の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・投稿数の制限なし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・その日のいい</a:t>
            </a:r>
            <a:r>
              <a:rPr kumimoji="1" lang="ja-JP" altLang="en-US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ね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ランキングが閲覧可能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737D47-4B89-4D0A-8E18-F91926969DE9}"/>
              </a:ext>
            </a:extLst>
          </p:cNvPr>
          <p:cNvSpPr txBox="1"/>
          <p:nvPr/>
        </p:nvSpPr>
        <p:spPr>
          <a:xfrm>
            <a:off x="5470570" y="4784841"/>
            <a:ext cx="3259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・いい</a:t>
            </a:r>
            <a:r>
              <a:rPr kumimoji="1" lang="ja-JP" altLang="en-US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ね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ポイントの増加が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無料会員の半分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・投稿は一日一回</a:t>
            </a:r>
          </a:p>
        </p:txBody>
      </p:sp>
    </p:spTree>
    <p:extLst>
      <p:ext uri="{BB962C8B-B14F-4D97-AF65-F5344CB8AC3E}">
        <p14:creationId xmlns:p14="http://schemas.microsoft.com/office/powerpoint/2010/main" val="211673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2A67AB-B16C-4049-B76A-43B7CF5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6756FB5-BEF0-4A47-92B0-532D5750F794}"/>
              </a:ext>
            </a:extLst>
          </p:cNvPr>
          <p:cNvSpPr/>
          <p:nvPr/>
        </p:nvSpPr>
        <p:spPr>
          <a:xfrm>
            <a:off x="1186248" y="1865870"/>
            <a:ext cx="7200900" cy="166816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ユーザー機能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会員登録、つぶやき機能、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etc...</a:t>
            </a:r>
          </a:p>
          <a:p>
            <a:pPr algn="ctr"/>
            <a:endParaRPr kumimoji="1"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B486FD4-B96C-4659-BBCA-952BB559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kumimoji="1" lang="ja-JP" altLang="en-US" dirty="0"/>
              <a:t>想定できる機能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3826DFB-6654-45B3-9585-B4D6989F5EB1}"/>
              </a:ext>
            </a:extLst>
          </p:cNvPr>
          <p:cNvSpPr/>
          <p:nvPr/>
        </p:nvSpPr>
        <p:spPr>
          <a:xfrm>
            <a:off x="1186248" y="4159628"/>
            <a:ext cx="7200900" cy="166816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運営者機能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ユーザー削除、ジャンル追加、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etc...</a:t>
            </a:r>
          </a:p>
          <a:p>
            <a:pPr algn="ctr"/>
            <a:endParaRPr kumimoji="1" lang="ja-JP" altLang="en-US" dirty="0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FE9AE972-59EF-420D-8411-F51C6BD3B361}"/>
              </a:ext>
            </a:extLst>
          </p:cNvPr>
          <p:cNvSpPr/>
          <p:nvPr/>
        </p:nvSpPr>
        <p:spPr>
          <a:xfrm>
            <a:off x="1796363" y="3811339"/>
            <a:ext cx="5980670" cy="232924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6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DE7D4-8D96-4A73-9F53-7305D2F1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実際に実装した機能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4DBA74-DDFC-480F-A916-CF13E921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630A-7352-4336-BB09-7D3EFD8E30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684A5BE-CB28-4380-9BE8-CD31A8C7FAF9}"/>
              </a:ext>
            </a:extLst>
          </p:cNvPr>
          <p:cNvSpPr/>
          <p:nvPr/>
        </p:nvSpPr>
        <p:spPr>
          <a:xfrm>
            <a:off x="3546388" y="1442649"/>
            <a:ext cx="2693773" cy="1099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会員登録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7D4AEAB-6F60-4046-9D96-EF6577373735}"/>
              </a:ext>
            </a:extLst>
          </p:cNvPr>
          <p:cNvSpPr/>
          <p:nvPr/>
        </p:nvSpPr>
        <p:spPr>
          <a:xfrm>
            <a:off x="5607998" y="2125362"/>
            <a:ext cx="2693773" cy="1099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ログイン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5757C3-C2AE-4AD3-BAD9-6EC6B3068E7D}"/>
              </a:ext>
            </a:extLst>
          </p:cNvPr>
          <p:cNvSpPr/>
          <p:nvPr/>
        </p:nvSpPr>
        <p:spPr>
          <a:xfrm>
            <a:off x="6240161" y="3123168"/>
            <a:ext cx="2693773" cy="1099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ログアウト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EB8B165-C7A1-4DEF-9884-8395B7C973DE}"/>
              </a:ext>
            </a:extLst>
          </p:cNvPr>
          <p:cNvSpPr/>
          <p:nvPr/>
        </p:nvSpPr>
        <p:spPr>
          <a:xfrm>
            <a:off x="1484778" y="2119181"/>
            <a:ext cx="2693773" cy="1099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退会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34E453-4E4B-4C64-BD13-88406D0275D8}"/>
              </a:ext>
            </a:extLst>
          </p:cNvPr>
          <p:cNvSpPr/>
          <p:nvPr/>
        </p:nvSpPr>
        <p:spPr>
          <a:xfrm>
            <a:off x="5795320" y="4176581"/>
            <a:ext cx="2693773" cy="1099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投稿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ECF934-4C7E-436C-9140-5129D8298169}"/>
              </a:ext>
            </a:extLst>
          </p:cNvPr>
          <p:cNvSpPr/>
          <p:nvPr/>
        </p:nvSpPr>
        <p:spPr>
          <a:xfrm>
            <a:off x="654907" y="3123168"/>
            <a:ext cx="2693773" cy="1099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検索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88FCA6-6D42-4BA9-B7DF-6982DD196972}"/>
              </a:ext>
            </a:extLst>
          </p:cNvPr>
          <p:cNvSpPr/>
          <p:nvPr/>
        </p:nvSpPr>
        <p:spPr>
          <a:xfrm>
            <a:off x="3546388" y="4757349"/>
            <a:ext cx="2693773" cy="1099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ランク変更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A8355B1-E26B-445C-8224-1FC096DAD807}"/>
              </a:ext>
            </a:extLst>
          </p:cNvPr>
          <p:cNvSpPr/>
          <p:nvPr/>
        </p:nvSpPr>
        <p:spPr>
          <a:xfrm>
            <a:off x="1297456" y="4170400"/>
            <a:ext cx="2693773" cy="1099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ランキング閲覧</a:t>
            </a:r>
          </a:p>
        </p:txBody>
      </p:sp>
    </p:spTree>
    <p:extLst>
      <p:ext uri="{BB962C8B-B14F-4D97-AF65-F5344CB8AC3E}">
        <p14:creationId xmlns:p14="http://schemas.microsoft.com/office/powerpoint/2010/main" val="65521036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187</TotalTime>
  <Words>145</Words>
  <Application>Microsoft Office PowerPoint</Application>
  <PresentationFormat>画面に合わせる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Arial</vt:lpstr>
      <vt:lpstr>Franklin Gothic Book</vt:lpstr>
      <vt:lpstr>トリミング</vt:lpstr>
      <vt:lpstr>個人開発 制作物発表</vt:lpstr>
      <vt:lpstr>制作物決定の経緯</vt:lpstr>
      <vt:lpstr>制作物決定の経緯</vt:lpstr>
      <vt:lpstr>特徴</vt:lpstr>
      <vt:lpstr>想定できる機能</vt:lpstr>
      <vt:lpstr>実際に実装した機能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個人開発 制作物発表</dc:title>
  <dc:creator>福永 直斗</dc:creator>
  <cp:lastModifiedBy>福永 直斗</cp:lastModifiedBy>
  <cp:revision>8</cp:revision>
  <dcterms:created xsi:type="dcterms:W3CDTF">2018-06-22T02:40:42Z</dcterms:created>
  <dcterms:modified xsi:type="dcterms:W3CDTF">2018-06-22T05:48:28Z</dcterms:modified>
</cp:coreProperties>
</file>