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8" r:id="rId4"/>
    <p:sldId id="269" r:id="rId5"/>
    <p:sldId id="261" r:id="rId6"/>
    <p:sldId id="267" r:id="rId7"/>
    <p:sldId id="271" r:id="rId8"/>
    <p:sldId id="258" r:id="rId9"/>
    <p:sldId id="259" r:id="rId10"/>
    <p:sldId id="260" r:id="rId11"/>
    <p:sldId id="266" r:id="rId12"/>
    <p:sldId id="262" r:id="rId13"/>
    <p:sldId id="263" r:id="rId14"/>
    <p:sldId id="265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  <a:srgbClr val="0432FF"/>
    <a:srgbClr val="FF2600"/>
    <a:srgbClr val="0000FF"/>
    <a:srgbClr val="D5FC79"/>
    <a:srgbClr val="FF7E79"/>
    <a:srgbClr val="4E8F00"/>
    <a:srgbClr val="FF9300"/>
    <a:srgbClr val="FF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293"/>
    <p:restoredTop sz="94696"/>
  </p:normalViewPr>
  <p:slideViewPr>
    <p:cSldViewPr snapToGrid="0" snapToObjects="1">
      <p:cViewPr>
        <p:scale>
          <a:sx n="112" d="100"/>
          <a:sy n="112" d="100"/>
        </p:scale>
        <p:origin x="14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D1F05-DC6D-E242-889E-A1A4147B4CE9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F4654-22BB-7E44-BA89-05DBC3055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13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4654-22BB-7E44-BA89-05DBC30553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48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4654-22BB-7E44-BA89-05DBC30553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02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C410-8C5D-9E4B-ABDF-B21F12E3442B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16824-4252-0B44-91C5-0E0E45096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67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C410-8C5D-9E4B-ABDF-B21F12E3442B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16824-4252-0B44-91C5-0E0E45096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7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C410-8C5D-9E4B-ABDF-B21F12E3442B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16824-4252-0B44-91C5-0E0E45096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8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C410-8C5D-9E4B-ABDF-B21F12E3442B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16824-4252-0B44-91C5-0E0E45096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C410-8C5D-9E4B-ABDF-B21F12E3442B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16824-4252-0B44-91C5-0E0E45096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4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C410-8C5D-9E4B-ABDF-B21F12E3442B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16824-4252-0B44-91C5-0E0E45096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9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C410-8C5D-9E4B-ABDF-B21F12E3442B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16824-4252-0B44-91C5-0E0E45096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C410-8C5D-9E4B-ABDF-B21F12E3442B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16824-4252-0B44-91C5-0E0E45096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C410-8C5D-9E4B-ABDF-B21F12E3442B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16824-4252-0B44-91C5-0E0E45096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6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C410-8C5D-9E4B-ABDF-B21F12E3442B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16824-4252-0B44-91C5-0E0E45096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0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C410-8C5D-9E4B-ABDF-B21F12E3442B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16824-4252-0B44-91C5-0E0E45096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4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4C410-8C5D-9E4B-ABDF-B21F12E3442B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16824-4252-0B44-91C5-0E0E45096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0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92" y="499895"/>
            <a:ext cx="8362837" cy="6197600"/>
          </a:xfrm>
          <a:prstGeom prst="rect">
            <a:avLst/>
          </a:prstGeom>
        </p:spPr>
      </p:pic>
      <p:sp>
        <p:nvSpPr>
          <p:cNvPr id="32" name="Arc 31"/>
          <p:cNvSpPr/>
          <p:nvPr/>
        </p:nvSpPr>
        <p:spPr>
          <a:xfrm>
            <a:off x="4852275" y="2900855"/>
            <a:ext cx="2537771" cy="2795095"/>
          </a:xfrm>
          <a:prstGeom prst="arc">
            <a:avLst>
              <a:gd name="adj1" fmla="val 18541481"/>
              <a:gd name="adj2" fmla="val 1210178"/>
            </a:avLst>
          </a:prstGeom>
          <a:ln w="1270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7329887" y="4740472"/>
            <a:ext cx="2728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648280" y="4782063"/>
            <a:ext cx="1459" cy="57600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939144" y="344245"/>
            <a:ext cx="1635162" cy="688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>
            <a:off x="4699875" y="3136733"/>
            <a:ext cx="2262899" cy="2406817"/>
          </a:xfrm>
          <a:prstGeom prst="arc">
            <a:avLst>
              <a:gd name="adj1" fmla="val 17664998"/>
              <a:gd name="adj2" fmla="val 1278917"/>
            </a:avLst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>
            <a:off x="3579708" y="2198141"/>
            <a:ext cx="4287941" cy="4284000"/>
          </a:xfrm>
          <a:prstGeom prst="arc">
            <a:avLst>
              <a:gd name="adj1" fmla="val 19762658"/>
              <a:gd name="adj2" fmla="val 677376"/>
            </a:avLst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endCxn id="17" idx="2"/>
          </p:cNvCxnSpPr>
          <p:nvPr/>
        </p:nvCxnSpPr>
        <p:spPr>
          <a:xfrm>
            <a:off x="6879410" y="4740472"/>
            <a:ext cx="946679" cy="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335305" y="3262035"/>
            <a:ext cx="1242000" cy="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923745" y="3969723"/>
            <a:ext cx="892616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7331729" y="2487109"/>
            <a:ext cx="1807930" cy="148261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207868" y="4933285"/>
            <a:ext cx="244039" cy="1367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endCxn id="13" idx="0"/>
          </p:cNvCxnSpPr>
          <p:nvPr/>
        </p:nvCxnSpPr>
        <p:spPr>
          <a:xfrm flipH="1" flipV="1">
            <a:off x="7329888" y="4933285"/>
            <a:ext cx="1817792" cy="117519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147680" y="2198141"/>
            <a:ext cx="216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workspace center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39659" y="5853040"/>
            <a:ext cx="216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virtual leap motion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7451907" y="4933285"/>
            <a:ext cx="26064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9907146" y="4933284"/>
            <a:ext cx="0" cy="360000"/>
          </a:xfrm>
          <a:prstGeom prst="straightConnector1">
            <a:avLst/>
          </a:prstGeom>
          <a:ln>
            <a:headEnd type="triangle" w="med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9907146" y="4396445"/>
            <a:ext cx="1146" cy="360000"/>
          </a:xfrm>
          <a:prstGeom prst="straightConnector1">
            <a:avLst/>
          </a:prstGeom>
          <a:ln>
            <a:headEnd type="triangle" w="med" len="lg"/>
            <a:tailEnd type="non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9908535" y="4652017"/>
            <a:ext cx="1146" cy="360000"/>
          </a:xfrm>
          <a:prstGeom prst="straightConnector1">
            <a:avLst/>
          </a:prstGeom>
          <a:ln>
            <a:headEnd type="none" w="sm" len="lg"/>
            <a:tailEnd type="non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120261" y="4547023"/>
            <a:ext cx="2163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leap motion clearance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7333517" y="4340141"/>
            <a:ext cx="1459" cy="576000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6776749" y="4895763"/>
            <a:ext cx="57600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487119" y="5339784"/>
            <a:ext cx="4285282" cy="1279728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640259" y="5337105"/>
            <a:ext cx="576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172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/>
          <p:cNvGrpSpPr/>
          <p:nvPr/>
        </p:nvGrpSpPr>
        <p:grpSpPr>
          <a:xfrm flipH="1">
            <a:off x="1498790" y="3583795"/>
            <a:ext cx="307473" cy="538839"/>
            <a:chOff x="3229206" y="3609492"/>
            <a:chExt cx="307258" cy="538839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3382835" y="3609492"/>
              <a:ext cx="0" cy="358826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3229206" y="3968318"/>
              <a:ext cx="307258" cy="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3261735" y="3931813"/>
              <a:ext cx="0" cy="214826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501263" y="3933505"/>
              <a:ext cx="0" cy="214826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/>
          <p:cNvSpPr/>
          <p:nvPr/>
        </p:nvSpPr>
        <p:spPr>
          <a:xfrm>
            <a:off x="742845" y="749786"/>
            <a:ext cx="4634803" cy="4932622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742845" y="5681650"/>
            <a:ext cx="4642552" cy="0"/>
          </a:xfrm>
          <a:prstGeom prst="line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490046" y="1397650"/>
            <a:ext cx="3895350" cy="4284000"/>
            <a:chOff x="5061036" y="3165537"/>
            <a:chExt cx="2269154" cy="2495552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7330190" y="4437089"/>
              <a:ext cx="0" cy="1224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-2400000" flipV="1">
              <a:off x="6867383" y="3165537"/>
              <a:ext cx="0" cy="1440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-7200000" flipV="1">
              <a:off x="5781036" y="2973985"/>
              <a:ext cx="0" cy="1440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5157497" y="4053985"/>
              <a:ext cx="0" cy="4536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Oval 9"/>
          <p:cNvSpPr/>
          <p:nvPr/>
        </p:nvSpPr>
        <p:spPr>
          <a:xfrm>
            <a:off x="1583635" y="2862298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24436" y="1614815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13396" y="3508464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158" y="2223933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91307" y="2534031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583635" y="3580464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/>
          <p:cNvSpPr/>
          <p:nvPr/>
        </p:nvSpPr>
        <p:spPr>
          <a:xfrm>
            <a:off x="5169396" y="3364467"/>
            <a:ext cx="432000" cy="432000"/>
          </a:xfrm>
          <a:prstGeom prst="arc">
            <a:avLst>
              <a:gd name="adj1" fmla="val 8638513"/>
              <a:gd name="adj2" fmla="val 2346926"/>
            </a:avLst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/>
          <p:cNvSpPr/>
          <p:nvPr/>
        </p:nvSpPr>
        <p:spPr>
          <a:xfrm>
            <a:off x="1436963" y="2715718"/>
            <a:ext cx="432000" cy="432000"/>
          </a:xfrm>
          <a:prstGeom prst="arc">
            <a:avLst>
              <a:gd name="adj1" fmla="val 7794902"/>
              <a:gd name="adj2" fmla="val 1548575"/>
            </a:avLst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c 48"/>
          <p:cNvSpPr/>
          <p:nvPr/>
        </p:nvSpPr>
        <p:spPr>
          <a:xfrm>
            <a:off x="3580435" y="1470909"/>
            <a:ext cx="432000" cy="432000"/>
          </a:xfrm>
          <a:prstGeom prst="arc">
            <a:avLst>
              <a:gd name="adj1" fmla="val 5814072"/>
              <a:gd name="adj2" fmla="val 0"/>
            </a:avLst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451976" y="5180366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J1, 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673396" y="3411187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J2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716632" y="2293792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J3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95899" y="1035031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J4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431628" y="1757240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J5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63892" y="2762441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J6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63892" y="3483187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J7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91945" y="3821741"/>
            <a:ext cx="344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G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660798" y="3937018"/>
            <a:ext cx="0" cy="540000"/>
          </a:xfrm>
          <a:prstGeom prst="straightConnector1">
            <a:avLst/>
          </a:prstGeom>
          <a:ln w="28575">
            <a:solidFill>
              <a:srgbClr val="0000F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4842446" y="5450658"/>
            <a:ext cx="540000" cy="216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1652963" y="3937018"/>
            <a:ext cx="540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606798" y="3883018"/>
            <a:ext cx="108000" cy="10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5383430" y="5141650"/>
            <a:ext cx="3934" cy="540000"/>
          </a:xfrm>
          <a:prstGeom prst="straightConnector1">
            <a:avLst/>
          </a:prstGeom>
          <a:ln w="28575">
            <a:solidFill>
              <a:srgbClr val="0000F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4843854" y="5681650"/>
            <a:ext cx="540000" cy="216000"/>
          </a:xfrm>
          <a:prstGeom prst="straightConnector1">
            <a:avLst/>
          </a:prstGeom>
          <a:ln w="28575">
            <a:solidFill>
              <a:srgbClr val="00FF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313396" y="5609650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/>
          <p:cNvSpPr/>
          <p:nvPr/>
        </p:nvSpPr>
        <p:spPr>
          <a:xfrm>
            <a:off x="5169396" y="5558658"/>
            <a:ext cx="432000" cy="245984"/>
          </a:xfrm>
          <a:prstGeom prst="arc">
            <a:avLst>
              <a:gd name="adj1" fmla="val 4272621"/>
              <a:gd name="adj2" fmla="val 1610085"/>
            </a:avLst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42845" y="749029"/>
            <a:ext cx="1914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simplification plane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43625" y="5854554"/>
            <a:ext cx="1130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center line</a:t>
            </a:r>
          </a:p>
        </p:txBody>
      </p:sp>
      <p:sp>
        <p:nvSpPr>
          <p:cNvPr id="43" name="Rectangle 42"/>
          <p:cNvSpPr/>
          <p:nvPr/>
        </p:nvSpPr>
        <p:spPr>
          <a:xfrm flipH="1">
            <a:off x="7052594" y="749029"/>
            <a:ext cx="4638046" cy="4932622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7044840" y="5680893"/>
            <a:ext cx="4645800" cy="0"/>
          </a:xfrm>
          <a:prstGeom prst="line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>
            <a:grpSpLocks noChangeAspect="1"/>
          </p:cNvGrpSpPr>
          <p:nvPr/>
        </p:nvGrpSpPr>
        <p:grpSpPr>
          <a:xfrm flipH="1">
            <a:off x="7044841" y="1396893"/>
            <a:ext cx="3898075" cy="4284000"/>
            <a:chOff x="5061036" y="3165537"/>
            <a:chExt cx="2269154" cy="2495552"/>
          </a:xfrm>
        </p:grpSpPr>
        <p:cxnSp>
          <p:nvCxnSpPr>
            <p:cNvPr id="59" name="Straight Connector 58"/>
            <p:cNvCxnSpPr/>
            <p:nvPr/>
          </p:nvCxnSpPr>
          <p:spPr>
            <a:xfrm flipV="1">
              <a:off x="7330190" y="4437089"/>
              <a:ext cx="0" cy="1224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-2400000" flipV="1">
              <a:off x="6867383" y="3165537"/>
              <a:ext cx="0" cy="1440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-7200000" flipV="1">
              <a:off x="5781036" y="2973985"/>
              <a:ext cx="0" cy="1440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5157497" y="4053985"/>
              <a:ext cx="0" cy="4536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" name="Oval 65"/>
          <p:cNvSpPr/>
          <p:nvPr/>
        </p:nvSpPr>
        <p:spPr>
          <a:xfrm flipH="1">
            <a:off x="10705161" y="2861541"/>
            <a:ext cx="144101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 flipH="1">
            <a:off x="8562862" y="1614058"/>
            <a:ext cx="144101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 flipH="1">
            <a:off x="6972791" y="3507707"/>
            <a:ext cx="144101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flipH="1">
            <a:off x="9642895" y="2223176"/>
            <a:ext cx="144101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 flipH="1">
            <a:off x="7795455" y="2533274"/>
            <a:ext cx="144101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 flipH="1">
            <a:off x="10623475" y="3579707"/>
            <a:ext cx="307473" cy="538839"/>
            <a:chOff x="3229206" y="3609492"/>
            <a:chExt cx="307258" cy="538839"/>
          </a:xfrm>
        </p:grpSpPr>
        <p:cxnSp>
          <p:nvCxnSpPr>
            <p:cNvPr id="74" name="Straight Connector 73"/>
            <p:cNvCxnSpPr>
              <a:stCxn id="76" idx="0"/>
            </p:cNvCxnSpPr>
            <p:nvPr/>
          </p:nvCxnSpPr>
          <p:spPr>
            <a:xfrm>
              <a:off x="3382835" y="3609492"/>
              <a:ext cx="0" cy="358826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3229206" y="3968318"/>
              <a:ext cx="307258" cy="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3261735" y="3931813"/>
              <a:ext cx="0" cy="214826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3501263" y="3933505"/>
              <a:ext cx="0" cy="214826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Oval 79"/>
          <p:cNvSpPr/>
          <p:nvPr/>
        </p:nvSpPr>
        <p:spPr>
          <a:xfrm flipH="1">
            <a:off x="10705161" y="3579707"/>
            <a:ext cx="144101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c 80"/>
          <p:cNvSpPr/>
          <p:nvPr/>
        </p:nvSpPr>
        <p:spPr>
          <a:xfrm flipH="1">
            <a:off x="6828690" y="3363710"/>
            <a:ext cx="432302" cy="432000"/>
          </a:xfrm>
          <a:prstGeom prst="arc">
            <a:avLst>
              <a:gd name="adj1" fmla="val 8638513"/>
              <a:gd name="adj2" fmla="val 2346926"/>
            </a:avLst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c 81"/>
          <p:cNvSpPr/>
          <p:nvPr/>
        </p:nvSpPr>
        <p:spPr>
          <a:xfrm flipH="1">
            <a:off x="10563734" y="2714961"/>
            <a:ext cx="432302" cy="432000"/>
          </a:xfrm>
          <a:prstGeom prst="arc">
            <a:avLst>
              <a:gd name="adj1" fmla="val 7794902"/>
              <a:gd name="adj2" fmla="val 1548575"/>
            </a:avLst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c 82"/>
          <p:cNvSpPr/>
          <p:nvPr/>
        </p:nvSpPr>
        <p:spPr>
          <a:xfrm flipH="1">
            <a:off x="8418763" y="1470152"/>
            <a:ext cx="432302" cy="432000"/>
          </a:xfrm>
          <a:prstGeom prst="arc">
            <a:avLst>
              <a:gd name="adj1" fmla="val 5814072"/>
              <a:gd name="adj2" fmla="val 0"/>
            </a:avLst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 flipH="1">
            <a:off x="7116892" y="5188780"/>
            <a:ext cx="65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J1, B</a:t>
            </a:r>
          </a:p>
        </p:txBody>
      </p:sp>
      <p:sp>
        <p:nvSpPr>
          <p:cNvPr id="85" name="TextBox 84"/>
          <p:cNvSpPr txBox="1"/>
          <p:nvPr/>
        </p:nvSpPr>
        <p:spPr>
          <a:xfrm flipH="1">
            <a:off x="6355287" y="3410430"/>
            <a:ext cx="401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J2</a:t>
            </a:r>
          </a:p>
        </p:txBody>
      </p:sp>
      <p:sp>
        <p:nvSpPr>
          <p:cNvPr id="86" name="TextBox 85"/>
          <p:cNvSpPr txBox="1"/>
          <p:nvPr/>
        </p:nvSpPr>
        <p:spPr>
          <a:xfrm flipH="1">
            <a:off x="7312720" y="2293035"/>
            <a:ext cx="401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J3</a:t>
            </a:r>
          </a:p>
        </p:txBody>
      </p:sp>
      <p:sp>
        <p:nvSpPr>
          <p:cNvPr id="87" name="TextBox 86"/>
          <p:cNvSpPr txBox="1"/>
          <p:nvPr/>
        </p:nvSpPr>
        <p:spPr>
          <a:xfrm flipH="1">
            <a:off x="8434237" y="1034274"/>
            <a:ext cx="401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J4</a:t>
            </a:r>
          </a:p>
        </p:txBody>
      </p:sp>
      <p:sp>
        <p:nvSpPr>
          <p:cNvPr id="88" name="TextBox 87"/>
          <p:cNvSpPr txBox="1"/>
          <p:nvPr/>
        </p:nvSpPr>
        <p:spPr>
          <a:xfrm flipH="1">
            <a:off x="9599323" y="1756483"/>
            <a:ext cx="401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J5</a:t>
            </a:r>
          </a:p>
        </p:txBody>
      </p:sp>
      <p:sp>
        <p:nvSpPr>
          <p:cNvPr id="89" name="TextBox 88"/>
          <p:cNvSpPr txBox="1"/>
          <p:nvPr/>
        </p:nvSpPr>
        <p:spPr>
          <a:xfrm flipH="1">
            <a:off x="11068086" y="2761684"/>
            <a:ext cx="401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J6</a:t>
            </a:r>
          </a:p>
        </p:txBody>
      </p:sp>
      <p:sp>
        <p:nvSpPr>
          <p:cNvPr id="90" name="TextBox 89"/>
          <p:cNvSpPr txBox="1"/>
          <p:nvPr/>
        </p:nvSpPr>
        <p:spPr>
          <a:xfrm flipH="1">
            <a:off x="11068086" y="3482430"/>
            <a:ext cx="401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J7</a:t>
            </a:r>
          </a:p>
        </p:txBody>
      </p:sp>
      <p:sp>
        <p:nvSpPr>
          <p:cNvPr id="91" name="TextBox 90"/>
          <p:cNvSpPr txBox="1"/>
          <p:nvPr/>
        </p:nvSpPr>
        <p:spPr>
          <a:xfrm flipH="1">
            <a:off x="10125770" y="3840164"/>
            <a:ext cx="345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G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10772045" y="3936261"/>
            <a:ext cx="0" cy="540000"/>
          </a:xfrm>
          <a:prstGeom prst="straightConnector1">
            <a:avLst/>
          </a:prstGeom>
          <a:ln w="28575">
            <a:solidFill>
              <a:srgbClr val="0000F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 flipV="1">
            <a:off x="6486641" y="5464893"/>
            <a:ext cx="540000" cy="219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0779885" y="3936261"/>
            <a:ext cx="540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 flipH="1">
            <a:off x="10718007" y="3882261"/>
            <a:ext cx="108076" cy="10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/>
          <p:nvPr/>
        </p:nvCxnSpPr>
        <p:spPr>
          <a:xfrm flipH="1" flipV="1">
            <a:off x="7042872" y="5140893"/>
            <a:ext cx="3937" cy="540000"/>
          </a:xfrm>
          <a:prstGeom prst="straightConnector1">
            <a:avLst/>
          </a:prstGeom>
          <a:ln w="28575">
            <a:solidFill>
              <a:srgbClr val="0000F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6500964" y="5688477"/>
            <a:ext cx="540000" cy="216001"/>
          </a:xfrm>
          <a:prstGeom prst="straightConnector1">
            <a:avLst/>
          </a:prstGeom>
          <a:ln w="28575">
            <a:solidFill>
              <a:srgbClr val="00FF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 flipH="1">
            <a:off x="6972791" y="5608893"/>
            <a:ext cx="144101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Arc 98"/>
          <p:cNvSpPr/>
          <p:nvPr/>
        </p:nvSpPr>
        <p:spPr>
          <a:xfrm>
            <a:off x="6828671" y="5557902"/>
            <a:ext cx="428400" cy="245984"/>
          </a:xfrm>
          <a:prstGeom prst="arc">
            <a:avLst>
              <a:gd name="adj1" fmla="val 4272621"/>
              <a:gd name="adj2" fmla="val 1610085"/>
            </a:avLst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9776333" y="752373"/>
            <a:ext cx="1914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simplification plane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622217" y="5858647"/>
            <a:ext cx="1130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center line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183086" y="449943"/>
            <a:ext cx="14514" cy="606697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72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 flipH="1">
            <a:off x="4441862" y="763824"/>
            <a:ext cx="4638046" cy="4932622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4434108" y="5695688"/>
            <a:ext cx="4645800" cy="0"/>
          </a:xfrm>
          <a:prstGeom prst="line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>
            <a:grpSpLocks noChangeAspect="1"/>
          </p:cNvGrpSpPr>
          <p:nvPr/>
        </p:nvGrpSpPr>
        <p:grpSpPr>
          <a:xfrm flipH="1">
            <a:off x="4434109" y="1411688"/>
            <a:ext cx="3898075" cy="4284000"/>
            <a:chOff x="5061036" y="3165537"/>
            <a:chExt cx="2269154" cy="2495552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7330190" y="4437089"/>
              <a:ext cx="0" cy="1224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-2400000" flipV="1">
              <a:off x="6867383" y="3165537"/>
              <a:ext cx="0" cy="1440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-7200000" flipV="1">
              <a:off x="5781036" y="2973985"/>
              <a:ext cx="0" cy="1440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5157497" y="4053985"/>
              <a:ext cx="0" cy="4536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Oval 9"/>
          <p:cNvSpPr/>
          <p:nvPr/>
        </p:nvSpPr>
        <p:spPr>
          <a:xfrm flipH="1">
            <a:off x="8094429" y="2876336"/>
            <a:ext cx="144101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flipH="1">
            <a:off x="5952130" y="1628853"/>
            <a:ext cx="144101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flipH="1">
            <a:off x="4362059" y="3522502"/>
            <a:ext cx="144101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flipH="1">
            <a:off x="7032163" y="2237971"/>
            <a:ext cx="144101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flipH="1">
            <a:off x="5184723" y="2548069"/>
            <a:ext cx="144101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 flipH="1">
            <a:off x="8012743" y="3594502"/>
            <a:ext cx="307473" cy="538839"/>
            <a:chOff x="3229206" y="3609492"/>
            <a:chExt cx="307258" cy="538839"/>
          </a:xfrm>
        </p:grpSpPr>
        <p:cxnSp>
          <p:nvCxnSpPr>
            <p:cNvPr id="18" name="Straight Connector 17"/>
            <p:cNvCxnSpPr>
              <a:stCxn id="16" idx="0"/>
            </p:cNvCxnSpPr>
            <p:nvPr/>
          </p:nvCxnSpPr>
          <p:spPr>
            <a:xfrm>
              <a:off x="3382835" y="3609492"/>
              <a:ext cx="0" cy="358826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3229206" y="3968318"/>
              <a:ext cx="307258" cy="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61735" y="3931813"/>
              <a:ext cx="0" cy="214826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501263" y="3933505"/>
              <a:ext cx="0" cy="214826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val 15"/>
          <p:cNvSpPr/>
          <p:nvPr/>
        </p:nvSpPr>
        <p:spPr>
          <a:xfrm flipH="1">
            <a:off x="8094429" y="3594502"/>
            <a:ext cx="144101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/>
          <p:cNvSpPr/>
          <p:nvPr/>
        </p:nvSpPr>
        <p:spPr>
          <a:xfrm flipH="1">
            <a:off x="4217958" y="3378505"/>
            <a:ext cx="432302" cy="432000"/>
          </a:xfrm>
          <a:prstGeom prst="arc">
            <a:avLst>
              <a:gd name="adj1" fmla="val 8638513"/>
              <a:gd name="adj2" fmla="val 2346926"/>
            </a:avLst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/>
          <p:cNvSpPr/>
          <p:nvPr/>
        </p:nvSpPr>
        <p:spPr>
          <a:xfrm flipH="1">
            <a:off x="7953002" y="2729756"/>
            <a:ext cx="432302" cy="432000"/>
          </a:xfrm>
          <a:prstGeom prst="arc">
            <a:avLst>
              <a:gd name="adj1" fmla="val 7794902"/>
              <a:gd name="adj2" fmla="val 1548575"/>
            </a:avLst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c 48"/>
          <p:cNvSpPr/>
          <p:nvPr/>
        </p:nvSpPr>
        <p:spPr>
          <a:xfrm flipH="1">
            <a:off x="5808031" y="1484947"/>
            <a:ext cx="432302" cy="432000"/>
          </a:xfrm>
          <a:prstGeom prst="arc">
            <a:avLst>
              <a:gd name="adj1" fmla="val 5814072"/>
              <a:gd name="adj2" fmla="val 0"/>
            </a:avLst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 flipH="1">
            <a:off x="4598596" y="5194916"/>
            <a:ext cx="65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J1, B</a:t>
            </a:r>
          </a:p>
        </p:txBody>
      </p:sp>
      <p:sp>
        <p:nvSpPr>
          <p:cNvPr id="52" name="TextBox 51"/>
          <p:cNvSpPr txBox="1"/>
          <p:nvPr/>
        </p:nvSpPr>
        <p:spPr>
          <a:xfrm flipH="1">
            <a:off x="3744555" y="3425225"/>
            <a:ext cx="401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J2</a:t>
            </a:r>
          </a:p>
        </p:txBody>
      </p:sp>
      <p:sp>
        <p:nvSpPr>
          <p:cNvPr id="53" name="TextBox 52"/>
          <p:cNvSpPr txBox="1"/>
          <p:nvPr/>
        </p:nvSpPr>
        <p:spPr>
          <a:xfrm flipH="1">
            <a:off x="4701988" y="2307830"/>
            <a:ext cx="401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J3</a:t>
            </a:r>
          </a:p>
        </p:txBody>
      </p:sp>
      <p:sp>
        <p:nvSpPr>
          <p:cNvPr id="54" name="TextBox 53"/>
          <p:cNvSpPr txBox="1"/>
          <p:nvPr/>
        </p:nvSpPr>
        <p:spPr>
          <a:xfrm flipH="1">
            <a:off x="5823505" y="1049069"/>
            <a:ext cx="401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J4</a:t>
            </a:r>
          </a:p>
        </p:txBody>
      </p:sp>
      <p:sp>
        <p:nvSpPr>
          <p:cNvPr id="55" name="TextBox 54"/>
          <p:cNvSpPr txBox="1"/>
          <p:nvPr/>
        </p:nvSpPr>
        <p:spPr>
          <a:xfrm flipH="1">
            <a:off x="6988591" y="1771278"/>
            <a:ext cx="401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J5</a:t>
            </a:r>
          </a:p>
        </p:txBody>
      </p:sp>
      <p:sp>
        <p:nvSpPr>
          <p:cNvPr id="56" name="TextBox 55"/>
          <p:cNvSpPr txBox="1"/>
          <p:nvPr/>
        </p:nvSpPr>
        <p:spPr>
          <a:xfrm flipH="1">
            <a:off x="8457354" y="2776479"/>
            <a:ext cx="401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J6</a:t>
            </a:r>
          </a:p>
        </p:txBody>
      </p:sp>
      <p:sp>
        <p:nvSpPr>
          <p:cNvPr id="57" name="TextBox 56"/>
          <p:cNvSpPr txBox="1"/>
          <p:nvPr/>
        </p:nvSpPr>
        <p:spPr>
          <a:xfrm flipH="1">
            <a:off x="8457354" y="3497225"/>
            <a:ext cx="401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J7</a:t>
            </a:r>
          </a:p>
        </p:txBody>
      </p:sp>
      <p:sp>
        <p:nvSpPr>
          <p:cNvPr id="58" name="TextBox 57"/>
          <p:cNvSpPr txBox="1"/>
          <p:nvPr/>
        </p:nvSpPr>
        <p:spPr>
          <a:xfrm flipH="1">
            <a:off x="7515038" y="3854959"/>
            <a:ext cx="345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G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8161313" y="3951056"/>
            <a:ext cx="0" cy="540000"/>
          </a:xfrm>
          <a:prstGeom prst="straightConnector1">
            <a:avLst/>
          </a:prstGeom>
          <a:ln w="28575">
            <a:solidFill>
              <a:srgbClr val="0000F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3875909" y="5479688"/>
            <a:ext cx="540000" cy="219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8169153" y="3951056"/>
            <a:ext cx="540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 flipH="1">
            <a:off x="8107275" y="3897056"/>
            <a:ext cx="108076" cy="10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 flipH="1" flipV="1">
            <a:off x="4432140" y="5155688"/>
            <a:ext cx="3937" cy="540000"/>
          </a:xfrm>
          <a:prstGeom prst="straightConnector1">
            <a:avLst/>
          </a:prstGeom>
          <a:ln w="28575">
            <a:solidFill>
              <a:srgbClr val="0000F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890232" y="5703272"/>
            <a:ext cx="540000" cy="216001"/>
          </a:xfrm>
          <a:prstGeom prst="straightConnector1">
            <a:avLst/>
          </a:prstGeom>
          <a:ln w="28575">
            <a:solidFill>
              <a:srgbClr val="00FF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 flipH="1">
            <a:off x="4362059" y="5623688"/>
            <a:ext cx="144101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/>
          <p:cNvSpPr/>
          <p:nvPr/>
        </p:nvSpPr>
        <p:spPr>
          <a:xfrm>
            <a:off x="4217939" y="5572697"/>
            <a:ext cx="428400" cy="245984"/>
          </a:xfrm>
          <a:prstGeom prst="arc">
            <a:avLst>
              <a:gd name="adj1" fmla="val 4272621"/>
              <a:gd name="adj2" fmla="val 1610085"/>
            </a:avLst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165601" y="767168"/>
            <a:ext cx="1914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simplification plane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026197" y="5873442"/>
            <a:ext cx="1130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center line</a:t>
            </a:r>
          </a:p>
        </p:txBody>
      </p:sp>
    </p:spTree>
    <p:extLst>
      <p:ext uri="{BB962C8B-B14F-4D97-AF65-F5344CB8AC3E}">
        <p14:creationId xmlns:p14="http://schemas.microsoft.com/office/powerpoint/2010/main" val="879301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be 55"/>
          <p:cNvSpPr/>
          <p:nvPr/>
        </p:nvSpPr>
        <p:spPr>
          <a:xfrm>
            <a:off x="3008361" y="3715887"/>
            <a:ext cx="2398023" cy="535679"/>
          </a:xfrm>
          <a:prstGeom prst="cube">
            <a:avLst>
              <a:gd name="adj" fmla="val 3949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4207373" y="4584359"/>
            <a:ext cx="5284618" cy="907620"/>
          </a:xfrm>
          <a:prstGeom prst="line">
            <a:avLst/>
          </a:prstGeom>
          <a:ln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8586061" y="4571999"/>
            <a:ext cx="907622" cy="1296000"/>
            <a:chOff x="4866468" y="4572000"/>
            <a:chExt cx="783272" cy="1118441"/>
          </a:xfrm>
        </p:grpSpPr>
        <p:cxnSp>
          <p:nvCxnSpPr>
            <p:cNvPr id="4" name="Straight Arrow Connector 3"/>
            <p:cNvCxnSpPr/>
            <p:nvPr/>
          </p:nvCxnSpPr>
          <p:spPr>
            <a:xfrm flipH="1" flipV="1">
              <a:off x="5021451" y="5114441"/>
              <a:ext cx="626829" cy="243622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H="1" flipV="1">
              <a:off x="5648280" y="4572000"/>
              <a:ext cx="1460" cy="78606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4866468" y="5358063"/>
              <a:ext cx="781812" cy="332378"/>
            </a:xfrm>
            <a:prstGeom prst="straightConnector1">
              <a:avLst/>
            </a:prstGeom>
            <a:ln w="76200">
              <a:solidFill>
                <a:srgbClr val="00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/>
          <p:cNvSpPr>
            <a:spLocks noChangeAspect="1"/>
          </p:cNvSpPr>
          <p:nvPr/>
        </p:nvSpPr>
        <p:spPr>
          <a:xfrm>
            <a:off x="9365991" y="5345524"/>
            <a:ext cx="252000" cy="252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3683665" y="2899979"/>
            <a:ext cx="1423385" cy="1483766"/>
            <a:chOff x="5196327" y="4572000"/>
            <a:chExt cx="1228373" cy="1280482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5648280" y="5358063"/>
              <a:ext cx="776420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5648280" y="4572000"/>
              <a:ext cx="1460" cy="776695"/>
            </a:xfrm>
            <a:prstGeom prst="straightConnector1">
              <a:avLst/>
            </a:prstGeom>
            <a:ln w="76200">
              <a:solidFill>
                <a:srgbClr val="00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5196327" y="5358063"/>
              <a:ext cx="451953" cy="49441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9892763" y="5322702"/>
            <a:ext cx="65114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base</a:t>
            </a:r>
          </a:p>
        </p:txBody>
      </p:sp>
      <p:sp>
        <p:nvSpPr>
          <p:cNvPr id="23" name="Arc 22"/>
          <p:cNvSpPr/>
          <p:nvPr/>
        </p:nvSpPr>
        <p:spPr>
          <a:xfrm>
            <a:off x="3616747" y="2804252"/>
            <a:ext cx="1181252" cy="473341"/>
          </a:xfrm>
          <a:prstGeom prst="arc">
            <a:avLst>
              <a:gd name="adj1" fmla="val 8001182"/>
              <a:gd name="adj2" fmla="val 2610016"/>
            </a:avLst>
          </a:prstGeom>
          <a:ln w="38100"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34777" y="3245154"/>
            <a:ext cx="201208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virtual leap motion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10183" y="5039539"/>
            <a:ext cx="113043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center line</a:t>
            </a: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4081374" y="3666775"/>
            <a:ext cx="252000" cy="252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3301443" y="383636"/>
            <a:ext cx="3918525" cy="1475267"/>
            <a:chOff x="7268588" y="342900"/>
            <a:chExt cx="3918525" cy="1475267"/>
          </a:xfrm>
        </p:grpSpPr>
        <p:sp>
          <p:nvSpPr>
            <p:cNvPr id="47" name="Freeform 46"/>
            <p:cNvSpPr/>
            <p:nvPr/>
          </p:nvSpPr>
          <p:spPr>
            <a:xfrm>
              <a:off x="7268588" y="402207"/>
              <a:ext cx="3886200" cy="957263"/>
            </a:xfrm>
            <a:custGeom>
              <a:avLst/>
              <a:gdLst>
                <a:gd name="connsiteX0" fmla="*/ 3343275 w 3886200"/>
                <a:gd name="connsiteY0" fmla="*/ 1157288 h 1271588"/>
                <a:gd name="connsiteX1" fmla="*/ 1957387 w 3886200"/>
                <a:gd name="connsiteY1" fmla="*/ 971550 h 1271588"/>
                <a:gd name="connsiteX2" fmla="*/ 1500187 w 3886200"/>
                <a:gd name="connsiteY2" fmla="*/ 1271588 h 1271588"/>
                <a:gd name="connsiteX3" fmla="*/ 114300 w 3886200"/>
                <a:gd name="connsiteY3" fmla="*/ 1128713 h 1271588"/>
                <a:gd name="connsiteX4" fmla="*/ 371475 w 3886200"/>
                <a:gd name="connsiteY4" fmla="*/ 942975 h 1271588"/>
                <a:gd name="connsiteX5" fmla="*/ 1385887 w 3886200"/>
                <a:gd name="connsiteY5" fmla="*/ 1028700 h 1271588"/>
                <a:gd name="connsiteX6" fmla="*/ 0 w 3886200"/>
                <a:gd name="connsiteY6" fmla="*/ 742950 h 1271588"/>
                <a:gd name="connsiteX7" fmla="*/ 114300 w 3886200"/>
                <a:gd name="connsiteY7" fmla="*/ 557213 h 1271588"/>
                <a:gd name="connsiteX8" fmla="*/ 1400175 w 3886200"/>
                <a:gd name="connsiteY8" fmla="*/ 814388 h 1271588"/>
                <a:gd name="connsiteX9" fmla="*/ 0 w 3886200"/>
                <a:gd name="connsiteY9" fmla="*/ 442913 h 1271588"/>
                <a:gd name="connsiteX10" fmla="*/ 128587 w 3886200"/>
                <a:gd name="connsiteY10" fmla="*/ 271463 h 1271588"/>
                <a:gd name="connsiteX11" fmla="*/ 1614487 w 3886200"/>
                <a:gd name="connsiteY11" fmla="*/ 585788 h 1271588"/>
                <a:gd name="connsiteX12" fmla="*/ 300037 w 3886200"/>
                <a:gd name="connsiteY12" fmla="*/ 200025 h 1271588"/>
                <a:gd name="connsiteX13" fmla="*/ 514350 w 3886200"/>
                <a:gd name="connsiteY13" fmla="*/ 71438 h 1271588"/>
                <a:gd name="connsiteX14" fmla="*/ 1828800 w 3886200"/>
                <a:gd name="connsiteY14" fmla="*/ 414338 h 1271588"/>
                <a:gd name="connsiteX15" fmla="*/ 814387 w 3886200"/>
                <a:gd name="connsiteY15" fmla="*/ 71438 h 1271588"/>
                <a:gd name="connsiteX16" fmla="*/ 1028700 w 3886200"/>
                <a:gd name="connsiteY16" fmla="*/ 0 h 1271588"/>
                <a:gd name="connsiteX17" fmla="*/ 2500312 w 3886200"/>
                <a:gd name="connsiteY17" fmla="*/ 300038 h 1271588"/>
                <a:gd name="connsiteX18" fmla="*/ 2471737 w 3886200"/>
                <a:gd name="connsiteY18" fmla="*/ 728663 h 1271588"/>
                <a:gd name="connsiteX19" fmla="*/ 3886200 w 3886200"/>
                <a:gd name="connsiteY19" fmla="*/ 928688 h 1271588"/>
                <a:gd name="connsiteX20" fmla="*/ 3343275 w 3886200"/>
                <a:gd name="connsiteY20" fmla="*/ 1157288 h 127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886200" h="1271588">
                  <a:moveTo>
                    <a:pt x="3343275" y="1157288"/>
                  </a:moveTo>
                  <a:lnTo>
                    <a:pt x="1957387" y="971550"/>
                  </a:lnTo>
                  <a:lnTo>
                    <a:pt x="1500187" y="1271588"/>
                  </a:lnTo>
                  <a:lnTo>
                    <a:pt x="114300" y="1128713"/>
                  </a:lnTo>
                  <a:lnTo>
                    <a:pt x="371475" y="942975"/>
                  </a:lnTo>
                  <a:lnTo>
                    <a:pt x="1385887" y="1028700"/>
                  </a:lnTo>
                  <a:lnTo>
                    <a:pt x="0" y="742950"/>
                  </a:lnTo>
                  <a:lnTo>
                    <a:pt x="114300" y="557213"/>
                  </a:lnTo>
                  <a:lnTo>
                    <a:pt x="1400175" y="814388"/>
                  </a:lnTo>
                  <a:lnTo>
                    <a:pt x="0" y="442913"/>
                  </a:lnTo>
                  <a:lnTo>
                    <a:pt x="128587" y="271463"/>
                  </a:lnTo>
                  <a:lnTo>
                    <a:pt x="1614487" y="585788"/>
                  </a:lnTo>
                  <a:lnTo>
                    <a:pt x="300037" y="200025"/>
                  </a:lnTo>
                  <a:lnTo>
                    <a:pt x="514350" y="71438"/>
                  </a:lnTo>
                  <a:lnTo>
                    <a:pt x="1828800" y="414338"/>
                  </a:lnTo>
                  <a:lnTo>
                    <a:pt x="814387" y="71438"/>
                  </a:lnTo>
                  <a:lnTo>
                    <a:pt x="1028700" y="0"/>
                  </a:lnTo>
                  <a:lnTo>
                    <a:pt x="2500312" y="300038"/>
                  </a:lnTo>
                  <a:lnTo>
                    <a:pt x="2471737" y="728663"/>
                  </a:lnTo>
                  <a:lnTo>
                    <a:pt x="3886200" y="928688"/>
                  </a:lnTo>
                  <a:lnTo>
                    <a:pt x="3343275" y="115728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7300913" y="342900"/>
              <a:ext cx="3886200" cy="957263"/>
            </a:xfrm>
            <a:custGeom>
              <a:avLst/>
              <a:gdLst>
                <a:gd name="connsiteX0" fmla="*/ 3343275 w 3886200"/>
                <a:gd name="connsiteY0" fmla="*/ 1157288 h 1271588"/>
                <a:gd name="connsiteX1" fmla="*/ 1957387 w 3886200"/>
                <a:gd name="connsiteY1" fmla="*/ 971550 h 1271588"/>
                <a:gd name="connsiteX2" fmla="*/ 1500187 w 3886200"/>
                <a:gd name="connsiteY2" fmla="*/ 1271588 h 1271588"/>
                <a:gd name="connsiteX3" fmla="*/ 114300 w 3886200"/>
                <a:gd name="connsiteY3" fmla="*/ 1128713 h 1271588"/>
                <a:gd name="connsiteX4" fmla="*/ 371475 w 3886200"/>
                <a:gd name="connsiteY4" fmla="*/ 942975 h 1271588"/>
                <a:gd name="connsiteX5" fmla="*/ 1385887 w 3886200"/>
                <a:gd name="connsiteY5" fmla="*/ 1028700 h 1271588"/>
                <a:gd name="connsiteX6" fmla="*/ 0 w 3886200"/>
                <a:gd name="connsiteY6" fmla="*/ 742950 h 1271588"/>
                <a:gd name="connsiteX7" fmla="*/ 114300 w 3886200"/>
                <a:gd name="connsiteY7" fmla="*/ 557213 h 1271588"/>
                <a:gd name="connsiteX8" fmla="*/ 1400175 w 3886200"/>
                <a:gd name="connsiteY8" fmla="*/ 814388 h 1271588"/>
                <a:gd name="connsiteX9" fmla="*/ 0 w 3886200"/>
                <a:gd name="connsiteY9" fmla="*/ 442913 h 1271588"/>
                <a:gd name="connsiteX10" fmla="*/ 128587 w 3886200"/>
                <a:gd name="connsiteY10" fmla="*/ 271463 h 1271588"/>
                <a:gd name="connsiteX11" fmla="*/ 1614487 w 3886200"/>
                <a:gd name="connsiteY11" fmla="*/ 585788 h 1271588"/>
                <a:gd name="connsiteX12" fmla="*/ 300037 w 3886200"/>
                <a:gd name="connsiteY12" fmla="*/ 200025 h 1271588"/>
                <a:gd name="connsiteX13" fmla="*/ 514350 w 3886200"/>
                <a:gd name="connsiteY13" fmla="*/ 71438 h 1271588"/>
                <a:gd name="connsiteX14" fmla="*/ 1828800 w 3886200"/>
                <a:gd name="connsiteY14" fmla="*/ 414338 h 1271588"/>
                <a:gd name="connsiteX15" fmla="*/ 814387 w 3886200"/>
                <a:gd name="connsiteY15" fmla="*/ 71438 h 1271588"/>
                <a:gd name="connsiteX16" fmla="*/ 1028700 w 3886200"/>
                <a:gd name="connsiteY16" fmla="*/ 0 h 1271588"/>
                <a:gd name="connsiteX17" fmla="*/ 2500312 w 3886200"/>
                <a:gd name="connsiteY17" fmla="*/ 300038 h 1271588"/>
                <a:gd name="connsiteX18" fmla="*/ 2471737 w 3886200"/>
                <a:gd name="connsiteY18" fmla="*/ 728663 h 1271588"/>
                <a:gd name="connsiteX19" fmla="*/ 3886200 w 3886200"/>
                <a:gd name="connsiteY19" fmla="*/ 928688 h 1271588"/>
                <a:gd name="connsiteX20" fmla="*/ 3343275 w 3886200"/>
                <a:gd name="connsiteY20" fmla="*/ 1157288 h 127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886200" h="1271588">
                  <a:moveTo>
                    <a:pt x="3343275" y="1157288"/>
                  </a:moveTo>
                  <a:lnTo>
                    <a:pt x="1957387" y="971550"/>
                  </a:lnTo>
                  <a:lnTo>
                    <a:pt x="1500187" y="1271588"/>
                  </a:lnTo>
                  <a:lnTo>
                    <a:pt x="114300" y="1128713"/>
                  </a:lnTo>
                  <a:lnTo>
                    <a:pt x="371475" y="942975"/>
                  </a:lnTo>
                  <a:lnTo>
                    <a:pt x="1385887" y="1028700"/>
                  </a:lnTo>
                  <a:lnTo>
                    <a:pt x="0" y="742950"/>
                  </a:lnTo>
                  <a:lnTo>
                    <a:pt x="114300" y="557213"/>
                  </a:lnTo>
                  <a:lnTo>
                    <a:pt x="1400175" y="814388"/>
                  </a:lnTo>
                  <a:lnTo>
                    <a:pt x="0" y="442913"/>
                  </a:lnTo>
                  <a:lnTo>
                    <a:pt x="128587" y="271463"/>
                  </a:lnTo>
                  <a:lnTo>
                    <a:pt x="1614487" y="585788"/>
                  </a:lnTo>
                  <a:lnTo>
                    <a:pt x="300037" y="200025"/>
                  </a:lnTo>
                  <a:lnTo>
                    <a:pt x="514350" y="71438"/>
                  </a:lnTo>
                  <a:lnTo>
                    <a:pt x="1828800" y="414338"/>
                  </a:lnTo>
                  <a:lnTo>
                    <a:pt x="814387" y="71438"/>
                  </a:lnTo>
                  <a:lnTo>
                    <a:pt x="1028700" y="0"/>
                  </a:lnTo>
                  <a:lnTo>
                    <a:pt x="2500312" y="300038"/>
                  </a:lnTo>
                  <a:lnTo>
                    <a:pt x="2471737" y="728663"/>
                  </a:lnTo>
                  <a:lnTo>
                    <a:pt x="3886200" y="928688"/>
                  </a:lnTo>
                  <a:lnTo>
                    <a:pt x="3343275" y="115728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/>
            <p:cNvGrpSpPr/>
            <p:nvPr/>
          </p:nvGrpSpPr>
          <p:grpSpPr>
            <a:xfrm rot="21310946">
              <a:off x="7738787" y="440411"/>
              <a:ext cx="1935141" cy="1377756"/>
              <a:chOff x="5081259" y="1655362"/>
              <a:chExt cx="1935141" cy="1377756"/>
            </a:xfrm>
          </p:grpSpPr>
          <p:grpSp>
            <p:nvGrpSpPr>
              <p:cNvPr id="28" name="Group 27"/>
              <p:cNvGrpSpPr>
                <a:grpSpLocks noChangeAspect="1"/>
              </p:cNvGrpSpPr>
              <p:nvPr/>
            </p:nvGrpSpPr>
            <p:grpSpPr>
              <a:xfrm rot="373387">
                <a:off x="5081259" y="1655362"/>
                <a:ext cx="1935141" cy="1377756"/>
                <a:chOff x="4604637" y="4992632"/>
                <a:chExt cx="1670015" cy="1188996"/>
              </a:xfrm>
            </p:grpSpPr>
            <p:cxnSp>
              <p:nvCxnSpPr>
                <p:cNvPr id="29" name="Straight Arrow Connector 28"/>
                <p:cNvCxnSpPr/>
                <p:nvPr/>
              </p:nvCxnSpPr>
              <p:spPr>
                <a:xfrm rot="21226613" flipH="1" flipV="1">
                  <a:off x="4604637" y="5155134"/>
                  <a:ext cx="1032611" cy="259662"/>
                </a:xfrm>
                <a:prstGeom prst="straightConnector1">
                  <a:avLst/>
                </a:prstGeom>
                <a:ln w="762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rot="21515667" flipV="1">
                  <a:off x="5645259" y="4992632"/>
                  <a:ext cx="629393" cy="357766"/>
                </a:xfrm>
                <a:prstGeom prst="straightConnector1">
                  <a:avLst/>
                </a:prstGeom>
                <a:ln w="76200">
                  <a:solidFill>
                    <a:srgbClr val="00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 rot="21226613" flipH="1">
                  <a:off x="5478013" y="5366920"/>
                  <a:ext cx="201648" cy="814708"/>
                </a:xfrm>
                <a:prstGeom prst="straightConnector1">
                  <a:avLst/>
                </a:prstGeom>
                <a:ln w="76200"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Oval 37"/>
              <p:cNvSpPr>
                <a:spLocks noChangeAspect="1"/>
              </p:cNvSpPr>
              <p:nvPr/>
            </p:nvSpPr>
            <p:spPr>
              <a:xfrm>
                <a:off x="6175904" y="1974399"/>
                <a:ext cx="252000" cy="2520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1" name="Arc 70"/>
          <p:cNvSpPr/>
          <p:nvPr/>
        </p:nvSpPr>
        <p:spPr>
          <a:xfrm>
            <a:off x="6051447" y="1459513"/>
            <a:ext cx="3434291" cy="4651220"/>
          </a:xfrm>
          <a:prstGeom prst="arc">
            <a:avLst/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4185495" y="689702"/>
            <a:ext cx="378821" cy="18062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4185494" y="759179"/>
            <a:ext cx="378821" cy="18062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015825" y="4620383"/>
            <a:ext cx="378821" cy="18062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5015824" y="4689860"/>
            <a:ext cx="378821" cy="18062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718415" y="-11241"/>
            <a:ext cx="12105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fixed hand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157817" y="1870939"/>
            <a:ext cx="77617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i="1" dirty="0">
                <a:latin typeface="Arial" charset="0"/>
                <a:ea typeface="Arial" charset="0"/>
                <a:cs typeface="Arial" charset="0"/>
              </a:rPr>
              <a:t>known</a:t>
            </a:r>
          </a:p>
        </p:txBody>
      </p:sp>
      <p:sp>
        <p:nvSpPr>
          <p:cNvPr id="81" name="Arc 80"/>
          <p:cNvSpPr/>
          <p:nvPr/>
        </p:nvSpPr>
        <p:spPr>
          <a:xfrm rot="666013" flipV="1">
            <a:off x="3440963" y="4727634"/>
            <a:ext cx="5131523" cy="1772334"/>
          </a:xfrm>
          <a:prstGeom prst="arc">
            <a:avLst>
              <a:gd name="adj1" fmla="val 10820715"/>
              <a:gd name="adj2" fmla="val 21182542"/>
            </a:avLst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4775898" y="6567247"/>
            <a:ext cx="100380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i="1" dirty="0">
                <a:latin typeface="Arial" charset="0"/>
                <a:ea typeface="Arial" charset="0"/>
                <a:cs typeface="Arial" charset="0"/>
              </a:rPr>
              <a:t>unknown</a:t>
            </a:r>
          </a:p>
        </p:txBody>
      </p:sp>
      <p:sp>
        <p:nvSpPr>
          <p:cNvPr id="83" name="Arc 82"/>
          <p:cNvSpPr/>
          <p:nvPr/>
        </p:nvSpPr>
        <p:spPr>
          <a:xfrm rot="14448804">
            <a:off x="3071857" y="62726"/>
            <a:ext cx="2821561" cy="4135503"/>
          </a:xfrm>
          <a:prstGeom prst="arc">
            <a:avLst>
              <a:gd name="adj1" fmla="val 16200000"/>
              <a:gd name="adj2" fmla="val 19358565"/>
            </a:avLst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1601352" y="2040216"/>
            <a:ext cx="77617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i="1" dirty="0">
                <a:latin typeface="Arial" charset="0"/>
                <a:ea typeface="Arial" charset="0"/>
                <a:cs typeface="Arial" charset="0"/>
              </a:rPr>
              <a:t>known</a:t>
            </a:r>
          </a:p>
        </p:txBody>
      </p:sp>
    </p:spTree>
    <p:extLst>
      <p:ext uri="{BB962C8B-B14F-4D97-AF65-F5344CB8AC3E}">
        <p14:creationId xmlns:p14="http://schemas.microsoft.com/office/powerpoint/2010/main" val="1450072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be 55"/>
          <p:cNvSpPr/>
          <p:nvPr/>
        </p:nvSpPr>
        <p:spPr>
          <a:xfrm>
            <a:off x="4893722" y="5108606"/>
            <a:ext cx="2398023" cy="535679"/>
          </a:xfrm>
          <a:prstGeom prst="cube">
            <a:avLst>
              <a:gd name="adj" fmla="val 3949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5569026" y="4292698"/>
            <a:ext cx="1423385" cy="1483766"/>
            <a:chOff x="5196327" y="4572000"/>
            <a:chExt cx="1228373" cy="1280482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5648280" y="5358063"/>
              <a:ext cx="776420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5648280" y="4572000"/>
              <a:ext cx="1460" cy="776695"/>
            </a:xfrm>
            <a:prstGeom prst="straightConnector1">
              <a:avLst/>
            </a:prstGeom>
            <a:ln w="76200">
              <a:solidFill>
                <a:srgbClr val="00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5196327" y="5358063"/>
              <a:ext cx="451953" cy="49441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6382203" y="4353521"/>
            <a:ext cx="201208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virtual leap motion</a:t>
            </a: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5966735" y="5059494"/>
            <a:ext cx="252000" cy="252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 rot="21223042">
            <a:off x="4442116" y="2334714"/>
            <a:ext cx="3918525" cy="1442108"/>
            <a:chOff x="7268588" y="342900"/>
            <a:chExt cx="3918525" cy="1442108"/>
          </a:xfrm>
        </p:grpSpPr>
        <p:sp>
          <p:nvSpPr>
            <p:cNvPr id="47" name="Freeform 46"/>
            <p:cNvSpPr/>
            <p:nvPr/>
          </p:nvSpPr>
          <p:spPr>
            <a:xfrm>
              <a:off x="7268588" y="402207"/>
              <a:ext cx="3886200" cy="957263"/>
            </a:xfrm>
            <a:custGeom>
              <a:avLst/>
              <a:gdLst>
                <a:gd name="connsiteX0" fmla="*/ 3343275 w 3886200"/>
                <a:gd name="connsiteY0" fmla="*/ 1157288 h 1271588"/>
                <a:gd name="connsiteX1" fmla="*/ 1957387 w 3886200"/>
                <a:gd name="connsiteY1" fmla="*/ 971550 h 1271588"/>
                <a:gd name="connsiteX2" fmla="*/ 1500187 w 3886200"/>
                <a:gd name="connsiteY2" fmla="*/ 1271588 h 1271588"/>
                <a:gd name="connsiteX3" fmla="*/ 114300 w 3886200"/>
                <a:gd name="connsiteY3" fmla="*/ 1128713 h 1271588"/>
                <a:gd name="connsiteX4" fmla="*/ 371475 w 3886200"/>
                <a:gd name="connsiteY4" fmla="*/ 942975 h 1271588"/>
                <a:gd name="connsiteX5" fmla="*/ 1385887 w 3886200"/>
                <a:gd name="connsiteY5" fmla="*/ 1028700 h 1271588"/>
                <a:gd name="connsiteX6" fmla="*/ 0 w 3886200"/>
                <a:gd name="connsiteY6" fmla="*/ 742950 h 1271588"/>
                <a:gd name="connsiteX7" fmla="*/ 114300 w 3886200"/>
                <a:gd name="connsiteY7" fmla="*/ 557213 h 1271588"/>
                <a:gd name="connsiteX8" fmla="*/ 1400175 w 3886200"/>
                <a:gd name="connsiteY8" fmla="*/ 814388 h 1271588"/>
                <a:gd name="connsiteX9" fmla="*/ 0 w 3886200"/>
                <a:gd name="connsiteY9" fmla="*/ 442913 h 1271588"/>
                <a:gd name="connsiteX10" fmla="*/ 128587 w 3886200"/>
                <a:gd name="connsiteY10" fmla="*/ 271463 h 1271588"/>
                <a:gd name="connsiteX11" fmla="*/ 1614487 w 3886200"/>
                <a:gd name="connsiteY11" fmla="*/ 585788 h 1271588"/>
                <a:gd name="connsiteX12" fmla="*/ 300037 w 3886200"/>
                <a:gd name="connsiteY12" fmla="*/ 200025 h 1271588"/>
                <a:gd name="connsiteX13" fmla="*/ 514350 w 3886200"/>
                <a:gd name="connsiteY13" fmla="*/ 71438 h 1271588"/>
                <a:gd name="connsiteX14" fmla="*/ 1828800 w 3886200"/>
                <a:gd name="connsiteY14" fmla="*/ 414338 h 1271588"/>
                <a:gd name="connsiteX15" fmla="*/ 814387 w 3886200"/>
                <a:gd name="connsiteY15" fmla="*/ 71438 h 1271588"/>
                <a:gd name="connsiteX16" fmla="*/ 1028700 w 3886200"/>
                <a:gd name="connsiteY16" fmla="*/ 0 h 1271588"/>
                <a:gd name="connsiteX17" fmla="*/ 2500312 w 3886200"/>
                <a:gd name="connsiteY17" fmla="*/ 300038 h 1271588"/>
                <a:gd name="connsiteX18" fmla="*/ 2471737 w 3886200"/>
                <a:gd name="connsiteY18" fmla="*/ 728663 h 1271588"/>
                <a:gd name="connsiteX19" fmla="*/ 3886200 w 3886200"/>
                <a:gd name="connsiteY19" fmla="*/ 928688 h 1271588"/>
                <a:gd name="connsiteX20" fmla="*/ 3343275 w 3886200"/>
                <a:gd name="connsiteY20" fmla="*/ 1157288 h 127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886200" h="1271588">
                  <a:moveTo>
                    <a:pt x="3343275" y="1157288"/>
                  </a:moveTo>
                  <a:lnTo>
                    <a:pt x="1957387" y="971550"/>
                  </a:lnTo>
                  <a:lnTo>
                    <a:pt x="1500187" y="1271588"/>
                  </a:lnTo>
                  <a:lnTo>
                    <a:pt x="114300" y="1128713"/>
                  </a:lnTo>
                  <a:lnTo>
                    <a:pt x="371475" y="942975"/>
                  </a:lnTo>
                  <a:lnTo>
                    <a:pt x="1385887" y="1028700"/>
                  </a:lnTo>
                  <a:lnTo>
                    <a:pt x="0" y="742950"/>
                  </a:lnTo>
                  <a:lnTo>
                    <a:pt x="114300" y="557213"/>
                  </a:lnTo>
                  <a:lnTo>
                    <a:pt x="1400175" y="814388"/>
                  </a:lnTo>
                  <a:lnTo>
                    <a:pt x="0" y="442913"/>
                  </a:lnTo>
                  <a:lnTo>
                    <a:pt x="128587" y="271463"/>
                  </a:lnTo>
                  <a:lnTo>
                    <a:pt x="1614487" y="585788"/>
                  </a:lnTo>
                  <a:lnTo>
                    <a:pt x="300037" y="200025"/>
                  </a:lnTo>
                  <a:lnTo>
                    <a:pt x="514350" y="71438"/>
                  </a:lnTo>
                  <a:lnTo>
                    <a:pt x="1828800" y="414338"/>
                  </a:lnTo>
                  <a:lnTo>
                    <a:pt x="814387" y="71438"/>
                  </a:lnTo>
                  <a:lnTo>
                    <a:pt x="1028700" y="0"/>
                  </a:lnTo>
                  <a:lnTo>
                    <a:pt x="2500312" y="300038"/>
                  </a:lnTo>
                  <a:lnTo>
                    <a:pt x="2471737" y="728663"/>
                  </a:lnTo>
                  <a:lnTo>
                    <a:pt x="3886200" y="928688"/>
                  </a:lnTo>
                  <a:lnTo>
                    <a:pt x="3343275" y="115728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7300913" y="342900"/>
              <a:ext cx="3886200" cy="957263"/>
            </a:xfrm>
            <a:custGeom>
              <a:avLst/>
              <a:gdLst>
                <a:gd name="connsiteX0" fmla="*/ 3343275 w 3886200"/>
                <a:gd name="connsiteY0" fmla="*/ 1157288 h 1271588"/>
                <a:gd name="connsiteX1" fmla="*/ 1957387 w 3886200"/>
                <a:gd name="connsiteY1" fmla="*/ 971550 h 1271588"/>
                <a:gd name="connsiteX2" fmla="*/ 1500187 w 3886200"/>
                <a:gd name="connsiteY2" fmla="*/ 1271588 h 1271588"/>
                <a:gd name="connsiteX3" fmla="*/ 114300 w 3886200"/>
                <a:gd name="connsiteY3" fmla="*/ 1128713 h 1271588"/>
                <a:gd name="connsiteX4" fmla="*/ 371475 w 3886200"/>
                <a:gd name="connsiteY4" fmla="*/ 942975 h 1271588"/>
                <a:gd name="connsiteX5" fmla="*/ 1385887 w 3886200"/>
                <a:gd name="connsiteY5" fmla="*/ 1028700 h 1271588"/>
                <a:gd name="connsiteX6" fmla="*/ 0 w 3886200"/>
                <a:gd name="connsiteY6" fmla="*/ 742950 h 1271588"/>
                <a:gd name="connsiteX7" fmla="*/ 114300 w 3886200"/>
                <a:gd name="connsiteY7" fmla="*/ 557213 h 1271588"/>
                <a:gd name="connsiteX8" fmla="*/ 1400175 w 3886200"/>
                <a:gd name="connsiteY8" fmla="*/ 814388 h 1271588"/>
                <a:gd name="connsiteX9" fmla="*/ 0 w 3886200"/>
                <a:gd name="connsiteY9" fmla="*/ 442913 h 1271588"/>
                <a:gd name="connsiteX10" fmla="*/ 128587 w 3886200"/>
                <a:gd name="connsiteY10" fmla="*/ 271463 h 1271588"/>
                <a:gd name="connsiteX11" fmla="*/ 1614487 w 3886200"/>
                <a:gd name="connsiteY11" fmla="*/ 585788 h 1271588"/>
                <a:gd name="connsiteX12" fmla="*/ 300037 w 3886200"/>
                <a:gd name="connsiteY12" fmla="*/ 200025 h 1271588"/>
                <a:gd name="connsiteX13" fmla="*/ 514350 w 3886200"/>
                <a:gd name="connsiteY13" fmla="*/ 71438 h 1271588"/>
                <a:gd name="connsiteX14" fmla="*/ 1828800 w 3886200"/>
                <a:gd name="connsiteY14" fmla="*/ 414338 h 1271588"/>
                <a:gd name="connsiteX15" fmla="*/ 814387 w 3886200"/>
                <a:gd name="connsiteY15" fmla="*/ 71438 h 1271588"/>
                <a:gd name="connsiteX16" fmla="*/ 1028700 w 3886200"/>
                <a:gd name="connsiteY16" fmla="*/ 0 h 1271588"/>
                <a:gd name="connsiteX17" fmla="*/ 2500312 w 3886200"/>
                <a:gd name="connsiteY17" fmla="*/ 300038 h 1271588"/>
                <a:gd name="connsiteX18" fmla="*/ 2471737 w 3886200"/>
                <a:gd name="connsiteY18" fmla="*/ 728663 h 1271588"/>
                <a:gd name="connsiteX19" fmla="*/ 3886200 w 3886200"/>
                <a:gd name="connsiteY19" fmla="*/ 928688 h 1271588"/>
                <a:gd name="connsiteX20" fmla="*/ 3343275 w 3886200"/>
                <a:gd name="connsiteY20" fmla="*/ 1157288 h 127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886200" h="1271588">
                  <a:moveTo>
                    <a:pt x="3343275" y="1157288"/>
                  </a:moveTo>
                  <a:lnTo>
                    <a:pt x="1957387" y="971550"/>
                  </a:lnTo>
                  <a:lnTo>
                    <a:pt x="1500187" y="1271588"/>
                  </a:lnTo>
                  <a:lnTo>
                    <a:pt x="114300" y="1128713"/>
                  </a:lnTo>
                  <a:lnTo>
                    <a:pt x="371475" y="942975"/>
                  </a:lnTo>
                  <a:lnTo>
                    <a:pt x="1385887" y="1028700"/>
                  </a:lnTo>
                  <a:lnTo>
                    <a:pt x="0" y="742950"/>
                  </a:lnTo>
                  <a:lnTo>
                    <a:pt x="114300" y="557213"/>
                  </a:lnTo>
                  <a:lnTo>
                    <a:pt x="1400175" y="814388"/>
                  </a:lnTo>
                  <a:lnTo>
                    <a:pt x="0" y="442913"/>
                  </a:lnTo>
                  <a:lnTo>
                    <a:pt x="128587" y="271463"/>
                  </a:lnTo>
                  <a:lnTo>
                    <a:pt x="1614487" y="585788"/>
                  </a:lnTo>
                  <a:lnTo>
                    <a:pt x="300037" y="200025"/>
                  </a:lnTo>
                  <a:lnTo>
                    <a:pt x="514350" y="71438"/>
                  </a:lnTo>
                  <a:lnTo>
                    <a:pt x="1828800" y="414338"/>
                  </a:lnTo>
                  <a:lnTo>
                    <a:pt x="814387" y="71438"/>
                  </a:lnTo>
                  <a:lnTo>
                    <a:pt x="1028700" y="0"/>
                  </a:lnTo>
                  <a:lnTo>
                    <a:pt x="2500312" y="300038"/>
                  </a:lnTo>
                  <a:lnTo>
                    <a:pt x="2471737" y="728663"/>
                  </a:lnTo>
                  <a:lnTo>
                    <a:pt x="3886200" y="928688"/>
                  </a:lnTo>
                  <a:lnTo>
                    <a:pt x="3343275" y="115728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/>
            <p:cNvGrpSpPr/>
            <p:nvPr/>
          </p:nvGrpSpPr>
          <p:grpSpPr>
            <a:xfrm rot="21310946">
              <a:off x="7739194" y="440412"/>
              <a:ext cx="1935142" cy="1344596"/>
              <a:chOff x="5083056" y="1655456"/>
              <a:chExt cx="1935142" cy="1344596"/>
            </a:xfrm>
          </p:grpSpPr>
          <p:grpSp>
            <p:nvGrpSpPr>
              <p:cNvPr id="28" name="Group 27"/>
              <p:cNvGrpSpPr>
                <a:grpSpLocks noChangeAspect="1"/>
              </p:cNvGrpSpPr>
              <p:nvPr/>
            </p:nvGrpSpPr>
            <p:grpSpPr>
              <a:xfrm rot="373387">
                <a:off x="5083056" y="1655456"/>
                <a:ext cx="1935142" cy="1344596"/>
                <a:chOff x="4604636" y="4992632"/>
                <a:chExt cx="1670016" cy="1160380"/>
              </a:xfrm>
            </p:grpSpPr>
            <p:cxnSp>
              <p:nvCxnSpPr>
                <p:cNvPr id="29" name="Straight Arrow Connector 28"/>
                <p:cNvCxnSpPr/>
                <p:nvPr/>
              </p:nvCxnSpPr>
              <p:spPr>
                <a:xfrm rot="21226613" flipH="1" flipV="1">
                  <a:off x="4604637" y="5155134"/>
                  <a:ext cx="1032611" cy="259662"/>
                </a:xfrm>
                <a:prstGeom prst="straightConnector1">
                  <a:avLst/>
                </a:prstGeom>
                <a:ln w="76200">
                  <a:solidFill>
                    <a:schemeClr val="bg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rot="21515667" flipV="1">
                  <a:off x="5645259" y="4992632"/>
                  <a:ext cx="629393" cy="357766"/>
                </a:xfrm>
                <a:prstGeom prst="straightConnector1">
                  <a:avLst/>
                </a:prstGeom>
                <a:ln w="76200">
                  <a:solidFill>
                    <a:schemeClr val="bg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 rot="286090" flipH="1">
                  <a:off x="5600248" y="5355505"/>
                  <a:ext cx="1563" cy="797507"/>
                </a:xfrm>
                <a:prstGeom prst="straightConnector1">
                  <a:avLst/>
                </a:prstGeom>
                <a:ln w="76200">
                  <a:solidFill>
                    <a:schemeClr val="bg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Oval 37"/>
              <p:cNvSpPr>
                <a:spLocks noChangeAspect="1"/>
              </p:cNvSpPr>
              <p:nvPr/>
            </p:nvSpPr>
            <p:spPr>
              <a:xfrm>
                <a:off x="6175904" y="1974399"/>
                <a:ext cx="252000" cy="252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1" name="Arc 70"/>
          <p:cNvSpPr/>
          <p:nvPr/>
        </p:nvSpPr>
        <p:spPr>
          <a:xfrm rot="1389817">
            <a:off x="7641712" y="2669056"/>
            <a:ext cx="1260334" cy="2981251"/>
          </a:xfrm>
          <a:prstGeom prst="arc">
            <a:avLst>
              <a:gd name="adj1" fmla="val 16628329"/>
              <a:gd name="adj2" fmla="val 5267238"/>
            </a:avLst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3013331" y="2773760"/>
            <a:ext cx="12105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fixed hand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163259" y="4159681"/>
            <a:ext cx="77617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i="1" dirty="0">
                <a:latin typeface="Arial" charset="0"/>
                <a:ea typeface="Arial" charset="0"/>
                <a:cs typeface="Arial" charset="0"/>
              </a:rPr>
              <a:t>known</a:t>
            </a:r>
          </a:p>
        </p:txBody>
      </p:sp>
      <p:sp>
        <p:nvSpPr>
          <p:cNvPr id="83" name="Arc 82"/>
          <p:cNvSpPr/>
          <p:nvPr/>
        </p:nvSpPr>
        <p:spPr>
          <a:xfrm rot="14448804">
            <a:off x="4283779" y="2536870"/>
            <a:ext cx="2101790" cy="3229333"/>
          </a:xfrm>
          <a:prstGeom prst="arc">
            <a:avLst>
              <a:gd name="adj1" fmla="val 14528796"/>
              <a:gd name="adj2" fmla="val 19358565"/>
            </a:avLst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2796472" y="4315083"/>
            <a:ext cx="77617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i="1" dirty="0">
                <a:latin typeface="Arial" charset="0"/>
                <a:ea typeface="Arial" charset="0"/>
                <a:cs typeface="Arial" charset="0"/>
              </a:rPr>
              <a:t>known</a:t>
            </a:r>
          </a:p>
        </p:txBody>
      </p:sp>
      <p:grpSp>
        <p:nvGrpSpPr>
          <p:cNvPr id="67" name="Group 66"/>
          <p:cNvGrpSpPr/>
          <p:nvPr/>
        </p:nvGrpSpPr>
        <p:grpSpPr>
          <a:xfrm rot="1810251">
            <a:off x="5671392" y="835645"/>
            <a:ext cx="3918525" cy="1016570"/>
            <a:chOff x="7268588" y="342900"/>
            <a:chExt cx="3918525" cy="1016570"/>
          </a:xfrm>
        </p:grpSpPr>
        <p:sp>
          <p:nvSpPr>
            <p:cNvPr id="68" name="Freeform 67"/>
            <p:cNvSpPr/>
            <p:nvPr/>
          </p:nvSpPr>
          <p:spPr>
            <a:xfrm>
              <a:off x="7268588" y="402207"/>
              <a:ext cx="3886200" cy="957263"/>
            </a:xfrm>
            <a:custGeom>
              <a:avLst/>
              <a:gdLst>
                <a:gd name="connsiteX0" fmla="*/ 3343275 w 3886200"/>
                <a:gd name="connsiteY0" fmla="*/ 1157288 h 1271588"/>
                <a:gd name="connsiteX1" fmla="*/ 1957387 w 3886200"/>
                <a:gd name="connsiteY1" fmla="*/ 971550 h 1271588"/>
                <a:gd name="connsiteX2" fmla="*/ 1500187 w 3886200"/>
                <a:gd name="connsiteY2" fmla="*/ 1271588 h 1271588"/>
                <a:gd name="connsiteX3" fmla="*/ 114300 w 3886200"/>
                <a:gd name="connsiteY3" fmla="*/ 1128713 h 1271588"/>
                <a:gd name="connsiteX4" fmla="*/ 371475 w 3886200"/>
                <a:gd name="connsiteY4" fmla="*/ 942975 h 1271588"/>
                <a:gd name="connsiteX5" fmla="*/ 1385887 w 3886200"/>
                <a:gd name="connsiteY5" fmla="*/ 1028700 h 1271588"/>
                <a:gd name="connsiteX6" fmla="*/ 0 w 3886200"/>
                <a:gd name="connsiteY6" fmla="*/ 742950 h 1271588"/>
                <a:gd name="connsiteX7" fmla="*/ 114300 w 3886200"/>
                <a:gd name="connsiteY7" fmla="*/ 557213 h 1271588"/>
                <a:gd name="connsiteX8" fmla="*/ 1400175 w 3886200"/>
                <a:gd name="connsiteY8" fmla="*/ 814388 h 1271588"/>
                <a:gd name="connsiteX9" fmla="*/ 0 w 3886200"/>
                <a:gd name="connsiteY9" fmla="*/ 442913 h 1271588"/>
                <a:gd name="connsiteX10" fmla="*/ 128587 w 3886200"/>
                <a:gd name="connsiteY10" fmla="*/ 271463 h 1271588"/>
                <a:gd name="connsiteX11" fmla="*/ 1614487 w 3886200"/>
                <a:gd name="connsiteY11" fmla="*/ 585788 h 1271588"/>
                <a:gd name="connsiteX12" fmla="*/ 300037 w 3886200"/>
                <a:gd name="connsiteY12" fmla="*/ 200025 h 1271588"/>
                <a:gd name="connsiteX13" fmla="*/ 514350 w 3886200"/>
                <a:gd name="connsiteY13" fmla="*/ 71438 h 1271588"/>
                <a:gd name="connsiteX14" fmla="*/ 1828800 w 3886200"/>
                <a:gd name="connsiteY14" fmla="*/ 414338 h 1271588"/>
                <a:gd name="connsiteX15" fmla="*/ 814387 w 3886200"/>
                <a:gd name="connsiteY15" fmla="*/ 71438 h 1271588"/>
                <a:gd name="connsiteX16" fmla="*/ 1028700 w 3886200"/>
                <a:gd name="connsiteY16" fmla="*/ 0 h 1271588"/>
                <a:gd name="connsiteX17" fmla="*/ 2500312 w 3886200"/>
                <a:gd name="connsiteY17" fmla="*/ 300038 h 1271588"/>
                <a:gd name="connsiteX18" fmla="*/ 2471737 w 3886200"/>
                <a:gd name="connsiteY18" fmla="*/ 728663 h 1271588"/>
                <a:gd name="connsiteX19" fmla="*/ 3886200 w 3886200"/>
                <a:gd name="connsiteY19" fmla="*/ 928688 h 1271588"/>
                <a:gd name="connsiteX20" fmla="*/ 3343275 w 3886200"/>
                <a:gd name="connsiteY20" fmla="*/ 1157288 h 127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886200" h="1271588">
                  <a:moveTo>
                    <a:pt x="3343275" y="1157288"/>
                  </a:moveTo>
                  <a:lnTo>
                    <a:pt x="1957387" y="971550"/>
                  </a:lnTo>
                  <a:lnTo>
                    <a:pt x="1500187" y="1271588"/>
                  </a:lnTo>
                  <a:lnTo>
                    <a:pt x="114300" y="1128713"/>
                  </a:lnTo>
                  <a:lnTo>
                    <a:pt x="371475" y="942975"/>
                  </a:lnTo>
                  <a:lnTo>
                    <a:pt x="1385887" y="1028700"/>
                  </a:lnTo>
                  <a:lnTo>
                    <a:pt x="0" y="742950"/>
                  </a:lnTo>
                  <a:lnTo>
                    <a:pt x="114300" y="557213"/>
                  </a:lnTo>
                  <a:lnTo>
                    <a:pt x="1400175" y="814388"/>
                  </a:lnTo>
                  <a:lnTo>
                    <a:pt x="0" y="442913"/>
                  </a:lnTo>
                  <a:lnTo>
                    <a:pt x="128587" y="271463"/>
                  </a:lnTo>
                  <a:lnTo>
                    <a:pt x="1614487" y="585788"/>
                  </a:lnTo>
                  <a:lnTo>
                    <a:pt x="300037" y="200025"/>
                  </a:lnTo>
                  <a:lnTo>
                    <a:pt x="514350" y="71438"/>
                  </a:lnTo>
                  <a:lnTo>
                    <a:pt x="1828800" y="414338"/>
                  </a:lnTo>
                  <a:lnTo>
                    <a:pt x="814387" y="71438"/>
                  </a:lnTo>
                  <a:lnTo>
                    <a:pt x="1028700" y="0"/>
                  </a:lnTo>
                  <a:lnTo>
                    <a:pt x="2500312" y="300038"/>
                  </a:lnTo>
                  <a:lnTo>
                    <a:pt x="2471737" y="728663"/>
                  </a:lnTo>
                  <a:lnTo>
                    <a:pt x="3886200" y="928688"/>
                  </a:lnTo>
                  <a:lnTo>
                    <a:pt x="3343275" y="1157288"/>
                  </a:lnTo>
                  <a:close/>
                </a:path>
              </a:pathLst>
            </a:custGeom>
            <a:solidFill>
              <a:srgbClr val="FF7E7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7300913" y="342900"/>
              <a:ext cx="3886200" cy="957263"/>
            </a:xfrm>
            <a:custGeom>
              <a:avLst/>
              <a:gdLst>
                <a:gd name="connsiteX0" fmla="*/ 3343275 w 3886200"/>
                <a:gd name="connsiteY0" fmla="*/ 1157288 h 1271588"/>
                <a:gd name="connsiteX1" fmla="*/ 1957387 w 3886200"/>
                <a:gd name="connsiteY1" fmla="*/ 971550 h 1271588"/>
                <a:gd name="connsiteX2" fmla="*/ 1500187 w 3886200"/>
                <a:gd name="connsiteY2" fmla="*/ 1271588 h 1271588"/>
                <a:gd name="connsiteX3" fmla="*/ 114300 w 3886200"/>
                <a:gd name="connsiteY3" fmla="*/ 1128713 h 1271588"/>
                <a:gd name="connsiteX4" fmla="*/ 371475 w 3886200"/>
                <a:gd name="connsiteY4" fmla="*/ 942975 h 1271588"/>
                <a:gd name="connsiteX5" fmla="*/ 1385887 w 3886200"/>
                <a:gd name="connsiteY5" fmla="*/ 1028700 h 1271588"/>
                <a:gd name="connsiteX6" fmla="*/ 0 w 3886200"/>
                <a:gd name="connsiteY6" fmla="*/ 742950 h 1271588"/>
                <a:gd name="connsiteX7" fmla="*/ 114300 w 3886200"/>
                <a:gd name="connsiteY7" fmla="*/ 557213 h 1271588"/>
                <a:gd name="connsiteX8" fmla="*/ 1400175 w 3886200"/>
                <a:gd name="connsiteY8" fmla="*/ 814388 h 1271588"/>
                <a:gd name="connsiteX9" fmla="*/ 0 w 3886200"/>
                <a:gd name="connsiteY9" fmla="*/ 442913 h 1271588"/>
                <a:gd name="connsiteX10" fmla="*/ 128587 w 3886200"/>
                <a:gd name="connsiteY10" fmla="*/ 271463 h 1271588"/>
                <a:gd name="connsiteX11" fmla="*/ 1614487 w 3886200"/>
                <a:gd name="connsiteY11" fmla="*/ 585788 h 1271588"/>
                <a:gd name="connsiteX12" fmla="*/ 300037 w 3886200"/>
                <a:gd name="connsiteY12" fmla="*/ 200025 h 1271588"/>
                <a:gd name="connsiteX13" fmla="*/ 514350 w 3886200"/>
                <a:gd name="connsiteY13" fmla="*/ 71438 h 1271588"/>
                <a:gd name="connsiteX14" fmla="*/ 1828800 w 3886200"/>
                <a:gd name="connsiteY14" fmla="*/ 414338 h 1271588"/>
                <a:gd name="connsiteX15" fmla="*/ 814387 w 3886200"/>
                <a:gd name="connsiteY15" fmla="*/ 71438 h 1271588"/>
                <a:gd name="connsiteX16" fmla="*/ 1028700 w 3886200"/>
                <a:gd name="connsiteY16" fmla="*/ 0 h 1271588"/>
                <a:gd name="connsiteX17" fmla="*/ 2500312 w 3886200"/>
                <a:gd name="connsiteY17" fmla="*/ 300038 h 1271588"/>
                <a:gd name="connsiteX18" fmla="*/ 2471737 w 3886200"/>
                <a:gd name="connsiteY18" fmla="*/ 728663 h 1271588"/>
                <a:gd name="connsiteX19" fmla="*/ 3886200 w 3886200"/>
                <a:gd name="connsiteY19" fmla="*/ 928688 h 1271588"/>
                <a:gd name="connsiteX20" fmla="*/ 3343275 w 3886200"/>
                <a:gd name="connsiteY20" fmla="*/ 1157288 h 127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886200" h="1271588">
                  <a:moveTo>
                    <a:pt x="3343275" y="1157288"/>
                  </a:moveTo>
                  <a:lnTo>
                    <a:pt x="1957387" y="971550"/>
                  </a:lnTo>
                  <a:lnTo>
                    <a:pt x="1500187" y="1271588"/>
                  </a:lnTo>
                  <a:lnTo>
                    <a:pt x="114300" y="1128713"/>
                  </a:lnTo>
                  <a:lnTo>
                    <a:pt x="371475" y="942975"/>
                  </a:lnTo>
                  <a:lnTo>
                    <a:pt x="1385887" y="1028700"/>
                  </a:lnTo>
                  <a:lnTo>
                    <a:pt x="0" y="742950"/>
                  </a:lnTo>
                  <a:lnTo>
                    <a:pt x="114300" y="557213"/>
                  </a:lnTo>
                  <a:lnTo>
                    <a:pt x="1400175" y="814388"/>
                  </a:lnTo>
                  <a:lnTo>
                    <a:pt x="0" y="442913"/>
                  </a:lnTo>
                  <a:lnTo>
                    <a:pt x="128587" y="271463"/>
                  </a:lnTo>
                  <a:lnTo>
                    <a:pt x="1614487" y="585788"/>
                  </a:lnTo>
                  <a:lnTo>
                    <a:pt x="300037" y="200025"/>
                  </a:lnTo>
                  <a:lnTo>
                    <a:pt x="514350" y="71438"/>
                  </a:lnTo>
                  <a:lnTo>
                    <a:pt x="1828800" y="414338"/>
                  </a:lnTo>
                  <a:lnTo>
                    <a:pt x="814387" y="71438"/>
                  </a:lnTo>
                  <a:lnTo>
                    <a:pt x="1028700" y="0"/>
                  </a:lnTo>
                  <a:lnTo>
                    <a:pt x="2500312" y="300038"/>
                  </a:lnTo>
                  <a:lnTo>
                    <a:pt x="2471737" y="728663"/>
                  </a:lnTo>
                  <a:lnTo>
                    <a:pt x="3886200" y="928688"/>
                  </a:lnTo>
                  <a:lnTo>
                    <a:pt x="3343275" y="1157288"/>
                  </a:lnTo>
                  <a:close/>
                </a:path>
              </a:pathLst>
            </a:custGeom>
            <a:solidFill>
              <a:srgbClr val="FF7E7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 rot="869031">
            <a:off x="5294816" y="860360"/>
            <a:ext cx="3918525" cy="1479128"/>
            <a:chOff x="7268588" y="342900"/>
            <a:chExt cx="3918525" cy="1479128"/>
          </a:xfrm>
        </p:grpSpPr>
        <p:sp>
          <p:nvSpPr>
            <p:cNvPr id="88" name="Freeform 87"/>
            <p:cNvSpPr/>
            <p:nvPr/>
          </p:nvSpPr>
          <p:spPr>
            <a:xfrm>
              <a:off x="7268588" y="402207"/>
              <a:ext cx="3886200" cy="957263"/>
            </a:xfrm>
            <a:custGeom>
              <a:avLst/>
              <a:gdLst>
                <a:gd name="connsiteX0" fmla="*/ 3343275 w 3886200"/>
                <a:gd name="connsiteY0" fmla="*/ 1157288 h 1271588"/>
                <a:gd name="connsiteX1" fmla="*/ 1957387 w 3886200"/>
                <a:gd name="connsiteY1" fmla="*/ 971550 h 1271588"/>
                <a:gd name="connsiteX2" fmla="*/ 1500187 w 3886200"/>
                <a:gd name="connsiteY2" fmla="*/ 1271588 h 1271588"/>
                <a:gd name="connsiteX3" fmla="*/ 114300 w 3886200"/>
                <a:gd name="connsiteY3" fmla="*/ 1128713 h 1271588"/>
                <a:gd name="connsiteX4" fmla="*/ 371475 w 3886200"/>
                <a:gd name="connsiteY4" fmla="*/ 942975 h 1271588"/>
                <a:gd name="connsiteX5" fmla="*/ 1385887 w 3886200"/>
                <a:gd name="connsiteY5" fmla="*/ 1028700 h 1271588"/>
                <a:gd name="connsiteX6" fmla="*/ 0 w 3886200"/>
                <a:gd name="connsiteY6" fmla="*/ 742950 h 1271588"/>
                <a:gd name="connsiteX7" fmla="*/ 114300 w 3886200"/>
                <a:gd name="connsiteY7" fmla="*/ 557213 h 1271588"/>
                <a:gd name="connsiteX8" fmla="*/ 1400175 w 3886200"/>
                <a:gd name="connsiteY8" fmla="*/ 814388 h 1271588"/>
                <a:gd name="connsiteX9" fmla="*/ 0 w 3886200"/>
                <a:gd name="connsiteY9" fmla="*/ 442913 h 1271588"/>
                <a:gd name="connsiteX10" fmla="*/ 128587 w 3886200"/>
                <a:gd name="connsiteY10" fmla="*/ 271463 h 1271588"/>
                <a:gd name="connsiteX11" fmla="*/ 1614487 w 3886200"/>
                <a:gd name="connsiteY11" fmla="*/ 585788 h 1271588"/>
                <a:gd name="connsiteX12" fmla="*/ 300037 w 3886200"/>
                <a:gd name="connsiteY12" fmla="*/ 200025 h 1271588"/>
                <a:gd name="connsiteX13" fmla="*/ 514350 w 3886200"/>
                <a:gd name="connsiteY13" fmla="*/ 71438 h 1271588"/>
                <a:gd name="connsiteX14" fmla="*/ 1828800 w 3886200"/>
                <a:gd name="connsiteY14" fmla="*/ 414338 h 1271588"/>
                <a:gd name="connsiteX15" fmla="*/ 814387 w 3886200"/>
                <a:gd name="connsiteY15" fmla="*/ 71438 h 1271588"/>
                <a:gd name="connsiteX16" fmla="*/ 1028700 w 3886200"/>
                <a:gd name="connsiteY16" fmla="*/ 0 h 1271588"/>
                <a:gd name="connsiteX17" fmla="*/ 2500312 w 3886200"/>
                <a:gd name="connsiteY17" fmla="*/ 300038 h 1271588"/>
                <a:gd name="connsiteX18" fmla="*/ 2471737 w 3886200"/>
                <a:gd name="connsiteY18" fmla="*/ 728663 h 1271588"/>
                <a:gd name="connsiteX19" fmla="*/ 3886200 w 3886200"/>
                <a:gd name="connsiteY19" fmla="*/ 928688 h 1271588"/>
                <a:gd name="connsiteX20" fmla="*/ 3343275 w 3886200"/>
                <a:gd name="connsiteY20" fmla="*/ 1157288 h 127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886200" h="1271588">
                  <a:moveTo>
                    <a:pt x="3343275" y="1157288"/>
                  </a:moveTo>
                  <a:lnTo>
                    <a:pt x="1957387" y="971550"/>
                  </a:lnTo>
                  <a:lnTo>
                    <a:pt x="1500187" y="1271588"/>
                  </a:lnTo>
                  <a:lnTo>
                    <a:pt x="114300" y="1128713"/>
                  </a:lnTo>
                  <a:lnTo>
                    <a:pt x="371475" y="942975"/>
                  </a:lnTo>
                  <a:lnTo>
                    <a:pt x="1385887" y="1028700"/>
                  </a:lnTo>
                  <a:lnTo>
                    <a:pt x="0" y="742950"/>
                  </a:lnTo>
                  <a:lnTo>
                    <a:pt x="114300" y="557213"/>
                  </a:lnTo>
                  <a:lnTo>
                    <a:pt x="1400175" y="814388"/>
                  </a:lnTo>
                  <a:lnTo>
                    <a:pt x="0" y="442913"/>
                  </a:lnTo>
                  <a:lnTo>
                    <a:pt x="128587" y="271463"/>
                  </a:lnTo>
                  <a:lnTo>
                    <a:pt x="1614487" y="585788"/>
                  </a:lnTo>
                  <a:lnTo>
                    <a:pt x="300037" y="200025"/>
                  </a:lnTo>
                  <a:lnTo>
                    <a:pt x="514350" y="71438"/>
                  </a:lnTo>
                  <a:lnTo>
                    <a:pt x="1828800" y="414338"/>
                  </a:lnTo>
                  <a:lnTo>
                    <a:pt x="814387" y="71438"/>
                  </a:lnTo>
                  <a:lnTo>
                    <a:pt x="1028700" y="0"/>
                  </a:lnTo>
                  <a:lnTo>
                    <a:pt x="2500312" y="300038"/>
                  </a:lnTo>
                  <a:lnTo>
                    <a:pt x="2471737" y="728663"/>
                  </a:lnTo>
                  <a:lnTo>
                    <a:pt x="3886200" y="928688"/>
                  </a:lnTo>
                  <a:lnTo>
                    <a:pt x="3343275" y="1157288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 88"/>
            <p:cNvSpPr/>
            <p:nvPr/>
          </p:nvSpPr>
          <p:spPr>
            <a:xfrm>
              <a:off x="7300913" y="342900"/>
              <a:ext cx="3886200" cy="957263"/>
            </a:xfrm>
            <a:custGeom>
              <a:avLst/>
              <a:gdLst>
                <a:gd name="connsiteX0" fmla="*/ 3343275 w 3886200"/>
                <a:gd name="connsiteY0" fmla="*/ 1157288 h 1271588"/>
                <a:gd name="connsiteX1" fmla="*/ 1957387 w 3886200"/>
                <a:gd name="connsiteY1" fmla="*/ 971550 h 1271588"/>
                <a:gd name="connsiteX2" fmla="*/ 1500187 w 3886200"/>
                <a:gd name="connsiteY2" fmla="*/ 1271588 h 1271588"/>
                <a:gd name="connsiteX3" fmla="*/ 114300 w 3886200"/>
                <a:gd name="connsiteY3" fmla="*/ 1128713 h 1271588"/>
                <a:gd name="connsiteX4" fmla="*/ 371475 w 3886200"/>
                <a:gd name="connsiteY4" fmla="*/ 942975 h 1271588"/>
                <a:gd name="connsiteX5" fmla="*/ 1385887 w 3886200"/>
                <a:gd name="connsiteY5" fmla="*/ 1028700 h 1271588"/>
                <a:gd name="connsiteX6" fmla="*/ 0 w 3886200"/>
                <a:gd name="connsiteY6" fmla="*/ 742950 h 1271588"/>
                <a:gd name="connsiteX7" fmla="*/ 114300 w 3886200"/>
                <a:gd name="connsiteY7" fmla="*/ 557213 h 1271588"/>
                <a:gd name="connsiteX8" fmla="*/ 1400175 w 3886200"/>
                <a:gd name="connsiteY8" fmla="*/ 814388 h 1271588"/>
                <a:gd name="connsiteX9" fmla="*/ 0 w 3886200"/>
                <a:gd name="connsiteY9" fmla="*/ 442913 h 1271588"/>
                <a:gd name="connsiteX10" fmla="*/ 128587 w 3886200"/>
                <a:gd name="connsiteY10" fmla="*/ 271463 h 1271588"/>
                <a:gd name="connsiteX11" fmla="*/ 1614487 w 3886200"/>
                <a:gd name="connsiteY11" fmla="*/ 585788 h 1271588"/>
                <a:gd name="connsiteX12" fmla="*/ 300037 w 3886200"/>
                <a:gd name="connsiteY12" fmla="*/ 200025 h 1271588"/>
                <a:gd name="connsiteX13" fmla="*/ 514350 w 3886200"/>
                <a:gd name="connsiteY13" fmla="*/ 71438 h 1271588"/>
                <a:gd name="connsiteX14" fmla="*/ 1828800 w 3886200"/>
                <a:gd name="connsiteY14" fmla="*/ 414338 h 1271588"/>
                <a:gd name="connsiteX15" fmla="*/ 814387 w 3886200"/>
                <a:gd name="connsiteY15" fmla="*/ 71438 h 1271588"/>
                <a:gd name="connsiteX16" fmla="*/ 1028700 w 3886200"/>
                <a:gd name="connsiteY16" fmla="*/ 0 h 1271588"/>
                <a:gd name="connsiteX17" fmla="*/ 2500312 w 3886200"/>
                <a:gd name="connsiteY17" fmla="*/ 300038 h 1271588"/>
                <a:gd name="connsiteX18" fmla="*/ 2471737 w 3886200"/>
                <a:gd name="connsiteY18" fmla="*/ 728663 h 1271588"/>
                <a:gd name="connsiteX19" fmla="*/ 3886200 w 3886200"/>
                <a:gd name="connsiteY19" fmla="*/ 928688 h 1271588"/>
                <a:gd name="connsiteX20" fmla="*/ 3343275 w 3886200"/>
                <a:gd name="connsiteY20" fmla="*/ 1157288 h 127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886200" h="1271588">
                  <a:moveTo>
                    <a:pt x="3343275" y="1157288"/>
                  </a:moveTo>
                  <a:lnTo>
                    <a:pt x="1957387" y="971550"/>
                  </a:lnTo>
                  <a:lnTo>
                    <a:pt x="1500187" y="1271588"/>
                  </a:lnTo>
                  <a:lnTo>
                    <a:pt x="114300" y="1128713"/>
                  </a:lnTo>
                  <a:lnTo>
                    <a:pt x="371475" y="942975"/>
                  </a:lnTo>
                  <a:lnTo>
                    <a:pt x="1385887" y="1028700"/>
                  </a:lnTo>
                  <a:lnTo>
                    <a:pt x="0" y="742950"/>
                  </a:lnTo>
                  <a:lnTo>
                    <a:pt x="114300" y="557213"/>
                  </a:lnTo>
                  <a:lnTo>
                    <a:pt x="1400175" y="814388"/>
                  </a:lnTo>
                  <a:lnTo>
                    <a:pt x="0" y="442913"/>
                  </a:lnTo>
                  <a:lnTo>
                    <a:pt x="128587" y="271463"/>
                  </a:lnTo>
                  <a:lnTo>
                    <a:pt x="1614487" y="585788"/>
                  </a:lnTo>
                  <a:lnTo>
                    <a:pt x="300037" y="200025"/>
                  </a:lnTo>
                  <a:lnTo>
                    <a:pt x="514350" y="71438"/>
                  </a:lnTo>
                  <a:lnTo>
                    <a:pt x="1828800" y="414338"/>
                  </a:lnTo>
                  <a:lnTo>
                    <a:pt x="814387" y="71438"/>
                  </a:lnTo>
                  <a:lnTo>
                    <a:pt x="1028700" y="0"/>
                  </a:lnTo>
                  <a:lnTo>
                    <a:pt x="2500312" y="300038"/>
                  </a:lnTo>
                  <a:lnTo>
                    <a:pt x="2471737" y="728663"/>
                  </a:lnTo>
                  <a:lnTo>
                    <a:pt x="3886200" y="928688"/>
                  </a:lnTo>
                  <a:lnTo>
                    <a:pt x="3343275" y="1157288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 rot="21310946">
              <a:off x="7738740" y="440409"/>
              <a:ext cx="1935141" cy="1381619"/>
              <a:chOff x="5081050" y="1655349"/>
              <a:chExt cx="1935141" cy="1381619"/>
            </a:xfrm>
          </p:grpSpPr>
          <p:grpSp>
            <p:nvGrpSpPr>
              <p:cNvPr id="91" name="Group 90"/>
              <p:cNvGrpSpPr>
                <a:grpSpLocks noChangeAspect="1"/>
              </p:cNvGrpSpPr>
              <p:nvPr/>
            </p:nvGrpSpPr>
            <p:grpSpPr>
              <a:xfrm rot="373387">
                <a:off x="5081050" y="1655349"/>
                <a:ext cx="1935141" cy="1381619"/>
                <a:chOff x="4604637" y="4992632"/>
                <a:chExt cx="1670015" cy="1192330"/>
              </a:xfrm>
            </p:grpSpPr>
            <p:cxnSp>
              <p:nvCxnSpPr>
                <p:cNvPr id="93" name="Straight Arrow Connector 92"/>
                <p:cNvCxnSpPr/>
                <p:nvPr/>
              </p:nvCxnSpPr>
              <p:spPr>
                <a:xfrm rot="21226613" flipH="1" flipV="1">
                  <a:off x="4604637" y="5155134"/>
                  <a:ext cx="1032611" cy="259662"/>
                </a:xfrm>
                <a:prstGeom prst="straightConnector1">
                  <a:avLst/>
                </a:prstGeom>
                <a:ln w="762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/>
                <p:cNvCxnSpPr/>
                <p:nvPr/>
              </p:nvCxnSpPr>
              <p:spPr>
                <a:xfrm rot="21515667" flipV="1">
                  <a:off x="5645259" y="4992632"/>
                  <a:ext cx="629393" cy="357766"/>
                </a:xfrm>
                <a:prstGeom prst="straightConnector1">
                  <a:avLst/>
                </a:prstGeom>
                <a:ln w="76200">
                  <a:solidFill>
                    <a:srgbClr val="00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/>
                <p:cNvCxnSpPr/>
                <p:nvPr/>
              </p:nvCxnSpPr>
              <p:spPr>
                <a:xfrm rot="21226613" flipH="1">
                  <a:off x="5478520" y="5370254"/>
                  <a:ext cx="201648" cy="814708"/>
                </a:xfrm>
                <a:prstGeom prst="straightConnector1">
                  <a:avLst/>
                </a:prstGeom>
                <a:ln w="76200"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Oval 91"/>
              <p:cNvSpPr>
                <a:spLocks noChangeAspect="1"/>
              </p:cNvSpPr>
              <p:nvPr/>
            </p:nvSpPr>
            <p:spPr>
              <a:xfrm>
                <a:off x="6175904" y="1974399"/>
                <a:ext cx="252000" cy="2520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6" name="Arc 95"/>
          <p:cNvSpPr/>
          <p:nvPr/>
        </p:nvSpPr>
        <p:spPr>
          <a:xfrm rot="14448804">
            <a:off x="5003070" y="-68899"/>
            <a:ext cx="2154464" cy="3784643"/>
          </a:xfrm>
          <a:prstGeom prst="arc">
            <a:avLst>
              <a:gd name="adj1" fmla="val 16559353"/>
              <a:gd name="adj2" fmla="val 19630931"/>
            </a:avLst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3284877" y="1534668"/>
            <a:ext cx="100380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i="1" dirty="0">
                <a:latin typeface="Arial" charset="0"/>
                <a:ea typeface="Arial" charset="0"/>
                <a:cs typeface="Arial" charset="0"/>
              </a:rPr>
              <a:t>unknown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750902" y="571837"/>
            <a:ext cx="157447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adjusted hand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045522" y="683590"/>
            <a:ext cx="169950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measured hand</a:t>
            </a:r>
          </a:p>
        </p:txBody>
      </p:sp>
    </p:spTree>
    <p:extLst>
      <p:ext uri="{BB962C8B-B14F-4D97-AF65-F5344CB8AC3E}">
        <p14:creationId xmlns:p14="http://schemas.microsoft.com/office/powerpoint/2010/main" val="786459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be 55"/>
          <p:cNvSpPr/>
          <p:nvPr/>
        </p:nvSpPr>
        <p:spPr>
          <a:xfrm>
            <a:off x="2382944" y="5186920"/>
            <a:ext cx="2398023" cy="535679"/>
          </a:xfrm>
          <a:prstGeom prst="cube">
            <a:avLst>
              <a:gd name="adj" fmla="val 3949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3058248" y="4371012"/>
            <a:ext cx="1423385" cy="1483766"/>
            <a:chOff x="5196327" y="4572000"/>
            <a:chExt cx="1228373" cy="1280482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5648280" y="5358063"/>
              <a:ext cx="776420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5648280" y="4572000"/>
              <a:ext cx="1460" cy="776695"/>
            </a:xfrm>
            <a:prstGeom prst="straightConnector1">
              <a:avLst/>
            </a:prstGeom>
            <a:ln w="76200">
              <a:solidFill>
                <a:srgbClr val="00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5196327" y="5358063"/>
              <a:ext cx="451953" cy="49441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3871425" y="4401057"/>
            <a:ext cx="246093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virtual leap motion</a:t>
            </a: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3455957" y="5137808"/>
            <a:ext cx="252000" cy="252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>
          <a:xfrm rot="869031">
            <a:off x="2583531" y="2134071"/>
            <a:ext cx="3886200" cy="957263"/>
          </a:xfrm>
          <a:custGeom>
            <a:avLst/>
            <a:gdLst>
              <a:gd name="connsiteX0" fmla="*/ 3343275 w 3886200"/>
              <a:gd name="connsiteY0" fmla="*/ 1157288 h 1271588"/>
              <a:gd name="connsiteX1" fmla="*/ 1957387 w 3886200"/>
              <a:gd name="connsiteY1" fmla="*/ 971550 h 1271588"/>
              <a:gd name="connsiteX2" fmla="*/ 1500187 w 3886200"/>
              <a:gd name="connsiteY2" fmla="*/ 1271588 h 1271588"/>
              <a:gd name="connsiteX3" fmla="*/ 114300 w 3886200"/>
              <a:gd name="connsiteY3" fmla="*/ 1128713 h 1271588"/>
              <a:gd name="connsiteX4" fmla="*/ 371475 w 3886200"/>
              <a:gd name="connsiteY4" fmla="*/ 942975 h 1271588"/>
              <a:gd name="connsiteX5" fmla="*/ 1385887 w 3886200"/>
              <a:gd name="connsiteY5" fmla="*/ 1028700 h 1271588"/>
              <a:gd name="connsiteX6" fmla="*/ 0 w 3886200"/>
              <a:gd name="connsiteY6" fmla="*/ 742950 h 1271588"/>
              <a:gd name="connsiteX7" fmla="*/ 114300 w 3886200"/>
              <a:gd name="connsiteY7" fmla="*/ 557213 h 1271588"/>
              <a:gd name="connsiteX8" fmla="*/ 1400175 w 3886200"/>
              <a:gd name="connsiteY8" fmla="*/ 814388 h 1271588"/>
              <a:gd name="connsiteX9" fmla="*/ 0 w 3886200"/>
              <a:gd name="connsiteY9" fmla="*/ 442913 h 1271588"/>
              <a:gd name="connsiteX10" fmla="*/ 128587 w 3886200"/>
              <a:gd name="connsiteY10" fmla="*/ 271463 h 1271588"/>
              <a:gd name="connsiteX11" fmla="*/ 1614487 w 3886200"/>
              <a:gd name="connsiteY11" fmla="*/ 585788 h 1271588"/>
              <a:gd name="connsiteX12" fmla="*/ 300037 w 3886200"/>
              <a:gd name="connsiteY12" fmla="*/ 200025 h 1271588"/>
              <a:gd name="connsiteX13" fmla="*/ 514350 w 3886200"/>
              <a:gd name="connsiteY13" fmla="*/ 71438 h 1271588"/>
              <a:gd name="connsiteX14" fmla="*/ 1828800 w 3886200"/>
              <a:gd name="connsiteY14" fmla="*/ 414338 h 1271588"/>
              <a:gd name="connsiteX15" fmla="*/ 814387 w 3886200"/>
              <a:gd name="connsiteY15" fmla="*/ 71438 h 1271588"/>
              <a:gd name="connsiteX16" fmla="*/ 1028700 w 3886200"/>
              <a:gd name="connsiteY16" fmla="*/ 0 h 1271588"/>
              <a:gd name="connsiteX17" fmla="*/ 2500312 w 3886200"/>
              <a:gd name="connsiteY17" fmla="*/ 300038 h 1271588"/>
              <a:gd name="connsiteX18" fmla="*/ 2471737 w 3886200"/>
              <a:gd name="connsiteY18" fmla="*/ 728663 h 1271588"/>
              <a:gd name="connsiteX19" fmla="*/ 3886200 w 3886200"/>
              <a:gd name="connsiteY19" fmla="*/ 928688 h 1271588"/>
              <a:gd name="connsiteX20" fmla="*/ 3343275 w 3886200"/>
              <a:gd name="connsiteY20" fmla="*/ 1157288 h 127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886200" h="1271588">
                <a:moveTo>
                  <a:pt x="3343275" y="1157288"/>
                </a:moveTo>
                <a:lnTo>
                  <a:pt x="1957387" y="971550"/>
                </a:lnTo>
                <a:lnTo>
                  <a:pt x="1500187" y="1271588"/>
                </a:lnTo>
                <a:lnTo>
                  <a:pt x="114300" y="1128713"/>
                </a:lnTo>
                <a:lnTo>
                  <a:pt x="371475" y="942975"/>
                </a:lnTo>
                <a:lnTo>
                  <a:pt x="1385887" y="1028700"/>
                </a:lnTo>
                <a:lnTo>
                  <a:pt x="0" y="742950"/>
                </a:lnTo>
                <a:lnTo>
                  <a:pt x="114300" y="557213"/>
                </a:lnTo>
                <a:lnTo>
                  <a:pt x="1400175" y="814388"/>
                </a:lnTo>
                <a:lnTo>
                  <a:pt x="0" y="442913"/>
                </a:lnTo>
                <a:lnTo>
                  <a:pt x="128587" y="271463"/>
                </a:lnTo>
                <a:lnTo>
                  <a:pt x="1614487" y="585788"/>
                </a:lnTo>
                <a:lnTo>
                  <a:pt x="300037" y="200025"/>
                </a:lnTo>
                <a:lnTo>
                  <a:pt x="514350" y="71438"/>
                </a:lnTo>
                <a:lnTo>
                  <a:pt x="1828800" y="414338"/>
                </a:lnTo>
                <a:lnTo>
                  <a:pt x="814387" y="71438"/>
                </a:lnTo>
                <a:lnTo>
                  <a:pt x="1028700" y="0"/>
                </a:lnTo>
                <a:lnTo>
                  <a:pt x="2500312" y="300038"/>
                </a:lnTo>
                <a:lnTo>
                  <a:pt x="2471737" y="728663"/>
                </a:lnTo>
                <a:lnTo>
                  <a:pt x="3886200" y="928688"/>
                </a:lnTo>
                <a:lnTo>
                  <a:pt x="3343275" y="1157288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 rot="869031">
            <a:off x="2629661" y="2084733"/>
            <a:ext cx="3886200" cy="957263"/>
          </a:xfrm>
          <a:custGeom>
            <a:avLst/>
            <a:gdLst>
              <a:gd name="connsiteX0" fmla="*/ 3343275 w 3886200"/>
              <a:gd name="connsiteY0" fmla="*/ 1157288 h 1271588"/>
              <a:gd name="connsiteX1" fmla="*/ 1957387 w 3886200"/>
              <a:gd name="connsiteY1" fmla="*/ 971550 h 1271588"/>
              <a:gd name="connsiteX2" fmla="*/ 1500187 w 3886200"/>
              <a:gd name="connsiteY2" fmla="*/ 1271588 h 1271588"/>
              <a:gd name="connsiteX3" fmla="*/ 114300 w 3886200"/>
              <a:gd name="connsiteY3" fmla="*/ 1128713 h 1271588"/>
              <a:gd name="connsiteX4" fmla="*/ 371475 w 3886200"/>
              <a:gd name="connsiteY4" fmla="*/ 942975 h 1271588"/>
              <a:gd name="connsiteX5" fmla="*/ 1385887 w 3886200"/>
              <a:gd name="connsiteY5" fmla="*/ 1028700 h 1271588"/>
              <a:gd name="connsiteX6" fmla="*/ 0 w 3886200"/>
              <a:gd name="connsiteY6" fmla="*/ 742950 h 1271588"/>
              <a:gd name="connsiteX7" fmla="*/ 114300 w 3886200"/>
              <a:gd name="connsiteY7" fmla="*/ 557213 h 1271588"/>
              <a:gd name="connsiteX8" fmla="*/ 1400175 w 3886200"/>
              <a:gd name="connsiteY8" fmla="*/ 814388 h 1271588"/>
              <a:gd name="connsiteX9" fmla="*/ 0 w 3886200"/>
              <a:gd name="connsiteY9" fmla="*/ 442913 h 1271588"/>
              <a:gd name="connsiteX10" fmla="*/ 128587 w 3886200"/>
              <a:gd name="connsiteY10" fmla="*/ 271463 h 1271588"/>
              <a:gd name="connsiteX11" fmla="*/ 1614487 w 3886200"/>
              <a:gd name="connsiteY11" fmla="*/ 585788 h 1271588"/>
              <a:gd name="connsiteX12" fmla="*/ 300037 w 3886200"/>
              <a:gd name="connsiteY12" fmla="*/ 200025 h 1271588"/>
              <a:gd name="connsiteX13" fmla="*/ 514350 w 3886200"/>
              <a:gd name="connsiteY13" fmla="*/ 71438 h 1271588"/>
              <a:gd name="connsiteX14" fmla="*/ 1828800 w 3886200"/>
              <a:gd name="connsiteY14" fmla="*/ 414338 h 1271588"/>
              <a:gd name="connsiteX15" fmla="*/ 814387 w 3886200"/>
              <a:gd name="connsiteY15" fmla="*/ 71438 h 1271588"/>
              <a:gd name="connsiteX16" fmla="*/ 1028700 w 3886200"/>
              <a:gd name="connsiteY16" fmla="*/ 0 h 1271588"/>
              <a:gd name="connsiteX17" fmla="*/ 2500312 w 3886200"/>
              <a:gd name="connsiteY17" fmla="*/ 300038 h 1271588"/>
              <a:gd name="connsiteX18" fmla="*/ 2471737 w 3886200"/>
              <a:gd name="connsiteY18" fmla="*/ 728663 h 1271588"/>
              <a:gd name="connsiteX19" fmla="*/ 3886200 w 3886200"/>
              <a:gd name="connsiteY19" fmla="*/ 928688 h 1271588"/>
              <a:gd name="connsiteX20" fmla="*/ 3343275 w 3886200"/>
              <a:gd name="connsiteY20" fmla="*/ 1157288 h 127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886200" h="1271588">
                <a:moveTo>
                  <a:pt x="3343275" y="1157288"/>
                </a:moveTo>
                <a:lnTo>
                  <a:pt x="1957387" y="971550"/>
                </a:lnTo>
                <a:lnTo>
                  <a:pt x="1500187" y="1271588"/>
                </a:lnTo>
                <a:lnTo>
                  <a:pt x="114300" y="1128713"/>
                </a:lnTo>
                <a:lnTo>
                  <a:pt x="371475" y="942975"/>
                </a:lnTo>
                <a:lnTo>
                  <a:pt x="1385887" y="1028700"/>
                </a:lnTo>
                <a:lnTo>
                  <a:pt x="0" y="742950"/>
                </a:lnTo>
                <a:lnTo>
                  <a:pt x="114300" y="557213"/>
                </a:lnTo>
                <a:lnTo>
                  <a:pt x="1400175" y="814388"/>
                </a:lnTo>
                <a:lnTo>
                  <a:pt x="0" y="442913"/>
                </a:lnTo>
                <a:lnTo>
                  <a:pt x="128587" y="271463"/>
                </a:lnTo>
                <a:lnTo>
                  <a:pt x="1614487" y="585788"/>
                </a:lnTo>
                <a:lnTo>
                  <a:pt x="300037" y="200025"/>
                </a:lnTo>
                <a:lnTo>
                  <a:pt x="514350" y="71438"/>
                </a:lnTo>
                <a:lnTo>
                  <a:pt x="1828800" y="414338"/>
                </a:lnTo>
                <a:lnTo>
                  <a:pt x="814387" y="71438"/>
                </a:lnTo>
                <a:lnTo>
                  <a:pt x="1028700" y="0"/>
                </a:lnTo>
                <a:lnTo>
                  <a:pt x="2500312" y="300038"/>
                </a:lnTo>
                <a:lnTo>
                  <a:pt x="2471737" y="728663"/>
                </a:lnTo>
                <a:lnTo>
                  <a:pt x="3886200" y="928688"/>
                </a:lnTo>
                <a:lnTo>
                  <a:pt x="3343275" y="1157288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 rot="579977">
            <a:off x="3007123" y="2037917"/>
            <a:ext cx="1935141" cy="1381619"/>
            <a:chOff x="5081050" y="1655349"/>
            <a:chExt cx="1935141" cy="1381619"/>
          </a:xfrm>
        </p:grpSpPr>
        <p:grpSp>
          <p:nvGrpSpPr>
            <p:cNvPr id="91" name="Group 90"/>
            <p:cNvGrpSpPr>
              <a:grpSpLocks noChangeAspect="1"/>
            </p:cNvGrpSpPr>
            <p:nvPr/>
          </p:nvGrpSpPr>
          <p:grpSpPr>
            <a:xfrm rot="373387">
              <a:off x="5081050" y="1655349"/>
              <a:ext cx="1935141" cy="1381619"/>
              <a:chOff x="4604637" y="4992632"/>
              <a:chExt cx="1670015" cy="1192330"/>
            </a:xfrm>
          </p:grpSpPr>
          <p:cxnSp>
            <p:nvCxnSpPr>
              <p:cNvPr id="93" name="Straight Arrow Connector 92"/>
              <p:cNvCxnSpPr/>
              <p:nvPr/>
            </p:nvCxnSpPr>
            <p:spPr>
              <a:xfrm rot="21226613" flipH="1" flipV="1">
                <a:off x="4604637" y="5155134"/>
                <a:ext cx="1032611" cy="259662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 rot="21515667" flipV="1">
                <a:off x="5645259" y="4992632"/>
                <a:ext cx="629393" cy="357766"/>
              </a:xfrm>
              <a:prstGeom prst="straightConnector1">
                <a:avLst/>
              </a:prstGeom>
              <a:ln w="57150">
                <a:solidFill>
                  <a:srgbClr val="00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 rot="21226613" flipH="1">
                <a:off x="5478520" y="5370254"/>
                <a:ext cx="201648" cy="814708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Oval 91"/>
            <p:cNvSpPr>
              <a:spLocks noChangeAspect="1"/>
            </p:cNvSpPr>
            <p:nvPr/>
          </p:nvSpPr>
          <p:spPr>
            <a:xfrm>
              <a:off x="6175904" y="1974399"/>
              <a:ext cx="252000" cy="252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1716914" y="1064682"/>
            <a:ext cx="19239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adjusted hand</a:t>
            </a:r>
          </a:p>
        </p:txBody>
      </p:sp>
      <p:sp>
        <p:nvSpPr>
          <p:cNvPr id="106" name="Rectangle 105"/>
          <p:cNvSpPr/>
          <p:nvPr/>
        </p:nvSpPr>
        <p:spPr>
          <a:xfrm rot="12068624">
            <a:off x="4248423" y="1883561"/>
            <a:ext cx="338639" cy="4564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83155" y="55299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290672" y="4553522"/>
            <a:ext cx="338639" cy="17514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 rot="20370134">
            <a:off x="8994732" y="2917797"/>
            <a:ext cx="338639" cy="17514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 rot="20370134">
            <a:off x="8381786" y="1274639"/>
            <a:ext cx="338639" cy="17514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 rot="17293102">
            <a:off x="7365486" y="283347"/>
            <a:ext cx="338639" cy="17514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 rot="17293102">
            <a:off x="5703483" y="-264202"/>
            <a:ext cx="338639" cy="17514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 rot="12068624">
            <a:off x="4679563" y="146067"/>
            <a:ext cx="338639" cy="17514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 rot="12068624">
            <a:off x="3905287" y="2125878"/>
            <a:ext cx="878118" cy="3048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379608" y="-36980"/>
            <a:ext cx="87232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 rot="6633774">
            <a:off x="3464723" y="2322742"/>
            <a:ext cx="878118" cy="1846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 rot="6633774">
            <a:off x="4167441" y="2596976"/>
            <a:ext cx="878118" cy="1846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4854409" y="127583"/>
            <a:ext cx="501034" cy="504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417369" y="612982"/>
            <a:ext cx="501034" cy="504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7994797" y="1154594"/>
            <a:ext cx="501034" cy="504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8617595" y="2745910"/>
            <a:ext cx="501034" cy="504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9209474" y="4410433"/>
            <a:ext cx="501034" cy="504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9200490" y="5906913"/>
            <a:ext cx="501034" cy="504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4290175" y="1542558"/>
            <a:ext cx="501034" cy="504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>
            <a:grpSpLocks noChangeAspect="1"/>
          </p:cNvGrpSpPr>
          <p:nvPr/>
        </p:nvGrpSpPr>
        <p:grpSpPr>
          <a:xfrm rot="16200000">
            <a:off x="8145662" y="5545492"/>
            <a:ext cx="1650172" cy="974841"/>
            <a:chOff x="5033976" y="4516780"/>
            <a:chExt cx="1424088" cy="841283"/>
          </a:xfrm>
        </p:grpSpPr>
        <p:cxnSp>
          <p:nvCxnSpPr>
            <p:cNvPr id="55" name="Straight Arrow Connector 54"/>
            <p:cNvCxnSpPr/>
            <p:nvPr/>
          </p:nvCxnSpPr>
          <p:spPr>
            <a:xfrm rot="5400000" flipH="1" flipV="1">
              <a:off x="5339610" y="4825449"/>
              <a:ext cx="841283" cy="223946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rot="5400000" flipH="1">
              <a:off x="5022598" y="4721555"/>
              <a:ext cx="638520" cy="615764"/>
            </a:xfrm>
            <a:prstGeom prst="straightConnector1">
              <a:avLst/>
            </a:prstGeom>
            <a:ln w="76200">
              <a:solidFill>
                <a:srgbClr val="00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rot="5400000" flipV="1">
              <a:off x="6053172" y="4953170"/>
              <a:ext cx="0" cy="80978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Oval 106"/>
          <p:cNvSpPr>
            <a:spLocks noChangeAspect="1"/>
          </p:cNvSpPr>
          <p:nvPr/>
        </p:nvSpPr>
        <p:spPr>
          <a:xfrm>
            <a:off x="9333991" y="6032913"/>
            <a:ext cx="252000" cy="252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9869020" y="5951312"/>
            <a:ext cx="76976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base</a:t>
            </a:r>
          </a:p>
        </p:txBody>
      </p:sp>
      <p:grpSp>
        <p:nvGrpSpPr>
          <p:cNvPr id="110" name="Group 109"/>
          <p:cNvGrpSpPr/>
          <p:nvPr/>
        </p:nvGrpSpPr>
        <p:grpSpPr>
          <a:xfrm rot="579977">
            <a:off x="3229892" y="2390970"/>
            <a:ext cx="2202189" cy="1134781"/>
            <a:chOff x="5337914" y="1945488"/>
            <a:chExt cx="2202189" cy="1134781"/>
          </a:xfrm>
        </p:grpSpPr>
        <p:grpSp>
          <p:nvGrpSpPr>
            <p:cNvPr id="111" name="Group 110"/>
            <p:cNvGrpSpPr>
              <a:grpSpLocks noChangeAspect="1"/>
            </p:cNvGrpSpPr>
            <p:nvPr/>
          </p:nvGrpSpPr>
          <p:grpSpPr>
            <a:xfrm rot="373387">
              <a:off x="5337914" y="1945488"/>
              <a:ext cx="2202189" cy="1134781"/>
              <a:chOff x="4839917" y="5205652"/>
              <a:chExt cx="1900475" cy="979310"/>
            </a:xfrm>
          </p:grpSpPr>
          <p:cxnSp>
            <p:nvCxnSpPr>
              <p:cNvPr id="113" name="Straight Arrow Connector 112"/>
              <p:cNvCxnSpPr/>
              <p:nvPr/>
            </p:nvCxnSpPr>
            <p:spPr>
              <a:xfrm rot="20646636">
                <a:off x="5689008" y="5205652"/>
                <a:ext cx="1051384" cy="444270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/>
              <p:nvPr/>
            </p:nvCxnSpPr>
            <p:spPr>
              <a:xfrm rot="20646636" flipH="1">
                <a:off x="4839917" y="5471081"/>
                <a:ext cx="850007" cy="174910"/>
              </a:xfrm>
              <a:prstGeom prst="straightConnector1">
                <a:avLst/>
              </a:prstGeom>
              <a:ln w="76200">
                <a:solidFill>
                  <a:srgbClr val="00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 rot="21226613" flipH="1">
                <a:off x="5478520" y="5370254"/>
                <a:ext cx="201648" cy="814708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/>
            <p:cNvSpPr>
              <a:spLocks noChangeAspect="1"/>
            </p:cNvSpPr>
            <p:nvPr/>
          </p:nvSpPr>
          <p:spPr>
            <a:xfrm>
              <a:off x="6175904" y="1974399"/>
              <a:ext cx="252000" cy="252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097947" y="3422059"/>
            <a:ext cx="65434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tool</a:t>
            </a:r>
          </a:p>
        </p:txBody>
      </p:sp>
    </p:spTree>
    <p:extLst>
      <p:ext uri="{BB962C8B-B14F-4D97-AF65-F5344CB8AC3E}">
        <p14:creationId xmlns:p14="http://schemas.microsoft.com/office/powerpoint/2010/main" val="1296841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be 55"/>
          <p:cNvSpPr/>
          <p:nvPr/>
        </p:nvSpPr>
        <p:spPr>
          <a:xfrm>
            <a:off x="2382944" y="5186920"/>
            <a:ext cx="2398023" cy="535679"/>
          </a:xfrm>
          <a:prstGeom prst="cube">
            <a:avLst>
              <a:gd name="adj" fmla="val 3949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3058248" y="4371012"/>
            <a:ext cx="1423385" cy="1483766"/>
            <a:chOff x="5196327" y="4572000"/>
            <a:chExt cx="1228373" cy="1280482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5648280" y="5358063"/>
              <a:ext cx="776420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5648280" y="4572000"/>
              <a:ext cx="1460" cy="776695"/>
            </a:xfrm>
            <a:prstGeom prst="straightConnector1">
              <a:avLst/>
            </a:prstGeom>
            <a:ln w="76200">
              <a:solidFill>
                <a:srgbClr val="00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5196327" y="5358063"/>
              <a:ext cx="451953" cy="49441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3741302" y="4503860"/>
            <a:ext cx="62549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800" dirty="0">
                <a:latin typeface="Arial" charset="0"/>
                <a:ea typeface="Arial" charset="0"/>
                <a:cs typeface="Arial" charset="0"/>
              </a:rPr>
              <a:t>{L}</a:t>
            </a: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3455957" y="5137808"/>
            <a:ext cx="252000" cy="252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>
          <a:xfrm rot="869031">
            <a:off x="2583531" y="2134071"/>
            <a:ext cx="3886200" cy="957263"/>
          </a:xfrm>
          <a:custGeom>
            <a:avLst/>
            <a:gdLst>
              <a:gd name="connsiteX0" fmla="*/ 3343275 w 3886200"/>
              <a:gd name="connsiteY0" fmla="*/ 1157288 h 1271588"/>
              <a:gd name="connsiteX1" fmla="*/ 1957387 w 3886200"/>
              <a:gd name="connsiteY1" fmla="*/ 971550 h 1271588"/>
              <a:gd name="connsiteX2" fmla="*/ 1500187 w 3886200"/>
              <a:gd name="connsiteY2" fmla="*/ 1271588 h 1271588"/>
              <a:gd name="connsiteX3" fmla="*/ 114300 w 3886200"/>
              <a:gd name="connsiteY3" fmla="*/ 1128713 h 1271588"/>
              <a:gd name="connsiteX4" fmla="*/ 371475 w 3886200"/>
              <a:gd name="connsiteY4" fmla="*/ 942975 h 1271588"/>
              <a:gd name="connsiteX5" fmla="*/ 1385887 w 3886200"/>
              <a:gd name="connsiteY5" fmla="*/ 1028700 h 1271588"/>
              <a:gd name="connsiteX6" fmla="*/ 0 w 3886200"/>
              <a:gd name="connsiteY6" fmla="*/ 742950 h 1271588"/>
              <a:gd name="connsiteX7" fmla="*/ 114300 w 3886200"/>
              <a:gd name="connsiteY7" fmla="*/ 557213 h 1271588"/>
              <a:gd name="connsiteX8" fmla="*/ 1400175 w 3886200"/>
              <a:gd name="connsiteY8" fmla="*/ 814388 h 1271588"/>
              <a:gd name="connsiteX9" fmla="*/ 0 w 3886200"/>
              <a:gd name="connsiteY9" fmla="*/ 442913 h 1271588"/>
              <a:gd name="connsiteX10" fmla="*/ 128587 w 3886200"/>
              <a:gd name="connsiteY10" fmla="*/ 271463 h 1271588"/>
              <a:gd name="connsiteX11" fmla="*/ 1614487 w 3886200"/>
              <a:gd name="connsiteY11" fmla="*/ 585788 h 1271588"/>
              <a:gd name="connsiteX12" fmla="*/ 300037 w 3886200"/>
              <a:gd name="connsiteY12" fmla="*/ 200025 h 1271588"/>
              <a:gd name="connsiteX13" fmla="*/ 514350 w 3886200"/>
              <a:gd name="connsiteY13" fmla="*/ 71438 h 1271588"/>
              <a:gd name="connsiteX14" fmla="*/ 1828800 w 3886200"/>
              <a:gd name="connsiteY14" fmla="*/ 414338 h 1271588"/>
              <a:gd name="connsiteX15" fmla="*/ 814387 w 3886200"/>
              <a:gd name="connsiteY15" fmla="*/ 71438 h 1271588"/>
              <a:gd name="connsiteX16" fmla="*/ 1028700 w 3886200"/>
              <a:gd name="connsiteY16" fmla="*/ 0 h 1271588"/>
              <a:gd name="connsiteX17" fmla="*/ 2500312 w 3886200"/>
              <a:gd name="connsiteY17" fmla="*/ 300038 h 1271588"/>
              <a:gd name="connsiteX18" fmla="*/ 2471737 w 3886200"/>
              <a:gd name="connsiteY18" fmla="*/ 728663 h 1271588"/>
              <a:gd name="connsiteX19" fmla="*/ 3886200 w 3886200"/>
              <a:gd name="connsiteY19" fmla="*/ 928688 h 1271588"/>
              <a:gd name="connsiteX20" fmla="*/ 3343275 w 3886200"/>
              <a:gd name="connsiteY20" fmla="*/ 1157288 h 127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886200" h="1271588">
                <a:moveTo>
                  <a:pt x="3343275" y="1157288"/>
                </a:moveTo>
                <a:lnTo>
                  <a:pt x="1957387" y="971550"/>
                </a:lnTo>
                <a:lnTo>
                  <a:pt x="1500187" y="1271588"/>
                </a:lnTo>
                <a:lnTo>
                  <a:pt x="114300" y="1128713"/>
                </a:lnTo>
                <a:lnTo>
                  <a:pt x="371475" y="942975"/>
                </a:lnTo>
                <a:lnTo>
                  <a:pt x="1385887" y="1028700"/>
                </a:lnTo>
                <a:lnTo>
                  <a:pt x="0" y="742950"/>
                </a:lnTo>
                <a:lnTo>
                  <a:pt x="114300" y="557213"/>
                </a:lnTo>
                <a:lnTo>
                  <a:pt x="1400175" y="814388"/>
                </a:lnTo>
                <a:lnTo>
                  <a:pt x="0" y="442913"/>
                </a:lnTo>
                <a:lnTo>
                  <a:pt x="128587" y="271463"/>
                </a:lnTo>
                <a:lnTo>
                  <a:pt x="1614487" y="585788"/>
                </a:lnTo>
                <a:lnTo>
                  <a:pt x="300037" y="200025"/>
                </a:lnTo>
                <a:lnTo>
                  <a:pt x="514350" y="71438"/>
                </a:lnTo>
                <a:lnTo>
                  <a:pt x="1828800" y="414338"/>
                </a:lnTo>
                <a:lnTo>
                  <a:pt x="814387" y="71438"/>
                </a:lnTo>
                <a:lnTo>
                  <a:pt x="1028700" y="0"/>
                </a:lnTo>
                <a:lnTo>
                  <a:pt x="2500312" y="300038"/>
                </a:lnTo>
                <a:lnTo>
                  <a:pt x="2471737" y="728663"/>
                </a:lnTo>
                <a:lnTo>
                  <a:pt x="3886200" y="928688"/>
                </a:lnTo>
                <a:lnTo>
                  <a:pt x="3343275" y="1157288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 rot="869031">
            <a:off x="2629661" y="2084733"/>
            <a:ext cx="3886200" cy="957263"/>
          </a:xfrm>
          <a:custGeom>
            <a:avLst/>
            <a:gdLst>
              <a:gd name="connsiteX0" fmla="*/ 3343275 w 3886200"/>
              <a:gd name="connsiteY0" fmla="*/ 1157288 h 1271588"/>
              <a:gd name="connsiteX1" fmla="*/ 1957387 w 3886200"/>
              <a:gd name="connsiteY1" fmla="*/ 971550 h 1271588"/>
              <a:gd name="connsiteX2" fmla="*/ 1500187 w 3886200"/>
              <a:gd name="connsiteY2" fmla="*/ 1271588 h 1271588"/>
              <a:gd name="connsiteX3" fmla="*/ 114300 w 3886200"/>
              <a:gd name="connsiteY3" fmla="*/ 1128713 h 1271588"/>
              <a:gd name="connsiteX4" fmla="*/ 371475 w 3886200"/>
              <a:gd name="connsiteY4" fmla="*/ 942975 h 1271588"/>
              <a:gd name="connsiteX5" fmla="*/ 1385887 w 3886200"/>
              <a:gd name="connsiteY5" fmla="*/ 1028700 h 1271588"/>
              <a:gd name="connsiteX6" fmla="*/ 0 w 3886200"/>
              <a:gd name="connsiteY6" fmla="*/ 742950 h 1271588"/>
              <a:gd name="connsiteX7" fmla="*/ 114300 w 3886200"/>
              <a:gd name="connsiteY7" fmla="*/ 557213 h 1271588"/>
              <a:gd name="connsiteX8" fmla="*/ 1400175 w 3886200"/>
              <a:gd name="connsiteY8" fmla="*/ 814388 h 1271588"/>
              <a:gd name="connsiteX9" fmla="*/ 0 w 3886200"/>
              <a:gd name="connsiteY9" fmla="*/ 442913 h 1271588"/>
              <a:gd name="connsiteX10" fmla="*/ 128587 w 3886200"/>
              <a:gd name="connsiteY10" fmla="*/ 271463 h 1271588"/>
              <a:gd name="connsiteX11" fmla="*/ 1614487 w 3886200"/>
              <a:gd name="connsiteY11" fmla="*/ 585788 h 1271588"/>
              <a:gd name="connsiteX12" fmla="*/ 300037 w 3886200"/>
              <a:gd name="connsiteY12" fmla="*/ 200025 h 1271588"/>
              <a:gd name="connsiteX13" fmla="*/ 514350 w 3886200"/>
              <a:gd name="connsiteY13" fmla="*/ 71438 h 1271588"/>
              <a:gd name="connsiteX14" fmla="*/ 1828800 w 3886200"/>
              <a:gd name="connsiteY14" fmla="*/ 414338 h 1271588"/>
              <a:gd name="connsiteX15" fmla="*/ 814387 w 3886200"/>
              <a:gd name="connsiteY15" fmla="*/ 71438 h 1271588"/>
              <a:gd name="connsiteX16" fmla="*/ 1028700 w 3886200"/>
              <a:gd name="connsiteY16" fmla="*/ 0 h 1271588"/>
              <a:gd name="connsiteX17" fmla="*/ 2500312 w 3886200"/>
              <a:gd name="connsiteY17" fmla="*/ 300038 h 1271588"/>
              <a:gd name="connsiteX18" fmla="*/ 2471737 w 3886200"/>
              <a:gd name="connsiteY18" fmla="*/ 728663 h 1271588"/>
              <a:gd name="connsiteX19" fmla="*/ 3886200 w 3886200"/>
              <a:gd name="connsiteY19" fmla="*/ 928688 h 1271588"/>
              <a:gd name="connsiteX20" fmla="*/ 3343275 w 3886200"/>
              <a:gd name="connsiteY20" fmla="*/ 1157288 h 127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886200" h="1271588">
                <a:moveTo>
                  <a:pt x="3343275" y="1157288"/>
                </a:moveTo>
                <a:lnTo>
                  <a:pt x="1957387" y="971550"/>
                </a:lnTo>
                <a:lnTo>
                  <a:pt x="1500187" y="1271588"/>
                </a:lnTo>
                <a:lnTo>
                  <a:pt x="114300" y="1128713"/>
                </a:lnTo>
                <a:lnTo>
                  <a:pt x="371475" y="942975"/>
                </a:lnTo>
                <a:lnTo>
                  <a:pt x="1385887" y="1028700"/>
                </a:lnTo>
                <a:lnTo>
                  <a:pt x="0" y="742950"/>
                </a:lnTo>
                <a:lnTo>
                  <a:pt x="114300" y="557213"/>
                </a:lnTo>
                <a:lnTo>
                  <a:pt x="1400175" y="814388"/>
                </a:lnTo>
                <a:lnTo>
                  <a:pt x="0" y="442913"/>
                </a:lnTo>
                <a:lnTo>
                  <a:pt x="128587" y="271463"/>
                </a:lnTo>
                <a:lnTo>
                  <a:pt x="1614487" y="585788"/>
                </a:lnTo>
                <a:lnTo>
                  <a:pt x="300037" y="200025"/>
                </a:lnTo>
                <a:lnTo>
                  <a:pt x="514350" y="71438"/>
                </a:lnTo>
                <a:lnTo>
                  <a:pt x="1828800" y="414338"/>
                </a:lnTo>
                <a:lnTo>
                  <a:pt x="814387" y="71438"/>
                </a:lnTo>
                <a:lnTo>
                  <a:pt x="1028700" y="0"/>
                </a:lnTo>
                <a:lnTo>
                  <a:pt x="2500312" y="300038"/>
                </a:lnTo>
                <a:lnTo>
                  <a:pt x="2471737" y="728663"/>
                </a:lnTo>
                <a:lnTo>
                  <a:pt x="3886200" y="928688"/>
                </a:lnTo>
                <a:lnTo>
                  <a:pt x="3343275" y="1157288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 rot="579977">
            <a:off x="3007123" y="2037917"/>
            <a:ext cx="1935141" cy="1381619"/>
            <a:chOff x="5081050" y="1655349"/>
            <a:chExt cx="1935141" cy="1381619"/>
          </a:xfrm>
        </p:grpSpPr>
        <p:grpSp>
          <p:nvGrpSpPr>
            <p:cNvPr id="91" name="Group 90"/>
            <p:cNvGrpSpPr>
              <a:grpSpLocks noChangeAspect="1"/>
            </p:cNvGrpSpPr>
            <p:nvPr/>
          </p:nvGrpSpPr>
          <p:grpSpPr>
            <a:xfrm rot="373387">
              <a:off x="5081050" y="1655349"/>
              <a:ext cx="1935141" cy="1381619"/>
              <a:chOff x="4604637" y="4992632"/>
              <a:chExt cx="1670015" cy="1192330"/>
            </a:xfrm>
          </p:grpSpPr>
          <p:cxnSp>
            <p:nvCxnSpPr>
              <p:cNvPr id="93" name="Straight Arrow Connector 92"/>
              <p:cNvCxnSpPr/>
              <p:nvPr/>
            </p:nvCxnSpPr>
            <p:spPr>
              <a:xfrm rot="21226613" flipH="1" flipV="1">
                <a:off x="4604637" y="5155134"/>
                <a:ext cx="1032611" cy="259662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 rot="21515667" flipV="1">
                <a:off x="5645259" y="4992632"/>
                <a:ext cx="629393" cy="357766"/>
              </a:xfrm>
              <a:prstGeom prst="straightConnector1">
                <a:avLst/>
              </a:prstGeom>
              <a:ln w="57150">
                <a:solidFill>
                  <a:srgbClr val="00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 rot="21226613" flipH="1">
                <a:off x="5478520" y="5370254"/>
                <a:ext cx="201648" cy="814708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Oval 91"/>
            <p:cNvSpPr>
              <a:spLocks noChangeAspect="1"/>
            </p:cNvSpPr>
            <p:nvPr/>
          </p:nvSpPr>
          <p:spPr>
            <a:xfrm>
              <a:off x="6175904" y="1974399"/>
              <a:ext cx="252000" cy="252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2665130" y="2740642"/>
            <a:ext cx="68480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{H}</a:t>
            </a:r>
          </a:p>
        </p:txBody>
      </p:sp>
      <p:sp>
        <p:nvSpPr>
          <p:cNvPr id="106" name="Rectangle 105"/>
          <p:cNvSpPr/>
          <p:nvPr/>
        </p:nvSpPr>
        <p:spPr>
          <a:xfrm rot="12068624">
            <a:off x="4248423" y="1883561"/>
            <a:ext cx="338639" cy="4564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83155" y="55299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290672" y="4553522"/>
            <a:ext cx="338639" cy="17514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 rot="20370134">
            <a:off x="8994732" y="2917797"/>
            <a:ext cx="338639" cy="17514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 rot="20370134">
            <a:off x="8381786" y="1274639"/>
            <a:ext cx="338639" cy="17514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 rot="17293102">
            <a:off x="7365486" y="283347"/>
            <a:ext cx="338639" cy="17514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 rot="17293102">
            <a:off x="5703483" y="-264202"/>
            <a:ext cx="338639" cy="17514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 rot="12068624">
            <a:off x="4679563" y="146067"/>
            <a:ext cx="338639" cy="17514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 rot="12068624">
            <a:off x="3905287" y="2125878"/>
            <a:ext cx="878118" cy="3048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379608" y="-36980"/>
            <a:ext cx="87232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 rot="6633774">
            <a:off x="3464723" y="2322742"/>
            <a:ext cx="878118" cy="1846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 rot="6633774">
            <a:off x="4167441" y="2596976"/>
            <a:ext cx="878118" cy="1846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4854409" y="127583"/>
            <a:ext cx="501034" cy="504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417369" y="612982"/>
            <a:ext cx="501034" cy="504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7994797" y="1154594"/>
            <a:ext cx="501034" cy="504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8617595" y="2745910"/>
            <a:ext cx="501034" cy="504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9209474" y="4410433"/>
            <a:ext cx="501034" cy="504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9200490" y="5906913"/>
            <a:ext cx="501034" cy="504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4290175" y="1542558"/>
            <a:ext cx="501034" cy="504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>
            <a:grpSpLocks noChangeAspect="1"/>
          </p:cNvGrpSpPr>
          <p:nvPr/>
        </p:nvGrpSpPr>
        <p:grpSpPr>
          <a:xfrm rot="16200000">
            <a:off x="8145662" y="5545492"/>
            <a:ext cx="1650172" cy="974841"/>
            <a:chOff x="5033976" y="4516780"/>
            <a:chExt cx="1424088" cy="841283"/>
          </a:xfrm>
        </p:grpSpPr>
        <p:cxnSp>
          <p:nvCxnSpPr>
            <p:cNvPr id="55" name="Straight Arrow Connector 54"/>
            <p:cNvCxnSpPr/>
            <p:nvPr/>
          </p:nvCxnSpPr>
          <p:spPr>
            <a:xfrm rot="5400000" flipH="1" flipV="1">
              <a:off x="5339610" y="4825449"/>
              <a:ext cx="841283" cy="223946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rot="5400000" flipH="1">
              <a:off x="5022598" y="4721555"/>
              <a:ext cx="638520" cy="615764"/>
            </a:xfrm>
            <a:prstGeom prst="straightConnector1">
              <a:avLst/>
            </a:prstGeom>
            <a:ln w="76200">
              <a:solidFill>
                <a:srgbClr val="00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rot="5400000" flipV="1">
              <a:off x="6053172" y="4953170"/>
              <a:ext cx="0" cy="80978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Oval 106"/>
          <p:cNvSpPr>
            <a:spLocks noChangeAspect="1"/>
          </p:cNvSpPr>
          <p:nvPr/>
        </p:nvSpPr>
        <p:spPr>
          <a:xfrm>
            <a:off x="9333991" y="6032913"/>
            <a:ext cx="252000" cy="252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9791706" y="5854778"/>
            <a:ext cx="66396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800" dirty="0">
                <a:latin typeface="Arial" charset="0"/>
                <a:ea typeface="Arial" charset="0"/>
                <a:cs typeface="Arial" charset="0"/>
              </a:rPr>
              <a:t>{B}</a:t>
            </a:r>
          </a:p>
        </p:txBody>
      </p:sp>
      <p:grpSp>
        <p:nvGrpSpPr>
          <p:cNvPr id="110" name="Group 109"/>
          <p:cNvGrpSpPr/>
          <p:nvPr/>
        </p:nvGrpSpPr>
        <p:grpSpPr>
          <a:xfrm rot="579977">
            <a:off x="3229892" y="2390970"/>
            <a:ext cx="2202189" cy="1134781"/>
            <a:chOff x="5337914" y="1945488"/>
            <a:chExt cx="2202189" cy="1134781"/>
          </a:xfrm>
        </p:grpSpPr>
        <p:grpSp>
          <p:nvGrpSpPr>
            <p:cNvPr id="111" name="Group 110"/>
            <p:cNvGrpSpPr>
              <a:grpSpLocks noChangeAspect="1"/>
            </p:cNvGrpSpPr>
            <p:nvPr/>
          </p:nvGrpSpPr>
          <p:grpSpPr>
            <a:xfrm rot="373387">
              <a:off x="5337914" y="1945488"/>
              <a:ext cx="2202189" cy="1134781"/>
              <a:chOff x="4839917" y="5205652"/>
              <a:chExt cx="1900475" cy="979310"/>
            </a:xfrm>
          </p:grpSpPr>
          <p:cxnSp>
            <p:nvCxnSpPr>
              <p:cNvPr id="113" name="Straight Arrow Connector 112"/>
              <p:cNvCxnSpPr/>
              <p:nvPr/>
            </p:nvCxnSpPr>
            <p:spPr>
              <a:xfrm rot="20646636">
                <a:off x="5689008" y="5205652"/>
                <a:ext cx="1051384" cy="444270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/>
              <p:nvPr/>
            </p:nvCxnSpPr>
            <p:spPr>
              <a:xfrm rot="20646636" flipH="1">
                <a:off x="4839917" y="5471081"/>
                <a:ext cx="850007" cy="174910"/>
              </a:xfrm>
              <a:prstGeom prst="straightConnector1">
                <a:avLst/>
              </a:prstGeom>
              <a:ln w="76200">
                <a:solidFill>
                  <a:srgbClr val="00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 rot="21226613" flipH="1">
                <a:off x="5478520" y="5370254"/>
                <a:ext cx="201648" cy="814708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/>
            <p:cNvSpPr>
              <a:spLocks noChangeAspect="1"/>
            </p:cNvSpPr>
            <p:nvPr/>
          </p:nvSpPr>
          <p:spPr>
            <a:xfrm>
              <a:off x="6175904" y="1974399"/>
              <a:ext cx="252000" cy="252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264362" y="3221497"/>
            <a:ext cx="64472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{T}</a:t>
            </a:r>
          </a:p>
        </p:txBody>
      </p:sp>
    </p:spTree>
    <p:extLst>
      <p:ext uri="{BB962C8B-B14F-4D97-AF65-F5344CB8AC3E}">
        <p14:creationId xmlns:p14="http://schemas.microsoft.com/office/powerpoint/2010/main" val="4142420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/>
          <p:cNvCxnSpPr>
            <a:endCxn id="13" idx="0"/>
          </p:cNvCxnSpPr>
          <p:nvPr/>
        </p:nvCxnSpPr>
        <p:spPr>
          <a:xfrm flipH="1" flipV="1">
            <a:off x="4651107" y="4254331"/>
            <a:ext cx="1900830" cy="98625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50777" y="4254331"/>
            <a:ext cx="216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virtual leap motion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56955" y="5089756"/>
            <a:ext cx="2163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workspace centerline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12" y="392615"/>
            <a:ext cx="6319319" cy="6089526"/>
          </a:xfrm>
          <a:prstGeom prst="rect">
            <a:avLst/>
          </a:prstGeom>
          <a:ln w="12700">
            <a:prstDash val="sysDot"/>
          </a:ln>
        </p:spPr>
      </p:pic>
      <p:sp>
        <p:nvSpPr>
          <p:cNvPr id="8" name="Chord 7"/>
          <p:cNvSpPr>
            <a:spLocks noChangeAspect="1"/>
          </p:cNvSpPr>
          <p:nvPr/>
        </p:nvSpPr>
        <p:spPr>
          <a:xfrm rot="2515111">
            <a:off x="1565425" y="1378915"/>
            <a:ext cx="4235060" cy="4235060"/>
          </a:xfrm>
          <a:prstGeom prst="chord">
            <a:avLst>
              <a:gd name="adj1" fmla="val 5406692"/>
              <a:gd name="adj2" fmla="val 16200000"/>
            </a:avLst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632864" y="249270"/>
            <a:ext cx="1635162" cy="688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685307" y="3508305"/>
            <a:ext cx="576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3663487" y="3496445"/>
            <a:ext cx="2160000" cy="216000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3682955" y="2951175"/>
            <a:ext cx="1459" cy="576000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784674" y="3949771"/>
            <a:ext cx="400953" cy="1463151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120528" y="3656132"/>
            <a:ext cx="1421800" cy="474434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c 43"/>
          <p:cNvSpPr/>
          <p:nvPr/>
        </p:nvSpPr>
        <p:spPr>
          <a:xfrm rot="5400000">
            <a:off x="3217696" y="3040305"/>
            <a:ext cx="936000" cy="936000"/>
          </a:xfrm>
          <a:prstGeom prst="arc">
            <a:avLst>
              <a:gd name="adj1" fmla="val 17247221"/>
              <a:gd name="adj2" fmla="val 20867413"/>
            </a:avLst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/>
          <p:cNvSpPr/>
          <p:nvPr/>
        </p:nvSpPr>
        <p:spPr>
          <a:xfrm rot="5400000">
            <a:off x="3014300" y="2807175"/>
            <a:ext cx="1440000" cy="1440000"/>
          </a:xfrm>
          <a:prstGeom prst="arc">
            <a:avLst>
              <a:gd name="adj1" fmla="val 17247221"/>
              <a:gd name="adj2" fmla="val 20867413"/>
            </a:avLst>
          </a:prstGeom>
          <a:ln w="3810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/>
          <p:cNvSpPr/>
          <p:nvPr/>
        </p:nvSpPr>
        <p:spPr>
          <a:xfrm rot="5400000">
            <a:off x="1705605" y="1534445"/>
            <a:ext cx="3924000" cy="3924000"/>
          </a:xfrm>
          <a:prstGeom prst="arc">
            <a:avLst>
              <a:gd name="adj1" fmla="val 17309531"/>
              <a:gd name="adj2" fmla="val 20706777"/>
            </a:avLst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668862" flipH="1">
            <a:off x="4480563" y="4206633"/>
            <a:ext cx="107799" cy="332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22" idx="1"/>
            <a:endCxn id="13" idx="1"/>
          </p:cNvCxnSpPr>
          <p:nvPr/>
        </p:nvCxnSpPr>
        <p:spPr>
          <a:xfrm flipH="1" flipV="1">
            <a:off x="4572919" y="4410874"/>
            <a:ext cx="2577858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6" idx="1"/>
          </p:cNvCxnSpPr>
          <p:nvPr/>
        </p:nvCxnSpPr>
        <p:spPr>
          <a:xfrm flipH="1" flipV="1">
            <a:off x="5548509" y="5383926"/>
            <a:ext cx="1608446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-2700000" flipH="1" flipV="1">
            <a:off x="4331665" y="3872550"/>
            <a:ext cx="1459" cy="57600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8100000">
            <a:off x="4059581" y="4552412"/>
            <a:ext cx="576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 rot="5400000">
            <a:off x="1906086" y="1746393"/>
            <a:ext cx="3553736" cy="3549373"/>
          </a:xfrm>
          <a:prstGeom prst="arc">
            <a:avLst>
              <a:gd name="adj1" fmla="val 17309531"/>
              <a:gd name="adj2" fmla="val 20706777"/>
            </a:avLst>
          </a:prstGeom>
          <a:ln w="12700">
            <a:prstDash val="sysDot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4" idx="1"/>
          </p:cNvCxnSpPr>
          <p:nvPr/>
        </p:nvCxnSpPr>
        <p:spPr>
          <a:xfrm flipH="1">
            <a:off x="4831428" y="4868226"/>
            <a:ext cx="2331065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62493" y="4683560"/>
            <a:ext cx="216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opening angle</a:t>
            </a:r>
          </a:p>
        </p:txBody>
      </p:sp>
    </p:spTree>
    <p:extLst>
      <p:ext uri="{BB962C8B-B14F-4D97-AF65-F5344CB8AC3E}">
        <p14:creationId xmlns:p14="http://schemas.microsoft.com/office/powerpoint/2010/main" val="97829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7840" y="292862"/>
            <a:ext cx="8362837" cy="6197600"/>
          </a:xfrm>
          <a:prstGeom prst="rect">
            <a:avLst/>
          </a:prstGeom>
        </p:spPr>
      </p:pic>
      <p:cxnSp>
        <p:nvCxnSpPr>
          <p:cNvPr id="52" name="Straight Connector 51"/>
          <p:cNvCxnSpPr/>
          <p:nvPr/>
        </p:nvCxnSpPr>
        <p:spPr>
          <a:xfrm>
            <a:off x="5701463" y="4532491"/>
            <a:ext cx="26064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701463" y="3055002"/>
            <a:ext cx="26064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4233548" y="4575030"/>
            <a:ext cx="1459" cy="57600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524412" y="137212"/>
            <a:ext cx="1635162" cy="688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>
            <a:off x="3285143" y="2929700"/>
            <a:ext cx="2262899" cy="2406817"/>
          </a:xfrm>
          <a:prstGeom prst="arc">
            <a:avLst>
              <a:gd name="adj1" fmla="val 17664998"/>
              <a:gd name="adj2" fmla="val 1278917"/>
            </a:avLst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>
            <a:off x="2164976" y="1991108"/>
            <a:ext cx="4287941" cy="4284000"/>
          </a:xfrm>
          <a:prstGeom prst="arc">
            <a:avLst>
              <a:gd name="adj1" fmla="val 19762658"/>
              <a:gd name="adj2" fmla="val 677376"/>
            </a:avLst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464678" y="4533439"/>
            <a:ext cx="946679" cy="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920573" y="3055002"/>
            <a:ext cx="1242000" cy="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072387" y="5132751"/>
            <a:ext cx="4285282" cy="1279728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225527" y="5130072"/>
            <a:ext cx="576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454768" y="2870336"/>
            <a:ext cx="216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z upper limit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468403" y="4329896"/>
            <a:ext cx="216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z lower limit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6378108" y="2383848"/>
            <a:ext cx="1103359" cy="123559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603534" y="2046345"/>
            <a:ext cx="216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outer sphere radius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5464679" y="2125432"/>
            <a:ext cx="1427665" cy="155753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042476" y="1707207"/>
            <a:ext cx="216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inner sphere radius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4220334" y="1729476"/>
            <a:ext cx="2232583" cy="245157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525305" y="1360144"/>
            <a:ext cx="216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center of sphere</a:t>
            </a:r>
          </a:p>
        </p:txBody>
      </p:sp>
    </p:spTree>
    <p:extLst>
      <p:ext uri="{BB962C8B-B14F-4D97-AF65-F5344CB8AC3E}">
        <p14:creationId xmlns:p14="http://schemas.microsoft.com/office/powerpoint/2010/main" val="295077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H="1" flipV="1">
            <a:off x="6291768" y="4284225"/>
            <a:ext cx="1900830" cy="98625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797616" y="5229154"/>
            <a:ext cx="216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center line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373" y="422509"/>
            <a:ext cx="6319319" cy="6089526"/>
          </a:xfrm>
          <a:prstGeom prst="rect">
            <a:avLst/>
          </a:prstGeom>
          <a:ln w="12700">
            <a:prstDash val="sysDot"/>
          </a:ln>
        </p:spPr>
      </p:pic>
      <p:sp>
        <p:nvSpPr>
          <p:cNvPr id="7" name="Chord 6"/>
          <p:cNvSpPr>
            <a:spLocks noChangeAspect="1"/>
          </p:cNvSpPr>
          <p:nvPr/>
        </p:nvSpPr>
        <p:spPr>
          <a:xfrm rot="2515111">
            <a:off x="3206086" y="1408809"/>
            <a:ext cx="4235060" cy="4235060"/>
          </a:xfrm>
          <a:prstGeom prst="chord">
            <a:avLst>
              <a:gd name="adj1" fmla="val 5406692"/>
              <a:gd name="adj2" fmla="val 16200000"/>
            </a:avLst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73525" y="279164"/>
            <a:ext cx="1635162" cy="688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325968" y="3538199"/>
            <a:ext cx="576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5304148" y="3526339"/>
            <a:ext cx="2160000" cy="216000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323616" y="2981069"/>
            <a:ext cx="1459" cy="576000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25335" y="3979665"/>
            <a:ext cx="400953" cy="1463151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761189" y="3686026"/>
            <a:ext cx="1421800" cy="474434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 rot="5400000">
            <a:off x="4858357" y="3070199"/>
            <a:ext cx="936000" cy="936000"/>
          </a:xfrm>
          <a:prstGeom prst="arc">
            <a:avLst>
              <a:gd name="adj1" fmla="val 17247221"/>
              <a:gd name="adj2" fmla="val 20867413"/>
            </a:avLst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 rot="5400000">
            <a:off x="4654961" y="2837069"/>
            <a:ext cx="1440000" cy="1440000"/>
          </a:xfrm>
          <a:prstGeom prst="arc">
            <a:avLst>
              <a:gd name="adj1" fmla="val 17247221"/>
              <a:gd name="adj2" fmla="val 20867413"/>
            </a:avLst>
          </a:prstGeom>
          <a:ln w="3810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 rot="5400000">
            <a:off x="3346266" y="1564339"/>
            <a:ext cx="3924000" cy="3924000"/>
          </a:xfrm>
          <a:prstGeom prst="arc">
            <a:avLst>
              <a:gd name="adj1" fmla="val 17309531"/>
              <a:gd name="adj2" fmla="val 20706777"/>
            </a:avLst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189170" y="5413820"/>
            <a:ext cx="1608446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 rot="5400000">
            <a:off x="3546747" y="1776287"/>
            <a:ext cx="3553736" cy="3549373"/>
          </a:xfrm>
          <a:prstGeom prst="arc">
            <a:avLst>
              <a:gd name="adj1" fmla="val 17309531"/>
              <a:gd name="adj2" fmla="val 20706777"/>
            </a:avLst>
          </a:prstGeom>
          <a:ln w="12700">
            <a:prstDash val="sysDot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472089" y="4898120"/>
            <a:ext cx="2331065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03154" y="4713454"/>
            <a:ext cx="216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opening angle</a:t>
            </a:r>
          </a:p>
        </p:txBody>
      </p:sp>
    </p:spTree>
    <p:extLst>
      <p:ext uri="{BB962C8B-B14F-4D97-AF65-F5344CB8AC3E}">
        <p14:creationId xmlns:p14="http://schemas.microsoft.com/office/powerpoint/2010/main" val="1967497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Arc 42"/>
          <p:cNvSpPr>
            <a:spLocks noChangeAspect="1"/>
          </p:cNvSpPr>
          <p:nvPr/>
        </p:nvSpPr>
        <p:spPr>
          <a:xfrm>
            <a:off x="5371868" y="2347522"/>
            <a:ext cx="3312000" cy="3312000"/>
          </a:xfrm>
          <a:prstGeom prst="arc">
            <a:avLst>
              <a:gd name="adj1" fmla="val 9170216"/>
              <a:gd name="adj2" fmla="val 11817112"/>
            </a:avLst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/>
          <p:cNvSpPr>
            <a:spLocks noChangeAspect="1"/>
          </p:cNvSpPr>
          <p:nvPr/>
        </p:nvSpPr>
        <p:spPr>
          <a:xfrm>
            <a:off x="3787868" y="763522"/>
            <a:ext cx="6480000" cy="6480000"/>
          </a:xfrm>
          <a:prstGeom prst="arc">
            <a:avLst>
              <a:gd name="adj1" fmla="val 9990772"/>
              <a:gd name="adj2" fmla="val 11522137"/>
            </a:avLst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/>
          <p:cNvSpPr>
            <a:spLocks noChangeAspect="1"/>
          </p:cNvSpPr>
          <p:nvPr/>
        </p:nvSpPr>
        <p:spPr>
          <a:xfrm>
            <a:off x="4579868" y="1555522"/>
            <a:ext cx="4896000" cy="4896000"/>
          </a:xfrm>
          <a:prstGeom prst="arc">
            <a:avLst>
              <a:gd name="adj1" fmla="val 9709640"/>
              <a:gd name="adj2" fmla="val 13350834"/>
            </a:avLst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2846177" y="3302040"/>
            <a:ext cx="2688330" cy="0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846177" y="4310818"/>
            <a:ext cx="1527718" cy="0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846177" y="2363173"/>
            <a:ext cx="1527718" cy="0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937868" y="3913522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/>
          <p:cNvSpPr>
            <a:spLocks noChangeAspect="1"/>
          </p:cNvSpPr>
          <p:nvPr/>
        </p:nvSpPr>
        <p:spPr>
          <a:xfrm>
            <a:off x="5371868" y="2347522"/>
            <a:ext cx="3312000" cy="3312000"/>
          </a:xfrm>
          <a:prstGeom prst="arc">
            <a:avLst>
              <a:gd name="adj1" fmla="val 10158354"/>
              <a:gd name="adj2" fmla="val 15596519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>
            <a:spLocks noChangeAspect="1"/>
          </p:cNvSpPr>
          <p:nvPr/>
        </p:nvSpPr>
        <p:spPr>
          <a:xfrm>
            <a:off x="3787868" y="763522"/>
            <a:ext cx="6480000" cy="6480000"/>
          </a:xfrm>
          <a:prstGeom prst="arc">
            <a:avLst>
              <a:gd name="adj1" fmla="val 10467465"/>
              <a:gd name="adj2" fmla="val 12624984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" idx="2"/>
            <a:endCxn id="6" idx="2"/>
          </p:cNvCxnSpPr>
          <p:nvPr/>
        </p:nvCxnSpPr>
        <p:spPr>
          <a:xfrm>
            <a:off x="4233793" y="2363173"/>
            <a:ext cx="2504862" cy="979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6" idx="0"/>
          </p:cNvCxnSpPr>
          <p:nvPr/>
        </p:nvCxnSpPr>
        <p:spPr>
          <a:xfrm flipV="1">
            <a:off x="3803014" y="4310818"/>
            <a:ext cx="1597616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601822" y="3212040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409196" y="2203695"/>
            <a:ext cx="129073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upper z limit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26441" y="4141541"/>
            <a:ext cx="125547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lower z limit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509495" y="4877761"/>
            <a:ext cx="175881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outer sphere limit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060860" y="4877761"/>
            <a:ext cx="174599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>
                <a:latin typeface="Arial" charset="0"/>
                <a:ea typeface="Arial" charset="0"/>
                <a:cs typeface="Arial" charset="0"/>
              </a:rPr>
              <a:t>inner sphere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limit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263407" y="3834245"/>
            <a:ext cx="40107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J2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rot="10800000">
            <a:off x="6457474" y="5955044"/>
            <a:ext cx="576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7027868" y="5379044"/>
            <a:ext cx="1459" cy="57600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57062" y="5716968"/>
            <a:ext cx="62869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base</a:t>
            </a:r>
          </a:p>
        </p:txBody>
      </p:sp>
    </p:spTree>
    <p:extLst>
      <p:ext uri="{BB962C8B-B14F-4D97-AF65-F5344CB8AC3E}">
        <p14:creationId xmlns:p14="http://schemas.microsoft.com/office/powerpoint/2010/main" val="1165778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812" y="1663446"/>
            <a:ext cx="5715000" cy="26289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2328672" y="3067836"/>
            <a:ext cx="1772237" cy="41124"/>
          </a:xfrm>
          <a:prstGeom prst="straightConnector1">
            <a:avLst/>
          </a:prstGeom>
          <a:ln w="38100">
            <a:solidFill>
              <a:srgbClr val="4E8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100909" y="2633472"/>
            <a:ext cx="1702483" cy="434364"/>
          </a:xfrm>
          <a:prstGeom prst="straightConnector1">
            <a:avLst/>
          </a:prstGeom>
          <a:ln w="38100">
            <a:solidFill>
              <a:srgbClr val="D5FC7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100909" y="3067836"/>
            <a:ext cx="2665651" cy="126468"/>
          </a:xfrm>
          <a:prstGeom prst="straightConnector1">
            <a:avLst/>
          </a:prstGeom>
          <a:ln w="38100">
            <a:solidFill>
              <a:srgbClr val="FF7E7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>
            <a:off x="3362909" y="2349482"/>
            <a:ext cx="1476000" cy="1476000"/>
          </a:xfrm>
          <a:prstGeom prst="arc">
            <a:avLst>
              <a:gd name="adj1" fmla="val 6395615"/>
              <a:gd name="adj2" fmla="val 10835541"/>
            </a:avLst>
          </a:prstGeom>
          <a:ln w="38100">
            <a:solidFill>
              <a:srgbClr val="4E8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>
            <a:off x="3361270" y="2349482"/>
            <a:ext cx="1476000" cy="1476000"/>
          </a:xfrm>
          <a:prstGeom prst="arc">
            <a:avLst>
              <a:gd name="adj1" fmla="val 80032"/>
              <a:gd name="adj2" fmla="val 6418694"/>
            </a:avLst>
          </a:prstGeom>
          <a:ln w="38100">
            <a:solidFill>
              <a:srgbClr val="FF7E79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/>
          <p:cNvSpPr/>
          <p:nvPr/>
        </p:nvSpPr>
        <p:spPr>
          <a:xfrm>
            <a:off x="3199270" y="2167836"/>
            <a:ext cx="1800000" cy="1800000"/>
          </a:xfrm>
          <a:prstGeom prst="arc">
            <a:avLst>
              <a:gd name="adj1" fmla="val 20731162"/>
              <a:gd name="adj2" fmla="val 6327377"/>
            </a:avLst>
          </a:prstGeom>
          <a:ln w="38100">
            <a:solidFill>
              <a:srgbClr val="D5FC79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686784" y="3645820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⍺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53140" y="3289531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β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33717" y="3067836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ɣ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2242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812" y="1663446"/>
            <a:ext cx="5715000" cy="26289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46A39B0-F0F7-FE43-B3D1-8142C2B93230}"/>
              </a:ext>
            </a:extLst>
          </p:cNvPr>
          <p:cNvCxnSpPr>
            <a:cxnSpLocks/>
          </p:cNvCxnSpPr>
          <p:nvPr/>
        </p:nvCxnSpPr>
        <p:spPr>
          <a:xfrm flipV="1">
            <a:off x="4227226" y="2299335"/>
            <a:ext cx="2926942" cy="7380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328672" y="3067836"/>
            <a:ext cx="1772237" cy="41124"/>
          </a:xfrm>
          <a:prstGeom prst="straightConnector1">
            <a:avLst/>
          </a:prstGeom>
          <a:ln w="38100">
            <a:solidFill>
              <a:srgbClr val="D5FC7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4100909" y="2594486"/>
            <a:ext cx="1850295" cy="473350"/>
          </a:xfrm>
          <a:prstGeom prst="straightConnector1">
            <a:avLst/>
          </a:prstGeom>
          <a:ln w="38100">
            <a:solidFill>
              <a:srgbClr val="D5FC7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4100909" y="3067836"/>
            <a:ext cx="2795191" cy="133388"/>
          </a:xfrm>
          <a:prstGeom prst="straightConnector1">
            <a:avLst/>
          </a:prstGeom>
          <a:ln w="38100">
            <a:solidFill>
              <a:srgbClr val="D5FC7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>
            <a:off x="3362909" y="2349482"/>
            <a:ext cx="1476000" cy="1476000"/>
          </a:xfrm>
          <a:prstGeom prst="arc">
            <a:avLst>
              <a:gd name="adj1" fmla="val 6395615"/>
              <a:gd name="adj2" fmla="val 10835541"/>
            </a:avLst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19" name="Arc 18"/>
          <p:cNvSpPr/>
          <p:nvPr/>
        </p:nvSpPr>
        <p:spPr>
          <a:xfrm>
            <a:off x="3361270" y="2349482"/>
            <a:ext cx="1476000" cy="1476000"/>
          </a:xfrm>
          <a:prstGeom prst="arc">
            <a:avLst>
              <a:gd name="adj1" fmla="val 80032"/>
              <a:gd name="adj2" fmla="val 6418694"/>
            </a:avLst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21" name="Arc 20"/>
          <p:cNvSpPr/>
          <p:nvPr/>
        </p:nvSpPr>
        <p:spPr>
          <a:xfrm>
            <a:off x="3199270" y="2167836"/>
            <a:ext cx="1800000" cy="1800000"/>
          </a:xfrm>
          <a:prstGeom prst="arc">
            <a:avLst>
              <a:gd name="adj1" fmla="val 20731162"/>
              <a:gd name="adj2" fmla="val 6327377"/>
            </a:avLst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53706" y="3692802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⍺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53140" y="3289531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β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55004" y="310896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ɣ</a:t>
            </a:r>
            <a:endParaRPr lang="en-US" sz="24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84A5F19-C7C4-5B4D-9538-134E7D3C421F}"/>
              </a:ext>
            </a:extLst>
          </p:cNvPr>
          <p:cNvSpPr/>
          <p:nvPr/>
        </p:nvSpPr>
        <p:spPr>
          <a:xfrm>
            <a:off x="1621417" y="657482"/>
            <a:ext cx="4860000" cy="4860000"/>
          </a:xfrm>
          <a:prstGeom prst="arc">
            <a:avLst>
              <a:gd name="adj1" fmla="val 20731162"/>
              <a:gd name="adj2" fmla="val 118390"/>
            </a:avLst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FD9C1A-F661-B649-819E-13B7A10E6B0D}"/>
                  </a:ext>
                </a:extLst>
              </p:cNvPr>
              <p:cNvSpPr txBox="1"/>
              <p:nvPr/>
            </p:nvSpPr>
            <p:spPr>
              <a:xfrm>
                <a:off x="5925405" y="1937003"/>
                <a:ext cx="5323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de-DE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FD9C1A-F661-B649-819E-13B7A10E6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405" y="1937003"/>
                <a:ext cx="532325" cy="461665"/>
              </a:xfrm>
              <a:prstGeom prst="rect">
                <a:avLst/>
              </a:prstGeom>
              <a:blipFill>
                <a:blip r:embed="rId3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8773119-91F6-C443-AFFF-B3B1B1D01619}"/>
                  </a:ext>
                </a:extLst>
              </p:cNvPr>
              <p:cNvSpPr txBox="1"/>
              <p:nvPr/>
            </p:nvSpPr>
            <p:spPr>
              <a:xfrm>
                <a:off x="3436831" y="4282517"/>
                <a:ext cx="574901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de-DE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8773119-91F6-C443-AFFF-B3B1B1D01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831" y="4282517"/>
                <a:ext cx="574901" cy="490199"/>
              </a:xfrm>
              <a:prstGeom prst="rect">
                <a:avLst/>
              </a:prstGeom>
              <a:blipFill>
                <a:blip r:embed="rId4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0F71FAF-1AC3-F64B-8025-DE368FE79389}"/>
                  </a:ext>
                </a:extLst>
              </p:cNvPr>
              <p:cNvSpPr txBox="1"/>
              <p:nvPr/>
            </p:nvSpPr>
            <p:spPr>
              <a:xfrm>
                <a:off x="1500606" y="3052818"/>
                <a:ext cx="5514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de-DE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0F71FAF-1AC3-F64B-8025-DE368FE79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606" y="3052818"/>
                <a:ext cx="551498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5211630-5780-6F44-8BB4-45444DC9F575}"/>
                  </a:ext>
                </a:extLst>
              </p:cNvPr>
              <p:cNvSpPr txBox="1"/>
              <p:nvPr/>
            </p:nvSpPr>
            <p:spPr>
              <a:xfrm>
                <a:off x="6998583" y="3131070"/>
                <a:ext cx="655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de-DE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5211630-5780-6F44-8BB4-45444DC9F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583" y="3131070"/>
                <a:ext cx="65588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4001B5D4-900F-9A47-A2B8-6EF7ED439B07}"/>
              </a:ext>
            </a:extLst>
          </p:cNvPr>
          <p:cNvSpPr txBox="1"/>
          <p:nvPr/>
        </p:nvSpPr>
        <p:spPr>
          <a:xfrm>
            <a:off x="6571635" y="243750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𝛿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E404EF8-27F2-234D-9D32-F4D71DD8CA2E}"/>
                  </a:ext>
                </a:extLst>
              </p:cNvPr>
              <p:cNvSpPr txBox="1"/>
              <p:nvPr/>
            </p:nvSpPr>
            <p:spPr>
              <a:xfrm>
                <a:off x="3714842" y="2440083"/>
                <a:ext cx="5628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de-DE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E404EF8-27F2-234D-9D32-F4D71DD8C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842" y="2440083"/>
                <a:ext cx="562846" cy="461665"/>
              </a:xfrm>
              <a:prstGeom prst="rect">
                <a:avLst/>
              </a:prstGeom>
              <a:blipFill>
                <a:blip r:embed="rId7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620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2114550"/>
            <a:ext cx="5715000" cy="26289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5771213" y="3518940"/>
            <a:ext cx="1424065" cy="288561"/>
          </a:xfrm>
          <a:prstGeom prst="straightConnector1">
            <a:avLst/>
          </a:prstGeom>
          <a:ln w="698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411450" y="3518940"/>
            <a:ext cx="359763" cy="1382844"/>
          </a:xfrm>
          <a:prstGeom prst="straightConnector1">
            <a:avLst/>
          </a:prstGeom>
          <a:ln w="698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726899" y="3518940"/>
            <a:ext cx="1044314" cy="660817"/>
          </a:xfrm>
          <a:prstGeom prst="straightConnector1">
            <a:avLst/>
          </a:prstGeom>
          <a:ln w="69850">
            <a:solidFill>
              <a:srgbClr val="00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609213" y="3366939"/>
            <a:ext cx="324000" cy="324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575374" y="4044574"/>
            <a:ext cx="92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29725" y="4179757"/>
            <a:ext cx="83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</a:rPr>
              <a:t>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89488" y="4998964"/>
            <a:ext cx="83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382242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740" y="1139252"/>
            <a:ext cx="8694693" cy="4890765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7067863" y="2212759"/>
            <a:ext cx="1386589" cy="2068642"/>
            <a:chOff x="7067863" y="2212759"/>
            <a:chExt cx="1386589" cy="2068642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7480092" y="3147533"/>
              <a:ext cx="839451" cy="1133868"/>
            </a:xfrm>
            <a:prstGeom prst="straightConnector1">
              <a:avLst/>
            </a:prstGeom>
            <a:ln w="6985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7480092" y="2833140"/>
              <a:ext cx="839450" cy="374754"/>
            </a:xfrm>
            <a:prstGeom prst="straightConnector1">
              <a:avLst/>
            </a:prstGeom>
            <a:ln w="69850">
              <a:solidFill>
                <a:srgbClr val="00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H="1" flipV="1">
              <a:off x="7067863" y="2212759"/>
              <a:ext cx="1251679" cy="995135"/>
            </a:xfrm>
            <a:prstGeom prst="straightConnector1">
              <a:avLst/>
            </a:prstGeom>
            <a:ln w="698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8130452" y="3020517"/>
              <a:ext cx="324000" cy="324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 flipV="1">
            <a:off x="5834924" y="5126637"/>
            <a:ext cx="1495268" cy="119922"/>
          </a:xfrm>
          <a:prstGeom prst="straightConnector1">
            <a:avLst/>
          </a:prstGeom>
          <a:ln w="698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5246559" y="4392119"/>
            <a:ext cx="670616" cy="854442"/>
          </a:xfrm>
          <a:prstGeom prst="straightConnector1">
            <a:avLst/>
          </a:prstGeom>
          <a:ln w="698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5917172" y="3994092"/>
            <a:ext cx="1" cy="1252467"/>
          </a:xfrm>
          <a:prstGeom prst="straightConnector1">
            <a:avLst/>
          </a:prstGeom>
          <a:ln w="69850">
            <a:solidFill>
              <a:srgbClr val="00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770162" y="5069568"/>
            <a:ext cx="324000" cy="324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 rot="21056971">
            <a:off x="5193074" y="2677456"/>
            <a:ext cx="847603" cy="1334124"/>
            <a:chOff x="7067863" y="2212759"/>
            <a:chExt cx="1386589" cy="2068642"/>
          </a:xfrm>
        </p:grpSpPr>
        <p:cxnSp>
          <p:nvCxnSpPr>
            <p:cNvPr id="35" name="Straight Arrow Connector 34"/>
            <p:cNvCxnSpPr/>
            <p:nvPr/>
          </p:nvCxnSpPr>
          <p:spPr>
            <a:xfrm flipH="1">
              <a:off x="7480092" y="3147533"/>
              <a:ext cx="839451" cy="1133868"/>
            </a:xfrm>
            <a:prstGeom prst="straightConnector1">
              <a:avLst/>
            </a:prstGeom>
            <a:ln w="69850">
              <a:solidFill>
                <a:srgbClr val="0000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 flipV="1">
              <a:off x="7480092" y="2833140"/>
              <a:ext cx="839450" cy="374754"/>
            </a:xfrm>
            <a:prstGeom prst="straightConnector1">
              <a:avLst/>
            </a:prstGeom>
            <a:ln w="69850">
              <a:solidFill>
                <a:srgbClr val="00FF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 flipV="1">
              <a:off x="7067863" y="2212759"/>
              <a:ext cx="1251679" cy="995135"/>
            </a:xfrm>
            <a:prstGeom prst="straightConnector1">
              <a:avLst/>
            </a:prstGeom>
            <a:ln w="6985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8130452" y="3020517"/>
              <a:ext cx="324000" cy="324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464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11987</TotalTime>
  <Words>149</Words>
  <Application>Microsoft Macintosh PowerPoint</Application>
  <PresentationFormat>Widescreen</PresentationFormat>
  <Paragraphs>88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Koenig Koenig</dc:creator>
  <cp:lastModifiedBy>ga65gob</cp:lastModifiedBy>
  <cp:revision>61</cp:revision>
  <cp:lastPrinted>2020-12-29T17:47:51Z</cp:lastPrinted>
  <dcterms:created xsi:type="dcterms:W3CDTF">2019-08-04T17:55:10Z</dcterms:created>
  <dcterms:modified xsi:type="dcterms:W3CDTF">2020-12-29T17:52:29Z</dcterms:modified>
</cp:coreProperties>
</file>