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r-H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hr-HR" dirty="0" smtClean="0"/>
              <a:t>Ante </a:t>
            </a:r>
            <a:r>
              <a:rPr lang="hr-HR" dirty="0" err="1" smtClean="0"/>
              <a:t>Hakstok</a:t>
            </a:r>
            <a:endParaRPr lang="hr-HR" dirty="0" smtClean="0"/>
          </a:p>
          <a:p>
            <a:pPr>
              <a:lnSpc>
                <a:spcPct val="120000"/>
              </a:lnSpc>
            </a:pPr>
            <a:r>
              <a:rPr lang="hr-HR" dirty="0" smtClean="0"/>
              <a:t>Marko </a:t>
            </a:r>
            <a:r>
              <a:rPr lang="hr-HR" dirty="0" err="1" smtClean="0"/>
              <a:t>Pancirov</a:t>
            </a:r>
            <a:endParaRPr lang="hr-HR" dirty="0" smtClean="0"/>
          </a:p>
          <a:p>
            <a:pPr>
              <a:lnSpc>
                <a:spcPct val="120000"/>
              </a:lnSpc>
            </a:pPr>
            <a:r>
              <a:rPr lang="hr-HR" dirty="0" smtClean="0"/>
              <a:t>Antonio </a:t>
            </a:r>
            <a:r>
              <a:rPr lang="hr-HR" dirty="0" err="1" smtClean="0"/>
              <a:t>Labriola</a:t>
            </a:r>
            <a:endParaRPr lang="hr-HR" dirty="0" smtClean="0"/>
          </a:p>
          <a:p>
            <a:pPr>
              <a:lnSpc>
                <a:spcPct val="120000"/>
              </a:lnSpc>
            </a:pPr>
            <a:r>
              <a:rPr lang="hr-HR" dirty="0" smtClean="0"/>
              <a:t>Ane </a:t>
            </a:r>
            <a:r>
              <a:rPr lang="hr-HR" dirty="0" err="1" smtClean="0"/>
              <a:t>Hakstok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Image</a:t>
            </a:r>
            <a:r>
              <a:rPr lang="hr-HR" dirty="0" smtClean="0"/>
              <a:t> Album Project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9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Contains the main method which sets up everything and starts the application. It instantiates the master album and the GUI.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Image</a:t>
            </a:r>
            <a:r>
              <a:rPr lang="hr-HR" dirty="0" smtClean="0"/>
              <a:t> I/O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Handles pictures, albums and JSON </a:t>
            </a:r>
            <a:r>
              <a:rPr lang="en-US" dirty="0" smtClean="0"/>
              <a:t>I/O</a:t>
            </a:r>
            <a:endParaRPr lang="hr-HR" dirty="0" smtClean="0"/>
          </a:p>
          <a:p>
            <a:r>
              <a:rPr lang="en-US" dirty="0"/>
              <a:t>Album class</a:t>
            </a:r>
          </a:p>
          <a:p>
            <a:endParaRPr lang="en-US" dirty="0"/>
          </a:p>
          <a:p>
            <a:r>
              <a:rPr lang="en-US" dirty="0"/>
              <a:t>It has Album class which aggregates Pictures. </a:t>
            </a:r>
          </a:p>
          <a:p>
            <a:r>
              <a:rPr lang="en-US" dirty="0"/>
              <a:t>It can add tags, remove and get tags to itself.</a:t>
            </a:r>
          </a:p>
          <a:p>
            <a:r>
              <a:rPr lang="en-US" dirty="0"/>
              <a:t>It can add parent albums and remove child albums.</a:t>
            </a:r>
          </a:p>
          <a:p>
            <a:r>
              <a:rPr lang="en-US" dirty="0"/>
              <a:t>Album can add, get and remove Picture objects.</a:t>
            </a:r>
          </a:p>
          <a:p>
            <a:endParaRPr lang="en-US" dirty="0"/>
          </a:p>
          <a:p>
            <a:endParaRPr lang="hr-HR" dirty="0"/>
          </a:p>
          <a:p>
            <a:pPr marL="0" indent="0">
              <a:buNone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7146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JSON I/O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JSONReader</a:t>
            </a:r>
            <a:r>
              <a:rPr lang="en-US" dirty="0"/>
              <a:t> and </a:t>
            </a:r>
            <a:r>
              <a:rPr lang="en-US" dirty="0" err="1"/>
              <a:t>JSONWriter</a:t>
            </a:r>
            <a:r>
              <a:rPr lang="en-US" dirty="0"/>
              <a:t> manage </a:t>
            </a:r>
            <a:r>
              <a:rPr lang="en-US" dirty="0" err="1" smtClean="0"/>
              <a:t>readin</a:t>
            </a:r>
            <a:r>
              <a:rPr lang="hr-HR" dirty="0" smtClean="0"/>
              <a:t>g</a:t>
            </a:r>
            <a:r>
              <a:rPr lang="en-US" dirty="0" smtClean="0"/>
              <a:t> </a:t>
            </a:r>
            <a:r>
              <a:rPr lang="en-US" dirty="0"/>
              <a:t>and writing to </a:t>
            </a:r>
            <a:r>
              <a:rPr lang="en-US" dirty="0" err="1"/>
              <a:t>json</a:t>
            </a:r>
            <a:r>
              <a:rPr lang="en-US" dirty="0"/>
              <a:t> file </a:t>
            </a:r>
            <a:r>
              <a:rPr lang="en-US" dirty="0" smtClean="0"/>
              <a:t>which</a:t>
            </a:r>
            <a:r>
              <a:rPr lang="hr-HR" dirty="0" smtClean="0"/>
              <a:t> </a:t>
            </a:r>
            <a:r>
              <a:rPr lang="en-US" dirty="0" smtClean="0"/>
              <a:t>holds </a:t>
            </a:r>
            <a:r>
              <a:rPr lang="en-US" dirty="0"/>
              <a:t>data about images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Picture class represents a picture. Each picture has its tag list and </a:t>
            </a:r>
            <a:r>
              <a:rPr lang="en-US" dirty="0" smtClean="0"/>
              <a:t>those</a:t>
            </a:r>
            <a:r>
              <a:rPr lang="hr-HR" dirty="0" smtClean="0"/>
              <a:t> </a:t>
            </a:r>
            <a:r>
              <a:rPr lang="en-US" dirty="0" smtClean="0"/>
              <a:t>tags </a:t>
            </a:r>
            <a:r>
              <a:rPr lang="en-US" dirty="0"/>
              <a:t>can be added or removed. Also each picture has a list of all parent albums.</a:t>
            </a:r>
          </a:p>
          <a:p>
            <a:r>
              <a:rPr lang="en-US" dirty="0"/>
              <a:t>The picture has its name, id and </a:t>
            </a:r>
            <a:r>
              <a:rPr lang="en-US" dirty="0" smtClean="0"/>
              <a:t>file path.</a:t>
            </a:r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747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/>
          <a:lstStyle/>
          <a:p>
            <a:r>
              <a:rPr lang="hr-HR" dirty="0" smtClean="0"/>
              <a:t>AlterCommands</a:t>
            </a:r>
            <a:r>
              <a:rPr lang="en-US" dirty="0" smtClean="0"/>
              <a:t> – Command Pattern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AlterCommand</a:t>
            </a:r>
            <a:r>
              <a:rPr lang="en-US" dirty="0"/>
              <a:t> interface is a layout for the editing commands. Each command class implements this interface, </a:t>
            </a:r>
            <a:r>
              <a:rPr lang="en-US" dirty="0" smtClean="0"/>
              <a:t>so </a:t>
            </a:r>
            <a:r>
              <a:rPr lang="en-US" dirty="0"/>
              <a:t>it has to implement execute and undo methods. This is command pattern. </a:t>
            </a:r>
          </a:p>
          <a:p>
            <a:r>
              <a:rPr lang="en-US" dirty="0"/>
              <a:t>The </a:t>
            </a:r>
            <a:r>
              <a:rPr lang="en-US" dirty="0" smtClean="0"/>
              <a:t>commands </a:t>
            </a:r>
            <a:r>
              <a:rPr lang="en-US" dirty="0"/>
              <a:t>and corresponding classes are: Crop, Flip, Mirror, Resize, Rotate and Search.</a:t>
            </a:r>
          </a:p>
          <a:p>
            <a:r>
              <a:rPr lang="en-US" dirty="0" smtClean="0"/>
              <a:t>Command: </a:t>
            </a:r>
            <a:r>
              <a:rPr lang="en-US" dirty="0" err="1" smtClean="0"/>
              <a:t>AlterCommand</a:t>
            </a:r>
            <a:endParaRPr lang="en-US" dirty="0" smtClean="0"/>
          </a:p>
          <a:p>
            <a:r>
              <a:rPr lang="en-US" dirty="0" smtClean="0"/>
              <a:t>Concrete Command: Resize</a:t>
            </a:r>
            <a:endParaRPr lang="en-US" dirty="0" smtClean="0"/>
          </a:p>
          <a:p>
            <a:r>
              <a:rPr lang="en-US" dirty="0" smtClean="0"/>
              <a:t>Client/Invoker: </a:t>
            </a:r>
            <a:r>
              <a:rPr lang="en-US" dirty="0" err="1" smtClean="0"/>
              <a:t>ResizeAction</a:t>
            </a:r>
            <a:endParaRPr lang="en-US" dirty="0" smtClean="0"/>
          </a:p>
          <a:p>
            <a:r>
              <a:rPr lang="en-US" dirty="0" smtClean="0"/>
              <a:t>Receiver: Picture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70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/>
          <a:lstStyle/>
          <a:p>
            <a:r>
              <a:rPr lang="hr-HR" dirty="0"/>
              <a:t>AlterCommands</a:t>
            </a:r>
            <a:r>
              <a:rPr lang="en-US" dirty="0"/>
              <a:t> – Command Pattern</a:t>
            </a:r>
          </a:p>
        </p:txBody>
      </p:sp>
      <p:pic>
        <p:nvPicPr>
          <p:cNvPr id="1028" name="Picture 4" descr="C:\Users\Panca\Downloads\ImageAlbumCommandPattern - New P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56895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1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UndoRedo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BasicUndoRedoStack</a:t>
            </a:r>
            <a:r>
              <a:rPr lang="en-US" dirty="0"/>
              <a:t> has a undo and redo stacks which store the commands which represent the changes made to the picture.</a:t>
            </a:r>
          </a:p>
          <a:p>
            <a:r>
              <a:rPr lang="en-US" dirty="0"/>
              <a:t>It has </a:t>
            </a:r>
            <a:r>
              <a:rPr lang="en-US" dirty="0" err="1"/>
              <a:t>undoPicture</a:t>
            </a:r>
            <a:r>
              <a:rPr lang="en-US" dirty="0"/>
              <a:t> and </a:t>
            </a:r>
            <a:r>
              <a:rPr lang="en-US" dirty="0" err="1"/>
              <a:t>redoPicture</a:t>
            </a:r>
            <a:r>
              <a:rPr lang="en-US" dirty="0"/>
              <a:t> methods.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901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GUI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class is GUI which holds and manages all the components of the graphical user interface.</a:t>
            </a:r>
          </a:p>
          <a:p>
            <a:r>
              <a:rPr lang="en-US" dirty="0"/>
              <a:t>It stores the picture which is </a:t>
            </a:r>
            <a:r>
              <a:rPr lang="en-US" dirty="0" smtClean="0"/>
              <a:t>current</a:t>
            </a:r>
            <a:r>
              <a:rPr lang="hr-HR" dirty="0" smtClean="0"/>
              <a:t>l</a:t>
            </a:r>
            <a:r>
              <a:rPr lang="en-US" dirty="0" smtClean="0"/>
              <a:t>y </a:t>
            </a:r>
            <a:r>
              <a:rPr lang="en-US" dirty="0"/>
              <a:t>being edited, so it retains a reference of the Picture class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For each element on the GUI there is a class that is a Listener which performs the corresponding </a:t>
            </a:r>
            <a:r>
              <a:rPr lang="en-US" dirty="0" smtClean="0"/>
              <a:t>action</a:t>
            </a:r>
            <a:r>
              <a:rPr lang="hr-HR" dirty="0" smtClean="0"/>
              <a:t> </a:t>
            </a:r>
            <a:r>
              <a:rPr lang="en-US" dirty="0" smtClean="0"/>
              <a:t>when </a:t>
            </a:r>
            <a:r>
              <a:rPr lang="en-US" dirty="0"/>
              <a:t>the user clicks that element. </a:t>
            </a:r>
            <a:endParaRPr lang="hr-HR" dirty="0" smtClean="0"/>
          </a:p>
          <a:p>
            <a:r>
              <a:rPr lang="en-US" dirty="0" smtClean="0"/>
              <a:t>For </a:t>
            </a:r>
            <a:r>
              <a:rPr lang="en-US" dirty="0"/>
              <a:t>example the class </a:t>
            </a:r>
            <a:r>
              <a:rPr lang="en-US" dirty="0" err="1" smtClean="0"/>
              <a:t>CropAction</a:t>
            </a:r>
            <a:r>
              <a:rPr lang="en-US" dirty="0" smtClean="0"/>
              <a:t> retains </a:t>
            </a:r>
            <a:r>
              <a:rPr lang="en-US" dirty="0"/>
              <a:t>a reference to the GUI </a:t>
            </a:r>
            <a:r>
              <a:rPr lang="en-US" dirty="0" smtClean="0"/>
              <a:t>and </a:t>
            </a:r>
            <a:r>
              <a:rPr lang="en-US" dirty="0"/>
              <a:t>instantiates the Crop class and calls its execute method on the </a:t>
            </a:r>
            <a:r>
              <a:rPr lang="en-US" dirty="0" smtClean="0"/>
              <a:t>pic</a:t>
            </a:r>
            <a:r>
              <a:rPr lang="hr-HR" dirty="0" smtClean="0"/>
              <a:t>tu</a:t>
            </a:r>
            <a:r>
              <a:rPr lang="en-US" dirty="0" smtClean="0"/>
              <a:t>re </a:t>
            </a:r>
            <a:r>
              <a:rPr lang="en-US" dirty="0"/>
              <a:t>that is </a:t>
            </a:r>
            <a:r>
              <a:rPr lang="en-US" dirty="0" smtClean="0"/>
              <a:t>current</a:t>
            </a:r>
            <a:r>
              <a:rPr lang="hr-HR" dirty="0" smtClean="0"/>
              <a:t>l</a:t>
            </a:r>
            <a:r>
              <a:rPr lang="en-US" dirty="0" smtClean="0"/>
              <a:t>y </a:t>
            </a:r>
            <a:r>
              <a:rPr lang="en-US" dirty="0"/>
              <a:t>being edited </a:t>
            </a:r>
            <a:r>
              <a:rPr lang="en-US" dirty="0" smtClean="0"/>
              <a:t>which</a:t>
            </a:r>
            <a:r>
              <a:rPr lang="hr-H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stored in the GUI class. </a:t>
            </a:r>
            <a:endParaRPr lang="hr-HR" dirty="0" smtClean="0"/>
          </a:p>
          <a:p>
            <a:r>
              <a:rPr lang="en-US" dirty="0" smtClean="0"/>
              <a:t>Then </a:t>
            </a:r>
            <a:r>
              <a:rPr lang="en-US" dirty="0"/>
              <a:t>it notifies the Observers to let them know that a change </a:t>
            </a:r>
            <a:r>
              <a:rPr lang="en-US" dirty="0" smtClean="0"/>
              <a:t>happen</a:t>
            </a:r>
            <a:r>
              <a:rPr lang="hr-HR" dirty="0" smtClean="0"/>
              <a:t>e</a:t>
            </a:r>
            <a:r>
              <a:rPr lang="en-US" dirty="0" smtClean="0"/>
              <a:t>d </a:t>
            </a:r>
            <a:r>
              <a:rPr lang="en-US" dirty="0"/>
              <a:t>and it adds the </a:t>
            </a:r>
            <a:r>
              <a:rPr lang="en-US" dirty="0" smtClean="0"/>
              <a:t>crop to </a:t>
            </a:r>
            <a:r>
              <a:rPr lang="en-US" dirty="0"/>
              <a:t>the undo/redo stack.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131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– 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</a:t>
            </a:r>
            <a:r>
              <a:rPr lang="en-US" dirty="0"/>
              <a:t>case the Picture is Observable and the GUI is the </a:t>
            </a:r>
            <a:r>
              <a:rPr lang="en-US" dirty="0" smtClean="0"/>
              <a:t>Observer</a:t>
            </a:r>
          </a:p>
          <a:p>
            <a:r>
              <a:rPr lang="en-US" dirty="0" smtClean="0"/>
              <a:t>GUI </a:t>
            </a:r>
            <a:r>
              <a:rPr lang="en-US" dirty="0"/>
              <a:t>needs to update the</a:t>
            </a:r>
            <a:r>
              <a:rPr lang="hr-HR" dirty="0"/>
              <a:t> </a:t>
            </a:r>
            <a:r>
              <a:rPr lang="en-US" dirty="0"/>
              <a:t>screen when a change happens to a picture</a:t>
            </a:r>
            <a:r>
              <a:rPr lang="en-US" dirty="0" smtClean="0"/>
              <a:t>. For example when the Crop command makes changes to the picture it uses the Picture’s </a:t>
            </a:r>
            <a:r>
              <a:rPr lang="en-US" dirty="0" err="1" smtClean="0"/>
              <a:t>setImage</a:t>
            </a:r>
            <a:r>
              <a:rPr lang="en-US" dirty="0" smtClean="0"/>
              <a:t>() method which notifies the observers – in our case the GUI class</a:t>
            </a:r>
          </a:p>
          <a:p>
            <a:r>
              <a:rPr lang="en-US" dirty="0" smtClean="0"/>
              <a:t>We are using standard java Observable class and Observer interface</a:t>
            </a:r>
          </a:p>
          <a:p>
            <a:r>
              <a:rPr lang="en-US" dirty="0" smtClean="0"/>
              <a:t>Concrete subject: Picture</a:t>
            </a:r>
          </a:p>
          <a:p>
            <a:r>
              <a:rPr lang="en-US" dirty="0" smtClean="0"/>
              <a:t>Concrete observer: GUI</a:t>
            </a:r>
          </a:p>
          <a:p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Observer 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784976" cy="54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111</TotalTime>
  <Words>462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Image Album Project</vt:lpstr>
      <vt:lpstr>Image I/O</vt:lpstr>
      <vt:lpstr>JSON I/O</vt:lpstr>
      <vt:lpstr>AlterCommands – Command Pattern</vt:lpstr>
      <vt:lpstr>AlterCommands – Command Pattern</vt:lpstr>
      <vt:lpstr>UndoRedo</vt:lpstr>
      <vt:lpstr>GUI</vt:lpstr>
      <vt:lpstr>GUI – Observer Pattern</vt:lpstr>
      <vt:lpstr>GUI – Observer Pattern</vt:lpstr>
      <vt:lpstr>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Album Project</dc:title>
  <dc:creator>Lab</dc:creator>
  <cp:lastModifiedBy>Panca</cp:lastModifiedBy>
  <cp:revision>12</cp:revision>
  <dcterms:created xsi:type="dcterms:W3CDTF">2016-04-12T18:37:28Z</dcterms:created>
  <dcterms:modified xsi:type="dcterms:W3CDTF">2016-04-12T21:37:59Z</dcterms:modified>
</cp:coreProperties>
</file>