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hr-H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18BB7F-2B50-4BB0-8C19-FD125213D2C6}" type="datetimeFigureOut">
              <a:rPr lang="hr-HR" smtClean="0"/>
              <a:t>12.4.2016.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E3F68D4-3C0A-4A48-A056-D375B08303DF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hr-HR" dirty="0" smtClean="0"/>
              <a:t>Ante </a:t>
            </a:r>
            <a:r>
              <a:rPr lang="hr-HR" dirty="0" err="1" smtClean="0"/>
              <a:t>Hakstok</a:t>
            </a:r>
            <a:endParaRPr lang="hr-HR" dirty="0" smtClean="0"/>
          </a:p>
          <a:p>
            <a:pPr>
              <a:lnSpc>
                <a:spcPct val="120000"/>
              </a:lnSpc>
            </a:pPr>
            <a:r>
              <a:rPr lang="hr-HR" dirty="0" smtClean="0"/>
              <a:t>Marko </a:t>
            </a:r>
            <a:r>
              <a:rPr lang="hr-HR" dirty="0" err="1" smtClean="0"/>
              <a:t>Pancirov</a:t>
            </a:r>
            <a:endParaRPr lang="hr-HR" dirty="0" smtClean="0"/>
          </a:p>
          <a:p>
            <a:pPr>
              <a:lnSpc>
                <a:spcPct val="120000"/>
              </a:lnSpc>
            </a:pPr>
            <a:r>
              <a:rPr lang="hr-HR" dirty="0" smtClean="0"/>
              <a:t>Antonio </a:t>
            </a:r>
            <a:r>
              <a:rPr lang="hr-HR" dirty="0" err="1" smtClean="0"/>
              <a:t>Labriola</a:t>
            </a:r>
            <a:endParaRPr lang="hr-HR" dirty="0" smtClean="0"/>
          </a:p>
          <a:p>
            <a:pPr>
              <a:lnSpc>
                <a:spcPct val="120000"/>
              </a:lnSpc>
            </a:pPr>
            <a:r>
              <a:rPr lang="hr-HR" dirty="0" smtClean="0"/>
              <a:t>Ane </a:t>
            </a:r>
            <a:r>
              <a:rPr lang="hr-HR" dirty="0" err="1" smtClean="0"/>
              <a:t>Hakstok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 smtClean="0"/>
              <a:t>Image</a:t>
            </a:r>
            <a:r>
              <a:rPr lang="hr-HR" dirty="0" smtClean="0"/>
              <a:t> Album Project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911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Image</a:t>
            </a:r>
            <a:r>
              <a:rPr lang="hr-HR" dirty="0" smtClean="0"/>
              <a:t> I/O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Handles pictures, albums and JSON </a:t>
            </a:r>
            <a:r>
              <a:rPr lang="en-US" dirty="0" smtClean="0"/>
              <a:t>I/O</a:t>
            </a:r>
            <a:endParaRPr lang="hr-HR" dirty="0" smtClean="0"/>
          </a:p>
          <a:p>
            <a:r>
              <a:rPr lang="en-US" dirty="0"/>
              <a:t>Album class</a:t>
            </a:r>
          </a:p>
          <a:p>
            <a:endParaRPr lang="en-US" dirty="0"/>
          </a:p>
          <a:p>
            <a:r>
              <a:rPr lang="en-US" dirty="0"/>
              <a:t>It has Album class which aggregates Pictures. </a:t>
            </a:r>
          </a:p>
          <a:p>
            <a:r>
              <a:rPr lang="en-US" dirty="0"/>
              <a:t>It can add tags, remove and get tags to itself.</a:t>
            </a:r>
          </a:p>
          <a:p>
            <a:r>
              <a:rPr lang="en-US" dirty="0"/>
              <a:t>It can add parent albums and remove child albums.</a:t>
            </a:r>
          </a:p>
          <a:p>
            <a:r>
              <a:rPr lang="en-US" dirty="0"/>
              <a:t>Album can add, get and remove Picture objects.</a:t>
            </a:r>
          </a:p>
          <a:p>
            <a:endParaRPr lang="en-US" dirty="0"/>
          </a:p>
          <a:p>
            <a:endParaRPr lang="hr-HR" dirty="0"/>
          </a:p>
          <a:p>
            <a:pPr marL="0" indent="0">
              <a:buNone/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71462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JSON I/O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JSONReader</a:t>
            </a:r>
            <a:r>
              <a:rPr lang="en-US" dirty="0"/>
              <a:t> and </a:t>
            </a:r>
            <a:r>
              <a:rPr lang="en-US" dirty="0" err="1"/>
              <a:t>JSONWriter</a:t>
            </a:r>
            <a:r>
              <a:rPr lang="en-US" dirty="0"/>
              <a:t> manage </a:t>
            </a:r>
            <a:r>
              <a:rPr lang="en-US" dirty="0" err="1" smtClean="0"/>
              <a:t>readin</a:t>
            </a:r>
            <a:r>
              <a:rPr lang="hr-HR" dirty="0" smtClean="0"/>
              <a:t>g</a:t>
            </a:r>
            <a:r>
              <a:rPr lang="en-US" dirty="0" smtClean="0"/>
              <a:t> </a:t>
            </a:r>
            <a:r>
              <a:rPr lang="en-US" dirty="0"/>
              <a:t>and writing to </a:t>
            </a:r>
            <a:r>
              <a:rPr lang="en-US" dirty="0" err="1"/>
              <a:t>json</a:t>
            </a:r>
            <a:r>
              <a:rPr lang="en-US" dirty="0"/>
              <a:t> file </a:t>
            </a:r>
            <a:r>
              <a:rPr lang="en-US" dirty="0" smtClean="0"/>
              <a:t>which</a:t>
            </a:r>
            <a:r>
              <a:rPr lang="hr-HR" dirty="0" smtClean="0"/>
              <a:t> </a:t>
            </a:r>
            <a:r>
              <a:rPr lang="en-US" dirty="0" smtClean="0"/>
              <a:t>holds </a:t>
            </a:r>
            <a:r>
              <a:rPr lang="en-US" dirty="0"/>
              <a:t>data about images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Picture class represents a picture. Each picture has its tag list and </a:t>
            </a:r>
            <a:r>
              <a:rPr lang="en-US" dirty="0" smtClean="0"/>
              <a:t>those</a:t>
            </a:r>
            <a:r>
              <a:rPr lang="hr-HR" dirty="0" smtClean="0"/>
              <a:t> </a:t>
            </a:r>
            <a:r>
              <a:rPr lang="en-US" dirty="0" smtClean="0"/>
              <a:t>tags </a:t>
            </a:r>
            <a:r>
              <a:rPr lang="en-US" dirty="0"/>
              <a:t>can be added or removed. Also each picture has a list of all parent albums.</a:t>
            </a:r>
          </a:p>
          <a:p>
            <a:r>
              <a:rPr lang="en-US" dirty="0"/>
              <a:t>The picture has its name, id and </a:t>
            </a:r>
            <a:r>
              <a:rPr lang="en-US" dirty="0" smtClean="0"/>
              <a:t>file path.</a:t>
            </a:r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7474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AlterCommands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AlterCommand</a:t>
            </a:r>
            <a:r>
              <a:rPr lang="en-US" dirty="0"/>
              <a:t> interface is a layout for the editing commands. Each command class implements this interface, </a:t>
            </a:r>
            <a:r>
              <a:rPr lang="en-US" dirty="0" smtClean="0"/>
              <a:t>so </a:t>
            </a:r>
            <a:r>
              <a:rPr lang="en-US" dirty="0"/>
              <a:t>it has to implement execute and undo methods. This is command pattern. </a:t>
            </a:r>
          </a:p>
          <a:p>
            <a:r>
              <a:rPr lang="en-US" dirty="0"/>
              <a:t>The command and corresponding classes are: Crop, Flip, Mirror, Resize, Rotate and Search.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706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UndoRedo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BasicUndoRedoStack</a:t>
            </a:r>
            <a:r>
              <a:rPr lang="en-US" dirty="0"/>
              <a:t> has a undo and redo stacks which store the commands which represent the changes made to the picture.</a:t>
            </a:r>
          </a:p>
          <a:p>
            <a:r>
              <a:rPr lang="en-US" dirty="0"/>
              <a:t>It has </a:t>
            </a:r>
            <a:r>
              <a:rPr lang="en-US" dirty="0" err="1"/>
              <a:t>undoPicture</a:t>
            </a:r>
            <a:r>
              <a:rPr lang="en-US" dirty="0"/>
              <a:t> and </a:t>
            </a:r>
            <a:r>
              <a:rPr lang="en-US" dirty="0" err="1"/>
              <a:t>redoPicture</a:t>
            </a:r>
            <a:r>
              <a:rPr lang="en-US" dirty="0"/>
              <a:t> methods.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9010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GUI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main class is GUI which holds and manages all the components of the graphical user interface.</a:t>
            </a:r>
          </a:p>
          <a:p>
            <a:r>
              <a:rPr lang="en-US" dirty="0"/>
              <a:t>It stores the picture which is </a:t>
            </a:r>
            <a:r>
              <a:rPr lang="en-US" dirty="0" smtClean="0"/>
              <a:t>current</a:t>
            </a:r>
            <a:r>
              <a:rPr lang="hr-HR" dirty="0" smtClean="0"/>
              <a:t>l</a:t>
            </a:r>
            <a:r>
              <a:rPr lang="en-US" dirty="0" smtClean="0"/>
              <a:t>y </a:t>
            </a:r>
            <a:r>
              <a:rPr lang="en-US" dirty="0"/>
              <a:t>being edited, so it retains a reference of the Picture class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For each element on the GUI there is a class that is a Listener which performs the corresponding </a:t>
            </a:r>
            <a:r>
              <a:rPr lang="en-US" dirty="0" smtClean="0"/>
              <a:t>action</a:t>
            </a:r>
            <a:r>
              <a:rPr lang="hr-HR" dirty="0" smtClean="0"/>
              <a:t> </a:t>
            </a:r>
            <a:r>
              <a:rPr lang="en-US" dirty="0" smtClean="0"/>
              <a:t>when </a:t>
            </a:r>
            <a:r>
              <a:rPr lang="en-US" dirty="0"/>
              <a:t>the user clicks that element. </a:t>
            </a:r>
            <a:endParaRPr lang="hr-HR" dirty="0" smtClean="0"/>
          </a:p>
          <a:p>
            <a:r>
              <a:rPr lang="en-US" dirty="0" smtClean="0"/>
              <a:t>For </a:t>
            </a:r>
            <a:r>
              <a:rPr lang="en-US" dirty="0"/>
              <a:t>example the class </a:t>
            </a:r>
            <a:r>
              <a:rPr lang="en-US" dirty="0" err="1"/>
              <a:t>CropAction</a:t>
            </a:r>
            <a:r>
              <a:rPr lang="en-US" dirty="0"/>
              <a:t>, it retains a reference to the GUI </a:t>
            </a:r>
            <a:r>
              <a:rPr lang="en-US" dirty="0" smtClean="0"/>
              <a:t>and</a:t>
            </a:r>
            <a:r>
              <a:rPr lang="hr-HR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instantiates the Crop class and calls its execute method on the </a:t>
            </a:r>
            <a:r>
              <a:rPr lang="en-US" dirty="0" smtClean="0"/>
              <a:t>pic</a:t>
            </a:r>
            <a:r>
              <a:rPr lang="hr-HR" dirty="0" smtClean="0"/>
              <a:t>tu</a:t>
            </a:r>
            <a:r>
              <a:rPr lang="en-US" dirty="0" smtClean="0"/>
              <a:t>re </a:t>
            </a:r>
            <a:r>
              <a:rPr lang="en-US" dirty="0"/>
              <a:t>that is </a:t>
            </a:r>
            <a:r>
              <a:rPr lang="en-US" dirty="0" smtClean="0"/>
              <a:t>current</a:t>
            </a:r>
            <a:r>
              <a:rPr lang="hr-HR" dirty="0" smtClean="0"/>
              <a:t>l</a:t>
            </a:r>
            <a:r>
              <a:rPr lang="en-US" dirty="0" smtClean="0"/>
              <a:t>y </a:t>
            </a:r>
            <a:r>
              <a:rPr lang="en-US" dirty="0"/>
              <a:t>being edited </a:t>
            </a:r>
            <a:r>
              <a:rPr lang="en-US" dirty="0" smtClean="0"/>
              <a:t>which</a:t>
            </a:r>
            <a:r>
              <a:rPr lang="hr-H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stored in the GUI class. </a:t>
            </a:r>
            <a:endParaRPr lang="hr-HR" dirty="0" smtClean="0"/>
          </a:p>
          <a:p>
            <a:r>
              <a:rPr lang="en-US" dirty="0" smtClean="0"/>
              <a:t>Then </a:t>
            </a:r>
            <a:r>
              <a:rPr lang="en-US" dirty="0"/>
              <a:t>it notifies the Observers to let them know that a change </a:t>
            </a:r>
            <a:r>
              <a:rPr lang="en-US" dirty="0" smtClean="0"/>
              <a:t>happen</a:t>
            </a:r>
            <a:r>
              <a:rPr lang="hr-HR" dirty="0" smtClean="0"/>
              <a:t>e</a:t>
            </a:r>
            <a:r>
              <a:rPr lang="en-US" dirty="0" smtClean="0"/>
              <a:t>d </a:t>
            </a:r>
            <a:r>
              <a:rPr lang="en-US" dirty="0"/>
              <a:t>and it adds the crop</a:t>
            </a:r>
          </a:p>
          <a:p>
            <a:r>
              <a:rPr lang="en-US" dirty="0"/>
              <a:t>to the undo/redo stack. This is Observer pattern. So in this case the Picture is Observable and the GUI is the Observer because it needs to update </a:t>
            </a:r>
            <a:r>
              <a:rPr lang="en-US" dirty="0" smtClean="0"/>
              <a:t>the</a:t>
            </a:r>
            <a:r>
              <a:rPr lang="hr-HR" dirty="0" smtClean="0"/>
              <a:t> </a:t>
            </a:r>
            <a:r>
              <a:rPr lang="en-US" dirty="0" smtClean="0"/>
              <a:t>screen </a:t>
            </a:r>
            <a:r>
              <a:rPr lang="en-US" dirty="0"/>
              <a:t>when a change happens to a picture.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13142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</TotalTime>
  <Words>374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Image Album Project</vt:lpstr>
      <vt:lpstr>Image I/O</vt:lpstr>
      <vt:lpstr>JSON I/O</vt:lpstr>
      <vt:lpstr>AlterCommands</vt:lpstr>
      <vt:lpstr>UndoRedo</vt:lpstr>
      <vt:lpstr>GUI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Album Project</dc:title>
  <dc:creator>Lab</dc:creator>
  <cp:lastModifiedBy>Lab</cp:lastModifiedBy>
  <cp:revision>1</cp:revision>
  <dcterms:created xsi:type="dcterms:W3CDTF">2016-04-12T18:37:28Z</dcterms:created>
  <dcterms:modified xsi:type="dcterms:W3CDTF">2016-04-12T18:47:21Z</dcterms:modified>
</cp:coreProperties>
</file>