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Doppio One"/>
      <p:regular r:id="rId30"/>
    </p:embeddedFont>
    <p:embeddedFont>
      <p:font typeface="Encode Sans"/>
      <p:regular r:id="rId31"/>
      <p:bold r:id="rId32"/>
    </p:embeddedFont>
    <p:embeddedFont>
      <p:font typeface="Bebas Neue"/>
      <p:regular r:id="rId33"/>
    </p:embeddedFont>
    <p:embeddedFont>
      <p:font typeface="Quicksand"/>
      <p:regular r:id="rId34"/>
      <p:bold r:id="rId35"/>
    </p:embeddedFont>
    <p:embeddedFont>
      <p:font typeface="PT Sans"/>
      <p:regular r:id="rId36"/>
      <p:bold r:id="rId37"/>
      <p:italic r:id="rId38"/>
      <p:boldItalic r:id="rId39"/>
    </p:embeddedFont>
    <p:embeddedFont>
      <p:font typeface="Encode Sans Condense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EncodeSansCondensed-regular.fntdata"/><Relationship Id="rId20" Type="http://schemas.openxmlformats.org/officeDocument/2006/relationships/slide" Target="slides/slide16.xml"/><Relationship Id="rId41" Type="http://schemas.openxmlformats.org/officeDocument/2006/relationships/font" Target="fonts/EncodeSansCondensed-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ncodeSans-regular.fntdata"/><Relationship Id="rId30" Type="http://schemas.openxmlformats.org/officeDocument/2006/relationships/font" Target="fonts/DoppioOne-regular.fntdata"/><Relationship Id="rId11" Type="http://schemas.openxmlformats.org/officeDocument/2006/relationships/slide" Target="slides/slide7.xml"/><Relationship Id="rId33" Type="http://schemas.openxmlformats.org/officeDocument/2006/relationships/font" Target="fonts/BebasNeue-regular.fntdata"/><Relationship Id="rId10" Type="http://schemas.openxmlformats.org/officeDocument/2006/relationships/slide" Target="slides/slide6.xml"/><Relationship Id="rId32" Type="http://schemas.openxmlformats.org/officeDocument/2006/relationships/font" Target="fonts/EncodeSans-bold.fntdata"/><Relationship Id="rId13" Type="http://schemas.openxmlformats.org/officeDocument/2006/relationships/slide" Target="slides/slide9.xml"/><Relationship Id="rId35" Type="http://schemas.openxmlformats.org/officeDocument/2006/relationships/font" Target="fonts/Quicksand-bold.fntdata"/><Relationship Id="rId12" Type="http://schemas.openxmlformats.org/officeDocument/2006/relationships/slide" Target="slides/slide8.xml"/><Relationship Id="rId34" Type="http://schemas.openxmlformats.org/officeDocument/2006/relationships/font" Target="fonts/Quicksand-regular.fntdata"/><Relationship Id="rId15" Type="http://schemas.openxmlformats.org/officeDocument/2006/relationships/slide" Target="slides/slide11.xml"/><Relationship Id="rId37" Type="http://schemas.openxmlformats.org/officeDocument/2006/relationships/font" Target="fonts/PTSans-bold.fntdata"/><Relationship Id="rId14" Type="http://schemas.openxmlformats.org/officeDocument/2006/relationships/slide" Target="slides/slide10.xml"/><Relationship Id="rId36" Type="http://schemas.openxmlformats.org/officeDocument/2006/relationships/font" Target="fonts/PTSans-regular.fntdata"/><Relationship Id="rId17" Type="http://schemas.openxmlformats.org/officeDocument/2006/relationships/slide" Target="slides/slide13.xml"/><Relationship Id="rId39" Type="http://schemas.openxmlformats.org/officeDocument/2006/relationships/font" Target="fonts/PTSans-boldItalic.fntdata"/><Relationship Id="rId16" Type="http://schemas.openxmlformats.org/officeDocument/2006/relationships/slide" Target="slides/slide12.xml"/><Relationship Id="rId38" Type="http://schemas.openxmlformats.org/officeDocument/2006/relationships/font" Target="fonts/PT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mt="28000"/>
          </a:blip>
          <a:srcRect b="5921" l="3955" r="57710" t="33705"/>
          <a:stretch/>
        </p:blipFill>
        <p:spPr>
          <a:xfrm>
            <a:off x="0" y="2133600"/>
            <a:ext cx="3505200" cy="3105151"/>
          </a:xfrm>
          <a:prstGeom prst="rect">
            <a:avLst/>
          </a:prstGeom>
          <a:noFill/>
          <a:ln>
            <a:noFill/>
          </a:ln>
        </p:spPr>
      </p:pic>
      <p:pic>
        <p:nvPicPr>
          <p:cNvPr id="11" name="Google Shape;11;p2"/>
          <p:cNvPicPr preferRelativeResize="0"/>
          <p:nvPr/>
        </p:nvPicPr>
        <p:blipFill rotWithShape="1">
          <a:blip r:embed="rId2">
            <a:alphaModFix amt="28000"/>
          </a:blip>
          <a:srcRect b="6752" l="40405" r="30010" t="33702"/>
          <a:stretch/>
        </p:blipFill>
        <p:spPr>
          <a:xfrm>
            <a:off x="6438900" y="2176200"/>
            <a:ext cx="2705098" cy="3062551"/>
          </a:xfrm>
          <a:prstGeom prst="rect">
            <a:avLst/>
          </a:prstGeom>
          <a:noFill/>
          <a:ln>
            <a:noFill/>
          </a:ln>
        </p:spPr>
      </p:pic>
      <p:sp>
        <p:nvSpPr>
          <p:cNvPr id="12" name="Google Shape;12;p2"/>
          <p:cNvSpPr txBox="1"/>
          <p:nvPr>
            <p:ph type="ctrTitle"/>
          </p:nvPr>
        </p:nvSpPr>
        <p:spPr>
          <a:xfrm>
            <a:off x="1473525" y="2562750"/>
            <a:ext cx="6196800" cy="15126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4200">
                <a:latin typeface="Doppio One"/>
                <a:ea typeface="Doppio One"/>
                <a:cs typeface="Doppio One"/>
                <a:sym typeface="Doppio 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
          <p:cNvSpPr txBox="1"/>
          <p:nvPr>
            <p:ph idx="1" type="subTitle"/>
          </p:nvPr>
        </p:nvSpPr>
        <p:spPr>
          <a:xfrm>
            <a:off x="1473675" y="4056400"/>
            <a:ext cx="6196800" cy="5280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p:nvPr>
            <p:ph idx="2" type="pic"/>
          </p:nvPr>
        </p:nvSpPr>
        <p:spPr>
          <a:xfrm>
            <a:off x="0" y="0"/>
            <a:ext cx="9144000" cy="21762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lt1"/>
        </a:solidFill>
      </p:bgPr>
    </p:bg>
    <p:spTree>
      <p:nvGrpSpPr>
        <p:cNvPr id="93" name="Shape 93"/>
        <p:cNvGrpSpPr/>
        <p:nvPr/>
      </p:nvGrpSpPr>
      <p:grpSpPr>
        <a:xfrm>
          <a:off x="0" y="0"/>
          <a:ext cx="0" cy="0"/>
          <a:chOff x="0" y="0"/>
          <a:chExt cx="0" cy="0"/>
        </a:xfrm>
      </p:grpSpPr>
      <p:pic>
        <p:nvPicPr>
          <p:cNvPr id="94" name="Google Shape;94;p11"/>
          <p:cNvPicPr preferRelativeResize="0"/>
          <p:nvPr/>
        </p:nvPicPr>
        <p:blipFill rotWithShape="1">
          <a:blip r:embed="rId2">
            <a:alphaModFix amt="28000"/>
          </a:blip>
          <a:srcRect b="3399" l="0" r="832" t="0"/>
          <a:stretch/>
        </p:blipFill>
        <p:spPr>
          <a:xfrm>
            <a:off x="-100" y="-9525"/>
            <a:ext cx="9144000" cy="5143500"/>
          </a:xfrm>
          <a:prstGeom prst="rect">
            <a:avLst/>
          </a:prstGeom>
          <a:noFill/>
          <a:ln>
            <a:noFill/>
          </a:ln>
        </p:spPr>
      </p:pic>
      <p:sp>
        <p:nvSpPr>
          <p:cNvPr id="95" name="Google Shape;95;p11"/>
          <p:cNvSpPr/>
          <p:nvPr/>
        </p:nvSpPr>
        <p:spPr>
          <a:xfrm flipH="1">
            <a:off x="4475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ph type="title"/>
          </p:nvPr>
        </p:nvSpPr>
        <p:spPr>
          <a:xfrm>
            <a:off x="715950" y="873075"/>
            <a:ext cx="5088600" cy="110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1"/>
          <p:cNvSpPr txBox="1"/>
          <p:nvPr>
            <p:ph idx="1" type="subTitle"/>
          </p:nvPr>
        </p:nvSpPr>
        <p:spPr>
          <a:xfrm>
            <a:off x="715952" y="2159125"/>
            <a:ext cx="5088600" cy="213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200"/>
              <a:buChar char="●"/>
              <a:defRPr sz="1200"/>
            </a:lvl1pPr>
            <a:lvl2pPr lvl="1" algn="ctr">
              <a:lnSpc>
                <a:spcPct val="100000"/>
              </a:lnSpc>
              <a:spcBef>
                <a:spcPts val="0"/>
              </a:spcBef>
              <a:spcAft>
                <a:spcPts val="0"/>
              </a:spcAft>
              <a:buSzPts val="1200"/>
              <a:buChar char="○"/>
              <a:defRPr sz="1200"/>
            </a:lvl2pPr>
            <a:lvl3pPr lvl="2" algn="ctr">
              <a:lnSpc>
                <a:spcPct val="100000"/>
              </a:lnSpc>
              <a:spcBef>
                <a:spcPts val="0"/>
              </a:spcBef>
              <a:spcAft>
                <a:spcPts val="0"/>
              </a:spcAft>
              <a:buSzPts val="1200"/>
              <a:buChar char="■"/>
              <a:defRPr sz="1200"/>
            </a:lvl3pPr>
            <a:lvl4pPr lvl="3" algn="ctr">
              <a:lnSpc>
                <a:spcPct val="100000"/>
              </a:lnSpc>
              <a:spcBef>
                <a:spcPts val="0"/>
              </a:spcBef>
              <a:spcAft>
                <a:spcPts val="0"/>
              </a:spcAft>
              <a:buSzPts val="1200"/>
              <a:buChar char="●"/>
              <a:defRPr sz="1200"/>
            </a:lvl4pPr>
            <a:lvl5pPr lvl="4" algn="ctr">
              <a:lnSpc>
                <a:spcPct val="100000"/>
              </a:lnSpc>
              <a:spcBef>
                <a:spcPts val="0"/>
              </a:spcBef>
              <a:spcAft>
                <a:spcPts val="0"/>
              </a:spcAft>
              <a:buSzPts val="1200"/>
              <a:buChar char="○"/>
              <a:defRPr sz="1200"/>
            </a:lvl5pPr>
            <a:lvl6pPr lvl="5" algn="ctr">
              <a:lnSpc>
                <a:spcPct val="100000"/>
              </a:lnSpc>
              <a:spcBef>
                <a:spcPts val="0"/>
              </a:spcBef>
              <a:spcAft>
                <a:spcPts val="0"/>
              </a:spcAft>
              <a:buSzPts val="1200"/>
              <a:buChar char="■"/>
              <a:defRPr sz="1200"/>
            </a:lvl6pPr>
            <a:lvl7pPr lvl="6" algn="ctr">
              <a:lnSpc>
                <a:spcPct val="100000"/>
              </a:lnSpc>
              <a:spcBef>
                <a:spcPts val="0"/>
              </a:spcBef>
              <a:spcAft>
                <a:spcPts val="0"/>
              </a:spcAft>
              <a:buSzPts val="1200"/>
              <a:buChar char="●"/>
              <a:defRPr sz="1200"/>
            </a:lvl7pPr>
            <a:lvl8pPr lvl="7" algn="ctr">
              <a:lnSpc>
                <a:spcPct val="100000"/>
              </a:lnSpc>
              <a:spcBef>
                <a:spcPts val="0"/>
              </a:spcBef>
              <a:spcAft>
                <a:spcPts val="0"/>
              </a:spcAft>
              <a:buSzPts val="1200"/>
              <a:buChar char="○"/>
              <a:defRPr sz="1200"/>
            </a:lvl8pPr>
            <a:lvl9pPr lvl="8" algn="ctr">
              <a:lnSpc>
                <a:spcPct val="100000"/>
              </a:lnSpc>
              <a:spcBef>
                <a:spcPts val="0"/>
              </a:spcBef>
              <a:spcAft>
                <a:spcPts val="0"/>
              </a:spcAft>
              <a:buSzPts val="1200"/>
              <a:buChar char="■"/>
              <a:defRPr sz="1200"/>
            </a:lvl9pPr>
          </a:lstStyle>
          <a:p/>
        </p:txBody>
      </p:sp>
      <p:sp>
        <p:nvSpPr>
          <p:cNvPr id="98" name="Google Shape;98;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_2">
    <p:spTree>
      <p:nvGrpSpPr>
        <p:cNvPr id="99" name="Shape 99"/>
        <p:cNvGrpSpPr/>
        <p:nvPr/>
      </p:nvGrpSpPr>
      <p:grpSpPr>
        <a:xfrm>
          <a:off x="0" y="0"/>
          <a:ext cx="0" cy="0"/>
          <a:chOff x="0" y="0"/>
          <a:chExt cx="0" cy="0"/>
        </a:xfrm>
      </p:grpSpPr>
      <p:sp>
        <p:nvSpPr>
          <p:cNvPr id="100" name="Google Shape;100;p12"/>
          <p:cNvSpPr txBox="1"/>
          <p:nvPr>
            <p:ph type="ctrTitle"/>
          </p:nvPr>
        </p:nvSpPr>
        <p:spPr>
          <a:xfrm>
            <a:off x="1319175" y="2233519"/>
            <a:ext cx="66804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cxnSp>
        <p:nvCxnSpPr>
          <p:cNvPr id="101" name="Google Shape;101;p12"/>
          <p:cNvCxnSpPr>
            <a:stCxn id="102" idx="4"/>
          </p:cNvCxnSpPr>
          <p:nvPr/>
        </p:nvCxnSpPr>
        <p:spPr>
          <a:xfrm>
            <a:off x="939750" y="2832475"/>
            <a:ext cx="0" cy="2310900"/>
          </a:xfrm>
          <a:prstGeom prst="straightConnector1">
            <a:avLst/>
          </a:prstGeom>
          <a:noFill/>
          <a:ln cap="flat" cmpd="sng" w="9525">
            <a:solidFill>
              <a:schemeClr val="accent5"/>
            </a:solidFill>
            <a:prstDash val="solid"/>
            <a:round/>
            <a:headEnd len="sm" w="sm" type="none"/>
            <a:tailEnd len="sm" w="sm" type="none"/>
          </a:ln>
        </p:spPr>
      </p:cxnSp>
      <p:sp>
        <p:nvSpPr>
          <p:cNvPr id="102" name="Google Shape;102;p12"/>
          <p:cNvSpPr/>
          <p:nvPr/>
        </p:nvSpPr>
        <p:spPr>
          <a:xfrm>
            <a:off x="845250" y="2643475"/>
            <a:ext cx="189000" cy="1890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04" name="Shape 104"/>
        <p:cNvGrpSpPr/>
        <p:nvPr/>
      </p:nvGrpSpPr>
      <p:grpSpPr>
        <a:xfrm>
          <a:off x="0" y="0"/>
          <a:ext cx="0" cy="0"/>
          <a:chOff x="0" y="0"/>
          <a:chExt cx="0" cy="0"/>
        </a:xfrm>
      </p:grpSpPr>
      <p:pic>
        <p:nvPicPr>
          <p:cNvPr id="105" name="Google Shape;105;p13"/>
          <p:cNvPicPr preferRelativeResize="0"/>
          <p:nvPr/>
        </p:nvPicPr>
        <p:blipFill rotWithShape="1">
          <a:blip r:embed="rId2">
            <a:alphaModFix amt="28000"/>
          </a:blip>
          <a:srcRect b="0" l="0" r="0" t="0"/>
          <a:stretch/>
        </p:blipFill>
        <p:spPr>
          <a:xfrm>
            <a:off x="247550" y="9525"/>
            <a:ext cx="8907048" cy="5143500"/>
          </a:xfrm>
          <a:prstGeom prst="rect">
            <a:avLst/>
          </a:prstGeom>
          <a:noFill/>
          <a:ln>
            <a:noFill/>
          </a:ln>
        </p:spPr>
      </p:pic>
      <p:sp>
        <p:nvSpPr>
          <p:cNvPr id="106" name="Google Shape;106;p13"/>
          <p:cNvSpPr/>
          <p:nvPr/>
        </p:nvSpPr>
        <p:spPr>
          <a:xfrm>
            <a:off x="3790950" y="381000"/>
            <a:ext cx="49053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txBox="1"/>
          <p:nvPr>
            <p:ph type="title"/>
          </p:nvPr>
        </p:nvSpPr>
        <p:spPr>
          <a:xfrm>
            <a:off x="4096200" y="791250"/>
            <a:ext cx="4294800" cy="123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8" name="Google Shape;108;p13"/>
          <p:cNvSpPr txBox="1"/>
          <p:nvPr>
            <p:ph idx="1" type="subTitle"/>
          </p:nvPr>
        </p:nvSpPr>
        <p:spPr>
          <a:xfrm>
            <a:off x="4096200" y="2086500"/>
            <a:ext cx="42948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91919"/>
              </a:buClr>
              <a:buSzPts val="1200"/>
              <a:buFont typeface="Open Sans"/>
              <a:buAutoNum type="arabicPeriod"/>
              <a:defRPr sz="1200"/>
            </a:lvl1pPr>
            <a:lvl2pPr lvl="1" algn="ctr">
              <a:lnSpc>
                <a:spcPct val="100000"/>
              </a:lnSpc>
              <a:spcBef>
                <a:spcPts val="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
        <p:nvSpPr>
          <p:cNvPr id="109" name="Google Shape;109;p13"/>
          <p:cNvSpPr/>
          <p:nvPr>
            <p:ph idx="2" type="pic"/>
          </p:nvPr>
        </p:nvSpPr>
        <p:spPr>
          <a:xfrm>
            <a:off x="0" y="-2250"/>
            <a:ext cx="3429000" cy="5148000"/>
          </a:xfrm>
          <a:prstGeom prst="rect">
            <a:avLst/>
          </a:prstGeom>
          <a:noFill/>
          <a:ln>
            <a:noFill/>
          </a:ln>
        </p:spPr>
      </p:sp>
      <p:sp>
        <p:nvSpPr>
          <p:cNvPr id="110" name="Google Shape;110;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11" name="Shape 111"/>
        <p:cNvGrpSpPr/>
        <p:nvPr/>
      </p:nvGrpSpPr>
      <p:grpSpPr>
        <a:xfrm>
          <a:off x="0" y="0"/>
          <a:ext cx="0" cy="0"/>
          <a:chOff x="0" y="0"/>
          <a:chExt cx="0" cy="0"/>
        </a:xfrm>
      </p:grpSpPr>
      <p:pic>
        <p:nvPicPr>
          <p:cNvPr id="112" name="Google Shape;112;p14"/>
          <p:cNvPicPr preferRelativeResize="0"/>
          <p:nvPr/>
        </p:nvPicPr>
        <p:blipFill rotWithShape="1">
          <a:blip r:embed="rId2">
            <a:alphaModFix amt="28000"/>
          </a:blip>
          <a:srcRect b="5922" l="3955" r="57710" t="28333"/>
          <a:stretch/>
        </p:blipFill>
        <p:spPr>
          <a:xfrm>
            <a:off x="0" y="-171450"/>
            <a:ext cx="3505200" cy="3381375"/>
          </a:xfrm>
          <a:prstGeom prst="rect">
            <a:avLst/>
          </a:prstGeom>
          <a:noFill/>
          <a:ln>
            <a:noFill/>
          </a:ln>
        </p:spPr>
      </p:pic>
      <p:pic>
        <p:nvPicPr>
          <p:cNvPr id="113" name="Google Shape;113;p14"/>
          <p:cNvPicPr preferRelativeResize="0"/>
          <p:nvPr/>
        </p:nvPicPr>
        <p:blipFill rotWithShape="1">
          <a:blip r:embed="rId2">
            <a:alphaModFix amt="28000"/>
          </a:blip>
          <a:srcRect b="6752" l="43544" r="14162" t="33702"/>
          <a:stretch/>
        </p:blipFill>
        <p:spPr>
          <a:xfrm>
            <a:off x="5276849" y="-109800"/>
            <a:ext cx="3867149" cy="3062551"/>
          </a:xfrm>
          <a:prstGeom prst="rect">
            <a:avLst/>
          </a:prstGeom>
          <a:noFill/>
          <a:ln>
            <a:noFill/>
          </a:ln>
        </p:spPr>
      </p:pic>
      <p:sp>
        <p:nvSpPr>
          <p:cNvPr id="114" name="Google Shape;114;p14"/>
          <p:cNvSpPr txBox="1"/>
          <p:nvPr>
            <p:ph type="title"/>
          </p:nvPr>
        </p:nvSpPr>
        <p:spPr>
          <a:xfrm>
            <a:off x="3403454" y="783554"/>
            <a:ext cx="4383600" cy="16266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5" name="Google Shape;115;p14"/>
          <p:cNvSpPr txBox="1"/>
          <p:nvPr>
            <p:ph idx="2" type="title"/>
          </p:nvPr>
        </p:nvSpPr>
        <p:spPr>
          <a:xfrm>
            <a:off x="1356946" y="783550"/>
            <a:ext cx="2046600" cy="1626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8000">
                <a:solidFill>
                  <a:schemeClr val="accent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16" name="Google Shape;116;p14"/>
          <p:cNvSpPr/>
          <p:nvPr>
            <p:ph idx="3" type="pic"/>
          </p:nvPr>
        </p:nvSpPr>
        <p:spPr>
          <a:xfrm>
            <a:off x="5" y="2967300"/>
            <a:ext cx="9144000" cy="2176200"/>
          </a:xfrm>
          <a:prstGeom prst="rect">
            <a:avLst/>
          </a:prstGeom>
          <a:noFill/>
          <a:ln>
            <a:noFill/>
          </a:ln>
        </p:spPr>
      </p:sp>
      <p:sp>
        <p:nvSpPr>
          <p:cNvPr id="117" name="Google Shape;117;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bg>
      <p:bgPr>
        <a:solidFill>
          <a:schemeClr val="lt1"/>
        </a:solidFill>
      </p:bgPr>
    </p:bg>
    <p:spTree>
      <p:nvGrpSpPr>
        <p:cNvPr id="118" name="Shape 118"/>
        <p:cNvGrpSpPr/>
        <p:nvPr/>
      </p:nvGrpSpPr>
      <p:grpSpPr>
        <a:xfrm>
          <a:off x="0" y="0"/>
          <a:ext cx="0" cy="0"/>
          <a:chOff x="0" y="0"/>
          <a:chExt cx="0" cy="0"/>
        </a:xfrm>
      </p:grpSpPr>
      <p:pic>
        <p:nvPicPr>
          <p:cNvPr id="119" name="Google Shape;119;p15"/>
          <p:cNvPicPr preferRelativeResize="0"/>
          <p:nvPr/>
        </p:nvPicPr>
        <p:blipFill rotWithShape="1">
          <a:blip r:embed="rId2">
            <a:alphaModFix amt="28000"/>
          </a:blip>
          <a:srcRect b="3399" l="831" r="0" t="0"/>
          <a:stretch/>
        </p:blipFill>
        <p:spPr>
          <a:xfrm rot="10800000">
            <a:off x="-100" y="-9525"/>
            <a:ext cx="9144000" cy="5143500"/>
          </a:xfrm>
          <a:prstGeom prst="rect">
            <a:avLst/>
          </a:prstGeom>
          <a:noFill/>
          <a:ln>
            <a:noFill/>
          </a:ln>
        </p:spPr>
      </p:pic>
      <p:sp>
        <p:nvSpPr>
          <p:cNvPr id="120" name="Google Shape;120;p15"/>
          <p:cNvSpPr/>
          <p:nvPr/>
        </p:nvSpPr>
        <p:spPr>
          <a:xfrm rot="10800000">
            <a:off x="447550" y="36195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2" name="Google Shape;122;p15"/>
          <p:cNvSpPr txBox="1"/>
          <p:nvPr>
            <p:ph idx="1" type="subTitle"/>
          </p:nvPr>
        </p:nvSpPr>
        <p:spPr>
          <a:xfrm>
            <a:off x="990019" y="1710160"/>
            <a:ext cx="20964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15"/>
          <p:cNvSpPr txBox="1"/>
          <p:nvPr>
            <p:ph idx="2" type="subTitle"/>
          </p:nvPr>
        </p:nvSpPr>
        <p:spPr>
          <a:xfrm>
            <a:off x="3610969" y="1710160"/>
            <a:ext cx="20940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15"/>
          <p:cNvSpPr txBox="1"/>
          <p:nvPr>
            <p:ph idx="3" type="subTitle"/>
          </p:nvPr>
        </p:nvSpPr>
        <p:spPr>
          <a:xfrm>
            <a:off x="990019" y="3440452"/>
            <a:ext cx="20964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15"/>
          <p:cNvSpPr txBox="1"/>
          <p:nvPr>
            <p:ph idx="4" type="subTitle"/>
          </p:nvPr>
        </p:nvSpPr>
        <p:spPr>
          <a:xfrm>
            <a:off x="3610969" y="3440454"/>
            <a:ext cx="20940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15"/>
          <p:cNvSpPr txBox="1"/>
          <p:nvPr>
            <p:ph idx="5" type="subTitle"/>
          </p:nvPr>
        </p:nvSpPr>
        <p:spPr>
          <a:xfrm>
            <a:off x="6308119" y="1710160"/>
            <a:ext cx="20940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15"/>
          <p:cNvSpPr txBox="1"/>
          <p:nvPr>
            <p:ph idx="6" type="subTitle"/>
          </p:nvPr>
        </p:nvSpPr>
        <p:spPr>
          <a:xfrm>
            <a:off x="6308119" y="3440454"/>
            <a:ext cx="20940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 name="Google Shape;128;p15"/>
          <p:cNvSpPr txBox="1"/>
          <p:nvPr>
            <p:ph idx="7" type="subTitle"/>
          </p:nvPr>
        </p:nvSpPr>
        <p:spPr>
          <a:xfrm>
            <a:off x="990019" y="1336275"/>
            <a:ext cx="20964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9" name="Google Shape;129;p15"/>
          <p:cNvSpPr txBox="1"/>
          <p:nvPr>
            <p:ph idx="8" type="subTitle"/>
          </p:nvPr>
        </p:nvSpPr>
        <p:spPr>
          <a:xfrm>
            <a:off x="3610969" y="1336275"/>
            <a:ext cx="209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 name="Google Shape;130;p15"/>
          <p:cNvSpPr txBox="1"/>
          <p:nvPr>
            <p:ph idx="9" type="subTitle"/>
          </p:nvPr>
        </p:nvSpPr>
        <p:spPr>
          <a:xfrm>
            <a:off x="6308119" y="1336275"/>
            <a:ext cx="209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 name="Google Shape;131;p15"/>
          <p:cNvSpPr txBox="1"/>
          <p:nvPr>
            <p:ph idx="13" type="subTitle"/>
          </p:nvPr>
        </p:nvSpPr>
        <p:spPr>
          <a:xfrm>
            <a:off x="990019" y="3063349"/>
            <a:ext cx="20964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5"/>
          <p:cNvSpPr txBox="1"/>
          <p:nvPr>
            <p:ph idx="14" type="subTitle"/>
          </p:nvPr>
        </p:nvSpPr>
        <p:spPr>
          <a:xfrm>
            <a:off x="3610969" y="3063356"/>
            <a:ext cx="209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 name="Google Shape;133;p15"/>
          <p:cNvSpPr txBox="1"/>
          <p:nvPr>
            <p:ph idx="15" type="subTitle"/>
          </p:nvPr>
        </p:nvSpPr>
        <p:spPr>
          <a:xfrm>
            <a:off x="6308119" y="3063356"/>
            <a:ext cx="209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4" name="Google Shape;134;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bg>
      <p:bgPr>
        <a:solidFill>
          <a:schemeClr val="lt1"/>
        </a:solidFill>
      </p:bgPr>
    </p:bg>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mt="28000"/>
          </a:blip>
          <a:srcRect b="0" l="0" r="0" t="0"/>
          <a:stretch/>
        </p:blipFill>
        <p:spPr>
          <a:xfrm flipH="1">
            <a:off x="-19150" y="9525"/>
            <a:ext cx="8907048" cy="5143500"/>
          </a:xfrm>
          <a:prstGeom prst="rect">
            <a:avLst/>
          </a:prstGeom>
          <a:noFill/>
          <a:ln>
            <a:noFill/>
          </a:ln>
        </p:spPr>
      </p:pic>
      <p:sp>
        <p:nvSpPr>
          <p:cNvPr id="137" name="Google Shape;137;p16"/>
          <p:cNvSpPr/>
          <p:nvPr/>
        </p:nvSpPr>
        <p:spPr>
          <a:xfrm flipH="1">
            <a:off x="439198" y="381000"/>
            <a:ext cx="49053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txBox="1"/>
          <p:nvPr>
            <p:ph type="title"/>
          </p:nvPr>
        </p:nvSpPr>
        <p:spPr>
          <a:xfrm>
            <a:off x="1030519" y="1922732"/>
            <a:ext cx="34926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9" name="Google Shape;139;p16"/>
          <p:cNvSpPr txBox="1"/>
          <p:nvPr>
            <p:ph idx="1" type="subTitle"/>
          </p:nvPr>
        </p:nvSpPr>
        <p:spPr>
          <a:xfrm>
            <a:off x="1030519" y="2595924"/>
            <a:ext cx="34926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PT Sans"/>
              <a:buNone/>
              <a:defRPr sz="12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p:txBody>
      </p:sp>
      <p:sp>
        <p:nvSpPr>
          <p:cNvPr id="140" name="Google Shape;140;p16"/>
          <p:cNvSpPr txBox="1"/>
          <p:nvPr>
            <p:ph idx="2" type="title"/>
          </p:nvPr>
        </p:nvSpPr>
        <p:spPr>
          <a:xfrm>
            <a:off x="1030519" y="3301739"/>
            <a:ext cx="34926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41" name="Google Shape;141;p16"/>
          <p:cNvSpPr txBox="1"/>
          <p:nvPr>
            <p:ph idx="3" type="subTitle"/>
          </p:nvPr>
        </p:nvSpPr>
        <p:spPr>
          <a:xfrm>
            <a:off x="1030519" y="3974926"/>
            <a:ext cx="34926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PT Sans"/>
              <a:buNone/>
              <a:defRPr sz="12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p:txBody>
      </p:sp>
      <p:sp>
        <p:nvSpPr>
          <p:cNvPr id="142" name="Google Shape;142;p16"/>
          <p:cNvSpPr txBox="1"/>
          <p:nvPr>
            <p:ph idx="4" type="title"/>
          </p:nvPr>
        </p:nvSpPr>
        <p:spPr>
          <a:xfrm>
            <a:off x="1030519" y="543725"/>
            <a:ext cx="34926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43" name="Google Shape;143;p16"/>
          <p:cNvSpPr txBox="1"/>
          <p:nvPr>
            <p:ph idx="5" type="subTitle"/>
          </p:nvPr>
        </p:nvSpPr>
        <p:spPr>
          <a:xfrm>
            <a:off x="1030519" y="1216922"/>
            <a:ext cx="34926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PT Sans"/>
              <a:buNone/>
              <a:defRPr sz="12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p:txBody>
      </p:sp>
      <p:sp>
        <p:nvSpPr>
          <p:cNvPr id="144" name="Google Shape;144;p16"/>
          <p:cNvSpPr/>
          <p:nvPr>
            <p:ph idx="6" type="pic"/>
          </p:nvPr>
        </p:nvSpPr>
        <p:spPr>
          <a:xfrm>
            <a:off x="5715000" y="-2250"/>
            <a:ext cx="3429000" cy="5148000"/>
          </a:xfrm>
          <a:prstGeom prst="rect">
            <a:avLst/>
          </a:prstGeom>
          <a:noFill/>
          <a:ln>
            <a:noFill/>
          </a:ln>
        </p:spPr>
      </p:sp>
      <p:sp>
        <p:nvSpPr>
          <p:cNvPr id="145" name="Google Shape;145;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bg>
      <p:bgPr>
        <a:solidFill>
          <a:schemeClr val="lt1"/>
        </a:solidFill>
      </p:bgPr>
    </p:bg>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2">
            <a:alphaModFix amt="28000"/>
          </a:blip>
          <a:srcRect b="3399" l="0" r="832" t="0"/>
          <a:stretch/>
        </p:blipFill>
        <p:spPr>
          <a:xfrm>
            <a:off x="-100" y="-9525"/>
            <a:ext cx="9144000" cy="5143500"/>
          </a:xfrm>
          <a:prstGeom prst="rect">
            <a:avLst/>
          </a:prstGeom>
          <a:noFill/>
          <a:ln>
            <a:noFill/>
          </a:ln>
        </p:spPr>
      </p:pic>
      <p:sp>
        <p:nvSpPr>
          <p:cNvPr id="148" name="Google Shape;148;p17"/>
          <p:cNvSpPr txBox="1"/>
          <p:nvPr>
            <p:ph type="title"/>
          </p:nvPr>
        </p:nvSpPr>
        <p:spPr>
          <a:xfrm>
            <a:off x="713225" y="3109100"/>
            <a:ext cx="3290700" cy="6102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17"/>
          <p:cNvSpPr txBox="1"/>
          <p:nvPr>
            <p:ph idx="1" type="subTitle"/>
          </p:nvPr>
        </p:nvSpPr>
        <p:spPr>
          <a:xfrm>
            <a:off x="713225" y="3640000"/>
            <a:ext cx="3290700" cy="9639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 name="Google Shape;150;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bg>
      <p:bgPr>
        <a:solidFill>
          <a:schemeClr val="lt1"/>
        </a:solidFill>
      </p:bgPr>
    </p:bg>
    <p:spTree>
      <p:nvGrpSpPr>
        <p:cNvPr id="151" name="Shape 151"/>
        <p:cNvGrpSpPr/>
        <p:nvPr/>
      </p:nvGrpSpPr>
      <p:grpSpPr>
        <a:xfrm>
          <a:off x="0" y="0"/>
          <a:ext cx="0" cy="0"/>
          <a:chOff x="0" y="0"/>
          <a:chExt cx="0" cy="0"/>
        </a:xfrm>
      </p:grpSpPr>
      <p:pic>
        <p:nvPicPr>
          <p:cNvPr id="152" name="Google Shape;152;p18"/>
          <p:cNvPicPr preferRelativeResize="0"/>
          <p:nvPr/>
        </p:nvPicPr>
        <p:blipFill rotWithShape="1">
          <a:blip r:embed="rId2">
            <a:alphaModFix amt="28000"/>
          </a:blip>
          <a:srcRect b="0" l="-2576" r="32948" t="0"/>
          <a:stretch/>
        </p:blipFill>
        <p:spPr>
          <a:xfrm>
            <a:off x="-229575" y="9525"/>
            <a:ext cx="6201749" cy="5143500"/>
          </a:xfrm>
          <a:prstGeom prst="rect">
            <a:avLst/>
          </a:prstGeom>
          <a:noFill/>
          <a:ln>
            <a:noFill/>
          </a:ln>
        </p:spPr>
      </p:pic>
      <p:sp>
        <p:nvSpPr>
          <p:cNvPr id="153" name="Google Shape;153;p18"/>
          <p:cNvSpPr txBox="1"/>
          <p:nvPr>
            <p:ph type="ctrTitle"/>
          </p:nvPr>
        </p:nvSpPr>
        <p:spPr>
          <a:xfrm>
            <a:off x="713225" y="545950"/>
            <a:ext cx="4096800" cy="9282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4200">
                <a:latin typeface="Doppio One"/>
                <a:ea typeface="Doppio One"/>
                <a:cs typeface="Doppio One"/>
                <a:sym typeface="Doppio One"/>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54" name="Google Shape;154;p18"/>
          <p:cNvSpPr txBox="1"/>
          <p:nvPr>
            <p:ph idx="1" type="subTitle"/>
          </p:nvPr>
        </p:nvSpPr>
        <p:spPr>
          <a:xfrm>
            <a:off x="713325" y="1464675"/>
            <a:ext cx="4096800" cy="11907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55" name="Google Shape;155;p18"/>
          <p:cNvSpPr/>
          <p:nvPr>
            <p:ph idx="2" type="pic"/>
          </p:nvPr>
        </p:nvSpPr>
        <p:spPr>
          <a:xfrm>
            <a:off x="5715875" y="0"/>
            <a:ext cx="3428100" cy="5143500"/>
          </a:xfrm>
          <a:prstGeom prst="rect">
            <a:avLst/>
          </a:prstGeom>
          <a:noFill/>
          <a:ln>
            <a:noFill/>
          </a:ln>
        </p:spPr>
      </p:sp>
      <p:sp>
        <p:nvSpPr>
          <p:cNvPr id="156" name="Google Shape;156;p18"/>
          <p:cNvSpPr txBox="1"/>
          <p:nvPr/>
        </p:nvSpPr>
        <p:spPr>
          <a:xfrm>
            <a:off x="713325" y="2655375"/>
            <a:ext cx="4096800" cy="1473900"/>
          </a:xfrm>
          <a:prstGeom prst="rect">
            <a:avLst/>
          </a:prstGeom>
          <a:solidFill>
            <a:schemeClr val="dk2"/>
          </a:solidFill>
          <a:ln>
            <a:noFill/>
          </a:ln>
        </p:spPr>
        <p:txBody>
          <a:bodyPr anchorCtr="0" anchor="b" bIns="91425" lIns="365750" spcFirstLastPara="1" rIns="365750"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Encode Sans"/>
                <a:ea typeface="Encode Sans"/>
                <a:cs typeface="Encode Sans"/>
                <a:sym typeface="Encode Sans"/>
              </a:rPr>
              <a:t>CREDITS:</a:t>
            </a:r>
            <a:r>
              <a:rPr b="0" i="0" lang="en" sz="1000" u="none" cap="none" strike="noStrike">
                <a:solidFill>
                  <a:schemeClr val="dk1"/>
                </a:solidFill>
                <a:latin typeface="Encode Sans"/>
                <a:ea typeface="Encode Sans"/>
                <a:cs typeface="Encode Sans"/>
                <a:sym typeface="Encode Sans"/>
              </a:rPr>
              <a:t> This presentation template was created by </a:t>
            </a:r>
            <a:r>
              <a:rPr b="1" i="0" lang="en" sz="1000" u="sng" cap="none" strike="noStrike">
                <a:solidFill>
                  <a:schemeClr val="hlink"/>
                </a:solidFill>
                <a:latin typeface="Encode Sans"/>
                <a:ea typeface="Encode Sans"/>
                <a:cs typeface="Encode Sans"/>
                <a:sym typeface="Encode Sans"/>
                <a:hlinkClick r:id="rId3"/>
              </a:rPr>
              <a:t>Slidesgo</a:t>
            </a:r>
            <a:r>
              <a:rPr b="0" i="0" lang="en" sz="1000" u="none" cap="none" strike="noStrike">
                <a:solidFill>
                  <a:schemeClr val="dk1"/>
                </a:solidFill>
                <a:latin typeface="Encode Sans"/>
                <a:ea typeface="Encode Sans"/>
                <a:cs typeface="Encode Sans"/>
                <a:sym typeface="Encode Sans"/>
              </a:rPr>
              <a:t>, and includes icons by </a:t>
            </a:r>
            <a:r>
              <a:rPr b="1" i="0" lang="en" sz="1000" u="sng" cap="none" strike="noStrike">
                <a:solidFill>
                  <a:schemeClr val="hlink"/>
                </a:solidFill>
                <a:latin typeface="Encode Sans"/>
                <a:ea typeface="Encode Sans"/>
                <a:cs typeface="Encode Sans"/>
                <a:sym typeface="Encode Sans"/>
                <a:hlinkClick r:id="rId4"/>
              </a:rPr>
              <a:t>Flaticon</a:t>
            </a:r>
            <a:r>
              <a:rPr b="0" i="0" lang="en" sz="1000" u="none" cap="none" strike="noStrike">
                <a:solidFill>
                  <a:schemeClr val="dk1"/>
                </a:solidFill>
                <a:latin typeface="Encode Sans"/>
                <a:ea typeface="Encode Sans"/>
                <a:cs typeface="Encode Sans"/>
                <a:sym typeface="Encode Sans"/>
              </a:rPr>
              <a:t>, and infographics &amp; images by </a:t>
            </a:r>
            <a:r>
              <a:rPr b="1" i="0" lang="en" sz="1000" u="sng" cap="none" strike="noStrike">
                <a:solidFill>
                  <a:schemeClr val="hlink"/>
                </a:solidFill>
                <a:latin typeface="Encode Sans"/>
                <a:ea typeface="Encode Sans"/>
                <a:cs typeface="Encode Sans"/>
                <a:sym typeface="Encode Sans"/>
                <a:hlinkClick r:id="rId5"/>
              </a:rPr>
              <a:t>Freepik</a:t>
            </a:r>
            <a:r>
              <a:rPr b="0" i="0" lang="en" sz="1000" u="sng" cap="none" strike="noStrike">
                <a:solidFill>
                  <a:schemeClr val="dk1"/>
                </a:solidFill>
                <a:latin typeface="Encode Sans"/>
                <a:ea typeface="Encode Sans"/>
                <a:cs typeface="Encode Sans"/>
                <a:sym typeface="Encode Sans"/>
              </a:rPr>
              <a:t> </a:t>
            </a:r>
            <a:endParaRPr b="1" i="0" sz="1000" u="sng" cap="none" strike="noStrike">
              <a:solidFill>
                <a:schemeClr val="dk1"/>
              </a:solidFill>
              <a:latin typeface="Encode Sans"/>
              <a:ea typeface="Encode Sans"/>
              <a:cs typeface="Encode Sans"/>
              <a:sym typeface="Encode Sans"/>
            </a:endParaRPr>
          </a:p>
        </p:txBody>
      </p:sp>
      <p:sp>
        <p:nvSpPr>
          <p:cNvPr id="157" name="Google Shape;157;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10">
    <p:spTree>
      <p:nvGrpSpPr>
        <p:cNvPr id="158" name="Shape 158"/>
        <p:cNvGrpSpPr/>
        <p:nvPr/>
      </p:nvGrpSpPr>
      <p:grpSpPr>
        <a:xfrm>
          <a:off x="0" y="0"/>
          <a:ext cx="0" cy="0"/>
          <a:chOff x="0" y="0"/>
          <a:chExt cx="0" cy="0"/>
        </a:xfrm>
      </p:grpSpPr>
      <p:sp>
        <p:nvSpPr>
          <p:cNvPr id="159" name="Google Shape;15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0" name="Google Shape;160;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9">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3" name="Google Shape;163;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b="3399" l="0" r="832" t="0"/>
          <a:stretch/>
        </p:blipFill>
        <p:spPr>
          <a:xfrm flipH="1">
            <a:off x="-100" y="-9525"/>
            <a:ext cx="9144000" cy="5143500"/>
          </a:xfrm>
          <a:prstGeom prst="rect">
            <a:avLst/>
          </a:prstGeom>
          <a:noFill/>
          <a:ln>
            <a:noFill/>
          </a:ln>
        </p:spPr>
      </p:pic>
      <p:sp>
        <p:nvSpPr>
          <p:cNvPr id="17" name="Google Shape;17;p3"/>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64" name="Shape 164"/>
        <p:cNvGrpSpPr/>
        <p:nvPr/>
      </p:nvGrpSpPr>
      <p:grpSpPr>
        <a:xfrm>
          <a:off x="0" y="0"/>
          <a:ext cx="0" cy="0"/>
          <a:chOff x="0" y="0"/>
          <a:chExt cx="0" cy="0"/>
        </a:xfrm>
      </p:grpSpPr>
      <p:pic>
        <p:nvPicPr>
          <p:cNvPr id="165" name="Google Shape;165;p21"/>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166" name="Google Shape;166;p21"/>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8" name="Google Shape;168;p21"/>
          <p:cNvSpPr txBox="1"/>
          <p:nvPr>
            <p:ph idx="1" type="body"/>
          </p:nvPr>
        </p:nvSpPr>
        <p:spPr>
          <a:xfrm>
            <a:off x="720000" y="1442900"/>
            <a:ext cx="7704000" cy="3126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2"/>
              </a:buClr>
              <a:buSzPts val="1200"/>
              <a:buFont typeface="Georama"/>
              <a:buChar char="●"/>
              <a:defRPr sz="1200"/>
            </a:lvl1pPr>
            <a:lvl2pPr indent="-304800" lvl="1" marL="914400" algn="l">
              <a:lnSpc>
                <a:spcPct val="115000"/>
              </a:lnSpc>
              <a:spcBef>
                <a:spcPts val="0"/>
              </a:spcBef>
              <a:spcAft>
                <a:spcPts val="0"/>
              </a:spcAft>
              <a:buSzPts val="1200"/>
              <a:buFont typeface="Georama"/>
              <a:buChar char="○"/>
              <a:defRPr sz="1200"/>
            </a:lvl2pPr>
            <a:lvl3pPr indent="-304800" lvl="2" marL="1371600" algn="l">
              <a:lnSpc>
                <a:spcPct val="115000"/>
              </a:lnSpc>
              <a:spcBef>
                <a:spcPts val="0"/>
              </a:spcBef>
              <a:spcAft>
                <a:spcPts val="0"/>
              </a:spcAft>
              <a:buSzPts val="1200"/>
              <a:buFont typeface="Georama"/>
              <a:buChar char="■"/>
              <a:defRPr sz="1200"/>
            </a:lvl3pPr>
            <a:lvl4pPr indent="-304800" lvl="3" marL="1828800" algn="l">
              <a:lnSpc>
                <a:spcPct val="115000"/>
              </a:lnSpc>
              <a:spcBef>
                <a:spcPts val="0"/>
              </a:spcBef>
              <a:spcAft>
                <a:spcPts val="0"/>
              </a:spcAft>
              <a:buSzPts val="1200"/>
              <a:buFont typeface="Georama"/>
              <a:buChar char="●"/>
              <a:defRPr sz="1200"/>
            </a:lvl4pPr>
            <a:lvl5pPr indent="-304800" lvl="4" marL="2286000" algn="l">
              <a:lnSpc>
                <a:spcPct val="115000"/>
              </a:lnSpc>
              <a:spcBef>
                <a:spcPts val="0"/>
              </a:spcBef>
              <a:spcAft>
                <a:spcPts val="0"/>
              </a:spcAft>
              <a:buSzPts val="1200"/>
              <a:buFont typeface="Georama"/>
              <a:buChar char="○"/>
              <a:defRPr sz="1200"/>
            </a:lvl5pPr>
            <a:lvl6pPr indent="-304800" lvl="5" marL="2743200" algn="l">
              <a:lnSpc>
                <a:spcPct val="115000"/>
              </a:lnSpc>
              <a:spcBef>
                <a:spcPts val="0"/>
              </a:spcBef>
              <a:spcAft>
                <a:spcPts val="0"/>
              </a:spcAft>
              <a:buSzPts val="1200"/>
              <a:buFont typeface="Georama"/>
              <a:buChar char="■"/>
              <a:defRPr sz="1200"/>
            </a:lvl6pPr>
            <a:lvl7pPr indent="-304800" lvl="6" marL="3200400" algn="l">
              <a:lnSpc>
                <a:spcPct val="115000"/>
              </a:lnSpc>
              <a:spcBef>
                <a:spcPts val="0"/>
              </a:spcBef>
              <a:spcAft>
                <a:spcPts val="0"/>
              </a:spcAft>
              <a:buSzPts val="1200"/>
              <a:buFont typeface="Georama"/>
              <a:buChar char="●"/>
              <a:defRPr sz="1200"/>
            </a:lvl7pPr>
            <a:lvl8pPr indent="-304800" lvl="7" marL="3657600" algn="l">
              <a:lnSpc>
                <a:spcPct val="115000"/>
              </a:lnSpc>
              <a:spcBef>
                <a:spcPts val="0"/>
              </a:spcBef>
              <a:spcAft>
                <a:spcPts val="0"/>
              </a:spcAft>
              <a:buSzPts val="1200"/>
              <a:buFont typeface="Georama"/>
              <a:buChar char="○"/>
              <a:defRPr sz="1200"/>
            </a:lvl8pPr>
            <a:lvl9pPr indent="-304800" lvl="8" marL="4114800" algn="l">
              <a:lnSpc>
                <a:spcPct val="115000"/>
              </a:lnSpc>
              <a:spcBef>
                <a:spcPts val="0"/>
              </a:spcBef>
              <a:spcAft>
                <a:spcPts val="0"/>
              </a:spcAft>
              <a:buSzPts val="1200"/>
              <a:buFont typeface="Georama"/>
              <a:buChar char="■"/>
              <a:defRPr sz="1200"/>
            </a:lvl9pPr>
          </a:lstStyle>
          <a:p/>
        </p:txBody>
      </p:sp>
      <p:sp>
        <p:nvSpPr>
          <p:cNvPr id="169" name="Google Shape;169;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chemeClr val="lt1"/>
        </a:solidFill>
      </p:bgPr>
    </p:bg>
    <p:spTree>
      <p:nvGrpSpPr>
        <p:cNvPr id="170" name="Shape 170"/>
        <p:cNvGrpSpPr/>
        <p:nvPr/>
      </p:nvGrpSpPr>
      <p:grpSpPr>
        <a:xfrm>
          <a:off x="0" y="0"/>
          <a:ext cx="0" cy="0"/>
          <a:chOff x="0" y="0"/>
          <a:chExt cx="0" cy="0"/>
        </a:xfrm>
      </p:grpSpPr>
      <p:pic>
        <p:nvPicPr>
          <p:cNvPr id="171" name="Google Shape;171;p22"/>
          <p:cNvPicPr preferRelativeResize="0"/>
          <p:nvPr/>
        </p:nvPicPr>
        <p:blipFill rotWithShape="1">
          <a:blip r:embed="rId2">
            <a:alphaModFix amt="28000"/>
          </a:blip>
          <a:srcRect b="0" l="-10" r="10" t="0"/>
          <a:stretch/>
        </p:blipFill>
        <p:spPr>
          <a:xfrm rot="10800000">
            <a:off x="-975" y="-60220"/>
            <a:ext cx="9144000" cy="5280390"/>
          </a:xfrm>
          <a:prstGeom prst="rect">
            <a:avLst/>
          </a:prstGeom>
          <a:noFill/>
          <a:ln>
            <a:noFill/>
          </a:ln>
        </p:spPr>
      </p:pic>
      <p:sp>
        <p:nvSpPr>
          <p:cNvPr id="172" name="Google Shape;172;p22"/>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2"/>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4" name="Google Shape;174;p22"/>
          <p:cNvSpPr txBox="1"/>
          <p:nvPr>
            <p:ph idx="1" type="body"/>
          </p:nvPr>
        </p:nvSpPr>
        <p:spPr>
          <a:xfrm>
            <a:off x="803400" y="1442900"/>
            <a:ext cx="3574800" cy="312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Font typeface="Georama"/>
              <a:buChar char="●"/>
              <a:defRPr sz="1200"/>
            </a:lvl1pPr>
            <a:lvl2pPr indent="-317500" lvl="1" marL="914400" algn="l">
              <a:lnSpc>
                <a:spcPct val="115000"/>
              </a:lnSpc>
              <a:spcBef>
                <a:spcPts val="0"/>
              </a:spcBef>
              <a:spcAft>
                <a:spcPts val="0"/>
              </a:spcAft>
              <a:buSzPts val="1400"/>
              <a:buFont typeface="Red Hat Display"/>
              <a:buChar char="○"/>
              <a:defRPr sz="1200"/>
            </a:lvl2pPr>
            <a:lvl3pPr indent="-317500" lvl="2" marL="1371600" algn="l">
              <a:lnSpc>
                <a:spcPct val="115000"/>
              </a:lnSpc>
              <a:spcBef>
                <a:spcPts val="0"/>
              </a:spcBef>
              <a:spcAft>
                <a:spcPts val="0"/>
              </a:spcAft>
              <a:buSzPts val="1400"/>
              <a:buFont typeface="Red Hat Display"/>
              <a:buChar char="■"/>
              <a:defRPr sz="1200"/>
            </a:lvl3pPr>
            <a:lvl4pPr indent="-317500" lvl="3" marL="1828800" algn="l">
              <a:lnSpc>
                <a:spcPct val="115000"/>
              </a:lnSpc>
              <a:spcBef>
                <a:spcPts val="0"/>
              </a:spcBef>
              <a:spcAft>
                <a:spcPts val="0"/>
              </a:spcAft>
              <a:buSzPts val="1400"/>
              <a:buFont typeface="Red Hat Display"/>
              <a:buChar char="●"/>
              <a:defRPr sz="1200"/>
            </a:lvl4pPr>
            <a:lvl5pPr indent="-317500" lvl="4" marL="2286000" algn="l">
              <a:lnSpc>
                <a:spcPct val="115000"/>
              </a:lnSpc>
              <a:spcBef>
                <a:spcPts val="0"/>
              </a:spcBef>
              <a:spcAft>
                <a:spcPts val="0"/>
              </a:spcAft>
              <a:buSzPts val="1400"/>
              <a:buFont typeface="Red Hat Display"/>
              <a:buChar char="○"/>
              <a:defRPr sz="1200"/>
            </a:lvl5pPr>
            <a:lvl6pPr indent="-317500" lvl="5" marL="2743200" algn="l">
              <a:lnSpc>
                <a:spcPct val="115000"/>
              </a:lnSpc>
              <a:spcBef>
                <a:spcPts val="0"/>
              </a:spcBef>
              <a:spcAft>
                <a:spcPts val="0"/>
              </a:spcAft>
              <a:buSzPts val="1400"/>
              <a:buFont typeface="Red Hat Display"/>
              <a:buChar char="■"/>
              <a:defRPr sz="1200"/>
            </a:lvl6pPr>
            <a:lvl7pPr indent="-317500" lvl="6" marL="3200400" algn="l">
              <a:lnSpc>
                <a:spcPct val="115000"/>
              </a:lnSpc>
              <a:spcBef>
                <a:spcPts val="0"/>
              </a:spcBef>
              <a:spcAft>
                <a:spcPts val="0"/>
              </a:spcAft>
              <a:buSzPts val="1400"/>
              <a:buFont typeface="Red Hat Display"/>
              <a:buChar char="●"/>
              <a:defRPr sz="1200"/>
            </a:lvl7pPr>
            <a:lvl8pPr indent="-317500" lvl="7" marL="3657600" algn="l">
              <a:lnSpc>
                <a:spcPct val="115000"/>
              </a:lnSpc>
              <a:spcBef>
                <a:spcPts val="0"/>
              </a:spcBef>
              <a:spcAft>
                <a:spcPts val="0"/>
              </a:spcAft>
              <a:buSzPts val="1400"/>
              <a:buFont typeface="Red Hat Display"/>
              <a:buChar char="○"/>
              <a:defRPr sz="1200"/>
            </a:lvl8pPr>
            <a:lvl9pPr indent="-317500" lvl="8" marL="4114800" algn="l">
              <a:lnSpc>
                <a:spcPct val="115000"/>
              </a:lnSpc>
              <a:spcBef>
                <a:spcPts val="0"/>
              </a:spcBef>
              <a:spcAft>
                <a:spcPts val="0"/>
              </a:spcAft>
              <a:buSzPts val="1400"/>
              <a:buFont typeface="Red Hat Display"/>
              <a:buChar char="■"/>
              <a:defRPr sz="1200"/>
            </a:lvl9pPr>
          </a:lstStyle>
          <a:p/>
        </p:txBody>
      </p:sp>
      <p:sp>
        <p:nvSpPr>
          <p:cNvPr id="175" name="Google Shape;175;p22"/>
          <p:cNvSpPr txBox="1"/>
          <p:nvPr>
            <p:ph idx="2" type="body"/>
          </p:nvPr>
        </p:nvSpPr>
        <p:spPr>
          <a:xfrm>
            <a:off x="4765800" y="1442900"/>
            <a:ext cx="3574800" cy="312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Font typeface="Georama"/>
              <a:buChar char="●"/>
              <a:defRPr sz="1200"/>
            </a:lvl1pPr>
            <a:lvl2pPr indent="-317500" lvl="1" marL="914400" algn="l">
              <a:lnSpc>
                <a:spcPct val="115000"/>
              </a:lnSpc>
              <a:spcBef>
                <a:spcPts val="0"/>
              </a:spcBef>
              <a:spcAft>
                <a:spcPts val="0"/>
              </a:spcAft>
              <a:buSzPts val="1400"/>
              <a:buFont typeface="Red Hat Display"/>
              <a:buChar char="○"/>
              <a:defRPr sz="1200"/>
            </a:lvl2pPr>
            <a:lvl3pPr indent="-317500" lvl="2" marL="1371600" algn="l">
              <a:lnSpc>
                <a:spcPct val="115000"/>
              </a:lnSpc>
              <a:spcBef>
                <a:spcPts val="0"/>
              </a:spcBef>
              <a:spcAft>
                <a:spcPts val="0"/>
              </a:spcAft>
              <a:buSzPts val="1400"/>
              <a:buFont typeface="Red Hat Display"/>
              <a:buChar char="■"/>
              <a:defRPr sz="1200"/>
            </a:lvl3pPr>
            <a:lvl4pPr indent="-317500" lvl="3" marL="1828800" algn="l">
              <a:lnSpc>
                <a:spcPct val="115000"/>
              </a:lnSpc>
              <a:spcBef>
                <a:spcPts val="0"/>
              </a:spcBef>
              <a:spcAft>
                <a:spcPts val="0"/>
              </a:spcAft>
              <a:buSzPts val="1400"/>
              <a:buFont typeface="Red Hat Display"/>
              <a:buChar char="●"/>
              <a:defRPr sz="1200"/>
            </a:lvl4pPr>
            <a:lvl5pPr indent="-317500" lvl="4" marL="2286000" algn="l">
              <a:lnSpc>
                <a:spcPct val="115000"/>
              </a:lnSpc>
              <a:spcBef>
                <a:spcPts val="0"/>
              </a:spcBef>
              <a:spcAft>
                <a:spcPts val="0"/>
              </a:spcAft>
              <a:buSzPts val="1400"/>
              <a:buFont typeface="Red Hat Display"/>
              <a:buChar char="○"/>
              <a:defRPr sz="1200"/>
            </a:lvl5pPr>
            <a:lvl6pPr indent="-317500" lvl="5" marL="2743200" algn="l">
              <a:lnSpc>
                <a:spcPct val="115000"/>
              </a:lnSpc>
              <a:spcBef>
                <a:spcPts val="0"/>
              </a:spcBef>
              <a:spcAft>
                <a:spcPts val="0"/>
              </a:spcAft>
              <a:buSzPts val="1400"/>
              <a:buFont typeface="Red Hat Display"/>
              <a:buChar char="■"/>
              <a:defRPr sz="1200"/>
            </a:lvl6pPr>
            <a:lvl7pPr indent="-317500" lvl="6" marL="3200400" algn="l">
              <a:lnSpc>
                <a:spcPct val="115000"/>
              </a:lnSpc>
              <a:spcBef>
                <a:spcPts val="0"/>
              </a:spcBef>
              <a:spcAft>
                <a:spcPts val="0"/>
              </a:spcAft>
              <a:buSzPts val="1400"/>
              <a:buFont typeface="Red Hat Display"/>
              <a:buChar char="●"/>
              <a:defRPr sz="1200"/>
            </a:lvl7pPr>
            <a:lvl8pPr indent="-317500" lvl="7" marL="3657600" algn="l">
              <a:lnSpc>
                <a:spcPct val="115000"/>
              </a:lnSpc>
              <a:spcBef>
                <a:spcPts val="0"/>
              </a:spcBef>
              <a:spcAft>
                <a:spcPts val="0"/>
              </a:spcAft>
              <a:buSzPts val="1400"/>
              <a:buFont typeface="Red Hat Display"/>
              <a:buChar char="○"/>
              <a:defRPr sz="1200"/>
            </a:lvl8pPr>
            <a:lvl9pPr indent="-317500" lvl="8" marL="4114800" algn="l">
              <a:lnSpc>
                <a:spcPct val="115000"/>
              </a:lnSpc>
              <a:spcBef>
                <a:spcPts val="0"/>
              </a:spcBef>
              <a:spcAft>
                <a:spcPts val="0"/>
              </a:spcAft>
              <a:buSzPts val="1400"/>
              <a:buFont typeface="Red Hat Display"/>
              <a:buChar char="■"/>
              <a:defRPr sz="1200"/>
            </a:lvl9pPr>
          </a:lstStyle>
          <a:p/>
        </p:txBody>
      </p:sp>
      <p:sp>
        <p:nvSpPr>
          <p:cNvPr id="176" name="Google Shape;176;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77" name="Shape 177"/>
        <p:cNvGrpSpPr/>
        <p:nvPr/>
      </p:nvGrpSpPr>
      <p:grpSpPr>
        <a:xfrm>
          <a:off x="0" y="0"/>
          <a:ext cx="0" cy="0"/>
          <a:chOff x="0" y="0"/>
          <a:chExt cx="0" cy="0"/>
        </a:xfrm>
      </p:grpSpPr>
      <p:pic>
        <p:nvPicPr>
          <p:cNvPr id="178" name="Google Shape;178;p23"/>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179" name="Google Shape;179;p23"/>
          <p:cNvSpPr txBox="1"/>
          <p:nvPr>
            <p:ph type="title"/>
          </p:nvPr>
        </p:nvSpPr>
        <p:spPr>
          <a:xfrm>
            <a:off x="1388100" y="1275900"/>
            <a:ext cx="6367800" cy="25917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0" name="Google Shape;180;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181" name="Shape 181"/>
        <p:cNvGrpSpPr/>
        <p:nvPr/>
      </p:nvGrpSpPr>
      <p:grpSpPr>
        <a:xfrm>
          <a:off x="0" y="0"/>
          <a:ext cx="0" cy="0"/>
          <a:chOff x="0" y="0"/>
          <a:chExt cx="0" cy="0"/>
        </a:xfrm>
      </p:grpSpPr>
      <p:pic>
        <p:nvPicPr>
          <p:cNvPr id="182" name="Google Shape;182;p24"/>
          <p:cNvPicPr preferRelativeResize="0"/>
          <p:nvPr/>
        </p:nvPicPr>
        <p:blipFill rotWithShape="1">
          <a:blip r:embed="rId2">
            <a:alphaModFix amt="28000"/>
          </a:blip>
          <a:srcRect b="0" l="-10" r="10" t="0"/>
          <a:stretch/>
        </p:blipFill>
        <p:spPr>
          <a:xfrm>
            <a:off x="-975" y="-60220"/>
            <a:ext cx="9144000" cy="5280390"/>
          </a:xfrm>
          <a:prstGeom prst="rect">
            <a:avLst/>
          </a:prstGeom>
          <a:noFill/>
          <a:ln>
            <a:noFill/>
          </a:ln>
        </p:spPr>
      </p:pic>
      <p:sp>
        <p:nvSpPr>
          <p:cNvPr id="183" name="Google Shape;183;p24"/>
          <p:cNvSpPr txBox="1"/>
          <p:nvPr>
            <p:ph type="title"/>
          </p:nvPr>
        </p:nvSpPr>
        <p:spPr>
          <a:xfrm>
            <a:off x="2549400" y="1219004"/>
            <a:ext cx="4045200" cy="14823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4" name="Google Shape;184;p24"/>
          <p:cNvSpPr txBox="1"/>
          <p:nvPr>
            <p:ph idx="1" type="subTitle"/>
          </p:nvPr>
        </p:nvSpPr>
        <p:spPr>
          <a:xfrm>
            <a:off x="2549400" y="2689396"/>
            <a:ext cx="4045200" cy="12351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5" name="Google Shape;185;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25"/>
          <p:cNvSpPr/>
          <p:nvPr>
            <p:ph idx="2" type="pic"/>
          </p:nvPr>
        </p:nvSpPr>
        <p:spPr>
          <a:xfrm>
            <a:off x="-8500" y="0"/>
            <a:ext cx="9152400" cy="5143500"/>
          </a:xfrm>
          <a:prstGeom prst="rect">
            <a:avLst/>
          </a:prstGeom>
          <a:noFill/>
          <a:ln>
            <a:noFill/>
          </a:ln>
        </p:spPr>
      </p:sp>
      <p:sp>
        <p:nvSpPr>
          <p:cNvPr id="188" name="Google Shape;188;p25"/>
          <p:cNvSpPr txBox="1"/>
          <p:nvPr>
            <p:ph type="title"/>
          </p:nvPr>
        </p:nvSpPr>
        <p:spPr>
          <a:xfrm>
            <a:off x="720000" y="597425"/>
            <a:ext cx="7704000" cy="5727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9" name="Google Shape;189;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0" name="Shape 190"/>
        <p:cNvGrpSpPr/>
        <p:nvPr/>
      </p:nvGrpSpPr>
      <p:grpSpPr>
        <a:xfrm>
          <a:off x="0" y="0"/>
          <a:ext cx="0" cy="0"/>
          <a:chOff x="0" y="0"/>
          <a:chExt cx="0" cy="0"/>
        </a:xfrm>
      </p:grpSpPr>
      <p:sp>
        <p:nvSpPr>
          <p:cNvPr id="191" name="Google Shape;191;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bg>
      <p:bgPr>
        <a:solidFill>
          <a:schemeClr val="lt1"/>
        </a:solidFill>
      </p:bgPr>
    </p:bg>
    <p:spTree>
      <p:nvGrpSpPr>
        <p:cNvPr id="192" name="Shape 192"/>
        <p:cNvGrpSpPr/>
        <p:nvPr/>
      </p:nvGrpSpPr>
      <p:grpSpPr>
        <a:xfrm>
          <a:off x="0" y="0"/>
          <a:ext cx="0" cy="0"/>
          <a:chOff x="0" y="0"/>
          <a:chExt cx="0" cy="0"/>
        </a:xfrm>
      </p:grpSpPr>
      <p:pic>
        <p:nvPicPr>
          <p:cNvPr id="193" name="Google Shape;193;p27"/>
          <p:cNvPicPr preferRelativeResize="0"/>
          <p:nvPr/>
        </p:nvPicPr>
        <p:blipFill rotWithShape="1">
          <a:blip r:embed="rId2">
            <a:alphaModFix amt="28000"/>
          </a:blip>
          <a:srcRect b="0" l="3953" r="60529" t="0"/>
          <a:stretch/>
        </p:blipFill>
        <p:spPr>
          <a:xfrm>
            <a:off x="0" y="0"/>
            <a:ext cx="3247699" cy="5143500"/>
          </a:xfrm>
          <a:prstGeom prst="rect">
            <a:avLst/>
          </a:prstGeom>
          <a:noFill/>
          <a:ln>
            <a:noFill/>
          </a:ln>
        </p:spPr>
      </p:pic>
      <p:sp>
        <p:nvSpPr>
          <p:cNvPr id="194" name="Google Shape;194;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bg>
      <p:bgPr>
        <a:solidFill>
          <a:schemeClr val="lt2"/>
        </a:solidFill>
      </p:bgPr>
    </p:bg>
    <p:spTree>
      <p:nvGrpSpPr>
        <p:cNvPr id="195" name="Shape 195"/>
        <p:cNvGrpSpPr/>
        <p:nvPr/>
      </p:nvGrpSpPr>
      <p:grpSpPr>
        <a:xfrm>
          <a:off x="0" y="0"/>
          <a:ext cx="0" cy="0"/>
          <a:chOff x="0" y="0"/>
          <a:chExt cx="0" cy="0"/>
        </a:xfrm>
      </p:grpSpPr>
      <p:pic>
        <p:nvPicPr>
          <p:cNvPr id="196" name="Google Shape;196;p28"/>
          <p:cNvPicPr preferRelativeResize="0"/>
          <p:nvPr/>
        </p:nvPicPr>
        <p:blipFill rotWithShape="1">
          <a:blip r:embed="rId2">
            <a:alphaModFix amt="28000"/>
          </a:blip>
          <a:srcRect b="-10" l="43587" r="26255" t="0"/>
          <a:stretch/>
        </p:blipFill>
        <p:spPr>
          <a:xfrm>
            <a:off x="6347800" y="0"/>
            <a:ext cx="2757350" cy="5143500"/>
          </a:xfrm>
          <a:prstGeom prst="rect">
            <a:avLst/>
          </a:prstGeom>
          <a:noFill/>
          <a:ln>
            <a:noFill/>
          </a:ln>
        </p:spPr>
      </p:pic>
      <p:sp>
        <p:nvSpPr>
          <p:cNvPr id="197" name="Google Shape;197;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7_1_1">
    <p:bg>
      <p:bgPr>
        <a:solidFill>
          <a:schemeClr val="dk2"/>
        </a:solidFill>
      </p:bgPr>
    </p:bg>
    <p:spTree>
      <p:nvGrpSpPr>
        <p:cNvPr id="198" name="Shape 198"/>
        <p:cNvGrpSpPr/>
        <p:nvPr/>
      </p:nvGrpSpPr>
      <p:grpSpPr>
        <a:xfrm>
          <a:off x="0" y="0"/>
          <a:ext cx="0" cy="0"/>
          <a:chOff x="0" y="0"/>
          <a:chExt cx="0" cy="0"/>
        </a:xfrm>
      </p:grpSpPr>
      <p:pic>
        <p:nvPicPr>
          <p:cNvPr id="199" name="Google Shape;199;p29"/>
          <p:cNvPicPr preferRelativeResize="0"/>
          <p:nvPr/>
        </p:nvPicPr>
        <p:blipFill rotWithShape="1">
          <a:blip r:embed="rId2">
            <a:alphaModFix amt="28000"/>
          </a:blip>
          <a:srcRect b="-10" l="43587" r="26255" t="0"/>
          <a:stretch/>
        </p:blipFill>
        <p:spPr>
          <a:xfrm flipH="1">
            <a:off x="-21813" y="0"/>
            <a:ext cx="2757350" cy="5143500"/>
          </a:xfrm>
          <a:prstGeom prst="rect">
            <a:avLst/>
          </a:prstGeom>
          <a:noFill/>
          <a:ln>
            <a:noFill/>
          </a:ln>
        </p:spPr>
      </p:pic>
      <p:pic>
        <p:nvPicPr>
          <p:cNvPr id="200" name="Google Shape;200;p29"/>
          <p:cNvPicPr preferRelativeResize="0"/>
          <p:nvPr/>
        </p:nvPicPr>
        <p:blipFill rotWithShape="1">
          <a:blip r:embed="rId2">
            <a:alphaModFix amt="28000"/>
          </a:blip>
          <a:srcRect b="0" l="3954" r="60452" t="0"/>
          <a:stretch/>
        </p:blipFill>
        <p:spPr>
          <a:xfrm flipH="1">
            <a:off x="5889374" y="0"/>
            <a:ext cx="3254626" cy="5143500"/>
          </a:xfrm>
          <a:prstGeom prst="rect">
            <a:avLst/>
          </a:prstGeom>
          <a:noFill/>
          <a:ln>
            <a:noFill/>
          </a:ln>
        </p:spPr>
      </p:pic>
      <p:sp>
        <p:nvSpPr>
          <p:cNvPr id="201" name="Google Shape;201;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202" name="Shape 202"/>
        <p:cNvGrpSpPr/>
        <p:nvPr/>
      </p:nvGrpSpPr>
      <p:grpSpPr>
        <a:xfrm>
          <a:off x="0" y="0"/>
          <a:ext cx="0" cy="0"/>
          <a:chOff x="0" y="0"/>
          <a:chExt cx="0" cy="0"/>
        </a:xfrm>
      </p:grpSpPr>
      <p:sp>
        <p:nvSpPr>
          <p:cNvPr id="203" name="Google Shape;203;p30"/>
          <p:cNvSpPr txBox="1"/>
          <p:nvPr>
            <p:ph type="title"/>
          </p:nvPr>
        </p:nvSpPr>
        <p:spPr>
          <a:xfrm>
            <a:off x="716775" y="510900"/>
            <a:ext cx="77106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solidFill>
                  <a:schemeClr val="lt1"/>
                </a:solidFill>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p:txBody>
      </p:sp>
      <p:sp>
        <p:nvSpPr>
          <p:cNvPr id="204" name="Google Shape;204;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mt="28000"/>
          </a:blip>
          <a:srcRect b="3399" l="0" r="832" t="0"/>
          <a:stretch/>
        </p:blipFill>
        <p:spPr>
          <a:xfrm>
            <a:off x="-100" y="-9525"/>
            <a:ext cx="9144000" cy="5143500"/>
          </a:xfrm>
          <a:prstGeom prst="rect">
            <a:avLst/>
          </a:prstGeom>
          <a:noFill/>
          <a:ln>
            <a:noFill/>
          </a:ln>
        </p:spPr>
      </p:pic>
      <p:sp>
        <p:nvSpPr>
          <p:cNvPr id="22" name="Google Shape;22;p4"/>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
          <p:cNvSpPr txBox="1"/>
          <p:nvPr>
            <p:ph idx="2" type="title"/>
          </p:nvPr>
        </p:nvSpPr>
        <p:spPr>
          <a:xfrm>
            <a:off x="1618650" y="16332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 name="Google Shape;25;p4"/>
          <p:cNvSpPr txBox="1"/>
          <p:nvPr>
            <p:ph idx="3" type="title"/>
          </p:nvPr>
        </p:nvSpPr>
        <p:spPr>
          <a:xfrm>
            <a:off x="1618650" y="30666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4"/>
          <p:cNvSpPr txBox="1"/>
          <p:nvPr>
            <p:ph idx="4" type="title"/>
          </p:nvPr>
        </p:nvSpPr>
        <p:spPr>
          <a:xfrm>
            <a:off x="4204650" y="16332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4"/>
          <p:cNvSpPr txBox="1"/>
          <p:nvPr>
            <p:ph idx="5" type="title"/>
          </p:nvPr>
        </p:nvSpPr>
        <p:spPr>
          <a:xfrm>
            <a:off x="4204650" y="30666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4"/>
          <p:cNvSpPr txBox="1"/>
          <p:nvPr>
            <p:ph idx="6" type="title"/>
          </p:nvPr>
        </p:nvSpPr>
        <p:spPr>
          <a:xfrm>
            <a:off x="6790650" y="16332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9" name="Google Shape;29;p4"/>
          <p:cNvSpPr txBox="1"/>
          <p:nvPr>
            <p:ph idx="7" type="title"/>
          </p:nvPr>
        </p:nvSpPr>
        <p:spPr>
          <a:xfrm>
            <a:off x="6790650" y="30666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4"/>
          <p:cNvSpPr txBox="1"/>
          <p:nvPr>
            <p:ph idx="1" type="subTitle"/>
          </p:nvPr>
        </p:nvSpPr>
        <p:spPr>
          <a:xfrm>
            <a:off x="720000" y="2187625"/>
            <a:ext cx="2532000" cy="75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 name="Google Shape;31;p4"/>
          <p:cNvSpPr txBox="1"/>
          <p:nvPr>
            <p:ph idx="8" type="subTitle"/>
          </p:nvPr>
        </p:nvSpPr>
        <p:spPr>
          <a:xfrm>
            <a:off x="3306000" y="2187625"/>
            <a:ext cx="2532000" cy="75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 name="Google Shape;32;p4"/>
          <p:cNvSpPr txBox="1"/>
          <p:nvPr>
            <p:ph idx="9" type="subTitle"/>
          </p:nvPr>
        </p:nvSpPr>
        <p:spPr>
          <a:xfrm>
            <a:off x="5892000" y="2187625"/>
            <a:ext cx="2532000" cy="75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 name="Google Shape;33;p4"/>
          <p:cNvSpPr txBox="1"/>
          <p:nvPr>
            <p:ph idx="13" type="subTitle"/>
          </p:nvPr>
        </p:nvSpPr>
        <p:spPr>
          <a:xfrm>
            <a:off x="720000" y="3621100"/>
            <a:ext cx="2532000" cy="75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 name="Google Shape;34;p4"/>
          <p:cNvSpPr txBox="1"/>
          <p:nvPr>
            <p:ph idx="14" type="subTitle"/>
          </p:nvPr>
        </p:nvSpPr>
        <p:spPr>
          <a:xfrm>
            <a:off x="3306000" y="3621100"/>
            <a:ext cx="2532000" cy="75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4"/>
          <p:cNvSpPr txBox="1"/>
          <p:nvPr>
            <p:ph idx="15" type="subTitle"/>
          </p:nvPr>
        </p:nvSpPr>
        <p:spPr>
          <a:xfrm>
            <a:off x="5892000" y="3621100"/>
            <a:ext cx="2532000" cy="75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 name="Google Shape;36;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7" name="Shape 37"/>
        <p:cNvGrpSpPr/>
        <p:nvPr/>
      </p:nvGrpSpPr>
      <p:grpSpPr>
        <a:xfrm>
          <a:off x="0" y="0"/>
          <a:ext cx="0" cy="0"/>
          <a:chOff x="0" y="0"/>
          <a:chExt cx="0" cy="0"/>
        </a:xfrm>
      </p:grpSpPr>
      <p:cxnSp>
        <p:nvCxnSpPr>
          <p:cNvPr id="38" name="Google Shape;38;p5"/>
          <p:cNvCxnSpPr/>
          <p:nvPr/>
        </p:nvCxnSpPr>
        <p:spPr>
          <a:xfrm>
            <a:off x="945630" y="0"/>
            <a:ext cx="0" cy="5143500"/>
          </a:xfrm>
          <a:prstGeom prst="straightConnector1">
            <a:avLst/>
          </a:prstGeom>
          <a:noFill/>
          <a:ln cap="flat" cmpd="sng" w="9525">
            <a:solidFill>
              <a:schemeClr val="accent5"/>
            </a:solidFill>
            <a:prstDash val="solid"/>
            <a:round/>
            <a:headEnd len="sm" w="sm" type="none"/>
            <a:tailEnd len="sm" w="sm" type="none"/>
          </a:ln>
        </p:spPr>
      </p:cxnSp>
      <p:sp>
        <p:nvSpPr>
          <p:cNvPr id="39" name="Google Shape;39;p5"/>
          <p:cNvSpPr/>
          <p:nvPr/>
        </p:nvSpPr>
        <p:spPr>
          <a:xfrm>
            <a:off x="638325" y="2267417"/>
            <a:ext cx="614400" cy="6144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txBox="1"/>
          <p:nvPr>
            <p:ph idx="1" type="body"/>
          </p:nvPr>
        </p:nvSpPr>
        <p:spPr>
          <a:xfrm>
            <a:off x="1633225" y="2161800"/>
            <a:ext cx="6700500" cy="819900"/>
          </a:xfrm>
          <a:prstGeom prst="rect">
            <a:avLst/>
          </a:prstGeom>
          <a:noFill/>
          <a:ln>
            <a:noFill/>
          </a:ln>
        </p:spPr>
        <p:txBody>
          <a:bodyPr anchorCtr="0" anchor="ctr" bIns="91425" lIns="91425" spcFirstLastPara="1" rIns="91425" wrap="square" tIns="91425">
            <a:noAutofit/>
          </a:bodyPr>
          <a:lstStyle>
            <a:lvl1pPr indent="-406400" lvl="0" marL="457200" algn="l">
              <a:lnSpc>
                <a:spcPct val="115000"/>
              </a:lnSpc>
              <a:spcBef>
                <a:spcPts val="0"/>
              </a:spcBef>
              <a:spcAft>
                <a:spcPts val="0"/>
              </a:spcAft>
              <a:buSzPts val="2800"/>
              <a:buChar char="●"/>
              <a:defRPr i="1" sz="2800">
                <a:solidFill>
                  <a:schemeClr val="accent1"/>
                </a:solidFill>
              </a:defRPr>
            </a:lvl1pPr>
            <a:lvl2pPr indent="-406400" lvl="1" marL="914400" algn="l">
              <a:lnSpc>
                <a:spcPct val="115000"/>
              </a:lnSpc>
              <a:spcBef>
                <a:spcPts val="0"/>
              </a:spcBef>
              <a:spcAft>
                <a:spcPts val="0"/>
              </a:spcAft>
              <a:buSzPts val="2800"/>
              <a:buChar char="○"/>
              <a:defRPr i="1" sz="2800">
                <a:solidFill>
                  <a:schemeClr val="accent1"/>
                </a:solidFill>
              </a:defRPr>
            </a:lvl2pPr>
            <a:lvl3pPr indent="-406400" lvl="2" marL="1371600" algn="l">
              <a:lnSpc>
                <a:spcPct val="115000"/>
              </a:lnSpc>
              <a:spcBef>
                <a:spcPts val="0"/>
              </a:spcBef>
              <a:spcAft>
                <a:spcPts val="0"/>
              </a:spcAft>
              <a:buSzPts val="2800"/>
              <a:buChar char="■"/>
              <a:defRPr i="1" sz="2800">
                <a:solidFill>
                  <a:schemeClr val="accent1"/>
                </a:solidFill>
              </a:defRPr>
            </a:lvl3pPr>
            <a:lvl4pPr indent="-406400" lvl="3" marL="1828800" algn="l">
              <a:lnSpc>
                <a:spcPct val="115000"/>
              </a:lnSpc>
              <a:spcBef>
                <a:spcPts val="0"/>
              </a:spcBef>
              <a:spcAft>
                <a:spcPts val="0"/>
              </a:spcAft>
              <a:buClr>
                <a:schemeClr val="accent1"/>
              </a:buClr>
              <a:buSzPts val="2800"/>
              <a:buChar char="●"/>
              <a:defRPr i="1" sz="2800">
                <a:solidFill>
                  <a:schemeClr val="accent1"/>
                </a:solidFill>
              </a:defRPr>
            </a:lvl4pPr>
            <a:lvl5pPr indent="-406400" lvl="4" marL="2286000" algn="l">
              <a:lnSpc>
                <a:spcPct val="115000"/>
              </a:lnSpc>
              <a:spcBef>
                <a:spcPts val="0"/>
              </a:spcBef>
              <a:spcAft>
                <a:spcPts val="0"/>
              </a:spcAft>
              <a:buClr>
                <a:schemeClr val="accent1"/>
              </a:buClr>
              <a:buSzPts val="2800"/>
              <a:buChar char="○"/>
              <a:defRPr i="1" sz="2800">
                <a:solidFill>
                  <a:schemeClr val="accent1"/>
                </a:solidFill>
              </a:defRPr>
            </a:lvl5pPr>
            <a:lvl6pPr indent="-406400" lvl="5" marL="2743200" algn="l">
              <a:lnSpc>
                <a:spcPct val="115000"/>
              </a:lnSpc>
              <a:spcBef>
                <a:spcPts val="0"/>
              </a:spcBef>
              <a:spcAft>
                <a:spcPts val="0"/>
              </a:spcAft>
              <a:buClr>
                <a:schemeClr val="accent1"/>
              </a:buClr>
              <a:buSzPts val="2800"/>
              <a:buChar char="■"/>
              <a:defRPr i="1" sz="2800">
                <a:solidFill>
                  <a:schemeClr val="accent1"/>
                </a:solidFill>
              </a:defRPr>
            </a:lvl6pPr>
            <a:lvl7pPr indent="-406400" lvl="6" marL="3200400" algn="l">
              <a:lnSpc>
                <a:spcPct val="115000"/>
              </a:lnSpc>
              <a:spcBef>
                <a:spcPts val="0"/>
              </a:spcBef>
              <a:spcAft>
                <a:spcPts val="0"/>
              </a:spcAft>
              <a:buClr>
                <a:schemeClr val="accent1"/>
              </a:buClr>
              <a:buSzPts val="2800"/>
              <a:buChar char="●"/>
              <a:defRPr i="1" sz="2800">
                <a:solidFill>
                  <a:schemeClr val="accent1"/>
                </a:solidFill>
              </a:defRPr>
            </a:lvl7pPr>
            <a:lvl8pPr indent="-406400" lvl="7" marL="3657600" algn="l">
              <a:lnSpc>
                <a:spcPct val="115000"/>
              </a:lnSpc>
              <a:spcBef>
                <a:spcPts val="0"/>
              </a:spcBef>
              <a:spcAft>
                <a:spcPts val="0"/>
              </a:spcAft>
              <a:buClr>
                <a:schemeClr val="accent1"/>
              </a:buClr>
              <a:buSzPts val="2800"/>
              <a:buChar char="○"/>
              <a:defRPr i="1" sz="2800">
                <a:solidFill>
                  <a:schemeClr val="accent1"/>
                </a:solidFill>
              </a:defRPr>
            </a:lvl8pPr>
            <a:lvl9pPr indent="-406400" lvl="8" marL="4114800" algn="l">
              <a:lnSpc>
                <a:spcPct val="115000"/>
              </a:lnSpc>
              <a:spcBef>
                <a:spcPts val="0"/>
              </a:spcBef>
              <a:spcAft>
                <a:spcPts val="0"/>
              </a:spcAft>
              <a:buClr>
                <a:schemeClr val="accent1"/>
              </a:buClr>
              <a:buSzPts val="2800"/>
              <a:buChar char="■"/>
              <a:defRPr i="1" sz="2800">
                <a:solidFill>
                  <a:schemeClr val="accent1"/>
                </a:solidFill>
              </a:defRPr>
            </a:lvl9pPr>
          </a:lstStyle>
          <a:p/>
        </p:txBody>
      </p:sp>
      <p:sp>
        <p:nvSpPr>
          <p:cNvPr id="41" name="Google Shape;41;p5"/>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accent1"/>
                </a:solidFill>
                <a:latin typeface="Quicksand"/>
                <a:ea typeface="Quicksand"/>
                <a:cs typeface="Quicksand"/>
                <a:sym typeface="Quicksand"/>
              </a:rPr>
              <a:t>“</a:t>
            </a:r>
            <a:endParaRPr b="1" i="0" sz="4800" u="none" cap="none" strike="noStrike">
              <a:solidFill>
                <a:schemeClr val="accent1"/>
              </a:solidFill>
              <a:latin typeface="Quicksand"/>
              <a:ea typeface="Quicksand"/>
              <a:cs typeface="Quicksand"/>
              <a:sym typeface="Quicksand"/>
            </a:endParaRPr>
          </a:p>
        </p:txBody>
      </p:sp>
      <p:sp>
        <p:nvSpPr>
          <p:cNvPr id="42" name="Google Shape;42;p5"/>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39C0BA"/>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lt1"/>
        </a:solidFill>
      </p:bgPr>
    </p:bg>
    <p:spTree>
      <p:nvGrpSpPr>
        <p:cNvPr id="43" name="Shape 43"/>
        <p:cNvGrpSpPr/>
        <p:nvPr/>
      </p:nvGrpSpPr>
      <p:grpSpPr>
        <a:xfrm>
          <a:off x="0" y="0"/>
          <a:ext cx="0" cy="0"/>
          <a:chOff x="0" y="0"/>
          <a:chExt cx="0" cy="0"/>
        </a:xfrm>
      </p:grpSpPr>
      <p:pic>
        <p:nvPicPr>
          <p:cNvPr id="44" name="Google Shape;44;p6"/>
          <p:cNvPicPr preferRelativeResize="0"/>
          <p:nvPr/>
        </p:nvPicPr>
        <p:blipFill rotWithShape="1">
          <a:blip r:embed="rId2">
            <a:alphaModFix amt="28000"/>
          </a:blip>
          <a:srcRect b="3399" l="831" r="0" t="0"/>
          <a:stretch/>
        </p:blipFill>
        <p:spPr>
          <a:xfrm>
            <a:off x="-100" y="66675"/>
            <a:ext cx="9144000" cy="5143500"/>
          </a:xfrm>
          <a:prstGeom prst="rect">
            <a:avLst/>
          </a:prstGeom>
          <a:noFill/>
          <a:ln>
            <a:noFill/>
          </a:ln>
        </p:spPr>
      </p:pic>
      <p:sp>
        <p:nvSpPr>
          <p:cNvPr id="45" name="Google Shape;45;p6"/>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txBox="1"/>
          <p:nvPr>
            <p:ph idx="1" type="subTitle"/>
          </p:nvPr>
        </p:nvSpPr>
        <p:spPr>
          <a:xfrm>
            <a:off x="796199" y="2931271"/>
            <a:ext cx="2305500" cy="158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7" name="Google Shape;47;p6"/>
          <p:cNvSpPr txBox="1"/>
          <p:nvPr>
            <p:ph idx="2" type="subTitle"/>
          </p:nvPr>
        </p:nvSpPr>
        <p:spPr>
          <a:xfrm>
            <a:off x="3419248" y="2931271"/>
            <a:ext cx="2305500" cy="158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8" name="Google Shape;48;p6"/>
          <p:cNvSpPr txBox="1"/>
          <p:nvPr>
            <p:ph idx="3" type="subTitle"/>
          </p:nvPr>
        </p:nvSpPr>
        <p:spPr>
          <a:xfrm>
            <a:off x="6042301" y="2931271"/>
            <a:ext cx="2305500" cy="158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9" name="Google Shape;49;p6"/>
          <p:cNvSpPr txBox="1"/>
          <p:nvPr>
            <p:ph idx="4" type="subTitle"/>
          </p:nvPr>
        </p:nvSpPr>
        <p:spPr>
          <a:xfrm>
            <a:off x="796199" y="2386925"/>
            <a:ext cx="23055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 name="Google Shape;50;p6"/>
          <p:cNvSpPr txBox="1"/>
          <p:nvPr>
            <p:ph idx="5" type="subTitle"/>
          </p:nvPr>
        </p:nvSpPr>
        <p:spPr>
          <a:xfrm>
            <a:off x="3419252" y="2386925"/>
            <a:ext cx="23055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 name="Google Shape;51;p6"/>
          <p:cNvSpPr txBox="1"/>
          <p:nvPr>
            <p:ph idx="6" type="subTitle"/>
          </p:nvPr>
        </p:nvSpPr>
        <p:spPr>
          <a:xfrm>
            <a:off x="6042301" y="2386925"/>
            <a:ext cx="23055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 name="Google Shape;52;p6"/>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6"/>
          <p:cNvSpPr/>
          <p:nvPr>
            <p:ph idx="7" type="pic"/>
          </p:nvPr>
        </p:nvSpPr>
        <p:spPr>
          <a:xfrm>
            <a:off x="796200" y="1509050"/>
            <a:ext cx="2305500" cy="876300"/>
          </a:xfrm>
          <a:prstGeom prst="rect">
            <a:avLst/>
          </a:prstGeom>
          <a:noFill/>
          <a:ln>
            <a:noFill/>
          </a:ln>
        </p:spPr>
      </p:sp>
      <p:sp>
        <p:nvSpPr>
          <p:cNvPr id="54" name="Google Shape;54;p6"/>
          <p:cNvSpPr/>
          <p:nvPr>
            <p:ph idx="8" type="pic"/>
          </p:nvPr>
        </p:nvSpPr>
        <p:spPr>
          <a:xfrm>
            <a:off x="3419250" y="1509050"/>
            <a:ext cx="2305500" cy="876300"/>
          </a:xfrm>
          <a:prstGeom prst="rect">
            <a:avLst/>
          </a:prstGeom>
          <a:noFill/>
          <a:ln>
            <a:noFill/>
          </a:ln>
        </p:spPr>
      </p:sp>
      <p:sp>
        <p:nvSpPr>
          <p:cNvPr id="55" name="Google Shape;55;p6"/>
          <p:cNvSpPr/>
          <p:nvPr>
            <p:ph idx="9" type="pic"/>
          </p:nvPr>
        </p:nvSpPr>
        <p:spPr>
          <a:xfrm>
            <a:off x="6042301" y="1509050"/>
            <a:ext cx="2305500" cy="876300"/>
          </a:xfrm>
          <a:prstGeom prst="rect">
            <a:avLst/>
          </a:prstGeom>
          <a:noFill/>
          <a:ln>
            <a:noFill/>
          </a:ln>
        </p:spPr>
      </p:sp>
      <p:sp>
        <p:nvSpPr>
          <p:cNvPr id="56" name="Google Shape;56;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59" name="Google Shape;59;p7"/>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ph idx="1" type="subTitle"/>
          </p:nvPr>
        </p:nvSpPr>
        <p:spPr>
          <a:xfrm>
            <a:off x="5151737" y="2936100"/>
            <a:ext cx="25056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0"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7"/>
          <p:cNvSpPr txBox="1"/>
          <p:nvPr>
            <p:ph idx="2" type="subTitle"/>
          </p:nvPr>
        </p:nvSpPr>
        <p:spPr>
          <a:xfrm>
            <a:off x="1486663" y="2936100"/>
            <a:ext cx="25056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0"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7"/>
          <p:cNvSpPr txBox="1"/>
          <p:nvPr>
            <p:ph idx="3" type="subTitle"/>
          </p:nvPr>
        </p:nvSpPr>
        <p:spPr>
          <a:xfrm>
            <a:off x="1486663" y="2385351"/>
            <a:ext cx="2505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 name="Google Shape;63;p7"/>
          <p:cNvSpPr txBox="1"/>
          <p:nvPr>
            <p:ph idx="4" type="subTitle"/>
          </p:nvPr>
        </p:nvSpPr>
        <p:spPr>
          <a:xfrm>
            <a:off x="5151738" y="2385351"/>
            <a:ext cx="2505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 name="Google Shape;64;p7"/>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7"/>
          <p:cNvSpPr/>
          <p:nvPr>
            <p:ph idx="5" type="pic"/>
          </p:nvPr>
        </p:nvSpPr>
        <p:spPr>
          <a:xfrm>
            <a:off x="1486663" y="1509050"/>
            <a:ext cx="2505600" cy="876300"/>
          </a:xfrm>
          <a:prstGeom prst="rect">
            <a:avLst/>
          </a:prstGeom>
          <a:noFill/>
          <a:ln>
            <a:noFill/>
          </a:ln>
        </p:spPr>
      </p:sp>
      <p:sp>
        <p:nvSpPr>
          <p:cNvPr id="66" name="Google Shape;66;p7"/>
          <p:cNvSpPr/>
          <p:nvPr>
            <p:ph idx="6" type="pic"/>
          </p:nvPr>
        </p:nvSpPr>
        <p:spPr>
          <a:xfrm>
            <a:off x="5151738" y="1509050"/>
            <a:ext cx="2505600" cy="876300"/>
          </a:xfrm>
          <a:prstGeom prst="rect">
            <a:avLst/>
          </a:prstGeom>
          <a:noFill/>
          <a:ln>
            <a:noFill/>
          </a:ln>
        </p:spPr>
      </p:sp>
      <p:sp>
        <p:nvSpPr>
          <p:cNvPr id="67" name="Google Shape;67;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bg>
      <p:bgPr>
        <a:solidFill>
          <a:schemeClr val="lt1"/>
        </a:solidFill>
      </p:bgPr>
    </p:bg>
    <p:spTree>
      <p:nvGrpSpPr>
        <p:cNvPr id="68" name="Shape 68"/>
        <p:cNvGrpSpPr/>
        <p:nvPr/>
      </p:nvGrpSpPr>
      <p:grpSpPr>
        <a:xfrm>
          <a:off x="0" y="0"/>
          <a:ext cx="0" cy="0"/>
          <a:chOff x="0" y="0"/>
          <a:chExt cx="0" cy="0"/>
        </a:xfrm>
      </p:grpSpPr>
      <p:pic>
        <p:nvPicPr>
          <p:cNvPr id="69" name="Google Shape;69;p8"/>
          <p:cNvPicPr preferRelativeResize="0"/>
          <p:nvPr/>
        </p:nvPicPr>
        <p:blipFill rotWithShape="1">
          <a:blip r:embed="rId2">
            <a:alphaModFix amt="28000"/>
          </a:blip>
          <a:srcRect b="3399" l="831" r="0" t="0"/>
          <a:stretch/>
        </p:blipFill>
        <p:spPr>
          <a:xfrm flipH="1" rot="10800000">
            <a:off x="-100" y="-9525"/>
            <a:ext cx="9144000" cy="5143500"/>
          </a:xfrm>
          <a:prstGeom prst="rect">
            <a:avLst/>
          </a:prstGeom>
          <a:noFill/>
          <a:ln>
            <a:noFill/>
          </a:ln>
        </p:spPr>
      </p:pic>
      <p:sp>
        <p:nvSpPr>
          <p:cNvPr id="70" name="Google Shape;70;p8"/>
          <p:cNvSpPr/>
          <p:nvPr/>
        </p:nvSpPr>
        <p:spPr>
          <a:xfrm flipH="1" rot="10800000">
            <a:off x="447750" y="36195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8"/>
          <p:cNvSpPr txBox="1"/>
          <p:nvPr>
            <p:ph idx="1" type="subTitle"/>
          </p:nvPr>
        </p:nvSpPr>
        <p:spPr>
          <a:xfrm>
            <a:off x="1088024" y="1743740"/>
            <a:ext cx="3314400" cy="117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8"/>
          <p:cNvSpPr txBox="1"/>
          <p:nvPr>
            <p:ph idx="2" type="subTitle"/>
          </p:nvPr>
        </p:nvSpPr>
        <p:spPr>
          <a:xfrm>
            <a:off x="4914476" y="1743740"/>
            <a:ext cx="3314400" cy="117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8"/>
          <p:cNvSpPr txBox="1"/>
          <p:nvPr>
            <p:ph idx="3" type="subTitle"/>
          </p:nvPr>
        </p:nvSpPr>
        <p:spPr>
          <a:xfrm>
            <a:off x="1088024" y="3352628"/>
            <a:ext cx="3314400" cy="116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8"/>
          <p:cNvSpPr txBox="1"/>
          <p:nvPr>
            <p:ph idx="4" type="subTitle"/>
          </p:nvPr>
        </p:nvSpPr>
        <p:spPr>
          <a:xfrm>
            <a:off x="4914475" y="3352628"/>
            <a:ext cx="3314400" cy="116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8"/>
          <p:cNvSpPr txBox="1"/>
          <p:nvPr>
            <p:ph idx="5" type="subTitle"/>
          </p:nvPr>
        </p:nvSpPr>
        <p:spPr>
          <a:xfrm>
            <a:off x="1088024" y="1274089"/>
            <a:ext cx="3314400" cy="47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 name="Google Shape;77;p8"/>
          <p:cNvSpPr txBox="1"/>
          <p:nvPr>
            <p:ph idx="6" type="subTitle"/>
          </p:nvPr>
        </p:nvSpPr>
        <p:spPr>
          <a:xfrm>
            <a:off x="1088024" y="2885814"/>
            <a:ext cx="3314400" cy="47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 name="Google Shape;78;p8"/>
          <p:cNvSpPr txBox="1"/>
          <p:nvPr>
            <p:ph idx="7" type="subTitle"/>
          </p:nvPr>
        </p:nvSpPr>
        <p:spPr>
          <a:xfrm>
            <a:off x="4914449" y="1274089"/>
            <a:ext cx="3314400" cy="47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 name="Google Shape;79;p8"/>
          <p:cNvSpPr txBox="1"/>
          <p:nvPr>
            <p:ph idx="8" type="subTitle"/>
          </p:nvPr>
        </p:nvSpPr>
        <p:spPr>
          <a:xfrm>
            <a:off x="4914448" y="2885814"/>
            <a:ext cx="3314400" cy="47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0" name="Google Shape;80;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81" name="Shape 81"/>
        <p:cNvGrpSpPr/>
        <p:nvPr/>
      </p:nvGrpSpPr>
      <p:grpSpPr>
        <a:xfrm>
          <a:off x="0" y="0"/>
          <a:ext cx="0" cy="0"/>
          <a:chOff x="0" y="0"/>
          <a:chExt cx="0" cy="0"/>
        </a:xfrm>
      </p:grpSpPr>
      <p:pic>
        <p:nvPicPr>
          <p:cNvPr id="82" name="Google Shape;82;p9"/>
          <p:cNvPicPr preferRelativeResize="0"/>
          <p:nvPr/>
        </p:nvPicPr>
        <p:blipFill rotWithShape="1">
          <a:blip r:embed="rId2">
            <a:alphaModFix amt="28000"/>
          </a:blip>
          <a:srcRect b="5921" l="5619" r="56047" t="33705"/>
          <a:stretch/>
        </p:blipFill>
        <p:spPr>
          <a:xfrm flipH="1">
            <a:off x="5638798" y="2133600"/>
            <a:ext cx="3505200" cy="3105151"/>
          </a:xfrm>
          <a:prstGeom prst="rect">
            <a:avLst/>
          </a:prstGeom>
          <a:noFill/>
          <a:ln>
            <a:noFill/>
          </a:ln>
        </p:spPr>
      </p:pic>
      <p:pic>
        <p:nvPicPr>
          <p:cNvPr id="83" name="Google Shape;83;p9"/>
          <p:cNvPicPr preferRelativeResize="0"/>
          <p:nvPr/>
        </p:nvPicPr>
        <p:blipFill rotWithShape="1">
          <a:blip r:embed="rId2">
            <a:alphaModFix amt="28000"/>
          </a:blip>
          <a:srcRect b="6752" l="42908" r="27507" t="33702"/>
          <a:stretch/>
        </p:blipFill>
        <p:spPr>
          <a:xfrm flipH="1">
            <a:off x="0" y="2176200"/>
            <a:ext cx="2705098" cy="3062551"/>
          </a:xfrm>
          <a:prstGeom prst="rect">
            <a:avLst/>
          </a:prstGeom>
          <a:noFill/>
          <a:ln>
            <a:noFill/>
          </a:ln>
        </p:spPr>
      </p:pic>
      <p:sp>
        <p:nvSpPr>
          <p:cNvPr id="84" name="Google Shape;84;p9"/>
          <p:cNvSpPr txBox="1"/>
          <p:nvPr>
            <p:ph hasCustomPrompt="1" type="title"/>
          </p:nvPr>
        </p:nvSpPr>
        <p:spPr>
          <a:xfrm>
            <a:off x="1284000" y="2628900"/>
            <a:ext cx="6576000" cy="138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5" name="Google Shape;85;p9"/>
          <p:cNvSpPr txBox="1"/>
          <p:nvPr>
            <p:ph idx="1" type="subTitle"/>
          </p:nvPr>
        </p:nvSpPr>
        <p:spPr>
          <a:xfrm>
            <a:off x="1284000" y="4006725"/>
            <a:ext cx="6576000" cy="4971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6" name="Google Shape;86;p9"/>
          <p:cNvSpPr/>
          <p:nvPr>
            <p:ph idx="2" type="pic"/>
          </p:nvPr>
        </p:nvSpPr>
        <p:spPr>
          <a:xfrm>
            <a:off x="0" y="0"/>
            <a:ext cx="9144000" cy="2176200"/>
          </a:xfrm>
          <a:prstGeom prst="rect">
            <a:avLst/>
          </a:prstGeom>
          <a:noFill/>
          <a:ln>
            <a:noFill/>
          </a:ln>
        </p:spPr>
      </p:sp>
      <p:sp>
        <p:nvSpPr>
          <p:cNvPr id="87" name="Google Shape;87;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bg>
      <p:bgPr>
        <a:solidFill>
          <a:schemeClr val="lt1"/>
        </a:solidFill>
      </p:bgPr>
    </p:bg>
    <p:spTree>
      <p:nvGrpSpPr>
        <p:cNvPr id="88" name="Shape 88"/>
        <p:cNvGrpSpPr/>
        <p:nvPr/>
      </p:nvGrpSpPr>
      <p:grpSpPr>
        <a:xfrm>
          <a:off x="0" y="0"/>
          <a:ext cx="0" cy="0"/>
          <a:chOff x="0" y="0"/>
          <a:chExt cx="0" cy="0"/>
        </a:xfrm>
      </p:grpSpPr>
      <p:pic>
        <p:nvPicPr>
          <p:cNvPr id="89" name="Google Shape;89;p10"/>
          <p:cNvPicPr preferRelativeResize="0"/>
          <p:nvPr/>
        </p:nvPicPr>
        <p:blipFill rotWithShape="1">
          <a:blip r:embed="rId2">
            <a:alphaModFix amt="28000"/>
          </a:blip>
          <a:srcRect b="3399" l="0" r="832" t="0"/>
          <a:stretch/>
        </p:blipFill>
        <p:spPr>
          <a:xfrm rot="10800000">
            <a:off x="-100" y="-9525"/>
            <a:ext cx="9144000" cy="5143500"/>
          </a:xfrm>
          <a:prstGeom prst="rect">
            <a:avLst/>
          </a:prstGeom>
          <a:noFill/>
          <a:ln>
            <a:noFill/>
          </a:ln>
        </p:spPr>
      </p:pic>
      <p:sp>
        <p:nvSpPr>
          <p:cNvPr id="90" name="Google Shape;90;p10"/>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0"/>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1pPr>
            <a:lvl2pPr lvl="1"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2pPr>
            <a:lvl3pPr lvl="2"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3pPr>
            <a:lvl4pPr lvl="3"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4pPr>
            <a:lvl5pPr lvl="4"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5pPr>
            <a:lvl6pPr lvl="5"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6pPr>
            <a:lvl7pPr lvl="6"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7pPr>
            <a:lvl8pPr lvl="7"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8pPr>
            <a:lvl9pPr lvl="8" marR="0" rtl="0" algn="l">
              <a:lnSpc>
                <a:spcPct val="100000"/>
              </a:lnSpc>
              <a:spcBef>
                <a:spcPts val="0"/>
              </a:spcBef>
              <a:spcAft>
                <a:spcPts val="0"/>
              </a:spcAft>
              <a:buClr>
                <a:schemeClr val="dk1"/>
              </a:buClr>
              <a:buSzPts val="2800"/>
              <a:buFont typeface="Doppio One"/>
              <a:buNone/>
              <a:defRPr b="1" i="0" sz="2800" u="none" cap="none" strike="noStrike">
                <a:solidFill>
                  <a:schemeClr val="dk1"/>
                </a:solidFill>
                <a:latin typeface="Doppio One"/>
                <a:ea typeface="Doppio One"/>
                <a:cs typeface="Doppio One"/>
                <a:sym typeface="Doppio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Encode Sans"/>
              <a:buChar char="●"/>
              <a:defRPr b="0" i="0" sz="1800" u="none" cap="none" strike="noStrike">
                <a:solidFill>
                  <a:schemeClr val="dk1"/>
                </a:solidFill>
                <a:latin typeface="Encode Sans"/>
                <a:ea typeface="Encode Sans"/>
                <a:cs typeface="Encode Sans"/>
                <a:sym typeface="Encode Sans"/>
              </a:defRPr>
            </a:lvl1pPr>
            <a:lvl2pPr indent="-317500" lvl="1" marL="914400" marR="0" rtl="0" algn="l">
              <a:lnSpc>
                <a:spcPct val="115000"/>
              </a:lnSpc>
              <a:spcBef>
                <a:spcPts val="0"/>
              </a:spcBef>
              <a:spcAft>
                <a:spcPts val="0"/>
              </a:spcAft>
              <a:buClr>
                <a:schemeClr val="dk1"/>
              </a:buClr>
              <a:buSzPts val="1400"/>
              <a:buFont typeface="Encode Sans"/>
              <a:buChar char="○"/>
              <a:defRPr b="0" i="0" sz="1400" u="none" cap="none" strike="noStrike">
                <a:solidFill>
                  <a:schemeClr val="dk1"/>
                </a:solidFill>
                <a:latin typeface="Encode Sans"/>
                <a:ea typeface="Encode Sans"/>
                <a:cs typeface="Encode Sans"/>
                <a:sym typeface="Encode Sans"/>
              </a:defRPr>
            </a:lvl2pPr>
            <a:lvl3pPr indent="-317500" lvl="2" marL="1371600" marR="0" rtl="0" algn="l">
              <a:lnSpc>
                <a:spcPct val="115000"/>
              </a:lnSpc>
              <a:spcBef>
                <a:spcPts val="0"/>
              </a:spcBef>
              <a:spcAft>
                <a:spcPts val="0"/>
              </a:spcAft>
              <a:buClr>
                <a:schemeClr val="dk1"/>
              </a:buClr>
              <a:buSzPts val="1400"/>
              <a:buFont typeface="Encode Sans"/>
              <a:buChar char="■"/>
              <a:defRPr b="0" i="0" sz="1400" u="none" cap="none" strike="noStrike">
                <a:solidFill>
                  <a:schemeClr val="dk1"/>
                </a:solidFill>
                <a:latin typeface="Encode Sans"/>
                <a:ea typeface="Encode Sans"/>
                <a:cs typeface="Encode Sans"/>
                <a:sym typeface="Encode Sans"/>
              </a:defRPr>
            </a:lvl3pPr>
            <a:lvl4pPr indent="-317500" lvl="3" marL="1828800" marR="0" rtl="0" algn="l">
              <a:lnSpc>
                <a:spcPct val="115000"/>
              </a:lnSpc>
              <a:spcBef>
                <a:spcPts val="0"/>
              </a:spcBef>
              <a:spcAft>
                <a:spcPts val="0"/>
              </a:spcAft>
              <a:buClr>
                <a:schemeClr val="dk1"/>
              </a:buClr>
              <a:buSzPts val="1400"/>
              <a:buFont typeface="Encode Sans"/>
              <a:buChar char="●"/>
              <a:defRPr b="0" i="0" sz="1400" u="none" cap="none" strike="noStrike">
                <a:solidFill>
                  <a:schemeClr val="dk1"/>
                </a:solidFill>
                <a:latin typeface="Encode Sans"/>
                <a:ea typeface="Encode Sans"/>
                <a:cs typeface="Encode Sans"/>
                <a:sym typeface="Encode Sans"/>
              </a:defRPr>
            </a:lvl4pPr>
            <a:lvl5pPr indent="-317500" lvl="4" marL="2286000" marR="0" rtl="0" algn="l">
              <a:lnSpc>
                <a:spcPct val="115000"/>
              </a:lnSpc>
              <a:spcBef>
                <a:spcPts val="0"/>
              </a:spcBef>
              <a:spcAft>
                <a:spcPts val="0"/>
              </a:spcAft>
              <a:buClr>
                <a:schemeClr val="dk1"/>
              </a:buClr>
              <a:buSzPts val="1400"/>
              <a:buFont typeface="Encode Sans"/>
              <a:buChar char="○"/>
              <a:defRPr b="0" i="0" sz="1400" u="none" cap="none" strike="noStrike">
                <a:solidFill>
                  <a:schemeClr val="dk1"/>
                </a:solidFill>
                <a:latin typeface="Encode Sans"/>
                <a:ea typeface="Encode Sans"/>
                <a:cs typeface="Encode Sans"/>
                <a:sym typeface="Encode Sans"/>
              </a:defRPr>
            </a:lvl5pPr>
            <a:lvl6pPr indent="-317500" lvl="5" marL="2743200" marR="0" rtl="0" algn="l">
              <a:lnSpc>
                <a:spcPct val="115000"/>
              </a:lnSpc>
              <a:spcBef>
                <a:spcPts val="0"/>
              </a:spcBef>
              <a:spcAft>
                <a:spcPts val="0"/>
              </a:spcAft>
              <a:buClr>
                <a:schemeClr val="dk1"/>
              </a:buClr>
              <a:buSzPts val="1400"/>
              <a:buFont typeface="Encode Sans"/>
              <a:buChar char="■"/>
              <a:defRPr b="0" i="0" sz="1400" u="none" cap="none" strike="noStrike">
                <a:solidFill>
                  <a:schemeClr val="dk1"/>
                </a:solidFill>
                <a:latin typeface="Encode Sans"/>
                <a:ea typeface="Encode Sans"/>
                <a:cs typeface="Encode Sans"/>
                <a:sym typeface="Encode Sans"/>
              </a:defRPr>
            </a:lvl6pPr>
            <a:lvl7pPr indent="-317500" lvl="6" marL="3200400" marR="0" rtl="0" algn="l">
              <a:lnSpc>
                <a:spcPct val="115000"/>
              </a:lnSpc>
              <a:spcBef>
                <a:spcPts val="0"/>
              </a:spcBef>
              <a:spcAft>
                <a:spcPts val="0"/>
              </a:spcAft>
              <a:buClr>
                <a:schemeClr val="dk1"/>
              </a:buClr>
              <a:buSzPts val="1400"/>
              <a:buFont typeface="Encode Sans"/>
              <a:buChar char="●"/>
              <a:defRPr b="0" i="0" sz="1400" u="none" cap="none" strike="noStrike">
                <a:solidFill>
                  <a:schemeClr val="dk1"/>
                </a:solidFill>
                <a:latin typeface="Encode Sans"/>
                <a:ea typeface="Encode Sans"/>
                <a:cs typeface="Encode Sans"/>
                <a:sym typeface="Encode Sans"/>
              </a:defRPr>
            </a:lvl7pPr>
            <a:lvl8pPr indent="-317500" lvl="7" marL="3657600" marR="0" rtl="0" algn="l">
              <a:lnSpc>
                <a:spcPct val="115000"/>
              </a:lnSpc>
              <a:spcBef>
                <a:spcPts val="0"/>
              </a:spcBef>
              <a:spcAft>
                <a:spcPts val="0"/>
              </a:spcAft>
              <a:buClr>
                <a:schemeClr val="dk1"/>
              </a:buClr>
              <a:buSzPts val="1400"/>
              <a:buFont typeface="Encode Sans"/>
              <a:buChar char="○"/>
              <a:defRPr b="0" i="0" sz="1400" u="none" cap="none" strike="noStrike">
                <a:solidFill>
                  <a:schemeClr val="dk1"/>
                </a:solidFill>
                <a:latin typeface="Encode Sans"/>
                <a:ea typeface="Encode Sans"/>
                <a:cs typeface="Encode Sans"/>
                <a:sym typeface="Encode Sans"/>
              </a:defRPr>
            </a:lvl8pPr>
            <a:lvl9pPr indent="-317500" lvl="8" marL="4114800" marR="0" rtl="0" algn="l">
              <a:lnSpc>
                <a:spcPct val="115000"/>
              </a:lnSpc>
              <a:spcBef>
                <a:spcPts val="0"/>
              </a:spcBef>
              <a:spcAft>
                <a:spcPts val="0"/>
              </a:spcAft>
              <a:buClr>
                <a:schemeClr val="dk1"/>
              </a:buClr>
              <a:buSzPts val="1400"/>
              <a:buFont typeface="Encode Sans"/>
              <a:buChar char="■"/>
              <a:defRPr b="0" i="0" sz="1400" u="none" cap="none" strike="noStrike">
                <a:solidFill>
                  <a:schemeClr val="dk1"/>
                </a:solidFill>
                <a:latin typeface="Encode Sans"/>
                <a:ea typeface="Encode Sans"/>
                <a:cs typeface="Encode Sans"/>
                <a:sym typeface="Encode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208" name="Shape 208"/>
        <p:cNvGrpSpPr/>
        <p:nvPr/>
      </p:nvGrpSpPr>
      <p:grpSpPr>
        <a:xfrm>
          <a:off x="0" y="0"/>
          <a:ext cx="0" cy="0"/>
          <a:chOff x="0" y="0"/>
          <a:chExt cx="0" cy="0"/>
        </a:xfrm>
      </p:grpSpPr>
      <p:sp>
        <p:nvSpPr>
          <p:cNvPr id="209" name="Google Shape;209;p31"/>
          <p:cNvSpPr txBox="1"/>
          <p:nvPr>
            <p:ph type="ctrTitle"/>
          </p:nvPr>
        </p:nvSpPr>
        <p:spPr>
          <a:xfrm>
            <a:off x="448600" y="110400"/>
            <a:ext cx="8044200" cy="2414400"/>
          </a:xfrm>
          <a:prstGeom prst="rect">
            <a:avLst/>
          </a:prstGeom>
          <a:solidFill>
            <a:schemeClr val="dk2"/>
          </a:solid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5200"/>
              <a:buNone/>
            </a:pPr>
            <a:r>
              <a:rPr lang="en" sz="3400"/>
              <a:t>Propuesta de red neuronal convolutiva para la clasificación de señales electromiográficas provenientes de movimientos de la mano.</a:t>
            </a:r>
            <a:endParaRPr b="1" sz="3400"/>
          </a:p>
        </p:txBody>
      </p:sp>
      <p:sp>
        <p:nvSpPr>
          <p:cNvPr id="210" name="Google Shape;210;p31"/>
          <p:cNvSpPr txBox="1"/>
          <p:nvPr>
            <p:ph idx="1" type="subTitle"/>
          </p:nvPr>
        </p:nvSpPr>
        <p:spPr>
          <a:xfrm>
            <a:off x="448600" y="3785975"/>
            <a:ext cx="4685400" cy="7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700">
                <a:solidFill>
                  <a:srgbClr val="FFFFFF"/>
                </a:solidFill>
                <a:latin typeface="Quicksand"/>
                <a:ea typeface="Quicksand"/>
                <a:cs typeface="Quicksand"/>
                <a:sym typeface="Quicksand"/>
              </a:rPr>
              <a:t>Nombre: Axel Aarón Luna Quiñones</a:t>
            </a:r>
            <a:endParaRPr sz="1700">
              <a:solidFill>
                <a:srgbClr val="FFFFFF"/>
              </a:solidFill>
              <a:latin typeface="Quicksand"/>
              <a:ea typeface="Quicksand"/>
              <a:cs typeface="Quicksand"/>
              <a:sym typeface="Quicksand"/>
            </a:endParaRPr>
          </a:p>
          <a:p>
            <a:pPr indent="0" lvl="0" marL="0" rtl="0" algn="l">
              <a:lnSpc>
                <a:spcPct val="100000"/>
              </a:lnSpc>
              <a:spcBef>
                <a:spcPts val="0"/>
              </a:spcBef>
              <a:spcAft>
                <a:spcPts val="0"/>
              </a:spcAft>
              <a:buSzPts val="2800"/>
              <a:buNone/>
            </a:pPr>
            <a:r>
              <a:rPr lang="en" sz="1700">
                <a:solidFill>
                  <a:srgbClr val="FFFFFF"/>
                </a:solidFill>
                <a:latin typeface="Quicksand"/>
                <a:ea typeface="Quicksand"/>
                <a:cs typeface="Quicksand"/>
                <a:sym typeface="Quicksand"/>
              </a:rPr>
              <a:t>Asesor: Dr. Marco Antonio Aceves Fernández</a:t>
            </a:r>
            <a:endParaRPr>
              <a:latin typeface="Encode Sans"/>
              <a:ea typeface="Encode Sans"/>
              <a:cs typeface="Encode Sans"/>
              <a:sym typeface="Encod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0"/>
          <p:cNvPicPr preferRelativeResize="0"/>
          <p:nvPr/>
        </p:nvPicPr>
        <p:blipFill rotWithShape="1">
          <a:blip r:embed="rId3">
            <a:alphaModFix/>
          </a:blip>
          <a:srcRect b="45814" l="0" r="0" t="14570"/>
          <a:stretch/>
        </p:blipFill>
        <p:spPr>
          <a:xfrm>
            <a:off x="0" y="0"/>
            <a:ext cx="9144000" cy="920676"/>
          </a:xfrm>
          <a:prstGeom prst="rect">
            <a:avLst/>
          </a:prstGeom>
          <a:noFill/>
          <a:ln>
            <a:noFill/>
          </a:ln>
        </p:spPr>
      </p:pic>
      <p:sp>
        <p:nvSpPr>
          <p:cNvPr id="283" name="Google Shape;283;p40"/>
          <p:cNvSpPr txBox="1"/>
          <p:nvPr/>
        </p:nvSpPr>
        <p:spPr>
          <a:xfrm>
            <a:off x="2100000" y="1324700"/>
            <a:ext cx="4944000" cy="4977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 sz="3200" u="none" cap="none" strike="noStrike">
                <a:solidFill>
                  <a:srgbClr val="FFFFFF"/>
                </a:solidFill>
                <a:latin typeface="Arial"/>
                <a:ea typeface="Arial"/>
                <a:cs typeface="Arial"/>
                <a:sym typeface="Arial"/>
              </a:rPr>
              <a:t>Antecedentes: Machine learning</a:t>
            </a:r>
            <a:endParaRPr b="0" i="0" sz="3200" u="none" cap="none" strike="noStrike">
              <a:solidFill>
                <a:srgbClr val="FFFFFF"/>
              </a:solidFill>
              <a:latin typeface="Arial"/>
              <a:ea typeface="Arial"/>
              <a:cs typeface="Arial"/>
              <a:sym typeface="Arial"/>
            </a:endParaRPr>
          </a:p>
        </p:txBody>
      </p:sp>
      <p:sp>
        <p:nvSpPr>
          <p:cNvPr id="284" name="Google Shape;284;p40"/>
          <p:cNvSpPr txBox="1"/>
          <p:nvPr/>
        </p:nvSpPr>
        <p:spPr>
          <a:xfrm>
            <a:off x="1018500" y="1822395"/>
            <a:ext cx="7107000" cy="22878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just">
              <a:lnSpc>
                <a:spcPct val="95000"/>
              </a:lnSpc>
              <a:spcBef>
                <a:spcPts val="0"/>
              </a:spcBef>
              <a:spcAft>
                <a:spcPts val="1200"/>
              </a:spcAft>
              <a:buClr>
                <a:srgbClr val="000000"/>
              </a:buClr>
              <a:buSzPct val="100000"/>
              <a:buFont typeface="Arial"/>
              <a:buNone/>
            </a:pPr>
            <a:r>
              <a:rPr b="0" i="0" lang="en" sz="2700" u="none" cap="none" strike="noStrike">
                <a:solidFill>
                  <a:srgbClr val="FFFFFF"/>
                </a:solidFill>
                <a:latin typeface="Arial"/>
                <a:ea typeface="Arial"/>
                <a:cs typeface="Arial"/>
                <a:sym typeface="Arial"/>
              </a:rPr>
              <a:t>Las redes neuronales son un algoritmo de machine learning, se basan en el funcionamiento del cerebro humano para algoritmos que imitan la forma en que aprendemos.  Son capaces de procesar grandes cantidades de datos y aprender de ellos. El objetivo de crear una red neuronal es crear inteligencia artificial que simula los cálculos del sistema nervioso humano.</a:t>
            </a:r>
            <a:endParaRPr b="0" i="0" sz="2700" u="none" cap="none" strike="noStrike">
              <a:solidFill>
                <a:srgbClr val="FFFFFF"/>
              </a:solidFill>
              <a:latin typeface="Arial"/>
              <a:ea typeface="Arial"/>
              <a:cs typeface="Arial"/>
              <a:sym typeface="Arial"/>
            </a:endParaRPr>
          </a:p>
        </p:txBody>
      </p:sp>
      <p:sp>
        <p:nvSpPr>
          <p:cNvPr id="285" name="Google Shape;285;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nvSpPr>
        <p:spPr>
          <a:xfrm>
            <a:off x="1573719" y="356925"/>
            <a:ext cx="5945100" cy="4974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 sz="3200" u="none" cap="none" strike="noStrike">
                <a:solidFill>
                  <a:srgbClr val="FFFFFF"/>
                </a:solidFill>
                <a:latin typeface="Arial"/>
                <a:ea typeface="Arial"/>
                <a:cs typeface="Arial"/>
                <a:sym typeface="Arial"/>
              </a:rPr>
              <a:t>Antecedentes: Redes neuronales</a:t>
            </a:r>
            <a:endParaRPr b="0" i="0" sz="3200" u="none" cap="none" strike="noStrike">
              <a:solidFill>
                <a:srgbClr val="FFFFFF"/>
              </a:solidFill>
              <a:latin typeface="Arial"/>
              <a:ea typeface="Arial"/>
              <a:cs typeface="Arial"/>
              <a:sym typeface="Arial"/>
            </a:endParaRPr>
          </a:p>
        </p:txBody>
      </p:sp>
      <p:sp>
        <p:nvSpPr>
          <p:cNvPr id="291" name="Google Shape;291;p41"/>
          <p:cNvSpPr txBox="1"/>
          <p:nvPr/>
        </p:nvSpPr>
        <p:spPr>
          <a:xfrm>
            <a:off x="574025" y="1257487"/>
            <a:ext cx="3436800" cy="3364500"/>
          </a:xfrm>
          <a:prstGeom prst="rect">
            <a:avLst/>
          </a:prstGeom>
          <a:noFill/>
          <a:ln>
            <a:noFill/>
          </a:ln>
        </p:spPr>
        <p:txBody>
          <a:bodyPr anchorCtr="0" anchor="t" bIns="91425" lIns="91425" spcFirstLastPara="1" rIns="91425" wrap="square" tIns="91425">
            <a:normAutofit/>
          </a:bodyPr>
          <a:lstStyle/>
          <a:p>
            <a:pPr indent="0" lvl="0" marL="0" marR="0" rtl="0" algn="l">
              <a:lnSpc>
                <a:spcPct val="95000"/>
              </a:lnSpc>
              <a:spcBef>
                <a:spcPts val="0"/>
              </a:spcBef>
              <a:spcAft>
                <a:spcPts val="1200"/>
              </a:spcAft>
              <a:buClr>
                <a:srgbClr val="000000"/>
              </a:buClr>
              <a:buSzPts val="2700"/>
              <a:buFont typeface="Arial"/>
              <a:buNone/>
            </a:pPr>
            <a:r>
              <a:rPr b="0" i="0" lang="en" sz="2700" u="none" cap="none" strike="noStrike">
                <a:solidFill>
                  <a:srgbClr val="FFFFFF"/>
                </a:solidFill>
                <a:latin typeface="Arial"/>
                <a:ea typeface="Arial"/>
                <a:cs typeface="Arial"/>
                <a:sym typeface="Arial"/>
              </a:rPr>
              <a:t>Podemos describir una red neuronal como un modelo matemático para el procesamiento de información (Vasilev, 2019)</a:t>
            </a:r>
            <a:r>
              <a:rPr b="0" i="0" lang="en" sz="2700" u="none" cap="none" strike="noStrike">
                <a:solidFill>
                  <a:srgbClr val="ADADAD"/>
                </a:solidFill>
                <a:latin typeface="Arial"/>
                <a:ea typeface="Arial"/>
                <a:cs typeface="Arial"/>
                <a:sym typeface="Arial"/>
              </a:rPr>
              <a:t>.</a:t>
            </a:r>
            <a:endParaRPr b="0" i="0" sz="2700" u="none" cap="none" strike="noStrike">
              <a:solidFill>
                <a:srgbClr val="ADADAD"/>
              </a:solidFill>
              <a:latin typeface="Arial"/>
              <a:ea typeface="Arial"/>
              <a:cs typeface="Arial"/>
              <a:sym typeface="Arial"/>
            </a:endParaRPr>
          </a:p>
        </p:txBody>
      </p:sp>
      <p:pic>
        <p:nvPicPr>
          <p:cNvPr id="292" name="Google Shape;292;p41"/>
          <p:cNvPicPr preferRelativeResize="0"/>
          <p:nvPr/>
        </p:nvPicPr>
        <p:blipFill rotWithShape="1">
          <a:blip r:embed="rId3">
            <a:alphaModFix/>
          </a:blip>
          <a:srcRect b="0" l="0" r="0" t="0"/>
          <a:stretch/>
        </p:blipFill>
        <p:spPr>
          <a:xfrm>
            <a:off x="4196053" y="854273"/>
            <a:ext cx="4399672" cy="3320042"/>
          </a:xfrm>
          <a:prstGeom prst="rect">
            <a:avLst/>
          </a:prstGeom>
          <a:noFill/>
          <a:ln>
            <a:noFill/>
          </a:ln>
        </p:spPr>
      </p:pic>
      <p:pic>
        <p:nvPicPr>
          <p:cNvPr id="293" name="Google Shape;293;p41"/>
          <p:cNvPicPr preferRelativeResize="0"/>
          <p:nvPr/>
        </p:nvPicPr>
        <p:blipFill rotWithShape="1">
          <a:blip r:embed="rId4">
            <a:alphaModFix/>
          </a:blip>
          <a:srcRect b="0" l="0" r="0" t="0"/>
          <a:stretch/>
        </p:blipFill>
        <p:spPr>
          <a:xfrm>
            <a:off x="6620867" y="960678"/>
            <a:ext cx="1940606" cy="406735"/>
          </a:xfrm>
          <a:prstGeom prst="rect">
            <a:avLst/>
          </a:prstGeom>
          <a:noFill/>
          <a:ln>
            <a:noFill/>
          </a:ln>
        </p:spPr>
      </p:pic>
      <p:pic>
        <p:nvPicPr>
          <p:cNvPr id="294" name="Google Shape;294;p41"/>
          <p:cNvPicPr preferRelativeResize="0"/>
          <p:nvPr/>
        </p:nvPicPr>
        <p:blipFill rotWithShape="1">
          <a:blip r:embed="rId5">
            <a:alphaModFix/>
          </a:blip>
          <a:srcRect b="0" l="0" r="0" t="0"/>
          <a:stretch/>
        </p:blipFill>
        <p:spPr>
          <a:xfrm>
            <a:off x="6787030" y="2749218"/>
            <a:ext cx="1774449" cy="1425097"/>
          </a:xfrm>
          <a:prstGeom prst="rect">
            <a:avLst/>
          </a:prstGeom>
          <a:noFill/>
          <a:ln>
            <a:noFill/>
          </a:ln>
        </p:spPr>
      </p:pic>
      <p:sp>
        <p:nvSpPr>
          <p:cNvPr id="295" name="Google Shape;295;p41"/>
          <p:cNvSpPr txBox="1"/>
          <p:nvPr/>
        </p:nvSpPr>
        <p:spPr>
          <a:xfrm>
            <a:off x="4196153" y="4174311"/>
            <a:ext cx="4399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7: Diagrama de los elementos de una neurona. Recuperado de [4].</a:t>
            </a:r>
            <a:endParaRPr b="0" i="0" sz="1400" u="none" cap="none" strike="noStrike">
              <a:solidFill>
                <a:srgbClr val="FFFFFF"/>
              </a:solidFill>
              <a:latin typeface="Arial"/>
              <a:ea typeface="Arial"/>
              <a:cs typeface="Arial"/>
              <a:sym typeface="Arial"/>
            </a:endParaRPr>
          </a:p>
        </p:txBody>
      </p:sp>
      <p:sp>
        <p:nvSpPr>
          <p:cNvPr id="296" name="Google Shape;296;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nvSpPr>
        <p:spPr>
          <a:xfrm>
            <a:off x="1525191" y="791050"/>
            <a:ext cx="3360900" cy="5904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rgbClr val="000000"/>
              </a:buClr>
              <a:buSzPct val="100000"/>
              <a:buFont typeface="Arial"/>
              <a:buNone/>
            </a:pPr>
            <a:r>
              <a:rPr b="0" i="0" lang="en" sz="3000" u="none" cap="none" strike="noStrike">
                <a:solidFill>
                  <a:srgbClr val="FFFFFF"/>
                </a:solidFill>
                <a:latin typeface="Arial"/>
                <a:ea typeface="Arial"/>
                <a:cs typeface="Arial"/>
                <a:sym typeface="Arial"/>
              </a:rPr>
              <a:t>Antecedentes: CNN</a:t>
            </a:r>
            <a:endParaRPr b="0" i="0" sz="2700" u="none" cap="none" strike="noStrike">
              <a:solidFill>
                <a:srgbClr val="FFFFFF"/>
              </a:solidFill>
              <a:latin typeface="Arial"/>
              <a:ea typeface="Arial"/>
              <a:cs typeface="Arial"/>
              <a:sym typeface="Arial"/>
            </a:endParaRPr>
          </a:p>
        </p:txBody>
      </p:sp>
      <p:sp>
        <p:nvSpPr>
          <p:cNvPr id="302" name="Google Shape;302;p42"/>
          <p:cNvSpPr txBox="1"/>
          <p:nvPr/>
        </p:nvSpPr>
        <p:spPr>
          <a:xfrm>
            <a:off x="500425" y="1312419"/>
            <a:ext cx="4738500" cy="3194700"/>
          </a:xfrm>
          <a:prstGeom prst="rect">
            <a:avLst/>
          </a:prstGeom>
          <a:noFill/>
          <a:ln>
            <a:noFill/>
          </a:ln>
        </p:spPr>
        <p:txBody>
          <a:bodyPr anchorCtr="0" anchor="t" bIns="91425" lIns="91425" spcFirstLastPara="1" rIns="91425" wrap="square" tIns="91425">
            <a:normAutofit fontScale="77500" lnSpcReduction="20000"/>
          </a:bodyPr>
          <a:lstStyle/>
          <a:p>
            <a:pPr indent="-361504" lvl="0" marL="457200" marR="0" rtl="0" algn="l">
              <a:lnSpc>
                <a:spcPct val="115000"/>
              </a:lnSpc>
              <a:spcBef>
                <a:spcPts val="0"/>
              </a:spcBef>
              <a:spcAft>
                <a:spcPts val="0"/>
              </a:spcAft>
              <a:buClr>
                <a:srgbClr val="FFFFFF"/>
              </a:buClr>
              <a:buSzPct val="100000"/>
              <a:buFont typeface="Arial"/>
              <a:buChar char="●"/>
            </a:pPr>
            <a:r>
              <a:rPr b="0" i="0" lang="en" sz="2700" u="none" cap="none" strike="noStrike">
                <a:solidFill>
                  <a:srgbClr val="FFFFFF"/>
                </a:solidFill>
                <a:latin typeface="Arial"/>
                <a:ea typeface="Arial"/>
                <a:cs typeface="Arial"/>
                <a:sym typeface="Arial"/>
              </a:rPr>
              <a:t>Una red neuronal convolucional tiene capas que pueden ser de dos o más dimensiones (Galushkin, 2018).</a:t>
            </a:r>
            <a:endParaRPr b="0" i="0" sz="2700" u="none" cap="none" strike="noStrike">
              <a:solidFill>
                <a:srgbClr val="FFFFFF"/>
              </a:solidFill>
              <a:latin typeface="Arial"/>
              <a:ea typeface="Arial"/>
              <a:cs typeface="Arial"/>
              <a:sym typeface="Arial"/>
            </a:endParaRPr>
          </a:p>
          <a:p>
            <a:pPr indent="-361504" lvl="0" marL="457200" marR="0" rtl="0" algn="l">
              <a:lnSpc>
                <a:spcPct val="115000"/>
              </a:lnSpc>
              <a:spcBef>
                <a:spcPts val="0"/>
              </a:spcBef>
              <a:spcAft>
                <a:spcPts val="0"/>
              </a:spcAft>
              <a:buClr>
                <a:srgbClr val="FFFFFF"/>
              </a:buClr>
              <a:buSzPct val="100000"/>
              <a:buFont typeface="Arial"/>
              <a:buChar char="●"/>
            </a:pPr>
            <a:r>
              <a:rPr b="0" i="0" lang="en" sz="2700" u="none" cap="none" strike="noStrike">
                <a:solidFill>
                  <a:srgbClr val="FFFFFF"/>
                </a:solidFill>
                <a:latin typeface="Arial"/>
                <a:ea typeface="Arial"/>
                <a:cs typeface="Arial"/>
                <a:sym typeface="Arial"/>
              </a:rPr>
              <a:t>Existen capas de pooling que reducen el tamaño o las dimensiones de las capas anteriores (Vasilev, 2019).</a:t>
            </a:r>
            <a:endParaRPr b="0" i="0" sz="2700" u="none" cap="none" strike="noStrike">
              <a:solidFill>
                <a:srgbClr val="FFFFFF"/>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ct val="100000"/>
              <a:buFont typeface="Arial"/>
              <a:buNone/>
            </a:pPr>
            <a:r>
              <a:t/>
            </a:r>
            <a:endParaRPr b="0" i="0" sz="1800" u="none" cap="none" strike="noStrike">
              <a:solidFill>
                <a:srgbClr val="ADADAD"/>
              </a:solidFill>
              <a:latin typeface="Arial"/>
              <a:ea typeface="Arial"/>
              <a:cs typeface="Arial"/>
              <a:sym typeface="Arial"/>
            </a:endParaRPr>
          </a:p>
        </p:txBody>
      </p:sp>
      <p:pic>
        <p:nvPicPr>
          <p:cNvPr id="303" name="Google Shape;303;p42"/>
          <p:cNvPicPr preferRelativeResize="0"/>
          <p:nvPr/>
        </p:nvPicPr>
        <p:blipFill rotWithShape="1">
          <a:blip r:embed="rId3">
            <a:alphaModFix/>
          </a:blip>
          <a:srcRect b="0" l="0" r="0" t="0"/>
          <a:stretch/>
        </p:blipFill>
        <p:spPr>
          <a:xfrm>
            <a:off x="5041462" y="485725"/>
            <a:ext cx="2891913" cy="1649520"/>
          </a:xfrm>
          <a:prstGeom prst="rect">
            <a:avLst/>
          </a:prstGeom>
          <a:noFill/>
          <a:ln>
            <a:noFill/>
          </a:ln>
        </p:spPr>
      </p:pic>
      <p:pic>
        <p:nvPicPr>
          <p:cNvPr id="304" name="Google Shape;304;p42"/>
          <p:cNvPicPr preferRelativeResize="0"/>
          <p:nvPr/>
        </p:nvPicPr>
        <p:blipFill rotWithShape="1">
          <a:blip r:embed="rId4">
            <a:alphaModFix/>
          </a:blip>
          <a:srcRect b="0" l="0" r="0" t="0"/>
          <a:stretch/>
        </p:blipFill>
        <p:spPr>
          <a:xfrm>
            <a:off x="5041462" y="2135245"/>
            <a:ext cx="2891912" cy="1870437"/>
          </a:xfrm>
          <a:prstGeom prst="rect">
            <a:avLst/>
          </a:prstGeom>
          <a:noFill/>
          <a:ln>
            <a:noFill/>
          </a:ln>
        </p:spPr>
      </p:pic>
      <p:sp>
        <p:nvSpPr>
          <p:cNvPr id="305" name="Google Shape;305;p42"/>
          <p:cNvSpPr txBox="1"/>
          <p:nvPr/>
        </p:nvSpPr>
        <p:spPr>
          <a:xfrm>
            <a:off x="5064223" y="4023801"/>
            <a:ext cx="286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6: Diagrama de una red neuronal convolucional. Recuperado de [4].</a:t>
            </a:r>
            <a:endParaRPr b="0" i="0" sz="1400" u="none" cap="none" strike="noStrike">
              <a:solidFill>
                <a:srgbClr val="FFFFFF"/>
              </a:solidFill>
              <a:latin typeface="Arial"/>
              <a:ea typeface="Arial"/>
              <a:cs typeface="Arial"/>
              <a:sym typeface="Arial"/>
            </a:endParaRPr>
          </a:p>
        </p:txBody>
      </p:sp>
      <p:sp>
        <p:nvSpPr>
          <p:cNvPr id="306" name="Google Shape;306;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nvSpPr>
        <p:spPr>
          <a:xfrm>
            <a:off x="500425" y="467325"/>
            <a:ext cx="7587000" cy="664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Antecedentes: Funciones de activación.</a:t>
            </a:r>
            <a:endParaRPr b="0" i="0" sz="2700" u="none" cap="none" strike="noStrike">
              <a:solidFill>
                <a:srgbClr val="FFFFFF"/>
              </a:solidFill>
              <a:latin typeface="Arial"/>
              <a:ea typeface="Arial"/>
              <a:cs typeface="Arial"/>
              <a:sym typeface="Arial"/>
            </a:endParaRPr>
          </a:p>
        </p:txBody>
      </p:sp>
      <p:sp>
        <p:nvSpPr>
          <p:cNvPr id="312" name="Google Shape;312;p43"/>
          <p:cNvSpPr txBox="1"/>
          <p:nvPr/>
        </p:nvSpPr>
        <p:spPr>
          <a:xfrm>
            <a:off x="2263188" y="1132039"/>
            <a:ext cx="6351000" cy="354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Arial"/>
              <a:buNone/>
            </a:pPr>
            <a:r>
              <a:rPr b="0" i="0" lang="en" sz="2600" u="none" cap="none" strike="noStrike">
                <a:solidFill>
                  <a:srgbClr val="FFFFFF"/>
                </a:solidFill>
                <a:latin typeface="Arial"/>
                <a:ea typeface="Arial"/>
                <a:cs typeface="Arial"/>
                <a:sym typeface="Arial"/>
              </a:rPr>
              <a:t>ReLU:</a:t>
            </a:r>
            <a:endParaRPr b="0" i="0" sz="26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600"/>
              <a:buFont typeface="Arial"/>
              <a:buNone/>
            </a:pPr>
            <a:r>
              <a:t/>
            </a:r>
            <a:endParaRPr b="0" i="0" sz="26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600"/>
              <a:buFont typeface="Arial"/>
              <a:buNone/>
            </a:pPr>
            <a:r>
              <a:rPr b="0" i="0" lang="en" sz="2600" u="none" cap="none" strike="noStrike">
                <a:solidFill>
                  <a:srgbClr val="FFFFFF"/>
                </a:solidFill>
                <a:latin typeface="Arial"/>
                <a:ea typeface="Arial"/>
                <a:cs typeface="Arial"/>
                <a:sym typeface="Arial"/>
              </a:rPr>
              <a:t>Sigmoide:</a:t>
            </a:r>
            <a:endParaRPr b="0" i="0" sz="26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600"/>
              <a:buFont typeface="Arial"/>
              <a:buNone/>
            </a:pPr>
            <a:r>
              <a:t/>
            </a:r>
            <a:endParaRPr b="0" i="0" sz="26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2600"/>
              <a:buFont typeface="Arial"/>
              <a:buNone/>
            </a:pPr>
            <a:r>
              <a:rPr b="0" i="0" lang="en" sz="2600" u="none" cap="none" strike="noStrike">
                <a:solidFill>
                  <a:srgbClr val="FFFFFF"/>
                </a:solidFill>
                <a:latin typeface="Arial"/>
                <a:ea typeface="Arial"/>
                <a:cs typeface="Arial"/>
                <a:sym typeface="Arial"/>
              </a:rPr>
              <a:t>Softmax:          </a:t>
            </a:r>
            <a:endParaRPr b="0" i="0" sz="2600" u="none" cap="none" strike="noStrike">
              <a:solidFill>
                <a:srgbClr val="FFFFFF"/>
              </a:solidFill>
              <a:latin typeface="Arial"/>
              <a:ea typeface="Arial"/>
              <a:cs typeface="Arial"/>
              <a:sym typeface="Arial"/>
            </a:endParaRPr>
          </a:p>
        </p:txBody>
      </p:sp>
      <p:pic>
        <p:nvPicPr>
          <p:cNvPr id="313" name="Google Shape;313;p43"/>
          <p:cNvPicPr preferRelativeResize="0"/>
          <p:nvPr/>
        </p:nvPicPr>
        <p:blipFill rotWithShape="1">
          <a:blip r:embed="rId3">
            <a:alphaModFix/>
          </a:blip>
          <a:srcRect b="0" l="0" r="0" t="0"/>
          <a:stretch/>
        </p:blipFill>
        <p:spPr>
          <a:xfrm>
            <a:off x="4086186" y="2316883"/>
            <a:ext cx="2002270" cy="736015"/>
          </a:xfrm>
          <a:prstGeom prst="rect">
            <a:avLst/>
          </a:prstGeom>
          <a:noFill/>
          <a:ln>
            <a:noFill/>
          </a:ln>
        </p:spPr>
      </p:pic>
      <p:pic>
        <p:nvPicPr>
          <p:cNvPr id="314" name="Google Shape;314;p43"/>
          <p:cNvPicPr preferRelativeResize="0"/>
          <p:nvPr/>
        </p:nvPicPr>
        <p:blipFill rotWithShape="1">
          <a:blip r:embed="rId4">
            <a:alphaModFix/>
          </a:blip>
          <a:srcRect b="0" l="0" r="0" t="0"/>
          <a:stretch/>
        </p:blipFill>
        <p:spPr>
          <a:xfrm>
            <a:off x="4260207" y="3515608"/>
            <a:ext cx="1654229" cy="796896"/>
          </a:xfrm>
          <a:prstGeom prst="rect">
            <a:avLst/>
          </a:prstGeom>
          <a:noFill/>
          <a:ln>
            <a:noFill/>
          </a:ln>
        </p:spPr>
      </p:pic>
      <p:pic>
        <p:nvPicPr>
          <p:cNvPr id="315" name="Google Shape;315;p43"/>
          <p:cNvPicPr preferRelativeResize="0"/>
          <p:nvPr/>
        </p:nvPicPr>
        <p:blipFill rotWithShape="1">
          <a:blip r:embed="rId5">
            <a:alphaModFix/>
          </a:blip>
          <a:srcRect b="0" l="0" r="0" t="0"/>
          <a:stretch/>
        </p:blipFill>
        <p:spPr>
          <a:xfrm>
            <a:off x="4215589" y="1132039"/>
            <a:ext cx="1743469" cy="664714"/>
          </a:xfrm>
          <a:prstGeom prst="rect">
            <a:avLst/>
          </a:prstGeom>
          <a:noFill/>
          <a:ln>
            <a:noFill/>
          </a:ln>
        </p:spPr>
      </p:pic>
      <p:sp>
        <p:nvSpPr>
          <p:cNvPr id="316" name="Google Shape;316;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nvSpPr>
        <p:spPr>
          <a:xfrm>
            <a:off x="1063225" y="717975"/>
            <a:ext cx="3814800" cy="538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300"/>
              <a:buFont typeface="Arial"/>
              <a:buNone/>
            </a:pPr>
            <a:r>
              <a:t/>
            </a:r>
            <a:endParaRPr b="0" i="0" sz="2300" u="none" cap="none" strike="noStrike">
              <a:solidFill>
                <a:srgbClr val="212121"/>
              </a:solidFill>
              <a:latin typeface="Arial"/>
              <a:ea typeface="Arial"/>
              <a:cs typeface="Arial"/>
              <a:sym typeface="Arial"/>
            </a:endParaRPr>
          </a:p>
        </p:txBody>
      </p:sp>
      <p:sp>
        <p:nvSpPr>
          <p:cNvPr id="322" name="Google Shape;322;p44"/>
          <p:cNvSpPr txBox="1"/>
          <p:nvPr/>
        </p:nvSpPr>
        <p:spPr>
          <a:xfrm>
            <a:off x="697050" y="4659925"/>
            <a:ext cx="7749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9: Diagrama de flujo del algoritmo de entrenamiento de la red neuronal convolucional.</a:t>
            </a:r>
            <a:endParaRPr b="0" i="0" sz="1400" u="none" cap="none" strike="noStrike">
              <a:solidFill>
                <a:srgbClr val="FFFFFF"/>
              </a:solidFill>
              <a:latin typeface="Arial"/>
              <a:ea typeface="Arial"/>
              <a:cs typeface="Arial"/>
              <a:sym typeface="Arial"/>
            </a:endParaRPr>
          </a:p>
        </p:txBody>
      </p:sp>
      <p:pic>
        <p:nvPicPr>
          <p:cNvPr id="323" name="Google Shape;323;p44"/>
          <p:cNvPicPr preferRelativeResize="0"/>
          <p:nvPr/>
        </p:nvPicPr>
        <p:blipFill rotWithShape="1">
          <a:blip r:embed="rId3">
            <a:alphaModFix/>
          </a:blip>
          <a:srcRect b="0" l="0" r="0" t="0"/>
          <a:stretch/>
        </p:blipFill>
        <p:spPr>
          <a:xfrm>
            <a:off x="1259125" y="0"/>
            <a:ext cx="6625751" cy="472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nvSpPr>
        <p:spPr>
          <a:xfrm>
            <a:off x="855671" y="485725"/>
            <a:ext cx="6984900" cy="672600"/>
          </a:xfrm>
          <a:prstGeom prst="rect">
            <a:avLst/>
          </a:prstGeom>
          <a:noFill/>
          <a:ln>
            <a:noFill/>
          </a:ln>
        </p:spPr>
        <p:txBody>
          <a:bodyPr anchorCtr="0" anchor="t" bIns="91425" lIns="91425" spcFirstLastPara="1" rIns="91425" wrap="square" tIns="91425">
            <a:normAutofit fontScale="92500"/>
          </a:bodyPr>
          <a:lstStyle/>
          <a:p>
            <a:pPr indent="0" lvl="0" marL="0" marR="0" rtl="0" algn="l">
              <a:lnSpc>
                <a:spcPct val="100000"/>
              </a:lnSpc>
              <a:spcBef>
                <a:spcPts val="0"/>
              </a:spcBef>
              <a:spcAft>
                <a:spcPts val="0"/>
              </a:spcAft>
              <a:buClr>
                <a:srgbClr val="000000"/>
              </a:buClr>
              <a:buSzPct val="100000"/>
              <a:buFont typeface="Arial"/>
              <a:buNone/>
            </a:pPr>
            <a:r>
              <a:rPr b="0" i="0" lang="en" sz="3000" u="none" cap="none" strike="noStrike">
                <a:solidFill>
                  <a:srgbClr val="FFFFFF"/>
                </a:solidFill>
                <a:latin typeface="Arial"/>
                <a:ea typeface="Arial"/>
                <a:cs typeface="Arial"/>
                <a:sym typeface="Arial"/>
              </a:rPr>
              <a:t>Metodología: </a:t>
            </a:r>
            <a:r>
              <a:rPr lang="en" sz="3000">
                <a:solidFill>
                  <a:srgbClr val="FFFFFF"/>
                </a:solidFill>
              </a:rPr>
              <a:t>Procesamiento de señales.</a:t>
            </a:r>
            <a:endParaRPr b="0" i="0" sz="2700" u="none" cap="none" strike="noStrike">
              <a:solidFill>
                <a:srgbClr val="FFFFFF"/>
              </a:solidFill>
              <a:latin typeface="Arial"/>
              <a:ea typeface="Arial"/>
              <a:cs typeface="Arial"/>
              <a:sym typeface="Arial"/>
            </a:endParaRPr>
          </a:p>
        </p:txBody>
      </p:sp>
      <p:sp>
        <p:nvSpPr>
          <p:cNvPr id="329" name="Google Shape;329;p45"/>
          <p:cNvSpPr txBox="1"/>
          <p:nvPr/>
        </p:nvSpPr>
        <p:spPr>
          <a:xfrm>
            <a:off x="500425" y="3052432"/>
            <a:ext cx="8095200" cy="1265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800"/>
              <a:buFont typeface="Arial"/>
              <a:buNone/>
            </a:pPr>
            <a:r>
              <a:rPr b="0" i="0" lang="en" sz="1800" u="none" cap="none" strike="noStrike">
                <a:solidFill>
                  <a:srgbClr val="FFFFFF"/>
                </a:solidFill>
                <a:latin typeface="Arial"/>
                <a:ea typeface="Arial"/>
                <a:cs typeface="Arial"/>
                <a:sym typeface="Arial"/>
              </a:rPr>
              <a:t>Los datos fueron reescalados mediante el método Min Max Scaler: </a:t>
            </a:r>
            <a:endParaRPr b="0" i="0" sz="1800" u="none" cap="none" strike="noStrike">
              <a:solidFill>
                <a:srgbClr val="FFFFFF"/>
              </a:solidFill>
              <a:latin typeface="Arial"/>
              <a:ea typeface="Arial"/>
              <a:cs typeface="Arial"/>
              <a:sym typeface="Arial"/>
            </a:endParaRPr>
          </a:p>
        </p:txBody>
      </p:sp>
      <p:pic>
        <p:nvPicPr>
          <p:cNvPr id="330" name="Google Shape;330;p45"/>
          <p:cNvPicPr preferRelativeResize="0"/>
          <p:nvPr/>
        </p:nvPicPr>
        <p:blipFill rotWithShape="1">
          <a:blip r:embed="rId3">
            <a:alphaModFix/>
          </a:blip>
          <a:srcRect b="0" l="0" r="0" t="0"/>
          <a:stretch/>
        </p:blipFill>
        <p:spPr>
          <a:xfrm>
            <a:off x="3468432" y="3776946"/>
            <a:ext cx="2430666" cy="885204"/>
          </a:xfrm>
          <a:prstGeom prst="rect">
            <a:avLst/>
          </a:prstGeom>
          <a:noFill/>
          <a:ln>
            <a:noFill/>
          </a:ln>
        </p:spPr>
      </p:pic>
      <p:sp>
        <p:nvSpPr>
          <p:cNvPr id="331" name="Google Shape;331;p45"/>
          <p:cNvSpPr txBox="1"/>
          <p:nvPr/>
        </p:nvSpPr>
        <p:spPr>
          <a:xfrm>
            <a:off x="649725" y="1158325"/>
            <a:ext cx="7467600" cy="17559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Clr>
                <a:srgbClr val="000000"/>
              </a:buClr>
              <a:buSzPts val="1800"/>
              <a:buFont typeface="Arial"/>
              <a:buNone/>
            </a:pPr>
            <a:r>
              <a:rPr b="0" i="0" lang="en" sz="1800" u="none" cap="none" strike="noStrike">
                <a:solidFill>
                  <a:srgbClr val="FFFFFF"/>
                </a:solidFill>
                <a:latin typeface="Arial"/>
                <a:ea typeface="Arial"/>
                <a:cs typeface="Arial"/>
                <a:sym typeface="Arial"/>
              </a:rPr>
              <a:t>Se usó el método wavelet para eliminar el ruido de las señales provenientes del propio equipo, de la corriente alterna, interferencias electromagnéticas del entorno, señales biológicas (electrocardiograma, movimientos del sujeto), etc.</a:t>
            </a:r>
            <a:endParaRPr b="0" i="0" sz="1800" u="none" cap="none" strike="noStrike">
              <a:solidFill>
                <a:srgbClr val="FFFFFF"/>
              </a:solidFill>
              <a:latin typeface="Arial"/>
              <a:ea typeface="Arial"/>
              <a:cs typeface="Arial"/>
              <a:sym typeface="Arial"/>
            </a:endParaRPr>
          </a:p>
        </p:txBody>
      </p:sp>
      <p:sp>
        <p:nvSpPr>
          <p:cNvPr id="332" name="Google Shape;332;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ctrTitle"/>
          </p:nvPr>
        </p:nvSpPr>
        <p:spPr>
          <a:xfrm>
            <a:off x="1319175" y="2233519"/>
            <a:ext cx="66804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000"/>
              <a:buNone/>
            </a:pPr>
            <a:r>
              <a:t/>
            </a:r>
            <a:endParaRPr/>
          </a:p>
        </p:txBody>
      </p:sp>
      <p:pic>
        <p:nvPicPr>
          <p:cNvPr descr="Descripción de los híper-parámetros de la red neuronal." id="338" name="Google Shape;338;p46" title="Arquitectura de la red."/>
          <p:cNvPicPr preferRelativeResize="0"/>
          <p:nvPr/>
        </p:nvPicPr>
        <p:blipFill rotWithShape="1">
          <a:blip r:embed="rId3">
            <a:alphaModFix/>
          </a:blip>
          <a:srcRect b="18220" l="0" r="0" t="0"/>
          <a:stretch/>
        </p:blipFill>
        <p:spPr>
          <a:xfrm>
            <a:off x="593825" y="1233325"/>
            <a:ext cx="7956350" cy="3160200"/>
          </a:xfrm>
          <a:prstGeom prst="rect">
            <a:avLst/>
          </a:prstGeom>
          <a:noFill/>
          <a:ln>
            <a:noFill/>
          </a:ln>
        </p:spPr>
      </p:pic>
      <p:sp>
        <p:nvSpPr>
          <p:cNvPr id="339" name="Google Shape;339;p46"/>
          <p:cNvSpPr txBox="1"/>
          <p:nvPr>
            <p:ph idx="4294967295" type="title"/>
          </p:nvPr>
        </p:nvSpPr>
        <p:spPr>
          <a:xfrm>
            <a:off x="1584000" y="238525"/>
            <a:ext cx="5976000" cy="65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Arquitectura del modelo.</a:t>
            </a:r>
            <a:endParaRPr sz="2700"/>
          </a:p>
        </p:txBody>
      </p:sp>
      <p:sp>
        <p:nvSpPr>
          <p:cNvPr id="340" name="Google Shape;340;p46"/>
          <p:cNvSpPr txBox="1"/>
          <p:nvPr/>
        </p:nvSpPr>
        <p:spPr>
          <a:xfrm>
            <a:off x="1670850" y="4369800"/>
            <a:ext cx="5802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Figura 8: Descripción gráfica de los parámetros e híper-parámetros de la red.</a:t>
            </a:r>
            <a:endParaRPr b="0" i="0" sz="1400" u="none" cap="none" strike="noStrike">
              <a:solidFill>
                <a:schemeClr val="dk1"/>
              </a:solidFill>
              <a:latin typeface="Arial"/>
              <a:ea typeface="Arial"/>
              <a:cs typeface="Arial"/>
              <a:sym typeface="Arial"/>
            </a:endParaRPr>
          </a:p>
        </p:txBody>
      </p:sp>
      <p:sp>
        <p:nvSpPr>
          <p:cNvPr id="341" name="Google Shape;341;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nvSpPr>
        <p:spPr>
          <a:xfrm>
            <a:off x="500425" y="412125"/>
            <a:ext cx="5529300" cy="6741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000"/>
              <a:buFont typeface="Arial"/>
              <a:buNone/>
            </a:pPr>
            <a:r>
              <a:rPr lang="en" sz="3000">
                <a:solidFill>
                  <a:srgbClr val="FFFFFF"/>
                </a:solidFill>
              </a:rPr>
              <a:t>Entrenamiento</a:t>
            </a:r>
            <a:endParaRPr b="0" i="0" sz="2700" u="none" cap="none" strike="noStrike">
              <a:solidFill>
                <a:srgbClr val="FFFFFF"/>
              </a:solidFill>
              <a:latin typeface="Arial"/>
              <a:ea typeface="Arial"/>
              <a:cs typeface="Arial"/>
              <a:sym typeface="Arial"/>
            </a:endParaRPr>
          </a:p>
        </p:txBody>
      </p:sp>
      <p:sp>
        <p:nvSpPr>
          <p:cNvPr id="347" name="Google Shape;347;p47"/>
          <p:cNvSpPr txBox="1"/>
          <p:nvPr/>
        </p:nvSpPr>
        <p:spPr>
          <a:xfrm>
            <a:off x="500425" y="1086283"/>
            <a:ext cx="8113800" cy="152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2600"/>
              <a:buFont typeface="Arial"/>
              <a:buNone/>
            </a:pPr>
            <a:r>
              <a:rPr b="0" i="0" lang="en" sz="2600" u="none" cap="none" strike="noStrike">
                <a:solidFill>
                  <a:srgbClr val="FFFFFF"/>
                </a:solidFill>
                <a:latin typeface="Arial"/>
                <a:ea typeface="Arial"/>
                <a:cs typeface="Arial"/>
                <a:sym typeface="Arial"/>
              </a:rPr>
              <a:t>Se usó una función de pérdida que compare la diferencia entre el valor estimado de la probabilidad correspondiente a cada clase y la distribución de la probabilidad real.</a:t>
            </a:r>
            <a:endParaRPr b="0" i="0" sz="2600" u="none" cap="none" strike="noStrike">
              <a:solidFill>
                <a:srgbClr val="FFFFFF"/>
              </a:solidFill>
              <a:latin typeface="Arial"/>
              <a:ea typeface="Arial"/>
              <a:cs typeface="Arial"/>
              <a:sym typeface="Arial"/>
            </a:endParaRPr>
          </a:p>
        </p:txBody>
      </p:sp>
      <p:pic>
        <p:nvPicPr>
          <p:cNvPr id="348" name="Google Shape;348;p47"/>
          <p:cNvPicPr preferRelativeResize="0"/>
          <p:nvPr/>
        </p:nvPicPr>
        <p:blipFill rotWithShape="1">
          <a:blip r:embed="rId3">
            <a:alphaModFix/>
          </a:blip>
          <a:srcRect b="0" l="0" r="0" t="0"/>
          <a:stretch/>
        </p:blipFill>
        <p:spPr>
          <a:xfrm>
            <a:off x="500425" y="3139652"/>
            <a:ext cx="3388008" cy="991138"/>
          </a:xfrm>
          <a:prstGeom prst="rect">
            <a:avLst/>
          </a:prstGeom>
          <a:noFill/>
          <a:ln>
            <a:noFill/>
          </a:ln>
        </p:spPr>
      </p:pic>
      <p:pic>
        <p:nvPicPr>
          <p:cNvPr id="349" name="Google Shape;349;p47"/>
          <p:cNvPicPr preferRelativeResize="0"/>
          <p:nvPr/>
        </p:nvPicPr>
        <p:blipFill rotWithShape="1">
          <a:blip r:embed="rId4">
            <a:alphaModFix/>
          </a:blip>
          <a:srcRect b="0" l="0" r="0" t="0"/>
          <a:stretch/>
        </p:blipFill>
        <p:spPr>
          <a:xfrm>
            <a:off x="6560052" y="3783185"/>
            <a:ext cx="1770406" cy="737415"/>
          </a:xfrm>
          <a:prstGeom prst="rect">
            <a:avLst/>
          </a:prstGeom>
          <a:noFill/>
          <a:ln>
            <a:noFill/>
          </a:ln>
        </p:spPr>
      </p:pic>
      <p:pic>
        <p:nvPicPr>
          <p:cNvPr id="350" name="Google Shape;350;p47"/>
          <p:cNvPicPr preferRelativeResize="0"/>
          <p:nvPr/>
        </p:nvPicPr>
        <p:blipFill rotWithShape="1">
          <a:blip r:embed="rId5">
            <a:alphaModFix/>
          </a:blip>
          <a:srcRect b="0" l="0" r="0" t="0"/>
          <a:stretch/>
        </p:blipFill>
        <p:spPr>
          <a:xfrm>
            <a:off x="6652059" y="2727015"/>
            <a:ext cx="1586372" cy="833433"/>
          </a:xfrm>
          <a:prstGeom prst="rect">
            <a:avLst/>
          </a:prstGeom>
          <a:noFill/>
          <a:ln>
            <a:noFill/>
          </a:ln>
        </p:spPr>
      </p:pic>
      <p:sp>
        <p:nvSpPr>
          <p:cNvPr id="351" name="Google Shape;351;p47"/>
          <p:cNvSpPr txBox="1"/>
          <p:nvPr/>
        </p:nvSpPr>
        <p:spPr>
          <a:xfrm>
            <a:off x="4026807" y="2971820"/>
            <a:ext cx="4587300" cy="152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Gradiente </a:t>
            </a:r>
            <a:r>
              <a:rPr lang="en" sz="1800">
                <a:solidFill>
                  <a:srgbClr val="FFFFFF"/>
                </a:solidFill>
              </a:rPr>
              <a:t>descendente</a:t>
            </a:r>
            <a:r>
              <a:rPr b="0" i="0" lang="en" sz="1800" u="none" cap="none" strike="noStrike">
                <a:solidFill>
                  <a:srgbClr val="FFFFFF"/>
                </a:solidFill>
                <a:latin typeface="Arial"/>
                <a:ea typeface="Arial"/>
                <a:cs typeface="Arial"/>
                <a:sym typeface="Arial"/>
              </a:rPr>
              <a:t>:</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800"/>
              <a:buFont typeface="Arial"/>
              <a:buNone/>
            </a:pPr>
            <a:r>
              <a:rPr b="0" i="0" lang="en" sz="1800" u="none" cap="none" strike="noStrike">
                <a:solidFill>
                  <a:srgbClr val="FFFFFF"/>
                </a:solidFill>
                <a:latin typeface="Arial"/>
                <a:ea typeface="Arial"/>
                <a:cs typeface="Arial"/>
                <a:sym typeface="Arial"/>
              </a:rPr>
              <a:t>Backpropagation:</a:t>
            </a:r>
            <a:endParaRPr b="0" i="0" sz="1800" u="none" cap="none" strike="noStrike">
              <a:solidFill>
                <a:srgbClr val="FFFFFF"/>
              </a:solidFill>
              <a:latin typeface="Arial"/>
              <a:ea typeface="Arial"/>
              <a:cs typeface="Arial"/>
              <a:sym typeface="Arial"/>
            </a:endParaRPr>
          </a:p>
        </p:txBody>
      </p:sp>
      <p:sp>
        <p:nvSpPr>
          <p:cNvPr id="352" name="Google Shape;352;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nvSpPr>
        <p:spPr>
          <a:xfrm>
            <a:off x="574025" y="467325"/>
            <a:ext cx="5492100" cy="5487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lang="en" sz="3000">
                <a:solidFill>
                  <a:srgbClr val="FFFFFF"/>
                </a:solidFill>
              </a:rPr>
              <a:t>Proceso de regresión gaussiano</a:t>
            </a:r>
            <a:endParaRPr b="0" i="0" sz="2700" u="none" cap="none" strike="noStrike">
              <a:solidFill>
                <a:srgbClr val="FFFFFF"/>
              </a:solidFill>
              <a:latin typeface="Arial"/>
              <a:ea typeface="Arial"/>
              <a:cs typeface="Arial"/>
              <a:sym typeface="Arial"/>
            </a:endParaRPr>
          </a:p>
        </p:txBody>
      </p:sp>
      <p:sp>
        <p:nvSpPr>
          <p:cNvPr id="358" name="Google Shape;358;p48"/>
          <p:cNvSpPr txBox="1"/>
          <p:nvPr/>
        </p:nvSpPr>
        <p:spPr>
          <a:xfrm>
            <a:off x="542700" y="922075"/>
            <a:ext cx="8058600" cy="10203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Clr>
                <a:srgbClr val="000000"/>
              </a:buClr>
              <a:buSzPts val="2100"/>
              <a:buFont typeface="Arial"/>
              <a:buNone/>
            </a:pPr>
            <a:r>
              <a:rPr b="0" i="0" lang="en" sz="2100" u="none" cap="none" strike="noStrike">
                <a:solidFill>
                  <a:srgbClr val="FFFFFF"/>
                </a:solidFill>
                <a:latin typeface="Arial"/>
                <a:ea typeface="Arial"/>
                <a:cs typeface="Arial"/>
                <a:sym typeface="Arial"/>
              </a:rPr>
              <a:t>El proceso de regresión Gaussiano se usó para encontrar valores óptimos para los hiperparámetros de la red.</a:t>
            </a:r>
            <a:endParaRPr b="0" i="0" sz="2100" u="none" cap="none" strike="noStrike">
              <a:solidFill>
                <a:srgbClr val="FFFFFF"/>
              </a:solidFill>
              <a:latin typeface="Arial"/>
              <a:ea typeface="Arial"/>
              <a:cs typeface="Arial"/>
              <a:sym typeface="Arial"/>
            </a:endParaRPr>
          </a:p>
        </p:txBody>
      </p:sp>
      <p:sp>
        <p:nvSpPr>
          <p:cNvPr id="359" name="Google Shape;359;p48"/>
          <p:cNvSpPr txBox="1"/>
          <p:nvPr/>
        </p:nvSpPr>
        <p:spPr>
          <a:xfrm>
            <a:off x="2514649" y="4134239"/>
            <a:ext cx="4277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6: Diagrama del proceso de regresión gaussiano.</a:t>
            </a:r>
            <a:endParaRPr b="0" i="0" sz="1400" u="none" cap="none" strike="noStrike">
              <a:solidFill>
                <a:srgbClr val="FFFFFF"/>
              </a:solidFill>
              <a:latin typeface="Arial"/>
              <a:ea typeface="Arial"/>
              <a:cs typeface="Arial"/>
              <a:sym typeface="Arial"/>
            </a:endParaRPr>
          </a:p>
        </p:txBody>
      </p:sp>
      <p:pic>
        <p:nvPicPr>
          <p:cNvPr id="360" name="Google Shape;360;p48"/>
          <p:cNvPicPr preferRelativeResize="0"/>
          <p:nvPr/>
        </p:nvPicPr>
        <p:blipFill rotWithShape="1">
          <a:blip r:embed="rId3">
            <a:alphaModFix/>
          </a:blip>
          <a:srcRect b="0" l="0" r="0" t="0"/>
          <a:stretch/>
        </p:blipFill>
        <p:spPr>
          <a:xfrm>
            <a:off x="3067535" y="1864516"/>
            <a:ext cx="3171592" cy="2209695"/>
          </a:xfrm>
          <a:prstGeom prst="rect">
            <a:avLst/>
          </a:prstGeom>
          <a:noFill/>
          <a:ln>
            <a:noFill/>
          </a:ln>
        </p:spPr>
      </p:pic>
      <p:sp>
        <p:nvSpPr>
          <p:cNvPr id="361" name="Google Shape;361;p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9"/>
          <p:cNvPicPr preferRelativeResize="0"/>
          <p:nvPr/>
        </p:nvPicPr>
        <p:blipFill rotWithShape="1">
          <a:blip r:embed="rId3">
            <a:alphaModFix/>
          </a:blip>
          <a:srcRect b="0" l="0" r="0" t="0"/>
          <a:stretch/>
        </p:blipFill>
        <p:spPr>
          <a:xfrm>
            <a:off x="0" y="651898"/>
            <a:ext cx="4637525" cy="3478152"/>
          </a:xfrm>
          <a:prstGeom prst="rect">
            <a:avLst/>
          </a:prstGeom>
          <a:noFill/>
          <a:ln>
            <a:noFill/>
          </a:ln>
        </p:spPr>
      </p:pic>
      <p:pic>
        <p:nvPicPr>
          <p:cNvPr id="367" name="Google Shape;367;p49"/>
          <p:cNvPicPr preferRelativeResize="0"/>
          <p:nvPr/>
        </p:nvPicPr>
        <p:blipFill rotWithShape="1">
          <a:blip r:embed="rId4">
            <a:alphaModFix/>
          </a:blip>
          <a:srcRect b="0" l="0" r="0" t="0"/>
          <a:stretch/>
        </p:blipFill>
        <p:spPr>
          <a:xfrm>
            <a:off x="4506457" y="651899"/>
            <a:ext cx="4637542" cy="3478150"/>
          </a:xfrm>
          <a:prstGeom prst="rect">
            <a:avLst/>
          </a:prstGeom>
          <a:noFill/>
          <a:ln>
            <a:noFill/>
          </a:ln>
        </p:spPr>
      </p:pic>
      <p:sp>
        <p:nvSpPr>
          <p:cNvPr id="368" name="Google Shape;368;p49"/>
          <p:cNvSpPr txBox="1"/>
          <p:nvPr/>
        </p:nvSpPr>
        <p:spPr>
          <a:xfrm>
            <a:off x="21800" y="4151850"/>
            <a:ext cx="448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10: Optimización del porcentaje de validación.</a:t>
            </a:r>
            <a:endParaRPr b="0" i="0" sz="1400" u="none" cap="none" strike="noStrike">
              <a:solidFill>
                <a:srgbClr val="FFFFFF"/>
              </a:solidFill>
              <a:latin typeface="Arial"/>
              <a:ea typeface="Arial"/>
              <a:cs typeface="Arial"/>
              <a:sym typeface="Arial"/>
            </a:endParaRPr>
          </a:p>
        </p:txBody>
      </p:sp>
      <p:sp>
        <p:nvSpPr>
          <p:cNvPr id="369" name="Google Shape;369;p49"/>
          <p:cNvSpPr txBox="1"/>
          <p:nvPr/>
        </p:nvSpPr>
        <p:spPr>
          <a:xfrm>
            <a:off x="4506500" y="4151850"/>
            <a:ext cx="448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11: Optimización del porcentaje de dropout.</a:t>
            </a:r>
            <a:endParaRPr b="0" i="0" sz="1400" u="none" cap="none" strike="noStrike">
              <a:solidFill>
                <a:srgbClr val="FFFFFF"/>
              </a:solidFill>
              <a:latin typeface="Arial"/>
              <a:ea typeface="Arial"/>
              <a:cs typeface="Arial"/>
              <a:sym typeface="Arial"/>
            </a:endParaRPr>
          </a:p>
        </p:txBody>
      </p:sp>
      <p:sp>
        <p:nvSpPr>
          <p:cNvPr id="370" name="Google Shape;370;p49"/>
          <p:cNvSpPr txBox="1"/>
          <p:nvPr/>
        </p:nvSpPr>
        <p:spPr>
          <a:xfrm>
            <a:off x="1584000" y="85850"/>
            <a:ext cx="5976000" cy="654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Optimización de hiperparámetros</a:t>
            </a:r>
            <a:endParaRPr b="0" i="0" sz="27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nvSpPr>
        <p:spPr>
          <a:xfrm>
            <a:off x="819200" y="872425"/>
            <a:ext cx="6352500" cy="665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3300"/>
              <a:buFont typeface="Arial"/>
              <a:buNone/>
            </a:pPr>
            <a:r>
              <a:rPr b="0" i="0" lang="en" sz="3300" u="none" cap="none" strike="noStrike">
                <a:solidFill>
                  <a:srgbClr val="FFFFFF"/>
                </a:solidFill>
                <a:latin typeface="Arial"/>
                <a:ea typeface="Arial"/>
                <a:cs typeface="Arial"/>
                <a:sym typeface="Arial"/>
              </a:rPr>
              <a:t>Objeto de estudio</a:t>
            </a:r>
            <a:endParaRPr b="0" i="0" sz="3300" u="none" cap="none" strike="noStrike">
              <a:solidFill>
                <a:srgbClr val="FFFFFF"/>
              </a:solidFill>
              <a:latin typeface="Arial"/>
              <a:ea typeface="Arial"/>
              <a:cs typeface="Arial"/>
              <a:sym typeface="Arial"/>
            </a:endParaRPr>
          </a:p>
        </p:txBody>
      </p:sp>
      <p:sp>
        <p:nvSpPr>
          <p:cNvPr id="216" name="Google Shape;216;p32"/>
          <p:cNvSpPr txBox="1"/>
          <p:nvPr/>
        </p:nvSpPr>
        <p:spPr>
          <a:xfrm>
            <a:off x="568000" y="1666500"/>
            <a:ext cx="4490400" cy="2444400"/>
          </a:xfrm>
          <a:prstGeom prst="rect">
            <a:avLst/>
          </a:prstGeom>
          <a:noFill/>
          <a:ln>
            <a:noFill/>
          </a:ln>
        </p:spPr>
        <p:txBody>
          <a:bodyPr anchorCtr="0" anchor="t" bIns="91425" lIns="91425" spcFirstLastPara="1" rIns="91425" wrap="square" tIns="91425">
            <a:normAutofit fontScale="92500"/>
          </a:bodyPr>
          <a:lstStyle/>
          <a:p>
            <a:pPr indent="0" lvl="0" marL="0" marR="0" rtl="0" algn="just">
              <a:lnSpc>
                <a:spcPct val="115000"/>
              </a:lnSpc>
              <a:spcBef>
                <a:spcPts val="0"/>
              </a:spcBef>
              <a:spcAft>
                <a:spcPts val="0"/>
              </a:spcAft>
              <a:buClr>
                <a:srgbClr val="000000"/>
              </a:buClr>
              <a:buSzPct val="100000"/>
              <a:buFont typeface="Arial"/>
              <a:buNone/>
            </a:pPr>
            <a:r>
              <a:rPr b="0" i="0" lang="en" sz="2100" u="none" cap="none" strike="noStrike">
                <a:solidFill>
                  <a:srgbClr val="FFFFFF"/>
                </a:solidFill>
                <a:latin typeface="Arial"/>
                <a:ea typeface="Arial"/>
                <a:cs typeface="Arial"/>
                <a:sym typeface="Arial"/>
              </a:rPr>
              <a:t>La captación de las señales eléctricas producidas por los músculos durante una contracción muscular se conoce como electromiografía</a:t>
            </a:r>
            <a:r>
              <a:rPr b="0" i="0" lang="en" sz="1800" u="none" cap="none" strike="noStrike">
                <a:solidFill>
                  <a:srgbClr val="FFFFFF"/>
                </a:solidFill>
                <a:latin typeface="Arial"/>
                <a:ea typeface="Arial"/>
                <a:cs typeface="Arial"/>
                <a:sym typeface="Arial"/>
              </a:rPr>
              <a:t>. </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ct val="100000"/>
              <a:buFont typeface="Arial"/>
              <a:buNone/>
            </a:pPr>
            <a:r>
              <a:t/>
            </a:r>
            <a:endParaRPr b="0" i="0" sz="1800" u="none" cap="none" strike="noStrike">
              <a:solidFill>
                <a:srgbClr val="ADADAD"/>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ct val="100000"/>
              <a:buFont typeface="Arial"/>
              <a:buNone/>
            </a:pPr>
            <a:r>
              <a:t/>
            </a:r>
            <a:endParaRPr b="0" i="0" sz="1800" u="none" cap="none" strike="noStrike">
              <a:solidFill>
                <a:srgbClr val="ADADAD"/>
              </a:solidFill>
              <a:latin typeface="Arial"/>
              <a:ea typeface="Arial"/>
              <a:cs typeface="Arial"/>
              <a:sym typeface="Arial"/>
            </a:endParaRPr>
          </a:p>
        </p:txBody>
      </p:sp>
      <p:pic>
        <p:nvPicPr>
          <p:cNvPr id="217" name="Google Shape;217;p32"/>
          <p:cNvPicPr preferRelativeResize="0"/>
          <p:nvPr/>
        </p:nvPicPr>
        <p:blipFill rotWithShape="1">
          <a:blip r:embed="rId3">
            <a:alphaModFix/>
          </a:blip>
          <a:srcRect b="0" l="0" r="0" t="0"/>
          <a:stretch/>
        </p:blipFill>
        <p:spPr>
          <a:xfrm>
            <a:off x="5633550" y="433500"/>
            <a:ext cx="2924175" cy="3238500"/>
          </a:xfrm>
          <a:prstGeom prst="rect">
            <a:avLst/>
          </a:prstGeom>
          <a:noFill/>
          <a:ln>
            <a:noFill/>
          </a:ln>
        </p:spPr>
      </p:pic>
      <p:sp>
        <p:nvSpPr>
          <p:cNvPr id="218" name="Google Shape;218;p32"/>
          <p:cNvSpPr txBox="1"/>
          <p:nvPr/>
        </p:nvSpPr>
        <p:spPr>
          <a:xfrm>
            <a:off x="5633550" y="3672000"/>
            <a:ext cx="2924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 Ejemplo de electromiografía de superficie. Recuperado de [1].</a:t>
            </a:r>
            <a:endParaRPr b="0" i="0" sz="1400" u="none" cap="none" strike="noStrike">
              <a:solidFill>
                <a:srgbClr val="FFFFFF"/>
              </a:solidFill>
              <a:latin typeface="Arial"/>
              <a:ea typeface="Arial"/>
              <a:cs typeface="Arial"/>
              <a:sym typeface="Arial"/>
            </a:endParaRPr>
          </a:p>
        </p:txBody>
      </p:sp>
      <p:sp>
        <p:nvSpPr>
          <p:cNvPr id="219" name="Google Shape;219;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50"/>
          <p:cNvPicPr preferRelativeResize="0"/>
          <p:nvPr/>
        </p:nvPicPr>
        <p:blipFill rotWithShape="1">
          <a:blip r:embed="rId3">
            <a:alphaModFix/>
          </a:blip>
          <a:srcRect b="0" l="0" r="0" t="0"/>
          <a:stretch/>
        </p:blipFill>
        <p:spPr>
          <a:xfrm>
            <a:off x="0" y="662825"/>
            <a:ext cx="4637509" cy="3478126"/>
          </a:xfrm>
          <a:prstGeom prst="rect">
            <a:avLst/>
          </a:prstGeom>
          <a:noFill/>
          <a:ln>
            <a:noFill/>
          </a:ln>
        </p:spPr>
      </p:pic>
      <p:pic>
        <p:nvPicPr>
          <p:cNvPr id="376" name="Google Shape;376;p50"/>
          <p:cNvPicPr preferRelativeResize="0"/>
          <p:nvPr/>
        </p:nvPicPr>
        <p:blipFill rotWithShape="1">
          <a:blip r:embed="rId4">
            <a:alphaModFix/>
          </a:blip>
          <a:srcRect b="0" l="0" r="0" t="0"/>
          <a:stretch/>
        </p:blipFill>
        <p:spPr>
          <a:xfrm>
            <a:off x="4506484" y="662831"/>
            <a:ext cx="4637525" cy="3478120"/>
          </a:xfrm>
          <a:prstGeom prst="rect">
            <a:avLst/>
          </a:prstGeom>
          <a:noFill/>
          <a:ln>
            <a:noFill/>
          </a:ln>
        </p:spPr>
      </p:pic>
      <p:sp>
        <p:nvSpPr>
          <p:cNvPr id="377" name="Google Shape;377;p50"/>
          <p:cNvSpPr txBox="1"/>
          <p:nvPr/>
        </p:nvSpPr>
        <p:spPr>
          <a:xfrm>
            <a:off x="21800" y="4151850"/>
            <a:ext cx="448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12: Optimización del tamaño del batch.</a:t>
            </a:r>
            <a:endParaRPr b="0" i="0" sz="1400" u="none" cap="none" strike="noStrike">
              <a:solidFill>
                <a:srgbClr val="FFFFFF"/>
              </a:solidFill>
              <a:latin typeface="Arial"/>
              <a:ea typeface="Arial"/>
              <a:cs typeface="Arial"/>
              <a:sym typeface="Arial"/>
            </a:endParaRPr>
          </a:p>
        </p:txBody>
      </p:sp>
      <p:sp>
        <p:nvSpPr>
          <p:cNvPr id="378" name="Google Shape;378;p50"/>
          <p:cNvSpPr txBox="1"/>
          <p:nvPr/>
        </p:nvSpPr>
        <p:spPr>
          <a:xfrm>
            <a:off x="4582888" y="4151850"/>
            <a:ext cx="448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13: Optimización de la taza de aprendizaje.</a:t>
            </a:r>
            <a:endParaRPr b="0" i="0" sz="1400" u="none" cap="none" strike="noStrike">
              <a:solidFill>
                <a:srgbClr val="FFFFFF"/>
              </a:solidFill>
              <a:latin typeface="Arial"/>
              <a:ea typeface="Arial"/>
              <a:cs typeface="Arial"/>
              <a:sym typeface="Arial"/>
            </a:endParaRPr>
          </a:p>
        </p:txBody>
      </p:sp>
      <p:sp>
        <p:nvSpPr>
          <p:cNvPr id="379" name="Google Shape;379;p50"/>
          <p:cNvSpPr txBox="1"/>
          <p:nvPr/>
        </p:nvSpPr>
        <p:spPr>
          <a:xfrm>
            <a:off x="1584000" y="85850"/>
            <a:ext cx="5976000" cy="654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Optimización de hiperparámetros</a:t>
            </a:r>
            <a:endParaRPr b="0" i="0" sz="2700" u="none" cap="none" strike="noStrik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nvSpPr>
        <p:spPr>
          <a:xfrm>
            <a:off x="1433713" y="301725"/>
            <a:ext cx="5725500" cy="679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Resultados</a:t>
            </a:r>
            <a:endParaRPr b="0" i="0" sz="2700" u="none" cap="none" strike="noStrike">
              <a:solidFill>
                <a:srgbClr val="FFFFFF"/>
              </a:solidFill>
              <a:latin typeface="Arial"/>
              <a:ea typeface="Arial"/>
              <a:cs typeface="Arial"/>
              <a:sym typeface="Arial"/>
            </a:endParaRPr>
          </a:p>
        </p:txBody>
      </p:sp>
      <p:sp>
        <p:nvSpPr>
          <p:cNvPr id="385" name="Google Shape;385;p51"/>
          <p:cNvSpPr txBox="1"/>
          <p:nvPr/>
        </p:nvSpPr>
        <p:spPr>
          <a:xfrm>
            <a:off x="500425" y="853676"/>
            <a:ext cx="8401500" cy="3984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800"/>
              <a:buFont typeface="Arial"/>
              <a:buNone/>
            </a:pPr>
            <a:r>
              <a:rPr b="0" i="0" lang="en" sz="1800" u="none" cap="none" strike="noStrike">
                <a:solidFill>
                  <a:srgbClr val="FFFFFF"/>
                </a:solidFill>
                <a:latin typeface="Arial"/>
                <a:ea typeface="Arial"/>
                <a:cs typeface="Arial"/>
                <a:sym typeface="Arial"/>
              </a:rPr>
              <a:t>La combinación óptima de los hiperparámetros de la red neuronal fue la siguiente:</a:t>
            </a:r>
            <a:endParaRPr b="0" i="0" sz="1800" u="none" cap="none" strike="noStrike">
              <a:solidFill>
                <a:srgbClr val="FFFFFF"/>
              </a:solidFill>
              <a:latin typeface="Arial"/>
              <a:ea typeface="Arial"/>
              <a:cs typeface="Arial"/>
              <a:sym typeface="Arial"/>
            </a:endParaRPr>
          </a:p>
        </p:txBody>
      </p:sp>
      <p:pic>
        <p:nvPicPr>
          <p:cNvPr id="386" name="Google Shape;386;p51"/>
          <p:cNvPicPr preferRelativeResize="0"/>
          <p:nvPr/>
        </p:nvPicPr>
        <p:blipFill rotWithShape="1">
          <a:blip r:embed="rId3">
            <a:alphaModFix/>
          </a:blip>
          <a:srcRect b="0" l="0" r="0" t="0"/>
          <a:stretch/>
        </p:blipFill>
        <p:spPr>
          <a:xfrm>
            <a:off x="1038525" y="1847497"/>
            <a:ext cx="6515910" cy="1996957"/>
          </a:xfrm>
          <a:prstGeom prst="rect">
            <a:avLst/>
          </a:prstGeom>
          <a:noFill/>
          <a:ln>
            <a:noFill/>
          </a:ln>
        </p:spPr>
      </p:pic>
      <p:sp>
        <p:nvSpPr>
          <p:cNvPr id="387" name="Google Shape;387;p51"/>
          <p:cNvSpPr txBox="1"/>
          <p:nvPr/>
        </p:nvSpPr>
        <p:spPr>
          <a:xfrm>
            <a:off x="1013569" y="3844442"/>
            <a:ext cx="6565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Tabla 1: Resultados de los valores de los hiper parámetros obtenidos por GPR.</a:t>
            </a:r>
            <a:endParaRPr b="0" i="0" sz="1400" u="none" cap="none" strike="noStrike">
              <a:solidFill>
                <a:srgbClr val="FFFFFF"/>
              </a:solidFill>
              <a:latin typeface="Arial"/>
              <a:ea typeface="Arial"/>
              <a:cs typeface="Arial"/>
              <a:sym typeface="Arial"/>
            </a:endParaRPr>
          </a:p>
        </p:txBody>
      </p:sp>
      <p:sp>
        <p:nvSpPr>
          <p:cNvPr id="388" name="Google Shape;388;p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nvSpPr>
        <p:spPr>
          <a:xfrm>
            <a:off x="939965" y="412125"/>
            <a:ext cx="5257500" cy="5376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 sz="3000" u="none" cap="none" strike="noStrike">
                <a:solidFill>
                  <a:srgbClr val="FFFFFF"/>
                </a:solidFill>
                <a:latin typeface="Arial"/>
                <a:ea typeface="Arial"/>
                <a:cs typeface="Arial"/>
                <a:sym typeface="Arial"/>
              </a:rPr>
              <a:t>Resultados</a:t>
            </a:r>
            <a:endParaRPr b="0" i="0" sz="2700" u="none" cap="none" strike="noStrike">
              <a:solidFill>
                <a:srgbClr val="FFFFFF"/>
              </a:solidFill>
              <a:latin typeface="Arial"/>
              <a:ea typeface="Arial"/>
              <a:cs typeface="Arial"/>
              <a:sym typeface="Arial"/>
            </a:endParaRPr>
          </a:p>
        </p:txBody>
      </p:sp>
      <p:sp>
        <p:nvSpPr>
          <p:cNvPr id="394" name="Google Shape;394;p52"/>
          <p:cNvSpPr txBox="1"/>
          <p:nvPr/>
        </p:nvSpPr>
        <p:spPr>
          <a:xfrm>
            <a:off x="939965" y="751520"/>
            <a:ext cx="6977400" cy="675600"/>
          </a:xfrm>
          <a:prstGeom prst="rect">
            <a:avLst/>
          </a:prstGeom>
          <a:noFill/>
          <a:ln>
            <a:noFill/>
          </a:ln>
        </p:spPr>
        <p:txBody>
          <a:bodyPr anchorCtr="0" anchor="t" bIns="91425" lIns="91425" spcFirstLastPara="1" rIns="91425" wrap="square" tIns="91425">
            <a:normAutofit/>
          </a:bodyPr>
          <a:lstStyle/>
          <a:p>
            <a:pPr indent="0" lvl="0" marL="0" marR="0" rtl="0" algn="l">
              <a:lnSpc>
                <a:spcPct val="95000"/>
              </a:lnSpc>
              <a:spcBef>
                <a:spcPts val="0"/>
              </a:spcBef>
              <a:spcAft>
                <a:spcPts val="1200"/>
              </a:spcAft>
              <a:buClr>
                <a:srgbClr val="000000"/>
              </a:buClr>
              <a:buSzPts val="1018"/>
              <a:buFont typeface="Arial"/>
              <a:buNone/>
            </a:pPr>
            <a:r>
              <a:rPr b="0" i="0" lang="en" sz="1565" u="none" cap="none" strike="noStrike">
                <a:solidFill>
                  <a:srgbClr val="FFFFFF"/>
                </a:solidFill>
                <a:latin typeface="Arial"/>
                <a:ea typeface="Arial"/>
                <a:cs typeface="Arial"/>
                <a:sym typeface="Arial"/>
              </a:rPr>
              <a:t>El error por iteración de cada método de optimización de pesos fue el siguiente:</a:t>
            </a:r>
            <a:endParaRPr b="0" i="0" sz="1565" u="none" cap="none" strike="noStrike">
              <a:solidFill>
                <a:srgbClr val="FFFFFF"/>
              </a:solidFill>
              <a:latin typeface="Arial"/>
              <a:ea typeface="Arial"/>
              <a:cs typeface="Arial"/>
              <a:sym typeface="Arial"/>
            </a:endParaRPr>
          </a:p>
        </p:txBody>
      </p:sp>
      <p:pic>
        <p:nvPicPr>
          <p:cNvPr id="395" name="Google Shape;395;p52"/>
          <p:cNvPicPr preferRelativeResize="0"/>
          <p:nvPr/>
        </p:nvPicPr>
        <p:blipFill rotWithShape="1">
          <a:blip r:embed="rId3">
            <a:alphaModFix/>
          </a:blip>
          <a:srcRect b="0" l="0" r="0" t="0"/>
          <a:stretch/>
        </p:blipFill>
        <p:spPr>
          <a:xfrm>
            <a:off x="678608" y="1286902"/>
            <a:ext cx="3587164" cy="2703728"/>
          </a:xfrm>
          <a:prstGeom prst="rect">
            <a:avLst/>
          </a:prstGeom>
          <a:noFill/>
          <a:ln>
            <a:noFill/>
          </a:ln>
        </p:spPr>
      </p:pic>
      <p:pic>
        <p:nvPicPr>
          <p:cNvPr id="396" name="Google Shape;396;p52"/>
          <p:cNvPicPr preferRelativeResize="0"/>
          <p:nvPr/>
        </p:nvPicPr>
        <p:blipFill rotWithShape="1">
          <a:blip r:embed="rId4">
            <a:alphaModFix/>
          </a:blip>
          <a:srcRect b="0" l="0" r="0" t="0"/>
          <a:stretch/>
        </p:blipFill>
        <p:spPr>
          <a:xfrm>
            <a:off x="4616485" y="1349076"/>
            <a:ext cx="3720020" cy="2703729"/>
          </a:xfrm>
          <a:prstGeom prst="rect">
            <a:avLst/>
          </a:prstGeom>
          <a:noFill/>
          <a:ln>
            <a:noFill/>
          </a:ln>
        </p:spPr>
      </p:pic>
      <p:sp>
        <p:nvSpPr>
          <p:cNvPr id="397" name="Google Shape;397;p52"/>
          <p:cNvSpPr txBox="1"/>
          <p:nvPr/>
        </p:nvSpPr>
        <p:spPr>
          <a:xfrm>
            <a:off x="500425" y="4052804"/>
            <a:ext cx="3943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14: Error del modelo con el optimizador ADAM.</a:t>
            </a:r>
            <a:endParaRPr b="0" i="0" sz="1400" u="none" cap="none" strike="noStrike">
              <a:solidFill>
                <a:srgbClr val="FFFFFF"/>
              </a:solidFill>
              <a:latin typeface="Arial"/>
              <a:ea typeface="Arial"/>
              <a:cs typeface="Arial"/>
              <a:sym typeface="Arial"/>
            </a:endParaRPr>
          </a:p>
        </p:txBody>
      </p:sp>
      <p:sp>
        <p:nvSpPr>
          <p:cNvPr id="398" name="Google Shape;398;p52"/>
          <p:cNvSpPr txBox="1"/>
          <p:nvPr/>
        </p:nvSpPr>
        <p:spPr>
          <a:xfrm>
            <a:off x="4504727" y="4052804"/>
            <a:ext cx="3943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15: Error del modelo sin el optimizador ADAM.</a:t>
            </a:r>
            <a:endParaRPr b="0" i="0" sz="1400" u="none" cap="none" strike="noStrike">
              <a:solidFill>
                <a:srgbClr val="FFFFFF"/>
              </a:solidFill>
              <a:latin typeface="Arial"/>
              <a:ea typeface="Arial"/>
              <a:cs typeface="Arial"/>
              <a:sym typeface="Arial"/>
            </a:endParaRPr>
          </a:p>
        </p:txBody>
      </p:sp>
      <p:sp>
        <p:nvSpPr>
          <p:cNvPr id="399" name="Google Shape;399;p5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3"/>
          <p:cNvSpPr txBox="1"/>
          <p:nvPr/>
        </p:nvSpPr>
        <p:spPr>
          <a:xfrm>
            <a:off x="757888" y="412125"/>
            <a:ext cx="7683600" cy="3543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523"/>
              <a:buFont typeface="Arial"/>
              <a:buNone/>
            </a:pPr>
            <a:r>
              <a:rPr b="0" i="0" lang="en" sz="2130" u="none" cap="none" strike="noStrike">
                <a:solidFill>
                  <a:srgbClr val="FFFFFF"/>
                </a:solidFill>
                <a:latin typeface="Arial"/>
                <a:ea typeface="Arial"/>
                <a:cs typeface="Arial"/>
                <a:sym typeface="Arial"/>
              </a:rPr>
              <a:t>Exactitud y métricas de calidad del método con menor error.</a:t>
            </a:r>
            <a:endParaRPr b="0" i="0" sz="2029" u="none" cap="none" strike="noStrike">
              <a:solidFill>
                <a:srgbClr val="FFFFFF"/>
              </a:solidFill>
              <a:latin typeface="Arial"/>
              <a:ea typeface="Arial"/>
              <a:cs typeface="Arial"/>
              <a:sym typeface="Arial"/>
            </a:endParaRPr>
          </a:p>
        </p:txBody>
      </p:sp>
      <p:pic>
        <p:nvPicPr>
          <p:cNvPr id="405" name="Google Shape;405;p53"/>
          <p:cNvPicPr preferRelativeResize="0"/>
          <p:nvPr/>
        </p:nvPicPr>
        <p:blipFill rotWithShape="1">
          <a:blip r:embed="rId3">
            <a:alphaModFix/>
          </a:blip>
          <a:srcRect b="0" l="0" r="0" t="0"/>
          <a:stretch/>
        </p:blipFill>
        <p:spPr>
          <a:xfrm>
            <a:off x="757888" y="1481494"/>
            <a:ext cx="3394710" cy="2646409"/>
          </a:xfrm>
          <a:prstGeom prst="rect">
            <a:avLst/>
          </a:prstGeom>
          <a:noFill/>
          <a:ln>
            <a:noFill/>
          </a:ln>
        </p:spPr>
      </p:pic>
      <p:sp>
        <p:nvSpPr>
          <p:cNvPr id="406" name="Google Shape;406;p53"/>
          <p:cNvSpPr txBox="1"/>
          <p:nvPr/>
        </p:nvSpPr>
        <p:spPr>
          <a:xfrm>
            <a:off x="1090301" y="766428"/>
            <a:ext cx="6567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1" lang="en" sz="1500" u="none" cap="none" strike="noStrike">
                <a:solidFill>
                  <a:srgbClr val="FFFFFF"/>
                </a:solidFill>
                <a:latin typeface="Arial"/>
                <a:ea typeface="Arial"/>
                <a:cs typeface="Arial"/>
                <a:sym typeface="Arial"/>
              </a:rPr>
              <a:t>exactitud = 94.95 % sensitividad = 95,26 %</a:t>
            </a:r>
            <a:endParaRPr b="0" i="1" sz="15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1" lang="en" sz="1500" u="none" cap="none" strike="noStrike">
                <a:solidFill>
                  <a:srgbClr val="FFFFFF"/>
                </a:solidFill>
                <a:latin typeface="Arial"/>
                <a:ea typeface="Arial"/>
                <a:cs typeface="Arial"/>
                <a:sym typeface="Arial"/>
              </a:rPr>
              <a:t>especificidad = 99,37 %</a:t>
            </a:r>
            <a:endParaRPr b="0" i="1" sz="1500" u="none" cap="none" strike="noStrike">
              <a:solidFill>
                <a:srgbClr val="FFFFFF"/>
              </a:solidFill>
              <a:latin typeface="Arial"/>
              <a:ea typeface="Arial"/>
              <a:cs typeface="Arial"/>
              <a:sym typeface="Arial"/>
            </a:endParaRPr>
          </a:p>
        </p:txBody>
      </p:sp>
      <p:pic>
        <p:nvPicPr>
          <p:cNvPr id="407" name="Google Shape;407;p53"/>
          <p:cNvPicPr preferRelativeResize="0"/>
          <p:nvPr/>
        </p:nvPicPr>
        <p:blipFill rotWithShape="1">
          <a:blip r:embed="rId4">
            <a:alphaModFix/>
          </a:blip>
          <a:srcRect b="0" l="0" r="0" t="0"/>
          <a:stretch/>
        </p:blipFill>
        <p:spPr>
          <a:xfrm>
            <a:off x="4384592" y="1734853"/>
            <a:ext cx="3994464" cy="2139699"/>
          </a:xfrm>
          <a:prstGeom prst="rect">
            <a:avLst/>
          </a:prstGeom>
          <a:noFill/>
          <a:ln>
            <a:noFill/>
          </a:ln>
        </p:spPr>
      </p:pic>
      <p:sp>
        <p:nvSpPr>
          <p:cNvPr id="408" name="Google Shape;408;p53"/>
          <p:cNvSpPr txBox="1"/>
          <p:nvPr/>
        </p:nvSpPr>
        <p:spPr>
          <a:xfrm>
            <a:off x="463650" y="4338640"/>
            <a:ext cx="398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16: Exactitud del modelo.</a:t>
            </a:r>
            <a:endParaRPr b="0" i="0" sz="1400" u="none" cap="none" strike="noStrike">
              <a:solidFill>
                <a:srgbClr val="FFFFFF"/>
              </a:solidFill>
              <a:latin typeface="Arial"/>
              <a:ea typeface="Arial"/>
              <a:cs typeface="Arial"/>
              <a:sym typeface="Arial"/>
            </a:endParaRPr>
          </a:p>
        </p:txBody>
      </p:sp>
      <p:sp>
        <p:nvSpPr>
          <p:cNvPr id="409" name="Google Shape;409;p53"/>
          <p:cNvSpPr txBox="1"/>
          <p:nvPr/>
        </p:nvSpPr>
        <p:spPr>
          <a:xfrm>
            <a:off x="4390230" y="4127903"/>
            <a:ext cx="3983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17:  Varianza en la probabilidad predicha por movimiento.</a:t>
            </a:r>
            <a:endParaRPr b="0" i="0" sz="1400" u="none" cap="none" strike="noStrike">
              <a:solidFill>
                <a:srgbClr val="FFFFFF"/>
              </a:solidFill>
              <a:latin typeface="Arial"/>
              <a:ea typeface="Arial"/>
              <a:cs typeface="Arial"/>
              <a:sym typeface="Arial"/>
            </a:endParaRPr>
          </a:p>
        </p:txBody>
      </p:sp>
      <p:sp>
        <p:nvSpPr>
          <p:cNvPr id="410" name="Google Shape;410;p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nvSpPr>
        <p:spPr>
          <a:xfrm>
            <a:off x="463650" y="559300"/>
            <a:ext cx="6904500" cy="985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100"/>
              <a:buFont typeface="Arial"/>
              <a:buNone/>
            </a:pPr>
            <a:r>
              <a:rPr b="0" i="0" lang="en" sz="4100" u="none" cap="none" strike="noStrike">
                <a:solidFill>
                  <a:srgbClr val="FFFFFF"/>
                </a:solidFill>
                <a:latin typeface="Arial"/>
                <a:ea typeface="Arial"/>
                <a:cs typeface="Arial"/>
                <a:sym typeface="Arial"/>
              </a:rPr>
              <a:t>Conclusiones</a:t>
            </a:r>
            <a:endParaRPr b="0" i="0" sz="4100" u="none" cap="none" strike="noStrike">
              <a:solidFill>
                <a:srgbClr val="FFFFFF"/>
              </a:solidFill>
              <a:latin typeface="Arial"/>
              <a:ea typeface="Arial"/>
              <a:cs typeface="Arial"/>
              <a:sym typeface="Arial"/>
            </a:endParaRPr>
          </a:p>
        </p:txBody>
      </p:sp>
      <p:sp>
        <p:nvSpPr>
          <p:cNvPr id="416" name="Google Shape;416;p54"/>
          <p:cNvSpPr txBox="1"/>
          <p:nvPr/>
        </p:nvSpPr>
        <p:spPr>
          <a:xfrm>
            <a:off x="463650" y="1544800"/>
            <a:ext cx="8279400" cy="3249900"/>
          </a:xfrm>
          <a:prstGeom prst="rect">
            <a:avLst/>
          </a:prstGeom>
          <a:noFill/>
          <a:ln>
            <a:noFill/>
          </a:ln>
        </p:spPr>
        <p:txBody>
          <a:bodyPr anchorCtr="0" anchor="t" bIns="91425" lIns="91425" spcFirstLastPara="1" rIns="91425" wrap="square" tIns="91425">
            <a:normAutofit fontScale="55000" lnSpcReduction="20000"/>
          </a:bodyPr>
          <a:lstStyle/>
          <a:p>
            <a:pPr indent="-332091" lvl="0" marL="457200" marR="0" rtl="0" algn="just">
              <a:lnSpc>
                <a:spcPct val="115000"/>
              </a:lnSpc>
              <a:spcBef>
                <a:spcPts val="0"/>
              </a:spcBef>
              <a:spcAft>
                <a:spcPts val="0"/>
              </a:spcAft>
              <a:buClr>
                <a:srgbClr val="FFFFFF"/>
              </a:buClr>
              <a:buSzPct val="100000"/>
              <a:buFont typeface="Arial"/>
              <a:buChar char="●"/>
            </a:pPr>
            <a:r>
              <a:rPr b="0" i="0" lang="en" sz="2963" u="none" cap="none" strike="noStrike">
                <a:solidFill>
                  <a:srgbClr val="FFFFFF"/>
                </a:solidFill>
                <a:latin typeface="Arial"/>
                <a:ea typeface="Arial"/>
                <a:cs typeface="Arial"/>
                <a:sym typeface="Arial"/>
              </a:rPr>
              <a:t>Las redes neuronales convolucionales demostraron tener una gran capacidad como modelo de clasificación.</a:t>
            </a:r>
            <a:endParaRPr b="0" i="0" sz="2963" u="none" cap="none" strike="noStrike">
              <a:solidFill>
                <a:srgbClr val="FFFFFF"/>
              </a:solidFill>
              <a:latin typeface="Arial"/>
              <a:ea typeface="Arial"/>
              <a:cs typeface="Arial"/>
              <a:sym typeface="Arial"/>
            </a:endParaRPr>
          </a:p>
          <a:p>
            <a:pPr indent="-332091" lvl="0" marL="457200" marR="0" rtl="0" algn="just">
              <a:lnSpc>
                <a:spcPct val="115000"/>
              </a:lnSpc>
              <a:spcBef>
                <a:spcPts val="0"/>
              </a:spcBef>
              <a:spcAft>
                <a:spcPts val="0"/>
              </a:spcAft>
              <a:buClr>
                <a:srgbClr val="FFFFFF"/>
              </a:buClr>
              <a:buSzPct val="100000"/>
              <a:buFont typeface="Arial"/>
              <a:buChar char="●"/>
            </a:pPr>
            <a:r>
              <a:rPr b="0" i="0" lang="en" sz="2963" u="none" cap="none" strike="noStrike">
                <a:solidFill>
                  <a:srgbClr val="FFFFFF"/>
                </a:solidFill>
                <a:latin typeface="Arial"/>
                <a:ea typeface="Arial"/>
                <a:cs typeface="Arial"/>
                <a:sym typeface="Arial"/>
              </a:rPr>
              <a:t>La clasificación de estas señales fue adoptada con facilidad por el modelo debido a la capacidad que tienen las capas convolucionales de tener entradas que permitan matrices de dos o más dimensiones.</a:t>
            </a:r>
            <a:endParaRPr b="0" i="0" sz="2963" u="none" cap="none" strike="noStrike">
              <a:solidFill>
                <a:srgbClr val="FFFFFF"/>
              </a:solidFill>
              <a:latin typeface="Arial"/>
              <a:ea typeface="Arial"/>
              <a:cs typeface="Arial"/>
              <a:sym typeface="Arial"/>
            </a:endParaRPr>
          </a:p>
          <a:p>
            <a:pPr indent="-332091" lvl="0" marL="457200" marR="0" rtl="0" algn="just">
              <a:lnSpc>
                <a:spcPct val="115000"/>
              </a:lnSpc>
              <a:spcBef>
                <a:spcPts val="0"/>
              </a:spcBef>
              <a:spcAft>
                <a:spcPts val="0"/>
              </a:spcAft>
              <a:buClr>
                <a:srgbClr val="FFFFFF"/>
              </a:buClr>
              <a:buSzPct val="100000"/>
              <a:buFont typeface="Arial"/>
              <a:buChar char="●"/>
            </a:pPr>
            <a:r>
              <a:rPr b="0" i="0" lang="en" sz="2963" u="none" cap="none" strike="noStrike">
                <a:solidFill>
                  <a:srgbClr val="FFFFFF"/>
                </a:solidFill>
                <a:latin typeface="Arial"/>
                <a:ea typeface="Arial"/>
                <a:cs typeface="Arial"/>
                <a:sym typeface="Arial"/>
              </a:rPr>
              <a:t>La selección de hiperparametros fue fundamental en el alcance de los valores obtenidos para el error y las métricas de calidad.</a:t>
            </a:r>
            <a:endParaRPr b="0" i="0" sz="2963" u="none" cap="none" strike="noStrike">
              <a:solidFill>
                <a:srgbClr val="FFFFFF"/>
              </a:solidFill>
              <a:latin typeface="Arial"/>
              <a:ea typeface="Arial"/>
              <a:cs typeface="Arial"/>
              <a:sym typeface="Arial"/>
            </a:endParaRPr>
          </a:p>
          <a:p>
            <a:pPr indent="-332091" lvl="0" marL="457200" marR="0" rtl="0" algn="just">
              <a:lnSpc>
                <a:spcPct val="115000"/>
              </a:lnSpc>
              <a:spcBef>
                <a:spcPts val="0"/>
              </a:spcBef>
              <a:spcAft>
                <a:spcPts val="0"/>
              </a:spcAft>
              <a:buClr>
                <a:srgbClr val="FFFFFF"/>
              </a:buClr>
              <a:buSzPct val="100000"/>
              <a:buFont typeface="Arial"/>
              <a:buChar char="●"/>
            </a:pPr>
            <a:r>
              <a:rPr b="0" i="0" lang="en" sz="2963" u="none" cap="none" strike="noStrike">
                <a:solidFill>
                  <a:srgbClr val="FFFFFF"/>
                </a:solidFill>
                <a:latin typeface="Arial"/>
                <a:ea typeface="Arial"/>
                <a:cs typeface="Arial"/>
                <a:sym typeface="Arial"/>
              </a:rPr>
              <a:t>A partir de la investigación con estas señales se han podido establecer los patrones neuromusculares de movimiento para sujetos de prueba de distintas edades y géneros.</a:t>
            </a:r>
            <a:endParaRPr b="0" i="0" sz="2963"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ct val="100000"/>
              <a:buFont typeface="Arial"/>
              <a:buNone/>
            </a:pPr>
            <a:r>
              <a:t/>
            </a:r>
            <a:endParaRPr b="0" i="0" sz="1500" u="none" cap="none" strike="noStrike">
              <a:solidFill>
                <a:srgbClr val="ADADAD"/>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ct val="100000"/>
              <a:buFont typeface="Arial"/>
              <a:buNone/>
            </a:pPr>
            <a:r>
              <a:t/>
            </a:r>
            <a:endParaRPr b="0" i="0" sz="1800" u="none" cap="none" strike="noStrike">
              <a:solidFill>
                <a:srgbClr val="ADADAD"/>
              </a:solidFill>
              <a:latin typeface="Arial"/>
              <a:ea typeface="Arial"/>
              <a:cs typeface="Arial"/>
              <a:sym typeface="Arial"/>
            </a:endParaRPr>
          </a:p>
        </p:txBody>
      </p:sp>
      <p:sp>
        <p:nvSpPr>
          <p:cNvPr id="417" name="Google Shape;417;p5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5"/>
          <p:cNvSpPr txBox="1"/>
          <p:nvPr/>
        </p:nvSpPr>
        <p:spPr>
          <a:xfrm>
            <a:off x="463650" y="1024671"/>
            <a:ext cx="8169000" cy="3674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[1] Aceves, M., Ramos, J., Gorrostieta, E. &amp; Pedraza, J., Methodology Proposal of EMG Hand Movement Classification Based on Cross Recurrence Plots, Computational and Mathematical Methods in Medicine, Volume 2019, pp. 5-7, (2019).</a:t>
            </a:r>
            <a:endParaRPr b="0" i="0" sz="12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[2] Sherwood, L., Human Physiology: From Cells to Systems (4 ed.). California: Brooks/Cole, (2001).</a:t>
            </a:r>
            <a:endParaRPr b="0" i="0" sz="12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[3] Ramírez I., Razo, N., Aceves, M. &amp; Gorrostieta, E. Metodología para la Adquisición de Señales Electromiográficas en el Brazo Utilizando un Lector de Señales Multicanal, La Mecatrónica en México, Volumen 8, pp. 24-34, (2019).</a:t>
            </a:r>
            <a:endParaRPr b="0" i="0" sz="12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[4] Galushkin, A., Neural Networks Theory, [p43-p52], Springer, New York (2007).</a:t>
            </a:r>
            <a:endParaRPr b="0" i="0" sz="12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[5] Wang, J. (2020). An intuitive tutorial to Gaussian processes regression. arXiv preprint arXiv:2009.10862.</a:t>
            </a:r>
            <a:endParaRPr b="0" i="0" sz="12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423" name="Google Shape;423;p55"/>
          <p:cNvSpPr txBox="1"/>
          <p:nvPr/>
        </p:nvSpPr>
        <p:spPr>
          <a:xfrm>
            <a:off x="492883" y="430525"/>
            <a:ext cx="5309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Referencias</a:t>
            </a:r>
            <a:endParaRPr b="0" i="0" sz="2400" u="none" cap="none" strike="noStrike">
              <a:solidFill>
                <a:srgbClr val="FFFFFF"/>
              </a:solidFill>
              <a:latin typeface="Arial"/>
              <a:ea typeface="Arial"/>
              <a:cs typeface="Arial"/>
              <a:sym typeface="Arial"/>
            </a:endParaRPr>
          </a:p>
        </p:txBody>
      </p:sp>
      <p:sp>
        <p:nvSpPr>
          <p:cNvPr id="424" name="Google Shape;424;p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223" name="Shape 223"/>
        <p:cNvGrpSpPr/>
        <p:nvPr/>
      </p:nvGrpSpPr>
      <p:grpSpPr>
        <a:xfrm>
          <a:off x="0" y="0"/>
          <a:ext cx="0" cy="0"/>
          <a:chOff x="0" y="0"/>
          <a:chExt cx="0" cy="0"/>
        </a:xfrm>
      </p:grpSpPr>
      <p:sp>
        <p:nvSpPr>
          <p:cNvPr id="224" name="Google Shape;224;p33"/>
          <p:cNvSpPr txBox="1"/>
          <p:nvPr/>
        </p:nvSpPr>
        <p:spPr>
          <a:xfrm>
            <a:off x="863050" y="380501"/>
            <a:ext cx="2685000" cy="5766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 sz="3300" u="none" cap="none" strike="noStrike">
                <a:solidFill>
                  <a:srgbClr val="FFFFFF"/>
                </a:solidFill>
                <a:latin typeface="Arial"/>
                <a:ea typeface="Arial"/>
                <a:cs typeface="Arial"/>
                <a:sym typeface="Arial"/>
              </a:rPr>
              <a:t>Problemática</a:t>
            </a:r>
            <a:endParaRPr b="0" i="0" sz="3300" u="none" cap="none" strike="noStrike">
              <a:solidFill>
                <a:srgbClr val="FFFFFF"/>
              </a:solidFill>
              <a:latin typeface="Arial"/>
              <a:ea typeface="Arial"/>
              <a:cs typeface="Arial"/>
              <a:sym typeface="Arial"/>
            </a:endParaRPr>
          </a:p>
        </p:txBody>
      </p:sp>
      <p:sp>
        <p:nvSpPr>
          <p:cNvPr id="225" name="Google Shape;225;p33"/>
          <p:cNvSpPr txBox="1"/>
          <p:nvPr/>
        </p:nvSpPr>
        <p:spPr>
          <a:xfrm>
            <a:off x="863050" y="769413"/>
            <a:ext cx="7107000" cy="30177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Tratar con las señales electromiográficas es complicado debido a la naturaleza de estas señales que no es estacionaria, es ruidosa y de varias dimensiones.</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0" i="0" sz="1800" u="none" cap="none" strike="noStrike">
              <a:solidFill>
                <a:srgbClr val="ADADAD"/>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800"/>
              <a:buFont typeface="Arial"/>
              <a:buNone/>
            </a:pPr>
            <a:r>
              <a:t/>
            </a:r>
            <a:endParaRPr b="0" i="0" sz="1800" u="none" cap="none" strike="noStrike">
              <a:solidFill>
                <a:srgbClr val="ADADAD"/>
              </a:solidFill>
              <a:latin typeface="Arial"/>
              <a:ea typeface="Arial"/>
              <a:cs typeface="Arial"/>
              <a:sym typeface="Arial"/>
            </a:endParaRPr>
          </a:p>
        </p:txBody>
      </p:sp>
      <p:pic>
        <p:nvPicPr>
          <p:cNvPr id="226" name="Google Shape;226;p33"/>
          <p:cNvPicPr preferRelativeResize="0"/>
          <p:nvPr/>
        </p:nvPicPr>
        <p:blipFill rotWithShape="1">
          <a:blip r:embed="rId3">
            <a:alphaModFix/>
          </a:blip>
          <a:srcRect b="8323" l="0" r="0" t="0"/>
          <a:stretch/>
        </p:blipFill>
        <p:spPr>
          <a:xfrm>
            <a:off x="1670925" y="1794799"/>
            <a:ext cx="4686951" cy="2377650"/>
          </a:xfrm>
          <a:prstGeom prst="rect">
            <a:avLst/>
          </a:prstGeom>
          <a:noFill/>
          <a:ln>
            <a:noFill/>
          </a:ln>
        </p:spPr>
      </p:pic>
      <p:sp>
        <p:nvSpPr>
          <p:cNvPr id="227" name="Google Shape;227;p33"/>
          <p:cNvSpPr txBox="1"/>
          <p:nvPr/>
        </p:nvSpPr>
        <p:spPr>
          <a:xfrm>
            <a:off x="1516459" y="4172439"/>
            <a:ext cx="4995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2: Ejemplo de la sección de la señal donde ocurre un evento. Recuperado de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8" name="Google Shape;228;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232" name="Shape 232"/>
        <p:cNvGrpSpPr/>
        <p:nvPr/>
      </p:nvGrpSpPr>
      <p:grpSpPr>
        <a:xfrm>
          <a:off x="0" y="0"/>
          <a:ext cx="0" cy="0"/>
          <a:chOff x="0" y="0"/>
          <a:chExt cx="0" cy="0"/>
        </a:xfrm>
      </p:grpSpPr>
      <p:sp>
        <p:nvSpPr>
          <p:cNvPr id="233" name="Google Shape;233;p34"/>
          <p:cNvSpPr txBox="1"/>
          <p:nvPr/>
        </p:nvSpPr>
        <p:spPr>
          <a:xfrm>
            <a:off x="1809112" y="596900"/>
            <a:ext cx="5908500" cy="8940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FFFFFF"/>
                </a:solidFill>
                <a:latin typeface="Arial"/>
                <a:ea typeface="Arial"/>
                <a:cs typeface="Arial"/>
                <a:sym typeface="Arial"/>
              </a:rPr>
              <a:t>Justificación</a:t>
            </a:r>
            <a:endParaRPr b="0" i="0" sz="3200" u="none" cap="none" strike="noStrike">
              <a:solidFill>
                <a:srgbClr val="FFFFFF"/>
              </a:solidFill>
              <a:latin typeface="Arial"/>
              <a:ea typeface="Arial"/>
              <a:cs typeface="Arial"/>
              <a:sym typeface="Arial"/>
            </a:endParaRPr>
          </a:p>
        </p:txBody>
      </p:sp>
      <p:sp>
        <p:nvSpPr>
          <p:cNvPr id="234" name="Google Shape;234;p34"/>
          <p:cNvSpPr txBox="1"/>
          <p:nvPr/>
        </p:nvSpPr>
        <p:spPr>
          <a:xfrm>
            <a:off x="729600" y="1361190"/>
            <a:ext cx="7684800" cy="3185400"/>
          </a:xfrm>
          <a:prstGeom prst="rect">
            <a:avLst/>
          </a:prstGeom>
          <a:noFill/>
          <a:ln>
            <a:noFill/>
          </a:ln>
        </p:spPr>
        <p:txBody>
          <a:bodyPr anchorCtr="0" anchor="t" bIns="91425" lIns="91425" spcFirstLastPara="1" rIns="91425" wrap="square" tIns="91425">
            <a:normAutofit lnSpcReduction="10000"/>
          </a:bodyPr>
          <a:lstStyle/>
          <a:p>
            <a:pPr indent="-387350" lvl="0" marL="457200" marR="0" rtl="0" algn="just">
              <a:lnSpc>
                <a:spcPct val="105000"/>
              </a:lnSpc>
              <a:spcBef>
                <a:spcPts val="0"/>
              </a:spcBef>
              <a:spcAft>
                <a:spcPts val="0"/>
              </a:spcAft>
              <a:buClr>
                <a:srgbClr val="FFFFFF"/>
              </a:buClr>
              <a:buSzPts val="2500"/>
              <a:buFont typeface="Arial"/>
              <a:buChar char="●"/>
            </a:pPr>
            <a:r>
              <a:rPr b="0" i="0" lang="en" sz="2500" u="none" cap="none" strike="noStrike">
                <a:solidFill>
                  <a:srgbClr val="FFFFFF"/>
                </a:solidFill>
                <a:latin typeface="Arial"/>
                <a:ea typeface="Arial"/>
                <a:cs typeface="Arial"/>
                <a:sym typeface="Arial"/>
              </a:rPr>
              <a:t>Poder clasificar señales electromiográficas puede ser de utilidad tanto para la medicina como para el entretenimiento.</a:t>
            </a:r>
            <a:endParaRPr b="0" i="0" sz="2500" u="none" cap="none" strike="noStrike">
              <a:solidFill>
                <a:srgbClr val="FFFFFF"/>
              </a:solidFill>
              <a:latin typeface="Arial"/>
              <a:ea typeface="Arial"/>
              <a:cs typeface="Arial"/>
              <a:sym typeface="Arial"/>
            </a:endParaRPr>
          </a:p>
          <a:p>
            <a:pPr indent="-387350" lvl="0" marL="457200" marR="0" rtl="0" algn="just">
              <a:lnSpc>
                <a:spcPct val="105000"/>
              </a:lnSpc>
              <a:spcBef>
                <a:spcPts val="0"/>
              </a:spcBef>
              <a:spcAft>
                <a:spcPts val="0"/>
              </a:spcAft>
              <a:buClr>
                <a:srgbClr val="FFFFFF"/>
              </a:buClr>
              <a:buSzPts val="2500"/>
              <a:buFont typeface="Arial"/>
              <a:buChar char="●"/>
            </a:pPr>
            <a:r>
              <a:rPr b="0" i="0" lang="en" sz="2500" u="none" cap="none" strike="noStrike">
                <a:solidFill>
                  <a:srgbClr val="FFFFFF"/>
                </a:solidFill>
                <a:latin typeface="Arial"/>
                <a:ea typeface="Arial"/>
                <a:cs typeface="Arial"/>
                <a:sym typeface="Arial"/>
              </a:rPr>
              <a:t>Las redes neuronales han demostrado hacer predicciones y clasificación de patrones que no son estacionarios.</a:t>
            </a:r>
            <a:endParaRPr b="0" i="0" sz="2500" u="none" cap="none" strike="noStrike">
              <a:solidFill>
                <a:srgbClr val="FFFFFF"/>
              </a:solidFill>
              <a:latin typeface="Arial"/>
              <a:ea typeface="Arial"/>
              <a:cs typeface="Arial"/>
              <a:sym typeface="Arial"/>
            </a:endParaRPr>
          </a:p>
          <a:p>
            <a:pPr indent="-387350" lvl="0" marL="457200" marR="0" rtl="0" algn="just">
              <a:lnSpc>
                <a:spcPct val="105000"/>
              </a:lnSpc>
              <a:spcBef>
                <a:spcPts val="0"/>
              </a:spcBef>
              <a:spcAft>
                <a:spcPts val="0"/>
              </a:spcAft>
              <a:buClr>
                <a:srgbClr val="FFFFFF"/>
              </a:buClr>
              <a:buSzPts val="2500"/>
              <a:buFont typeface="Arial"/>
              <a:buChar char="●"/>
            </a:pPr>
            <a:r>
              <a:rPr b="0" i="0" lang="en" sz="2500" u="none" cap="none" strike="noStrike">
                <a:solidFill>
                  <a:srgbClr val="FFFFFF"/>
                </a:solidFill>
                <a:latin typeface="Arial"/>
                <a:ea typeface="Arial"/>
                <a:cs typeface="Arial"/>
                <a:sym typeface="Arial"/>
              </a:rPr>
              <a:t>Las CNN pueden trabajar con sistemas de dos o más dimensiones.</a:t>
            </a:r>
            <a:endParaRPr b="0" i="0" sz="2500" u="none" cap="none" strike="noStrike">
              <a:solidFill>
                <a:srgbClr val="FFFFFF"/>
              </a:solidFill>
              <a:latin typeface="Arial"/>
              <a:ea typeface="Arial"/>
              <a:cs typeface="Arial"/>
              <a:sym typeface="Arial"/>
            </a:endParaRPr>
          </a:p>
        </p:txBody>
      </p:sp>
      <p:sp>
        <p:nvSpPr>
          <p:cNvPr id="235" name="Google Shape;235;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4294967295" type="title"/>
          </p:nvPr>
        </p:nvSpPr>
        <p:spPr>
          <a:xfrm>
            <a:off x="3482550" y="70675"/>
            <a:ext cx="2296800" cy="65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200"/>
              <a:t>Hipótesis</a:t>
            </a:r>
            <a:endParaRPr sz="3200"/>
          </a:p>
        </p:txBody>
      </p:sp>
      <p:sp>
        <p:nvSpPr>
          <p:cNvPr id="241" name="Google Shape;241;p35"/>
          <p:cNvSpPr txBox="1"/>
          <p:nvPr>
            <p:ph idx="1" type="body"/>
          </p:nvPr>
        </p:nvSpPr>
        <p:spPr>
          <a:xfrm>
            <a:off x="1221750" y="835825"/>
            <a:ext cx="7779300" cy="4157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2800"/>
              <a:buNone/>
            </a:pPr>
            <a:r>
              <a:rPr lang="en" sz="2400">
                <a:solidFill>
                  <a:schemeClr val="dk1"/>
                </a:solidFill>
                <a:latin typeface="Arial"/>
                <a:ea typeface="Arial"/>
                <a:cs typeface="Arial"/>
                <a:sym typeface="Arial"/>
              </a:rPr>
              <a:t>Una red neuronal profunda del tipo convolucional; de la cual sus primeras capas serán convolucionales y la tercera densa, alimentada con la información correspondiente a la de ocho electrodos conectados </a:t>
            </a:r>
            <a:r>
              <a:rPr lang="en" sz="2400">
                <a:solidFill>
                  <a:schemeClr val="dk1"/>
                </a:solidFill>
              </a:rPr>
              <a:t>en los antebrazos</a:t>
            </a:r>
            <a:r>
              <a:rPr lang="en" sz="2400">
                <a:solidFill>
                  <a:schemeClr val="dk1"/>
                </a:solidFill>
                <a:latin typeface="Arial"/>
                <a:ea typeface="Arial"/>
                <a:cs typeface="Arial"/>
                <a:sym typeface="Arial"/>
              </a:rPr>
              <a:t> de un sujeto de pruebas con su mano en una de las diez posiciones posibles, y con una salida con diez elementos correspondientes cada uno a la probabilidad de que la entrada se refiera a uno de los diez movimientos posibles; logrará clasificar y predecir con éxito al menos el 75 % del banco de señales.</a:t>
            </a:r>
            <a:endParaRPr sz="2400">
              <a:solidFill>
                <a:schemeClr val="dk1"/>
              </a:solidFill>
              <a:latin typeface="Arial"/>
              <a:ea typeface="Arial"/>
              <a:cs typeface="Arial"/>
              <a:sym typeface="Arial"/>
            </a:endParaRPr>
          </a:p>
          <a:p>
            <a:pPr indent="0" lvl="0" marL="0" rtl="0" algn="just">
              <a:lnSpc>
                <a:spcPct val="115000"/>
              </a:lnSpc>
              <a:spcBef>
                <a:spcPts val="0"/>
              </a:spcBef>
              <a:spcAft>
                <a:spcPts val="0"/>
              </a:spcAft>
              <a:buSzPts val="2800"/>
              <a:buNone/>
            </a:pPr>
            <a:r>
              <a:t/>
            </a:r>
            <a:endParaRPr sz="1200">
              <a:latin typeface="Arial"/>
              <a:ea typeface="Arial"/>
              <a:cs typeface="Arial"/>
              <a:sym typeface="Arial"/>
            </a:endParaRPr>
          </a:p>
        </p:txBody>
      </p:sp>
      <p:sp>
        <p:nvSpPr>
          <p:cNvPr id="242" name="Google Shape;242;p35"/>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nvSpPr>
        <p:spPr>
          <a:xfrm>
            <a:off x="1423840" y="1288700"/>
            <a:ext cx="2101500" cy="756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3200"/>
              <a:buFont typeface="Arial"/>
              <a:buNone/>
            </a:pPr>
            <a:r>
              <a:rPr b="0" i="0" lang="en" sz="3200" u="none" cap="none" strike="noStrike">
                <a:solidFill>
                  <a:srgbClr val="FFFFFF"/>
                </a:solidFill>
                <a:latin typeface="Arial"/>
                <a:ea typeface="Arial"/>
                <a:cs typeface="Arial"/>
                <a:sym typeface="Arial"/>
              </a:rPr>
              <a:t>Objetivo</a:t>
            </a:r>
            <a:endParaRPr b="0" i="0" sz="3200" u="none" cap="none" strike="noStrike">
              <a:solidFill>
                <a:srgbClr val="FFFFFF"/>
              </a:solidFill>
              <a:latin typeface="Arial"/>
              <a:ea typeface="Arial"/>
              <a:cs typeface="Arial"/>
              <a:sym typeface="Arial"/>
            </a:endParaRPr>
          </a:p>
        </p:txBody>
      </p:sp>
      <p:sp>
        <p:nvSpPr>
          <p:cNvPr id="248" name="Google Shape;248;p36"/>
          <p:cNvSpPr txBox="1"/>
          <p:nvPr/>
        </p:nvSpPr>
        <p:spPr>
          <a:xfrm>
            <a:off x="1308575" y="2045300"/>
            <a:ext cx="6900900" cy="1662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Encontrar una propuesta de red neuronal convolucional que clasifique de manera exacta las señales electromiográficas correspondientes a diferentes pruebas realizadas.</a:t>
            </a:r>
            <a:endParaRPr b="0" i="0" sz="2400" u="none" cap="none" strike="noStrike">
              <a:solidFill>
                <a:srgbClr val="FFFFFF"/>
              </a:solidFill>
              <a:latin typeface="Arial"/>
              <a:ea typeface="Arial"/>
              <a:cs typeface="Arial"/>
              <a:sym typeface="Arial"/>
            </a:endParaRPr>
          </a:p>
        </p:txBody>
      </p:sp>
      <p:sp>
        <p:nvSpPr>
          <p:cNvPr id="249" name="Google Shape;249;p36"/>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720000" y="597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Objetivos</a:t>
            </a:r>
            <a:endParaRPr/>
          </a:p>
        </p:txBody>
      </p:sp>
      <p:sp>
        <p:nvSpPr>
          <p:cNvPr id="255" name="Google Shape;255;p37"/>
          <p:cNvSpPr txBox="1"/>
          <p:nvPr>
            <p:ph idx="1" type="subTitle"/>
          </p:nvPr>
        </p:nvSpPr>
        <p:spPr>
          <a:xfrm>
            <a:off x="977025" y="1251000"/>
            <a:ext cx="3290700" cy="15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t>● Tener una propuesta de arquitectura de la red que sea compatible con el banco de señales.</a:t>
            </a:r>
            <a:endParaRPr sz="1600"/>
          </a:p>
        </p:txBody>
      </p:sp>
      <p:sp>
        <p:nvSpPr>
          <p:cNvPr id="256" name="Google Shape;256;p37"/>
          <p:cNvSpPr txBox="1"/>
          <p:nvPr>
            <p:ph idx="2" type="subTitle"/>
          </p:nvPr>
        </p:nvSpPr>
        <p:spPr>
          <a:xfrm>
            <a:off x="4593448" y="1251000"/>
            <a:ext cx="3531300" cy="15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rPr lang="en" sz="1600"/>
              <a:t>● Tener un banco de señales filtrado y ordenado de manera que se generen entradas para la red neuronal con valores entre 0 y 1.</a:t>
            </a:r>
            <a:endParaRPr sz="1600"/>
          </a:p>
        </p:txBody>
      </p:sp>
      <p:sp>
        <p:nvSpPr>
          <p:cNvPr id="257" name="Google Shape;257;p37"/>
          <p:cNvSpPr txBox="1"/>
          <p:nvPr>
            <p:ph idx="3" type="subTitle"/>
          </p:nvPr>
        </p:nvSpPr>
        <p:spPr>
          <a:xfrm>
            <a:off x="977025" y="2558900"/>
            <a:ext cx="3290700" cy="15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t>● Encontrar los parámetros de la red que mejor se adapten para que las entradas de la red se ajusten con las salidas de la red esperadas (los movimientos) mediante el algoritmo de aprendizaje ADAM.</a:t>
            </a:r>
            <a:endParaRPr sz="1600"/>
          </a:p>
        </p:txBody>
      </p:sp>
      <p:sp>
        <p:nvSpPr>
          <p:cNvPr id="258" name="Google Shape;258;p37"/>
          <p:cNvSpPr txBox="1"/>
          <p:nvPr>
            <p:ph idx="3" type="subTitle"/>
          </p:nvPr>
        </p:nvSpPr>
        <p:spPr>
          <a:xfrm>
            <a:off x="4593450" y="2558900"/>
            <a:ext cx="3411000" cy="15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t>● Optimizar los hiperparámetros de la red mediante GPR.</a:t>
            </a:r>
            <a:endParaRPr sz="1600"/>
          </a:p>
        </p:txBody>
      </p:sp>
      <p:sp>
        <p:nvSpPr>
          <p:cNvPr id="259" name="Google Shape;259;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263" name="Shape 263"/>
        <p:cNvGrpSpPr/>
        <p:nvPr/>
      </p:nvGrpSpPr>
      <p:grpSpPr>
        <a:xfrm>
          <a:off x="0" y="0"/>
          <a:ext cx="0" cy="0"/>
          <a:chOff x="0" y="0"/>
          <a:chExt cx="0" cy="0"/>
        </a:xfrm>
      </p:grpSpPr>
      <p:sp>
        <p:nvSpPr>
          <p:cNvPr id="264" name="Google Shape;264;p38"/>
          <p:cNvSpPr txBox="1"/>
          <p:nvPr/>
        </p:nvSpPr>
        <p:spPr>
          <a:xfrm>
            <a:off x="1422484" y="430525"/>
            <a:ext cx="4433100" cy="10590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Arial"/>
                <a:ea typeface="Arial"/>
                <a:cs typeface="Arial"/>
                <a:sym typeface="Arial"/>
              </a:rPr>
              <a:t>Antecedentes: Señales EMG</a:t>
            </a:r>
            <a:endParaRPr b="0" i="0" sz="2800" u="none" cap="none" strike="noStrike">
              <a:solidFill>
                <a:srgbClr val="FFFFFF"/>
              </a:solidFill>
              <a:latin typeface="Arial"/>
              <a:ea typeface="Arial"/>
              <a:cs typeface="Arial"/>
              <a:sym typeface="Arial"/>
            </a:endParaRPr>
          </a:p>
        </p:txBody>
      </p:sp>
      <p:sp>
        <p:nvSpPr>
          <p:cNvPr id="265" name="Google Shape;265;p38"/>
          <p:cNvSpPr txBox="1"/>
          <p:nvPr/>
        </p:nvSpPr>
        <p:spPr>
          <a:xfrm>
            <a:off x="537225" y="1765079"/>
            <a:ext cx="5318400" cy="2302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200"/>
              </a:spcAft>
              <a:buClr>
                <a:srgbClr val="000000"/>
              </a:buClr>
              <a:buSzPts val="2800"/>
              <a:buFont typeface="Arial"/>
              <a:buNone/>
            </a:pPr>
            <a:r>
              <a:rPr b="0" i="0" lang="en" sz="2800" u="none" cap="none" strike="noStrike">
                <a:solidFill>
                  <a:srgbClr val="FFFFFF"/>
                </a:solidFill>
                <a:latin typeface="Arial"/>
                <a:ea typeface="Arial"/>
                <a:cs typeface="Arial"/>
                <a:sym typeface="Arial"/>
              </a:rPr>
              <a:t>Una motoneurona es la neurona del sistema nervioso que proyecta su axón hacia un músculo o glándula.</a:t>
            </a:r>
            <a:endParaRPr b="0" i="0" sz="2800" u="none" cap="none" strike="noStrike">
              <a:solidFill>
                <a:srgbClr val="FFFFFF"/>
              </a:solidFill>
              <a:latin typeface="Arial"/>
              <a:ea typeface="Arial"/>
              <a:cs typeface="Arial"/>
              <a:sym typeface="Arial"/>
            </a:endParaRPr>
          </a:p>
        </p:txBody>
      </p:sp>
      <p:pic>
        <p:nvPicPr>
          <p:cNvPr id="266" name="Google Shape;266;p38"/>
          <p:cNvPicPr preferRelativeResize="0"/>
          <p:nvPr/>
        </p:nvPicPr>
        <p:blipFill rotWithShape="1">
          <a:blip r:embed="rId3">
            <a:alphaModFix/>
          </a:blip>
          <a:srcRect b="41779" l="0" r="0" t="0"/>
          <a:stretch/>
        </p:blipFill>
        <p:spPr>
          <a:xfrm>
            <a:off x="6002740" y="663525"/>
            <a:ext cx="2504156" cy="2591820"/>
          </a:xfrm>
          <a:prstGeom prst="rect">
            <a:avLst/>
          </a:prstGeom>
          <a:noFill/>
          <a:ln>
            <a:noFill/>
          </a:ln>
        </p:spPr>
      </p:pic>
      <p:sp>
        <p:nvSpPr>
          <p:cNvPr id="267" name="Google Shape;267;p38"/>
          <p:cNvSpPr txBox="1"/>
          <p:nvPr/>
        </p:nvSpPr>
        <p:spPr>
          <a:xfrm>
            <a:off x="6002923" y="3255358"/>
            <a:ext cx="25038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3: Representación esquemática de una unidad motora con n fibras musculares. Recuperado de [2].</a:t>
            </a:r>
            <a:endParaRPr b="0" i="0" sz="1400" u="none" cap="none" strike="noStrike">
              <a:solidFill>
                <a:srgbClr val="FFFFFF"/>
              </a:solidFill>
              <a:latin typeface="Arial"/>
              <a:ea typeface="Arial"/>
              <a:cs typeface="Arial"/>
              <a:sym typeface="Arial"/>
            </a:endParaRPr>
          </a:p>
        </p:txBody>
      </p:sp>
      <p:sp>
        <p:nvSpPr>
          <p:cNvPr id="268" name="Google Shape;268;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nvSpPr>
        <p:spPr>
          <a:xfrm>
            <a:off x="1440056" y="393725"/>
            <a:ext cx="6114900" cy="5958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Arial"/>
                <a:ea typeface="Arial"/>
                <a:cs typeface="Arial"/>
                <a:sym typeface="Arial"/>
              </a:rPr>
              <a:t>Antecedentes: Señales EMG</a:t>
            </a:r>
            <a:endParaRPr b="0" i="0" sz="2800" u="none" cap="none" strike="noStrike">
              <a:solidFill>
                <a:srgbClr val="FFFFFF"/>
              </a:solidFill>
              <a:latin typeface="Arial"/>
              <a:ea typeface="Arial"/>
              <a:cs typeface="Arial"/>
              <a:sym typeface="Arial"/>
            </a:endParaRPr>
          </a:p>
        </p:txBody>
      </p:sp>
      <p:sp>
        <p:nvSpPr>
          <p:cNvPr id="274" name="Google Shape;274;p39"/>
          <p:cNvSpPr txBox="1"/>
          <p:nvPr/>
        </p:nvSpPr>
        <p:spPr>
          <a:xfrm>
            <a:off x="463650" y="893063"/>
            <a:ext cx="8316000" cy="5958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Clr>
                <a:srgbClr val="000000"/>
              </a:buClr>
              <a:buSzPts val="1900"/>
              <a:buFont typeface="Arial"/>
              <a:buNone/>
            </a:pPr>
            <a:r>
              <a:rPr b="0" i="0" lang="en" sz="1900" u="none" cap="none" strike="noStrike">
                <a:solidFill>
                  <a:srgbClr val="FFFFFF"/>
                </a:solidFill>
                <a:latin typeface="Arial"/>
                <a:ea typeface="Arial"/>
                <a:cs typeface="Arial"/>
                <a:sym typeface="Arial"/>
              </a:rPr>
              <a:t>Se usó electromiografía de superficie.</a:t>
            </a:r>
            <a:endParaRPr b="0" i="0" sz="1900" u="none" cap="none" strike="noStrike">
              <a:solidFill>
                <a:srgbClr val="FFFFFF"/>
              </a:solidFill>
              <a:latin typeface="Arial"/>
              <a:ea typeface="Arial"/>
              <a:cs typeface="Arial"/>
              <a:sym typeface="Arial"/>
            </a:endParaRPr>
          </a:p>
        </p:txBody>
      </p:sp>
      <p:pic>
        <p:nvPicPr>
          <p:cNvPr id="275" name="Google Shape;275;p39"/>
          <p:cNvPicPr preferRelativeResize="0"/>
          <p:nvPr/>
        </p:nvPicPr>
        <p:blipFill rotWithShape="1">
          <a:blip r:embed="rId3">
            <a:alphaModFix/>
          </a:blip>
          <a:srcRect b="0" l="0" r="0" t="0"/>
          <a:stretch/>
        </p:blipFill>
        <p:spPr>
          <a:xfrm>
            <a:off x="2273523" y="1336224"/>
            <a:ext cx="4696301" cy="2865549"/>
          </a:xfrm>
          <a:prstGeom prst="rect">
            <a:avLst/>
          </a:prstGeom>
          <a:noFill/>
          <a:ln>
            <a:noFill/>
          </a:ln>
        </p:spPr>
      </p:pic>
      <p:sp>
        <p:nvSpPr>
          <p:cNvPr id="276" name="Google Shape;276;p39"/>
          <p:cNvSpPr txBox="1"/>
          <p:nvPr/>
        </p:nvSpPr>
        <p:spPr>
          <a:xfrm>
            <a:off x="2276140" y="4228773"/>
            <a:ext cx="4696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Figura 4: Lista de movimientos realizados por cada sujeto. Recuperado de [3].</a:t>
            </a:r>
            <a:endParaRPr b="0" i="0" sz="1400" u="none" cap="none" strike="noStrike">
              <a:solidFill>
                <a:srgbClr val="FFFFFF"/>
              </a:solidFill>
              <a:latin typeface="Arial"/>
              <a:ea typeface="Arial"/>
              <a:cs typeface="Arial"/>
              <a:sym typeface="Arial"/>
            </a:endParaRPr>
          </a:p>
        </p:txBody>
      </p:sp>
      <p:sp>
        <p:nvSpPr>
          <p:cNvPr id="277" name="Google Shape;277;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Networking Project Proposal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