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fd742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fd742c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742c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742c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fd742cf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fd742cf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fd742c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fd742c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fd742c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1fd742c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fd742c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1fd742c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fd742cf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fd742cf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fd742cf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fd742cf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llency/AdvJava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lex-pel-christ-vinyl.herokuapp.com/log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usicprojectdeployment.us-east-2.elasticbeanstalk.com/music/viny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Vinyl Tracker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 Freedman, Prathna Pel, Christian Hakim</a:t>
            </a:r>
          </a:p>
          <a:p>
            <a:pPr marL="0" lvl="0" indent="0"/>
            <a:r>
              <a:rPr lang="en-US" dirty="0">
                <a:hlinkClick r:id="rId3"/>
              </a:rPr>
              <a:t>https://github.com/axllency/AdvJavaProject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Keeping track of a vinyl collection is difficult without storing information digitally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This is an application to save vinyl records and keep track of their information.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Java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Angular/TypeScript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Spring Boot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Heroku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TestNG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AWS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GitHub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bootstrap to improve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form layout from Bootstrap library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Session storage - storing user login session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vinyl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vinyl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vinyl - using vinyl id to get a record of the vinyl, and update operation can be done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all vinyl  - using card layout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http://alex-pel-christ-vinyl.herokuapp.com/login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http://musicprojectdeployment.us-east-2.elasticbeanstalk.com/music/vinyl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Vinyl: Name/Artist mandatory, other fields optional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Vinyl(s): individual by id, or get all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Vinyl: Replace vinyl object with updated information (by id)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Vinyl: Remove vinyl object (by id) - must have name/artist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Authorization: Requires the web client to log in to access the API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Uses Spring security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(on create/update): Requires that the name and artist fields be filled out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Uses Spring validation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Connects to MySQL database (also deployed on AWS)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Testing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all CRUD methods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TestGet_01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Tests get method and get vinyl by 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TestPost_01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Tests post method and returns new vinyl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TestUpdateDelete_01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Tests update and delete methods using post for a sample vinyl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functions are tested with and without authentication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Get, Delete, and Update are tested with invalid IDs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Q&amp;A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future improvements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a flexible user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record of vinyls in the system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 user-based collections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filling in blank IDs instead of continuously increasing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for updating vinyls on frontend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Vinyl Tracker</vt:lpstr>
      <vt:lpstr>Problem</vt:lpstr>
      <vt:lpstr>Solution</vt:lpstr>
      <vt:lpstr>Technologies Used</vt:lpstr>
      <vt:lpstr>Front End</vt:lpstr>
      <vt:lpstr>Back end</vt:lpstr>
      <vt:lpstr>API Testing</vt:lpstr>
      <vt:lpstr>                   Q&amp;A</vt:lpstr>
      <vt:lpstr>Potential for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Tracker</dc:title>
  <cp:lastModifiedBy>Alex Freedman</cp:lastModifiedBy>
  <cp:revision>1</cp:revision>
  <dcterms:modified xsi:type="dcterms:W3CDTF">2020-12-18T01:20:18Z</dcterms:modified>
</cp:coreProperties>
</file>