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15" r:id="rId6"/>
    <p:sldId id="282" r:id="rId7"/>
    <p:sldId id="323" r:id="rId8"/>
    <p:sldId id="314" r:id="rId9"/>
    <p:sldId id="297" r:id="rId10"/>
    <p:sldId id="307" r:id="rId11"/>
    <p:sldId id="281" r:id="rId12"/>
    <p:sldId id="317" r:id="rId13"/>
    <p:sldId id="318" r:id="rId14"/>
    <p:sldId id="319" r:id="rId15"/>
    <p:sldId id="321" r:id="rId16"/>
    <p:sldId id="322"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5BD0F-CB76-2C6E-2D10-E22FBFBABE35}" v="1" dt="2024-04-25T17:44:49.523"/>
    <p1510:client id="{474AEF19-0523-497E-98EA-540CB0087A47}" v="262" dt="2024-04-25T21:02:25.237"/>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44" autoAdjust="0"/>
  </p:normalViewPr>
  <p:slideViewPr>
    <p:cSldViewPr snapToGrid="0">
      <p:cViewPr varScale="1">
        <p:scale>
          <a:sx n="67" d="100"/>
          <a:sy n="67" d="100"/>
        </p:scale>
        <p:origin x="1267"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Grace Y" userId="S::gyy200000@utdallas.edu::cd7ab72c-4817-4183-904c-cf06d48442d3" providerId="AD" clId="Web-{36929476-E10F-2CC3-8A96-8A583CD82A57}"/>
    <pc:docChg chg="modSld">
      <pc:chgData name="Yang, Grace Y" userId="S::gyy200000@utdallas.edu::cd7ab72c-4817-4183-904c-cf06d48442d3" providerId="AD" clId="Web-{36929476-E10F-2CC3-8A96-8A583CD82A57}" dt="2024-04-23T21:06:40.726" v="8" actId="1076"/>
      <pc:docMkLst>
        <pc:docMk/>
      </pc:docMkLst>
      <pc:sldChg chg="modSp">
        <pc:chgData name="Yang, Grace Y" userId="S::gyy200000@utdallas.edu::cd7ab72c-4817-4183-904c-cf06d48442d3" providerId="AD" clId="Web-{36929476-E10F-2CC3-8A96-8A583CD82A57}" dt="2024-04-23T21:06:40.726" v="8" actId="1076"/>
        <pc:sldMkLst>
          <pc:docMk/>
          <pc:sldMk cId="1131718056" sldId="314"/>
        </pc:sldMkLst>
        <pc:spChg chg="mod">
          <ac:chgData name="Yang, Grace Y" userId="S::gyy200000@utdallas.edu::cd7ab72c-4817-4183-904c-cf06d48442d3" providerId="AD" clId="Web-{36929476-E10F-2CC3-8A96-8A583CD82A57}" dt="2024-04-23T21:06:40.726" v="8" actId="1076"/>
          <ac:spMkLst>
            <pc:docMk/>
            <pc:sldMk cId="1131718056" sldId="314"/>
            <ac:spMk id="2" creationId="{B6210199-C129-11F0-56F2-2D1AED21CB4C}"/>
          </ac:spMkLst>
        </pc:spChg>
      </pc:sldChg>
    </pc:docChg>
  </pc:docChgLst>
  <pc:docChgLst>
    <pc:chgData name="Rodriguez Rios, Mauricio" userId="S::mxr210005@utdallas.edu::93737fec-d63b-4c93-abc9-be14e2e1a5ab" providerId="AD" clId="Web-{5034E993-A678-8B10-AC7C-6EB8BDD207D2}"/>
    <pc:docChg chg="modSld">
      <pc:chgData name="Rodriguez Rios, Mauricio" userId="S::mxr210005@utdallas.edu::93737fec-d63b-4c93-abc9-be14e2e1a5ab" providerId="AD" clId="Web-{5034E993-A678-8B10-AC7C-6EB8BDD207D2}" dt="2024-04-25T20:58:34.854" v="1"/>
      <pc:docMkLst>
        <pc:docMk/>
      </pc:docMkLst>
      <pc:sldChg chg="modNotes">
        <pc:chgData name="Rodriguez Rios, Mauricio" userId="S::mxr210005@utdallas.edu::93737fec-d63b-4c93-abc9-be14e2e1a5ab" providerId="AD" clId="Web-{5034E993-A678-8B10-AC7C-6EB8BDD207D2}" dt="2024-04-25T20:58:34.854" v="1"/>
        <pc:sldMkLst>
          <pc:docMk/>
          <pc:sldMk cId="685681062" sldId="282"/>
        </pc:sldMkLst>
      </pc:sldChg>
    </pc:docChg>
  </pc:docChgLst>
  <pc:docChgLst>
    <pc:chgData name="Yang, Grace Y" userId="cd7ab72c-4817-4183-904c-cf06d48442d3" providerId="ADAL" clId="{474AEF19-0523-497E-98EA-540CB0087A47}"/>
    <pc:docChg chg="undo custSel addSld delSld modSld">
      <pc:chgData name="Yang, Grace Y" userId="cd7ab72c-4817-4183-904c-cf06d48442d3" providerId="ADAL" clId="{474AEF19-0523-497E-98EA-540CB0087A47}" dt="2024-04-25T21:02:25.237" v="792"/>
      <pc:docMkLst>
        <pc:docMk/>
      </pc:docMkLst>
      <pc:sldChg chg="addSp delSp modSp mod modNotesTx">
        <pc:chgData name="Yang, Grace Y" userId="cd7ab72c-4817-4183-904c-cf06d48442d3" providerId="ADAL" clId="{474AEF19-0523-497E-98EA-540CB0087A47}" dt="2024-04-25T21:02:22.922" v="791" actId="20577"/>
        <pc:sldMkLst>
          <pc:docMk/>
          <pc:sldMk cId="685681062" sldId="282"/>
        </pc:sldMkLst>
        <pc:spChg chg="mod">
          <ac:chgData name="Yang, Grace Y" userId="cd7ab72c-4817-4183-904c-cf06d48442d3" providerId="ADAL" clId="{474AEF19-0523-497E-98EA-540CB0087A47}" dt="2024-04-22T00:36:56.439" v="132" actId="1035"/>
          <ac:spMkLst>
            <pc:docMk/>
            <pc:sldMk cId="685681062" sldId="282"/>
            <ac:spMk id="2" creationId="{FD5E8954-9BCB-7FD9-A210-38DC54382D45}"/>
          </ac:spMkLst>
        </pc:spChg>
        <pc:spChg chg="del mod">
          <ac:chgData name="Yang, Grace Y" userId="cd7ab72c-4817-4183-904c-cf06d48442d3" providerId="ADAL" clId="{474AEF19-0523-497E-98EA-540CB0087A47}" dt="2024-04-22T00:33:56.513" v="39" actId="478"/>
          <ac:spMkLst>
            <pc:docMk/>
            <pc:sldMk cId="685681062" sldId="282"/>
            <ac:spMk id="3" creationId="{75111C33-898C-4414-4665-5136EB6FC126}"/>
          </ac:spMkLst>
        </pc:spChg>
        <pc:picChg chg="add del mod">
          <ac:chgData name="Yang, Grace Y" userId="cd7ab72c-4817-4183-904c-cf06d48442d3" providerId="ADAL" clId="{474AEF19-0523-497E-98EA-540CB0087A47}" dt="2024-04-25T21:02:05.057" v="789" actId="478"/>
          <ac:picMkLst>
            <pc:docMk/>
            <pc:sldMk cId="685681062" sldId="282"/>
            <ac:picMk id="4" creationId="{671A8013-1522-853D-9509-930F49322B40}"/>
          </ac:picMkLst>
        </pc:picChg>
        <pc:picChg chg="add mod">
          <ac:chgData name="Yang, Grace Y" userId="cd7ab72c-4817-4183-904c-cf06d48442d3" providerId="ADAL" clId="{474AEF19-0523-497E-98EA-540CB0087A47}" dt="2024-04-25T21:02:11.409" v="790" actId="1076"/>
          <ac:picMkLst>
            <pc:docMk/>
            <pc:sldMk cId="685681062" sldId="282"/>
            <ac:picMk id="5" creationId="{43BBD025-49D9-B0E1-4D27-14A20B592254}"/>
          </ac:picMkLst>
        </pc:picChg>
        <pc:picChg chg="add del mod">
          <ac:chgData name="Yang, Grace Y" userId="cd7ab72c-4817-4183-904c-cf06d48442d3" providerId="ADAL" clId="{474AEF19-0523-497E-98EA-540CB0087A47}" dt="2024-04-22T00:35:50.163" v="104" actId="478"/>
          <ac:picMkLst>
            <pc:docMk/>
            <pc:sldMk cId="685681062" sldId="282"/>
            <ac:picMk id="7" creationId="{24AAD42C-550B-7D34-8D2E-02F5A2C660E6}"/>
          </ac:picMkLst>
        </pc:picChg>
        <pc:picChg chg="add del mod">
          <ac:chgData name="Yang, Grace Y" userId="cd7ab72c-4817-4183-904c-cf06d48442d3" providerId="ADAL" clId="{474AEF19-0523-497E-98EA-540CB0087A47}" dt="2024-04-22T00:35:35.272" v="99" actId="478"/>
          <ac:picMkLst>
            <pc:docMk/>
            <pc:sldMk cId="685681062" sldId="282"/>
            <ac:picMk id="9" creationId="{78CFDE5A-CE87-A419-A640-0B483A33A6A3}"/>
          </ac:picMkLst>
        </pc:picChg>
        <pc:picChg chg="add del mod">
          <ac:chgData name="Yang, Grace Y" userId="cd7ab72c-4817-4183-904c-cf06d48442d3" providerId="ADAL" clId="{474AEF19-0523-497E-98EA-540CB0087A47}" dt="2024-04-25T21:00:53.798" v="768" actId="478"/>
          <ac:picMkLst>
            <pc:docMk/>
            <pc:sldMk cId="685681062" sldId="282"/>
            <ac:picMk id="11" creationId="{7122C205-6A18-E8F9-70CD-50BD58BDB48C}"/>
          </ac:picMkLst>
        </pc:picChg>
      </pc:sldChg>
      <pc:sldChg chg="modSp mod">
        <pc:chgData name="Yang, Grace Y" userId="cd7ab72c-4817-4183-904c-cf06d48442d3" providerId="ADAL" clId="{474AEF19-0523-497E-98EA-540CB0087A47}" dt="2024-04-22T00:34:41.678" v="83" actId="20577"/>
        <pc:sldMkLst>
          <pc:docMk/>
          <pc:sldMk cId="1973173046" sldId="297"/>
        </pc:sldMkLst>
        <pc:spChg chg="mod">
          <ac:chgData name="Yang, Grace Y" userId="cd7ab72c-4817-4183-904c-cf06d48442d3" providerId="ADAL" clId="{474AEF19-0523-497E-98EA-540CB0087A47}" dt="2024-04-22T00:34:41.678" v="83" actId="20577"/>
          <ac:spMkLst>
            <pc:docMk/>
            <pc:sldMk cId="1973173046" sldId="297"/>
            <ac:spMk id="2" creationId="{509D22C5-0C9E-B582-A8FE-B45E70A01E7F}"/>
          </ac:spMkLst>
        </pc:spChg>
        <pc:spChg chg="mod">
          <ac:chgData name="Yang, Grace Y" userId="cd7ab72c-4817-4183-904c-cf06d48442d3" providerId="ADAL" clId="{474AEF19-0523-497E-98EA-540CB0087A47}" dt="2024-04-22T00:34:29.341" v="77" actId="20577"/>
          <ac:spMkLst>
            <pc:docMk/>
            <pc:sldMk cId="1973173046" sldId="297"/>
            <ac:spMk id="3" creationId="{D8B5CEF2-E667-BBB5-2EA6-C06F93B6DE12}"/>
          </ac:spMkLst>
        </pc:spChg>
      </pc:sldChg>
      <pc:sldChg chg="addSp modSp del mod modNotesTx">
        <pc:chgData name="Yang, Grace Y" userId="cd7ab72c-4817-4183-904c-cf06d48442d3" providerId="ADAL" clId="{474AEF19-0523-497E-98EA-540CB0087A47}" dt="2024-04-25T19:06:05.548" v="528" actId="47"/>
        <pc:sldMkLst>
          <pc:docMk/>
          <pc:sldMk cId="3913219759" sldId="304"/>
        </pc:sldMkLst>
        <pc:picChg chg="add mod">
          <ac:chgData name="Yang, Grace Y" userId="cd7ab72c-4817-4183-904c-cf06d48442d3" providerId="ADAL" clId="{474AEF19-0523-497E-98EA-540CB0087A47}" dt="2024-04-22T00:35:44.011" v="102" actId="1076"/>
          <ac:picMkLst>
            <pc:docMk/>
            <pc:sldMk cId="3913219759" sldId="304"/>
            <ac:picMk id="5" creationId="{59E3AFAB-A08A-6306-6E1F-8B426AA4DEBD}"/>
          </ac:picMkLst>
        </pc:picChg>
      </pc:sldChg>
      <pc:sldChg chg="modNotesTx">
        <pc:chgData name="Yang, Grace Y" userId="cd7ab72c-4817-4183-904c-cf06d48442d3" providerId="ADAL" clId="{474AEF19-0523-497E-98EA-540CB0087A47}" dt="2024-04-25T19:13:31.060" v="762" actId="20577"/>
        <pc:sldMkLst>
          <pc:docMk/>
          <pc:sldMk cId="2202437675" sldId="312"/>
        </pc:sldMkLst>
      </pc:sldChg>
      <pc:sldChg chg="addSp delSp modSp mod modNotesTx">
        <pc:chgData name="Yang, Grace Y" userId="cd7ab72c-4817-4183-904c-cf06d48442d3" providerId="ADAL" clId="{474AEF19-0523-497E-98EA-540CB0087A47}" dt="2024-04-22T00:37:23.535" v="159" actId="20577"/>
        <pc:sldMkLst>
          <pc:docMk/>
          <pc:sldMk cId="1131718056" sldId="314"/>
        </pc:sldMkLst>
        <pc:spChg chg="mod">
          <ac:chgData name="Yang, Grace Y" userId="cd7ab72c-4817-4183-904c-cf06d48442d3" providerId="ADAL" clId="{474AEF19-0523-497E-98EA-540CB0087A47}" dt="2024-04-22T00:34:52.326" v="88" actId="403"/>
          <ac:spMkLst>
            <pc:docMk/>
            <pc:sldMk cId="1131718056" sldId="314"/>
            <ac:spMk id="2" creationId="{B6210199-C129-11F0-56F2-2D1AED21CB4C}"/>
          </ac:spMkLst>
        </pc:spChg>
        <pc:spChg chg="del mod">
          <ac:chgData name="Yang, Grace Y" userId="cd7ab72c-4817-4183-904c-cf06d48442d3" providerId="ADAL" clId="{474AEF19-0523-497E-98EA-540CB0087A47}" dt="2024-04-22T00:34:10.668" v="44" actId="478"/>
          <ac:spMkLst>
            <pc:docMk/>
            <pc:sldMk cId="1131718056" sldId="314"/>
            <ac:spMk id="4" creationId="{BDDD6BDC-E008-6AB7-55A1-46ED9BCF054F}"/>
          </ac:spMkLst>
        </pc:spChg>
        <pc:picChg chg="add mod">
          <ac:chgData name="Yang, Grace Y" userId="cd7ab72c-4817-4183-904c-cf06d48442d3" providerId="ADAL" clId="{474AEF19-0523-497E-98EA-540CB0087A47}" dt="2024-04-22T00:36:10.940" v="112" actId="1076"/>
          <ac:picMkLst>
            <pc:docMk/>
            <pc:sldMk cId="1131718056" sldId="314"/>
            <ac:picMk id="5" creationId="{1334619B-4AEA-B201-4BA6-FB65DA1580FD}"/>
          </ac:picMkLst>
        </pc:picChg>
      </pc:sldChg>
      <pc:sldChg chg="addSp delSp modSp mod modNotesTx">
        <pc:chgData name="Yang, Grace Y" userId="cd7ab72c-4817-4183-904c-cf06d48442d3" providerId="ADAL" clId="{474AEF19-0523-497E-98EA-540CB0087A47}" dt="2024-04-25T19:08:14.867" v="761" actId="6549"/>
        <pc:sldMkLst>
          <pc:docMk/>
          <pc:sldMk cId="2468595790" sldId="315"/>
        </pc:sldMkLst>
        <pc:spChg chg="mod">
          <ac:chgData name="Yang, Grace Y" userId="cd7ab72c-4817-4183-904c-cf06d48442d3" providerId="ADAL" clId="{474AEF19-0523-497E-98EA-540CB0087A47}" dt="2024-04-22T00:31:47.308" v="35" actId="1076"/>
          <ac:spMkLst>
            <pc:docMk/>
            <pc:sldMk cId="2468595790" sldId="315"/>
            <ac:spMk id="2" creationId="{B28A34A6-22BC-27A4-2C79-EE98A4943B14}"/>
          </ac:spMkLst>
        </pc:spChg>
        <pc:spChg chg="add del mod">
          <ac:chgData name="Yang, Grace Y" userId="cd7ab72c-4817-4183-904c-cf06d48442d3" providerId="ADAL" clId="{474AEF19-0523-497E-98EA-540CB0087A47}" dt="2024-04-22T00:31:30.138" v="31" actId="478"/>
          <ac:spMkLst>
            <pc:docMk/>
            <pc:sldMk cId="2468595790" sldId="315"/>
            <ac:spMk id="7" creationId="{AF65451E-827E-6AF2-6705-1394671ED3F8}"/>
          </ac:spMkLst>
        </pc:spChg>
        <pc:spChg chg="del mod">
          <ac:chgData name="Yang, Grace Y" userId="cd7ab72c-4817-4183-904c-cf06d48442d3" providerId="ADAL" clId="{474AEF19-0523-497E-98EA-540CB0087A47}" dt="2024-04-22T00:31:22.464" v="28" actId="478"/>
          <ac:spMkLst>
            <pc:docMk/>
            <pc:sldMk cId="2468595790" sldId="315"/>
            <ac:spMk id="16" creationId="{AEF9954A-E263-8A7E-58B1-4D03F7D1BD9B}"/>
          </ac:spMkLst>
        </pc:spChg>
        <pc:spChg chg="del">
          <ac:chgData name="Yang, Grace Y" userId="cd7ab72c-4817-4183-904c-cf06d48442d3" providerId="ADAL" clId="{474AEF19-0523-497E-98EA-540CB0087A47}" dt="2024-04-22T00:31:28.506" v="30" actId="478"/>
          <ac:spMkLst>
            <pc:docMk/>
            <pc:sldMk cId="2468595790" sldId="315"/>
            <ac:spMk id="17" creationId="{33680A80-5C61-DD02-1119-0565C0AD5372}"/>
          </ac:spMkLst>
        </pc:spChg>
        <pc:picChg chg="add mod">
          <ac:chgData name="Yang, Grace Y" userId="cd7ab72c-4817-4183-904c-cf06d48442d3" providerId="ADAL" clId="{474AEF19-0523-497E-98EA-540CB0087A47}" dt="2024-04-22T00:31:43.981" v="34" actId="1076"/>
          <ac:picMkLst>
            <pc:docMk/>
            <pc:sldMk cId="2468595790" sldId="315"/>
            <ac:picMk id="5" creationId="{E40636C3-4836-1B50-8D36-F4A7AA2BEFAC}"/>
          </ac:picMkLst>
        </pc:picChg>
        <pc:picChg chg="add del mod">
          <ac:chgData name="Yang, Grace Y" userId="cd7ab72c-4817-4183-904c-cf06d48442d3" providerId="ADAL" clId="{474AEF19-0523-497E-98EA-540CB0087A47}" dt="2024-04-22T00:35:59.291" v="108" actId="478"/>
          <ac:picMkLst>
            <pc:docMk/>
            <pc:sldMk cId="2468595790" sldId="315"/>
            <ac:picMk id="8" creationId="{94629369-5237-CA3F-7DE8-CD731B52F0F5}"/>
          </ac:picMkLst>
        </pc:picChg>
      </pc:sldChg>
      <pc:sldChg chg="new del">
        <pc:chgData name="Yang, Grace Y" userId="cd7ab72c-4817-4183-904c-cf06d48442d3" providerId="ADAL" clId="{474AEF19-0523-497E-98EA-540CB0087A47}" dt="2024-04-25T21:00:44.206" v="766" actId="47"/>
        <pc:sldMkLst>
          <pc:docMk/>
          <pc:sldMk cId="2556134185" sldId="323"/>
        </pc:sldMkLst>
      </pc:sldChg>
      <pc:sldChg chg="addSp delSp modSp new mod modNotesTx">
        <pc:chgData name="Yang, Grace Y" userId="cd7ab72c-4817-4183-904c-cf06d48442d3" providerId="ADAL" clId="{474AEF19-0523-497E-98EA-540CB0087A47}" dt="2024-04-25T21:02:25.237" v="792"/>
        <pc:sldMkLst>
          <pc:docMk/>
          <pc:sldMk cId="3114423518" sldId="323"/>
        </pc:sldMkLst>
        <pc:spChg chg="mod">
          <ac:chgData name="Yang, Grace Y" userId="cd7ab72c-4817-4183-904c-cf06d48442d3" providerId="ADAL" clId="{474AEF19-0523-497E-98EA-540CB0087A47}" dt="2024-04-25T21:01:10.065" v="782" actId="20577"/>
          <ac:spMkLst>
            <pc:docMk/>
            <pc:sldMk cId="3114423518" sldId="323"/>
            <ac:spMk id="2" creationId="{0B1CAC47-AB12-0A23-AC2A-D3E2B023D9B7}"/>
          </ac:spMkLst>
        </pc:spChg>
        <pc:spChg chg="del">
          <ac:chgData name="Yang, Grace Y" userId="cd7ab72c-4817-4183-904c-cf06d48442d3" providerId="ADAL" clId="{474AEF19-0523-497E-98EA-540CB0087A47}" dt="2024-04-25T21:01:03.086" v="771" actId="478"/>
          <ac:spMkLst>
            <pc:docMk/>
            <pc:sldMk cId="3114423518" sldId="323"/>
            <ac:spMk id="3" creationId="{1B078305-2817-41B9-26AA-4FBB7336ECD3}"/>
          </ac:spMkLst>
        </pc:spChg>
        <pc:picChg chg="add del mod">
          <ac:chgData name="Yang, Grace Y" userId="cd7ab72c-4817-4183-904c-cf06d48442d3" providerId="ADAL" clId="{474AEF19-0523-497E-98EA-540CB0087A47}" dt="2024-04-25T21:01:46.955" v="784" actId="478"/>
          <ac:picMkLst>
            <pc:docMk/>
            <pc:sldMk cId="3114423518" sldId="323"/>
            <ac:picMk id="5" creationId="{A10F0D41-78CA-432A-2445-01C9C0BEF3C0}"/>
          </ac:picMkLst>
        </pc:picChg>
      </pc:sldChg>
      <pc:sldChg chg="new del">
        <pc:chgData name="Yang, Grace Y" userId="cd7ab72c-4817-4183-904c-cf06d48442d3" providerId="ADAL" clId="{474AEF19-0523-497E-98EA-540CB0087A47}" dt="2024-04-25T21:00:36.814" v="764" actId="47"/>
        <pc:sldMkLst>
          <pc:docMk/>
          <pc:sldMk cId="3683198445" sldId="323"/>
        </pc:sldMkLst>
      </pc:sldChg>
    </pc:docChg>
  </pc:docChgLst>
  <pc:docChgLst>
    <pc:chgData name="Rodriguez Rios, Mauricio" userId="S::mxr210005@utdallas.edu::93737fec-d63b-4c93-abc9-be14e2e1a5ab" providerId="AD" clId="Web-{F37C14BF-0AE3-BA8D-9A5A-6A1AB390D970}"/>
    <pc:docChg chg="modSld">
      <pc:chgData name="Rodriguez Rios, Mauricio" userId="S::mxr210005@utdallas.edu::93737fec-d63b-4c93-abc9-be14e2e1a5ab" providerId="AD" clId="Web-{F37C14BF-0AE3-BA8D-9A5A-6A1AB390D970}" dt="2024-04-25T19:20:43.121" v="24"/>
      <pc:docMkLst>
        <pc:docMk/>
      </pc:docMkLst>
      <pc:sldChg chg="modNotes">
        <pc:chgData name="Rodriguez Rios, Mauricio" userId="S::mxr210005@utdallas.edu::93737fec-d63b-4c93-abc9-be14e2e1a5ab" providerId="AD" clId="Web-{F37C14BF-0AE3-BA8D-9A5A-6A1AB390D970}" dt="2024-04-25T19:20:43.121" v="24"/>
        <pc:sldMkLst>
          <pc:docMk/>
          <pc:sldMk cId="685681062" sldId="282"/>
        </pc:sldMkLst>
      </pc:sldChg>
    </pc:docChg>
  </pc:docChgLst>
  <pc:docChgLst>
    <pc:chgData name="Yang, Grace Y" userId="S::gyy200000@utdallas.edu::cd7ab72c-4817-4183-904c-cf06d48442d3" providerId="AD" clId="Web-{A43DBF63-0EA4-63CC-FA9E-82E34495D0DC}"/>
    <pc:docChg chg="modSld">
      <pc:chgData name="Yang, Grace Y" userId="S::gyy200000@utdallas.edu::cd7ab72c-4817-4183-904c-cf06d48442d3" providerId="AD" clId="Web-{A43DBF63-0EA4-63CC-FA9E-82E34495D0DC}" dt="2024-04-22T00:28:12.838" v="122"/>
      <pc:docMkLst>
        <pc:docMk/>
      </pc:docMkLst>
      <pc:sldChg chg="modNotes">
        <pc:chgData name="Yang, Grace Y" userId="S::gyy200000@utdallas.edu::cd7ab72c-4817-4183-904c-cf06d48442d3" providerId="AD" clId="Web-{A43DBF63-0EA4-63CC-FA9E-82E34495D0DC}" dt="2024-04-22T00:28:12.838" v="122"/>
        <pc:sldMkLst>
          <pc:docMk/>
          <pc:sldMk cId="685681062" sldId="282"/>
        </pc:sldMkLst>
      </pc:sldChg>
      <pc:sldChg chg="modNotes">
        <pc:chgData name="Yang, Grace Y" userId="S::gyy200000@utdallas.edu::cd7ab72c-4817-4183-904c-cf06d48442d3" providerId="AD" clId="Web-{A43DBF63-0EA4-63CC-FA9E-82E34495D0DC}" dt="2024-04-22T00:27:13.867" v="73"/>
        <pc:sldMkLst>
          <pc:docMk/>
          <pc:sldMk cId="2468595790" sldId="315"/>
        </pc:sldMkLst>
      </pc:sldChg>
    </pc:docChg>
  </pc:docChgLst>
  <pc:docChgLst>
    <pc:chgData name="Rodriguez Rios, Mauricio" userId="S::mxr210005@utdallas.edu::93737fec-d63b-4c93-abc9-be14e2e1a5ab" providerId="AD" clId="Web-{2585BD0F-CB76-2C6E-2D10-E22FBFBABE35}"/>
    <pc:docChg chg="modSld">
      <pc:chgData name="Rodriguez Rios, Mauricio" userId="S::mxr210005@utdallas.edu::93737fec-d63b-4c93-abc9-be14e2e1a5ab" providerId="AD" clId="Web-{2585BD0F-CB76-2C6E-2D10-E22FBFBABE35}" dt="2024-04-25T18:59:05.320" v="2153"/>
      <pc:docMkLst>
        <pc:docMk/>
      </pc:docMkLst>
      <pc:sldChg chg="modNotes">
        <pc:chgData name="Rodriguez Rios, Mauricio" userId="S::mxr210005@utdallas.edu::93737fec-d63b-4c93-abc9-be14e2e1a5ab" providerId="AD" clId="Web-{2585BD0F-CB76-2C6E-2D10-E22FBFBABE35}" dt="2024-04-25T18:59:05.320" v="2153"/>
        <pc:sldMkLst>
          <pc:docMk/>
          <pc:sldMk cId="685681062"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kern="100">
              <a:effectLst/>
              <a:highlight>
                <a:srgbClr val="FFFFFF"/>
              </a:highligh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50881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cs typeface="Calibri"/>
              </a:rPr>
              <a:t>Anytime people are looking for a property or selling properties, whether that be through word of mouth, social media, or advertisements isn’t very organized or efficient. Typically when looking for properties and deciding which one is best, it's hard to keep track of all the options whether that be on a physical notebook, your phone, or an excel sheet. </a:t>
            </a:r>
            <a:r>
              <a:rPr lang="en-US"/>
              <a:t>Managing all the listings and tracking properties can be a hassle through these rudimentary tactics but our web app allows any user to easily navigate the real estate landscape. </a:t>
            </a:r>
            <a:endParaRPr lang="en-US">
              <a:cs typeface="Calibri"/>
            </a:endParaRPr>
          </a:p>
          <a:p>
            <a:endParaRPr lang="en-US">
              <a:cs typeface="Calibri"/>
            </a:endParaRPr>
          </a:p>
        </p:txBody>
      </p:sp>
    </p:spTree>
    <p:extLst>
      <p:ext uri="{BB962C8B-B14F-4D97-AF65-F5344CB8AC3E}">
        <p14:creationId xmlns:p14="http://schemas.microsoft.com/office/powerpoint/2010/main" val="164974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cs typeface="Calibri"/>
              </a:rPr>
              <a:t>To help solve this issue, we have created a platform which has consolidated features that allow a buyer or seller of property to easily manage their potential properties or properties that they wish to sell!</a:t>
            </a:r>
            <a:endParaRPr lang="en-US"/>
          </a:p>
          <a:p>
            <a:r>
              <a:rPr lang="en-US">
                <a:cs typeface="Calibri"/>
              </a:rPr>
              <a:t>Our web app combines all property listings into a simple view, but users have the option to use filters to find by location or by certain attributes relevant to the property. </a:t>
            </a:r>
          </a:p>
          <a:p>
            <a:r>
              <a:rPr lang="en-US">
                <a:cs typeface="Calibri"/>
              </a:rPr>
              <a:t>User can like properties, these liked properties are then given their own separate view for easier access.</a:t>
            </a:r>
            <a:endParaRPr lang="en-US"/>
          </a:p>
          <a:p>
            <a:r>
              <a:rPr lang="en-US">
                <a:cs typeface="Calibri"/>
              </a:rPr>
              <a:t>Sellers can create their own listings which will be shown to the rest of the users. These listings contain relevant information (and even pictures) about the property. These details can also be edited and the listing as a whole can be deleted as a whole if need be.</a:t>
            </a:r>
            <a:endParaRPr lang="en-US"/>
          </a:p>
          <a:p>
            <a:r>
              <a:rPr lang="en-US">
                <a:cs typeface="Calibri"/>
              </a:rPr>
              <a:t>Users can create and manage their profiles, they are even given some insights into how they used the app.</a:t>
            </a:r>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0" i="0" dirty="0">
                <a:solidFill>
                  <a:srgbClr val="ECECEC"/>
                </a:solidFill>
                <a:effectLst/>
                <a:highlight>
                  <a:srgbClr val="212121"/>
                </a:highlight>
                <a:latin typeface="Söhne"/>
              </a:rPr>
              <a:t>Our application presents a cutting-edge alternative to traditional Excel and file management systems, offering a user-friendly platform that organizes real estate data for both sellers and buyers in a clear and accessible manner. It eliminates common pitfalls such as data redundancy and formatting errors, which are often encountered when managing extensive information through files or Excel. The app enforces standardization, ensuring data integrity and clarity.</a:t>
            </a:r>
          </a:p>
          <a:p>
            <a:pPr algn="l"/>
            <a:r>
              <a:rPr lang="en-US" b="0" i="0" dirty="0">
                <a:solidFill>
                  <a:srgbClr val="ECECEC"/>
                </a:solidFill>
                <a:effectLst/>
                <a:highlight>
                  <a:srgbClr val="212121"/>
                </a:highlight>
                <a:latin typeface="Söhne"/>
              </a:rPr>
              <a:t>As data volume grows, our system scales effectively, maintaining performance without compromising on efficiency. It supports simultaneous access by multiple users, fostering collaborative efforts without the risk of data corruption. </a:t>
            </a:r>
            <a:r>
              <a:rPr lang="en-US" b="0" i="0">
                <a:solidFill>
                  <a:srgbClr val="ECECEC"/>
                </a:solidFill>
                <a:effectLst/>
                <a:highlight>
                  <a:srgbClr val="212121"/>
                </a:highlight>
                <a:latin typeface="Söhne"/>
              </a:rPr>
              <a:t>This comprehensive solution streamlines the management and visualization of real estate data, making it simpler for sellers and buyers to explore a vast array of property details.</a:t>
            </a:r>
          </a:p>
        </p:txBody>
      </p:sp>
    </p:spTree>
    <p:extLst>
      <p:ext uri="{BB962C8B-B14F-4D97-AF65-F5344CB8AC3E}">
        <p14:creationId xmlns:p14="http://schemas.microsoft.com/office/powerpoint/2010/main" val="201893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a:t>DEMO + SQL injections</a:t>
            </a:r>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29493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6865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err="1"/>
              <a:t>PropertEase</a:t>
            </a:r>
            <a:endParaRPr lang="en-US"/>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6000" cap="none"/>
              <a:t>PropertEase</a:t>
            </a:r>
          </a:p>
        </p:txBody>
      </p:sp>
      <p:sp>
        <p:nvSpPr>
          <p:cNvPr id="3" name="Title 1">
            <a:extLst>
              <a:ext uri="{FF2B5EF4-FFF2-40B4-BE49-F238E27FC236}">
                <a16:creationId xmlns:a16="http://schemas.microsoft.com/office/drawing/2014/main" id="{FEE7D17F-DEE1-39BB-56A3-21E1E9E1391E}"/>
              </a:ext>
            </a:extLst>
          </p:cNvPr>
          <p:cNvSpPr txBox="1">
            <a:spLocks/>
          </p:cNvSpPr>
          <p:nvPr/>
        </p:nvSpPr>
        <p:spPr>
          <a:xfrm>
            <a:off x="1513116" y="5419771"/>
            <a:ext cx="9350828" cy="64639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l"/>
            <a:r>
              <a:rPr lang="en-US" sz="1800" cap="none">
                <a:solidFill>
                  <a:schemeClr val="accent2"/>
                </a:solidFill>
                <a:latin typeface="+mn-lt"/>
              </a:rPr>
              <a:t>Grace Yang, </a:t>
            </a:r>
            <a:r>
              <a:rPr lang="en-US" sz="1800" cap="none" err="1">
                <a:solidFill>
                  <a:schemeClr val="accent2"/>
                </a:solidFill>
                <a:latin typeface="+mn-lt"/>
              </a:rPr>
              <a:t>Vy</a:t>
            </a:r>
            <a:r>
              <a:rPr lang="en-US" sz="1800" cap="none">
                <a:solidFill>
                  <a:schemeClr val="accent2"/>
                </a:solidFill>
                <a:latin typeface="+mn-lt"/>
              </a:rPr>
              <a:t> Nguyen, Mauricio Rodriguez Rios, Camden Alpert, Abdul Aziz Mohammed  </a:t>
            </a:r>
          </a:p>
        </p:txBody>
      </p:sp>
      <p:sp>
        <p:nvSpPr>
          <p:cNvPr id="4" name="Title 1">
            <a:extLst>
              <a:ext uri="{FF2B5EF4-FFF2-40B4-BE49-F238E27FC236}">
                <a16:creationId xmlns:a16="http://schemas.microsoft.com/office/drawing/2014/main" id="{93C9D9B3-9123-65EE-5E7B-1A9403D3A6C3}"/>
              </a:ext>
            </a:extLst>
          </p:cNvPr>
          <p:cNvSpPr txBox="1">
            <a:spLocks/>
          </p:cNvSpPr>
          <p:nvPr/>
        </p:nvSpPr>
        <p:spPr>
          <a:xfrm>
            <a:off x="2527581" y="3105804"/>
            <a:ext cx="7136838" cy="64639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000" cap="none">
                <a:solidFill>
                  <a:schemeClr val="accent5"/>
                </a:solidFill>
                <a:latin typeface="+mn-lt"/>
              </a:rPr>
              <a:t>TEAM 15</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a:t>Speaking impact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a:t>Your ability to communicate effectively will leave a lasting impact on your audience</a:t>
            </a:r>
          </a:p>
          <a:p>
            <a:endParaRPr lang="en-US"/>
          </a:p>
          <a:p>
            <a:r>
              <a:rPr lang="en-US"/>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a:t>Learn to infuse energy into your delivery to leave a lasting impression</a:t>
            </a:r>
          </a:p>
          <a:p>
            <a:r>
              <a:rPr lang="en-US"/>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3818870"/>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a:solidFill>
                            <a:schemeClr val="accent6"/>
                          </a:solidFill>
                        </a:rPr>
                        <a:t>Metric</a:t>
                      </a:r>
                    </a:p>
                  </a:txBody>
                  <a:tcPr anchor="ctr"/>
                </a:tc>
                <a:tc>
                  <a:txBody>
                    <a:bodyPr/>
                    <a:lstStyle/>
                    <a:p>
                      <a:r>
                        <a:rPr lang="en-US">
                          <a:solidFill>
                            <a:schemeClr val="accent6"/>
                          </a:solidFill>
                        </a:rPr>
                        <a:t>Measurement</a:t>
                      </a:r>
                    </a:p>
                  </a:txBody>
                  <a:tcPr anchor="ctr"/>
                </a:tc>
                <a:tc>
                  <a:txBody>
                    <a:bodyPr/>
                    <a:lstStyle/>
                    <a:p>
                      <a:r>
                        <a:rPr lang="en-US">
                          <a:solidFill>
                            <a:schemeClr val="accent6"/>
                          </a:solidFill>
                        </a:rPr>
                        <a:t>Target</a:t>
                      </a:r>
                    </a:p>
                  </a:txBody>
                  <a:tcPr anchor="ctr"/>
                </a:tc>
                <a:tc>
                  <a:txBody>
                    <a:bodyPr/>
                    <a:lstStyle/>
                    <a:p>
                      <a:r>
                        <a:rPr lang="en-US">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a:solidFill>
                            <a:schemeClr val="accent6"/>
                          </a:solidFill>
                        </a:rPr>
                        <a:t>Audience attendance</a:t>
                      </a:r>
                    </a:p>
                  </a:txBody>
                  <a:tcPr anchor="ctr"/>
                </a:tc>
                <a:tc>
                  <a:txBody>
                    <a:bodyPr/>
                    <a:lstStyle/>
                    <a:p>
                      <a:r>
                        <a:rPr lang="en-US">
                          <a:solidFill>
                            <a:schemeClr val="accent6"/>
                          </a:solidFill>
                        </a:rPr>
                        <a:t># of attendees</a:t>
                      </a:r>
                    </a:p>
                  </a:txBody>
                  <a:tcPr anchor="ctr"/>
                </a:tc>
                <a:tc>
                  <a:txBody>
                    <a:bodyPr/>
                    <a:lstStyle/>
                    <a:p>
                      <a:r>
                        <a:rPr lang="en-US">
                          <a:solidFill>
                            <a:schemeClr val="accent6"/>
                          </a:solidFill>
                        </a:rPr>
                        <a:t>150</a:t>
                      </a:r>
                    </a:p>
                  </a:txBody>
                  <a:tcPr anchor="ctr"/>
                </a:tc>
                <a:tc>
                  <a:txBody>
                    <a:bodyPr/>
                    <a:lstStyle/>
                    <a:p>
                      <a:r>
                        <a:rPr lang="en-US">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a:solidFill>
                            <a:schemeClr val="accent6"/>
                          </a:solidFill>
                        </a:rPr>
                        <a:t>Engagement duration</a:t>
                      </a:r>
                    </a:p>
                  </a:txBody>
                  <a:tcPr anchor="ctr"/>
                </a:tc>
                <a:tc>
                  <a:txBody>
                    <a:bodyPr/>
                    <a:lstStyle/>
                    <a:p>
                      <a:r>
                        <a:rPr lang="en-US">
                          <a:solidFill>
                            <a:schemeClr val="accent6"/>
                          </a:solidFill>
                        </a:rPr>
                        <a:t>Minutes</a:t>
                      </a:r>
                    </a:p>
                  </a:txBody>
                  <a:tcPr anchor="ctr"/>
                </a:tc>
                <a:tc>
                  <a:txBody>
                    <a:bodyPr/>
                    <a:lstStyle/>
                    <a:p>
                      <a:r>
                        <a:rPr lang="en-US">
                          <a:solidFill>
                            <a:schemeClr val="accent6"/>
                          </a:solidFill>
                        </a:rPr>
                        <a:t>60</a:t>
                      </a:r>
                    </a:p>
                  </a:txBody>
                  <a:tcPr anchor="ctr"/>
                </a:tc>
                <a:tc>
                  <a:txBody>
                    <a:bodyPr/>
                    <a:lstStyle/>
                    <a:p>
                      <a:r>
                        <a:rPr lang="en-US">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a:solidFill>
                            <a:schemeClr val="accent6"/>
                          </a:solidFill>
                        </a:rPr>
                        <a:t>Q&amp;A interaction</a:t>
                      </a:r>
                    </a:p>
                  </a:txBody>
                  <a:tcPr anchor="ctr"/>
                </a:tc>
                <a:tc>
                  <a:txBody>
                    <a:bodyPr/>
                    <a:lstStyle/>
                    <a:p>
                      <a:r>
                        <a:rPr lang="en-US">
                          <a:solidFill>
                            <a:schemeClr val="accent6"/>
                          </a:solidFill>
                        </a:rPr>
                        <a:t># of questions</a:t>
                      </a:r>
                    </a:p>
                  </a:txBody>
                  <a:tcPr anchor="ctr"/>
                </a:tc>
                <a:tc>
                  <a:txBody>
                    <a:bodyPr/>
                    <a:lstStyle/>
                    <a:p>
                      <a:r>
                        <a:rPr lang="en-US">
                          <a:solidFill>
                            <a:schemeClr val="accent6"/>
                          </a:solidFill>
                        </a:rPr>
                        <a:t>10</a:t>
                      </a:r>
                    </a:p>
                  </a:txBody>
                  <a:tcPr anchor="ctr"/>
                </a:tc>
                <a:tc>
                  <a:txBody>
                    <a:bodyPr/>
                    <a:lstStyle/>
                    <a:p>
                      <a:r>
                        <a:rPr lang="en-US">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a:solidFill>
                            <a:schemeClr val="accent6"/>
                          </a:solidFill>
                        </a:rPr>
                        <a:t>Positive feedback</a:t>
                      </a:r>
                    </a:p>
                  </a:txBody>
                  <a:tcPr anchor="ctr"/>
                </a:tc>
                <a:tc>
                  <a:txBody>
                    <a:bodyPr/>
                    <a:lstStyle/>
                    <a:p>
                      <a:r>
                        <a:rPr lang="en-US">
                          <a:solidFill>
                            <a:schemeClr val="accent6"/>
                          </a:solidFill>
                        </a:rPr>
                        <a:t>Percentage (%)</a:t>
                      </a:r>
                    </a:p>
                  </a:txBody>
                  <a:tcPr anchor="ctr"/>
                </a:tc>
                <a:tc>
                  <a:txBody>
                    <a:bodyPr/>
                    <a:lstStyle/>
                    <a:p>
                      <a:r>
                        <a:rPr lang="en-US">
                          <a:solidFill>
                            <a:schemeClr val="accent6"/>
                          </a:solidFill>
                        </a:rPr>
                        <a:t>90</a:t>
                      </a:r>
                    </a:p>
                  </a:txBody>
                  <a:tcPr anchor="ctr"/>
                </a:tc>
                <a:tc>
                  <a:txBody>
                    <a:bodyPr/>
                    <a:lstStyle/>
                    <a:p>
                      <a:r>
                        <a:rPr lang="en-US">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a:solidFill>
                            <a:schemeClr val="accent6"/>
                          </a:solidFill>
                        </a:rPr>
                        <a:t>Rate of information retention</a:t>
                      </a:r>
                    </a:p>
                  </a:txBody>
                  <a:tcPr anchor="ctr"/>
                </a:tc>
                <a:tc>
                  <a:txBody>
                    <a:bodyPr/>
                    <a:lstStyle/>
                    <a:p>
                      <a:r>
                        <a:rPr lang="en-US">
                          <a:solidFill>
                            <a:schemeClr val="accent6"/>
                          </a:solidFill>
                        </a:rPr>
                        <a:t>Percentage (%)</a:t>
                      </a:r>
                    </a:p>
                  </a:txBody>
                  <a:tcPr anchor="ctr"/>
                </a:tc>
                <a:tc>
                  <a:txBody>
                    <a:bodyPr/>
                    <a:lstStyle/>
                    <a:p>
                      <a:r>
                        <a:rPr lang="en-US">
                          <a:solidFill>
                            <a:schemeClr val="accent6"/>
                          </a:solidFill>
                        </a:rPr>
                        <a:t>80</a:t>
                      </a:r>
                    </a:p>
                  </a:txBody>
                  <a:tcPr anchor="ctr"/>
                </a:tc>
                <a:tc>
                  <a:txBody>
                    <a:bodyPr/>
                    <a:lstStyle/>
                    <a:p>
                      <a:r>
                        <a:rPr lang="en-US">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a:p>
        </p:txBody>
      </p:sp>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a:t>Consistent rehearsal</a:t>
            </a:r>
          </a:p>
          <a:p>
            <a:pPr lvl="1"/>
            <a:r>
              <a:rPr lang="en-US"/>
              <a:t>Strengthen your familiarity</a:t>
            </a:r>
          </a:p>
          <a:p>
            <a:r>
              <a:rPr lang="en-US"/>
              <a:t>Refine delivery style</a:t>
            </a:r>
          </a:p>
          <a:p>
            <a:pPr lvl="1"/>
            <a:r>
              <a:rPr lang="en-US"/>
              <a:t>Pacing, tone, and emphasis</a:t>
            </a:r>
          </a:p>
          <a:p>
            <a:r>
              <a:rPr lang="en-US"/>
              <a:t>Timing and transitions</a:t>
            </a:r>
          </a:p>
          <a:p>
            <a:pPr lvl="1"/>
            <a:r>
              <a:rPr lang="en-US"/>
              <a:t>Aim for seamless, professional delivery</a:t>
            </a:r>
          </a:p>
          <a:p>
            <a:r>
              <a:rPr lang="en-US"/>
              <a:t>Practice audience</a:t>
            </a:r>
          </a:p>
          <a:p>
            <a:pPr lvl="1"/>
            <a:r>
              <a:rPr lang="en-US"/>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a:t>Seek feedback</a:t>
            </a:r>
          </a:p>
          <a:p>
            <a:r>
              <a:rPr lang="en-US"/>
              <a:t>Reflect on performance</a:t>
            </a:r>
          </a:p>
          <a:p>
            <a:r>
              <a:rPr lang="en-US"/>
              <a:t>Explore new techniques</a:t>
            </a:r>
          </a:p>
          <a:p>
            <a:r>
              <a:rPr lang="en-US"/>
              <a:t>Set personal goals</a:t>
            </a:r>
          </a:p>
          <a:p>
            <a:r>
              <a:rPr lang="en-US"/>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a:t>Speaking engagement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a:t>Impact factor</a:t>
                      </a:r>
                    </a:p>
                  </a:txBody>
                  <a:tcPr anchor="ctr"/>
                </a:tc>
                <a:tc>
                  <a:txBody>
                    <a:bodyPr/>
                    <a:lstStyle/>
                    <a:p>
                      <a:r>
                        <a:rPr lang="en-US"/>
                        <a:t>Measurement</a:t>
                      </a:r>
                    </a:p>
                  </a:txBody>
                  <a:tcPr anchor="ctr"/>
                </a:tc>
                <a:tc>
                  <a:txBody>
                    <a:bodyPr/>
                    <a:lstStyle/>
                    <a:p>
                      <a:r>
                        <a:rPr lang="en-US"/>
                        <a:t>Target</a:t>
                      </a:r>
                    </a:p>
                  </a:txBody>
                  <a:tcPr anchor="ctr"/>
                </a:tc>
                <a:tc>
                  <a:txBody>
                    <a:bodyPr/>
                    <a:lstStyle/>
                    <a:p>
                      <a:r>
                        <a:rPr lang="en-US"/>
                        <a:t>Achieved</a:t>
                      </a:r>
                    </a:p>
                  </a:txBody>
                  <a:tcPr anchor="ctr"/>
                </a:tc>
                <a:extLst>
                  <a:ext uri="{0D108BD9-81ED-4DB2-BD59-A6C34878D82A}">
                    <a16:rowId xmlns:a16="http://schemas.microsoft.com/office/drawing/2014/main" val="2865033212"/>
                  </a:ext>
                </a:extLst>
              </a:tr>
              <a:tr h="658077">
                <a:tc>
                  <a:txBody>
                    <a:bodyPr/>
                    <a:lstStyle/>
                    <a:p>
                      <a:r>
                        <a:rPr lang="en-US"/>
                        <a:t>Audience interaction</a:t>
                      </a:r>
                    </a:p>
                  </a:txBody>
                  <a:tcPr anchor="ctr"/>
                </a:tc>
                <a:tc>
                  <a:txBody>
                    <a:bodyPr/>
                    <a:lstStyle/>
                    <a:p>
                      <a:r>
                        <a:rPr lang="en-US"/>
                        <a:t>Percentage (%)</a:t>
                      </a:r>
                    </a:p>
                  </a:txBody>
                  <a:tcPr anchor="ctr"/>
                </a:tc>
                <a:tc>
                  <a:txBody>
                    <a:bodyPr/>
                    <a:lstStyle/>
                    <a:p>
                      <a:r>
                        <a:rPr lang="en-US"/>
                        <a:t>85</a:t>
                      </a:r>
                    </a:p>
                  </a:txBody>
                  <a:tcPr anchor="ctr"/>
                </a:tc>
                <a:tc>
                  <a:txBody>
                    <a:bodyPr/>
                    <a:lstStyle/>
                    <a:p>
                      <a:r>
                        <a:rPr lang="en-US"/>
                        <a:t>88</a:t>
                      </a:r>
                    </a:p>
                  </a:txBody>
                  <a:tcPr anchor="ctr"/>
                </a:tc>
                <a:extLst>
                  <a:ext uri="{0D108BD9-81ED-4DB2-BD59-A6C34878D82A}">
                    <a16:rowId xmlns:a16="http://schemas.microsoft.com/office/drawing/2014/main" val="773796761"/>
                  </a:ext>
                </a:extLst>
              </a:tr>
              <a:tr h="658077">
                <a:tc>
                  <a:txBody>
                    <a:bodyPr/>
                    <a:lstStyle/>
                    <a:p>
                      <a:r>
                        <a:rPr lang="en-US"/>
                        <a:t>Knowledge retention</a:t>
                      </a:r>
                    </a:p>
                  </a:txBody>
                  <a:tcPr anchor="ctr"/>
                </a:tc>
                <a:tc>
                  <a:txBody>
                    <a:bodyPr/>
                    <a:lstStyle/>
                    <a:p>
                      <a:r>
                        <a:rPr lang="en-US"/>
                        <a:t>Percentage (%)</a:t>
                      </a:r>
                    </a:p>
                  </a:txBody>
                  <a:tcPr anchor="ctr"/>
                </a:tc>
                <a:tc>
                  <a:txBody>
                    <a:bodyPr/>
                    <a:lstStyle/>
                    <a:p>
                      <a:r>
                        <a:rPr lang="en-US"/>
                        <a:t>75</a:t>
                      </a:r>
                    </a:p>
                  </a:txBody>
                  <a:tcPr anchor="ctr"/>
                </a:tc>
                <a:tc>
                  <a:txBody>
                    <a:bodyPr/>
                    <a:lstStyle/>
                    <a:p>
                      <a:r>
                        <a:rPr lang="en-US"/>
                        <a:t>80</a:t>
                      </a:r>
                    </a:p>
                  </a:txBody>
                  <a:tcPr anchor="ctr"/>
                </a:tc>
                <a:extLst>
                  <a:ext uri="{0D108BD9-81ED-4DB2-BD59-A6C34878D82A}">
                    <a16:rowId xmlns:a16="http://schemas.microsoft.com/office/drawing/2014/main" val="1789202252"/>
                  </a:ext>
                </a:extLst>
              </a:tr>
              <a:tr h="658077">
                <a:tc>
                  <a:txBody>
                    <a:bodyPr/>
                    <a:lstStyle/>
                    <a:p>
                      <a:r>
                        <a:rPr lang="en-US"/>
                        <a:t>Post-presentation surveys</a:t>
                      </a:r>
                    </a:p>
                  </a:txBody>
                  <a:tcPr anchor="ctr"/>
                </a:tc>
                <a:tc>
                  <a:txBody>
                    <a:bodyPr/>
                    <a:lstStyle/>
                    <a:p>
                      <a:r>
                        <a:rPr lang="en-US"/>
                        <a:t>Average rating</a:t>
                      </a:r>
                    </a:p>
                  </a:txBody>
                  <a:tcPr anchor="ctr"/>
                </a:tc>
                <a:tc>
                  <a:txBody>
                    <a:bodyPr/>
                    <a:lstStyle/>
                    <a:p>
                      <a:r>
                        <a:rPr lang="en-US"/>
                        <a:t>4.2</a:t>
                      </a:r>
                    </a:p>
                  </a:txBody>
                  <a:tcPr anchor="ctr"/>
                </a:tc>
                <a:tc>
                  <a:txBody>
                    <a:bodyPr/>
                    <a:lstStyle/>
                    <a:p>
                      <a:r>
                        <a:rPr lang="en-US"/>
                        <a:t>4.5</a:t>
                      </a:r>
                    </a:p>
                  </a:txBody>
                  <a:tcPr anchor="ctr"/>
                </a:tc>
                <a:extLst>
                  <a:ext uri="{0D108BD9-81ED-4DB2-BD59-A6C34878D82A}">
                    <a16:rowId xmlns:a16="http://schemas.microsoft.com/office/drawing/2014/main" val="2325356481"/>
                  </a:ext>
                </a:extLst>
              </a:tr>
              <a:tr h="658077">
                <a:tc>
                  <a:txBody>
                    <a:bodyPr/>
                    <a:lstStyle/>
                    <a:p>
                      <a:r>
                        <a:rPr lang="en-US"/>
                        <a:t>Referral rate</a:t>
                      </a:r>
                    </a:p>
                  </a:txBody>
                  <a:tcPr anchor="ctr"/>
                </a:tc>
                <a:tc>
                  <a:txBody>
                    <a:bodyPr/>
                    <a:lstStyle/>
                    <a:p>
                      <a:r>
                        <a:rPr lang="en-US"/>
                        <a:t>Percentage (%)</a:t>
                      </a:r>
                    </a:p>
                  </a:txBody>
                  <a:tcPr anchor="ctr"/>
                </a:tc>
                <a:tc>
                  <a:txBody>
                    <a:bodyPr/>
                    <a:lstStyle/>
                    <a:p>
                      <a:r>
                        <a:rPr lang="en-US"/>
                        <a:t>10</a:t>
                      </a:r>
                    </a:p>
                  </a:txBody>
                  <a:tcPr anchor="ctr"/>
                </a:tc>
                <a:tc>
                  <a:txBody>
                    <a:bodyPr/>
                    <a:lstStyle/>
                    <a:p>
                      <a:r>
                        <a:rPr lang="en-US"/>
                        <a:t>12</a:t>
                      </a:r>
                    </a:p>
                  </a:txBody>
                  <a:tcPr anchor="ctr"/>
                </a:tc>
                <a:extLst>
                  <a:ext uri="{0D108BD9-81ED-4DB2-BD59-A6C34878D82A}">
                    <a16:rowId xmlns:a16="http://schemas.microsoft.com/office/drawing/2014/main" val="3322085491"/>
                  </a:ext>
                </a:extLst>
              </a:tr>
              <a:tr h="658077">
                <a:tc>
                  <a:txBody>
                    <a:bodyPr/>
                    <a:lstStyle/>
                    <a:p>
                      <a:r>
                        <a:rPr lang="en-US"/>
                        <a:t>Collaboration opportunities</a:t>
                      </a:r>
                    </a:p>
                  </a:txBody>
                  <a:tcPr anchor="ctr"/>
                </a:tc>
                <a:tc>
                  <a:txBody>
                    <a:bodyPr/>
                    <a:lstStyle/>
                    <a:p>
                      <a:r>
                        <a:rPr lang="en-US"/>
                        <a:t># of opportunities</a:t>
                      </a:r>
                    </a:p>
                  </a:txBody>
                  <a:tcPr anchor="ctr"/>
                </a:tc>
                <a:tc>
                  <a:txBody>
                    <a:bodyPr/>
                    <a:lstStyle/>
                    <a:p>
                      <a:r>
                        <a:rPr lang="en-US"/>
                        <a:t>8</a:t>
                      </a:r>
                    </a:p>
                  </a:txBody>
                  <a:tcPr anchor="ctr"/>
                </a:tc>
                <a:tc>
                  <a:txBody>
                    <a:bodyPr/>
                    <a:lstStyle/>
                    <a:p>
                      <a:r>
                        <a:rPr lang="en-US"/>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a:p>
        </p:txBody>
      </p:sp>
    </p:spTree>
    <p:extLst>
      <p:ext uri="{BB962C8B-B14F-4D97-AF65-F5344CB8AC3E}">
        <p14:creationId xmlns:p14="http://schemas.microsoft.com/office/powerpoint/2010/main" val="168621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1101166"/>
            <a:ext cx="7796464" cy="602279"/>
          </a:xfrm>
        </p:spPr>
        <p:txBody>
          <a:bodyPr/>
          <a:lstStyle/>
          <a:p>
            <a:r>
              <a:rPr lang="en-US"/>
              <a:t>Looking for a property?</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a:t>
            </a:fld>
            <a:endParaRPr lang="en-US"/>
          </a:p>
        </p:txBody>
      </p:sp>
      <p:pic>
        <p:nvPicPr>
          <p:cNvPr id="5" name="Picture 4">
            <a:extLst>
              <a:ext uri="{FF2B5EF4-FFF2-40B4-BE49-F238E27FC236}">
                <a16:creationId xmlns:a16="http://schemas.microsoft.com/office/drawing/2014/main" id="{E40636C3-4836-1B50-8D36-F4A7AA2BEFA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73" b="93274" l="8986" r="95362">
                        <a14:foregroundMark x1="30725" y1="93423" x2="30725" y2="93423"/>
                        <a14:foregroundMark x1="9130" y1="89088" x2="9130" y2="89088"/>
                        <a14:foregroundMark x1="42029" y1="80717" x2="42029" y2="80717"/>
                        <a14:foregroundMark x1="48406" y1="68311" x2="48406" y2="68311"/>
                        <a14:foregroundMark x1="35942" y1="68909" x2="35942" y2="68909"/>
                        <a14:foregroundMark x1="47681" y1="48879" x2="47681" y2="48879"/>
                        <a14:foregroundMark x1="36087" y1="44245" x2="36087" y2="44245"/>
                        <a14:foregroundMark x1="40870" y1="41704" x2="40870" y2="41704"/>
                        <a14:foregroundMark x1="33188" y1="35725" x2="33188" y2="35725"/>
                        <a14:foregroundMark x1="45217" y1="32287" x2="45217" y2="32287"/>
                        <a14:foregroundMark x1="79130" y1="19731" x2="79130" y2="19731"/>
                        <a14:foregroundMark x1="76812" y1="7922" x2="76812" y2="7922"/>
                        <a14:foregroundMark x1="95362" y1="21824" x2="95362" y2="21824"/>
                        <a14:foregroundMark x1="86377" y1="26308" x2="86377" y2="26308"/>
                        <a14:foregroundMark x1="86957" y1="26009" x2="86957" y2="26009"/>
                        <a14:foregroundMark x1="86232" y1="25710" x2="72754" y2="15247"/>
                        <a14:foregroundMark x1="72754" y1="15247" x2="66087" y2="19880"/>
                        <a14:foregroundMark x1="66087" y1="19880" x2="70000" y2="26607"/>
                        <a14:foregroundMark x1="70000" y1="26607" x2="84493" y2="30194"/>
                        <a14:foregroundMark x1="51739" y1="16741" x2="51739" y2="16741"/>
                        <a14:foregroundMark x1="44783" y1="68311" x2="51594" y2="68161"/>
                        <a14:foregroundMark x1="33623" y1="68161" x2="41159" y2="70254"/>
                        <a14:foregroundMark x1="35072" y1="77429" x2="47536" y2="79671"/>
                        <a14:foregroundMark x1="35507" y1="82212" x2="44638" y2="84006"/>
                      </a14:backgroundRemoval>
                    </a14:imgEffect>
                  </a14:imgLayer>
                </a14:imgProps>
              </a:ext>
            </a:extLst>
          </a:blip>
          <a:stretch>
            <a:fillRect/>
          </a:stretch>
        </p:blipFill>
        <p:spPr>
          <a:xfrm>
            <a:off x="2537274" y="2174147"/>
            <a:ext cx="3384555" cy="3281547"/>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836934"/>
            <a:ext cx="7965461" cy="994164"/>
          </a:xfrm>
        </p:spPr>
        <p:txBody>
          <a:bodyPr/>
          <a:lstStyle/>
          <a:p>
            <a:r>
              <a:rPr lang="en-US"/>
              <a:t>How our database helps!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a:p>
        </p:txBody>
      </p:sp>
      <p:pic>
        <p:nvPicPr>
          <p:cNvPr id="5" name="Picture 4" descr="A hand holding a house&#10;&#10;Description automatically generated">
            <a:extLst>
              <a:ext uri="{FF2B5EF4-FFF2-40B4-BE49-F238E27FC236}">
                <a16:creationId xmlns:a16="http://schemas.microsoft.com/office/drawing/2014/main" id="{43BBD025-49D9-B0E1-4D27-14A20B592254}"/>
              </a:ext>
            </a:extLst>
          </p:cNvPr>
          <p:cNvPicPr>
            <a:picLocks noChangeAspect="1"/>
          </p:cNvPicPr>
          <p:nvPr/>
        </p:nvPicPr>
        <p:blipFill>
          <a:blip r:embed="rId3"/>
          <a:stretch>
            <a:fillRect/>
          </a:stretch>
        </p:blipFill>
        <p:spPr>
          <a:xfrm>
            <a:off x="5315467" y="2210833"/>
            <a:ext cx="3115306" cy="3115306"/>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AC47-AB12-0A23-AC2A-D3E2B023D9B7}"/>
              </a:ext>
            </a:extLst>
          </p:cNvPr>
          <p:cNvSpPr>
            <a:spLocks noGrp="1"/>
          </p:cNvSpPr>
          <p:nvPr>
            <p:ph type="title"/>
          </p:nvPr>
        </p:nvSpPr>
        <p:spPr/>
        <p:txBody>
          <a:bodyPr/>
          <a:lstStyle/>
          <a:p>
            <a:r>
              <a:rPr lang="en-US"/>
              <a:t>Advantages</a:t>
            </a:r>
          </a:p>
        </p:txBody>
      </p:sp>
      <p:sp>
        <p:nvSpPr>
          <p:cNvPr id="4" name="Slide Number Placeholder 3">
            <a:extLst>
              <a:ext uri="{FF2B5EF4-FFF2-40B4-BE49-F238E27FC236}">
                <a16:creationId xmlns:a16="http://schemas.microsoft.com/office/drawing/2014/main" id="{F35F0DF3-DD3C-3C36-6BAE-388A9EC80D85}"/>
              </a:ext>
            </a:extLst>
          </p:cNvPr>
          <p:cNvSpPr>
            <a:spLocks noGrp="1"/>
          </p:cNvSpPr>
          <p:nvPr>
            <p:ph type="sldNum" sz="quarter" idx="10"/>
          </p:nvPr>
        </p:nvSpPr>
        <p:spPr/>
        <p:txBody>
          <a:bodyPr/>
          <a:lstStyle/>
          <a:p>
            <a:fld id="{48F63A3B-78C7-47BE-AE5E-E10140E04643}" type="slidenum">
              <a:rPr lang="en-US" smtClean="0"/>
              <a:pPr/>
              <a:t>4</a:t>
            </a:fld>
            <a:endParaRPr lang="en-US"/>
          </a:p>
        </p:txBody>
      </p:sp>
      <p:pic>
        <p:nvPicPr>
          <p:cNvPr id="5" name="Picture 4" descr="A group of houses with a black background&#10;&#10;Description automatically generated">
            <a:extLst>
              <a:ext uri="{FF2B5EF4-FFF2-40B4-BE49-F238E27FC236}">
                <a16:creationId xmlns:a16="http://schemas.microsoft.com/office/drawing/2014/main" id="{A10F0D41-78CA-432A-2445-01C9C0BEF3C0}"/>
              </a:ext>
            </a:extLst>
          </p:cNvPr>
          <p:cNvPicPr>
            <a:picLocks noChangeAspect="1"/>
          </p:cNvPicPr>
          <p:nvPr/>
        </p:nvPicPr>
        <p:blipFill>
          <a:blip r:embed="rId3"/>
          <a:stretch>
            <a:fillRect/>
          </a:stretch>
        </p:blipFill>
        <p:spPr>
          <a:xfrm>
            <a:off x="6014155" y="2495774"/>
            <a:ext cx="2858280" cy="2858280"/>
          </a:xfrm>
          <a:prstGeom prst="rect">
            <a:avLst/>
          </a:prstGeom>
        </p:spPr>
      </p:pic>
    </p:spTree>
    <p:extLst>
      <p:ext uri="{BB962C8B-B14F-4D97-AF65-F5344CB8AC3E}">
        <p14:creationId xmlns:p14="http://schemas.microsoft.com/office/powerpoint/2010/main" val="311442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87221" y="2144245"/>
            <a:ext cx="7043617" cy="2520217"/>
          </a:xfrm>
        </p:spPr>
        <p:txBody>
          <a:bodyPr/>
          <a:lstStyle/>
          <a:p>
            <a:r>
              <a:rPr lang="en-US" sz="6000"/>
              <a:t>DEMO!</a:t>
            </a:r>
            <a:br>
              <a:rPr lang="en-US" sz="4000"/>
            </a:br>
            <a:r>
              <a:rPr lang="en-US" sz="4000"/>
              <a:t>+SQL Injection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334619B-4AEA-B201-4BA6-FB65DA1580FD}"/>
              </a:ext>
            </a:extLst>
          </p:cNvPr>
          <p:cNvPicPr>
            <a:picLocks noChangeAspect="1"/>
          </p:cNvPicPr>
          <p:nvPr/>
        </p:nvPicPr>
        <p:blipFill>
          <a:blip r:embed="rId3"/>
          <a:stretch>
            <a:fillRect/>
          </a:stretch>
        </p:blipFill>
        <p:spPr>
          <a:xfrm>
            <a:off x="8534086" y="2141885"/>
            <a:ext cx="1904389" cy="1904389"/>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sz="440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a:t>Questions? </a:t>
            </a:r>
          </a:p>
        </p:txBody>
      </p:sp>
    </p:spTree>
    <p:extLst>
      <p:ext uri="{BB962C8B-B14F-4D97-AF65-F5344CB8AC3E}">
        <p14:creationId xmlns:p14="http://schemas.microsoft.com/office/powerpoint/2010/main" val="19731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a:t>The power of communication</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a:t>Overcoming nervousness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a:t>Confidence-building strategies</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a:t>Navigating Q&amp;A </a:t>
            </a:r>
            <a:br>
              <a:rPr lang="en-US"/>
            </a:br>
            <a:r>
              <a:rPr lang="en-US"/>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a:t>Maintaining composure during the Q&amp;A session is essential for projecting confidence and authority. Consider the following tips for staying composed:</a:t>
            </a:r>
          </a:p>
          <a:p>
            <a:r>
              <a:rPr lang="en-US"/>
              <a:t>Stay calm</a:t>
            </a:r>
          </a:p>
          <a:p>
            <a:r>
              <a:rPr lang="en-US"/>
              <a:t>Actively listen</a:t>
            </a:r>
          </a:p>
          <a:p>
            <a:r>
              <a:rPr lang="en-US"/>
              <a:t>Pause and reflect</a:t>
            </a:r>
          </a:p>
          <a:p>
            <a:r>
              <a:rPr lang="en-US"/>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a:t>Know your material in advance</a:t>
            </a:r>
          </a:p>
          <a:p>
            <a:r>
              <a:rPr lang="en-US"/>
              <a:t>Anticipate common questions</a:t>
            </a:r>
          </a:p>
          <a:p>
            <a:r>
              <a:rPr lang="en-US"/>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3">
      <a:dk1>
        <a:srgbClr val="000000"/>
      </a:dk1>
      <a:lt1>
        <a:srgbClr val="FDFAF6"/>
      </a:lt1>
      <a:dk2>
        <a:srgbClr val="44546A"/>
      </a:dk2>
      <a:lt2>
        <a:srgbClr val="E7E6E6"/>
      </a:lt2>
      <a:accent1>
        <a:srgbClr val="E7E6E6"/>
      </a:accent1>
      <a:accent2>
        <a:srgbClr val="AAC3E8"/>
      </a:accent2>
      <a:accent3>
        <a:srgbClr val="AAC3E8"/>
      </a:accent3>
      <a:accent4>
        <a:srgbClr val="D2D592"/>
      </a:accent4>
      <a:accent5>
        <a:srgbClr val="3D5A80"/>
      </a:accent5>
      <a:accent6>
        <a:srgbClr val="3D5A80"/>
      </a:accent6>
      <a:hlink>
        <a:srgbClr val="3D5A80"/>
      </a:hlink>
      <a:folHlink>
        <a:srgbClr val="AAC3E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4948363-B267-4BAC-8655-100FBEC280C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{5B3AE927-7A24-46FA-8D3B-02961F449083}tf78438558_win32</Template>
  <TotalTime>0</TotalTime>
  <Words>699</Words>
  <Application>Microsoft Office PowerPoint</Application>
  <PresentationFormat>Widescreen</PresentationFormat>
  <Paragraphs>109</Paragraphs>
  <Slides>13</Slides>
  <Notes>13</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Garamond</vt:lpstr>
      <vt:lpstr>Söhne</vt:lpstr>
      <vt:lpstr>Times New Roman</vt:lpstr>
      <vt:lpstr>Custom</vt:lpstr>
      <vt:lpstr>PropertEase</vt:lpstr>
      <vt:lpstr>Looking for a property?</vt:lpstr>
      <vt:lpstr>How our database helps!</vt:lpstr>
      <vt:lpstr>Advantages</vt:lpstr>
      <vt:lpstr>DEMO! +SQL Injection</vt:lpstr>
      <vt:lpstr>Thank you!</vt:lpstr>
      <vt:lpstr>The power of communication</vt:lpstr>
      <vt:lpstr>Overcoming nervousness</vt:lpstr>
      <vt:lpstr>Navigating Q&amp;A  sessions</vt:lpstr>
      <vt:lpstr>Speaking impact</vt:lpstr>
      <vt:lpstr>Dynamic delivery</vt:lpstr>
      <vt:lpstr>Final tips &amp; takeaways</vt:lpstr>
      <vt:lpstr>Speaking engagement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PropertEase</dc:title>
  <dc:subject/>
  <dc:creator>Yang, Grace Y</dc:creator>
  <cp:lastModifiedBy>Abdul Aziz Mohammed</cp:lastModifiedBy>
  <cp:revision>1</cp:revision>
  <dcterms:created xsi:type="dcterms:W3CDTF">2024-04-21T22:28:00Z</dcterms:created>
  <dcterms:modified xsi:type="dcterms:W3CDTF">2024-04-25T21:07:43Z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