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A913-76DC-4BA0-9939-31BBEE261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Bike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6584A-ACB5-4CC2-B2C2-6FCC3FC4F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</a:t>
            </a:r>
            <a:r>
              <a:rPr lang="en-US" dirty="0" err="1"/>
              <a:t>Eben</a:t>
            </a:r>
            <a:r>
              <a:rPr lang="en-US" dirty="0"/>
              <a:t>, Tristan </a:t>
            </a:r>
            <a:r>
              <a:rPr lang="en-US" dirty="0" err="1"/>
              <a:t>Maidment</a:t>
            </a:r>
            <a:r>
              <a:rPr lang="en-US" dirty="0"/>
              <a:t>, Aditya </a:t>
            </a:r>
            <a:r>
              <a:rPr lang="en-US" dirty="0" err="1"/>
              <a:t>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3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3CB4-3F83-45FA-8511-793E2FA6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0F99-6F6E-49D9-A114-D9AE6A7E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is to organize bikes, whose details are contained on websites sprawled across the internet, and store their details in one central database</a:t>
            </a:r>
          </a:p>
          <a:p>
            <a:r>
              <a:rPr lang="en-US" dirty="0"/>
              <a:t>Currently it is hard to find consistent information on bikes in one centralized location, such as manufacturer, prices, parts, year,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2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6339-1921-4486-9645-9623360F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2C11-020A-4AC8-BA05-D0ABFB06B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0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495E-F4C8-47EB-A991-2EC5B896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576"/>
            <a:ext cx="9905998" cy="812076"/>
          </a:xfrm>
        </p:spPr>
        <p:txBody>
          <a:bodyPr/>
          <a:lstStyle/>
          <a:p>
            <a:pPr algn="ctr"/>
            <a:r>
              <a:rPr lang="en-US" dirty="0"/>
              <a:t>Database Design E-R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D3652-340A-4E6E-A5F6-A9DB56C8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28" y="786462"/>
            <a:ext cx="9383941" cy="59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6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EAAC-E69B-4209-9498-8590C0DA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4328"/>
          </a:xfrm>
        </p:spPr>
        <p:txBody>
          <a:bodyPr/>
          <a:lstStyle/>
          <a:p>
            <a:r>
              <a:rPr lang="en-US" dirty="0"/>
              <a:t>Application UI Screenshots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DDB20-76CD-4FF6-93D7-9E42459BAA9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428B99-8403-4275-95D3-708926AC161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B2F4DC-D3C9-46E0-B601-B2E6EDA45D6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4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</TotalTime>
  <Words>74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Bike Finder</vt:lpstr>
      <vt:lpstr>Application Purpose</vt:lpstr>
      <vt:lpstr>Application Features </vt:lpstr>
      <vt:lpstr>Database Design E-R Diagram</vt:lpstr>
      <vt:lpstr>Application UI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Finder</dc:title>
  <dc:creator>Aditya Malik</dc:creator>
  <cp:lastModifiedBy>Aditya Malik</cp:lastModifiedBy>
  <cp:revision>4</cp:revision>
  <dcterms:created xsi:type="dcterms:W3CDTF">2017-12-05T00:59:35Z</dcterms:created>
  <dcterms:modified xsi:type="dcterms:W3CDTF">2017-12-05T03:04:12Z</dcterms:modified>
</cp:coreProperties>
</file>