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28" autoAdjust="0"/>
    <p:restoredTop sz="94690"/>
  </p:normalViewPr>
  <p:slideViewPr>
    <p:cSldViewPr snapToGrid="0" snapToObjects="1">
      <p:cViewPr varScale="1">
        <p:scale>
          <a:sx n="154" d="100"/>
          <a:sy n="15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4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2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4D37-BC85-964B-8C5D-8815EAD8EE1E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77FB-335E-EB45-9830-FA5DC52CA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91404" y="2174178"/>
            <a:ext cx="1678191" cy="2400658"/>
            <a:chOff x="4647303" y="2452743"/>
            <a:chExt cx="894299" cy="2400658"/>
          </a:xfrm>
        </p:grpSpPr>
        <p:sp>
          <p:nvSpPr>
            <p:cNvPr id="4" name="Rectangle 3"/>
            <p:cNvSpPr/>
            <p:nvPr/>
          </p:nvSpPr>
          <p:spPr>
            <a:xfrm>
              <a:off x="4647303" y="2452743"/>
              <a:ext cx="894299" cy="23847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7304" y="2452744"/>
              <a:ext cx="73152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Bike</a:t>
              </a:r>
            </a:p>
            <a:p>
              <a:r>
                <a:rPr lang="en-US" sz="1000" b="1" dirty="0"/>
                <a:t>  </a:t>
              </a:r>
              <a:r>
                <a:rPr lang="en-US" sz="1000" u="sng" dirty="0"/>
                <a:t>ModelName</a:t>
              </a:r>
            </a:p>
            <a:p>
              <a:r>
                <a:rPr lang="en-US" sz="1000" dirty="0"/>
                <a:t>  </a:t>
              </a:r>
              <a:r>
                <a:rPr lang="en-US" sz="1000" u="sng" dirty="0"/>
                <a:t>ManufacturerName</a:t>
              </a:r>
            </a:p>
            <a:p>
              <a:r>
                <a:rPr lang="en-US" sz="1000" dirty="0"/>
                <a:t>  DerailleurID</a:t>
              </a:r>
            </a:p>
            <a:p>
              <a:r>
                <a:rPr lang="en-US" sz="1000" dirty="0"/>
                <a:t>  RearShockID</a:t>
              </a:r>
            </a:p>
            <a:p>
              <a:r>
                <a:rPr lang="en-US" sz="1000" dirty="0"/>
                <a:t>  FrontShockId</a:t>
              </a:r>
            </a:p>
            <a:p>
              <a:r>
                <a:rPr lang="en-US" sz="1000" dirty="0"/>
                <a:t>  BrakeID</a:t>
              </a:r>
            </a:p>
            <a:p>
              <a:r>
                <a:rPr lang="en-US" sz="1000" dirty="0"/>
                <a:t>  ShifterID</a:t>
              </a:r>
            </a:p>
            <a:p>
              <a:r>
                <a:rPr lang="en-US" sz="1000" dirty="0"/>
                <a:t>  FrameID</a:t>
              </a:r>
            </a:p>
            <a:p>
              <a:r>
                <a:rPr lang="en-US" sz="1000" dirty="0"/>
                <a:t>  WheelID</a:t>
              </a:r>
            </a:p>
            <a:p>
              <a:r>
                <a:rPr lang="en-US" sz="1000" dirty="0"/>
                <a:t>  CranksetID</a:t>
              </a:r>
            </a:p>
            <a:p>
              <a:r>
                <a:rPr lang="en-US" sz="1000" dirty="0"/>
                <a:t>  HandlebarID</a:t>
              </a:r>
            </a:p>
            <a:p>
              <a:r>
                <a:rPr lang="en-US" sz="1000" dirty="0"/>
                <a:t>  price</a:t>
              </a:r>
            </a:p>
            <a:p>
              <a:r>
                <a:rPr lang="en-US" sz="1000" dirty="0"/>
                <a:t>  year</a:t>
              </a:r>
            </a:p>
            <a:p>
              <a:r>
                <a:rPr lang="en-US" sz="1000" dirty="0"/>
                <a:t>  picture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08405" y="521144"/>
            <a:ext cx="1461248" cy="707886"/>
            <a:chOff x="4647303" y="2452744"/>
            <a:chExt cx="977153" cy="1666748"/>
          </a:xfrm>
        </p:grpSpPr>
        <p:sp>
          <p:nvSpPr>
            <p:cNvPr id="10" name="Rectangle 9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Derailleur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DerailleurID</a:t>
              </a:r>
            </a:p>
            <a:p>
              <a:r>
                <a:rPr lang="en-US" sz="1000" dirty="0"/>
                <a:t>   DerailleurFamily</a:t>
              </a:r>
            </a:p>
            <a:p>
              <a:r>
                <a:rPr lang="en-US" sz="1000" dirty="0"/>
                <a:t>	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54724" y="3412670"/>
            <a:ext cx="1461248" cy="707886"/>
            <a:chOff x="4647303" y="2452744"/>
            <a:chExt cx="977153" cy="1666748"/>
          </a:xfrm>
        </p:grpSpPr>
        <p:sp>
          <p:nvSpPr>
            <p:cNvPr id="13" name="Rectangle 12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Brake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BrakeID</a:t>
              </a:r>
            </a:p>
            <a:p>
              <a:r>
                <a:rPr lang="en-US" sz="1000" dirty="0"/>
                <a:t>   BrakeType</a:t>
              </a:r>
            </a:p>
            <a:p>
              <a:r>
                <a:rPr lang="en-US" sz="1000" dirty="0"/>
                <a:t>	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7824" y="521144"/>
            <a:ext cx="1461248" cy="861774"/>
            <a:chOff x="4647303" y="2452744"/>
            <a:chExt cx="977153" cy="2029084"/>
          </a:xfrm>
        </p:grpSpPr>
        <p:sp>
          <p:nvSpPr>
            <p:cNvPr id="16" name="Rectangle 15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7303" y="2452744"/>
              <a:ext cx="977153" cy="202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Manufacturer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ManufacturerName</a:t>
              </a:r>
            </a:p>
            <a:p>
              <a:r>
                <a:rPr lang="en-US" sz="1000" dirty="0"/>
                <a:t>   Address</a:t>
              </a:r>
            </a:p>
            <a:p>
              <a:r>
                <a:rPr lang="en-US" sz="1000" dirty="0"/>
                <a:t>   Website</a:t>
              </a:r>
            </a:p>
            <a:p>
              <a:r>
                <a:rPr lang="en-US" sz="1000" dirty="0"/>
                <a:t>	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76851" y="353841"/>
            <a:ext cx="1461248" cy="707886"/>
            <a:chOff x="4647303" y="2452744"/>
            <a:chExt cx="977153" cy="1666748"/>
          </a:xfrm>
        </p:grpSpPr>
        <p:sp>
          <p:nvSpPr>
            <p:cNvPr id="19" name="Rectangle 18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RearShock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RearShockID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rs_travel_mm</a:t>
              </a:r>
            </a:p>
            <a:p>
              <a:r>
                <a:rPr lang="en-US" sz="1000" dirty="0"/>
                <a:t>	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54724" y="1987820"/>
            <a:ext cx="1461248" cy="707886"/>
            <a:chOff x="4647303" y="2452744"/>
            <a:chExt cx="977153" cy="1666748"/>
          </a:xfrm>
        </p:grpSpPr>
        <p:sp>
          <p:nvSpPr>
            <p:cNvPr id="22" name="Rectangle 21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FrontShock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FrontShockID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fs_travel_mm</a:t>
              </a:r>
            </a:p>
            <a:p>
              <a:r>
                <a:rPr lang="en-US" sz="1000" dirty="0"/>
                <a:t>	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54724" y="4837520"/>
            <a:ext cx="1461248" cy="707886"/>
            <a:chOff x="4647303" y="2452744"/>
            <a:chExt cx="977153" cy="1666748"/>
          </a:xfrm>
        </p:grpSpPr>
        <p:sp>
          <p:nvSpPr>
            <p:cNvPr id="25" name="Rectangle 24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Shifter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ShifterID</a:t>
              </a:r>
            </a:p>
            <a:p>
              <a:r>
                <a:rPr lang="en-US" sz="1000" dirty="0"/>
                <a:t>   Family</a:t>
              </a:r>
            </a:p>
            <a:p>
              <a:r>
                <a:rPr lang="en-US" sz="1000" dirty="0"/>
                <a:t>	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08405" y="5839645"/>
            <a:ext cx="1461248" cy="861774"/>
            <a:chOff x="4647303" y="2452744"/>
            <a:chExt cx="977153" cy="2029084"/>
          </a:xfrm>
        </p:grpSpPr>
        <p:sp>
          <p:nvSpPr>
            <p:cNvPr id="28" name="Rectangle 27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7303" y="2452744"/>
              <a:ext cx="977153" cy="202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Frame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FrameID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FrameType</a:t>
              </a:r>
            </a:p>
            <a:p>
              <a:r>
                <a:rPr lang="en-US" sz="1000" dirty="0"/>
                <a:t>   MaterialType</a:t>
              </a:r>
            </a:p>
            <a:p>
              <a:r>
                <a:rPr lang="en-US" sz="1000" dirty="0"/>
                <a:t>	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7824" y="4921172"/>
            <a:ext cx="1461248" cy="707886"/>
            <a:chOff x="4647303" y="2452744"/>
            <a:chExt cx="977153" cy="1666748"/>
          </a:xfrm>
        </p:grpSpPr>
        <p:sp>
          <p:nvSpPr>
            <p:cNvPr id="31" name="Rectangle 30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Crankset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CranksetID</a:t>
              </a:r>
            </a:p>
            <a:p>
              <a:r>
                <a:rPr lang="en-US" sz="1000" dirty="0"/>
                <a:t>   CranksetLength</a:t>
              </a:r>
            </a:p>
            <a:p>
              <a:r>
                <a:rPr lang="en-US" sz="1000" dirty="0"/>
                <a:t>	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7824" y="3454496"/>
            <a:ext cx="1461248" cy="861774"/>
            <a:chOff x="4647303" y="2452744"/>
            <a:chExt cx="977153" cy="2029084"/>
          </a:xfrm>
        </p:grpSpPr>
        <p:sp>
          <p:nvSpPr>
            <p:cNvPr id="34" name="Rectangle 33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7303" y="2452744"/>
              <a:ext cx="977153" cy="202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Handlebar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HandlebarID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Width</a:t>
              </a:r>
            </a:p>
            <a:p>
              <a:r>
                <a:rPr lang="en-US" sz="1000" dirty="0"/>
                <a:t>   MaterialType</a:t>
              </a:r>
            </a:p>
            <a:p>
              <a:r>
                <a:rPr lang="en-US" sz="1000" dirty="0"/>
                <a:t>	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7824" y="1987820"/>
            <a:ext cx="1461248" cy="707886"/>
            <a:chOff x="4647303" y="2452744"/>
            <a:chExt cx="977153" cy="1666748"/>
          </a:xfrm>
        </p:grpSpPr>
        <p:sp>
          <p:nvSpPr>
            <p:cNvPr id="37" name="Rectangle 36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Wheel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WheelID</a:t>
              </a:r>
            </a:p>
            <a:p>
              <a:r>
                <a:rPr lang="en-US" sz="1000" dirty="0"/>
                <a:t>   </a:t>
              </a:r>
              <a:r>
                <a:rPr lang="en-US" sz="1000" u="sng" dirty="0"/>
                <a:t>WheelSize</a:t>
              </a:r>
            </a:p>
            <a:p>
              <a:r>
                <a:rPr lang="en-US" sz="1000" dirty="0"/>
                <a:t>	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1327" y="1158181"/>
            <a:ext cx="1599723" cy="745527"/>
            <a:chOff x="2461676" y="1358044"/>
            <a:chExt cx="1599723" cy="745527"/>
          </a:xfrm>
        </p:grpSpPr>
        <p:sp>
          <p:nvSpPr>
            <p:cNvPr id="46" name="Decision 45"/>
            <p:cNvSpPr/>
            <p:nvPr/>
          </p:nvSpPr>
          <p:spPr>
            <a:xfrm>
              <a:off x="2461676" y="1358044"/>
              <a:ext cx="1599723" cy="74552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507909" y="1473798"/>
              <a:ext cx="1478304" cy="514022"/>
              <a:chOff x="2507909" y="1473798"/>
              <a:chExt cx="1632408" cy="633248"/>
            </a:xfrm>
          </p:grpSpPr>
          <p:sp>
            <p:nvSpPr>
              <p:cNvPr id="39" name="Decision 38"/>
              <p:cNvSpPr/>
              <p:nvPr/>
            </p:nvSpPr>
            <p:spPr>
              <a:xfrm>
                <a:off x="2635624" y="1473798"/>
                <a:ext cx="1376978" cy="6332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07909" y="1667311"/>
                <a:ext cx="1632408" cy="30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bike_manufacturer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491349" y="1373866"/>
            <a:ext cx="1478304" cy="514022"/>
            <a:chOff x="2507909" y="1473798"/>
            <a:chExt cx="1632408" cy="633248"/>
          </a:xfrm>
        </p:grpSpPr>
        <p:sp>
          <p:nvSpPr>
            <p:cNvPr id="43" name="Decision 42"/>
            <p:cNvSpPr/>
            <p:nvPr/>
          </p:nvSpPr>
          <p:spPr>
            <a:xfrm>
              <a:off x="2635624" y="1473798"/>
              <a:ext cx="1376978" cy="6332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07909" y="1667311"/>
              <a:ext cx="16324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bike_derailleur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05946" y="2309527"/>
            <a:ext cx="1599723" cy="745527"/>
            <a:chOff x="2461676" y="1358044"/>
            <a:chExt cx="1599723" cy="745527"/>
          </a:xfrm>
        </p:grpSpPr>
        <p:sp>
          <p:nvSpPr>
            <p:cNvPr id="49" name="Decision 48"/>
            <p:cNvSpPr/>
            <p:nvPr/>
          </p:nvSpPr>
          <p:spPr>
            <a:xfrm>
              <a:off x="2461676" y="1358044"/>
              <a:ext cx="1599723" cy="74552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507909" y="1473798"/>
              <a:ext cx="1478304" cy="514022"/>
              <a:chOff x="2507909" y="1473798"/>
              <a:chExt cx="1632408" cy="633248"/>
            </a:xfrm>
          </p:grpSpPr>
          <p:sp>
            <p:nvSpPr>
              <p:cNvPr id="51" name="Decision 50"/>
              <p:cNvSpPr/>
              <p:nvPr/>
            </p:nvSpPr>
            <p:spPr>
              <a:xfrm>
                <a:off x="2635624" y="1473798"/>
                <a:ext cx="1376978" cy="6332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507909" y="1667311"/>
                <a:ext cx="1632408" cy="30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bike_wheel</a:t>
                </a: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291468" y="3460873"/>
            <a:ext cx="1599723" cy="745527"/>
            <a:chOff x="2461676" y="1358044"/>
            <a:chExt cx="1599723" cy="745527"/>
          </a:xfrm>
        </p:grpSpPr>
        <p:sp>
          <p:nvSpPr>
            <p:cNvPr id="54" name="Decision 53"/>
            <p:cNvSpPr/>
            <p:nvPr/>
          </p:nvSpPr>
          <p:spPr>
            <a:xfrm>
              <a:off x="2461676" y="1358044"/>
              <a:ext cx="1599723" cy="74552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507909" y="1473798"/>
              <a:ext cx="1478304" cy="514022"/>
              <a:chOff x="2507909" y="1473798"/>
              <a:chExt cx="1632408" cy="633248"/>
            </a:xfrm>
          </p:grpSpPr>
          <p:sp>
            <p:nvSpPr>
              <p:cNvPr id="56" name="Decision 55"/>
              <p:cNvSpPr/>
              <p:nvPr/>
            </p:nvSpPr>
            <p:spPr>
              <a:xfrm>
                <a:off x="2635624" y="1473798"/>
                <a:ext cx="1376978" cy="6332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507909" y="1667311"/>
                <a:ext cx="1632408" cy="30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bike_handlebar</a:t>
                </a: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395377" y="4522880"/>
            <a:ext cx="1599723" cy="745527"/>
            <a:chOff x="2461676" y="1358044"/>
            <a:chExt cx="1599723" cy="745527"/>
          </a:xfrm>
        </p:grpSpPr>
        <p:sp>
          <p:nvSpPr>
            <p:cNvPr id="59" name="Decision 58"/>
            <p:cNvSpPr/>
            <p:nvPr/>
          </p:nvSpPr>
          <p:spPr>
            <a:xfrm>
              <a:off x="2461676" y="1358044"/>
              <a:ext cx="1599723" cy="74552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507909" y="1473798"/>
              <a:ext cx="1478304" cy="514022"/>
              <a:chOff x="2507909" y="1473798"/>
              <a:chExt cx="1632408" cy="633248"/>
            </a:xfrm>
          </p:grpSpPr>
          <p:sp>
            <p:nvSpPr>
              <p:cNvPr id="61" name="Decision 60"/>
              <p:cNvSpPr/>
              <p:nvPr/>
            </p:nvSpPr>
            <p:spPr>
              <a:xfrm>
                <a:off x="2635624" y="1473798"/>
                <a:ext cx="1376978" cy="6332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507909" y="1667311"/>
                <a:ext cx="1632408" cy="30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bike_crankset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4430637" y="4837356"/>
            <a:ext cx="1599723" cy="745527"/>
            <a:chOff x="2461676" y="1358044"/>
            <a:chExt cx="1599723" cy="745527"/>
          </a:xfrm>
        </p:grpSpPr>
        <p:sp>
          <p:nvSpPr>
            <p:cNvPr id="64" name="Decision 63"/>
            <p:cNvSpPr/>
            <p:nvPr/>
          </p:nvSpPr>
          <p:spPr>
            <a:xfrm>
              <a:off x="2461676" y="1358044"/>
              <a:ext cx="1599723" cy="74552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507909" y="1473798"/>
              <a:ext cx="1478304" cy="514022"/>
              <a:chOff x="2507909" y="1473798"/>
              <a:chExt cx="1632408" cy="633248"/>
            </a:xfrm>
          </p:grpSpPr>
          <p:sp>
            <p:nvSpPr>
              <p:cNvPr id="66" name="Decision 65"/>
              <p:cNvSpPr/>
              <p:nvPr/>
            </p:nvSpPr>
            <p:spPr>
              <a:xfrm>
                <a:off x="2635624" y="1473798"/>
                <a:ext cx="1376978" cy="6332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507909" y="1667311"/>
                <a:ext cx="1632408" cy="30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bike_frame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625610" y="1269984"/>
            <a:ext cx="1478304" cy="514022"/>
            <a:chOff x="2507909" y="1473798"/>
            <a:chExt cx="1632408" cy="633248"/>
          </a:xfrm>
        </p:grpSpPr>
        <p:sp>
          <p:nvSpPr>
            <p:cNvPr id="69" name="Decision 68"/>
            <p:cNvSpPr/>
            <p:nvPr/>
          </p:nvSpPr>
          <p:spPr>
            <a:xfrm>
              <a:off x="2635624" y="1473798"/>
              <a:ext cx="1376978" cy="6332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07909" y="1667311"/>
              <a:ext cx="1632408" cy="30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bike_rearshock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673007" y="2266514"/>
            <a:ext cx="1478304" cy="514022"/>
            <a:chOff x="2507909" y="1473798"/>
            <a:chExt cx="1632408" cy="633248"/>
          </a:xfrm>
        </p:grpSpPr>
        <p:sp>
          <p:nvSpPr>
            <p:cNvPr id="72" name="Decision 71"/>
            <p:cNvSpPr/>
            <p:nvPr/>
          </p:nvSpPr>
          <p:spPr>
            <a:xfrm>
              <a:off x="2635624" y="1473798"/>
              <a:ext cx="1376978" cy="6332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07909" y="1667311"/>
              <a:ext cx="1632408" cy="30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bike_frontshock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41268" y="3425270"/>
            <a:ext cx="1478304" cy="514022"/>
            <a:chOff x="2507909" y="1473798"/>
            <a:chExt cx="1632408" cy="633248"/>
          </a:xfrm>
        </p:grpSpPr>
        <p:sp>
          <p:nvSpPr>
            <p:cNvPr id="75" name="Decision 74"/>
            <p:cNvSpPr/>
            <p:nvPr/>
          </p:nvSpPr>
          <p:spPr>
            <a:xfrm>
              <a:off x="2635624" y="1473798"/>
              <a:ext cx="1376978" cy="6332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07909" y="1667311"/>
              <a:ext cx="1632408" cy="30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bike_brake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543593" y="4638634"/>
            <a:ext cx="1478304" cy="514022"/>
            <a:chOff x="2507909" y="1473798"/>
            <a:chExt cx="1632408" cy="633248"/>
          </a:xfrm>
        </p:grpSpPr>
        <p:sp>
          <p:nvSpPr>
            <p:cNvPr id="78" name="Decision 77"/>
            <p:cNvSpPr/>
            <p:nvPr/>
          </p:nvSpPr>
          <p:spPr>
            <a:xfrm>
              <a:off x="2635624" y="1473798"/>
              <a:ext cx="1376978" cy="6332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07909" y="1667311"/>
              <a:ext cx="1632408" cy="30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bike_shifter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>
            <a:off x="3529013" y="1730808"/>
            <a:ext cx="862391" cy="443370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1853323" y="915834"/>
            <a:ext cx="864821" cy="43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9" idx="3"/>
          </p:cNvCxnSpPr>
          <p:nvPr/>
        </p:nvCxnSpPr>
        <p:spPr>
          <a:xfrm>
            <a:off x="3905669" y="2682291"/>
            <a:ext cx="485734" cy="13415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891191" y="3821862"/>
            <a:ext cx="485734" cy="13415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9" idx="3"/>
          </p:cNvCxnSpPr>
          <p:nvPr/>
        </p:nvCxnSpPr>
        <p:spPr>
          <a:xfrm flipV="1">
            <a:off x="3995100" y="4558955"/>
            <a:ext cx="409179" cy="336689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0"/>
          </p:cNvCxnSpPr>
          <p:nvPr/>
        </p:nvCxnSpPr>
        <p:spPr>
          <a:xfrm flipH="1" flipV="1">
            <a:off x="5230498" y="4556159"/>
            <a:ext cx="1" cy="281197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6069595" y="4299397"/>
            <a:ext cx="862392" cy="496317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6084074" y="3699272"/>
            <a:ext cx="772853" cy="6188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2" idx="1"/>
          </p:cNvCxnSpPr>
          <p:nvPr/>
        </p:nvCxnSpPr>
        <p:spPr>
          <a:xfrm flipH="1" flipV="1">
            <a:off x="1840204" y="2341763"/>
            <a:ext cx="511975" cy="36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4" idx="1"/>
          </p:cNvCxnSpPr>
          <p:nvPr/>
        </p:nvCxnSpPr>
        <p:spPr>
          <a:xfrm flipH="1" flipV="1">
            <a:off x="1840203" y="3828569"/>
            <a:ext cx="451265" cy="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9" idx="1"/>
          </p:cNvCxnSpPr>
          <p:nvPr/>
        </p:nvCxnSpPr>
        <p:spPr>
          <a:xfrm flipH="1">
            <a:off x="1853083" y="4895644"/>
            <a:ext cx="542294" cy="33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4" idx="2"/>
            <a:endCxn id="29" idx="0"/>
          </p:cNvCxnSpPr>
          <p:nvPr/>
        </p:nvCxnSpPr>
        <p:spPr>
          <a:xfrm>
            <a:off x="5230499" y="5582883"/>
            <a:ext cx="8530" cy="25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26" idx="1"/>
          </p:cNvCxnSpPr>
          <p:nvPr/>
        </p:nvCxnSpPr>
        <p:spPr>
          <a:xfrm>
            <a:off x="7906239" y="4883716"/>
            <a:ext cx="848485" cy="3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3" idx="1"/>
          </p:cNvCxnSpPr>
          <p:nvPr/>
        </p:nvCxnSpPr>
        <p:spPr>
          <a:xfrm>
            <a:off x="8103913" y="3681404"/>
            <a:ext cx="650812" cy="7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2" idx="1"/>
          </p:cNvCxnSpPr>
          <p:nvPr/>
        </p:nvCxnSpPr>
        <p:spPr>
          <a:xfrm flipV="1">
            <a:off x="7988255" y="2335056"/>
            <a:ext cx="766470" cy="19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9" idx="1"/>
          </p:cNvCxnSpPr>
          <p:nvPr/>
        </p:nvCxnSpPr>
        <p:spPr>
          <a:xfrm flipV="1">
            <a:off x="7988254" y="701077"/>
            <a:ext cx="888598" cy="83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3" idx="0"/>
            <a:endCxn id="10" idx="2"/>
          </p:cNvCxnSpPr>
          <p:nvPr/>
        </p:nvCxnSpPr>
        <p:spPr>
          <a:xfrm flipH="1" flipV="1">
            <a:off x="5159935" y="1215615"/>
            <a:ext cx="70566" cy="15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3" idx="2"/>
          </p:cNvCxnSpPr>
          <p:nvPr/>
        </p:nvCxnSpPr>
        <p:spPr>
          <a:xfrm>
            <a:off x="5230501" y="1887888"/>
            <a:ext cx="8528" cy="298723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6104065" y="1526995"/>
            <a:ext cx="679672" cy="647182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107156" y="2526277"/>
            <a:ext cx="696281" cy="209771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1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123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Maidment</dc:creator>
  <cp:lastModifiedBy>Aditya Malik</cp:lastModifiedBy>
  <cp:revision>8</cp:revision>
  <dcterms:created xsi:type="dcterms:W3CDTF">2017-11-22T04:05:30Z</dcterms:created>
  <dcterms:modified xsi:type="dcterms:W3CDTF">2017-12-05T03:03:42Z</dcterms:modified>
</cp:coreProperties>
</file>