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64" r:id="rId4"/>
    <p:sldId id="265" r:id="rId5"/>
    <p:sldId id="266" r:id="rId6"/>
    <p:sldId id="272" r:id="rId7"/>
    <p:sldId id="273" r:id="rId8"/>
    <p:sldId id="267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CAF61-41D9-4B3C-AD88-9A1C062BEDAD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A0C03D3B-AE1E-47BE-8CB5-D373AF79CD75}">
      <dgm:prSet phldrT="[テキスト]"/>
      <dgm:spPr/>
      <dgm:t>
        <a:bodyPr/>
        <a:lstStyle/>
        <a:p>
          <a:r>
            <a:rPr kumimoji="1" lang="ja-JP" altLang="en-US" dirty="0" smtClean="0"/>
            <a:t>設計</a:t>
          </a:r>
          <a:endParaRPr kumimoji="1" lang="ja-JP" altLang="en-US" dirty="0"/>
        </a:p>
      </dgm:t>
    </dgm:pt>
    <dgm:pt modelId="{0BFC4269-C590-486C-9475-CA5A3C7B3961}" type="parTrans" cxnId="{22AA2CF9-C287-4AF5-93D6-3056EDD5F9FF}">
      <dgm:prSet/>
      <dgm:spPr/>
      <dgm:t>
        <a:bodyPr/>
        <a:lstStyle/>
        <a:p>
          <a:endParaRPr kumimoji="1" lang="ja-JP" altLang="en-US"/>
        </a:p>
      </dgm:t>
    </dgm:pt>
    <dgm:pt modelId="{65F6014A-BA5F-47A8-BD9D-D38D17887E54}" type="sibTrans" cxnId="{22AA2CF9-C287-4AF5-93D6-3056EDD5F9FF}">
      <dgm:prSet/>
      <dgm:spPr/>
      <dgm:t>
        <a:bodyPr/>
        <a:lstStyle/>
        <a:p>
          <a:endParaRPr kumimoji="1" lang="ja-JP" altLang="en-US"/>
        </a:p>
      </dgm:t>
    </dgm:pt>
    <dgm:pt modelId="{2A8D7D17-6F47-46F2-87E1-93E3E9DB1C18}">
      <dgm:prSet phldrT="[テキスト]"/>
      <dgm:spPr/>
      <dgm:t>
        <a:bodyPr/>
        <a:lstStyle/>
        <a:p>
          <a:r>
            <a:rPr kumimoji="1" lang="ja-JP" altLang="en-US" dirty="0" smtClean="0"/>
            <a:t>要件等ヒアリング</a:t>
          </a:r>
          <a:endParaRPr kumimoji="1" lang="ja-JP" altLang="en-US" dirty="0"/>
        </a:p>
      </dgm:t>
    </dgm:pt>
    <dgm:pt modelId="{215F1741-5EA2-4322-9AF4-97156A86BCCB}" type="parTrans" cxnId="{9B5B18CC-760D-40A3-BF6B-B0AA26339E3E}">
      <dgm:prSet/>
      <dgm:spPr/>
      <dgm:t>
        <a:bodyPr/>
        <a:lstStyle/>
        <a:p>
          <a:endParaRPr kumimoji="1" lang="ja-JP" altLang="en-US"/>
        </a:p>
      </dgm:t>
    </dgm:pt>
    <dgm:pt modelId="{F6EDC5D8-552E-4BE2-B1B4-A7CDE8912338}" type="sibTrans" cxnId="{9B5B18CC-760D-40A3-BF6B-B0AA26339E3E}">
      <dgm:prSet/>
      <dgm:spPr/>
      <dgm:t>
        <a:bodyPr/>
        <a:lstStyle/>
        <a:p>
          <a:endParaRPr kumimoji="1" lang="ja-JP" altLang="en-US"/>
        </a:p>
      </dgm:t>
    </dgm:pt>
    <dgm:pt modelId="{1BAAF5AD-A859-4525-847D-11656E7301E7}">
      <dgm:prSet phldrT="[テキスト]"/>
      <dgm:spPr/>
      <dgm:t>
        <a:bodyPr/>
        <a:lstStyle/>
        <a:p>
          <a:r>
            <a:rPr kumimoji="1" lang="ja-JP" altLang="en-US" dirty="0" smtClean="0"/>
            <a:t>製造</a:t>
          </a:r>
          <a:endParaRPr kumimoji="1" lang="ja-JP" altLang="en-US" dirty="0"/>
        </a:p>
      </dgm:t>
    </dgm:pt>
    <dgm:pt modelId="{F7D6C6B8-A5D3-490F-AE68-97BCFA48A1EA}" type="parTrans" cxnId="{DA1F363E-5949-4151-A7A0-84BADA74E1F8}">
      <dgm:prSet/>
      <dgm:spPr/>
      <dgm:t>
        <a:bodyPr/>
        <a:lstStyle/>
        <a:p>
          <a:endParaRPr kumimoji="1" lang="ja-JP" altLang="en-US"/>
        </a:p>
      </dgm:t>
    </dgm:pt>
    <dgm:pt modelId="{B7193303-593E-4BA3-8D22-2B56A3CFC49B}" type="sibTrans" cxnId="{DA1F363E-5949-4151-A7A0-84BADA74E1F8}">
      <dgm:prSet/>
      <dgm:spPr/>
      <dgm:t>
        <a:bodyPr/>
        <a:lstStyle/>
        <a:p>
          <a:endParaRPr kumimoji="1" lang="ja-JP" altLang="en-US"/>
        </a:p>
      </dgm:t>
    </dgm:pt>
    <dgm:pt modelId="{845BECA9-2331-4F85-AE79-6C1AC2BE2FDE}">
      <dgm:prSet phldrT="[テキスト]"/>
      <dgm:spPr/>
      <dgm:t>
        <a:bodyPr/>
        <a:lstStyle/>
        <a:p>
          <a:r>
            <a:rPr kumimoji="1" lang="en-US" altLang="ja-JP" dirty="0" smtClean="0"/>
            <a:t>Web</a:t>
          </a:r>
          <a:r>
            <a:rPr kumimoji="1" lang="ja-JP" altLang="en-US" smtClean="0"/>
            <a:t>サイト製作</a:t>
          </a:r>
          <a:endParaRPr kumimoji="1" lang="ja-JP" altLang="en-US" dirty="0"/>
        </a:p>
      </dgm:t>
    </dgm:pt>
    <dgm:pt modelId="{7F818427-AA1E-424C-B6CA-37BF1A1506C4}" type="parTrans" cxnId="{78360880-ADEA-4151-80A9-97F8F5408A9B}">
      <dgm:prSet/>
      <dgm:spPr/>
      <dgm:t>
        <a:bodyPr/>
        <a:lstStyle/>
        <a:p>
          <a:endParaRPr kumimoji="1" lang="ja-JP" altLang="en-US"/>
        </a:p>
      </dgm:t>
    </dgm:pt>
    <dgm:pt modelId="{BCB31307-5997-48E2-9571-E8DE7C266D27}" type="sibTrans" cxnId="{78360880-ADEA-4151-80A9-97F8F5408A9B}">
      <dgm:prSet/>
      <dgm:spPr/>
      <dgm:t>
        <a:bodyPr/>
        <a:lstStyle/>
        <a:p>
          <a:endParaRPr kumimoji="1" lang="ja-JP" altLang="en-US"/>
        </a:p>
      </dgm:t>
    </dgm:pt>
    <dgm:pt modelId="{C0DD0627-5B2A-43D7-8521-FD2386836414}">
      <dgm:prSet phldrT="[テキスト]"/>
      <dgm:spPr/>
      <dgm:t>
        <a:bodyPr/>
        <a:lstStyle/>
        <a:p>
          <a:r>
            <a:rPr kumimoji="1" lang="ja-JP" altLang="en-US" dirty="0" smtClean="0"/>
            <a:t>プレオープン</a:t>
          </a:r>
          <a:endParaRPr kumimoji="1" lang="ja-JP" altLang="en-US" dirty="0"/>
        </a:p>
      </dgm:t>
    </dgm:pt>
    <dgm:pt modelId="{2672278F-3C9B-4B66-AB44-0B5B0B64EE03}" type="parTrans" cxnId="{585477FD-7DC4-4652-86E5-E27550114892}">
      <dgm:prSet/>
      <dgm:spPr/>
      <dgm:t>
        <a:bodyPr/>
        <a:lstStyle/>
        <a:p>
          <a:endParaRPr kumimoji="1" lang="ja-JP" altLang="en-US"/>
        </a:p>
      </dgm:t>
    </dgm:pt>
    <dgm:pt modelId="{AA559950-B057-44C7-BFE6-2F496501ADD2}" type="sibTrans" cxnId="{585477FD-7DC4-4652-86E5-E27550114892}">
      <dgm:prSet/>
      <dgm:spPr/>
      <dgm:t>
        <a:bodyPr/>
        <a:lstStyle/>
        <a:p>
          <a:endParaRPr kumimoji="1" lang="ja-JP" altLang="en-US"/>
        </a:p>
      </dgm:t>
    </dgm:pt>
    <dgm:pt modelId="{25E91FF8-63DB-4B46-8B17-B536996167D2}">
      <dgm:prSet phldrT="[テキスト]"/>
      <dgm:spPr/>
      <dgm:t>
        <a:bodyPr/>
        <a:lstStyle/>
        <a:p>
          <a:r>
            <a:rPr kumimoji="1" lang="ja-JP" altLang="en-US" dirty="0" smtClean="0"/>
            <a:t>動作確認</a:t>
          </a:r>
          <a:endParaRPr kumimoji="1" lang="ja-JP" altLang="en-US" dirty="0"/>
        </a:p>
      </dgm:t>
    </dgm:pt>
    <dgm:pt modelId="{F5E6D387-4803-4203-A10A-3AF1D29B7FDB}" type="parTrans" cxnId="{7092A1AB-104E-442B-B32F-F70F07B94760}">
      <dgm:prSet/>
      <dgm:spPr/>
      <dgm:t>
        <a:bodyPr/>
        <a:lstStyle/>
        <a:p>
          <a:endParaRPr kumimoji="1" lang="ja-JP" altLang="en-US"/>
        </a:p>
      </dgm:t>
    </dgm:pt>
    <dgm:pt modelId="{5826BC86-4223-45A6-A095-9203D359B3D6}" type="sibTrans" cxnId="{7092A1AB-104E-442B-B32F-F70F07B94760}">
      <dgm:prSet/>
      <dgm:spPr/>
      <dgm:t>
        <a:bodyPr/>
        <a:lstStyle/>
        <a:p>
          <a:endParaRPr kumimoji="1" lang="ja-JP" altLang="en-US"/>
        </a:p>
      </dgm:t>
    </dgm:pt>
    <dgm:pt modelId="{900CB68B-6427-4538-88DA-CD3827DB9465}">
      <dgm:prSet phldrT="[テキスト]"/>
      <dgm:spPr/>
      <dgm:t>
        <a:bodyPr/>
        <a:lstStyle/>
        <a:p>
          <a:r>
            <a:rPr kumimoji="1" lang="ja-JP" altLang="en-US" dirty="0" smtClean="0"/>
            <a:t>施設情報登録</a:t>
          </a:r>
          <a:endParaRPr kumimoji="1" lang="ja-JP" altLang="en-US" dirty="0"/>
        </a:p>
      </dgm:t>
    </dgm:pt>
    <dgm:pt modelId="{1D250D3B-DF7A-41FF-8648-15EC782182EC}" type="parTrans" cxnId="{4081DEAF-C0D4-4DD9-ADE2-9B5F9554DCE5}">
      <dgm:prSet/>
      <dgm:spPr/>
      <dgm:t>
        <a:bodyPr/>
        <a:lstStyle/>
        <a:p>
          <a:endParaRPr kumimoji="1" lang="ja-JP" altLang="en-US"/>
        </a:p>
      </dgm:t>
    </dgm:pt>
    <dgm:pt modelId="{ADD7F6AD-530C-49F1-A47A-EBE49EC94BBE}" type="sibTrans" cxnId="{4081DEAF-C0D4-4DD9-ADE2-9B5F9554DCE5}">
      <dgm:prSet/>
      <dgm:spPr/>
      <dgm:t>
        <a:bodyPr/>
        <a:lstStyle/>
        <a:p>
          <a:endParaRPr kumimoji="1" lang="ja-JP" altLang="en-US"/>
        </a:p>
      </dgm:t>
    </dgm:pt>
    <dgm:pt modelId="{5718EADC-C0F8-4D90-A66D-8F12CE332DB7}">
      <dgm:prSet phldrT="[テキスト]"/>
      <dgm:spPr/>
      <dgm:t>
        <a:bodyPr/>
        <a:lstStyle/>
        <a:p>
          <a:r>
            <a:rPr kumimoji="1" lang="ja-JP" altLang="en-US" dirty="0" smtClean="0"/>
            <a:t>運用開始</a:t>
          </a:r>
          <a:endParaRPr kumimoji="1" lang="ja-JP" altLang="en-US" dirty="0"/>
        </a:p>
      </dgm:t>
    </dgm:pt>
    <dgm:pt modelId="{A310FC3A-E7AC-4FFF-BF67-26B2B3F7A973}" type="parTrans" cxnId="{FA9AF0E3-0357-4FBD-8CB8-4D74A1FC1806}">
      <dgm:prSet/>
      <dgm:spPr/>
      <dgm:t>
        <a:bodyPr/>
        <a:lstStyle/>
        <a:p>
          <a:endParaRPr kumimoji="1" lang="ja-JP" altLang="en-US"/>
        </a:p>
      </dgm:t>
    </dgm:pt>
    <dgm:pt modelId="{270FBDF7-5227-49FA-94D3-C1386EA4FA8B}" type="sibTrans" cxnId="{FA9AF0E3-0357-4FBD-8CB8-4D74A1FC1806}">
      <dgm:prSet/>
      <dgm:spPr/>
      <dgm:t>
        <a:bodyPr/>
        <a:lstStyle/>
        <a:p>
          <a:endParaRPr kumimoji="1" lang="ja-JP" altLang="en-US"/>
        </a:p>
      </dgm:t>
    </dgm:pt>
    <dgm:pt modelId="{630E6588-CC04-4E85-ABEE-D1A0CFBD6535}">
      <dgm:prSet phldrT="[テキスト]"/>
      <dgm:spPr/>
      <dgm:t>
        <a:bodyPr/>
        <a:lstStyle/>
        <a:p>
          <a:r>
            <a:rPr kumimoji="1" lang="en-US" altLang="ja-JP" dirty="0" smtClean="0"/>
            <a:t>Web</a:t>
          </a:r>
          <a:r>
            <a:rPr kumimoji="1" lang="ja-JP" altLang="en-US" dirty="0" smtClean="0"/>
            <a:t>サイト一般公開</a:t>
          </a:r>
          <a:endParaRPr kumimoji="1" lang="ja-JP" altLang="en-US" dirty="0"/>
        </a:p>
      </dgm:t>
    </dgm:pt>
    <dgm:pt modelId="{35FC2648-028B-4ED8-A46D-6807FC2DB747}" type="parTrans" cxnId="{5EBFBFEF-1B07-488F-AC77-5F7769A76765}">
      <dgm:prSet/>
      <dgm:spPr/>
      <dgm:t>
        <a:bodyPr/>
        <a:lstStyle/>
        <a:p>
          <a:endParaRPr kumimoji="1" lang="ja-JP" altLang="en-US"/>
        </a:p>
      </dgm:t>
    </dgm:pt>
    <dgm:pt modelId="{FD31C664-57FC-475C-B285-1426A311805B}" type="sibTrans" cxnId="{5EBFBFEF-1B07-488F-AC77-5F7769A76765}">
      <dgm:prSet/>
      <dgm:spPr/>
      <dgm:t>
        <a:bodyPr/>
        <a:lstStyle/>
        <a:p>
          <a:endParaRPr kumimoji="1" lang="ja-JP" altLang="en-US"/>
        </a:p>
      </dgm:t>
    </dgm:pt>
    <dgm:pt modelId="{BA01DA2C-BD3C-43DD-B428-13C351C9CCF0}" type="pres">
      <dgm:prSet presAssocID="{9BCCAF61-41D9-4B3C-AD88-9A1C062BED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F62102F-00B0-4513-8B08-228D23009ED3}" type="pres">
      <dgm:prSet presAssocID="{A0C03D3B-AE1E-47BE-8CB5-D373AF79CD75}" presName="composite" presStyleCnt="0"/>
      <dgm:spPr/>
    </dgm:pt>
    <dgm:pt modelId="{92D224FA-E77F-474F-80A4-CEE136EEBED5}" type="pres">
      <dgm:prSet presAssocID="{A0C03D3B-AE1E-47BE-8CB5-D373AF79CD75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9EC6D-9198-460C-82BC-C6529A7EBB71}" type="pres">
      <dgm:prSet presAssocID="{A0C03D3B-AE1E-47BE-8CB5-D373AF79CD75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5E1C9D6-A5F6-4B90-BB67-6C852330E0E6}" type="pres">
      <dgm:prSet presAssocID="{65F6014A-BA5F-47A8-BD9D-D38D17887E54}" presName="sp" presStyleCnt="0"/>
      <dgm:spPr/>
    </dgm:pt>
    <dgm:pt modelId="{07A39438-272A-4695-989A-DFA7E72CB078}" type="pres">
      <dgm:prSet presAssocID="{1BAAF5AD-A859-4525-847D-11656E7301E7}" presName="composite" presStyleCnt="0"/>
      <dgm:spPr/>
    </dgm:pt>
    <dgm:pt modelId="{8BC5CDF2-2CE0-4EB7-8910-B59CBECD9BFB}" type="pres">
      <dgm:prSet presAssocID="{1BAAF5AD-A859-4525-847D-11656E7301E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DC6290-6123-4F53-B30C-A9AE611C25BB}" type="pres">
      <dgm:prSet presAssocID="{1BAAF5AD-A859-4525-847D-11656E7301E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9CBEC4-8519-4DCB-8D04-DA0CB8F6886F}" type="pres">
      <dgm:prSet presAssocID="{B7193303-593E-4BA3-8D22-2B56A3CFC49B}" presName="sp" presStyleCnt="0"/>
      <dgm:spPr/>
    </dgm:pt>
    <dgm:pt modelId="{7455449D-05DA-49EE-9F4C-10C8EAE793B5}" type="pres">
      <dgm:prSet presAssocID="{C0DD0627-5B2A-43D7-8521-FD2386836414}" presName="composite" presStyleCnt="0"/>
      <dgm:spPr/>
    </dgm:pt>
    <dgm:pt modelId="{43C30FE5-59F4-4785-9486-7CCAAA9973A2}" type="pres">
      <dgm:prSet presAssocID="{C0DD0627-5B2A-43D7-8521-FD23868364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3BFED21-BCDC-418B-AF74-1ECC05B99D30}" type="pres">
      <dgm:prSet presAssocID="{C0DD0627-5B2A-43D7-8521-FD238683641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74B1BB3-F877-434E-BC5C-52F40B2CFEF5}" type="pres">
      <dgm:prSet presAssocID="{AA559950-B057-44C7-BFE6-2F496501ADD2}" presName="sp" presStyleCnt="0"/>
      <dgm:spPr/>
    </dgm:pt>
    <dgm:pt modelId="{81919A9E-5B7B-4BD2-8FB4-D43739007596}" type="pres">
      <dgm:prSet presAssocID="{5718EADC-C0F8-4D90-A66D-8F12CE332DB7}" presName="composite" presStyleCnt="0"/>
      <dgm:spPr/>
    </dgm:pt>
    <dgm:pt modelId="{C4F5D2A0-0462-41EC-8462-30BEB3CA699B}" type="pres">
      <dgm:prSet presAssocID="{5718EADC-C0F8-4D90-A66D-8F12CE332DB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C67BC56-D91B-4C36-B85B-541CB99E90E3}" type="pres">
      <dgm:prSet presAssocID="{5718EADC-C0F8-4D90-A66D-8F12CE332DB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0C2480C-BBBD-47F8-AFAF-D4A83CA79133}" type="presOf" srcId="{1BAAF5AD-A859-4525-847D-11656E7301E7}" destId="{8BC5CDF2-2CE0-4EB7-8910-B59CBECD9BFB}" srcOrd="0" destOrd="0" presId="urn:microsoft.com/office/officeart/2005/8/layout/chevron2"/>
    <dgm:cxn modelId="{DC024BB7-6EEF-4CE5-B385-BCFBF0E93DC9}" type="presOf" srcId="{9BCCAF61-41D9-4B3C-AD88-9A1C062BEDAD}" destId="{BA01DA2C-BD3C-43DD-B428-13C351C9CCF0}" srcOrd="0" destOrd="0" presId="urn:microsoft.com/office/officeart/2005/8/layout/chevron2"/>
    <dgm:cxn modelId="{0F9220FA-F585-4323-B2AB-5B2E082A328C}" type="presOf" srcId="{2A8D7D17-6F47-46F2-87E1-93E3E9DB1C18}" destId="{6279EC6D-9198-460C-82BC-C6529A7EBB71}" srcOrd="0" destOrd="0" presId="urn:microsoft.com/office/officeart/2005/8/layout/chevron2"/>
    <dgm:cxn modelId="{22AA2CF9-C287-4AF5-93D6-3056EDD5F9FF}" srcId="{9BCCAF61-41D9-4B3C-AD88-9A1C062BEDAD}" destId="{A0C03D3B-AE1E-47BE-8CB5-D373AF79CD75}" srcOrd="0" destOrd="0" parTransId="{0BFC4269-C590-486C-9475-CA5A3C7B3961}" sibTransId="{65F6014A-BA5F-47A8-BD9D-D38D17887E54}"/>
    <dgm:cxn modelId="{7092A1AB-104E-442B-B32F-F70F07B94760}" srcId="{C0DD0627-5B2A-43D7-8521-FD2386836414}" destId="{25E91FF8-63DB-4B46-8B17-B536996167D2}" srcOrd="0" destOrd="0" parTransId="{F5E6D387-4803-4203-A10A-3AF1D29B7FDB}" sibTransId="{5826BC86-4223-45A6-A095-9203D359B3D6}"/>
    <dgm:cxn modelId="{9B5B18CC-760D-40A3-BF6B-B0AA26339E3E}" srcId="{A0C03D3B-AE1E-47BE-8CB5-D373AF79CD75}" destId="{2A8D7D17-6F47-46F2-87E1-93E3E9DB1C18}" srcOrd="0" destOrd="0" parTransId="{215F1741-5EA2-4322-9AF4-97156A86BCCB}" sibTransId="{F6EDC5D8-552E-4BE2-B1B4-A7CDE8912338}"/>
    <dgm:cxn modelId="{DA1F363E-5949-4151-A7A0-84BADA74E1F8}" srcId="{9BCCAF61-41D9-4B3C-AD88-9A1C062BEDAD}" destId="{1BAAF5AD-A859-4525-847D-11656E7301E7}" srcOrd="1" destOrd="0" parTransId="{F7D6C6B8-A5D3-490F-AE68-97BCFA48A1EA}" sibTransId="{B7193303-593E-4BA3-8D22-2B56A3CFC49B}"/>
    <dgm:cxn modelId="{F7581329-7341-4763-A480-3A75F06E718F}" type="presOf" srcId="{5718EADC-C0F8-4D90-A66D-8F12CE332DB7}" destId="{C4F5D2A0-0462-41EC-8462-30BEB3CA699B}" srcOrd="0" destOrd="0" presId="urn:microsoft.com/office/officeart/2005/8/layout/chevron2"/>
    <dgm:cxn modelId="{78360880-ADEA-4151-80A9-97F8F5408A9B}" srcId="{1BAAF5AD-A859-4525-847D-11656E7301E7}" destId="{845BECA9-2331-4F85-AE79-6C1AC2BE2FDE}" srcOrd="0" destOrd="0" parTransId="{7F818427-AA1E-424C-B6CA-37BF1A1506C4}" sibTransId="{BCB31307-5997-48E2-9571-E8DE7C266D27}"/>
    <dgm:cxn modelId="{01B3B5B9-39D2-41F9-8A34-A6C1969A539E}" type="presOf" srcId="{C0DD0627-5B2A-43D7-8521-FD2386836414}" destId="{43C30FE5-59F4-4785-9486-7CCAAA9973A2}" srcOrd="0" destOrd="0" presId="urn:microsoft.com/office/officeart/2005/8/layout/chevron2"/>
    <dgm:cxn modelId="{6278981B-4DA8-4D28-8AAB-411ED5392C2F}" type="presOf" srcId="{25E91FF8-63DB-4B46-8B17-B536996167D2}" destId="{43BFED21-BCDC-418B-AF74-1ECC05B99D30}" srcOrd="0" destOrd="0" presId="urn:microsoft.com/office/officeart/2005/8/layout/chevron2"/>
    <dgm:cxn modelId="{8178B8FF-DB20-43E5-BD61-EE68A41C8240}" type="presOf" srcId="{A0C03D3B-AE1E-47BE-8CB5-D373AF79CD75}" destId="{92D224FA-E77F-474F-80A4-CEE136EEBED5}" srcOrd="0" destOrd="0" presId="urn:microsoft.com/office/officeart/2005/8/layout/chevron2"/>
    <dgm:cxn modelId="{245939CD-8E9D-493B-AA7C-BACCE29795C6}" type="presOf" srcId="{630E6588-CC04-4E85-ABEE-D1A0CFBD6535}" destId="{3C67BC56-D91B-4C36-B85B-541CB99E90E3}" srcOrd="0" destOrd="0" presId="urn:microsoft.com/office/officeart/2005/8/layout/chevron2"/>
    <dgm:cxn modelId="{585477FD-7DC4-4652-86E5-E27550114892}" srcId="{9BCCAF61-41D9-4B3C-AD88-9A1C062BEDAD}" destId="{C0DD0627-5B2A-43D7-8521-FD2386836414}" srcOrd="2" destOrd="0" parTransId="{2672278F-3C9B-4B66-AB44-0B5B0B64EE03}" sibTransId="{AA559950-B057-44C7-BFE6-2F496501ADD2}"/>
    <dgm:cxn modelId="{4081DEAF-C0D4-4DD9-ADE2-9B5F9554DCE5}" srcId="{C0DD0627-5B2A-43D7-8521-FD2386836414}" destId="{900CB68B-6427-4538-88DA-CD3827DB9465}" srcOrd="1" destOrd="0" parTransId="{1D250D3B-DF7A-41FF-8648-15EC782182EC}" sibTransId="{ADD7F6AD-530C-49F1-A47A-EBE49EC94BBE}"/>
    <dgm:cxn modelId="{CF5B52A2-F031-41F0-A02E-24162D6008A4}" type="presOf" srcId="{845BECA9-2331-4F85-AE79-6C1AC2BE2FDE}" destId="{29DC6290-6123-4F53-B30C-A9AE611C25BB}" srcOrd="0" destOrd="0" presId="urn:microsoft.com/office/officeart/2005/8/layout/chevron2"/>
    <dgm:cxn modelId="{AD35825F-D101-439A-B7F1-B73F1F579D04}" type="presOf" srcId="{900CB68B-6427-4538-88DA-CD3827DB9465}" destId="{43BFED21-BCDC-418B-AF74-1ECC05B99D30}" srcOrd="0" destOrd="1" presId="urn:microsoft.com/office/officeart/2005/8/layout/chevron2"/>
    <dgm:cxn modelId="{FA9AF0E3-0357-4FBD-8CB8-4D74A1FC1806}" srcId="{9BCCAF61-41D9-4B3C-AD88-9A1C062BEDAD}" destId="{5718EADC-C0F8-4D90-A66D-8F12CE332DB7}" srcOrd="3" destOrd="0" parTransId="{A310FC3A-E7AC-4FFF-BF67-26B2B3F7A973}" sibTransId="{270FBDF7-5227-49FA-94D3-C1386EA4FA8B}"/>
    <dgm:cxn modelId="{5EBFBFEF-1B07-488F-AC77-5F7769A76765}" srcId="{5718EADC-C0F8-4D90-A66D-8F12CE332DB7}" destId="{630E6588-CC04-4E85-ABEE-D1A0CFBD6535}" srcOrd="0" destOrd="0" parTransId="{35FC2648-028B-4ED8-A46D-6807FC2DB747}" sibTransId="{FD31C664-57FC-475C-B285-1426A311805B}"/>
    <dgm:cxn modelId="{5F9DE1DF-6E37-4382-AC1D-E414CDA429DA}" type="presParOf" srcId="{BA01DA2C-BD3C-43DD-B428-13C351C9CCF0}" destId="{8F62102F-00B0-4513-8B08-228D23009ED3}" srcOrd="0" destOrd="0" presId="urn:microsoft.com/office/officeart/2005/8/layout/chevron2"/>
    <dgm:cxn modelId="{3D26A12D-C739-4EAA-AD4E-9363D485A73C}" type="presParOf" srcId="{8F62102F-00B0-4513-8B08-228D23009ED3}" destId="{92D224FA-E77F-474F-80A4-CEE136EEBED5}" srcOrd="0" destOrd="0" presId="urn:microsoft.com/office/officeart/2005/8/layout/chevron2"/>
    <dgm:cxn modelId="{9DB86346-0C82-4486-A8A0-C68F58E63153}" type="presParOf" srcId="{8F62102F-00B0-4513-8B08-228D23009ED3}" destId="{6279EC6D-9198-460C-82BC-C6529A7EBB71}" srcOrd="1" destOrd="0" presId="urn:microsoft.com/office/officeart/2005/8/layout/chevron2"/>
    <dgm:cxn modelId="{AC5647A9-D2E4-4F9D-BCA2-CF3CAB2AE81E}" type="presParOf" srcId="{BA01DA2C-BD3C-43DD-B428-13C351C9CCF0}" destId="{B5E1C9D6-A5F6-4B90-BB67-6C852330E0E6}" srcOrd="1" destOrd="0" presId="urn:microsoft.com/office/officeart/2005/8/layout/chevron2"/>
    <dgm:cxn modelId="{E3D5DF0A-D41D-42CB-9729-019CDAFFA4AB}" type="presParOf" srcId="{BA01DA2C-BD3C-43DD-B428-13C351C9CCF0}" destId="{07A39438-272A-4695-989A-DFA7E72CB078}" srcOrd="2" destOrd="0" presId="urn:microsoft.com/office/officeart/2005/8/layout/chevron2"/>
    <dgm:cxn modelId="{7E572BA2-5B3A-4DE2-AAD8-9812BFF1F256}" type="presParOf" srcId="{07A39438-272A-4695-989A-DFA7E72CB078}" destId="{8BC5CDF2-2CE0-4EB7-8910-B59CBECD9BFB}" srcOrd="0" destOrd="0" presId="urn:microsoft.com/office/officeart/2005/8/layout/chevron2"/>
    <dgm:cxn modelId="{74629B22-3D7B-4517-8964-00102F47E1BD}" type="presParOf" srcId="{07A39438-272A-4695-989A-DFA7E72CB078}" destId="{29DC6290-6123-4F53-B30C-A9AE611C25BB}" srcOrd="1" destOrd="0" presId="urn:microsoft.com/office/officeart/2005/8/layout/chevron2"/>
    <dgm:cxn modelId="{A646DC02-E7B0-4594-A66F-61FEFF39BC46}" type="presParOf" srcId="{BA01DA2C-BD3C-43DD-B428-13C351C9CCF0}" destId="{C89CBEC4-8519-4DCB-8D04-DA0CB8F6886F}" srcOrd="3" destOrd="0" presId="urn:microsoft.com/office/officeart/2005/8/layout/chevron2"/>
    <dgm:cxn modelId="{07188E36-DCF8-4C7C-B470-AAD023C0A8EA}" type="presParOf" srcId="{BA01DA2C-BD3C-43DD-B428-13C351C9CCF0}" destId="{7455449D-05DA-49EE-9F4C-10C8EAE793B5}" srcOrd="4" destOrd="0" presId="urn:microsoft.com/office/officeart/2005/8/layout/chevron2"/>
    <dgm:cxn modelId="{1E731559-A831-4AAB-8F1C-88C2426993F4}" type="presParOf" srcId="{7455449D-05DA-49EE-9F4C-10C8EAE793B5}" destId="{43C30FE5-59F4-4785-9486-7CCAAA9973A2}" srcOrd="0" destOrd="0" presId="urn:microsoft.com/office/officeart/2005/8/layout/chevron2"/>
    <dgm:cxn modelId="{35FCC300-91EE-46EA-B475-CC64B3E84547}" type="presParOf" srcId="{7455449D-05DA-49EE-9F4C-10C8EAE793B5}" destId="{43BFED21-BCDC-418B-AF74-1ECC05B99D30}" srcOrd="1" destOrd="0" presId="urn:microsoft.com/office/officeart/2005/8/layout/chevron2"/>
    <dgm:cxn modelId="{1CA691F0-CF90-4ADC-BBAF-878D908819D9}" type="presParOf" srcId="{BA01DA2C-BD3C-43DD-B428-13C351C9CCF0}" destId="{274B1BB3-F877-434E-BC5C-52F40B2CFEF5}" srcOrd="5" destOrd="0" presId="urn:microsoft.com/office/officeart/2005/8/layout/chevron2"/>
    <dgm:cxn modelId="{E9E76702-358B-4FE2-A280-CFC9E07059C6}" type="presParOf" srcId="{BA01DA2C-BD3C-43DD-B428-13C351C9CCF0}" destId="{81919A9E-5B7B-4BD2-8FB4-D43739007596}" srcOrd="6" destOrd="0" presId="urn:microsoft.com/office/officeart/2005/8/layout/chevron2"/>
    <dgm:cxn modelId="{F5786481-CB27-4FE6-92D4-B6EA6B73A75D}" type="presParOf" srcId="{81919A9E-5B7B-4BD2-8FB4-D43739007596}" destId="{C4F5D2A0-0462-41EC-8462-30BEB3CA699B}" srcOrd="0" destOrd="0" presId="urn:microsoft.com/office/officeart/2005/8/layout/chevron2"/>
    <dgm:cxn modelId="{8294E155-C086-4EA0-8258-3FF5E8988CCE}" type="presParOf" srcId="{81919A9E-5B7B-4BD2-8FB4-D43739007596}" destId="{3C67BC56-D91B-4C36-B85B-541CB99E90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224FA-E77F-474F-80A4-CEE136EEBED5}">
      <dsp:nvSpPr>
        <dsp:cNvPr id="0" name=""/>
        <dsp:cNvSpPr/>
      </dsp:nvSpPr>
      <dsp:spPr>
        <a:xfrm rot="5400000">
          <a:off x="-201099" y="203010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設計</a:t>
          </a:r>
          <a:endParaRPr kumimoji="1" lang="ja-JP" altLang="en-US" sz="1300" kern="1200" dirty="0"/>
        </a:p>
      </dsp:txBody>
      <dsp:txXfrm rot="-5400000">
        <a:off x="2" y="471143"/>
        <a:ext cx="938465" cy="402200"/>
      </dsp:txXfrm>
    </dsp:sp>
    <dsp:sp modelId="{6279EC6D-9198-460C-82BC-C6529A7EBB71}">
      <dsp:nvSpPr>
        <dsp:cNvPr id="0" name=""/>
        <dsp:cNvSpPr/>
      </dsp:nvSpPr>
      <dsp:spPr>
        <a:xfrm rot="5400000">
          <a:off x="3567080" y="-2626704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要件等ヒアリング</a:t>
          </a:r>
          <a:endParaRPr kumimoji="1" lang="ja-JP" altLang="en-US" sz="2300" kern="1200" dirty="0"/>
        </a:p>
      </dsp:txBody>
      <dsp:txXfrm rot="-5400000">
        <a:off x="938465" y="44451"/>
        <a:ext cx="6086122" cy="786352"/>
      </dsp:txXfrm>
    </dsp:sp>
    <dsp:sp modelId="{8BC5CDF2-2CE0-4EB7-8910-B59CBECD9BFB}">
      <dsp:nvSpPr>
        <dsp:cNvPr id="0" name=""/>
        <dsp:cNvSpPr/>
      </dsp:nvSpPr>
      <dsp:spPr>
        <a:xfrm rot="5400000">
          <a:off x="-201099" y="1397985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製造</a:t>
          </a:r>
          <a:endParaRPr kumimoji="1" lang="ja-JP" altLang="en-US" sz="1300" kern="1200" dirty="0"/>
        </a:p>
      </dsp:txBody>
      <dsp:txXfrm rot="-5400000">
        <a:off x="2" y="1666118"/>
        <a:ext cx="938465" cy="402200"/>
      </dsp:txXfrm>
    </dsp:sp>
    <dsp:sp modelId="{29DC6290-6123-4F53-B30C-A9AE611C25BB}">
      <dsp:nvSpPr>
        <dsp:cNvPr id="0" name=""/>
        <dsp:cNvSpPr/>
      </dsp:nvSpPr>
      <dsp:spPr>
        <a:xfrm rot="5400000">
          <a:off x="3567080" y="-1431729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Web</a:t>
          </a:r>
          <a:r>
            <a:rPr kumimoji="1" lang="ja-JP" altLang="en-US" sz="2300" kern="1200" smtClean="0"/>
            <a:t>サイト製作</a:t>
          </a:r>
          <a:endParaRPr kumimoji="1" lang="ja-JP" altLang="en-US" sz="2300" kern="1200" dirty="0"/>
        </a:p>
      </dsp:txBody>
      <dsp:txXfrm rot="-5400000">
        <a:off x="938465" y="1239426"/>
        <a:ext cx="6086122" cy="786352"/>
      </dsp:txXfrm>
    </dsp:sp>
    <dsp:sp modelId="{43C30FE5-59F4-4785-9486-7CCAAA9973A2}">
      <dsp:nvSpPr>
        <dsp:cNvPr id="0" name=""/>
        <dsp:cNvSpPr/>
      </dsp:nvSpPr>
      <dsp:spPr>
        <a:xfrm rot="5400000">
          <a:off x="-201099" y="2592960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プレオープン</a:t>
          </a:r>
          <a:endParaRPr kumimoji="1" lang="ja-JP" altLang="en-US" sz="1300" kern="1200" dirty="0"/>
        </a:p>
      </dsp:txBody>
      <dsp:txXfrm rot="-5400000">
        <a:off x="2" y="2861093"/>
        <a:ext cx="938465" cy="402200"/>
      </dsp:txXfrm>
    </dsp:sp>
    <dsp:sp modelId="{43BFED21-BCDC-418B-AF74-1ECC05B99D30}">
      <dsp:nvSpPr>
        <dsp:cNvPr id="0" name=""/>
        <dsp:cNvSpPr/>
      </dsp:nvSpPr>
      <dsp:spPr>
        <a:xfrm rot="5400000">
          <a:off x="3567080" y="-236754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動作確認</a:t>
          </a:r>
          <a:endParaRPr kumimoji="1" lang="ja-JP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300" kern="1200" dirty="0" smtClean="0"/>
            <a:t>施設情報登録</a:t>
          </a:r>
          <a:endParaRPr kumimoji="1" lang="ja-JP" altLang="en-US" sz="2300" kern="1200" dirty="0"/>
        </a:p>
      </dsp:txBody>
      <dsp:txXfrm rot="-5400000">
        <a:off x="938465" y="2434401"/>
        <a:ext cx="6086122" cy="786352"/>
      </dsp:txXfrm>
    </dsp:sp>
    <dsp:sp modelId="{C4F5D2A0-0462-41EC-8462-30BEB3CA699B}">
      <dsp:nvSpPr>
        <dsp:cNvPr id="0" name=""/>
        <dsp:cNvSpPr/>
      </dsp:nvSpPr>
      <dsp:spPr>
        <a:xfrm rot="5400000">
          <a:off x="-201099" y="3787934"/>
          <a:ext cx="1340665" cy="938465"/>
        </a:xfrm>
        <a:prstGeom prst="chevr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300" kern="1200" dirty="0" smtClean="0"/>
            <a:t>運用開始</a:t>
          </a:r>
          <a:endParaRPr kumimoji="1" lang="ja-JP" altLang="en-US" sz="1300" kern="1200" dirty="0"/>
        </a:p>
      </dsp:txBody>
      <dsp:txXfrm rot="-5400000">
        <a:off x="2" y="4056067"/>
        <a:ext cx="938465" cy="402200"/>
      </dsp:txXfrm>
    </dsp:sp>
    <dsp:sp modelId="{3C67BC56-D91B-4C36-B85B-541CB99E90E3}">
      <dsp:nvSpPr>
        <dsp:cNvPr id="0" name=""/>
        <dsp:cNvSpPr/>
      </dsp:nvSpPr>
      <dsp:spPr>
        <a:xfrm rot="5400000">
          <a:off x="3567080" y="958219"/>
          <a:ext cx="871432" cy="61286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Web</a:t>
          </a:r>
          <a:r>
            <a:rPr kumimoji="1" lang="ja-JP" altLang="en-US" sz="2300" kern="1200" dirty="0" smtClean="0"/>
            <a:t>サイト一般公開</a:t>
          </a:r>
          <a:endParaRPr kumimoji="1" lang="ja-JP" altLang="en-US" sz="2300" kern="1200" dirty="0"/>
        </a:p>
      </dsp:txBody>
      <dsp:txXfrm rot="-5400000">
        <a:off x="938465" y="3629374"/>
        <a:ext cx="6086122" cy="786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CE56-A30C-4A43-8DB4-B2C05BBA6369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CD410-0D4D-4F5B-93F3-E391DA733F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CD2D-D1D7-49F6-91BA-49E5B943673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8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67C3-F157-4519-A126-4C9D4626BF58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8CE-D558-443C-9E1E-ED235D61CC05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D544-BAF0-4981-A1E7-3B3F2E23B5AC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0EBD-89CB-4149-876F-8C093D1ED05B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7276-8765-4861-A89B-A1A9C8EDAB09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AD44-86E0-474E-B8EC-8682072425B2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1F06-5C08-4AA6-BC8A-F592016B2230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1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A7A-0CAB-4031-97C4-43E75121A3D5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BA18-D9EF-4AA1-8CBC-1DD2EF21C17E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29-89FD-43AA-AE6E-4529EB23D7EA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CF5-5AC5-4ADA-BCCE-B0A4F9FAE58A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7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9698-8AB4-4961-B3C8-503DF9A8DDC6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F166-EB33-4187-A524-A3BCFCE36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46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800208"/>
          </a:xfrm>
        </p:spPr>
        <p:txBody>
          <a:bodyPr anchor="b" anchorCtr="1">
            <a:noAutofit/>
          </a:bodyPr>
          <a:lstStyle/>
          <a:p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在宅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医療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介護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連携</a:t>
            </a:r>
            <a: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/>
            </a:r>
            <a:br>
              <a:rPr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</a:b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資源</a:t>
            </a:r>
            <a:r>
              <a:rPr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マップ</a:t>
            </a:r>
            <a:r>
              <a:rPr lang="ja-JP" altLang="en-US" sz="40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について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3789040"/>
            <a:ext cx="8352928" cy="1656184"/>
          </a:xfrm>
        </p:spPr>
        <p:txBody>
          <a:bodyPr anchor="t" anchorCtr="1"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2017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年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25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  <a:cs typeface="Arial Unicode MS" pitchFamily="50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+mj-ea"/>
                <a:ea typeface="+mj-ea"/>
                <a:cs typeface="Arial Unicode MS" pitchFamily="50" charset="-128"/>
              </a:rPr>
              <a:t>中部システムサポート株式会社</a:t>
            </a:r>
            <a:endParaRPr kumimoji="1" lang="en-US" altLang="ja-JP" sz="2800" dirty="0">
              <a:solidFill>
                <a:schemeClr val="tx1"/>
              </a:solidFill>
              <a:latin typeface="+mj-ea"/>
              <a:ea typeface="+mj-ea"/>
              <a:cs typeface="Arial Unicode MS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95536" y="3429000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スケジュール</a:t>
            </a: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graphicFrame>
        <p:nvGraphicFramePr>
          <p:cNvPr id="16" name="コンテンツ プレースホルダー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86291"/>
              </p:ext>
            </p:extLst>
          </p:nvPr>
        </p:nvGraphicFramePr>
        <p:xfrm>
          <a:off x="1033264" y="1196752"/>
          <a:ext cx="7067128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4586064" y="3140968"/>
            <a:ext cx="2952328" cy="1008112"/>
          </a:xfrm>
          <a:prstGeom prst="wedgeRoundRectCallout">
            <a:avLst>
              <a:gd name="adj1" fmla="val -61725"/>
              <a:gd name="adj2" fmla="val -206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rgbClr val="FF0000"/>
                </a:solidFill>
              </a:rPr>
              <a:t>現在</a:t>
            </a:r>
            <a:r>
              <a:rPr lang="ja-JP" altLang="en-US" b="1" dirty="0" smtClean="0">
                <a:solidFill>
                  <a:srgbClr val="FF0000"/>
                </a:solidFill>
              </a:rPr>
              <a:t>の状況：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・デモサイト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での動作</a:t>
            </a:r>
            <a:r>
              <a:rPr kumimoji="1" lang="ja-JP" altLang="en-US" dirty="0" smtClean="0">
                <a:solidFill>
                  <a:srgbClr val="FF0000"/>
                </a:solidFill>
              </a:rPr>
              <a:t>確認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　</a:t>
            </a:r>
            <a:r>
              <a:rPr lang="ja-JP" altLang="en-US" smtClean="0">
                <a:solidFill>
                  <a:srgbClr val="FF0000"/>
                </a:solidFill>
              </a:rPr>
              <a:t>・要望</a:t>
            </a:r>
            <a:r>
              <a:rPr lang="ja-JP" altLang="en-US" dirty="0" smtClean="0">
                <a:solidFill>
                  <a:srgbClr val="FF0000"/>
                </a:solidFill>
              </a:rPr>
              <a:t>の反映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467544" y="2780928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ご清聴ありがとうございました。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4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資源マップの機能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本マップは下記の機能で構成されます。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施設検索</a:t>
            </a:r>
            <a:endParaRPr lang="en-US" altLang="ja-JP" dirty="0"/>
          </a:p>
          <a:p>
            <a:pPr marL="914400" lvl="1" indent="-514350"/>
            <a:r>
              <a:rPr lang="ja-JP" altLang="en-US" dirty="0" smtClean="0"/>
              <a:t>医療圏、市町村、施設区分、キーワード（施設名、住所、電話番号）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検索</a:t>
            </a:r>
            <a:r>
              <a:rPr lang="ja-JP" altLang="en-US" dirty="0" smtClean="0"/>
              <a:t>結果表示</a:t>
            </a:r>
            <a:endParaRPr lang="en-US" altLang="ja-JP" dirty="0" smtClean="0"/>
          </a:p>
          <a:p>
            <a:pPr marL="914400" lvl="1" indent="-514350"/>
            <a:r>
              <a:rPr lang="en-US" altLang="ja-JP" dirty="0" smtClean="0"/>
              <a:t>1.  </a:t>
            </a:r>
            <a:r>
              <a:rPr lang="ja-JP" altLang="en-US" dirty="0" smtClean="0"/>
              <a:t>の条件に合致する施設一覧及び地図の表示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施設詳細表示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登録</a:t>
            </a:r>
            <a:r>
              <a:rPr lang="ja-JP" altLang="en-US" dirty="0"/>
              <a:t>されて</a:t>
            </a:r>
            <a:r>
              <a:rPr lang="ja-JP" altLang="en-US" dirty="0" smtClean="0"/>
              <a:t>いる施設情報の詳細を表示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施設登録（管理者機能）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ホームページ上での登録・</a:t>
            </a:r>
            <a:r>
              <a:rPr lang="ja-JP" altLang="en-US" dirty="0"/>
              <a:t>更新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データ取込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660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施設検索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795995"/>
          </a:xfrm>
        </p:spPr>
      </p:pic>
    </p:spTree>
    <p:extLst>
      <p:ext uri="{BB962C8B-B14F-4D97-AF65-F5344CB8AC3E}">
        <p14:creationId xmlns:p14="http://schemas.microsoft.com/office/powerpoint/2010/main" val="38139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検索結果表示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6598821" cy="5380578"/>
          </a:xfrm>
        </p:spPr>
      </p:pic>
    </p:spTree>
    <p:extLst>
      <p:ext uri="{BB962C8B-B14F-4D97-AF65-F5344CB8AC3E}">
        <p14:creationId xmlns:p14="http://schemas.microsoft.com/office/powerpoint/2010/main" val="39672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詳細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表示（１）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25" y="1196751"/>
            <a:ext cx="7045875" cy="5341129"/>
          </a:xfrm>
        </p:spPr>
      </p:pic>
    </p:spTree>
    <p:extLst>
      <p:ext uri="{BB962C8B-B14F-4D97-AF65-F5344CB8AC3E}">
        <p14:creationId xmlns:p14="http://schemas.microsoft.com/office/powerpoint/2010/main" val="1969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</a:t>
            </a:r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詳細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表示（２）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1795968"/>
            <a:ext cx="7678222" cy="4134427"/>
          </a:xfrm>
        </p:spPr>
      </p:pic>
    </p:spTree>
    <p:extLst>
      <p:ext uri="{BB962C8B-B14F-4D97-AF65-F5344CB8AC3E}">
        <p14:creationId xmlns:p14="http://schemas.microsoft.com/office/powerpoint/2010/main" val="16528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印刷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52736"/>
            <a:ext cx="3663421" cy="5525833"/>
          </a:xfrm>
        </p:spPr>
      </p:pic>
    </p:spTree>
    <p:extLst>
      <p:ext uri="{BB962C8B-B14F-4D97-AF65-F5344CB8AC3E}">
        <p14:creationId xmlns:p14="http://schemas.microsoft.com/office/powerpoint/2010/main" val="42027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施設</a:t>
            </a:r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情報登録・更新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pic>
        <p:nvPicPr>
          <p:cNvPr id="13" name="コンテンツ プレースホルダー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1" y="1196752"/>
            <a:ext cx="7691713" cy="4929411"/>
          </a:xfrm>
        </p:spPr>
      </p:pic>
    </p:spTree>
    <p:extLst>
      <p:ext uri="{BB962C8B-B14F-4D97-AF65-F5344CB8AC3E}">
        <p14:creationId xmlns:p14="http://schemas.microsoft.com/office/powerpoint/2010/main" val="1028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サイト製作費</a:t>
            </a:r>
            <a:r>
              <a:rPr lang="en-US" altLang="ja-JP" dirty="0" smtClean="0"/>
              <a:t>				</a:t>
            </a:r>
            <a:r>
              <a:rPr kumimoji="1" lang="en-US" altLang="ja-JP" dirty="0" smtClean="0"/>
              <a:t>\540,000</a:t>
            </a:r>
          </a:p>
          <a:p>
            <a:r>
              <a:rPr lang="ja-JP" altLang="en-US" dirty="0" smtClean="0"/>
              <a:t>レンタルサーバー開設費</a:t>
            </a:r>
            <a:r>
              <a:rPr lang="en-US" altLang="ja-JP" dirty="0" smtClean="0"/>
              <a:t>			     \1,029</a:t>
            </a:r>
          </a:p>
          <a:p>
            <a:pPr lvl="1"/>
            <a:r>
              <a:rPr kumimoji="1" lang="ja-JP" altLang="en-US" sz="2400" dirty="0" smtClean="0"/>
              <a:t>さくらレンタルサーバー　</a:t>
            </a:r>
            <a:r>
              <a:rPr lang="ja-JP" altLang="en-US" sz="2400" dirty="0"/>
              <a:t>プレミアム</a:t>
            </a:r>
            <a:r>
              <a:rPr kumimoji="1" lang="ja-JP" altLang="en-US" sz="2400" dirty="0" smtClean="0"/>
              <a:t>プラン</a:t>
            </a:r>
            <a:endParaRPr lang="en-US" altLang="ja-JP" sz="2400" dirty="0"/>
          </a:p>
          <a:p>
            <a:r>
              <a:rPr kumimoji="1" lang="ja-JP" altLang="en-US" dirty="0" smtClean="0"/>
              <a:t>レンタルサーバー利用料（年間）</a:t>
            </a:r>
            <a:r>
              <a:rPr lang="en-US" altLang="ja-JP" dirty="0" smtClean="0"/>
              <a:t>	   </a:t>
            </a:r>
            <a:r>
              <a:rPr kumimoji="1" lang="en-US" altLang="ja-JP" dirty="0" smtClean="0"/>
              <a:t>\18,900</a:t>
            </a:r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初年度費用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\559,929</a:t>
            </a:r>
          </a:p>
          <a:p>
            <a:pPr marL="0" indent="0">
              <a:buNone/>
            </a:pPr>
            <a:r>
              <a:rPr kumimoji="1" lang="ja-JP" altLang="en-US" dirty="0" smtClean="0"/>
              <a:t>　　　　　　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年目以降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　  </a:t>
            </a:r>
            <a:r>
              <a:rPr kumimoji="1" lang="en-US" altLang="ja-JP" dirty="0" smtClean="0"/>
              <a:t>\18,900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 smtClean="0"/>
              <a:t>　　　　　　　　</a:t>
            </a:r>
            <a:r>
              <a:rPr lang="en-US" altLang="ja-JP" sz="2400" dirty="0" smtClean="0"/>
              <a:t>※</a:t>
            </a:r>
            <a:r>
              <a:rPr lang="ja-JP" altLang="en-US" sz="2400" dirty="0" smtClean="0"/>
              <a:t>金額はすべて税込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　 　　　　　　　　消費税増税後は変更となる見込み</a:t>
            </a:r>
            <a:endParaRPr lang="en-US" altLang="ja-JP" sz="2400" dirty="0" smtClean="0"/>
          </a:p>
        </p:txBody>
      </p:sp>
      <p:sp>
        <p:nvSpPr>
          <p:cNvPr id="28" name="タイトル 1"/>
          <p:cNvSpPr txBox="1">
            <a:spLocks/>
          </p:cNvSpPr>
          <p:nvPr/>
        </p:nvSpPr>
        <p:spPr>
          <a:xfrm>
            <a:off x="395536" y="116632"/>
            <a:ext cx="8352928" cy="735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+mj-ea"/>
                <a:cs typeface="Arial Unicode MS" pitchFamily="50" charset="-128"/>
              </a:rPr>
              <a:t>利用料</a:t>
            </a:r>
            <a:endParaRPr lang="ja-JP" altLang="en-US" sz="3200" dirty="0">
              <a:solidFill>
                <a:schemeClr val="accent6">
                  <a:lumMod val="75000"/>
                </a:schemeClr>
              </a:solidFill>
              <a:latin typeface="+mj-ea"/>
              <a:cs typeface="Arial Unicode MS" pitchFamily="50" charset="-128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395536" y="916187"/>
            <a:ext cx="8352928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/>
                </a:gs>
                <a:gs pos="50000">
                  <a:srgbClr val="F0D47B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3" name="下矢印 2"/>
          <p:cNvSpPr/>
          <p:nvPr/>
        </p:nvSpPr>
        <p:spPr>
          <a:xfrm>
            <a:off x="4067944" y="3501008"/>
            <a:ext cx="504056" cy="5760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8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画面に合わせる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在宅医療介護連携 資源マップについて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2015-11-19T05:20:29Z</dcterms:created>
  <dcterms:modified xsi:type="dcterms:W3CDTF">2017-07-24T06:35:11Z</dcterms:modified>
</cp:coreProperties>
</file>