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4" r:id="rId5"/>
    <p:sldId id="265" r:id="rId6"/>
    <p:sldId id="258" r:id="rId7"/>
    <p:sldId id="260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9" d="100"/>
          <a:sy n="69" d="100"/>
        </p:scale>
        <p:origin x="4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D8F7EC-BCE7-4EFC-AB58-CEBA596C999F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71866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F7EC-BCE7-4EFC-AB58-CEBA596C999F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5C38D557-99B0-7F3F-6434-C93E38CCEBDE}"/>
              </a:ext>
            </a:extLst>
          </p:cNvPr>
          <p:cNvSpPr/>
          <p:nvPr userDrawn="1"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635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F7EC-BCE7-4EFC-AB58-CEBA596C999F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CE23B5EC-138D-9057-8E3B-94B087538C9E}"/>
              </a:ext>
            </a:extLst>
          </p:cNvPr>
          <p:cNvSpPr/>
          <p:nvPr userDrawn="1"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252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F7EC-BCE7-4EFC-AB58-CEBA596C999F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 title="Side bar">
            <a:extLst>
              <a:ext uri="{FF2B5EF4-FFF2-40B4-BE49-F238E27FC236}">
                <a16:creationId xmlns:a16="http://schemas.microsoft.com/office/drawing/2014/main" id="{274C3500-5581-DEF4-0F7B-C45ABB9B46F8}"/>
              </a:ext>
            </a:extLst>
          </p:cNvPr>
          <p:cNvSpPr/>
          <p:nvPr userDrawn="1"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821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D8F7EC-BCE7-4EFC-AB58-CEBA596C999F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51284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F7EC-BCE7-4EFC-AB58-CEBA596C999F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Side bar">
            <a:extLst>
              <a:ext uri="{FF2B5EF4-FFF2-40B4-BE49-F238E27FC236}">
                <a16:creationId xmlns:a16="http://schemas.microsoft.com/office/drawing/2014/main" id="{6B163D3A-4B77-BD30-CC25-F1CB46F626F3}"/>
              </a:ext>
            </a:extLst>
          </p:cNvPr>
          <p:cNvSpPr/>
          <p:nvPr userDrawn="1"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451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F7EC-BCE7-4EFC-AB58-CEBA596C999F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 title="Side bar">
            <a:extLst>
              <a:ext uri="{FF2B5EF4-FFF2-40B4-BE49-F238E27FC236}">
                <a16:creationId xmlns:a16="http://schemas.microsoft.com/office/drawing/2014/main" id="{7EE854CC-65A6-AC12-A973-FA4BDCE83B96}"/>
              </a:ext>
            </a:extLst>
          </p:cNvPr>
          <p:cNvSpPr/>
          <p:nvPr userDrawn="1"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933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F7EC-BCE7-4EFC-AB58-CEBA596C999F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 title="Side bar">
            <a:extLst>
              <a:ext uri="{FF2B5EF4-FFF2-40B4-BE49-F238E27FC236}">
                <a16:creationId xmlns:a16="http://schemas.microsoft.com/office/drawing/2014/main" id="{A25D1A72-BFE7-9E6D-C78D-92420923A539}"/>
              </a:ext>
            </a:extLst>
          </p:cNvPr>
          <p:cNvSpPr/>
          <p:nvPr userDrawn="1"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09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F7EC-BCE7-4EFC-AB58-CEBA596C999F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7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D8F7EC-BCE7-4EFC-AB58-CEBA596C999F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803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D8F7EC-BCE7-4EFC-AB58-CEBA596C999F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030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8D8F7EC-BCE7-4EFC-AB58-CEBA596C999F}" type="datetimeFigureOut">
              <a:rPr lang="fr-FR" smtClean="0"/>
              <a:t>03/06/2022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E7D9BCD-A421-4E99-9122-DCFC768442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09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D69BB-C473-E312-747B-8B012FB55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029" y="2491110"/>
            <a:ext cx="9868830" cy="2126195"/>
          </a:xfrm>
        </p:spPr>
        <p:txBody>
          <a:bodyPr anchor="ctr">
            <a:normAutofit fontScale="90000"/>
          </a:bodyPr>
          <a:lstStyle/>
          <a:p>
            <a:r>
              <a:rPr lang="fr-FR" dirty="0"/>
              <a:t>Suivi d’une partie de Code </a:t>
            </a:r>
            <a:r>
              <a:rPr lang="fr-FR" dirty="0" err="1"/>
              <a:t>Names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2464D0-EB57-956F-72CE-C94212672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1684" y="5016675"/>
            <a:ext cx="6831673" cy="518224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191B0E"/>
                </a:solidFill>
              </a:rPr>
              <a:t>Alice MALOSSE &amp; Axel NAËL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AEAFA04-EE3D-F3A4-CE09-76BD9E9E5B47}"/>
              </a:ext>
            </a:extLst>
          </p:cNvPr>
          <p:cNvSpPr txBox="1">
            <a:spLocks/>
          </p:cNvSpPr>
          <p:nvPr/>
        </p:nvSpPr>
        <p:spPr>
          <a:xfrm>
            <a:off x="1907950" y="1294380"/>
            <a:ext cx="8361229" cy="946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>
                <a:latin typeface="+mn-lt"/>
              </a:rPr>
              <a:t>Projet de Majeur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85DC5E-E2F5-1A96-3F42-325D8C885476}"/>
              </a:ext>
            </a:extLst>
          </p:cNvPr>
          <p:cNvCxnSpPr>
            <a:cxnSpLocks/>
          </p:cNvCxnSpPr>
          <p:nvPr/>
        </p:nvCxnSpPr>
        <p:spPr>
          <a:xfrm>
            <a:off x="2715243" y="2324164"/>
            <a:ext cx="674811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7F00D66-6BD4-5D8A-267E-C3CB4A649E7B}"/>
              </a:ext>
            </a:extLst>
          </p:cNvPr>
          <p:cNvCxnSpPr>
            <a:cxnSpLocks/>
          </p:cNvCxnSpPr>
          <p:nvPr/>
        </p:nvCxnSpPr>
        <p:spPr>
          <a:xfrm>
            <a:off x="2763465" y="4637873"/>
            <a:ext cx="674811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92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91E9B-5673-4C72-1D20-91368F60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6883"/>
          </a:xfrm>
        </p:spPr>
        <p:txBody>
          <a:bodyPr anchor="ctr">
            <a:normAutofit/>
          </a:bodyPr>
          <a:lstStyle/>
          <a:p>
            <a:pPr algn="ctr"/>
            <a:r>
              <a:rPr lang="fr-FR" dirty="0"/>
              <a:t>RÈGLES DU JEU &amp; OBJECTIFS</a:t>
            </a:r>
          </a:p>
        </p:txBody>
      </p:sp>
      <p:pic>
        <p:nvPicPr>
          <p:cNvPr id="6" name="Espace réservé du contenu 5" descr="Une image contenant équipement électronique, calculatrice&#10;&#10;Description générée automatiquement">
            <a:extLst>
              <a:ext uri="{FF2B5EF4-FFF2-40B4-BE49-F238E27FC236}">
                <a16:creationId xmlns:a16="http://schemas.microsoft.com/office/drawing/2014/main" id="{5A5D710C-38B0-52AA-B381-1C0EF579B8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41365"/>
            <a:ext cx="4448175" cy="3336131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309826-E8CC-B9FD-750E-B3F1D9CE2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2118730"/>
            <a:ext cx="4770782" cy="3581401"/>
          </a:xfrm>
        </p:spPr>
        <p:txBody>
          <a:bodyPr/>
          <a:lstStyle/>
          <a:p>
            <a:pPr>
              <a:lnSpc>
                <a:spcPct val="250000"/>
              </a:lnSpc>
              <a:spcBef>
                <a:spcPts val="1200"/>
              </a:spcBef>
              <a:buFont typeface="Franklin Gothic Book" panose="020B0503020102020204" pitchFamily="34" charset="0"/>
              <a:buChar char="●"/>
            </a:pPr>
            <a:r>
              <a:rPr lang="fr-FR" dirty="0"/>
              <a:t>Détecter la grille et lecture des mots</a:t>
            </a:r>
          </a:p>
          <a:p>
            <a:pPr>
              <a:lnSpc>
                <a:spcPct val="250000"/>
              </a:lnSpc>
              <a:spcBef>
                <a:spcPts val="1200"/>
              </a:spcBef>
              <a:buFont typeface="Franklin Gothic Book" panose="020B0503020102020204" pitchFamily="34" charset="0"/>
              <a:buChar char="●"/>
            </a:pPr>
            <a:r>
              <a:rPr lang="fr-FR" dirty="0"/>
              <a:t>Répartir les cartes </a:t>
            </a:r>
          </a:p>
          <a:p>
            <a:pPr>
              <a:lnSpc>
                <a:spcPct val="250000"/>
              </a:lnSpc>
              <a:spcBef>
                <a:spcPts val="1200"/>
              </a:spcBef>
              <a:buFont typeface="Franklin Gothic Book" panose="020B0503020102020204" pitchFamily="34" charset="0"/>
              <a:buChar char="●"/>
            </a:pPr>
            <a:r>
              <a:rPr lang="fr-FR" dirty="0"/>
              <a:t>Détecter les modifications de la grille</a:t>
            </a:r>
          </a:p>
          <a:p>
            <a:pPr>
              <a:lnSpc>
                <a:spcPct val="250000"/>
              </a:lnSpc>
              <a:spcBef>
                <a:spcPts val="1200"/>
              </a:spcBef>
              <a:buFont typeface="Franklin Gothic Book" panose="020B0503020102020204" pitchFamily="34" charset="0"/>
              <a:buChar char="●"/>
            </a:pPr>
            <a:r>
              <a:rPr lang="fr-FR" dirty="0"/>
              <a:t>Afficher les mises à jour sur la grille</a:t>
            </a:r>
          </a:p>
        </p:txBody>
      </p:sp>
    </p:spTree>
    <p:extLst>
      <p:ext uri="{BB962C8B-B14F-4D97-AF65-F5344CB8AC3E}">
        <p14:creationId xmlns:p14="http://schemas.microsoft.com/office/powerpoint/2010/main" val="339896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9C168-AC00-95F7-9426-2D543BD4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2278"/>
          </a:xfrm>
        </p:spPr>
        <p:txBody>
          <a:bodyPr anchor="ctr"/>
          <a:lstStyle/>
          <a:p>
            <a:pPr algn="ctr"/>
            <a:r>
              <a:rPr lang="fr-FR" dirty="0"/>
              <a:t>LECTURE DES MOTS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D79DE9-8DA9-E974-F187-DC4383785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861932" cy="358140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853C8F-69C9-4548-5CAE-280B6FFC671C}"/>
              </a:ext>
            </a:extLst>
          </p:cNvPr>
          <p:cNvSpPr txBox="1">
            <a:spLocks/>
          </p:cNvSpPr>
          <p:nvPr/>
        </p:nvSpPr>
        <p:spPr>
          <a:xfrm>
            <a:off x="7181387" y="2230244"/>
            <a:ext cx="4282068" cy="3941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dirty="0"/>
              <a:t>Méthodes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Réseau de neurones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fr-FR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dirty="0"/>
              <a:t>Problèmes rencontrés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Qualité de l’image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Qualité de la liste de mots trouvés</a:t>
            </a:r>
          </a:p>
          <a:p>
            <a:pPr>
              <a:buFont typeface="Arial" panose="020B0604020202020204" pitchFamily="34" charset="0"/>
              <a:buChar char="●"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Avantages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Renvois les coordonnées des mots</a:t>
            </a:r>
          </a:p>
        </p:txBody>
      </p:sp>
    </p:spTree>
    <p:extLst>
      <p:ext uri="{BB962C8B-B14F-4D97-AF65-F5344CB8AC3E}">
        <p14:creationId xmlns:p14="http://schemas.microsoft.com/office/powerpoint/2010/main" val="24689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9C168-AC00-95F7-9426-2D543BD4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2278"/>
          </a:xfrm>
        </p:spPr>
        <p:txBody>
          <a:bodyPr anchor="ctr"/>
          <a:lstStyle/>
          <a:p>
            <a:pPr algn="ctr"/>
            <a:r>
              <a:rPr lang="fr-FR" dirty="0"/>
              <a:t>REPARTITION DES CARTES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53947BE-65A3-F373-AB33-93771D05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861932" cy="35814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3E8ECC2-E43B-9D4B-CDDA-B6BC8B0BC2A3}"/>
              </a:ext>
            </a:extLst>
          </p:cNvPr>
          <p:cNvSpPr txBox="1">
            <a:spLocks/>
          </p:cNvSpPr>
          <p:nvPr/>
        </p:nvSpPr>
        <p:spPr>
          <a:xfrm>
            <a:off x="7181386" y="2230244"/>
            <a:ext cx="4125951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dirty="0"/>
              <a:t>Méthodes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Algorithme python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Librairie </a:t>
            </a:r>
            <a:r>
              <a:rPr lang="fr-FR" dirty="0" err="1"/>
              <a:t>random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631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9C168-AC00-95F7-9426-2D543BD4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227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FR" dirty="0"/>
              <a:t>DÉTECTION DES MODIFICATIONS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25BC3A6-A393-D87B-141A-2F641068E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861932" cy="35814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503356D-00D8-A634-44B0-8CD5FF39EB67}"/>
              </a:ext>
            </a:extLst>
          </p:cNvPr>
          <p:cNvSpPr txBox="1">
            <a:spLocks/>
          </p:cNvSpPr>
          <p:nvPr/>
        </p:nvSpPr>
        <p:spPr>
          <a:xfrm>
            <a:off x="7181386" y="2230244"/>
            <a:ext cx="4125951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dirty="0"/>
              <a:t>Méthodes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Morphologie mathématique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Traitement de la couleur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fr-FR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dirty="0"/>
              <a:t>Problèmes rencontrés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Zone de mesure de la couleur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Proportion des couleurs</a:t>
            </a:r>
          </a:p>
        </p:txBody>
      </p:sp>
    </p:spTree>
    <p:extLst>
      <p:ext uri="{BB962C8B-B14F-4D97-AF65-F5344CB8AC3E}">
        <p14:creationId xmlns:p14="http://schemas.microsoft.com/office/powerpoint/2010/main" val="360184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9C168-AC00-95F7-9426-2D543BD4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2278"/>
          </a:xfrm>
        </p:spPr>
        <p:txBody>
          <a:bodyPr anchor="ctr"/>
          <a:lstStyle/>
          <a:p>
            <a:pPr algn="ctr"/>
            <a:r>
              <a:rPr lang="fr-FR" dirty="0"/>
              <a:t>DÉTECTION DE LA GRILLE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D79DE9-8DA9-E974-F187-DC4383785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386" y="2230244"/>
            <a:ext cx="4125951" cy="3581400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Méthodes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Morphologie mathématique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Algorithme de LPE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Problèmes rencontrés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Différentiation des labels de gradient et de carte</a:t>
            </a:r>
          </a:p>
        </p:txBody>
      </p:sp>
    </p:spTree>
    <p:extLst>
      <p:ext uri="{BB962C8B-B14F-4D97-AF65-F5344CB8AC3E}">
        <p14:creationId xmlns:p14="http://schemas.microsoft.com/office/powerpoint/2010/main" val="314102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9C168-AC00-95F7-9426-2D543BD4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8102"/>
          </a:xfrm>
        </p:spPr>
        <p:txBody>
          <a:bodyPr anchor="ctr"/>
          <a:lstStyle/>
          <a:p>
            <a:r>
              <a:rPr lang="fr-FR" dirty="0"/>
              <a:t>AFFICHAGE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E495807-BE2A-1C24-5B02-88B9A7123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861932" cy="35814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CCEF02C-129A-1382-6312-5968379BDF04}"/>
              </a:ext>
            </a:extLst>
          </p:cNvPr>
          <p:cNvSpPr txBox="1">
            <a:spLocks/>
          </p:cNvSpPr>
          <p:nvPr/>
        </p:nvSpPr>
        <p:spPr>
          <a:xfrm>
            <a:off x="7181386" y="2230244"/>
            <a:ext cx="4125951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dirty="0"/>
              <a:t>Méthodes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Morphologie mathématique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Algorithme de LPE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fr-FR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fr-FR" b="1" dirty="0"/>
              <a:t>Problèmes rencontrés : </a:t>
            </a:r>
          </a:p>
          <a:p>
            <a:pPr>
              <a:buFont typeface="Arial" panose="020B0604020202020204" pitchFamily="34" charset="0"/>
              <a:buChar char="●"/>
            </a:pPr>
            <a:r>
              <a:rPr lang="fr-FR" dirty="0"/>
              <a:t>Risque de superposition de couleurs</a:t>
            </a:r>
          </a:p>
        </p:txBody>
      </p:sp>
    </p:spTree>
    <p:extLst>
      <p:ext uri="{BB962C8B-B14F-4D97-AF65-F5344CB8AC3E}">
        <p14:creationId xmlns:p14="http://schemas.microsoft.com/office/powerpoint/2010/main" val="310850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A810581-2666-E225-7181-6B81473F9751}"/>
              </a:ext>
            </a:extLst>
          </p:cNvPr>
          <p:cNvSpPr txBox="1"/>
          <p:nvPr/>
        </p:nvSpPr>
        <p:spPr>
          <a:xfrm>
            <a:off x="4204010" y="275435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Video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47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7049850-9FE6-7EEC-3AEE-75780C6E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72" y="886522"/>
            <a:ext cx="4216090" cy="2157884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15" name="Titre 3">
            <a:extLst>
              <a:ext uri="{FF2B5EF4-FFF2-40B4-BE49-F238E27FC236}">
                <a16:creationId xmlns:a16="http://schemas.microsoft.com/office/drawing/2014/main" id="{4739BB34-5C34-6749-8023-52487A91BFC6}"/>
              </a:ext>
            </a:extLst>
          </p:cNvPr>
          <p:cNvSpPr txBox="1">
            <a:spLocks/>
          </p:cNvSpPr>
          <p:nvPr/>
        </p:nvSpPr>
        <p:spPr>
          <a:xfrm>
            <a:off x="6095999" y="886522"/>
            <a:ext cx="5601629" cy="5324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Programme fonctionnel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Fonctionnalité de base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Possibilité de développement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Quelques erreurs pouvant être corrigées</a:t>
            </a:r>
          </a:p>
        </p:txBody>
      </p:sp>
    </p:spTree>
    <p:extLst>
      <p:ext uri="{BB962C8B-B14F-4D97-AF65-F5344CB8AC3E}">
        <p14:creationId xmlns:p14="http://schemas.microsoft.com/office/powerpoint/2010/main" val="1966547794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156</Words>
  <Application>Microsoft Office PowerPoint</Application>
  <PresentationFormat>Grand écran</PresentationFormat>
  <Paragraphs>50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Franklin Gothic Book</vt:lpstr>
      <vt:lpstr>Cadrage</vt:lpstr>
      <vt:lpstr>Suivi d’une partie de Code Names</vt:lpstr>
      <vt:lpstr>RÈGLES DU JEU &amp; OBJECTIFS</vt:lpstr>
      <vt:lpstr>LECTURE DES MOTS</vt:lpstr>
      <vt:lpstr>REPARTITION DES CARTES</vt:lpstr>
      <vt:lpstr>DÉTECTION DES MODIFICATIONS</vt:lpstr>
      <vt:lpstr>DÉTECTION DE LA GRILLE</vt:lpstr>
      <vt:lpstr>AFFICHAGE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Suivi d’une partie de Code Names</dc:title>
  <dc:creator>Alice MALOSSE</dc:creator>
  <cp:lastModifiedBy>Alice MALOSSE</cp:lastModifiedBy>
  <cp:revision>3</cp:revision>
  <dcterms:created xsi:type="dcterms:W3CDTF">2022-06-03T12:33:46Z</dcterms:created>
  <dcterms:modified xsi:type="dcterms:W3CDTF">2022-06-03T14:03:07Z</dcterms:modified>
</cp:coreProperties>
</file>