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6/4/2018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Amit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343" y="966651"/>
            <a:ext cx="46590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Demographics.csv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2316481"/>
            <a:ext cx="4746171" cy="36933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demographics INTO 'hbase://custmer360_amit' USING org.apache.pig.backend.hadoop.hbase.HBaseStorage(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'demographics:registrationdate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demographics:age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demographics:gender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demographics:occupation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demographics:income'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HABSE-----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'custmer360_amit','CID-509008'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scan 'custmer360_amit',{LIMIT=&gt;10}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1" y="558486"/>
            <a:ext cx="6836228" cy="1757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837" y="3263900"/>
            <a:ext cx="4831499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5" y="949233"/>
            <a:ext cx="46590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CREDITCARD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2316481"/>
            <a:ext cx="4746171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creditcard = LOAD '/user/biadmin/data_set/creditcard.csv' USING PigStorage(',')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(customerid:chararray, cardnumber:chararray, type:chararray, limit:chararray);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creditcard;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 creditcard;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971" r="37065" b="2426"/>
          <a:stretch/>
        </p:blipFill>
        <p:spPr>
          <a:xfrm>
            <a:off x="5460274" y="574767"/>
            <a:ext cx="6035040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5" y="949233"/>
            <a:ext cx="46590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CREDITCARD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2316481"/>
            <a:ext cx="4746171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creditcard INTO 'hbase://custmer360_amit' USING org.apache.pig.backend.hadoop.hbase.HBaseStorage(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'credit:cardnumber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credit:type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credit:amountlimit'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HBASE____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'custmer360_amit','CID-433047'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scan 'custmer360_amit',{LIMIT=&gt;10}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26" y="1820031"/>
            <a:ext cx="698427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5" y="949233"/>
            <a:ext cx="46590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deposit account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2316481"/>
            <a:ext cx="4746171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depositaccount = LOAD '/user/biadmin/data_set/depositaccount.csv' USING PigStorage(',') as (customerid:chararray, type:chararray,tenure:chararray);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depositaccount;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 depositaccount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depositaccount INTO 'hbase://custmer360_amit' USING org.apache.pig.backend.hadoop.hbase.HBaseStorage(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'deposit:type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deposit:tenure'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6" y="1668627"/>
            <a:ext cx="7228114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5" y="949233"/>
            <a:ext cx="46590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loanaccount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" y="1428207"/>
            <a:ext cx="4746171" cy="50783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loanaccount = LOAD '/user/biadmin/data_set/loanaccount.csv' USING PigStorage(',') as (customerid:chararray, loanid:chararray,type:chararray, santionedamount:chararray,tenure:chararray);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/>
              <a:t>loanaccount;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 loanaccount</a:t>
            </a:r>
            <a:r>
              <a:rPr lang="en-US" dirty="0" smtClean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loanaccount INTO 'hbase://custmer360_amit' USING org.apache.pig.backend.hadoop.hbase.HBaseStorage(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'loan:loanid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loan:type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loan:santionedamount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loan:tenure'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0" y="1320722"/>
            <a:ext cx="7141029" cy="42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1" y="157363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savingsaccount = LOAD '/user/biadmin/data_set/savingsaccount.csv' USING PigStorage(',') as (customerid:chararray, savingsid:chararray, avgbalance:chararray);</a:t>
            </a:r>
          </a:p>
          <a:p>
            <a:endParaRPr lang="en-US" dirty="0"/>
          </a:p>
          <a:p>
            <a:r>
              <a:rPr lang="en-US" dirty="0"/>
              <a:t>describe savingsaccount;</a:t>
            </a:r>
          </a:p>
          <a:p>
            <a:r>
              <a:rPr lang="en-US" dirty="0"/>
              <a:t>illustrate savingsaccount;</a:t>
            </a:r>
          </a:p>
          <a:p>
            <a:endParaRPr lang="en-US" dirty="0"/>
          </a:p>
          <a:p>
            <a:r>
              <a:rPr lang="en-US" dirty="0"/>
              <a:t>STORE savingsaccount INTO 'hbase://custmer360_amit' USING org.apache.pig.backend.hadoop.hbase.HBaseStorage(</a:t>
            </a:r>
          </a:p>
          <a:p>
            <a:r>
              <a:rPr lang="en-US" dirty="0"/>
              <a:t>'savings:savingsid</a:t>
            </a:r>
          </a:p>
          <a:p>
            <a:r>
              <a:rPr lang="en-US" dirty="0"/>
              <a:t> savings:avgbalance'</a:t>
            </a:r>
          </a:p>
          <a:p>
            <a:r>
              <a:rPr lang="en-US" dirty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74171" y="710140"/>
            <a:ext cx="188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SAVING ACCOUNT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1219200"/>
            <a:ext cx="6052457" cy="41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656" y="767351"/>
            <a:ext cx="110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credttrxty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656" y="123148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creditcardtrx = LOAD '/user/biadmin/data_set/creditcardtrx.csv' USING PigStorage(',') as (customerid:chararray, trxamount:int, trxdate:chararray, trxtype:chararray);</a:t>
            </a:r>
          </a:p>
          <a:p>
            <a:r>
              <a:rPr lang="en-US" dirty="0"/>
              <a:t>describe creditcardtrx;</a:t>
            </a:r>
          </a:p>
          <a:p>
            <a:r>
              <a:rPr lang="en-US" dirty="0"/>
              <a:t>illustrate creditcardtrx;</a:t>
            </a:r>
          </a:p>
          <a:p>
            <a:endParaRPr lang="en-US" dirty="0"/>
          </a:p>
          <a:p>
            <a:r>
              <a:rPr lang="en-US" dirty="0"/>
              <a:t>grouped = GROUP creditcardtrx by (customerid, trxtype);</a:t>
            </a:r>
          </a:p>
          <a:p>
            <a:r>
              <a:rPr lang="en-US" dirty="0"/>
              <a:t>describe grouped;</a:t>
            </a:r>
          </a:p>
          <a:p>
            <a:r>
              <a:rPr lang="en-US" dirty="0"/>
              <a:t>illustrate grouped;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36" y="767352"/>
            <a:ext cx="6566263" cy="48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technology are used in this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system </a:t>
            </a:r>
          </a:p>
          <a:p>
            <a:r>
              <a:rPr lang="en-US" dirty="0" smtClean="0"/>
              <a:t>Hbase system</a:t>
            </a:r>
          </a:p>
          <a:p>
            <a:r>
              <a:rPr lang="en-US" dirty="0" smtClean="0"/>
              <a:t>Pig</a:t>
            </a:r>
          </a:p>
          <a:p>
            <a:r>
              <a:rPr lang="en-US" dirty="0" smtClean="0"/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1120" y="1036320"/>
            <a:ext cx="410173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 is Customer 360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41120" y="1959429"/>
            <a:ext cx="4101737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360</a:t>
            </a:r>
            <a:r>
              <a:rPr lang="en-US" dirty="0"/>
              <a:t>-degree </a:t>
            </a:r>
            <a:r>
              <a:rPr lang="en-US" b="1" dirty="0"/>
              <a:t>customer</a:t>
            </a:r>
            <a:r>
              <a:rPr lang="en-US" dirty="0"/>
              <a:t> view is the idea, sometimes considered unattainable, that companies can get a complete view of </a:t>
            </a:r>
            <a:r>
              <a:rPr lang="en-US" b="1" dirty="0"/>
              <a:t>customers</a:t>
            </a:r>
            <a:r>
              <a:rPr lang="en-US" dirty="0"/>
              <a:t> by aggregating data from the various touch points that a </a:t>
            </a:r>
            <a:r>
              <a:rPr lang="en-US" b="1" dirty="0"/>
              <a:t>customer</a:t>
            </a:r>
            <a:r>
              <a:rPr lang="en-US" dirty="0"/>
              <a:t> may use to contact a company to purchase products and receive service and </a:t>
            </a:r>
            <a:r>
              <a:rPr lang="en-US" dirty="0" smtClean="0"/>
              <a:t>support</a:t>
            </a:r>
          </a:p>
          <a:p>
            <a:endParaRPr lang="en-US" dirty="0"/>
          </a:p>
          <a:p>
            <a:r>
              <a:rPr lang="en-US" dirty="0"/>
              <a:t>It is a strategic approach enabling businesses to offer the best customer experience across all channels, by allowing for a unified view of all customer touchpoints.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77" y="740229"/>
            <a:ext cx="6540137" cy="4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382" y="600892"/>
            <a:ext cx="559961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Hadoop for customer 360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7382" y="1584960"/>
            <a:ext cx="5599612" cy="45243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Traditional Database management system are not capable of manging such amount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data hadoop has </a:t>
            </a:r>
            <a:r>
              <a:rPr lang="en-US" dirty="0" smtClean="0"/>
              <a:t>architecture to mange and capability to take such type of overhead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 free and lots of industries are working on it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Hadoop day by day are imprving their technology</a:t>
            </a:r>
          </a:p>
          <a:p>
            <a:r>
              <a:rPr lang="en-US" dirty="0" smtClean="0"/>
              <a:t>     and lots of people are working too improve day by day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err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1584960"/>
            <a:ext cx="5477690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3143"/>
            <a:ext cx="497259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sets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2777" y="165653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We are provided with 6 datasets</a:t>
            </a:r>
            <a:r>
              <a:rPr lang="en-IN" dirty="0" smtClean="0"/>
              <a:t>,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	Credit </a:t>
            </a:r>
            <a:r>
              <a:rPr lang="en-IN" dirty="0"/>
              <a:t>card: Credit card account details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	Credit </a:t>
            </a:r>
            <a:r>
              <a:rPr lang="en-IN" dirty="0"/>
              <a:t>card trx: Credit card trx details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	Demographics</a:t>
            </a:r>
            <a:r>
              <a:rPr lang="en-IN" dirty="0"/>
              <a:t>: Customer demographic details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	Deposit</a:t>
            </a:r>
            <a:r>
              <a:rPr lang="en-IN" dirty="0"/>
              <a:t>: Deposit account details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	Loan</a:t>
            </a:r>
            <a:r>
              <a:rPr lang="en-IN" dirty="0"/>
              <a:t>: Loan account details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	Savings</a:t>
            </a:r>
            <a:r>
              <a:rPr lang="en-IN" dirty="0"/>
              <a:t>: Savings account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2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971" y="1036320"/>
            <a:ext cx="431945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Hdfs system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478970" y="1405652"/>
            <a:ext cx="36576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Loading data to LFS to Hdfs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9303" y="1846217"/>
            <a:ext cx="4598126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big insight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cd </a:t>
            </a:r>
            <a:r>
              <a:rPr lang="en-IN" dirty="0"/>
              <a:t>$BIGINSIGHTS_HOME/bin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./</a:t>
            </a:r>
            <a:r>
              <a:rPr lang="en-IN" dirty="0" smtClean="0"/>
              <a:t>start-all.sh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Create directory on hdfs system ,</a:t>
            </a:r>
          </a:p>
          <a:p>
            <a:r>
              <a:rPr lang="en-IN" dirty="0" smtClean="0"/>
              <a:t>         hadoop fs –ls /user/biadmin/data_set</a:t>
            </a:r>
          </a:p>
          <a:p>
            <a:pPr marL="342900" indent="-342900">
              <a:buAutoNum type="arabicPeriod" startAt="4"/>
            </a:pPr>
            <a:r>
              <a:rPr lang="en-US" dirty="0" smtClean="0"/>
              <a:t>Move data to fs to hdfs</a:t>
            </a:r>
          </a:p>
          <a:p>
            <a:r>
              <a:rPr lang="en-IN" b="1" dirty="0" smtClean="0"/>
              <a:t>  hadoop fs –put /home/biadmin/data_set /user/biadmin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405652"/>
            <a:ext cx="6816435" cy="26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343" y="966651"/>
            <a:ext cx="46590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HBASE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8343" y="1611086"/>
            <a:ext cx="4746171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 to hbase ,</a:t>
            </a:r>
          </a:p>
          <a:p>
            <a:r>
              <a:rPr lang="en-US" dirty="0"/>
              <a:t> </a:t>
            </a:r>
            <a:r>
              <a:rPr lang="en-US" dirty="0" smtClean="0"/>
              <a:t>     cd $HBASE_HOME/bin</a:t>
            </a:r>
          </a:p>
          <a:p>
            <a:r>
              <a:rPr lang="en-US" dirty="0"/>
              <a:t> </a:t>
            </a:r>
            <a:r>
              <a:rPr lang="en-US" dirty="0" smtClean="0"/>
              <a:t>     ./hbase shell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table in hbase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reate 'custmer360_amit</a:t>
            </a:r>
            <a:r>
              <a:rPr lang="en-US" dirty="0"/>
              <a:t>',{NAME=&gt;'demographics'},{NAME=&gt;'savings'},{NAME=&gt;'loan'},{NAME=&gt;'credit'},{NAME=&gt;'deposit'},{NAME=&gt;'credittrxsummary'}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'custmer360.*'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'custmer360_amit'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5" y="696686"/>
            <a:ext cx="7097486" cy="516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343" y="966651"/>
            <a:ext cx="46590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8343" y="1611086"/>
            <a:ext cx="4746171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 to pig,</a:t>
            </a:r>
          </a:p>
          <a:p>
            <a:pPr lvl="1"/>
            <a:r>
              <a:rPr lang="en-US" dirty="0"/>
              <a:t>cd $PIG_HOME/bin</a:t>
            </a:r>
          </a:p>
          <a:p>
            <a:pPr lvl="1"/>
            <a:r>
              <a:rPr lang="en-US" dirty="0"/>
              <a:t>./</a:t>
            </a:r>
            <a:r>
              <a:rPr lang="en-US" dirty="0" smtClean="0"/>
              <a:t>pig</a:t>
            </a:r>
            <a:endParaRPr lang="en-US" dirty="0"/>
          </a:p>
          <a:p>
            <a:pPr lvl="1"/>
            <a:r>
              <a:rPr lang="en-US" dirty="0" smtClean="0"/>
              <a:t>There are diffrent data sets to put in hdfs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Demographics.csv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Creditcard.csv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deposit account.csv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Loanaccount.csv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saving account.csv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Credttrxty.csv</a:t>
            </a:r>
          </a:p>
        </p:txBody>
      </p:sp>
    </p:spTree>
    <p:extLst>
      <p:ext uri="{BB962C8B-B14F-4D97-AF65-F5344CB8AC3E}">
        <p14:creationId xmlns:p14="http://schemas.microsoft.com/office/powerpoint/2010/main" val="28088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343" y="966651"/>
            <a:ext cx="465908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Demographics.csv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8343" y="1611086"/>
            <a:ext cx="4746171" cy="45243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demographics = LOAD '/user/biadmin/data_set/demographics.csv' USING PigStorage(',') as (customerid:chararray,registrationdate:chararray, age:int,gender:chararray,occupation:chararray,income:chararray);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demographics = FOREACH demographics GENERATE customerid,registrationdate,age,gender,occupation,income;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describe demographics;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illustrate demographics;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85" y="113212"/>
            <a:ext cx="6835784" cy="30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110</TotalTime>
  <Words>581</Words>
  <Application>Microsoft Office PowerPoint</Application>
  <PresentationFormat>Widescreen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Vertical Lexicon design template</vt:lpstr>
      <vt:lpstr>Hadoop project</vt:lpstr>
      <vt:lpstr>This technology are used in this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project</dc:title>
  <dc:creator>kumar amit</dc:creator>
  <cp:lastModifiedBy>kumar amit</cp:lastModifiedBy>
  <cp:revision>21</cp:revision>
  <dcterms:created xsi:type="dcterms:W3CDTF">2018-06-04T05:16:58Z</dcterms:created>
  <dcterms:modified xsi:type="dcterms:W3CDTF">2018-06-04T07:07:20Z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