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600" r:id="rId2"/>
    <p:sldId id="681" r:id="rId3"/>
    <p:sldId id="679" r:id="rId4"/>
    <p:sldId id="638" r:id="rId5"/>
    <p:sldId id="669" r:id="rId6"/>
    <p:sldId id="670" r:id="rId7"/>
    <p:sldId id="672" r:id="rId8"/>
    <p:sldId id="678" r:id="rId9"/>
    <p:sldId id="673" r:id="rId10"/>
    <p:sldId id="674" r:id="rId11"/>
    <p:sldId id="677" r:id="rId12"/>
    <p:sldId id="676" r:id="rId13"/>
    <p:sldId id="682" r:id="rId14"/>
    <p:sldId id="668" r:id="rId15"/>
    <p:sldId id="680" r:id="rId16"/>
    <p:sldId id="51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6AF"/>
    <a:srgbClr val="BB8A16"/>
    <a:srgbClr val="2D4B54"/>
    <a:srgbClr val="88492B"/>
    <a:srgbClr val="2C523A"/>
    <a:srgbClr val="F7B20E"/>
    <a:srgbClr val="AE562C"/>
    <a:srgbClr val="2C5967"/>
    <a:srgbClr val="759C6C"/>
    <a:srgbClr val="A58C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62" autoAdjust="0"/>
    <p:restoredTop sz="93372" autoAdjust="0"/>
  </p:normalViewPr>
  <p:slideViewPr>
    <p:cSldViewPr snapToGrid="0">
      <p:cViewPr varScale="1">
        <p:scale>
          <a:sx n="67" d="100"/>
          <a:sy n="67" d="100"/>
        </p:scale>
        <p:origin x="948"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A0F41-407F-40E1-AE09-AE849C030A45}"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0455-6E45-40AF-A903-631C9E898180}" type="slidenum">
              <a:rPr lang="en-US" smtClean="0"/>
              <a:t>‹#›</a:t>
            </a:fld>
            <a:endParaRPr lang="en-US"/>
          </a:p>
        </p:txBody>
      </p:sp>
    </p:spTree>
    <p:extLst>
      <p:ext uri="{BB962C8B-B14F-4D97-AF65-F5344CB8AC3E}">
        <p14:creationId xmlns:p14="http://schemas.microsoft.com/office/powerpoint/2010/main" val="523270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090455-6E45-40AF-A903-631C9E898180}" type="slidenum">
              <a:rPr lang="en-US" smtClean="0"/>
              <a:t>9</a:t>
            </a:fld>
            <a:endParaRPr lang="en-US"/>
          </a:p>
        </p:txBody>
      </p:sp>
    </p:spTree>
    <p:extLst>
      <p:ext uri="{BB962C8B-B14F-4D97-AF65-F5344CB8AC3E}">
        <p14:creationId xmlns:p14="http://schemas.microsoft.com/office/powerpoint/2010/main" val="28960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5"/>
          </p:nvPr>
        </p:nvSpPr>
        <p:spPr/>
        <p:txBody>
          <a:bodyPr/>
          <a:lstStyle/>
          <a:p>
            <a:fld id="{7C090455-6E45-40AF-A903-631C9E898180}" type="slidenum">
              <a:rPr lang="en-US" smtClean="0"/>
              <a:t>12</a:t>
            </a:fld>
            <a:endParaRPr lang="en-US"/>
          </a:p>
        </p:txBody>
      </p:sp>
    </p:spTree>
    <p:extLst>
      <p:ext uri="{BB962C8B-B14F-4D97-AF65-F5344CB8AC3E}">
        <p14:creationId xmlns:p14="http://schemas.microsoft.com/office/powerpoint/2010/main" val="2510576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mailto:mailto:quietperiod_ww_grp@oracle.com" TargetMode="External"/><Relationship Id="rId2" Type="http://schemas.openxmlformats.org/officeDocument/2006/relationships/hyperlink" Target="https://confluence.oraclecorp.com/confluence/display/DemandCenter/Safe+Harbor+Disclosures+for+Presentations" TargetMode="External"/><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9.png"/></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confluence.oraclecorp.com/confluence/display/DemandCenter/Safe+Harbor+Disclosures+for+Presentations" TargetMode="External"/><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mailto:mailto:quietperiod_ww_grp@oracle.com" TargetMode="Externa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8.jpe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0.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0.jpe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0484" y="20917"/>
            <a:ext cx="4331516" cy="2542941"/>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5595"/>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3188"/>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sp>
        <p:nvSpPr>
          <p:cNvPr id="9" name="object 9">
            <a:extLst>
              <a:ext uri="{FF2B5EF4-FFF2-40B4-BE49-F238E27FC236}">
                <a16:creationId xmlns:a16="http://schemas.microsoft.com/office/drawing/2014/main" id="{26349A69-90E3-45DB-BC86-3B7FB26B13E2}"/>
              </a:ext>
            </a:extLst>
          </p:cNvPr>
          <p:cNvSpPr/>
          <p:nvPr/>
        </p:nvSpPr>
        <p:spPr>
          <a:xfrm>
            <a:off x="0" y="0"/>
            <a:ext cx="190482" cy="6857365"/>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968"/>
          </a:p>
        </p:txBody>
      </p:sp>
      <p:pic>
        <p:nvPicPr>
          <p:cNvPr id="13" name="Graphic 12">
            <a:extLst>
              <a:ext uri="{FF2B5EF4-FFF2-40B4-BE49-F238E27FC236}">
                <a16:creationId xmlns:a16="http://schemas.microsoft.com/office/drawing/2014/main" id="{C6EFDAC7-6A31-B147-BAE6-EB7BE25A3B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255654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 Title/Sub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28C366F9-78A6-F740-87C8-B4D59AEB61B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6108521" y="160858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9724"/>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9E807CE-245D-4F0E-ACCB-E3FE7584A0AE}"/>
              </a:ext>
            </a:extLst>
          </p:cNvPr>
          <p:cNvSpPr>
            <a:spLocks noGrp="1"/>
          </p:cNvSpPr>
          <p:nvPr>
            <p:ph type="dt" sz="half" idx="16"/>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D5C87038-F332-48C5-BA1A-25E935076236}"/>
              </a:ext>
            </a:extLst>
          </p:cNvPr>
          <p:cNvSpPr>
            <a:spLocks noGrp="1"/>
          </p:cNvSpPr>
          <p:nvPr>
            <p:ph type="ftr" sz="quarter" idx="17"/>
          </p:nvPr>
        </p:nvSpPr>
        <p:spPr/>
        <p:txBody>
          <a:bodyPr/>
          <a:lstStyle/>
          <a:p>
            <a:endParaRPr lang="en-US"/>
          </a:p>
        </p:txBody>
      </p:sp>
      <p:sp>
        <p:nvSpPr>
          <p:cNvPr id="8" name="Slide Number Placeholder 7">
            <a:extLst>
              <a:ext uri="{FF2B5EF4-FFF2-40B4-BE49-F238E27FC236}">
                <a16:creationId xmlns:a16="http://schemas.microsoft.com/office/drawing/2014/main" id="{40BF160E-FC2C-48A7-921B-3472529A1B06}"/>
              </a:ext>
            </a:extLst>
          </p:cNvPr>
          <p:cNvSpPr>
            <a:spLocks noGrp="1"/>
          </p:cNvSpPr>
          <p:nvPr>
            <p:ph type="sldNum" sz="quarter" idx="18"/>
          </p:nvPr>
        </p:nvSpPr>
        <p:spPr/>
        <p:txBody>
          <a:bodyPr/>
          <a:lstStyle/>
          <a:p>
            <a:fld id="{D8E27165-75E6-42D1-880A-AD600F2EA4C5}" type="slidenum">
              <a:rPr lang="en-US" smtClean="0"/>
              <a:t>‹#›</a:t>
            </a:fld>
            <a:endParaRPr lang="en-US"/>
          </a:p>
        </p:txBody>
      </p:sp>
      <p:pic>
        <p:nvPicPr>
          <p:cNvPr id="11" name="Graphic 10">
            <a:extLst>
              <a:ext uri="{FF2B5EF4-FFF2-40B4-BE49-F238E27FC236}">
                <a16:creationId xmlns:a16="http://schemas.microsoft.com/office/drawing/2014/main" id="{6E12853A-F313-F442-A3DB-C3F454F0D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5" name="Title 4">
            <a:extLst>
              <a:ext uri="{FF2B5EF4-FFF2-40B4-BE49-F238E27FC236}">
                <a16:creationId xmlns:a16="http://schemas.microsoft.com/office/drawing/2014/main" id="{C3662519-4941-4045-9F0E-DBC7AD6CC29F}"/>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450143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ight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3CA75903-C10D-E747-B877-6804D65E8A3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p:nvCxnSpPr>
        <p:spPr>
          <a:xfrm>
            <a:off x="42634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p:nvCxnSpPr>
        <p:spPr>
          <a:xfrm>
            <a:off x="7951511" y="160972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6D56EEFB-7FCA-4C8C-BD9A-59CFF6BBA9AB}"/>
              </a:ext>
            </a:extLst>
          </p:cNvPr>
          <p:cNvSpPr>
            <a:spLocks noGrp="1"/>
          </p:cNvSpPr>
          <p:nvPr>
            <p:ph type="dt" sz="half" idx="17"/>
          </p:nvPr>
        </p:nvSpPr>
        <p:spPr/>
        <p:txBody>
          <a:bodyPr/>
          <a:lstStyle/>
          <a:p>
            <a:fld id="{18863356-9AC5-4E56-A0B1-DB154C3212E5}" type="datetimeFigureOut">
              <a:rPr lang="en-US" smtClean="0"/>
              <a:t>3/7/2022</a:t>
            </a:fld>
            <a:endParaRPr lang="en-US"/>
          </a:p>
        </p:txBody>
      </p:sp>
      <p:sp>
        <p:nvSpPr>
          <p:cNvPr id="3" name="Footer Placeholder 2">
            <a:extLst>
              <a:ext uri="{FF2B5EF4-FFF2-40B4-BE49-F238E27FC236}">
                <a16:creationId xmlns:a16="http://schemas.microsoft.com/office/drawing/2014/main" id="{DA095ECF-3404-41BC-B49D-2616D73127C4}"/>
              </a:ext>
            </a:extLst>
          </p:cNvPr>
          <p:cNvSpPr>
            <a:spLocks noGrp="1"/>
          </p:cNvSpPr>
          <p:nvPr>
            <p:ph type="ftr" sz="quarter" idx="18"/>
          </p:nvPr>
        </p:nvSpPr>
        <p:spPr/>
        <p:txBody>
          <a:bodyPr/>
          <a:lstStyle/>
          <a:p>
            <a:endParaRPr lang="en-US"/>
          </a:p>
        </p:txBody>
      </p:sp>
      <p:sp>
        <p:nvSpPr>
          <p:cNvPr id="7" name="Slide Number Placeholder 6">
            <a:extLst>
              <a:ext uri="{FF2B5EF4-FFF2-40B4-BE49-F238E27FC236}">
                <a16:creationId xmlns:a16="http://schemas.microsoft.com/office/drawing/2014/main" id="{54F9C599-3545-4260-BC77-88BD7619A101}"/>
              </a:ext>
            </a:extLst>
          </p:cNvPr>
          <p:cNvSpPr>
            <a:spLocks noGrp="1"/>
          </p:cNvSpPr>
          <p:nvPr>
            <p:ph type="sldNum" sz="quarter" idx="19"/>
          </p:nvPr>
        </p:nvSpPr>
        <p:spPr/>
        <p:txBody>
          <a:bodyPr/>
          <a:lstStyle/>
          <a:p>
            <a:fld id="{D8E27165-75E6-42D1-880A-AD600F2EA4C5}" type="slidenum">
              <a:rPr lang="en-US" smtClean="0"/>
              <a:t>‹#›</a:t>
            </a:fld>
            <a:endParaRPr lang="en-US"/>
          </a:p>
        </p:txBody>
      </p:sp>
      <p:pic>
        <p:nvPicPr>
          <p:cNvPr id="14" name="Graphic 13">
            <a:extLst>
              <a:ext uri="{FF2B5EF4-FFF2-40B4-BE49-F238E27FC236}">
                <a16:creationId xmlns:a16="http://schemas.microsoft.com/office/drawing/2014/main" id="{983CFEE9-434F-1241-A444-3FBC2996E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5" name="Title 4">
            <a:extLst>
              <a:ext uri="{FF2B5EF4-FFF2-40B4-BE49-F238E27FC236}">
                <a16:creationId xmlns:a16="http://schemas.microsoft.com/office/drawing/2014/main" id="{3D2FFF47-983C-4CE2-9048-1317EB4F32CB}"/>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995408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rk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DCCF0BD7-85D3-194F-9793-E38DD2B8F75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p:nvCxnSpPr>
        <p:spPr>
          <a:xfrm>
            <a:off x="4263415" y="161033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p:nvCxnSpPr>
        <p:spPr>
          <a:xfrm>
            <a:off x="7951511" y="161033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933D1004-DEA1-4BAF-97C2-F49A471F4E4F}"/>
              </a:ext>
            </a:extLst>
          </p:cNvPr>
          <p:cNvSpPr>
            <a:spLocks noGrp="1"/>
          </p:cNvSpPr>
          <p:nvPr>
            <p:ph type="dt" sz="half" idx="17"/>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88C7C943-7B6D-4881-926B-CD58E0F2AC11}"/>
              </a:ext>
            </a:extLst>
          </p:cNvPr>
          <p:cNvSpPr>
            <a:spLocks noGrp="1"/>
          </p:cNvSpPr>
          <p:nvPr>
            <p:ph type="ftr" sz="quarter" idx="18"/>
          </p:nvPr>
        </p:nvSpPr>
        <p:spPr/>
        <p:txBody>
          <a:bodyPr/>
          <a:lstStyle/>
          <a:p>
            <a:endParaRPr lang="en-US"/>
          </a:p>
        </p:txBody>
      </p:sp>
      <p:sp>
        <p:nvSpPr>
          <p:cNvPr id="7" name="Slide Number Placeholder 6">
            <a:extLst>
              <a:ext uri="{FF2B5EF4-FFF2-40B4-BE49-F238E27FC236}">
                <a16:creationId xmlns:a16="http://schemas.microsoft.com/office/drawing/2014/main" id="{A6963952-CC43-4F63-8DDF-47B0F4512883}"/>
              </a:ext>
            </a:extLst>
          </p:cNvPr>
          <p:cNvSpPr>
            <a:spLocks noGrp="1"/>
          </p:cNvSpPr>
          <p:nvPr>
            <p:ph type="sldNum" sz="quarter" idx="19"/>
          </p:nvPr>
        </p:nvSpPr>
        <p:spPr/>
        <p:txBody>
          <a:bodyPr/>
          <a:lstStyle/>
          <a:p>
            <a:fld id="{D8E27165-75E6-42D1-880A-AD600F2EA4C5}" type="slidenum">
              <a:rPr lang="en-US" smtClean="0"/>
              <a:t>‹#›</a:t>
            </a:fld>
            <a:endParaRPr lang="en-US"/>
          </a:p>
        </p:txBody>
      </p:sp>
      <p:pic>
        <p:nvPicPr>
          <p:cNvPr id="15" name="Graphic 14">
            <a:extLst>
              <a:ext uri="{FF2B5EF4-FFF2-40B4-BE49-F238E27FC236}">
                <a16:creationId xmlns:a16="http://schemas.microsoft.com/office/drawing/2014/main" id="{FE24CF2D-0F69-5841-BDD5-080C8B83AE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3" name="Title 2">
            <a:extLst>
              <a:ext uri="{FF2B5EF4-FFF2-40B4-BE49-F238E27FC236}">
                <a16:creationId xmlns:a16="http://schemas.microsoft.com/office/drawing/2014/main" id="{8150D675-D1C2-4EC5-AC43-361941EAF0BF}"/>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5303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ight - Title/Subtitle 3 Column">
    <p:spTree>
      <p:nvGrpSpPr>
        <p:cNvPr id="1" name=""/>
        <p:cNvGrpSpPr/>
        <p:nvPr/>
      </p:nvGrpSpPr>
      <p:grpSpPr>
        <a:xfrm>
          <a:off x="0" y="0"/>
          <a:ext cx="0" cy="0"/>
          <a:chOff x="0" y="0"/>
          <a:chExt cx="0" cy="0"/>
        </a:xfrm>
      </p:grpSpPr>
      <p:pic>
        <p:nvPicPr>
          <p:cNvPr id="13" name="Cloud">
            <a:extLst>
              <a:ext uri="{FF2B5EF4-FFF2-40B4-BE49-F238E27FC236}">
                <a16:creationId xmlns:a16="http://schemas.microsoft.com/office/drawing/2014/main" id="{D922B281-CE8B-4E47-889A-38B9D11BA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4261915"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4"/>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p:nvCxnSpPr>
        <p:spPr>
          <a:xfrm>
            <a:off x="7951236"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4"/>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AD3E0A-0143-42FC-B8B6-EBC1FF990000}"/>
              </a:ext>
            </a:extLst>
          </p:cNvPr>
          <p:cNvSpPr>
            <a:spLocks noGrp="1"/>
          </p:cNvSpPr>
          <p:nvPr>
            <p:ph type="dt" sz="half" idx="17"/>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7D46B54D-91F2-4210-9BEA-3B59824207D9}"/>
              </a:ext>
            </a:extLst>
          </p:cNvPr>
          <p:cNvSpPr>
            <a:spLocks noGrp="1"/>
          </p:cNvSpPr>
          <p:nvPr>
            <p:ph type="ftr" sz="quarter" idx="18"/>
          </p:nvPr>
        </p:nvSpPr>
        <p:spPr/>
        <p:txBody>
          <a:bodyPr/>
          <a:lstStyle/>
          <a:p>
            <a:endParaRPr lang="en-US"/>
          </a:p>
        </p:txBody>
      </p:sp>
      <p:sp>
        <p:nvSpPr>
          <p:cNvPr id="8" name="Slide Number Placeholder 7">
            <a:extLst>
              <a:ext uri="{FF2B5EF4-FFF2-40B4-BE49-F238E27FC236}">
                <a16:creationId xmlns:a16="http://schemas.microsoft.com/office/drawing/2014/main" id="{F0900B02-4438-4597-85D3-D93A97B15462}"/>
              </a:ext>
            </a:extLst>
          </p:cNvPr>
          <p:cNvSpPr>
            <a:spLocks noGrp="1"/>
          </p:cNvSpPr>
          <p:nvPr>
            <p:ph type="sldNum" sz="quarter" idx="19"/>
          </p:nvPr>
        </p:nvSpPr>
        <p:spPr/>
        <p:txBody>
          <a:bodyPr/>
          <a:lstStyle/>
          <a:p>
            <a:fld id="{D8E27165-75E6-42D1-880A-AD600F2EA4C5}" type="slidenum">
              <a:rPr lang="en-US" smtClean="0"/>
              <a:t>‹#›</a:t>
            </a:fld>
            <a:endParaRPr lang="en-US"/>
          </a:p>
        </p:txBody>
      </p:sp>
      <p:pic>
        <p:nvPicPr>
          <p:cNvPr id="14" name="Graphic 13">
            <a:extLst>
              <a:ext uri="{FF2B5EF4-FFF2-40B4-BE49-F238E27FC236}">
                <a16:creationId xmlns:a16="http://schemas.microsoft.com/office/drawing/2014/main" id="{D38A09FA-264B-744C-82F9-5168FF8254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2" name="Title 1">
            <a:extLst>
              <a:ext uri="{FF2B5EF4-FFF2-40B4-BE49-F238E27FC236}">
                <a16:creationId xmlns:a16="http://schemas.microsoft.com/office/drawing/2014/main" id="{C226210A-4112-4730-8F81-3CAE5C391FDB}"/>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34059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ark - Title/Subtitle 3 Column">
    <p:bg>
      <p:bgRef idx="1001">
        <a:schemeClr val="bg1"/>
      </p:bgRef>
    </p:bg>
    <p:spTree>
      <p:nvGrpSpPr>
        <p:cNvPr id="1" name=""/>
        <p:cNvGrpSpPr/>
        <p:nvPr/>
      </p:nvGrpSpPr>
      <p:grpSpPr>
        <a:xfrm>
          <a:off x="0" y="0"/>
          <a:ext cx="0" cy="0"/>
          <a:chOff x="0" y="0"/>
          <a:chExt cx="0" cy="0"/>
        </a:xfrm>
      </p:grpSpPr>
      <p:pic>
        <p:nvPicPr>
          <p:cNvPr id="13" name="Cloud">
            <a:extLst>
              <a:ext uri="{FF2B5EF4-FFF2-40B4-BE49-F238E27FC236}">
                <a16:creationId xmlns:a16="http://schemas.microsoft.com/office/drawing/2014/main" id="{B017591D-9CE6-7446-94B7-8CEEEAF691E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6"/>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42619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6"/>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p:nvCxnSpPr>
        <p:spPr>
          <a:xfrm>
            <a:off x="7951236"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6"/>
            <a:ext cx="330098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77E4DB8-9644-4581-BEED-809BCD3EA9C1}"/>
              </a:ext>
            </a:extLst>
          </p:cNvPr>
          <p:cNvSpPr>
            <a:spLocks noGrp="1"/>
          </p:cNvSpPr>
          <p:nvPr>
            <p:ph type="dt" sz="half" idx="17"/>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FF0DBBB3-F562-4D09-B7E5-45C9C98CE1B5}"/>
              </a:ext>
            </a:extLst>
          </p:cNvPr>
          <p:cNvSpPr>
            <a:spLocks noGrp="1"/>
          </p:cNvSpPr>
          <p:nvPr>
            <p:ph type="ftr" sz="quarter" idx="18"/>
          </p:nvPr>
        </p:nvSpPr>
        <p:spPr/>
        <p:txBody>
          <a:bodyPr/>
          <a:lstStyle/>
          <a:p>
            <a:endParaRPr lang="en-US"/>
          </a:p>
        </p:txBody>
      </p:sp>
      <p:sp>
        <p:nvSpPr>
          <p:cNvPr id="8" name="Slide Number Placeholder 7">
            <a:extLst>
              <a:ext uri="{FF2B5EF4-FFF2-40B4-BE49-F238E27FC236}">
                <a16:creationId xmlns:a16="http://schemas.microsoft.com/office/drawing/2014/main" id="{8FC14E1F-DA7F-492C-AFEB-BC17569A9002}"/>
              </a:ext>
            </a:extLst>
          </p:cNvPr>
          <p:cNvSpPr>
            <a:spLocks noGrp="1"/>
          </p:cNvSpPr>
          <p:nvPr>
            <p:ph type="sldNum" sz="quarter" idx="19"/>
          </p:nvPr>
        </p:nvSpPr>
        <p:spPr/>
        <p:txBody>
          <a:bodyPr/>
          <a:lstStyle/>
          <a:p>
            <a:fld id="{D8E27165-75E6-42D1-880A-AD600F2EA4C5}" type="slidenum">
              <a:rPr lang="en-US" smtClean="0"/>
              <a:t>‹#›</a:t>
            </a:fld>
            <a:endParaRPr lang="en-US"/>
          </a:p>
        </p:txBody>
      </p:sp>
      <p:pic>
        <p:nvPicPr>
          <p:cNvPr id="14" name="Graphic 13">
            <a:extLst>
              <a:ext uri="{FF2B5EF4-FFF2-40B4-BE49-F238E27FC236}">
                <a16:creationId xmlns:a16="http://schemas.microsoft.com/office/drawing/2014/main" id="{393BF6BA-3897-2E42-82EF-A40641F3EA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2" name="Title 1">
            <a:extLst>
              <a:ext uri="{FF2B5EF4-FFF2-40B4-BE49-F238E27FC236}">
                <a16:creationId xmlns:a16="http://schemas.microsoft.com/office/drawing/2014/main" id="{6E60902A-4CDA-482D-90DF-ECACF1930986}"/>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429402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ight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03EA880-91CB-2F4A-BC00-A935385135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589524"/>
            <a:ext cx="2478024" cy="452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p:nvCxnSpPr>
        <p:spPr>
          <a:xfrm>
            <a:off x="3374450" y="1590159"/>
            <a:ext cx="0" cy="4525997"/>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589524"/>
            <a:ext cx="2478024" cy="452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p:nvCxnSpPr>
        <p:spPr>
          <a:xfrm>
            <a:off x="6107576"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589524"/>
            <a:ext cx="2478024" cy="452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p:nvCxnSpPr>
        <p:spPr>
          <a:xfrm>
            <a:off x="8840702"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589524"/>
            <a:ext cx="2478024" cy="452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1A131A1D-D1FF-4A37-8531-B67D54ED466D}"/>
              </a:ext>
            </a:extLst>
          </p:cNvPr>
          <p:cNvSpPr>
            <a:spLocks noGrp="1"/>
          </p:cNvSpPr>
          <p:nvPr>
            <p:ph type="dt" sz="half" idx="18"/>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C8EC9026-CA1C-465B-ADD5-AE1F9B7A0775}"/>
              </a:ext>
            </a:extLst>
          </p:cNvPr>
          <p:cNvSpPr>
            <a:spLocks noGrp="1"/>
          </p:cNvSpPr>
          <p:nvPr>
            <p:ph type="ftr" sz="quarter" idx="19"/>
          </p:nvPr>
        </p:nvSpPr>
        <p:spPr/>
        <p:txBody>
          <a:bodyPr/>
          <a:lstStyle/>
          <a:p>
            <a:endParaRPr lang="en-US"/>
          </a:p>
        </p:txBody>
      </p:sp>
      <p:sp>
        <p:nvSpPr>
          <p:cNvPr id="7" name="Slide Number Placeholder 6">
            <a:extLst>
              <a:ext uri="{FF2B5EF4-FFF2-40B4-BE49-F238E27FC236}">
                <a16:creationId xmlns:a16="http://schemas.microsoft.com/office/drawing/2014/main" id="{13064CFB-254B-4876-8556-026D173672E6}"/>
              </a:ext>
            </a:extLst>
          </p:cNvPr>
          <p:cNvSpPr>
            <a:spLocks noGrp="1"/>
          </p:cNvSpPr>
          <p:nvPr>
            <p:ph type="sldNum" sz="quarter" idx="20"/>
          </p:nvPr>
        </p:nvSpPr>
        <p:spPr/>
        <p:txBody>
          <a:bodyPr/>
          <a:lstStyle/>
          <a:p>
            <a:fld id="{D8E27165-75E6-42D1-880A-AD600F2EA4C5}" type="slidenum">
              <a:rPr lang="en-US" smtClean="0"/>
              <a:t>‹#›</a:t>
            </a:fld>
            <a:endParaRPr lang="en-US"/>
          </a:p>
        </p:txBody>
      </p:sp>
      <p:pic>
        <p:nvPicPr>
          <p:cNvPr id="14" name="Graphic 13">
            <a:extLst>
              <a:ext uri="{FF2B5EF4-FFF2-40B4-BE49-F238E27FC236}">
                <a16:creationId xmlns:a16="http://schemas.microsoft.com/office/drawing/2014/main" id="{C5ECDAE8-B158-BC43-BA4F-4455A51F7B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3" name="Title 2">
            <a:extLst>
              <a:ext uri="{FF2B5EF4-FFF2-40B4-BE49-F238E27FC236}">
                <a16:creationId xmlns:a16="http://schemas.microsoft.com/office/drawing/2014/main" id="{E665C0AC-7132-4356-88D4-79E4A49B2CE4}"/>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6858430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ark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6D31D0E4-AF4F-A542-A6E3-8EBAA9F1BC6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p:nvCxnSpPr>
        <p:spPr>
          <a:xfrm>
            <a:off x="3374450" y="1609209"/>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608575"/>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p:nvCxnSpPr>
        <p:spPr>
          <a:xfrm>
            <a:off x="6107576" y="1609209"/>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608575"/>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p:nvCxnSpPr>
        <p:spPr>
          <a:xfrm>
            <a:off x="8840702" y="1609209"/>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608575"/>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2F26386-047A-407D-BEE4-BF9BC2C4C09F}"/>
              </a:ext>
            </a:extLst>
          </p:cNvPr>
          <p:cNvSpPr>
            <a:spLocks noGrp="1"/>
          </p:cNvSpPr>
          <p:nvPr>
            <p:ph type="dt" sz="half" idx="18"/>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D15A8344-82CB-496F-8690-72CF339725D6}"/>
              </a:ext>
            </a:extLst>
          </p:cNvPr>
          <p:cNvSpPr>
            <a:spLocks noGrp="1"/>
          </p:cNvSpPr>
          <p:nvPr>
            <p:ph type="ftr" sz="quarter" idx="19"/>
          </p:nvPr>
        </p:nvSpPr>
        <p:spPr/>
        <p:txBody>
          <a:bodyPr/>
          <a:lstStyle/>
          <a:p>
            <a:endParaRPr lang="en-US"/>
          </a:p>
        </p:txBody>
      </p:sp>
      <p:sp>
        <p:nvSpPr>
          <p:cNvPr id="7" name="Slide Number Placeholder 6">
            <a:extLst>
              <a:ext uri="{FF2B5EF4-FFF2-40B4-BE49-F238E27FC236}">
                <a16:creationId xmlns:a16="http://schemas.microsoft.com/office/drawing/2014/main" id="{856EBA4F-FCB4-4B89-BEA0-1B33D86D6DE8}"/>
              </a:ext>
            </a:extLst>
          </p:cNvPr>
          <p:cNvSpPr>
            <a:spLocks noGrp="1"/>
          </p:cNvSpPr>
          <p:nvPr>
            <p:ph type="sldNum" sz="quarter" idx="20"/>
          </p:nvPr>
        </p:nvSpPr>
        <p:spPr/>
        <p:txBody>
          <a:bodyPr/>
          <a:lstStyle/>
          <a:p>
            <a:fld id="{D8E27165-75E6-42D1-880A-AD600F2EA4C5}" type="slidenum">
              <a:rPr lang="en-US" smtClean="0"/>
              <a:t>‹#›</a:t>
            </a:fld>
            <a:endParaRPr lang="en-US"/>
          </a:p>
        </p:txBody>
      </p:sp>
      <p:pic>
        <p:nvPicPr>
          <p:cNvPr id="16" name="Graphic 15">
            <a:extLst>
              <a:ext uri="{FF2B5EF4-FFF2-40B4-BE49-F238E27FC236}">
                <a16:creationId xmlns:a16="http://schemas.microsoft.com/office/drawing/2014/main" id="{EEED422A-3E44-7549-B36B-4477B56687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3" name="Title 2">
            <a:extLst>
              <a:ext uri="{FF2B5EF4-FFF2-40B4-BE49-F238E27FC236}">
                <a16:creationId xmlns:a16="http://schemas.microsoft.com/office/drawing/2014/main" id="{2AA814CE-3331-469B-8BE8-853F42A03463}"/>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0955405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ight - Title/Subtitle 4 Column">
    <p:spTree>
      <p:nvGrpSpPr>
        <p:cNvPr id="1" name=""/>
        <p:cNvGrpSpPr/>
        <p:nvPr/>
      </p:nvGrpSpPr>
      <p:grpSpPr>
        <a:xfrm>
          <a:off x="0" y="0"/>
          <a:ext cx="0" cy="0"/>
          <a:chOff x="0" y="0"/>
          <a:chExt cx="0" cy="0"/>
        </a:xfrm>
      </p:grpSpPr>
      <p:pic>
        <p:nvPicPr>
          <p:cNvPr id="17" name="Cloud">
            <a:extLst>
              <a:ext uri="{FF2B5EF4-FFF2-40B4-BE49-F238E27FC236}">
                <a16:creationId xmlns:a16="http://schemas.microsoft.com/office/drawing/2014/main" id="{DE68A64E-9177-1E41-B02B-9C94A30A031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5"/>
            <a:ext cx="2478024" cy="450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3373924"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5"/>
            <a:ext cx="2478024" cy="450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p:nvCxnSpPr>
        <p:spPr>
          <a:xfrm>
            <a:off x="6110222"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5"/>
            <a:ext cx="2478024" cy="450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p:nvCxnSpPr>
        <p:spPr>
          <a:xfrm>
            <a:off x="8846520"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5"/>
            <a:ext cx="2478024" cy="450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2388CBD-B05C-4885-A081-172C87DCAD84}"/>
              </a:ext>
            </a:extLst>
          </p:cNvPr>
          <p:cNvSpPr>
            <a:spLocks noGrp="1"/>
          </p:cNvSpPr>
          <p:nvPr>
            <p:ph type="dt" sz="half" idx="18"/>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3CE56F53-8C5C-4F85-9969-353868B64B25}"/>
              </a:ext>
            </a:extLst>
          </p:cNvPr>
          <p:cNvSpPr>
            <a:spLocks noGrp="1"/>
          </p:cNvSpPr>
          <p:nvPr>
            <p:ph type="ftr" sz="quarter" idx="19"/>
          </p:nvPr>
        </p:nvSpPr>
        <p:spPr/>
        <p:txBody>
          <a:bodyPr/>
          <a:lstStyle/>
          <a:p>
            <a:endParaRPr lang="en-US"/>
          </a:p>
        </p:txBody>
      </p:sp>
      <p:sp>
        <p:nvSpPr>
          <p:cNvPr id="8" name="Slide Number Placeholder 7">
            <a:extLst>
              <a:ext uri="{FF2B5EF4-FFF2-40B4-BE49-F238E27FC236}">
                <a16:creationId xmlns:a16="http://schemas.microsoft.com/office/drawing/2014/main" id="{589360B9-A253-468B-B3D3-70CC43B07468}"/>
              </a:ext>
            </a:extLst>
          </p:cNvPr>
          <p:cNvSpPr>
            <a:spLocks noGrp="1"/>
          </p:cNvSpPr>
          <p:nvPr>
            <p:ph type="sldNum" sz="quarter" idx="20"/>
          </p:nvPr>
        </p:nvSpPr>
        <p:spPr/>
        <p:txBody>
          <a:bodyPr/>
          <a:lstStyle/>
          <a:p>
            <a:fld id="{D8E27165-75E6-42D1-880A-AD600F2EA4C5}" type="slidenum">
              <a:rPr lang="en-US" smtClean="0"/>
              <a:t>‹#›</a:t>
            </a:fld>
            <a:endParaRPr lang="en-US"/>
          </a:p>
        </p:txBody>
      </p:sp>
      <p:pic>
        <p:nvPicPr>
          <p:cNvPr id="16" name="Graphic 15">
            <a:extLst>
              <a:ext uri="{FF2B5EF4-FFF2-40B4-BE49-F238E27FC236}">
                <a16:creationId xmlns:a16="http://schemas.microsoft.com/office/drawing/2014/main" id="{E5E48E66-7544-EF4D-B452-3945462C18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5" name="Title 4">
            <a:extLst>
              <a:ext uri="{FF2B5EF4-FFF2-40B4-BE49-F238E27FC236}">
                <a16:creationId xmlns:a16="http://schemas.microsoft.com/office/drawing/2014/main" id="{72191157-EC2D-4417-9959-2EA7D1DAFF57}"/>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51747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ark - Title/Subtitle 4 Column">
    <p:bg>
      <p:bgRef idx="1001">
        <a:schemeClr val="bg1"/>
      </p:bgRef>
    </p:bg>
    <p:spTree>
      <p:nvGrpSpPr>
        <p:cNvPr id="1" name=""/>
        <p:cNvGrpSpPr/>
        <p:nvPr/>
      </p:nvGrpSpPr>
      <p:grpSpPr>
        <a:xfrm>
          <a:off x="0" y="0"/>
          <a:ext cx="0" cy="0"/>
          <a:chOff x="0" y="0"/>
          <a:chExt cx="0" cy="0"/>
        </a:xfrm>
      </p:grpSpPr>
      <p:pic>
        <p:nvPicPr>
          <p:cNvPr id="17" name="Cloud">
            <a:extLst>
              <a:ext uri="{FF2B5EF4-FFF2-40B4-BE49-F238E27FC236}">
                <a16:creationId xmlns:a16="http://schemas.microsoft.com/office/drawing/2014/main" id="{6F66DACA-117A-D443-A12C-B547719EC02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6"/>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3373924"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6"/>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p:nvCxnSpPr>
        <p:spPr>
          <a:xfrm>
            <a:off x="6110222"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6"/>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p:nvCxnSpPr>
        <p:spPr>
          <a:xfrm>
            <a:off x="8846520"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6"/>
            <a:ext cx="247802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E422C40-A387-420C-B07A-9F6BE08313A1}"/>
              </a:ext>
            </a:extLst>
          </p:cNvPr>
          <p:cNvSpPr>
            <a:spLocks noGrp="1"/>
          </p:cNvSpPr>
          <p:nvPr>
            <p:ph type="dt" sz="half" idx="18"/>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7550E71C-CB99-4BD4-8252-ED7D062329F5}"/>
              </a:ext>
            </a:extLst>
          </p:cNvPr>
          <p:cNvSpPr>
            <a:spLocks noGrp="1"/>
          </p:cNvSpPr>
          <p:nvPr>
            <p:ph type="ftr" sz="quarter" idx="19"/>
          </p:nvPr>
        </p:nvSpPr>
        <p:spPr/>
        <p:txBody>
          <a:bodyPr/>
          <a:lstStyle/>
          <a:p>
            <a:endParaRPr lang="en-US"/>
          </a:p>
        </p:txBody>
      </p:sp>
      <p:sp>
        <p:nvSpPr>
          <p:cNvPr id="8" name="Slide Number Placeholder 7">
            <a:extLst>
              <a:ext uri="{FF2B5EF4-FFF2-40B4-BE49-F238E27FC236}">
                <a16:creationId xmlns:a16="http://schemas.microsoft.com/office/drawing/2014/main" id="{FD33CF2B-9E35-4547-8232-5DE4CC57C302}"/>
              </a:ext>
            </a:extLst>
          </p:cNvPr>
          <p:cNvSpPr>
            <a:spLocks noGrp="1"/>
          </p:cNvSpPr>
          <p:nvPr>
            <p:ph type="sldNum" sz="quarter" idx="20"/>
          </p:nvPr>
        </p:nvSpPr>
        <p:spPr/>
        <p:txBody>
          <a:bodyPr/>
          <a:lstStyle/>
          <a:p>
            <a:fld id="{D8E27165-75E6-42D1-880A-AD600F2EA4C5}" type="slidenum">
              <a:rPr lang="en-US" smtClean="0"/>
              <a:t>‹#›</a:t>
            </a:fld>
            <a:endParaRPr lang="en-US"/>
          </a:p>
        </p:txBody>
      </p:sp>
      <p:pic>
        <p:nvPicPr>
          <p:cNvPr id="16" name="Graphic 15">
            <a:extLst>
              <a:ext uri="{FF2B5EF4-FFF2-40B4-BE49-F238E27FC236}">
                <a16:creationId xmlns:a16="http://schemas.microsoft.com/office/drawing/2014/main" id="{3D7E5892-92E8-D24A-BB02-551A15E2C3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5" name="Title 4">
            <a:extLst>
              <a:ext uri="{FF2B5EF4-FFF2-40B4-BE49-F238E27FC236}">
                <a16:creationId xmlns:a16="http://schemas.microsoft.com/office/drawing/2014/main" id="{1467A894-8EF4-484B-BF49-DF2E9F970DE5}"/>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2156030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ght - Title Quad Infographic">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646CDE3-61DE-5F4A-A6EA-E5FECEFF07E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28BE0263-5FD6-4DE6-B9D0-79EF81804AF3}"/>
              </a:ext>
            </a:extLst>
          </p:cNvPr>
          <p:cNvSpPr>
            <a:spLocks noGrp="1"/>
          </p:cNvSpPr>
          <p:nvPr>
            <p:ph type="dt" sz="half" idx="27"/>
          </p:nvPr>
        </p:nvSpPr>
        <p:spPr/>
        <p:txBody>
          <a:bodyPr/>
          <a:lstStyle/>
          <a:p>
            <a:fld id="{18863356-9AC5-4E56-A0B1-DB154C3212E5}" type="datetimeFigureOut">
              <a:rPr lang="en-US" smtClean="0"/>
              <a:t>3/7/2022</a:t>
            </a:fld>
            <a:endParaRPr lang="en-US"/>
          </a:p>
        </p:txBody>
      </p:sp>
      <p:sp>
        <p:nvSpPr>
          <p:cNvPr id="3" name="Footer Placeholder 2">
            <a:extLst>
              <a:ext uri="{FF2B5EF4-FFF2-40B4-BE49-F238E27FC236}">
                <a16:creationId xmlns:a16="http://schemas.microsoft.com/office/drawing/2014/main" id="{FC6C050F-728D-4BEF-B207-F42452F3527D}"/>
              </a:ext>
            </a:extLst>
          </p:cNvPr>
          <p:cNvSpPr>
            <a:spLocks noGrp="1"/>
          </p:cNvSpPr>
          <p:nvPr>
            <p:ph type="ftr" sz="quarter" idx="28"/>
          </p:nvPr>
        </p:nvSpPr>
        <p:spPr/>
        <p:txBody>
          <a:bodyPr/>
          <a:lstStyle/>
          <a:p>
            <a:endParaRPr lang="en-US"/>
          </a:p>
        </p:txBody>
      </p:sp>
      <p:sp>
        <p:nvSpPr>
          <p:cNvPr id="6" name="Slide Number Placeholder 5">
            <a:extLst>
              <a:ext uri="{FF2B5EF4-FFF2-40B4-BE49-F238E27FC236}">
                <a16:creationId xmlns:a16="http://schemas.microsoft.com/office/drawing/2014/main" id="{BD446726-6BED-4C16-B2F2-97FDB0765DB8}"/>
              </a:ext>
            </a:extLst>
          </p:cNvPr>
          <p:cNvSpPr>
            <a:spLocks noGrp="1"/>
          </p:cNvSpPr>
          <p:nvPr>
            <p:ph type="sldNum" sz="quarter" idx="29"/>
          </p:nvPr>
        </p:nvSpPr>
        <p:spPr/>
        <p:txBody>
          <a:bodyPr/>
          <a:lstStyle/>
          <a:p>
            <a:fld id="{D8E27165-75E6-42D1-880A-AD600F2EA4C5}" type="slidenum">
              <a:rPr lang="en-US" smtClean="0"/>
              <a:t>‹#›</a:t>
            </a:fld>
            <a:endParaRPr lang="en-US"/>
          </a:p>
        </p:txBody>
      </p:sp>
      <p:pic>
        <p:nvPicPr>
          <p:cNvPr id="16" name="Graphic 15">
            <a:extLst>
              <a:ext uri="{FF2B5EF4-FFF2-40B4-BE49-F238E27FC236}">
                <a16:creationId xmlns:a16="http://schemas.microsoft.com/office/drawing/2014/main" id="{5B6B07E5-AB1E-8442-B100-F5C11F57F9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5" name="Title 4">
            <a:extLst>
              <a:ext uri="{FF2B5EF4-FFF2-40B4-BE49-F238E27FC236}">
                <a16:creationId xmlns:a16="http://schemas.microsoft.com/office/drawing/2014/main" id="{E3EED3DC-3691-46BD-9B48-E2C270C741F9}"/>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316473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invGray">
          <a:xfrm>
            <a:off x="7862753" y="25409"/>
            <a:ext cx="4326976"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sp>
        <p:nvSpPr>
          <p:cNvPr id="9" name="object 9">
            <a:extLst>
              <a:ext uri="{FF2B5EF4-FFF2-40B4-BE49-F238E27FC236}">
                <a16:creationId xmlns:a16="http://schemas.microsoft.com/office/drawing/2014/main" id="{3F245C91-10B8-42A5-9343-B8007DFEA4E7}"/>
              </a:ext>
            </a:extLst>
          </p:cNvPr>
          <p:cNvSpPr/>
          <p:nvPr/>
        </p:nvSpPr>
        <p:spPr>
          <a:xfrm>
            <a:off x="0" y="0"/>
            <a:ext cx="190482" cy="6857365"/>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968"/>
          </a:p>
        </p:txBody>
      </p:sp>
      <p:pic>
        <p:nvPicPr>
          <p:cNvPr id="12" name="Graphic 11">
            <a:extLst>
              <a:ext uri="{FF2B5EF4-FFF2-40B4-BE49-F238E27FC236}">
                <a16:creationId xmlns:a16="http://schemas.microsoft.com/office/drawing/2014/main" id="{38884ED5-894F-C745-8B22-85CFA61576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3668724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ark - Title Quad Infographic">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307F0167-116B-4B46-AC07-0CF33541BDB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EC3EB1D7-DB39-4B87-83A2-C41A68F7435E}"/>
              </a:ext>
            </a:extLst>
          </p:cNvPr>
          <p:cNvSpPr>
            <a:spLocks noGrp="1"/>
          </p:cNvSpPr>
          <p:nvPr>
            <p:ph type="dt" sz="half" idx="27"/>
          </p:nvPr>
        </p:nvSpPr>
        <p:spPr/>
        <p:txBody>
          <a:bodyPr/>
          <a:lstStyle/>
          <a:p>
            <a:fld id="{18863356-9AC5-4E56-A0B1-DB154C3212E5}" type="datetimeFigureOut">
              <a:rPr lang="en-US" smtClean="0"/>
              <a:t>3/7/2022</a:t>
            </a:fld>
            <a:endParaRPr lang="en-US"/>
          </a:p>
        </p:txBody>
      </p:sp>
      <p:sp>
        <p:nvSpPr>
          <p:cNvPr id="3" name="Footer Placeholder 2">
            <a:extLst>
              <a:ext uri="{FF2B5EF4-FFF2-40B4-BE49-F238E27FC236}">
                <a16:creationId xmlns:a16="http://schemas.microsoft.com/office/drawing/2014/main" id="{ABD1DB1E-E699-4B1A-BFD3-5F9D0BCDB864}"/>
              </a:ext>
            </a:extLst>
          </p:cNvPr>
          <p:cNvSpPr>
            <a:spLocks noGrp="1"/>
          </p:cNvSpPr>
          <p:nvPr>
            <p:ph type="ftr" sz="quarter" idx="28"/>
          </p:nvPr>
        </p:nvSpPr>
        <p:spPr/>
        <p:txBody>
          <a:bodyPr/>
          <a:lstStyle/>
          <a:p>
            <a:endParaRPr lang="en-US"/>
          </a:p>
        </p:txBody>
      </p:sp>
      <p:sp>
        <p:nvSpPr>
          <p:cNvPr id="6" name="Slide Number Placeholder 5">
            <a:extLst>
              <a:ext uri="{FF2B5EF4-FFF2-40B4-BE49-F238E27FC236}">
                <a16:creationId xmlns:a16="http://schemas.microsoft.com/office/drawing/2014/main" id="{6CF2DF93-F6AF-4392-A308-BFC8349686D0}"/>
              </a:ext>
            </a:extLst>
          </p:cNvPr>
          <p:cNvSpPr>
            <a:spLocks noGrp="1"/>
          </p:cNvSpPr>
          <p:nvPr>
            <p:ph type="sldNum" sz="quarter" idx="29"/>
          </p:nvPr>
        </p:nvSpPr>
        <p:spPr/>
        <p:txBody>
          <a:bodyPr/>
          <a:lstStyle/>
          <a:p>
            <a:fld id="{D8E27165-75E6-42D1-880A-AD600F2EA4C5}" type="slidenum">
              <a:rPr lang="en-US" smtClean="0"/>
              <a:t>‹#›</a:t>
            </a:fld>
            <a:endParaRPr lang="en-US"/>
          </a:p>
        </p:txBody>
      </p:sp>
      <p:pic>
        <p:nvPicPr>
          <p:cNvPr id="16" name="Graphic 15">
            <a:extLst>
              <a:ext uri="{FF2B5EF4-FFF2-40B4-BE49-F238E27FC236}">
                <a16:creationId xmlns:a16="http://schemas.microsoft.com/office/drawing/2014/main" id="{C07D0121-BD1D-6147-93CC-AB9FB30BE1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5" name="Title 4">
            <a:extLst>
              <a:ext uri="{FF2B5EF4-FFF2-40B4-BE49-F238E27FC236}">
                <a16:creationId xmlns:a16="http://schemas.microsoft.com/office/drawing/2014/main" id="{083207C4-681D-4388-B80E-EE2FA349AF02}"/>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589159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ight - Numbered Outlin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3CFD71AD-DED9-6542-9425-0CD364D0453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10687050"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endParaRPr lang="en-US"/>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D8E27165-75E6-42D1-880A-AD600F2EA4C5}" type="slidenum">
              <a:rPr lang="en-US" smtClean="0"/>
              <a:t>‹#›</a:t>
            </a:fld>
            <a:endParaRPr lang="en-US"/>
          </a:p>
        </p:txBody>
      </p:sp>
      <p:pic>
        <p:nvPicPr>
          <p:cNvPr id="9" name="Graphic 8">
            <a:extLst>
              <a:ext uri="{FF2B5EF4-FFF2-40B4-BE49-F238E27FC236}">
                <a16:creationId xmlns:a16="http://schemas.microsoft.com/office/drawing/2014/main" id="{34660261-120D-1844-B3E7-072E2F402B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227738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ark - Numbered Outline">
    <p:bg>
      <p:bgPr>
        <a:solidFill>
          <a:schemeClr val="tx1"/>
        </a:solidFill>
        <a:effectLst/>
      </p:bgPr>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EFF16796-4E17-4FE8-979C-14D94935366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52283" y="4403039"/>
            <a:ext cx="6133748"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10687050"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endParaRPr lang="en-US"/>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D8E27165-75E6-42D1-880A-AD600F2EA4C5}" type="slidenum">
              <a:rPr lang="en-US" smtClean="0"/>
              <a:t>‹#›</a:t>
            </a:fld>
            <a:endParaRPr lang="en-US"/>
          </a:p>
        </p:txBody>
      </p:sp>
      <p:pic>
        <p:nvPicPr>
          <p:cNvPr id="9" name="Graphic 8">
            <a:extLst>
              <a:ext uri="{FF2B5EF4-FFF2-40B4-BE49-F238E27FC236}">
                <a16:creationId xmlns:a16="http://schemas.microsoft.com/office/drawing/2014/main" id="{3648E8CF-0040-9E46-B960-9C21AAC4E2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168217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ight - Numbered Outline 2 Column">
    <p:bg>
      <p:bgPr>
        <a:solidFill>
          <a:schemeClr val="bg1"/>
        </a:solidFill>
        <a:effectLst/>
      </p:bgPr>
    </p:bg>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3CFD71AD-DED9-6542-9425-0CD364D0453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5084064"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endParaRPr lang="en-US"/>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D8E27165-75E6-42D1-880A-AD600F2EA4C5}" type="slidenum">
              <a:rPr lang="en-US" smtClean="0"/>
              <a:t>‹#›</a:t>
            </a:fld>
            <a:endParaRPr lang="en-US"/>
          </a:p>
        </p:txBody>
      </p:sp>
      <p:sp>
        <p:nvSpPr>
          <p:cNvPr id="9" name="Text Placeholder 3">
            <a:extLst>
              <a:ext uri="{FF2B5EF4-FFF2-40B4-BE49-F238E27FC236}">
                <a16:creationId xmlns:a16="http://schemas.microsoft.com/office/drawing/2014/main" id="{93AB42C3-C7C2-47CD-8E87-C5D5963E7A0E}"/>
              </a:ext>
            </a:extLst>
          </p:cNvPr>
          <p:cNvSpPr>
            <a:spLocks noGrp="1"/>
          </p:cNvSpPr>
          <p:nvPr>
            <p:ph type="body" sz="quarter" idx="48"/>
          </p:nvPr>
        </p:nvSpPr>
        <p:spPr>
          <a:xfrm>
            <a:off x="6364986" y="1609724"/>
            <a:ext cx="5084064"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Graphic 9">
            <a:extLst>
              <a:ext uri="{FF2B5EF4-FFF2-40B4-BE49-F238E27FC236}">
                <a16:creationId xmlns:a16="http://schemas.microsoft.com/office/drawing/2014/main" id="{4859B049-9892-1549-9378-F5B1E12014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7626542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EFF16796-4E17-4FE8-979C-14D94935366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52283" y="4403039"/>
            <a:ext cx="6133748"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5084064"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endParaRPr lang="en-US"/>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D8E27165-75E6-42D1-880A-AD600F2EA4C5}" type="slidenum">
              <a:rPr lang="en-US" smtClean="0"/>
              <a:t>‹#›</a:t>
            </a:fld>
            <a:endParaRPr lang="en-US"/>
          </a:p>
        </p:txBody>
      </p:sp>
      <p:sp>
        <p:nvSpPr>
          <p:cNvPr id="9" name="Text Placeholder 3">
            <a:extLst>
              <a:ext uri="{FF2B5EF4-FFF2-40B4-BE49-F238E27FC236}">
                <a16:creationId xmlns:a16="http://schemas.microsoft.com/office/drawing/2014/main" id="{65B0AED4-660C-4741-9A22-50FB3CA4ABA7}"/>
              </a:ext>
            </a:extLst>
          </p:cNvPr>
          <p:cNvSpPr>
            <a:spLocks noGrp="1"/>
          </p:cNvSpPr>
          <p:nvPr>
            <p:ph type="body" sz="quarter" idx="48"/>
          </p:nvPr>
        </p:nvSpPr>
        <p:spPr>
          <a:xfrm>
            <a:off x="6366095" y="1609724"/>
            <a:ext cx="5084064"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1AC2FB9F-2F85-534B-A3FB-FFFE2C2F3F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403834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ight - Title/Subtitle Quad Infographic">
    <p:bg>
      <p:bgRef idx="1001">
        <a:schemeClr val="bg1"/>
      </p:bgRef>
    </p:bg>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2836A0A9-B46B-8E44-BD88-E6FFEC5F942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0A4CAAD-4985-4FFF-BE24-1873DC385CA6}"/>
              </a:ext>
            </a:extLst>
          </p:cNvPr>
          <p:cNvSpPr>
            <a:spLocks noGrp="1"/>
          </p:cNvSpPr>
          <p:nvPr>
            <p:ph type="dt" sz="half" idx="28"/>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9DD6AD3B-D115-41B9-A024-91B560E170AD}"/>
              </a:ext>
            </a:extLst>
          </p:cNvPr>
          <p:cNvSpPr>
            <a:spLocks noGrp="1"/>
          </p:cNvSpPr>
          <p:nvPr>
            <p:ph type="ftr" sz="quarter" idx="29"/>
          </p:nvPr>
        </p:nvSpPr>
        <p:spPr/>
        <p:txBody>
          <a:bodyPr/>
          <a:lstStyle/>
          <a:p>
            <a:endParaRPr lang="en-US"/>
          </a:p>
        </p:txBody>
      </p:sp>
      <p:sp>
        <p:nvSpPr>
          <p:cNvPr id="6" name="Slide Number Placeholder 5">
            <a:extLst>
              <a:ext uri="{FF2B5EF4-FFF2-40B4-BE49-F238E27FC236}">
                <a16:creationId xmlns:a16="http://schemas.microsoft.com/office/drawing/2014/main" id="{D5F57306-2538-4D77-8134-400C30C727EE}"/>
              </a:ext>
            </a:extLst>
          </p:cNvPr>
          <p:cNvSpPr>
            <a:spLocks noGrp="1"/>
          </p:cNvSpPr>
          <p:nvPr>
            <p:ph type="sldNum" sz="quarter" idx="30"/>
          </p:nvPr>
        </p:nvSpPr>
        <p:spPr/>
        <p:txBody>
          <a:bodyPr/>
          <a:lstStyle/>
          <a:p>
            <a:fld id="{D8E27165-75E6-42D1-880A-AD600F2EA4C5}" type="slidenum">
              <a:rPr lang="en-US" smtClean="0"/>
              <a:t>‹#›</a:t>
            </a:fld>
            <a:endParaRPr lang="en-US"/>
          </a:p>
        </p:txBody>
      </p:sp>
      <p:pic>
        <p:nvPicPr>
          <p:cNvPr id="17" name="Graphic 16">
            <a:extLst>
              <a:ext uri="{FF2B5EF4-FFF2-40B4-BE49-F238E27FC236}">
                <a16:creationId xmlns:a16="http://schemas.microsoft.com/office/drawing/2014/main" id="{AD3B1E7F-DBEC-F246-9246-053D440BB9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4" name="Title 3">
            <a:extLst>
              <a:ext uri="{FF2B5EF4-FFF2-40B4-BE49-F238E27FC236}">
                <a16:creationId xmlns:a16="http://schemas.microsoft.com/office/drawing/2014/main" id="{EA56FC21-9E73-4F6F-9512-715B2F6AE707}"/>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1793463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ark - Title/Subtitle Quad Infographic">
    <p:bg>
      <p:bgRef idx="1001">
        <a:schemeClr val="bg1"/>
      </p:bgRef>
    </p:bg>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A59691D8-12D1-8E4C-8346-D9FD6743C1B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1A2928A2-36B1-4B61-82B8-0724A988B968}"/>
              </a:ext>
            </a:extLst>
          </p:cNvPr>
          <p:cNvSpPr>
            <a:spLocks noGrp="1"/>
          </p:cNvSpPr>
          <p:nvPr>
            <p:ph type="dt" sz="half" idx="28"/>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898365B2-9A7D-4291-A052-A65B0C767BBE}"/>
              </a:ext>
            </a:extLst>
          </p:cNvPr>
          <p:cNvSpPr>
            <a:spLocks noGrp="1"/>
          </p:cNvSpPr>
          <p:nvPr>
            <p:ph type="ftr" sz="quarter" idx="29"/>
          </p:nvPr>
        </p:nvSpPr>
        <p:spPr/>
        <p:txBody>
          <a:bodyPr/>
          <a:lstStyle/>
          <a:p>
            <a:endParaRPr lang="en-US"/>
          </a:p>
        </p:txBody>
      </p:sp>
      <p:sp>
        <p:nvSpPr>
          <p:cNvPr id="6" name="Slide Number Placeholder 5">
            <a:extLst>
              <a:ext uri="{FF2B5EF4-FFF2-40B4-BE49-F238E27FC236}">
                <a16:creationId xmlns:a16="http://schemas.microsoft.com/office/drawing/2014/main" id="{6761CBF8-87F2-4E8D-9C05-48F5D29D5D78}"/>
              </a:ext>
            </a:extLst>
          </p:cNvPr>
          <p:cNvSpPr>
            <a:spLocks noGrp="1"/>
          </p:cNvSpPr>
          <p:nvPr>
            <p:ph type="sldNum" sz="quarter" idx="30"/>
          </p:nvPr>
        </p:nvSpPr>
        <p:spPr/>
        <p:txBody>
          <a:bodyPr/>
          <a:lstStyle/>
          <a:p>
            <a:fld id="{D8E27165-75E6-42D1-880A-AD600F2EA4C5}" type="slidenum">
              <a:rPr lang="en-US" smtClean="0"/>
              <a:t>‹#›</a:t>
            </a:fld>
            <a:endParaRPr lang="en-US"/>
          </a:p>
        </p:txBody>
      </p:sp>
      <p:pic>
        <p:nvPicPr>
          <p:cNvPr id="17" name="Graphic 16">
            <a:extLst>
              <a:ext uri="{FF2B5EF4-FFF2-40B4-BE49-F238E27FC236}">
                <a16:creationId xmlns:a16="http://schemas.microsoft.com/office/drawing/2014/main" id="{7958C7AC-7665-6E44-B302-5514B00B9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4" name="Title 3">
            <a:extLst>
              <a:ext uri="{FF2B5EF4-FFF2-40B4-BE49-F238E27FC236}">
                <a16:creationId xmlns:a16="http://schemas.microsoft.com/office/drawing/2014/main" id="{D3F5A0DB-77B7-43EC-848A-C3EEA5F4DC8F}"/>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680741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B6E29D2F-E9BE-442D-8048-30D82B0FA2D2}"/>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4" name="Footer Placeholder 3">
            <a:extLst>
              <a:ext uri="{FF2B5EF4-FFF2-40B4-BE49-F238E27FC236}">
                <a16:creationId xmlns:a16="http://schemas.microsoft.com/office/drawing/2014/main" id="{4249E66D-873C-4E3D-B665-952DA3AD6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D4C26-D77F-4F76-BA95-32055FEC61F8}"/>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8" name="Graphic 7">
            <a:extLst>
              <a:ext uri="{FF2B5EF4-FFF2-40B4-BE49-F238E27FC236}">
                <a16:creationId xmlns:a16="http://schemas.microsoft.com/office/drawing/2014/main" id="{F048F411-B673-054A-A92D-1107A6D6A7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54339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rk - Blank">
    <p:bg>
      <p:bgPr>
        <a:solidFill>
          <a:schemeClr val="bg1"/>
        </a:solidFill>
        <a:effectLst/>
      </p:bgPr>
    </p:bg>
    <p:spTree>
      <p:nvGrpSpPr>
        <p:cNvPr id="1" name=""/>
        <p:cNvGrpSpPr/>
        <p:nvPr/>
      </p:nvGrpSpPr>
      <p:grpSpPr>
        <a:xfrm>
          <a:off x="0" y="0"/>
          <a:ext cx="0" cy="0"/>
          <a:chOff x="0" y="0"/>
          <a:chExt cx="0" cy="0"/>
        </a:xfrm>
      </p:grpSpPr>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Cloud">
            <a:extLst>
              <a:ext uri="{FF2B5EF4-FFF2-40B4-BE49-F238E27FC236}">
                <a16:creationId xmlns:a16="http://schemas.microsoft.com/office/drawing/2014/main" id="{A2A0E6A0-6580-9B4E-8437-9949DBFBF2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Date Placeholder 2">
            <a:extLst>
              <a:ext uri="{FF2B5EF4-FFF2-40B4-BE49-F238E27FC236}">
                <a16:creationId xmlns:a16="http://schemas.microsoft.com/office/drawing/2014/main" id="{1DEECACB-46C4-4A42-8159-4ABC00F85DC7}"/>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4" name="Footer Placeholder 3">
            <a:extLst>
              <a:ext uri="{FF2B5EF4-FFF2-40B4-BE49-F238E27FC236}">
                <a16:creationId xmlns:a16="http://schemas.microsoft.com/office/drawing/2014/main" id="{21AED7B6-E930-4B73-845F-99262175E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91DFD-B788-4684-96F9-4DD21020B309}"/>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8" name="Graphic 7">
            <a:extLst>
              <a:ext uri="{FF2B5EF4-FFF2-40B4-BE49-F238E27FC236}">
                <a16:creationId xmlns:a16="http://schemas.microsoft.com/office/drawing/2014/main" id="{6C080BF1-9082-6342-BAC4-FF5BC111BF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4291799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ight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A52109B5-4152-894B-9BF6-17B5458CC9C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2" name="Date Placeholder 1">
            <a:extLst>
              <a:ext uri="{FF2B5EF4-FFF2-40B4-BE49-F238E27FC236}">
                <a16:creationId xmlns:a16="http://schemas.microsoft.com/office/drawing/2014/main" id="{1153D77D-CD9E-445C-8F26-904F65B519A3}"/>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50DAEFA0-C12C-4365-A532-D29F81954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038FD-33E0-4C25-AC00-13FEB177A45C}"/>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8" name="Graphic 7">
            <a:extLst>
              <a:ext uri="{FF2B5EF4-FFF2-40B4-BE49-F238E27FC236}">
                <a16:creationId xmlns:a16="http://schemas.microsoft.com/office/drawing/2014/main" id="{8EB72E21-9CE5-5D4B-B57D-4A17AE2264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4" name="Title 3">
            <a:extLst>
              <a:ext uri="{FF2B5EF4-FFF2-40B4-BE49-F238E27FC236}">
                <a16:creationId xmlns:a16="http://schemas.microsoft.com/office/drawing/2014/main" id="{F5090641-BB3E-479D-A754-1B2B6F37AEB9}"/>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49221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ight - Title 1 Column">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14698CB0-77BC-6148-8112-EFC83C0F580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7" name="Content Placeholder 6">
            <a:extLst>
              <a:ext uri="{FF2B5EF4-FFF2-40B4-BE49-F238E27FC236}">
                <a16:creationId xmlns:a16="http://schemas.microsoft.com/office/drawing/2014/main" id="{07A30E9B-4EB7-4882-9E42-67210E9CC0B4}"/>
              </a:ext>
            </a:extLst>
          </p:cNvPr>
          <p:cNvSpPr>
            <a:spLocks noGrp="1"/>
          </p:cNvSpPr>
          <p:nvPr>
            <p:ph sz="quarter" idx="13"/>
          </p:nvPr>
        </p:nvSpPr>
        <p:spPr>
          <a:xfrm>
            <a:off x="771525" y="1600200"/>
            <a:ext cx="10677525" cy="450799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2131DBF8-F618-4198-88BA-FD1569B2979A}"/>
              </a:ext>
            </a:extLst>
          </p:cNvPr>
          <p:cNvSpPr>
            <a:spLocks noGrp="1"/>
          </p:cNvSpPr>
          <p:nvPr>
            <p:ph type="dt" sz="half" idx="14"/>
          </p:nvPr>
        </p:nvSpPr>
        <p:spPr/>
        <p:txBody>
          <a:bodyPr/>
          <a:lstStyle/>
          <a:p>
            <a:fld id="{18863356-9AC5-4E56-A0B1-DB154C3212E5}" type="datetimeFigureOut">
              <a:rPr lang="en-US" smtClean="0"/>
              <a:t>3/7/2022</a:t>
            </a:fld>
            <a:endParaRPr lang="en-US"/>
          </a:p>
        </p:txBody>
      </p:sp>
      <p:sp>
        <p:nvSpPr>
          <p:cNvPr id="3" name="Footer Placeholder 2">
            <a:extLst>
              <a:ext uri="{FF2B5EF4-FFF2-40B4-BE49-F238E27FC236}">
                <a16:creationId xmlns:a16="http://schemas.microsoft.com/office/drawing/2014/main" id="{158AA26E-E9A4-4CE1-9157-28062D2322ED}"/>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0FB3DA01-00EF-4B14-8325-24C1135260F9}"/>
              </a:ext>
            </a:extLst>
          </p:cNvPr>
          <p:cNvSpPr>
            <a:spLocks noGrp="1"/>
          </p:cNvSpPr>
          <p:nvPr>
            <p:ph type="sldNum" sz="quarter" idx="16"/>
          </p:nvPr>
        </p:nvSpPr>
        <p:spPr/>
        <p:txBody>
          <a:bodyPr/>
          <a:lstStyle/>
          <a:p>
            <a:fld id="{D8E27165-75E6-42D1-880A-AD600F2EA4C5}" type="slidenum">
              <a:rPr lang="en-US" smtClean="0"/>
              <a:t>‹#›</a:t>
            </a:fld>
            <a:endParaRPr lang="en-US"/>
          </a:p>
        </p:txBody>
      </p:sp>
      <p:pic>
        <p:nvPicPr>
          <p:cNvPr id="10" name="Graphic 9">
            <a:extLst>
              <a:ext uri="{FF2B5EF4-FFF2-40B4-BE49-F238E27FC236}">
                <a16:creationId xmlns:a16="http://schemas.microsoft.com/office/drawing/2014/main" id="{1090CF48-C088-7549-B8C7-38F247877F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9" name="Title 8">
            <a:extLst>
              <a:ext uri="{FF2B5EF4-FFF2-40B4-BE49-F238E27FC236}">
                <a16:creationId xmlns:a16="http://schemas.microsoft.com/office/drawing/2014/main" id="{35CB6F3B-CCE4-4193-8EAA-C4A6D27C7DAD}"/>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83800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ark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05859F96-E4B3-8747-B027-10CA6EDB3EE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2" name="Date Placeholder 1">
            <a:extLst>
              <a:ext uri="{FF2B5EF4-FFF2-40B4-BE49-F238E27FC236}">
                <a16:creationId xmlns:a16="http://schemas.microsoft.com/office/drawing/2014/main" id="{10792EEA-DB03-4E8E-B6AB-1122F317F95A}"/>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0EBB5D96-D6C9-4E8C-9D41-A28C7CED9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0D253-6DDA-4486-89F6-5D5732868115}"/>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8" name="Graphic 7">
            <a:extLst>
              <a:ext uri="{FF2B5EF4-FFF2-40B4-BE49-F238E27FC236}">
                <a16:creationId xmlns:a16="http://schemas.microsoft.com/office/drawing/2014/main" id="{F6EAD7E8-6151-BC46-A88D-02EA789B72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4" name="Title 3">
            <a:extLst>
              <a:ext uri="{FF2B5EF4-FFF2-40B4-BE49-F238E27FC236}">
                <a16:creationId xmlns:a16="http://schemas.microsoft.com/office/drawing/2014/main" id="{F495A570-6FAE-4393-89B0-E6BA7AC6B3F9}"/>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0219354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ight - Title/Subtitle">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EE127CFA-8D5C-584E-9C61-6685B547993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 name="Date Placeholder 2">
            <a:extLst>
              <a:ext uri="{FF2B5EF4-FFF2-40B4-BE49-F238E27FC236}">
                <a16:creationId xmlns:a16="http://schemas.microsoft.com/office/drawing/2014/main" id="{56526A55-50C7-43D1-9A4E-DE6E31578685}"/>
              </a:ext>
            </a:extLst>
          </p:cNvPr>
          <p:cNvSpPr>
            <a:spLocks noGrp="1"/>
          </p:cNvSpPr>
          <p:nvPr>
            <p:ph type="dt" sz="half" idx="12"/>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947ED885-1287-4046-BFFE-E5DEC702C7AE}"/>
              </a:ext>
            </a:extLst>
          </p:cNvPr>
          <p:cNvSpPr>
            <a:spLocks noGrp="1"/>
          </p:cNvSpPr>
          <p:nvPr>
            <p:ph type="ftr" sz="quarter" idx="13"/>
          </p:nvPr>
        </p:nvSpPr>
        <p:spPr/>
        <p:txBody>
          <a:bodyPr/>
          <a:lstStyle/>
          <a:p>
            <a:endParaRPr lang="en-US"/>
          </a:p>
        </p:txBody>
      </p:sp>
      <p:sp>
        <p:nvSpPr>
          <p:cNvPr id="6" name="Slide Number Placeholder 5">
            <a:extLst>
              <a:ext uri="{FF2B5EF4-FFF2-40B4-BE49-F238E27FC236}">
                <a16:creationId xmlns:a16="http://schemas.microsoft.com/office/drawing/2014/main" id="{0A9C1380-E61D-4D70-B7A9-EA2CA56D1441}"/>
              </a:ext>
            </a:extLst>
          </p:cNvPr>
          <p:cNvSpPr>
            <a:spLocks noGrp="1"/>
          </p:cNvSpPr>
          <p:nvPr>
            <p:ph type="sldNum" sz="quarter" idx="14"/>
          </p:nvPr>
        </p:nvSpPr>
        <p:spPr/>
        <p:txBody>
          <a:bodyPr/>
          <a:lstStyle/>
          <a:p>
            <a:fld id="{D8E27165-75E6-42D1-880A-AD600F2EA4C5}" type="slidenum">
              <a:rPr lang="en-US" smtClean="0"/>
              <a:t>‹#›</a:t>
            </a:fld>
            <a:endParaRPr lang="en-US"/>
          </a:p>
        </p:txBody>
      </p:sp>
      <p:pic>
        <p:nvPicPr>
          <p:cNvPr id="9" name="Graphic 8">
            <a:extLst>
              <a:ext uri="{FF2B5EF4-FFF2-40B4-BE49-F238E27FC236}">
                <a16:creationId xmlns:a16="http://schemas.microsoft.com/office/drawing/2014/main" id="{624D68DD-CCDA-B749-9258-72A1FE170E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4" name="Title 3">
            <a:extLst>
              <a:ext uri="{FF2B5EF4-FFF2-40B4-BE49-F238E27FC236}">
                <a16:creationId xmlns:a16="http://schemas.microsoft.com/office/drawing/2014/main" id="{AC6A8D35-C90D-428D-8E15-6F958679D947}"/>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82466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ark - Title/Subtitle">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93BCC98D-F462-9844-9660-2EA01F13EF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 name="Date Placeholder 2">
            <a:extLst>
              <a:ext uri="{FF2B5EF4-FFF2-40B4-BE49-F238E27FC236}">
                <a16:creationId xmlns:a16="http://schemas.microsoft.com/office/drawing/2014/main" id="{5159E3D4-8DE9-4EE7-AF46-396CA0361B33}"/>
              </a:ext>
            </a:extLst>
          </p:cNvPr>
          <p:cNvSpPr>
            <a:spLocks noGrp="1"/>
          </p:cNvSpPr>
          <p:nvPr>
            <p:ph type="dt" sz="half" idx="12"/>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A47ABD9F-CF7B-4739-A09B-21C74EE3D7DA}"/>
              </a:ext>
            </a:extLst>
          </p:cNvPr>
          <p:cNvSpPr>
            <a:spLocks noGrp="1"/>
          </p:cNvSpPr>
          <p:nvPr>
            <p:ph type="ftr" sz="quarter" idx="13"/>
          </p:nvPr>
        </p:nvSpPr>
        <p:spPr/>
        <p:txBody>
          <a:bodyPr/>
          <a:lstStyle/>
          <a:p>
            <a:endParaRPr lang="en-US"/>
          </a:p>
        </p:txBody>
      </p:sp>
      <p:sp>
        <p:nvSpPr>
          <p:cNvPr id="6" name="Slide Number Placeholder 5">
            <a:extLst>
              <a:ext uri="{FF2B5EF4-FFF2-40B4-BE49-F238E27FC236}">
                <a16:creationId xmlns:a16="http://schemas.microsoft.com/office/drawing/2014/main" id="{2C1326A2-CE99-456C-A450-2DC676458CDB}"/>
              </a:ext>
            </a:extLst>
          </p:cNvPr>
          <p:cNvSpPr>
            <a:spLocks noGrp="1"/>
          </p:cNvSpPr>
          <p:nvPr>
            <p:ph type="sldNum" sz="quarter" idx="14"/>
          </p:nvPr>
        </p:nvSpPr>
        <p:spPr/>
        <p:txBody>
          <a:bodyPr/>
          <a:lstStyle/>
          <a:p>
            <a:fld id="{D8E27165-75E6-42D1-880A-AD600F2EA4C5}" type="slidenum">
              <a:rPr lang="en-US" smtClean="0"/>
              <a:t>‹#›</a:t>
            </a:fld>
            <a:endParaRPr lang="en-US"/>
          </a:p>
        </p:txBody>
      </p:sp>
      <p:pic>
        <p:nvPicPr>
          <p:cNvPr id="9" name="Graphic 8">
            <a:extLst>
              <a:ext uri="{FF2B5EF4-FFF2-40B4-BE49-F238E27FC236}">
                <a16:creationId xmlns:a16="http://schemas.microsoft.com/office/drawing/2014/main" id="{E0EEA07C-6AE7-AF46-8232-58A874D628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4" name="Title 3">
            <a:extLst>
              <a:ext uri="{FF2B5EF4-FFF2-40B4-BE49-F238E27FC236}">
                <a16:creationId xmlns:a16="http://schemas.microsoft.com/office/drawing/2014/main" id="{C471FF06-338B-46FE-B4FE-F72B7ABAED7F}"/>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4071633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Light - Metr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90C14E-647D-DE45-A3FE-3E841253B489}"/>
              </a:ext>
            </a:extLst>
          </p:cNvPr>
          <p:cNvPicPr>
            <a:picLocks noChangeAspect="1"/>
          </p:cNvPicPr>
          <p:nvPr/>
        </p:nvPicPr>
        <p:blipFill rotWithShape="1">
          <a:blip r:embed="rId2">
            <a:extLst>
              <a:ext uri="{28A0092B-C50C-407E-A947-70E740481C1C}">
                <a14:useLocalDpi xmlns:a14="http://schemas.microsoft.com/office/drawing/2010/main" val="0"/>
              </a:ext>
            </a:extLst>
          </a:blip>
          <a:srcRect l="49997" r="-1"/>
          <a:stretch/>
        </p:blipFill>
        <p:spPr>
          <a:xfrm>
            <a:off x="6095574" y="0"/>
            <a:ext cx="6096425"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3AB0E-EC5F-476F-B6A9-E6F9CE84E95A}"/>
              </a:ext>
            </a:extLst>
          </p:cNvPr>
          <p:cNvSpPr>
            <a:spLocks noGrp="1"/>
          </p:cNvSpPr>
          <p:nvPr>
            <p:ph type="body" sz="quarter" idx="15" hasCustomPrompt="1"/>
          </p:nvPr>
        </p:nvSpPr>
        <p:spPr>
          <a:xfrm>
            <a:off x="723900" y="1600200"/>
            <a:ext cx="5072063" cy="2415700"/>
          </a:xfrm>
        </p:spPr>
        <p:txBody>
          <a:bodyPr anchor="b" anchorCtr="0"/>
          <a:lstStyle>
            <a:lvl1pPr>
              <a:defRPr sz="8000" b="1">
                <a:solidFill>
                  <a:srgbClr val="AE562C"/>
                </a:solidFill>
              </a:defRPr>
            </a:lvl1pPr>
          </a:lstStyle>
          <a:p>
            <a:pPr lvl="0"/>
            <a:r>
              <a:rPr lang="en-US" dirty="0"/>
              <a:t>00%</a:t>
            </a:r>
          </a:p>
        </p:txBody>
      </p:sp>
      <p:sp>
        <p:nvSpPr>
          <p:cNvPr id="3" name="Date Placeholder 2">
            <a:extLst>
              <a:ext uri="{FF2B5EF4-FFF2-40B4-BE49-F238E27FC236}">
                <a16:creationId xmlns:a16="http://schemas.microsoft.com/office/drawing/2014/main" id="{14EF74DF-FD68-4CDF-B4CE-342E7A165BCB}"/>
              </a:ext>
            </a:extLst>
          </p:cNvPr>
          <p:cNvSpPr>
            <a:spLocks noGrp="1"/>
          </p:cNvSpPr>
          <p:nvPr>
            <p:ph type="dt" sz="half" idx="16"/>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89C4B030-1E0B-4CB0-87B4-DF607257368B}"/>
              </a:ext>
            </a:extLst>
          </p:cNvPr>
          <p:cNvSpPr>
            <a:spLocks noGrp="1"/>
          </p:cNvSpPr>
          <p:nvPr>
            <p:ph type="ftr" sz="quarter" idx="17"/>
          </p:nvPr>
        </p:nvSpPr>
        <p:spPr/>
        <p:txBody>
          <a:bodyPr/>
          <a:lstStyle/>
          <a:p>
            <a:endParaRPr lang="en-US"/>
          </a:p>
        </p:txBody>
      </p:sp>
      <p:sp>
        <p:nvSpPr>
          <p:cNvPr id="8" name="Slide Number Placeholder 7">
            <a:extLst>
              <a:ext uri="{FF2B5EF4-FFF2-40B4-BE49-F238E27FC236}">
                <a16:creationId xmlns:a16="http://schemas.microsoft.com/office/drawing/2014/main" id="{CBADD7B5-9676-40DE-A88A-5EC3D33A6577}"/>
              </a:ext>
            </a:extLst>
          </p:cNvPr>
          <p:cNvSpPr>
            <a:spLocks noGrp="1"/>
          </p:cNvSpPr>
          <p:nvPr>
            <p:ph type="sldNum" sz="quarter" idx="18"/>
          </p:nvPr>
        </p:nvSpPr>
        <p:spPr/>
        <p:txBody>
          <a:bodyPr/>
          <a:lstStyle/>
          <a:p>
            <a:fld id="{D8E27165-75E6-42D1-880A-AD600F2EA4C5}" type="slidenum">
              <a:rPr lang="en-US" smtClean="0"/>
              <a:t>‹#›</a:t>
            </a:fld>
            <a:endParaRPr lang="en-US"/>
          </a:p>
        </p:txBody>
      </p:sp>
      <p:pic>
        <p:nvPicPr>
          <p:cNvPr id="9" name="Graphic 8">
            <a:extLst>
              <a:ext uri="{FF2B5EF4-FFF2-40B4-BE49-F238E27FC236}">
                <a16:creationId xmlns:a16="http://schemas.microsoft.com/office/drawing/2014/main" id="{1E9219EF-708C-E740-87B7-DF3F3946F5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202241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ark - Metric">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B54DF6-D8D9-3E4B-A5D4-8DB1B36A2111}"/>
              </a:ext>
            </a:extLst>
          </p:cNvPr>
          <p:cNvPicPr>
            <a:picLocks noChangeAspect="1"/>
          </p:cNvPicPr>
          <p:nvPr/>
        </p:nvPicPr>
        <p:blipFill rotWithShape="1">
          <a:blip r:embed="rId2">
            <a:extLst>
              <a:ext uri="{28A0092B-C50C-407E-A947-70E740481C1C}">
                <a14:useLocalDpi xmlns:a14="http://schemas.microsoft.com/office/drawing/2010/main" val="0"/>
              </a:ext>
            </a:extLst>
          </a:blip>
          <a:srcRect l="49997"/>
          <a:stretch/>
        </p:blipFill>
        <p:spPr>
          <a:xfrm>
            <a:off x="6096000"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52A6D6F1-EBC4-4335-819B-433720EB173D}"/>
              </a:ext>
            </a:extLst>
          </p:cNvPr>
          <p:cNvSpPr>
            <a:spLocks noGrp="1"/>
          </p:cNvSpPr>
          <p:nvPr>
            <p:ph type="body" sz="quarter" idx="15" hasCustomPrompt="1"/>
          </p:nvPr>
        </p:nvSpPr>
        <p:spPr>
          <a:xfrm>
            <a:off x="723900" y="1600200"/>
            <a:ext cx="5085287" cy="2415700"/>
          </a:xfrm>
        </p:spPr>
        <p:txBody>
          <a:bodyPr anchor="b" anchorCtr="0"/>
          <a:lstStyle>
            <a:lvl1pPr>
              <a:defRPr sz="8000" b="1">
                <a:solidFill>
                  <a:srgbClr val="759C6C"/>
                </a:solidFill>
              </a:defRPr>
            </a:lvl1pPr>
          </a:lstStyle>
          <a:p>
            <a:pPr lvl="0"/>
            <a:r>
              <a:rPr lang="en-US" dirty="0"/>
              <a:t>00%</a:t>
            </a:r>
          </a:p>
        </p:txBody>
      </p:sp>
      <p:sp>
        <p:nvSpPr>
          <p:cNvPr id="3" name="Date Placeholder 2">
            <a:extLst>
              <a:ext uri="{FF2B5EF4-FFF2-40B4-BE49-F238E27FC236}">
                <a16:creationId xmlns:a16="http://schemas.microsoft.com/office/drawing/2014/main" id="{A558375C-46BC-48EA-9DFC-3DF06967D7C3}"/>
              </a:ext>
            </a:extLst>
          </p:cNvPr>
          <p:cNvSpPr>
            <a:spLocks noGrp="1"/>
          </p:cNvSpPr>
          <p:nvPr>
            <p:ph type="dt" sz="half" idx="16"/>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84B2DF6E-494A-4D98-888D-68B724E489C5}"/>
              </a:ext>
            </a:extLst>
          </p:cNvPr>
          <p:cNvSpPr>
            <a:spLocks noGrp="1"/>
          </p:cNvSpPr>
          <p:nvPr>
            <p:ph type="ftr" sz="quarter" idx="17"/>
          </p:nvPr>
        </p:nvSpPr>
        <p:spPr/>
        <p:txBody>
          <a:bodyPr/>
          <a:lstStyle/>
          <a:p>
            <a:endParaRPr lang="en-US"/>
          </a:p>
        </p:txBody>
      </p:sp>
      <p:sp>
        <p:nvSpPr>
          <p:cNvPr id="7" name="Slide Number Placeholder 6">
            <a:extLst>
              <a:ext uri="{FF2B5EF4-FFF2-40B4-BE49-F238E27FC236}">
                <a16:creationId xmlns:a16="http://schemas.microsoft.com/office/drawing/2014/main" id="{9BDC2851-E9BE-4691-AE94-635936A66775}"/>
              </a:ext>
            </a:extLst>
          </p:cNvPr>
          <p:cNvSpPr>
            <a:spLocks noGrp="1"/>
          </p:cNvSpPr>
          <p:nvPr>
            <p:ph type="sldNum" sz="quarter" idx="18"/>
          </p:nvPr>
        </p:nvSpPr>
        <p:spPr/>
        <p:txBody>
          <a:bodyPr/>
          <a:lstStyle/>
          <a:p>
            <a:fld id="{D8E27165-75E6-42D1-880A-AD600F2EA4C5}" type="slidenum">
              <a:rPr lang="en-US" smtClean="0"/>
              <a:t>‹#›</a:t>
            </a:fld>
            <a:endParaRPr lang="en-US"/>
          </a:p>
        </p:txBody>
      </p:sp>
      <p:pic>
        <p:nvPicPr>
          <p:cNvPr id="10" name="Graphic 9">
            <a:extLst>
              <a:ext uri="{FF2B5EF4-FFF2-40B4-BE49-F238E27FC236}">
                <a16:creationId xmlns:a16="http://schemas.microsoft.com/office/drawing/2014/main" id="{84DE6AC4-5D7B-2B41-9937-95FCB8B892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22957659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81203-42C6-B54E-A5F8-FE2DAE3C0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ADFA4C3-C577-4944-B23B-0E8CEECA00FE}"/>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6" name="Footer Placeholder 5">
            <a:extLst>
              <a:ext uri="{FF2B5EF4-FFF2-40B4-BE49-F238E27FC236}">
                <a16:creationId xmlns:a16="http://schemas.microsoft.com/office/drawing/2014/main" id="{EE548FBC-C180-4348-924F-1AD0DE33E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93164-8F12-4A57-BCB2-ECAB88B102D4}"/>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8" name="Graphic 7">
            <a:extLst>
              <a:ext uri="{FF2B5EF4-FFF2-40B4-BE49-F238E27FC236}">
                <a16:creationId xmlns:a16="http://schemas.microsoft.com/office/drawing/2014/main" id="{FB0BBFEE-7443-104B-85A0-74A111C6D1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235704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B6F3C-673A-2C4F-BDD8-A174DA9D4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2DF2B49-8199-43EF-9C31-2EE3E2278A8F}"/>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6" name="Footer Placeholder 5">
            <a:extLst>
              <a:ext uri="{FF2B5EF4-FFF2-40B4-BE49-F238E27FC236}">
                <a16:creationId xmlns:a16="http://schemas.microsoft.com/office/drawing/2014/main" id="{C290A680-202A-4EB8-8426-F81FE6C12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7B772-BB21-406A-A2FE-5A71474672A4}"/>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8" name="Graphic 7">
            <a:extLst>
              <a:ext uri="{FF2B5EF4-FFF2-40B4-BE49-F238E27FC236}">
                <a16:creationId xmlns:a16="http://schemas.microsoft.com/office/drawing/2014/main" id="{6871C948-95C9-9549-80E8-03C6A273AC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5421363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A9AF7-F5CE-844F-BBE4-0C983CB99B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F89127AD-303E-4148-925B-F8D854942DC9}"/>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6077CD67-74FC-43EC-912B-8B74B34E5B81}"/>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AC119101-EC6A-4B95-9940-BAB31432AD02}"/>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7" name="Graphic 6">
            <a:extLst>
              <a:ext uri="{FF2B5EF4-FFF2-40B4-BE49-F238E27FC236}">
                <a16:creationId xmlns:a16="http://schemas.microsoft.com/office/drawing/2014/main" id="{96681B80-1113-2E4B-9DCE-5B07A3842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285198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7" name="Graphic 6">
            <a:extLst>
              <a:ext uri="{FF2B5EF4-FFF2-40B4-BE49-F238E27FC236}">
                <a16:creationId xmlns:a16="http://schemas.microsoft.com/office/drawing/2014/main" id="{C99E763A-C4E2-CD43-AB15-9FBE147D4B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27202430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712D2-1637-4940-A323-42EBA61AD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34BA956C-AFD4-4D95-9304-BB81E2E12CC5}"/>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C49782E6-C6D7-4588-8CDE-8BB252C535B1}"/>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7AD6286E-40B3-4954-877E-F88E2191B41D}"/>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7" name="Graphic 6">
            <a:extLst>
              <a:ext uri="{FF2B5EF4-FFF2-40B4-BE49-F238E27FC236}">
                <a16:creationId xmlns:a16="http://schemas.microsoft.com/office/drawing/2014/main" id="{026DB28A-E40D-614E-A1BD-C212F9DD8E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2049116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ark - Title 1 Column">
    <p:bg>
      <p:bgRef idx="1001">
        <a:schemeClr val="bg1"/>
      </p:bgRef>
    </p:bg>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6D6FFA39-C5A8-964A-B2FE-D6F8EB7EB96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4" name="Content Placeholder 3">
            <a:extLst>
              <a:ext uri="{FF2B5EF4-FFF2-40B4-BE49-F238E27FC236}">
                <a16:creationId xmlns:a16="http://schemas.microsoft.com/office/drawing/2014/main" id="{48DE7315-8D61-4C6A-B9C0-F07567A04CC5}"/>
              </a:ext>
            </a:extLst>
          </p:cNvPr>
          <p:cNvSpPr>
            <a:spLocks noGrp="1"/>
          </p:cNvSpPr>
          <p:nvPr>
            <p:ph sz="quarter" idx="13"/>
          </p:nvPr>
        </p:nvSpPr>
        <p:spPr>
          <a:xfrm>
            <a:off x="771525" y="1600200"/>
            <a:ext cx="10671175"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B13D7001-FB5A-4601-97ED-F7B118AEEF1B}"/>
              </a:ext>
            </a:extLst>
          </p:cNvPr>
          <p:cNvSpPr>
            <a:spLocks noGrp="1"/>
          </p:cNvSpPr>
          <p:nvPr>
            <p:ph type="dt" sz="half" idx="14"/>
          </p:nvPr>
        </p:nvSpPr>
        <p:spPr/>
        <p:txBody>
          <a:bodyPr/>
          <a:lstStyle/>
          <a:p>
            <a:fld id="{18863356-9AC5-4E56-A0B1-DB154C3212E5}" type="datetimeFigureOut">
              <a:rPr lang="en-US" smtClean="0"/>
              <a:t>3/7/2022</a:t>
            </a:fld>
            <a:endParaRPr lang="en-US"/>
          </a:p>
        </p:txBody>
      </p:sp>
      <p:sp>
        <p:nvSpPr>
          <p:cNvPr id="3" name="Footer Placeholder 2">
            <a:extLst>
              <a:ext uri="{FF2B5EF4-FFF2-40B4-BE49-F238E27FC236}">
                <a16:creationId xmlns:a16="http://schemas.microsoft.com/office/drawing/2014/main" id="{9A8561F1-3666-4956-BFDC-75350F74460E}"/>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2D11022C-732A-4A28-8D73-4FE28C0CA3B0}"/>
              </a:ext>
            </a:extLst>
          </p:cNvPr>
          <p:cNvSpPr>
            <a:spLocks noGrp="1"/>
          </p:cNvSpPr>
          <p:nvPr>
            <p:ph type="sldNum" sz="quarter" idx="16"/>
          </p:nvPr>
        </p:nvSpPr>
        <p:spPr/>
        <p:txBody>
          <a:bodyPr/>
          <a:lstStyle/>
          <a:p>
            <a:fld id="{D8E27165-75E6-42D1-880A-AD600F2EA4C5}" type="slidenum">
              <a:rPr lang="en-US" smtClean="0"/>
              <a:t>‹#›</a:t>
            </a:fld>
            <a:endParaRPr lang="en-US"/>
          </a:p>
        </p:txBody>
      </p:sp>
      <p:pic>
        <p:nvPicPr>
          <p:cNvPr id="9" name="Graphic 8">
            <a:extLst>
              <a:ext uri="{FF2B5EF4-FFF2-40B4-BE49-F238E27FC236}">
                <a16:creationId xmlns:a16="http://schemas.microsoft.com/office/drawing/2014/main" id="{AAAD33E6-1EE2-2F42-92D6-BDBCF34FFA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5" name="Title 4">
            <a:extLst>
              <a:ext uri="{FF2B5EF4-FFF2-40B4-BE49-F238E27FC236}">
                <a16:creationId xmlns:a16="http://schemas.microsoft.com/office/drawing/2014/main" id="{B97CAD67-FAD1-46CA-BDA2-0A0141647918}"/>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437338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5B665-2B39-6645-BF1F-C5F9BD830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8A7CFD62-A920-45CB-9691-083BA5642432}"/>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8C4B8371-BFE0-4C4C-9EC8-651A59790856}"/>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BBC47787-CD64-4386-A100-73FB94F88CFA}"/>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7" name="Graphic 6">
            <a:extLst>
              <a:ext uri="{FF2B5EF4-FFF2-40B4-BE49-F238E27FC236}">
                <a16:creationId xmlns:a16="http://schemas.microsoft.com/office/drawing/2014/main" id="{44649192-EA6E-3041-8740-CE0B5D5F9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42561526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ight - Title and Content">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D8E27165-75E6-42D1-880A-AD600F2EA4C5}" type="slidenum">
              <a:rPr lang="en-US" smtClean="0"/>
              <a:t>‹#›</a:t>
            </a:fld>
            <a:endParaRPr lang="en-US"/>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endParaRPr lang="en-US"/>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6" name="Content Placeholder 5">
            <a:extLst>
              <a:ext uri="{FF2B5EF4-FFF2-40B4-BE49-F238E27FC236}">
                <a16:creationId xmlns:a16="http://schemas.microsoft.com/office/drawing/2014/main" id="{5C7F3825-1D38-4C39-8F70-C060E9BEE3D2}"/>
              </a:ext>
            </a:extLst>
          </p:cNvPr>
          <p:cNvSpPr>
            <a:spLocks noGrp="1"/>
          </p:cNvSpPr>
          <p:nvPr>
            <p:ph sz="quarter" idx="13"/>
          </p:nvPr>
        </p:nvSpPr>
        <p:spPr>
          <a:xfrm>
            <a:off x="762000" y="1609725"/>
            <a:ext cx="10687050"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phic 6">
            <a:extLst>
              <a:ext uri="{FF2B5EF4-FFF2-40B4-BE49-F238E27FC236}">
                <a16:creationId xmlns:a16="http://schemas.microsoft.com/office/drawing/2014/main" id="{BD12F7C1-D3D6-0B41-A4B5-C131592576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3279" y="409594"/>
            <a:ext cx="1419072" cy="416261"/>
          </a:xfrm>
          <a:prstGeom prst="rect">
            <a:avLst/>
          </a:prstGeom>
        </p:spPr>
      </p:pic>
      <p:sp>
        <p:nvSpPr>
          <p:cNvPr id="4" name="Title 3">
            <a:extLst>
              <a:ext uri="{FF2B5EF4-FFF2-40B4-BE49-F238E27FC236}">
                <a16:creationId xmlns:a16="http://schemas.microsoft.com/office/drawing/2014/main" id="{2F13852C-D243-4D5A-B7E1-09812A4D6444}"/>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26052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ark - Title and Content">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D8E27165-75E6-42D1-880A-AD600F2EA4C5}" type="slidenum">
              <a:rPr lang="en-US" smtClean="0"/>
              <a:t>‹#›</a:t>
            </a:fld>
            <a:endParaRPr lang="en-US"/>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endParaRPr lang="en-US"/>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6" name="Content Placeholder 5">
            <a:extLst>
              <a:ext uri="{FF2B5EF4-FFF2-40B4-BE49-F238E27FC236}">
                <a16:creationId xmlns:a16="http://schemas.microsoft.com/office/drawing/2014/main" id="{437BB3CE-1E42-4557-A754-EAB09439D6F8}"/>
              </a:ext>
            </a:extLst>
          </p:cNvPr>
          <p:cNvSpPr>
            <a:spLocks noGrp="1"/>
          </p:cNvSpPr>
          <p:nvPr>
            <p:ph sz="quarter" idx="13"/>
          </p:nvPr>
        </p:nvSpPr>
        <p:spPr>
          <a:xfrm>
            <a:off x="762000" y="1609725"/>
            <a:ext cx="10677525"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F808803D-EAA3-924F-8637-9861AE904A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90280" y="409594"/>
            <a:ext cx="1417320" cy="415747"/>
          </a:xfrm>
          <a:prstGeom prst="rect">
            <a:avLst/>
          </a:prstGeom>
        </p:spPr>
      </p:pic>
      <p:sp>
        <p:nvSpPr>
          <p:cNvPr id="2" name="Title 1">
            <a:extLst>
              <a:ext uri="{FF2B5EF4-FFF2-40B4-BE49-F238E27FC236}">
                <a16:creationId xmlns:a16="http://schemas.microsoft.com/office/drawing/2014/main" id="{12612D05-859A-4FDE-924B-FB91696215EA}"/>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2177276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ight - Safe Harbor">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id="{F7C5FACA-CB69-F341-96EC-260102929140}"/>
              </a:ext>
            </a:extLst>
          </p:cNvPr>
          <p:cNvSpPr txBox="1"/>
          <p:nvPr/>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p:nvSpPr>
        <p:spPr>
          <a:xfrm>
            <a:off x="766762" y="1608421"/>
            <a:ext cx="7987939" cy="2492990"/>
          </a:xfrm>
          <a:prstGeom prst="rect">
            <a:avLst/>
          </a:prstGeom>
          <a:noFill/>
        </p:spPr>
        <p:txBody>
          <a:bodyPr wrap="square" lIns="0" tIns="0" rIns="0" bIns="0" rtlCol="0">
            <a:spAutoFit/>
          </a:bodyPr>
          <a:lstStyle/>
          <a:p>
            <a:r>
              <a:rPr lang="en-US" sz="1800" b="0" i="0" u="none" strike="noStrike" kern="1200" dirty="0">
                <a:solidFill>
                  <a:schemeClr val="tx1"/>
                </a:solidFill>
                <a:effectLst/>
                <a:latin typeface="+mn-lt"/>
                <a:ea typeface="+mn-ea"/>
                <a:cs typeface="+mn-cs"/>
              </a:rPr>
              <a:t>As of August 2020, for most presentations, a safe harbor statement is no longer required, and you will not need to use this slide.  </a:t>
            </a:r>
            <a:br>
              <a:rPr lang="en-US" sz="1800" b="0" i="0" u="none" strike="noStrike" kern="1200" dirty="0">
                <a:solidFill>
                  <a:schemeClr val="tx1"/>
                </a:solidFill>
                <a:effectLst/>
                <a:latin typeface="+mn-lt"/>
                <a:ea typeface="+mn-ea"/>
                <a:cs typeface="+mn-cs"/>
              </a:rPr>
            </a:br>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The forward looking statement safe harbor slide is required ONLY for external presentations that pertain to: product launches, executive presentations and keynotes at major events, and any event attended by financial analysts.</a:t>
            </a:r>
          </a:p>
          <a:p>
            <a:endParaRPr lang="en-US" sz="1800" b="0" i="0" u="none" strike="noStrike" kern="1200" dirty="0">
              <a:solidFill>
                <a:schemeClr val="tx1"/>
              </a:solidFill>
              <a:effectLst/>
              <a:latin typeface="+mn-lt"/>
              <a:ea typeface="+mn-ea"/>
              <a:cs typeface="+mn-cs"/>
            </a:endParaRPr>
          </a:p>
          <a:p>
            <a:r>
              <a:rPr lang="en-US" dirty="0"/>
              <a:t>The notice is available at the </a:t>
            </a:r>
            <a:r>
              <a:rPr lang="en-US" u="sng" dirty="0">
                <a:solidFill>
                  <a:srgbClr val="2C5967"/>
                </a:solidFill>
                <a:hlinkClick r:id="rId2">
                  <a:extLst>
                    <a:ext uri="{A12FA001-AC4F-418D-AE19-62706E023703}">
                      <ahyp:hlinkClr xmlns:ahyp="http://schemas.microsoft.com/office/drawing/2018/hyperlinkcolor" val="tx"/>
                    </a:ext>
                  </a:extLst>
                </a:hlinkClick>
              </a:rPr>
              <a:t>Safe Harbor Confluence Page</a:t>
            </a:r>
            <a:endParaRPr lang="en-US" dirty="0">
              <a:solidFill>
                <a:srgbClr val="2C5967"/>
              </a:solidFill>
            </a:endParaRPr>
          </a:p>
          <a:p>
            <a:r>
              <a:rPr lang="en-US" dirty="0"/>
              <a:t>Contact for Forward Looking Statement: </a:t>
            </a:r>
            <a:r>
              <a:rPr lang="en-US" u="sng" dirty="0">
                <a:solidFill>
                  <a:srgbClr val="2C5967"/>
                </a:solidFill>
                <a:hlinkClick r:id="rId3">
                  <a:extLst>
                    <a:ext uri="{A12FA001-AC4F-418D-AE19-62706E023703}">
                      <ahyp:hlinkClr xmlns:ahyp="http://schemas.microsoft.com/office/drawing/2018/hyperlinkcolor" val="tx"/>
                    </a:ext>
                  </a:extLst>
                </a:hlinkClick>
              </a:rPr>
              <a:t>quietperiod_ww_grp@oracle.com</a:t>
            </a:r>
            <a:endParaRPr lang="en-US" dirty="0">
              <a:solidFill>
                <a:srgbClr val="2C5967"/>
              </a:solidFill>
            </a:endParaRPr>
          </a:p>
        </p:txBody>
      </p:sp>
      <p:pic>
        <p:nvPicPr>
          <p:cNvPr id="10" name="Cloud">
            <a:extLst>
              <a:ext uri="{FF2B5EF4-FFF2-40B4-BE49-F238E27FC236}">
                <a16:creationId xmlns:a16="http://schemas.microsoft.com/office/drawing/2014/main" id="{2FCEE6FC-E7A1-9745-9FBA-161384F6B863}"/>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invGray">
          <a:xfrm>
            <a:off x="6204017" y="3432466"/>
            <a:ext cx="5987981" cy="2780569"/>
          </a:xfrm>
          <a:prstGeom prst="rect">
            <a:avLst/>
          </a:prstGeom>
        </p:spPr>
      </p:pic>
      <p:sp>
        <p:nvSpPr>
          <p:cNvPr id="2" name="Date Placeholder 1">
            <a:extLst>
              <a:ext uri="{FF2B5EF4-FFF2-40B4-BE49-F238E27FC236}">
                <a16:creationId xmlns:a16="http://schemas.microsoft.com/office/drawing/2014/main" id="{7D96628B-0EF0-416B-9E8E-3931DFCB9120}"/>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3" name="Footer Placeholder 2">
            <a:extLst>
              <a:ext uri="{FF2B5EF4-FFF2-40B4-BE49-F238E27FC236}">
                <a16:creationId xmlns:a16="http://schemas.microsoft.com/office/drawing/2014/main" id="{72B72738-3834-418C-9636-B18B1A1825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840CC-B289-4EEE-9D6C-A6440E6863B5}"/>
              </a:ext>
            </a:extLst>
          </p:cNvPr>
          <p:cNvSpPr>
            <a:spLocks noGrp="1"/>
          </p:cNvSpPr>
          <p:nvPr>
            <p:ph type="sldNum" sz="quarter" idx="12"/>
          </p:nvPr>
        </p:nvSpPr>
        <p:spPr/>
        <p:txBody>
          <a:bodyPr/>
          <a:lstStyle/>
          <a:p>
            <a:fld id="{D8E27165-75E6-42D1-880A-AD600F2EA4C5}" type="slidenum">
              <a:rPr lang="en-US" smtClean="0"/>
              <a:t>‹#›</a:t>
            </a:fld>
            <a:endParaRPr lang="en-US"/>
          </a:p>
        </p:txBody>
      </p:sp>
      <p:pic>
        <p:nvPicPr>
          <p:cNvPr id="8" name="Graphic 7">
            <a:extLst>
              <a:ext uri="{FF2B5EF4-FFF2-40B4-BE49-F238E27FC236}">
                <a16:creationId xmlns:a16="http://schemas.microsoft.com/office/drawing/2014/main" id="{8717E474-AFA7-D043-9D7E-6C0181864C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4019519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invGray">
          <a:xfrm>
            <a:off x="6204017" y="3432466"/>
            <a:ext cx="5987981" cy="2780570"/>
          </a:xfrm>
          <a:prstGeom prst="rect">
            <a:avLst/>
          </a:prstGeom>
        </p:spPr>
      </p:pic>
      <p:sp>
        <p:nvSpPr>
          <p:cNvPr id="9" name="Title">
            <a:extLst>
              <a:ext uri="{FF2B5EF4-FFF2-40B4-BE49-F238E27FC236}">
                <a16:creationId xmlns:a16="http://schemas.microsoft.com/office/drawing/2014/main" id="{6F52D25E-1040-40B8-8DE7-5AFF601E5501}"/>
              </a:ext>
            </a:extLst>
          </p:cNvPr>
          <p:cNvSpPr txBox="1"/>
          <p:nvPr/>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2" name="Date Placeholder 1">
            <a:extLst>
              <a:ext uri="{FF2B5EF4-FFF2-40B4-BE49-F238E27FC236}">
                <a16:creationId xmlns:a16="http://schemas.microsoft.com/office/drawing/2014/main" id="{34E5158B-9671-4B44-944A-98679C6CF86D}"/>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3" name="Footer Placeholder 2">
            <a:extLst>
              <a:ext uri="{FF2B5EF4-FFF2-40B4-BE49-F238E27FC236}">
                <a16:creationId xmlns:a16="http://schemas.microsoft.com/office/drawing/2014/main" id="{10E87A33-7FAE-4B90-BB38-5DBBD051B0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41799-4659-4B49-A776-C19D91554F92}"/>
              </a:ext>
            </a:extLst>
          </p:cNvPr>
          <p:cNvSpPr>
            <a:spLocks noGrp="1"/>
          </p:cNvSpPr>
          <p:nvPr>
            <p:ph type="sldNum" sz="quarter" idx="12"/>
          </p:nvPr>
        </p:nvSpPr>
        <p:spPr/>
        <p:txBody>
          <a:bodyPr/>
          <a:lstStyle/>
          <a:p>
            <a:fld id="{D8E27165-75E6-42D1-880A-AD600F2EA4C5}" type="slidenum">
              <a:rPr lang="en-US" smtClean="0"/>
              <a:t>‹#›</a:t>
            </a:fld>
            <a:endParaRPr lang="en-US"/>
          </a:p>
        </p:txBody>
      </p:sp>
      <p:sp>
        <p:nvSpPr>
          <p:cNvPr id="8" name="Text Field">
            <a:extLst>
              <a:ext uri="{FF2B5EF4-FFF2-40B4-BE49-F238E27FC236}">
                <a16:creationId xmlns:a16="http://schemas.microsoft.com/office/drawing/2014/main" id="{CD41643C-378D-6F4E-A789-77549A3D0468}"/>
              </a:ext>
            </a:extLst>
          </p:cNvPr>
          <p:cNvSpPr txBox="1"/>
          <p:nvPr/>
        </p:nvSpPr>
        <p:spPr>
          <a:xfrm>
            <a:off x="766762" y="1608421"/>
            <a:ext cx="7987939" cy="2492990"/>
          </a:xfrm>
          <a:prstGeom prst="rect">
            <a:avLst/>
          </a:prstGeom>
          <a:noFill/>
        </p:spPr>
        <p:txBody>
          <a:bodyPr wrap="square" lIns="0" tIns="0" rIns="0" bIns="0" rtlCol="0">
            <a:spAutoFit/>
          </a:bodyPr>
          <a:lstStyle/>
          <a:p>
            <a:r>
              <a:rPr lang="en-US" sz="1800" b="0" i="0" u="none" strike="noStrike" kern="1200" dirty="0">
                <a:solidFill>
                  <a:schemeClr val="tx1"/>
                </a:solidFill>
                <a:effectLst/>
                <a:latin typeface="+mn-lt"/>
                <a:ea typeface="+mn-ea"/>
                <a:cs typeface="+mn-cs"/>
              </a:rPr>
              <a:t>As of August 2020, for most presentations, a safe harbor statement is no longer required, and you will not need to use this slide.  </a:t>
            </a:r>
            <a:br>
              <a:rPr lang="en-US" sz="1800" b="0" i="0" u="none" strike="noStrike" kern="1200" dirty="0">
                <a:solidFill>
                  <a:schemeClr val="tx1"/>
                </a:solidFill>
                <a:effectLst/>
                <a:latin typeface="+mn-lt"/>
                <a:ea typeface="+mn-ea"/>
                <a:cs typeface="+mn-cs"/>
              </a:rPr>
            </a:br>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The forward looking statement safe harbor slide is required ONLY for external presentations that pertain to: product launches, executive presentations and keynotes at major events, and any event attended by financial analysts.</a:t>
            </a:r>
          </a:p>
          <a:p>
            <a:endParaRPr lang="en-US" sz="1800" b="0" i="0" u="none" strike="noStrike" kern="1200" dirty="0">
              <a:solidFill>
                <a:schemeClr val="tx1"/>
              </a:solidFill>
              <a:effectLst/>
              <a:latin typeface="+mn-lt"/>
              <a:ea typeface="+mn-ea"/>
              <a:cs typeface="+mn-cs"/>
            </a:endParaRPr>
          </a:p>
          <a:p>
            <a:r>
              <a:rPr lang="en-US" dirty="0"/>
              <a:t>The notice is available at the </a:t>
            </a:r>
            <a:r>
              <a:rPr lang="en-US" u="sng" dirty="0">
                <a:solidFill>
                  <a:srgbClr val="FACD62"/>
                </a:solidFill>
                <a:hlinkClick r:id="rId3">
                  <a:extLst>
                    <a:ext uri="{A12FA001-AC4F-418D-AE19-62706E023703}">
                      <ahyp:hlinkClr xmlns:ahyp="http://schemas.microsoft.com/office/drawing/2018/hyperlinkcolor" val="tx"/>
                    </a:ext>
                  </a:extLst>
                </a:hlinkClick>
              </a:rPr>
              <a:t>Safe Harbor Confluence Page</a:t>
            </a:r>
            <a:endParaRPr lang="en-US" dirty="0">
              <a:solidFill>
                <a:srgbClr val="FACD62"/>
              </a:solidFill>
            </a:endParaRPr>
          </a:p>
          <a:p>
            <a:r>
              <a:rPr lang="en-US" dirty="0"/>
              <a:t>Contact for Forward Looking Statement: </a:t>
            </a:r>
            <a:r>
              <a:rPr lang="en-US" u="sng" dirty="0">
                <a:solidFill>
                  <a:srgbClr val="FACD62"/>
                </a:solidFill>
                <a:hlinkClick r:id="rId4">
                  <a:extLst>
                    <a:ext uri="{A12FA001-AC4F-418D-AE19-62706E023703}">
                      <ahyp:hlinkClr xmlns:ahyp="http://schemas.microsoft.com/office/drawing/2018/hyperlinkcolor" val="tx"/>
                    </a:ext>
                  </a:extLst>
                </a:hlinkClick>
              </a:rPr>
              <a:t>quietperiod_ww_grp@oracle.com</a:t>
            </a:r>
            <a:endParaRPr lang="en-US" dirty="0">
              <a:solidFill>
                <a:srgbClr val="FACD62"/>
              </a:solidFill>
            </a:endParaRPr>
          </a:p>
        </p:txBody>
      </p:sp>
      <p:pic>
        <p:nvPicPr>
          <p:cNvPr id="10" name="Graphic 9">
            <a:extLst>
              <a:ext uri="{FF2B5EF4-FFF2-40B4-BE49-F238E27FC236}">
                <a16:creationId xmlns:a16="http://schemas.microsoft.com/office/drawing/2014/main" id="{67AA0F38-A7D1-0146-BE1C-F4CF05EBF8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1647505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Light - Remote Speak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EE69D29-7337-6248-888D-2A0330852627}"/>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a:stretch/>
        </p:blipFill>
        <p:spPr>
          <a:xfrm>
            <a:off x="4876800" y="0"/>
            <a:ext cx="7315199"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32F5E131-FF87-4B2F-9DB6-B4DB095B758D}"/>
              </a:ext>
            </a:extLst>
          </p:cNvPr>
          <p:cNvSpPr>
            <a:spLocks noGrp="1"/>
          </p:cNvSpPr>
          <p:nvPr>
            <p:ph type="pic" sz="quarter" idx="20" hasCustomPrompt="1"/>
          </p:nvPr>
        </p:nvSpPr>
        <p:spPr>
          <a:xfrm>
            <a:off x="0" y="0"/>
            <a:ext cx="4876800" cy="6858000"/>
          </a:xfrm>
        </p:spPr>
        <p:txBody>
          <a:bodyPr anchor="ctr" anchorCtr="1"/>
          <a:lstStyle>
            <a:lvl1pPr>
              <a:defRPr/>
            </a:lvl1pPr>
          </a:lstStyle>
          <a:p>
            <a:r>
              <a:rPr lang="en-US" dirty="0"/>
              <a:t>Click to add image</a:t>
            </a:r>
          </a:p>
        </p:txBody>
      </p:sp>
      <p:sp>
        <p:nvSpPr>
          <p:cNvPr id="2" name="Date Placeholder 1">
            <a:extLst>
              <a:ext uri="{FF2B5EF4-FFF2-40B4-BE49-F238E27FC236}">
                <a16:creationId xmlns:a16="http://schemas.microsoft.com/office/drawing/2014/main" id="{BC86FB79-6AF9-4538-98F2-33825A26DECE}"/>
              </a:ext>
            </a:extLst>
          </p:cNvPr>
          <p:cNvSpPr>
            <a:spLocks noGrp="1"/>
          </p:cNvSpPr>
          <p:nvPr>
            <p:ph type="dt" sz="half" idx="21"/>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4D6A4509-AC78-4360-9126-01A3BC6609AC}"/>
              </a:ext>
            </a:extLst>
          </p:cNvPr>
          <p:cNvSpPr>
            <a:spLocks noGrp="1"/>
          </p:cNvSpPr>
          <p:nvPr>
            <p:ph type="ftr" sz="quarter" idx="22"/>
          </p:nvPr>
        </p:nvSpPr>
        <p:spPr/>
        <p:txBody>
          <a:bodyPr/>
          <a:lstStyle/>
          <a:p>
            <a:endParaRPr lang="en-US"/>
          </a:p>
        </p:txBody>
      </p:sp>
      <p:sp>
        <p:nvSpPr>
          <p:cNvPr id="8" name="Slide Number Placeholder 7">
            <a:extLst>
              <a:ext uri="{FF2B5EF4-FFF2-40B4-BE49-F238E27FC236}">
                <a16:creationId xmlns:a16="http://schemas.microsoft.com/office/drawing/2014/main" id="{6C2FCDC2-FBB6-46F4-9BD5-AE85C1DC3F2C}"/>
              </a:ext>
            </a:extLst>
          </p:cNvPr>
          <p:cNvSpPr>
            <a:spLocks noGrp="1"/>
          </p:cNvSpPr>
          <p:nvPr>
            <p:ph type="sldNum" sz="quarter" idx="23"/>
          </p:nvPr>
        </p:nvSpPr>
        <p:spPr/>
        <p:txBody>
          <a:bodyPr/>
          <a:lstStyle/>
          <a:p>
            <a:fld id="{D8E27165-75E6-42D1-880A-AD600F2EA4C5}" type="slidenum">
              <a:rPr lang="en-US" smtClean="0"/>
              <a:t>‹#›</a:t>
            </a:fld>
            <a:endParaRPr lang="en-US"/>
          </a:p>
        </p:txBody>
      </p:sp>
      <p:pic>
        <p:nvPicPr>
          <p:cNvPr id="11" name="Graphic 10">
            <a:extLst>
              <a:ext uri="{FF2B5EF4-FFF2-40B4-BE49-F238E27FC236}">
                <a16:creationId xmlns:a16="http://schemas.microsoft.com/office/drawing/2014/main" id="{E5E7EE3E-AB0E-5F42-8A70-197D1E227F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196063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ark - Remote Speak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B9AC92-58C2-B14E-81EA-F40548FD48C3}"/>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a:stretch/>
        </p:blipFill>
        <p:spPr>
          <a:xfrm>
            <a:off x="4876798" y="0"/>
            <a:ext cx="7315201"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20FEB6C0-1F5B-4135-8E18-A04A68550D75}"/>
              </a:ext>
            </a:extLst>
          </p:cNvPr>
          <p:cNvSpPr>
            <a:spLocks noGrp="1"/>
          </p:cNvSpPr>
          <p:nvPr>
            <p:ph type="pic" sz="quarter" idx="20" hasCustomPrompt="1"/>
          </p:nvPr>
        </p:nvSpPr>
        <p:spPr>
          <a:xfrm>
            <a:off x="0" y="0"/>
            <a:ext cx="4876800" cy="6858000"/>
          </a:xfrm>
        </p:spPr>
        <p:txBody>
          <a:bodyPr anchor="ctr" anchorCtr="1">
            <a:normAutofit/>
          </a:bodyPr>
          <a:lstStyle>
            <a:lvl1pPr>
              <a:defRPr/>
            </a:lvl1pPr>
          </a:lstStyle>
          <a:p>
            <a:r>
              <a:rPr lang="en-US" dirty="0"/>
              <a:t>Click to add image</a:t>
            </a:r>
          </a:p>
        </p:txBody>
      </p:sp>
      <p:sp>
        <p:nvSpPr>
          <p:cNvPr id="2" name="Date Placeholder 1">
            <a:extLst>
              <a:ext uri="{FF2B5EF4-FFF2-40B4-BE49-F238E27FC236}">
                <a16:creationId xmlns:a16="http://schemas.microsoft.com/office/drawing/2014/main" id="{1522B3ED-CF2C-4067-92C1-D268C952FB0E}"/>
              </a:ext>
            </a:extLst>
          </p:cNvPr>
          <p:cNvSpPr>
            <a:spLocks noGrp="1"/>
          </p:cNvSpPr>
          <p:nvPr>
            <p:ph type="dt" sz="half" idx="21"/>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ECE0BF7F-49D0-4680-97A6-57F3353BC736}"/>
              </a:ext>
            </a:extLst>
          </p:cNvPr>
          <p:cNvSpPr>
            <a:spLocks noGrp="1"/>
          </p:cNvSpPr>
          <p:nvPr>
            <p:ph type="ftr" sz="quarter" idx="22"/>
          </p:nvPr>
        </p:nvSpPr>
        <p:spPr/>
        <p:txBody>
          <a:bodyPr/>
          <a:lstStyle/>
          <a:p>
            <a:endParaRPr lang="en-US"/>
          </a:p>
        </p:txBody>
      </p:sp>
      <p:sp>
        <p:nvSpPr>
          <p:cNvPr id="8" name="Slide Number Placeholder 7">
            <a:extLst>
              <a:ext uri="{FF2B5EF4-FFF2-40B4-BE49-F238E27FC236}">
                <a16:creationId xmlns:a16="http://schemas.microsoft.com/office/drawing/2014/main" id="{EFD3ACE9-71BB-462A-B503-22DE7B536BD1}"/>
              </a:ext>
            </a:extLst>
          </p:cNvPr>
          <p:cNvSpPr>
            <a:spLocks noGrp="1"/>
          </p:cNvSpPr>
          <p:nvPr>
            <p:ph type="sldNum" sz="quarter" idx="23"/>
          </p:nvPr>
        </p:nvSpPr>
        <p:spPr/>
        <p:txBody>
          <a:bodyPr/>
          <a:lstStyle/>
          <a:p>
            <a:fld id="{D8E27165-75E6-42D1-880A-AD600F2EA4C5}" type="slidenum">
              <a:rPr lang="en-US" smtClean="0"/>
              <a:t>‹#›</a:t>
            </a:fld>
            <a:endParaRPr lang="en-US"/>
          </a:p>
        </p:txBody>
      </p:sp>
      <p:pic>
        <p:nvPicPr>
          <p:cNvPr id="11" name="Graphic 10">
            <a:extLst>
              <a:ext uri="{FF2B5EF4-FFF2-40B4-BE49-F238E27FC236}">
                <a16:creationId xmlns:a16="http://schemas.microsoft.com/office/drawing/2014/main" id="{ED020244-0EB2-8041-9A28-EDA40CEB6D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16382101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8049200"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7" name="Picture Placeholder 6">
            <a:extLst>
              <a:ext uri="{FF2B5EF4-FFF2-40B4-BE49-F238E27FC236}">
                <a16:creationId xmlns:a16="http://schemas.microsoft.com/office/drawing/2014/main" id="{414A2E81-7AA0-4954-BF7E-C076C41AF7C6}"/>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F17ECA2C-4CF8-48ED-893A-2958F9909B90}"/>
              </a:ext>
            </a:extLst>
          </p:cNvPr>
          <p:cNvSpPr>
            <a:spLocks noGrp="1"/>
          </p:cNvSpPr>
          <p:nvPr>
            <p:ph type="dt" sz="half" idx="42"/>
          </p:nvPr>
        </p:nvSpPr>
        <p:spPr/>
        <p:txBody>
          <a:bodyPr/>
          <a:lstStyle/>
          <a:p>
            <a:fld id="{18863356-9AC5-4E56-A0B1-DB154C3212E5}" type="datetimeFigureOut">
              <a:rPr lang="en-US" smtClean="0"/>
              <a:t>3/7/2022</a:t>
            </a:fld>
            <a:endParaRPr lang="en-US"/>
          </a:p>
        </p:txBody>
      </p:sp>
      <p:sp>
        <p:nvSpPr>
          <p:cNvPr id="8" name="Footer Placeholder 7">
            <a:extLst>
              <a:ext uri="{FF2B5EF4-FFF2-40B4-BE49-F238E27FC236}">
                <a16:creationId xmlns:a16="http://schemas.microsoft.com/office/drawing/2014/main" id="{144FDBCE-E35C-4859-AD9D-93665BD69FD5}"/>
              </a:ext>
            </a:extLst>
          </p:cNvPr>
          <p:cNvSpPr>
            <a:spLocks noGrp="1"/>
          </p:cNvSpPr>
          <p:nvPr>
            <p:ph type="ftr" sz="quarter" idx="43"/>
          </p:nvPr>
        </p:nvSpPr>
        <p:spPr/>
        <p:txBody>
          <a:bodyPr/>
          <a:lstStyle/>
          <a:p>
            <a:endParaRPr lang="en-US"/>
          </a:p>
        </p:txBody>
      </p:sp>
      <p:sp>
        <p:nvSpPr>
          <p:cNvPr id="9" name="Slide Number Placeholder 8">
            <a:extLst>
              <a:ext uri="{FF2B5EF4-FFF2-40B4-BE49-F238E27FC236}">
                <a16:creationId xmlns:a16="http://schemas.microsoft.com/office/drawing/2014/main" id="{0F5130C2-E640-4887-BCA9-090F40084C88}"/>
              </a:ext>
            </a:extLst>
          </p:cNvPr>
          <p:cNvSpPr>
            <a:spLocks noGrp="1"/>
          </p:cNvSpPr>
          <p:nvPr>
            <p:ph type="sldNum" sz="quarter" idx="44"/>
          </p:nvPr>
        </p:nvSpPr>
        <p:spPr/>
        <p:txBody>
          <a:bodyPr/>
          <a:lstStyle/>
          <a:p>
            <a:fld id="{D8E27165-75E6-42D1-880A-AD600F2EA4C5}" type="slidenum">
              <a:rPr lang="en-US" smtClean="0"/>
              <a:t>‹#›</a:t>
            </a:fld>
            <a:endParaRPr lang="en-US"/>
          </a:p>
        </p:txBody>
      </p:sp>
      <p:pic>
        <p:nvPicPr>
          <p:cNvPr id="11" name="Graphic 10">
            <a:extLst>
              <a:ext uri="{FF2B5EF4-FFF2-40B4-BE49-F238E27FC236}">
                <a16:creationId xmlns:a16="http://schemas.microsoft.com/office/drawing/2014/main" id="{CD3C5BA7-F5C2-F544-85C0-99473262F5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144912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8022040"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10" name="Picture Placeholder 6">
            <a:extLst>
              <a:ext uri="{FF2B5EF4-FFF2-40B4-BE49-F238E27FC236}">
                <a16:creationId xmlns:a16="http://schemas.microsoft.com/office/drawing/2014/main" id="{CF70D2C9-2534-48AA-9A8A-D82D5A31B2F9}"/>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4626C9C3-D9C8-4222-B161-D7AF97BC1F41}"/>
              </a:ext>
            </a:extLst>
          </p:cNvPr>
          <p:cNvSpPr>
            <a:spLocks noGrp="1"/>
          </p:cNvSpPr>
          <p:nvPr>
            <p:ph type="dt" sz="half" idx="42"/>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C64C126A-0D05-424A-A6C2-80119CEAE618}"/>
              </a:ext>
            </a:extLst>
          </p:cNvPr>
          <p:cNvSpPr>
            <a:spLocks noGrp="1"/>
          </p:cNvSpPr>
          <p:nvPr>
            <p:ph type="ftr" sz="quarter" idx="43"/>
          </p:nvPr>
        </p:nvSpPr>
        <p:spPr/>
        <p:txBody>
          <a:bodyPr/>
          <a:lstStyle/>
          <a:p>
            <a:endParaRPr lang="en-US"/>
          </a:p>
        </p:txBody>
      </p:sp>
      <p:sp>
        <p:nvSpPr>
          <p:cNvPr id="8" name="Slide Number Placeholder 7">
            <a:extLst>
              <a:ext uri="{FF2B5EF4-FFF2-40B4-BE49-F238E27FC236}">
                <a16:creationId xmlns:a16="http://schemas.microsoft.com/office/drawing/2014/main" id="{E6D685BD-0D80-40FF-88C3-58BBDF890F03}"/>
              </a:ext>
            </a:extLst>
          </p:cNvPr>
          <p:cNvSpPr>
            <a:spLocks noGrp="1"/>
          </p:cNvSpPr>
          <p:nvPr>
            <p:ph type="sldNum" sz="quarter" idx="44"/>
          </p:nvPr>
        </p:nvSpPr>
        <p:spPr/>
        <p:txBody>
          <a:bodyPr/>
          <a:lstStyle/>
          <a:p>
            <a:fld id="{D8E27165-75E6-42D1-880A-AD600F2EA4C5}" type="slidenum">
              <a:rPr lang="en-US" smtClean="0"/>
              <a:t>‹#›</a:t>
            </a:fld>
            <a:endParaRPr lang="en-US"/>
          </a:p>
        </p:txBody>
      </p:sp>
      <p:pic>
        <p:nvPicPr>
          <p:cNvPr id="11" name="Graphic 10">
            <a:extLst>
              <a:ext uri="{FF2B5EF4-FFF2-40B4-BE49-F238E27FC236}">
                <a16:creationId xmlns:a16="http://schemas.microsoft.com/office/drawing/2014/main" id="{092EB3C6-0611-194F-BEDD-664869456D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22958843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Quote with Picture">
    <p:spTree>
      <p:nvGrpSpPr>
        <p:cNvPr id="1" name=""/>
        <p:cNvGrpSpPr/>
        <p:nvPr/>
      </p:nvGrpSpPr>
      <p:grpSpPr>
        <a:xfrm>
          <a:off x="0" y="0"/>
          <a:ext cx="0" cy="0"/>
          <a:chOff x="0" y="0"/>
          <a:chExt cx="0" cy="0"/>
        </a:xfrm>
      </p:grpSpPr>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372844" y="2434528"/>
            <a:ext cx="6067096" cy="1846659"/>
          </a:xfrm>
          <a:noFill/>
        </p:spPr>
        <p:txBody>
          <a:bodyPr vert="horz" wrap="square" lIns="0" tIns="0" rIns="0" bIns="0" rtlCol="0" anchor="b" anchorCtr="0">
            <a:spAutoFit/>
          </a:bodyPr>
          <a:lstStyle>
            <a:lvl1pPr>
              <a:lnSpc>
                <a:spcPct val="100000"/>
              </a:lnSpc>
              <a:defRPr lang="en-US" sz="30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72844" y="4983135"/>
            <a:ext cx="6054629"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72844" y="5320728"/>
            <a:ext cx="6054629"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TextBox 5">
            <a:extLst>
              <a:ext uri="{FF2B5EF4-FFF2-40B4-BE49-F238E27FC236}">
                <a16:creationId xmlns:a16="http://schemas.microsoft.com/office/drawing/2014/main" id="{A8F9EF32-2876-8841-ADB8-707F8BDB8530}"/>
              </a:ext>
            </a:extLst>
          </p:cNvPr>
          <p:cNvSpPr txBox="1"/>
          <p:nvPr/>
        </p:nvSpPr>
        <p:spPr>
          <a:xfrm>
            <a:off x="1295730" y="3244334"/>
            <a:ext cx="2285339" cy="369332"/>
          </a:xfrm>
          <a:prstGeom prst="rect">
            <a:avLst/>
          </a:prstGeom>
          <a:noFill/>
        </p:spPr>
        <p:txBody>
          <a:bodyPr wrap="square" rtlCol="0">
            <a:spAutoFit/>
          </a:bodyPr>
          <a:lstStyle/>
          <a:p>
            <a:r>
              <a:rPr lang="en-US" dirty="0">
                <a:solidFill>
                  <a:schemeClr val="bg2"/>
                </a:solidFill>
              </a:rPr>
              <a:t>Click to add image</a:t>
            </a:r>
          </a:p>
        </p:txBody>
      </p:sp>
      <p:sp>
        <p:nvSpPr>
          <p:cNvPr id="12" name="Picture Placeholder 6">
            <a:extLst>
              <a:ext uri="{FF2B5EF4-FFF2-40B4-BE49-F238E27FC236}">
                <a16:creationId xmlns:a16="http://schemas.microsoft.com/office/drawing/2014/main" id="{48F56FAF-A389-4DEC-BCB5-7C2BCDEBE166}"/>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7" name="Picture Placeholder 6">
            <a:extLst>
              <a:ext uri="{FF2B5EF4-FFF2-40B4-BE49-F238E27FC236}">
                <a16:creationId xmlns:a16="http://schemas.microsoft.com/office/drawing/2014/main" id="{6145069B-D056-45AF-BC91-ABDBFD0C3D17}"/>
              </a:ext>
            </a:extLst>
          </p:cNvPr>
          <p:cNvSpPr>
            <a:spLocks noGrp="1"/>
          </p:cNvSpPr>
          <p:nvPr>
            <p:ph type="pic" sz="quarter" idx="42" hasCustomPrompt="1"/>
          </p:nvPr>
        </p:nvSpPr>
        <p:spPr>
          <a:xfrm>
            <a:off x="0" y="0"/>
            <a:ext cx="4876800" cy="6858000"/>
          </a:xfrm>
        </p:spPr>
        <p:txBody>
          <a:bodyPr anchor="ctr" anchorCtr="1"/>
          <a:lstStyle>
            <a:lvl1pPr>
              <a:defRPr/>
            </a:lvl1pPr>
          </a:lstStyle>
          <a:p>
            <a:r>
              <a:rPr lang="en-US" dirty="0"/>
              <a:t>Click to add image</a:t>
            </a:r>
          </a:p>
        </p:txBody>
      </p:sp>
      <p:sp>
        <p:nvSpPr>
          <p:cNvPr id="4" name="Date Placeholder 3">
            <a:extLst>
              <a:ext uri="{FF2B5EF4-FFF2-40B4-BE49-F238E27FC236}">
                <a16:creationId xmlns:a16="http://schemas.microsoft.com/office/drawing/2014/main" id="{F3C7CAF2-5875-4790-8762-15A8CDD16E08}"/>
              </a:ext>
            </a:extLst>
          </p:cNvPr>
          <p:cNvSpPr>
            <a:spLocks noGrp="1"/>
          </p:cNvSpPr>
          <p:nvPr>
            <p:ph type="dt" sz="half" idx="43"/>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0F175504-AA80-48D0-ABE0-C3B4B0480FBA}"/>
              </a:ext>
            </a:extLst>
          </p:cNvPr>
          <p:cNvSpPr>
            <a:spLocks noGrp="1"/>
          </p:cNvSpPr>
          <p:nvPr>
            <p:ph type="ftr" sz="quarter" idx="44"/>
          </p:nvPr>
        </p:nvSpPr>
        <p:spPr/>
        <p:txBody>
          <a:bodyPr/>
          <a:lstStyle/>
          <a:p>
            <a:endParaRPr lang="en-US"/>
          </a:p>
        </p:txBody>
      </p:sp>
      <p:sp>
        <p:nvSpPr>
          <p:cNvPr id="8" name="Slide Number Placeholder 7">
            <a:extLst>
              <a:ext uri="{FF2B5EF4-FFF2-40B4-BE49-F238E27FC236}">
                <a16:creationId xmlns:a16="http://schemas.microsoft.com/office/drawing/2014/main" id="{FA2E22D8-777D-4A4E-8190-9C7E9654A636}"/>
              </a:ext>
            </a:extLst>
          </p:cNvPr>
          <p:cNvSpPr>
            <a:spLocks noGrp="1"/>
          </p:cNvSpPr>
          <p:nvPr>
            <p:ph type="sldNum" sz="quarter" idx="45"/>
          </p:nvPr>
        </p:nvSpPr>
        <p:spPr/>
        <p:txBody>
          <a:bodyPr/>
          <a:lstStyle/>
          <a:p>
            <a:fld id="{D8E27165-75E6-42D1-880A-AD600F2EA4C5}" type="slidenum">
              <a:rPr lang="en-US" smtClean="0"/>
              <a:t>‹#›</a:t>
            </a:fld>
            <a:endParaRPr lang="en-US"/>
          </a:p>
        </p:txBody>
      </p:sp>
      <p:pic>
        <p:nvPicPr>
          <p:cNvPr id="14" name="Graphic 13">
            <a:extLst>
              <a:ext uri="{FF2B5EF4-FFF2-40B4-BE49-F238E27FC236}">
                <a16:creationId xmlns:a16="http://schemas.microsoft.com/office/drawing/2014/main" id="{96D2F99B-C608-9B43-AB31-3036A9404E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5571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ight - Title/Sub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C4B9D6C0-2524-2D47-8A0E-258A2FB7DE5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201"/>
            <a:ext cx="10671175" cy="4506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C5C278-52DE-4C8A-933B-1109B3282E51}"/>
              </a:ext>
            </a:extLst>
          </p:cNvPr>
          <p:cNvSpPr>
            <a:spLocks noGrp="1"/>
          </p:cNvSpPr>
          <p:nvPr>
            <p:ph type="dt" sz="half" idx="15"/>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E2CE12F3-375D-4B05-A71D-DA14DF8ADB8E}"/>
              </a:ext>
            </a:extLst>
          </p:cNvPr>
          <p:cNvSpPr>
            <a:spLocks noGrp="1"/>
          </p:cNvSpPr>
          <p:nvPr>
            <p:ph type="ftr" sz="quarter" idx="16"/>
          </p:nvPr>
        </p:nvSpPr>
        <p:spPr/>
        <p:txBody>
          <a:bodyPr/>
          <a:lstStyle/>
          <a:p>
            <a:endParaRPr lang="en-US"/>
          </a:p>
        </p:txBody>
      </p:sp>
      <p:sp>
        <p:nvSpPr>
          <p:cNvPr id="8" name="Slide Number Placeholder 7">
            <a:extLst>
              <a:ext uri="{FF2B5EF4-FFF2-40B4-BE49-F238E27FC236}">
                <a16:creationId xmlns:a16="http://schemas.microsoft.com/office/drawing/2014/main" id="{7A59FA82-C146-45DF-AE7B-4B5698706BEA}"/>
              </a:ext>
            </a:extLst>
          </p:cNvPr>
          <p:cNvSpPr>
            <a:spLocks noGrp="1"/>
          </p:cNvSpPr>
          <p:nvPr>
            <p:ph type="sldNum" sz="quarter" idx="17"/>
          </p:nvPr>
        </p:nvSpPr>
        <p:spPr/>
        <p:txBody>
          <a:bodyPr/>
          <a:lstStyle/>
          <a:p>
            <a:fld id="{D8E27165-75E6-42D1-880A-AD600F2EA4C5}" type="slidenum">
              <a:rPr lang="en-US" smtClean="0"/>
              <a:t>‹#›</a:t>
            </a:fld>
            <a:endParaRPr lang="en-US"/>
          </a:p>
        </p:txBody>
      </p:sp>
      <p:pic>
        <p:nvPicPr>
          <p:cNvPr id="10" name="Graphic 9">
            <a:extLst>
              <a:ext uri="{FF2B5EF4-FFF2-40B4-BE49-F238E27FC236}">
                <a16:creationId xmlns:a16="http://schemas.microsoft.com/office/drawing/2014/main" id="{814F1D95-7588-8542-A1EC-F2EF037553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2" name="Title 1">
            <a:extLst>
              <a:ext uri="{FF2B5EF4-FFF2-40B4-BE49-F238E27FC236}">
                <a16:creationId xmlns:a16="http://schemas.microsoft.com/office/drawing/2014/main" id="{DEE4D9CD-CDC4-4642-8CDA-7351404FC2D2}"/>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66923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Quote with Picture">
    <p:bg>
      <p:bgRef idx="1001">
        <a:schemeClr val="bg1"/>
      </p:bgRef>
    </p:bg>
    <p:spTree>
      <p:nvGrpSpPr>
        <p:cNvPr id="1" name=""/>
        <p:cNvGrpSpPr/>
        <p:nvPr/>
      </p:nvGrpSpPr>
      <p:grpSpPr>
        <a:xfrm>
          <a:off x="0" y="0"/>
          <a:ext cx="0" cy="0"/>
          <a:chOff x="0" y="0"/>
          <a:chExt cx="0" cy="0"/>
        </a:xfrm>
      </p:grpSpPr>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378728" y="2435027"/>
            <a:ext cx="6051272" cy="1846659"/>
          </a:xfrm>
          <a:noFill/>
        </p:spPr>
        <p:txBody>
          <a:bodyPr vert="horz" wrap="square" lIns="0" tIns="0" rIns="0" bIns="0" rtlCol="0" anchor="b" anchorCtr="0">
            <a:spAutoFit/>
          </a:bodyPr>
          <a:lstStyle>
            <a:lvl1pPr>
              <a:lnSpc>
                <a:spcPct val="100000"/>
              </a:lnSpc>
              <a:defRPr lang="en-US" sz="30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85816" y="4983135"/>
            <a:ext cx="6051272"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85816" y="5320728"/>
            <a:ext cx="6051272"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Picture Placeholder 6">
            <a:extLst>
              <a:ext uri="{FF2B5EF4-FFF2-40B4-BE49-F238E27FC236}">
                <a16:creationId xmlns:a16="http://schemas.microsoft.com/office/drawing/2014/main" id="{B09CBC8C-115F-4556-A4E2-129D0E230A87}"/>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5" name="Picture Placeholder 4">
            <a:extLst>
              <a:ext uri="{FF2B5EF4-FFF2-40B4-BE49-F238E27FC236}">
                <a16:creationId xmlns:a16="http://schemas.microsoft.com/office/drawing/2014/main" id="{EF3D1FF3-649D-46E2-9FDF-D1A77643F22A}"/>
              </a:ext>
            </a:extLst>
          </p:cNvPr>
          <p:cNvSpPr>
            <a:spLocks noGrp="1"/>
          </p:cNvSpPr>
          <p:nvPr>
            <p:ph type="pic" sz="quarter" idx="42" hasCustomPrompt="1"/>
          </p:nvPr>
        </p:nvSpPr>
        <p:spPr>
          <a:xfrm>
            <a:off x="0" y="0"/>
            <a:ext cx="4876800" cy="6858000"/>
          </a:xfrm>
        </p:spPr>
        <p:txBody>
          <a:bodyPr anchor="ctr" anchorCtr="1"/>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a:lvl1pPr>
          </a:lstStyle>
          <a:p>
            <a:pPr marL="0" marR="0" lvl="0" indent="0" algn="l" defTabSz="914400" rtl="0" eaLnBrk="1" fontAlgn="auto" latinLnBrk="0" hangingPunct="1">
              <a:lnSpc>
                <a:spcPct val="95000"/>
              </a:lnSpc>
              <a:spcBef>
                <a:spcPts val="600"/>
              </a:spcBef>
              <a:spcAft>
                <a:spcPts val="0"/>
              </a:spcAft>
              <a:buClrTx/>
              <a:buSzTx/>
              <a:buFont typeface="System Font Regular"/>
              <a:buNone/>
              <a:tabLst/>
              <a:defRPr/>
            </a:pPr>
            <a:r>
              <a:rPr lang="en-US" dirty="0"/>
              <a:t>Click to add image</a:t>
            </a:r>
          </a:p>
        </p:txBody>
      </p:sp>
      <p:sp>
        <p:nvSpPr>
          <p:cNvPr id="4" name="Date Placeholder 3">
            <a:extLst>
              <a:ext uri="{FF2B5EF4-FFF2-40B4-BE49-F238E27FC236}">
                <a16:creationId xmlns:a16="http://schemas.microsoft.com/office/drawing/2014/main" id="{D906CAD6-29C8-4422-A48D-D8830936B44F}"/>
              </a:ext>
            </a:extLst>
          </p:cNvPr>
          <p:cNvSpPr>
            <a:spLocks noGrp="1"/>
          </p:cNvSpPr>
          <p:nvPr>
            <p:ph type="dt" sz="half" idx="43"/>
          </p:nvPr>
        </p:nvSpPr>
        <p:spPr/>
        <p:txBody>
          <a:bodyPr/>
          <a:lstStyle/>
          <a:p>
            <a:fld id="{18863356-9AC5-4E56-A0B1-DB154C3212E5}" type="datetimeFigureOut">
              <a:rPr lang="en-US" smtClean="0"/>
              <a:t>3/7/2022</a:t>
            </a:fld>
            <a:endParaRPr lang="en-US"/>
          </a:p>
        </p:txBody>
      </p:sp>
      <p:sp>
        <p:nvSpPr>
          <p:cNvPr id="6" name="Footer Placeholder 5">
            <a:extLst>
              <a:ext uri="{FF2B5EF4-FFF2-40B4-BE49-F238E27FC236}">
                <a16:creationId xmlns:a16="http://schemas.microsoft.com/office/drawing/2014/main" id="{D7B2E353-DA56-4DDC-BA6A-8DBF5B35499D}"/>
              </a:ext>
            </a:extLst>
          </p:cNvPr>
          <p:cNvSpPr>
            <a:spLocks noGrp="1"/>
          </p:cNvSpPr>
          <p:nvPr>
            <p:ph type="ftr" sz="quarter" idx="44"/>
          </p:nvPr>
        </p:nvSpPr>
        <p:spPr/>
        <p:txBody>
          <a:bodyPr/>
          <a:lstStyle/>
          <a:p>
            <a:endParaRPr lang="en-US"/>
          </a:p>
        </p:txBody>
      </p:sp>
      <p:sp>
        <p:nvSpPr>
          <p:cNvPr id="7" name="Slide Number Placeholder 6">
            <a:extLst>
              <a:ext uri="{FF2B5EF4-FFF2-40B4-BE49-F238E27FC236}">
                <a16:creationId xmlns:a16="http://schemas.microsoft.com/office/drawing/2014/main" id="{6C82F77D-AAE1-49E0-8C46-83975B4AC826}"/>
              </a:ext>
            </a:extLst>
          </p:cNvPr>
          <p:cNvSpPr>
            <a:spLocks noGrp="1"/>
          </p:cNvSpPr>
          <p:nvPr>
            <p:ph type="sldNum" sz="quarter" idx="45"/>
          </p:nvPr>
        </p:nvSpPr>
        <p:spPr/>
        <p:txBody>
          <a:bodyPr/>
          <a:lstStyle/>
          <a:p>
            <a:fld id="{D8E27165-75E6-42D1-880A-AD600F2EA4C5}" type="slidenum">
              <a:rPr lang="en-US" smtClean="0"/>
              <a:t>‹#›</a:t>
            </a:fld>
            <a:endParaRPr lang="en-US"/>
          </a:p>
        </p:txBody>
      </p:sp>
      <p:pic>
        <p:nvPicPr>
          <p:cNvPr id="14" name="Graphic 13">
            <a:extLst>
              <a:ext uri="{FF2B5EF4-FFF2-40B4-BE49-F238E27FC236}">
                <a16:creationId xmlns:a16="http://schemas.microsoft.com/office/drawing/2014/main" id="{08ECEDDE-125A-3342-8E68-EAFA0E11C5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2203544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4" name="Date Placeholder 3">
            <a:extLst>
              <a:ext uri="{FF2B5EF4-FFF2-40B4-BE49-F238E27FC236}">
                <a16:creationId xmlns:a16="http://schemas.microsoft.com/office/drawing/2014/main" id="{3698BC18-3443-48B2-97E6-989B7098DC52}"/>
              </a:ext>
            </a:extLst>
          </p:cNvPr>
          <p:cNvSpPr>
            <a:spLocks noGrp="1"/>
          </p:cNvSpPr>
          <p:nvPr>
            <p:ph type="dt" sz="half" idx="38"/>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572AC1E3-E104-4942-8AE8-198E477A85F9}"/>
              </a:ext>
            </a:extLst>
          </p:cNvPr>
          <p:cNvSpPr>
            <a:spLocks noGrp="1"/>
          </p:cNvSpPr>
          <p:nvPr>
            <p:ph type="ftr" sz="quarter" idx="39"/>
          </p:nvPr>
        </p:nvSpPr>
        <p:spPr/>
        <p:txBody>
          <a:bodyPr/>
          <a:lstStyle/>
          <a:p>
            <a:endParaRPr lang="en-US"/>
          </a:p>
        </p:txBody>
      </p:sp>
      <p:sp>
        <p:nvSpPr>
          <p:cNvPr id="6" name="Slide Number Placeholder 5">
            <a:extLst>
              <a:ext uri="{FF2B5EF4-FFF2-40B4-BE49-F238E27FC236}">
                <a16:creationId xmlns:a16="http://schemas.microsoft.com/office/drawing/2014/main" id="{30968FA8-1974-461B-87A5-6D7032FA1C85}"/>
              </a:ext>
            </a:extLst>
          </p:cNvPr>
          <p:cNvSpPr>
            <a:spLocks noGrp="1"/>
          </p:cNvSpPr>
          <p:nvPr>
            <p:ph type="sldNum" sz="quarter" idx="40"/>
          </p:nvPr>
        </p:nvSpPr>
        <p:spPr/>
        <p:txBody>
          <a:bodyPr/>
          <a:lstStyle/>
          <a:p>
            <a:fld id="{D8E27165-75E6-42D1-880A-AD600F2EA4C5}" type="slidenum">
              <a:rPr lang="en-US" smtClean="0"/>
              <a:t>‹#›</a:t>
            </a:fld>
            <a:endParaRPr lang="en-US"/>
          </a:p>
        </p:txBody>
      </p:sp>
      <p:pic>
        <p:nvPicPr>
          <p:cNvPr id="12" name="Graphic 11">
            <a:extLst>
              <a:ext uri="{FF2B5EF4-FFF2-40B4-BE49-F238E27FC236}">
                <a16:creationId xmlns:a16="http://schemas.microsoft.com/office/drawing/2014/main" id="{980EAE0D-1B7E-8F40-8785-F45CBB2016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00" y="394105"/>
            <a:ext cx="1419072" cy="416261"/>
          </a:xfrm>
          <a:prstGeom prst="rect">
            <a:avLst/>
          </a:prstGeom>
        </p:spPr>
      </p:pic>
    </p:spTree>
    <p:extLst>
      <p:ext uri="{BB962C8B-B14F-4D97-AF65-F5344CB8AC3E}">
        <p14:creationId xmlns:p14="http://schemas.microsoft.com/office/powerpoint/2010/main" val="10739517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4" name="Date Placeholder 3">
            <a:extLst>
              <a:ext uri="{FF2B5EF4-FFF2-40B4-BE49-F238E27FC236}">
                <a16:creationId xmlns:a16="http://schemas.microsoft.com/office/drawing/2014/main" id="{B8DBDF9E-BB65-47CA-AE22-65479E3B2B11}"/>
              </a:ext>
            </a:extLst>
          </p:cNvPr>
          <p:cNvSpPr>
            <a:spLocks noGrp="1"/>
          </p:cNvSpPr>
          <p:nvPr>
            <p:ph type="dt" sz="half" idx="38"/>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736FFAC2-A591-4775-8C17-E779B8580987}"/>
              </a:ext>
            </a:extLst>
          </p:cNvPr>
          <p:cNvSpPr>
            <a:spLocks noGrp="1"/>
          </p:cNvSpPr>
          <p:nvPr>
            <p:ph type="ftr" sz="quarter" idx="39"/>
          </p:nvPr>
        </p:nvSpPr>
        <p:spPr/>
        <p:txBody>
          <a:bodyPr/>
          <a:lstStyle/>
          <a:p>
            <a:endParaRPr lang="en-US"/>
          </a:p>
        </p:txBody>
      </p:sp>
      <p:sp>
        <p:nvSpPr>
          <p:cNvPr id="6" name="Slide Number Placeholder 5">
            <a:extLst>
              <a:ext uri="{FF2B5EF4-FFF2-40B4-BE49-F238E27FC236}">
                <a16:creationId xmlns:a16="http://schemas.microsoft.com/office/drawing/2014/main" id="{A05CE80B-FDBC-4834-99C6-9621F96B934D}"/>
              </a:ext>
            </a:extLst>
          </p:cNvPr>
          <p:cNvSpPr>
            <a:spLocks noGrp="1"/>
          </p:cNvSpPr>
          <p:nvPr>
            <p:ph type="sldNum" sz="quarter" idx="40"/>
          </p:nvPr>
        </p:nvSpPr>
        <p:spPr/>
        <p:txBody>
          <a:bodyPr/>
          <a:lstStyle/>
          <a:p>
            <a:fld id="{D8E27165-75E6-42D1-880A-AD600F2EA4C5}" type="slidenum">
              <a:rPr lang="en-US" smtClean="0"/>
              <a:t>‹#›</a:t>
            </a:fld>
            <a:endParaRPr lang="en-US"/>
          </a:p>
        </p:txBody>
      </p:sp>
      <p:pic>
        <p:nvPicPr>
          <p:cNvPr id="12" name="Graphic 11">
            <a:extLst>
              <a:ext uri="{FF2B5EF4-FFF2-40B4-BE49-F238E27FC236}">
                <a16:creationId xmlns:a16="http://schemas.microsoft.com/office/drawing/2014/main" id="{4DF0ADED-4FEC-2546-846C-66160AA7EB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00" y="394105"/>
            <a:ext cx="1417320" cy="415747"/>
          </a:xfrm>
          <a:prstGeom prst="rect">
            <a:avLst/>
          </a:prstGeom>
        </p:spPr>
      </p:pic>
    </p:spTree>
    <p:extLst>
      <p:ext uri="{BB962C8B-B14F-4D97-AF65-F5344CB8AC3E}">
        <p14:creationId xmlns:p14="http://schemas.microsoft.com/office/powerpoint/2010/main" val="363458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30622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88069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3704"/>
          <a:stretch/>
        </p:blipFill>
        <p:spPr bwMode="invGray">
          <a:xfrm>
            <a:off x="0" y="0"/>
            <a:ext cx="12192000" cy="6858000"/>
          </a:xfrm>
          <a:prstGeom prst="rect">
            <a:avLst/>
          </a:prstGeom>
        </p:spPr>
      </p:pic>
      <p:sp>
        <p:nvSpPr>
          <p:cNvPr id="5" name="TextBox 4">
            <a:extLst>
              <a:ext uri="{FF2B5EF4-FFF2-40B4-BE49-F238E27FC236}">
                <a16:creationId xmlns:a16="http://schemas.microsoft.com/office/drawing/2014/main" id="{1138CAED-6966-416F-96DE-48D3061CAD63}"/>
              </a:ext>
            </a:extLst>
          </p:cNvPr>
          <p:cNvSpPr txBox="1"/>
          <p:nvPr/>
        </p:nvSpPr>
        <p:spPr>
          <a:xfrm>
            <a:off x="768876" y="1828800"/>
            <a:ext cx="6053328" cy="2279335"/>
          </a:xfrm>
          <a:prstGeom prst="rect">
            <a:avLst/>
          </a:prstGeom>
        </p:spPr>
        <p:txBody>
          <a:bodyPr vert="horz" lIns="0" tIns="0" rIns="0" bIns="0" rtlCol="0" anchor="b">
            <a:noAutofit/>
          </a:bodyPr>
          <a:lstStyle>
            <a:lvl1pPr>
              <a:lnSpc>
                <a:spcPct val="100000"/>
              </a:lnSpc>
              <a:spcBef>
                <a:spcPct val="0"/>
              </a:spcBef>
              <a:buNone/>
              <a:defRPr lang="en-US" sz="3000" b="0" i="0" baseline="0" dirty="0">
                <a:latin typeface="+mj-lt"/>
                <a:cs typeface="+mj-cs"/>
              </a:defRPr>
            </a:lvl1pPr>
          </a:lstStyle>
          <a:p>
            <a:pPr lvl="0"/>
            <a:r>
              <a:rPr lang="en-US" dirty="0"/>
              <a:t>Our mission is to help people see data in new ways, discover insights,</a:t>
            </a:r>
            <a:br>
              <a:rPr lang="en-US" dirty="0"/>
            </a:br>
            <a:r>
              <a:rPr lang="en-US" dirty="0"/>
              <a:t>unlock endless possibilities.</a:t>
            </a:r>
          </a:p>
        </p:txBody>
      </p:sp>
    </p:spTree>
    <p:extLst>
      <p:ext uri="{BB962C8B-B14F-4D97-AF65-F5344CB8AC3E}">
        <p14:creationId xmlns:p14="http://schemas.microsoft.com/office/powerpoint/2010/main" val="1115290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cSld name="Brand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lnSpc>
                <a:spcPct val="95000"/>
              </a:lnSpc>
              <a:defRPr lang="en-US" sz="4000" b="0" dirty="0">
                <a:latin typeface="+mj-lt"/>
              </a:defRPr>
            </a:lvl1pPr>
          </a:lstStyle>
          <a:p>
            <a:pPr lvl="0">
              <a:lnSpc>
                <a:spcPct val="100000"/>
              </a:lnSpc>
            </a:pPr>
            <a:r>
              <a:rPr lang="en-US" dirty="0"/>
              <a:t>Brand (up to 2 lines)</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514C47"/>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4" name="Picture 13">
            <a:extLst>
              <a:ext uri="{FF2B5EF4-FFF2-40B4-BE49-F238E27FC236}">
                <a16:creationId xmlns:a16="http://schemas.microsoft.com/office/drawing/2014/main" id="{DF7D2267-8060-4E47-941D-1C718175FB56}"/>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sp>
        <p:nvSpPr>
          <p:cNvPr id="5" name="Date Placeholder 4">
            <a:extLst>
              <a:ext uri="{FF2B5EF4-FFF2-40B4-BE49-F238E27FC236}">
                <a16:creationId xmlns:a16="http://schemas.microsoft.com/office/drawing/2014/main" id="{9089584B-D48B-42DB-A58B-544C997E63CE}"/>
              </a:ext>
            </a:extLst>
          </p:cNvPr>
          <p:cNvSpPr>
            <a:spLocks noGrp="1"/>
          </p:cNvSpPr>
          <p:nvPr>
            <p:ph type="dt" sz="half" idx="36"/>
          </p:nvPr>
        </p:nvSpPr>
        <p:spPr/>
        <p:txBody>
          <a:bodyPr/>
          <a:lstStyle/>
          <a:p>
            <a:fld id="{18863356-9AC5-4E56-A0B1-DB154C3212E5}" type="datetimeFigureOut">
              <a:rPr lang="en-US" smtClean="0"/>
              <a:t>3/7/2022</a:t>
            </a:fld>
            <a:endParaRPr lang="en-US"/>
          </a:p>
        </p:txBody>
      </p:sp>
      <p:sp>
        <p:nvSpPr>
          <p:cNvPr id="6" name="Footer Placeholder 5">
            <a:extLst>
              <a:ext uri="{FF2B5EF4-FFF2-40B4-BE49-F238E27FC236}">
                <a16:creationId xmlns:a16="http://schemas.microsoft.com/office/drawing/2014/main" id="{D8522066-27D4-4B40-9794-1047C9932F4F}"/>
              </a:ext>
            </a:extLst>
          </p:cNvPr>
          <p:cNvSpPr>
            <a:spLocks noGrp="1"/>
          </p:cNvSpPr>
          <p:nvPr>
            <p:ph type="ftr" sz="quarter" idx="37"/>
          </p:nvPr>
        </p:nvSpPr>
        <p:spPr/>
        <p:txBody>
          <a:bodyPr/>
          <a:lstStyle/>
          <a:p>
            <a:endParaRPr lang="en-US"/>
          </a:p>
        </p:txBody>
      </p:sp>
      <p:sp>
        <p:nvSpPr>
          <p:cNvPr id="7" name="Slide Number Placeholder 6">
            <a:extLst>
              <a:ext uri="{FF2B5EF4-FFF2-40B4-BE49-F238E27FC236}">
                <a16:creationId xmlns:a16="http://schemas.microsoft.com/office/drawing/2014/main" id="{95E5E672-3E33-44E2-B5BA-B88BAB86607B}"/>
              </a:ext>
            </a:extLst>
          </p:cNvPr>
          <p:cNvSpPr>
            <a:spLocks noGrp="1"/>
          </p:cNvSpPr>
          <p:nvPr>
            <p:ph type="sldNum" sz="quarter" idx="38"/>
          </p:nvPr>
        </p:nvSpPr>
        <p:spPr/>
        <p:txBody>
          <a:bodyPr/>
          <a:lstStyle/>
          <a:p>
            <a:fld id="{D8E27165-75E6-42D1-880A-AD600F2EA4C5}" type="slidenum">
              <a:rPr lang="en-US" smtClean="0"/>
              <a:t>‹#›</a:t>
            </a:fld>
            <a:endParaRPr lang="en-US"/>
          </a:p>
        </p:txBody>
      </p:sp>
      <p:pic>
        <p:nvPicPr>
          <p:cNvPr id="13" name="Graphic 12">
            <a:extLst>
              <a:ext uri="{FF2B5EF4-FFF2-40B4-BE49-F238E27FC236}">
                <a16:creationId xmlns:a16="http://schemas.microsoft.com/office/drawing/2014/main" id="{7B1CE770-752B-9842-A9A0-5E2FA21D65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302137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cSld name="Brand Dark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lnSpc>
                <a:spcPct val="95000"/>
              </a:lnSpc>
              <a:defRPr lang="en-US" sz="4000" b="0" dirty="0">
                <a:latin typeface="+mj-lt"/>
              </a:defRPr>
            </a:lvl1pPr>
          </a:lstStyle>
          <a:p>
            <a:pPr lvl="0">
              <a:lnSpc>
                <a:spcPct val="100000"/>
              </a:lnSpc>
            </a:pPr>
            <a:r>
              <a:rPr lang="en-US" dirty="0"/>
              <a:t>Brand (up to 2 lines)</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A8A2"/>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3" name="Picture 12">
            <a:extLst>
              <a:ext uri="{FF2B5EF4-FFF2-40B4-BE49-F238E27FC236}">
                <a16:creationId xmlns:a16="http://schemas.microsoft.com/office/drawing/2014/main" id="{A9A65112-7788-4A18-8CF8-4BB5FF137EEB}"/>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9401D943-2EF2-E24C-B736-EDABADA28F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3211174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cSld name="Finance / Operations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lnSpc>
                <a:spcPct val="95000"/>
              </a:lnSpc>
              <a:defRPr lang="en-US" sz="4000" b="0" dirty="0">
                <a:latin typeface="+mj-lt"/>
              </a:defRPr>
            </a:lvl1pPr>
          </a:lstStyle>
          <a:p>
            <a:pPr lvl="0">
              <a:lnSpc>
                <a:spcPct val="100000"/>
              </a:lnSpc>
            </a:pPr>
            <a:r>
              <a:rPr lang="en-US" dirty="0"/>
              <a:t>Finance / Operations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315357"/>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5" name="Picture 14">
            <a:extLst>
              <a:ext uri="{FF2B5EF4-FFF2-40B4-BE49-F238E27FC236}">
                <a16:creationId xmlns:a16="http://schemas.microsoft.com/office/drawing/2014/main" id="{7CDDAA99-266A-4A1C-9F57-ACAD7EE3F259}"/>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A659CF00-DF75-354B-9A7B-B3FD4EE37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35215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cSld name="Finance / Operations  Dark - Title">
    <p:bg>
      <p:bgPr>
        <a:solidFill>
          <a:srgbClr val="1E3133"/>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907690B-2C36-41F6-BA70-4C30E0CC8E0E}"/>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lnSpc>
                <a:spcPct val="95000"/>
              </a:lnSpc>
              <a:defRPr lang="en-US" sz="4000" b="0" dirty="0">
                <a:latin typeface="+mj-lt"/>
              </a:defRPr>
            </a:lvl1pPr>
          </a:lstStyle>
          <a:p>
            <a:pPr lvl="0">
              <a:lnSpc>
                <a:spcPct val="100000"/>
              </a:lnSpc>
            </a:pPr>
            <a:r>
              <a:rPr lang="en-US" dirty="0"/>
              <a:t>Finance / Operations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89B2B0"/>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9" name="Graphic 8">
            <a:extLst>
              <a:ext uri="{FF2B5EF4-FFF2-40B4-BE49-F238E27FC236}">
                <a16:creationId xmlns:a16="http://schemas.microsoft.com/office/drawing/2014/main" id="{7F9AF9D5-3E8C-2D43-9F40-661A31F207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2892622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ark - Title/Subtitle 1 Column">
    <p:bg>
      <p:bgRef idx="1001">
        <a:schemeClr val="bg1"/>
      </p:bgRef>
    </p:bg>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1AB5E956-2EDB-D344-BA59-AB352F62DC2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0990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199"/>
            <a:ext cx="10671175"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A72FE7D-30FF-45E2-9F8B-D073887C33E8}"/>
              </a:ext>
            </a:extLst>
          </p:cNvPr>
          <p:cNvSpPr>
            <a:spLocks noGrp="1"/>
          </p:cNvSpPr>
          <p:nvPr>
            <p:ph type="dt" sz="half" idx="15"/>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C1A7F3B8-F794-4AF5-B07B-32A3084A6AB2}"/>
              </a:ext>
            </a:extLst>
          </p:cNvPr>
          <p:cNvSpPr>
            <a:spLocks noGrp="1"/>
          </p:cNvSpPr>
          <p:nvPr>
            <p:ph type="ftr" sz="quarter" idx="16"/>
          </p:nvPr>
        </p:nvSpPr>
        <p:spPr/>
        <p:txBody>
          <a:bodyPr/>
          <a:lstStyle/>
          <a:p>
            <a:endParaRPr lang="en-US"/>
          </a:p>
        </p:txBody>
      </p:sp>
      <p:sp>
        <p:nvSpPr>
          <p:cNvPr id="8" name="Slide Number Placeholder 7">
            <a:extLst>
              <a:ext uri="{FF2B5EF4-FFF2-40B4-BE49-F238E27FC236}">
                <a16:creationId xmlns:a16="http://schemas.microsoft.com/office/drawing/2014/main" id="{657290E2-8EA8-4572-BB48-C18007201785}"/>
              </a:ext>
            </a:extLst>
          </p:cNvPr>
          <p:cNvSpPr>
            <a:spLocks noGrp="1"/>
          </p:cNvSpPr>
          <p:nvPr>
            <p:ph type="sldNum" sz="quarter" idx="17"/>
          </p:nvPr>
        </p:nvSpPr>
        <p:spPr/>
        <p:txBody>
          <a:bodyPr/>
          <a:lstStyle/>
          <a:p>
            <a:fld id="{D8E27165-75E6-42D1-880A-AD600F2EA4C5}" type="slidenum">
              <a:rPr lang="en-US" smtClean="0"/>
              <a:t>‹#›</a:t>
            </a:fld>
            <a:endParaRPr lang="en-US"/>
          </a:p>
        </p:txBody>
      </p:sp>
      <p:pic>
        <p:nvPicPr>
          <p:cNvPr id="10" name="Graphic 9">
            <a:extLst>
              <a:ext uri="{FF2B5EF4-FFF2-40B4-BE49-F238E27FC236}">
                <a16:creationId xmlns:a16="http://schemas.microsoft.com/office/drawing/2014/main" id="{D610597C-3468-DA4D-B0D9-23B92C13B7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2" name="Title 1">
            <a:extLst>
              <a:ext uri="{FF2B5EF4-FFF2-40B4-BE49-F238E27FC236}">
                <a16:creationId xmlns:a16="http://schemas.microsoft.com/office/drawing/2014/main" id="{C3E68516-E3E0-4F22-9EB7-1A85E1D3B5A1}"/>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9538978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cSld name="Cloud Platform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lnSpc>
                <a:spcPct val="95000"/>
              </a:lnSpc>
              <a:defRPr lang="en-US" sz="4000" b="0" dirty="0">
                <a:latin typeface="+mj-lt"/>
              </a:defRPr>
            </a:lvl1pPr>
          </a:lstStyle>
          <a:p>
            <a:pPr lvl="0">
              <a:lnSpc>
                <a:spcPct val="100000"/>
              </a:lnSpc>
            </a:pPr>
            <a:r>
              <a:rPr lang="en-US" dirty="0"/>
              <a:t>Cloud Platform (up to two lines)</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33553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3" name="Picture 12">
            <a:extLst>
              <a:ext uri="{FF2B5EF4-FFF2-40B4-BE49-F238E27FC236}">
                <a16:creationId xmlns:a16="http://schemas.microsoft.com/office/drawing/2014/main" id="{C14DD88A-3D12-4ED2-853D-5FBC3094E39D}"/>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E7F04E45-7B97-A14A-9C44-ADBC614DA8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98455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Cloud Platform Dark - Title">
    <p:bg>
      <p:bgPr>
        <a:solidFill>
          <a:srgbClr val="1E3224"/>
        </a:solidFill>
        <a:effectLst/>
      </p:bgPr>
    </p:bg>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Cloud Platform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86B59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2" name="Picture 11">
            <a:extLst>
              <a:ext uri="{FF2B5EF4-FFF2-40B4-BE49-F238E27FC236}">
                <a16:creationId xmlns:a16="http://schemas.microsoft.com/office/drawing/2014/main" id="{8AE4CB3D-1E02-49F9-B7FB-C156600EE365}"/>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7996151E-9F50-534D-A647-30C8317A7E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229858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cSld name="HCM/HR Light - 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A7595F8-74F2-499E-B59F-E0985F8614CA}"/>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HCM/HR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6C3F49"/>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9" name="Graphic 8">
            <a:extLst>
              <a:ext uri="{FF2B5EF4-FFF2-40B4-BE49-F238E27FC236}">
                <a16:creationId xmlns:a16="http://schemas.microsoft.com/office/drawing/2014/main" id="{8B66861C-46E7-374B-A4C3-0CA80FF79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341274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HCM/HR Dark - Title">
    <p:bg>
      <p:bgPr>
        <a:solidFill>
          <a:srgbClr val="41242B"/>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059DD4A-B84B-416F-AF67-08673792B601}"/>
              </a:ext>
            </a:extLst>
          </p:cNvPr>
          <p:cNvPicPr preferRelativeResize="0">
            <a:picLocks/>
          </p:cNvPicPr>
          <p:nvPr/>
        </p:nvPicPr>
        <p:blipFill>
          <a:blip r:embed="rId2">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HCM/HR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CE9BA7"/>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9" name="Graphic 8">
            <a:extLst>
              <a:ext uri="{FF2B5EF4-FFF2-40B4-BE49-F238E27FC236}">
                <a16:creationId xmlns:a16="http://schemas.microsoft.com/office/drawing/2014/main" id="{61E83A3E-D8F4-5C44-9D2E-492FCEBD5A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78739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cSld name="Database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Database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464F4F"/>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3" name="Picture 12">
            <a:extLst>
              <a:ext uri="{FF2B5EF4-FFF2-40B4-BE49-F238E27FC236}">
                <a16:creationId xmlns:a16="http://schemas.microsoft.com/office/drawing/2014/main" id="{58E6D7C6-18B9-45E9-BC88-5820977E7B17}"/>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70EC63FB-1BA4-B24D-B228-6F474C928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256516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cSld name="Database Dark - Title">
    <p:bg>
      <p:bgPr>
        <a:solidFill>
          <a:srgbClr val="2A2F2F"/>
        </a:solidFill>
        <a:effectLst/>
      </p:bgPr>
    </p:bg>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Database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99ADAE"/>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2" name="Picture 11">
            <a:extLst>
              <a:ext uri="{FF2B5EF4-FFF2-40B4-BE49-F238E27FC236}">
                <a16:creationId xmlns:a16="http://schemas.microsoft.com/office/drawing/2014/main" id="{9A7B6FC1-B09E-452F-B386-FFE592CD500D}"/>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7A47356C-87FA-5E46-A1DA-B2B8B590AB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29071437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cSld name="CX/Marketing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CX/Marketing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594564"/>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3" name="Picture 12">
            <a:extLst>
              <a:ext uri="{FF2B5EF4-FFF2-40B4-BE49-F238E27FC236}">
                <a16:creationId xmlns:a16="http://schemas.microsoft.com/office/drawing/2014/main" id="{B63FBFA0-AD13-4C12-A92F-20A558F85DA8}"/>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034F629C-3F01-6D44-A159-D36EF0C359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284382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CX/Marketing Dark - Title">
    <p:bg>
      <p:bgPr>
        <a:solidFill>
          <a:srgbClr val="36293C"/>
        </a:solidFill>
        <a:effectLst/>
      </p:bgPr>
    </p:bg>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CX/Marketing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B7A1C4"/>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2" name="Picture 11">
            <a:extLst>
              <a:ext uri="{FF2B5EF4-FFF2-40B4-BE49-F238E27FC236}">
                <a16:creationId xmlns:a16="http://schemas.microsoft.com/office/drawing/2014/main" id="{3CE04FA9-4396-4CBF-B26F-3AB639C77302}"/>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88A2EA86-59B9-EE45-B970-9535F062FD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31170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Developer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Developer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494D53"/>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4" name="Picture 13">
            <a:extLst>
              <a:ext uri="{FF2B5EF4-FFF2-40B4-BE49-F238E27FC236}">
                <a16:creationId xmlns:a16="http://schemas.microsoft.com/office/drawing/2014/main" id="{E0666896-EE4D-4940-8EEB-A10853BA5730}"/>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014362DE-E249-BC42-AEDF-6A4C14ACEF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244787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cSld name="Developer Dark - Title">
    <p:bg>
      <p:bgPr>
        <a:solidFill>
          <a:srgbClr val="2B2E32"/>
        </a:solidFill>
        <a:effectLst/>
      </p:bgPr>
    </p:bg>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Developer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2AAB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3" name="Picture 12">
            <a:extLst>
              <a:ext uri="{FF2B5EF4-FFF2-40B4-BE49-F238E27FC236}">
                <a16:creationId xmlns:a16="http://schemas.microsoft.com/office/drawing/2014/main" id="{3C5FB07A-CDEE-4CF0-82CE-4F62D716F81F}"/>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8BD6D566-D2B2-7D45-8C68-1E9C510654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618166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ight - Title 2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5B8024F8-E03D-9641-AA75-22D1B5C8482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OTag">
            <a:extLst>
              <a:ext uri="{FF2B5EF4-FFF2-40B4-BE49-F238E27FC236}">
                <a16:creationId xmlns:a16="http://schemas.microsoft.com/office/drawing/2014/main" id="{DDE8776E-BE08-D148-AA47-8308E0EAE40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3959A2DB-C5C1-4EE1-AACB-216D980708B8}"/>
              </a:ext>
            </a:extLst>
          </p:cNvPr>
          <p:cNvSpPr>
            <a:spLocks noGrp="1"/>
          </p:cNvSpPr>
          <p:nvPr>
            <p:ph type="dt" sz="half" idx="16"/>
          </p:nvPr>
        </p:nvSpPr>
        <p:spPr/>
        <p:txBody>
          <a:bodyPr/>
          <a:lstStyle/>
          <a:p>
            <a:fld id="{18863356-9AC5-4E56-A0B1-DB154C3212E5}" type="datetimeFigureOut">
              <a:rPr lang="en-US" smtClean="0"/>
              <a:t>3/7/2022</a:t>
            </a:fld>
            <a:endParaRPr lang="en-US"/>
          </a:p>
        </p:txBody>
      </p:sp>
      <p:sp>
        <p:nvSpPr>
          <p:cNvPr id="3" name="Footer Placeholder 2">
            <a:extLst>
              <a:ext uri="{FF2B5EF4-FFF2-40B4-BE49-F238E27FC236}">
                <a16:creationId xmlns:a16="http://schemas.microsoft.com/office/drawing/2014/main" id="{66DC0504-19F8-4069-8B02-83766B3CAF7F}"/>
              </a:ext>
            </a:extLst>
          </p:cNvPr>
          <p:cNvSpPr>
            <a:spLocks noGrp="1"/>
          </p:cNvSpPr>
          <p:nvPr>
            <p:ph type="ftr" sz="quarter" idx="17"/>
          </p:nvPr>
        </p:nvSpPr>
        <p:spPr/>
        <p:txBody>
          <a:bodyPr/>
          <a:lstStyle/>
          <a:p>
            <a:endParaRPr lang="en-US"/>
          </a:p>
        </p:txBody>
      </p:sp>
      <p:sp>
        <p:nvSpPr>
          <p:cNvPr id="7" name="Slide Number Placeholder 6">
            <a:extLst>
              <a:ext uri="{FF2B5EF4-FFF2-40B4-BE49-F238E27FC236}">
                <a16:creationId xmlns:a16="http://schemas.microsoft.com/office/drawing/2014/main" id="{064D6D2F-6BC7-48B4-B7A5-AD19749245D6}"/>
              </a:ext>
            </a:extLst>
          </p:cNvPr>
          <p:cNvSpPr>
            <a:spLocks noGrp="1"/>
          </p:cNvSpPr>
          <p:nvPr>
            <p:ph type="sldNum" sz="quarter" idx="18"/>
          </p:nvPr>
        </p:nvSpPr>
        <p:spPr/>
        <p:txBody>
          <a:bodyPr/>
          <a:lstStyle/>
          <a:p>
            <a:fld id="{D8E27165-75E6-42D1-880A-AD600F2EA4C5}" type="slidenum">
              <a:rPr lang="en-US" smtClean="0"/>
              <a:t>‹#›</a:t>
            </a:fld>
            <a:endParaRPr lang="en-US"/>
          </a:p>
        </p:txBody>
      </p:sp>
      <p:pic>
        <p:nvPicPr>
          <p:cNvPr id="11" name="Graphic 10">
            <a:extLst>
              <a:ext uri="{FF2B5EF4-FFF2-40B4-BE49-F238E27FC236}">
                <a16:creationId xmlns:a16="http://schemas.microsoft.com/office/drawing/2014/main" id="{8ACBA871-EDD2-BE44-B0FD-DFD7429CD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
        <p:nvSpPr>
          <p:cNvPr id="5" name="Title 4">
            <a:extLst>
              <a:ext uri="{FF2B5EF4-FFF2-40B4-BE49-F238E27FC236}">
                <a16:creationId xmlns:a16="http://schemas.microsoft.com/office/drawing/2014/main" id="{D69740FE-E1B8-466B-970A-4E081BCA3143}"/>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8180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cSld name="SCM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SCM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13F2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4" name="Picture 13">
            <a:extLst>
              <a:ext uri="{FF2B5EF4-FFF2-40B4-BE49-F238E27FC236}">
                <a16:creationId xmlns:a16="http://schemas.microsoft.com/office/drawing/2014/main" id="{BFFCEEBC-8B55-4779-B6F6-7D71BD467A78}"/>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B7B0BFC9-8267-A14D-BF6B-1FC58679D9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390524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cSld name="SCM Dark - Title">
    <p:bg>
      <p:bgPr>
        <a:solidFill>
          <a:srgbClr val="442616"/>
        </a:solidFill>
        <a:effectLst/>
      </p:bgPr>
    </p:bg>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SCM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D39F5D"/>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3" name="Picture 12">
            <a:extLst>
              <a:ext uri="{FF2B5EF4-FFF2-40B4-BE49-F238E27FC236}">
                <a16:creationId xmlns:a16="http://schemas.microsoft.com/office/drawing/2014/main" id="{9E93E0DD-58FE-417A-9A40-14FC48E050A7}"/>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4BDAA90F-E185-D547-A7CB-62D3AFE2D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1833636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cSld name="GBU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GBU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464C68"/>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3" name="Picture 12">
            <a:extLst>
              <a:ext uri="{FF2B5EF4-FFF2-40B4-BE49-F238E27FC236}">
                <a16:creationId xmlns:a16="http://schemas.microsoft.com/office/drawing/2014/main" id="{00F17678-159B-4E0C-BDC5-8B50F64CAD9B}"/>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6552EA2A-7A40-034E-921E-E8F20464E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105603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cSld name="GBU Dark - Title">
    <p:bg>
      <p:bgPr>
        <a:solidFill>
          <a:srgbClr val="2A2D3F"/>
        </a:solidFill>
        <a:effectLst/>
      </p:bgPr>
    </p:bg>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GBU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0A9C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2" name="Picture 11">
            <a:extLst>
              <a:ext uri="{FF2B5EF4-FFF2-40B4-BE49-F238E27FC236}">
                <a16:creationId xmlns:a16="http://schemas.microsoft.com/office/drawing/2014/main" id="{75822B96-005B-4C26-BEF1-04D2DE45B6A7}"/>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09875507-EE23-6641-8B59-257C86506C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1064582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cSld name="Netsuite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NetSuite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baseline="0">
                <a:solidFill>
                  <a:srgbClr val="2C526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14" name="Picture 13">
            <a:extLst>
              <a:ext uri="{FF2B5EF4-FFF2-40B4-BE49-F238E27FC236}">
                <a16:creationId xmlns:a16="http://schemas.microsoft.com/office/drawing/2014/main" id="{746B977C-A1F3-4584-90B9-75B6D9E246A9}"/>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DF116F39-B480-744A-B98A-FD376FE045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194828"/>
            <a:ext cx="1419072" cy="416261"/>
          </a:xfrm>
          <a:prstGeom prst="rect">
            <a:avLst/>
          </a:prstGeom>
        </p:spPr>
      </p:pic>
    </p:spTree>
    <p:extLst>
      <p:ext uri="{BB962C8B-B14F-4D97-AF65-F5344CB8AC3E}">
        <p14:creationId xmlns:p14="http://schemas.microsoft.com/office/powerpoint/2010/main" val="314753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Netsuite Dark - Title">
    <p:bg>
      <p:bgPr>
        <a:solidFill>
          <a:srgbClr val="1A2F3F"/>
        </a:solidFill>
        <a:effectLst/>
      </p:bgPr>
    </p:bg>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NetSuite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81B2C3"/>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2021</a:t>
            </a:r>
          </a:p>
        </p:txBody>
      </p:sp>
      <p:pic>
        <p:nvPicPr>
          <p:cNvPr id="27" name="Picture 26">
            <a:extLst>
              <a:ext uri="{FF2B5EF4-FFF2-40B4-BE49-F238E27FC236}">
                <a16:creationId xmlns:a16="http://schemas.microsoft.com/office/drawing/2014/main" id="{C3683683-0F17-A94B-8A8B-9A17453B8495}"/>
              </a:ext>
            </a:extLst>
          </p:cNvPr>
          <p:cNvPicPr preferRelativeResize="0">
            <a:picLocks/>
          </p:cNvPicPr>
          <p:nvPr/>
        </p:nvPicPr>
        <p:blipFill>
          <a:blip r:embed="rId3">
            <a:extLst>
              <a:ext uri="{28A0092B-C50C-407E-A947-70E740481C1C}">
                <a14:useLocalDpi xmlns:a14="http://schemas.microsoft.com/office/drawing/2010/main" val="0"/>
              </a:ext>
            </a:extLst>
          </a:blip>
          <a:srcRect/>
          <a:stretch/>
        </p:blipFill>
        <p:spPr>
          <a:xfrm>
            <a:off x="0" y="0"/>
            <a:ext cx="192024" cy="6858000"/>
          </a:xfrm>
          <a:prstGeom prst="rect">
            <a:avLst/>
          </a:prstGeom>
        </p:spPr>
      </p:pic>
      <p:pic>
        <p:nvPicPr>
          <p:cNvPr id="9" name="Graphic 8">
            <a:extLst>
              <a:ext uri="{FF2B5EF4-FFF2-40B4-BE49-F238E27FC236}">
                <a16:creationId xmlns:a16="http://schemas.microsoft.com/office/drawing/2014/main" id="{E296C9FD-2729-2F44-9742-2CEC5D501B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030" y="1202803"/>
            <a:ext cx="1417320" cy="415747"/>
          </a:xfrm>
          <a:prstGeom prst="rect">
            <a:avLst/>
          </a:prstGeom>
        </p:spPr>
      </p:pic>
    </p:spTree>
    <p:extLst>
      <p:ext uri="{BB962C8B-B14F-4D97-AF65-F5344CB8AC3E}">
        <p14:creationId xmlns:p14="http://schemas.microsoft.com/office/powerpoint/2010/main" val="185312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Light - Divider">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B4D86BA-0324-4CFB-8752-C34AB1C7DA95}"/>
              </a:ext>
            </a:extLst>
          </p:cNvPr>
          <p:cNvSpPr/>
          <p:nvPr/>
        </p:nvSpPr>
        <p:spPr>
          <a:xfrm>
            <a:off x="783878" y="3804904"/>
            <a:ext cx="301752"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C8A9AF7-F5CE-844F-BBE4-0C983CB99B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F89127AD-303E-4148-925B-F8D854942DC9}"/>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6077CD67-74FC-43EC-912B-8B74B34E5B81}"/>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AC119101-EC6A-4B95-9940-BAB31432AD02}"/>
              </a:ext>
            </a:extLst>
          </p:cNvPr>
          <p:cNvSpPr>
            <a:spLocks noGrp="1"/>
          </p:cNvSpPr>
          <p:nvPr>
            <p:ph type="sldNum" sz="quarter" idx="12"/>
          </p:nvPr>
        </p:nvSpPr>
        <p:spPr/>
        <p:txBody>
          <a:bodyPr/>
          <a:lstStyle/>
          <a:p>
            <a:fld id="{D8E27165-75E6-42D1-880A-AD600F2EA4C5}" type="slidenum">
              <a:rPr lang="en-US" smtClean="0"/>
              <a:t>‹#›</a:t>
            </a:fld>
            <a:endParaRPr lang="en-US"/>
          </a:p>
        </p:txBody>
      </p:sp>
      <p:sp>
        <p:nvSpPr>
          <p:cNvPr id="6" name="Title 5">
            <a:extLst>
              <a:ext uri="{FF2B5EF4-FFF2-40B4-BE49-F238E27FC236}">
                <a16:creationId xmlns:a16="http://schemas.microsoft.com/office/drawing/2014/main" id="{F6BEA035-D7A5-4B84-9F05-5163378E9E57}"/>
              </a:ext>
            </a:extLst>
          </p:cNvPr>
          <p:cNvSpPr>
            <a:spLocks noGrp="1"/>
          </p:cNvSpPr>
          <p:nvPr>
            <p:ph type="title" hasCustomPrompt="1"/>
          </p:nvPr>
        </p:nvSpPr>
        <p:spPr>
          <a:xfrm>
            <a:off x="768871" y="2337132"/>
            <a:ext cx="10158984" cy="1280160"/>
          </a:xfrm>
          <a:noFill/>
        </p:spPr>
        <p:txBody>
          <a:bodyPr vert="horz" wrap="square" lIns="0" tIns="0" rIns="0" bIns="0" rtlCol="0" anchor="b">
            <a:noAutofit/>
          </a:bodyPr>
          <a:lstStyle>
            <a:lvl1pPr>
              <a:lnSpc>
                <a:spcPct val="95000"/>
              </a:lnSpc>
              <a:defRPr lang="en-US" sz="4000" b="0" dirty="0">
                <a:latin typeface="+mj-lt"/>
              </a:defRPr>
            </a:lvl1pPr>
          </a:lstStyle>
          <a:p>
            <a:pPr lvl="0">
              <a:lnSpc>
                <a:spcPct val="100000"/>
              </a:lnSpc>
            </a:pPr>
            <a:r>
              <a:rPr lang="en-US" dirty="0"/>
              <a:t>Click to add divider title (up to 2 lines)</a:t>
            </a:r>
          </a:p>
        </p:txBody>
      </p:sp>
      <p:sp>
        <p:nvSpPr>
          <p:cNvPr id="9" name="Subhead">
            <a:extLst>
              <a:ext uri="{FF2B5EF4-FFF2-40B4-BE49-F238E27FC236}">
                <a16:creationId xmlns:a16="http://schemas.microsoft.com/office/drawing/2014/main" id="{7CDB1F3E-E2D2-44FE-A725-E3ED1480C83B}"/>
              </a:ext>
            </a:extLst>
          </p:cNvPr>
          <p:cNvSpPr>
            <a:spLocks noGrp="1"/>
          </p:cNvSpPr>
          <p:nvPr>
            <p:ph type="body" sz="quarter" idx="33" hasCustomPrompt="1"/>
          </p:nvPr>
        </p:nvSpPr>
        <p:spPr>
          <a:xfrm>
            <a:off x="776689" y="4135193"/>
            <a:ext cx="10158984" cy="681251"/>
          </a:xfrm>
          <a:prstGeom prst="rect">
            <a:avLst/>
          </a:prstGeom>
          <a:noFill/>
        </p:spPr>
        <p:txBody>
          <a:bodyPr>
            <a:noAutofit/>
          </a:bodyPr>
          <a:lstStyle>
            <a:lvl1pPr marL="0" marR="0" indent="0" algn="l" defTabSz="914400" rtl="0" eaLnBrk="1" fontAlgn="auto" latinLnBrk="0" hangingPunct="1">
              <a:lnSpc>
                <a:spcPct val="95000"/>
              </a:lnSpc>
              <a:spcBef>
                <a:spcPts val="600"/>
              </a:spcBef>
              <a:spcAft>
                <a:spcPts val="0"/>
              </a:spcAft>
              <a:buClrTx/>
              <a:buSzTx/>
              <a:buFont typeface="Arial" panose="020B0604020202020204" pitchFamily="34" charset="0"/>
              <a:buNone/>
              <a:tabLst/>
              <a:defRPr sz="18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pic>
        <p:nvPicPr>
          <p:cNvPr id="13" name="Graphic 12">
            <a:extLst>
              <a:ext uri="{FF2B5EF4-FFF2-40B4-BE49-F238E27FC236}">
                <a16:creationId xmlns:a16="http://schemas.microsoft.com/office/drawing/2014/main" id="{35B68C50-32AC-5845-98E8-3B3C079F21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83279" y="409594"/>
            <a:ext cx="1419072" cy="416261"/>
          </a:xfrm>
          <a:prstGeom prst="rect">
            <a:avLst/>
          </a:prstGeom>
        </p:spPr>
      </p:pic>
    </p:spTree>
    <p:extLst>
      <p:ext uri="{BB962C8B-B14F-4D97-AF65-F5344CB8AC3E}">
        <p14:creationId xmlns:p14="http://schemas.microsoft.com/office/powerpoint/2010/main" val="971914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ark - Divider">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D8E27165-75E6-42D1-880A-AD600F2EA4C5}" type="slidenum">
              <a:rPr lang="en-US" smtClean="0"/>
              <a:t>‹#›</a:t>
            </a:fld>
            <a:endParaRPr lang="en-US"/>
          </a:p>
        </p:txBody>
      </p:sp>
      <p:sp>
        <p:nvSpPr>
          <p:cNvPr id="7" name="Rectangle 6">
            <a:extLst>
              <a:ext uri="{FF2B5EF4-FFF2-40B4-BE49-F238E27FC236}">
                <a16:creationId xmlns:a16="http://schemas.microsoft.com/office/drawing/2014/main" id="{C543FCF3-AE26-4DE7-A6C3-3940B3E78E3F}"/>
              </a:ext>
            </a:extLst>
          </p:cNvPr>
          <p:cNvSpPr/>
          <p:nvPr/>
        </p:nvSpPr>
        <p:spPr>
          <a:xfrm>
            <a:off x="783878" y="3804904"/>
            <a:ext cx="301752"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a:extLst>
              <a:ext uri="{FF2B5EF4-FFF2-40B4-BE49-F238E27FC236}">
                <a16:creationId xmlns:a16="http://schemas.microsoft.com/office/drawing/2014/main" id="{7856B97A-8557-4DB6-9175-7EBD0C8937DD}"/>
              </a:ext>
            </a:extLst>
          </p:cNvPr>
          <p:cNvSpPr>
            <a:spLocks noGrp="1"/>
          </p:cNvSpPr>
          <p:nvPr>
            <p:ph type="title" hasCustomPrompt="1"/>
          </p:nvPr>
        </p:nvSpPr>
        <p:spPr>
          <a:xfrm>
            <a:off x="768871" y="2337132"/>
            <a:ext cx="10158984" cy="1280160"/>
          </a:xfrm>
          <a:noFill/>
        </p:spPr>
        <p:txBody>
          <a:bodyPr vert="horz" wrap="square" lIns="0" tIns="0" rIns="0" bIns="0" rtlCol="0" anchor="b">
            <a:noAutofit/>
          </a:bodyPr>
          <a:lstStyle>
            <a:lvl1pPr>
              <a:lnSpc>
                <a:spcPct val="95000"/>
              </a:lnSpc>
              <a:defRPr lang="en-US" sz="4000" b="0" dirty="0">
                <a:latin typeface="+mj-lt"/>
              </a:defRPr>
            </a:lvl1pPr>
          </a:lstStyle>
          <a:p>
            <a:pPr lvl="0">
              <a:lnSpc>
                <a:spcPct val="100000"/>
              </a:lnSpc>
            </a:pPr>
            <a:r>
              <a:rPr lang="en-US" dirty="0"/>
              <a:t>Click to add divider title (up to 2 lines)</a:t>
            </a:r>
          </a:p>
        </p:txBody>
      </p:sp>
      <p:sp>
        <p:nvSpPr>
          <p:cNvPr id="10" name="Subhead">
            <a:extLst>
              <a:ext uri="{FF2B5EF4-FFF2-40B4-BE49-F238E27FC236}">
                <a16:creationId xmlns:a16="http://schemas.microsoft.com/office/drawing/2014/main" id="{E9558DCD-9619-43EF-806C-010C13A11164}"/>
              </a:ext>
            </a:extLst>
          </p:cNvPr>
          <p:cNvSpPr>
            <a:spLocks noGrp="1"/>
          </p:cNvSpPr>
          <p:nvPr>
            <p:ph type="body" sz="quarter" idx="33" hasCustomPrompt="1"/>
          </p:nvPr>
        </p:nvSpPr>
        <p:spPr>
          <a:xfrm>
            <a:off x="776689" y="4135193"/>
            <a:ext cx="10158984" cy="681251"/>
          </a:xfrm>
          <a:prstGeom prst="rect">
            <a:avLst/>
          </a:prstGeom>
          <a:noFill/>
        </p:spPr>
        <p:txBody>
          <a:bodyPr>
            <a:noAutofit/>
          </a:bodyPr>
          <a:lstStyle>
            <a:lvl1pPr marL="0" marR="0" indent="0" algn="l" defTabSz="914400" rtl="0" eaLnBrk="1" fontAlgn="auto" latinLnBrk="0" hangingPunct="1">
              <a:lnSpc>
                <a:spcPct val="95000"/>
              </a:lnSpc>
              <a:spcBef>
                <a:spcPts val="600"/>
              </a:spcBef>
              <a:spcAft>
                <a:spcPts val="0"/>
              </a:spcAft>
              <a:buClrTx/>
              <a:buSzTx/>
              <a:buFont typeface="Arial" panose="020B0604020202020204" pitchFamily="34" charset="0"/>
              <a:buNone/>
              <a:tabLst/>
              <a:defRPr sz="18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pic>
        <p:nvPicPr>
          <p:cNvPr id="11" name="Graphic 10">
            <a:extLst>
              <a:ext uri="{FF2B5EF4-FFF2-40B4-BE49-F238E27FC236}">
                <a16:creationId xmlns:a16="http://schemas.microsoft.com/office/drawing/2014/main" id="{C7816B7F-C940-244C-8756-539FFA1E90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0280" y="409594"/>
            <a:ext cx="1417320" cy="415747"/>
          </a:xfrm>
          <a:prstGeom prst="rect">
            <a:avLst/>
          </a:prstGeom>
        </p:spPr>
      </p:pic>
    </p:spTree>
    <p:extLst>
      <p:ext uri="{BB962C8B-B14F-4D97-AF65-F5344CB8AC3E}">
        <p14:creationId xmlns:p14="http://schemas.microsoft.com/office/powerpoint/2010/main" val="366538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ark - Title 2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4937DF73-DD65-ED42-A070-3D57E267CD4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A5D91B51-6B36-47A4-903E-93C057BB06EB}"/>
              </a:ext>
            </a:extLst>
          </p:cNvPr>
          <p:cNvSpPr>
            <a:spLocks noGrp="1"/>
          </p:cNvSpPr>
          <p:nvPr>
            <p:ph type="dt" sz="half" idx="16"/>
          </p:nvPr>
        </p:nvSpPr>
        <p:spPr/>
        <p:txBody>
          <a:bodyPr/>
          <a:lstStyle/>
          <a:p>
            <a:fld id="{18863356-9AC5-4E56-A0B1-DB154C3212E5}" type="datetimeFigureOut">
              <a:rPr lang="en-US" smtClean="0"/>
              <a:t>3/7/2022</a:t>
            </a:fld>
            <a:endParaRPr lang="en-US"/>
          </a:p>
        </p:txBody>
      </p:sp>
      <p:sp>
        <p:nvSpPr>
          <p:cNvPr id="5" name="Footer Placeholder 4">
            <a:extLst>
              <a:ext uri="{FF2B5EF4-FFF2-40B4-BE49-F238E27FC236}">
                <a16:creationId xmlns:a16="http://schemas.microsoft.com/office/drawing/2014/main" id="{517D7F1A-871E-41E8-ADDC-EC649B1827F4}"/>
              </a:ext>
            </a:extLst>
          </p:cNvPr>
          <p:cNvSpPr>
            <a:spLocks noGrp="1"/>
          </p:cNvSpPr>
          <p:nvPr>
            <p:ph type="ftr" sz="quarter" idx="17"/>
          </p:nvPr>
        </p:nvSpPr>
        <p:spPr/>
        <p:txBody>
          <a:bodyPr/>
          <a:lstStyle/>
          <a:p>
            <a:endParaRPr lang="en-US"/>
          </a:p>
        </p:txBody>
      </p:sp>
      <p:sp>
        <p:nvSpPr>
          <p:cNvPr id="7" name="Slide Number Placeholder 6">
            <a:extLst>
              <a:ext uri="{FF2B5EF4-FFF2-40B4-BE49-F238E27FC236}">
                <a16:creationId xmlns:a16="http://schemas.microsoft.com/office/drawing/2014/main" id="{1835DE06-0B0B-4818-81DB-FDBB019FF7BA}"/>
              </a:ext>
            </a:extLst>
          </p:cNvPr>
          <p:cNvSpPr>
            <a:spLocks noGrp="1"/>
          </p:cNvSpPr>
          <p:nvPr>
            <p:ph type="sldNum" sz="quarter" idx="18"/>
          </p:nvPr>
        </p:nvSpPr>
        <p:spPr/>
        <p:txBody>
          <a:bodyPr/>
          <a:lstStyle/>
          <a:p>
            <a:fld id="{D8E27165-75E6-42D1-880A-AD600F2EA4C5}" type="slidenum">
              <a:rPr lang="en-US" smtClean="0"/>
              <a:t>‹#›</a:t>
            </a:fld>
            <a:endParaRPr lang="en-US"/>
          </a:p>
        </p:txBody>
      </p:sp>
      <p:pic>
        <p:nvPicPr>
          <p:cNvPr id="11" name="Graphic 10">
            <a:extLst>
              <a:ext uri="{FF2B5EF4-FFF2-40B4-BE49-F238E27FC236}">
                <a16:creationId xmlns:a16="http://schemas.microsoft.com/office/drawing/2014/main" id="{7D1F6DC2-365A-4A4A-A28B-9628E8B04E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0280" y="409594"/>
            <a:ext cx="1417320" cy="415747"/>
          </a:xfrm>
          <a:prstGeom prst="rect">
            <a:avLst/>
          </a:prstGeom>
        </p:spPr>
      </p:pic>
      <p:sp>
        <p:nvSpPr>
          <p:cNvPr id="3" name="Title 2">
            <a:extLst>
              <a:ext uri="{FF2B5EF4-FFF2-40B4-BE49-F238E27FC236}">
                <a16:creationId xmlns:a16="http://schemas.microsoft.com/office/drawing/2014/main" id="{B1F59826-0B3C-4973-B5FA-B18F68758F38}"/>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33177291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ight - Title/Subtitle 2 Column">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F24DF316-2FA6-AE44-AB7A-9E7E86E0BEB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8297"/>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p:nvCxnSpPr>
        <p:spPr>
          <a:xfrm>
            <a:off x="6108521" y="160829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297"/>
            <a:ext cx="5084064" cy="4507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D06EC0-4AE6-4D7C-87DE-D393DC47ED94}"/>
              </a:ext>
            </a:extLst>
          </p:cNvPr>
          <p:cNvSpPr>
            <a:spLocks noGrp="1"/>
          </p:cNvSpPr>
          <p:nvPr>
            <p:ph type="dt" sz="half" idx="16"/>
          </p:nvPr>
        </p:nvSpPr>
        <p:spPr/>
        <p:txBody>
          <a:bodyPr/>
          <a:lstStyle/>
          <a:p>
            <a:fld id="{18863356-9AC5-4E56-A0B1-DB154C3212E5}" type="datetimeFigureOut">
              <a:rPr lang="en-US" smtClean="0"/>
              <a:t>3/7/2022</a:t>
            </a:fld>
            <a:endParaRPr lang="en-US"/>
          </a:p>
        </p:txBody>
      </p:sp>
      <p:sp>
        <p:nvSpPr>
          <p:cNvPr id="7" name="Footer Placeholder 6">
            <a:extLst>
              <a:ext uri="{FF2B5EF4-FFF2-40B4-BE49-F238E27FC236}">
                <a16:creationId xmlns:a16="http://schemas.microsoft.com/office/drawing/2014/main" id="{E594DB29-C2B8-4F61-8419-EEE3D1E837A1}"/>
              </a:ext>
            </a:extLst>
          </p:cNvPr>
          <p:cNvSpPr>
            <a:spLocks noGrp="1"/>
          </p:cNvSpPr>
          <p:nvPr>
            <p:ph type="ftr" sz="quarter" idx="17"/>
          </p:nvPr>
        </p:nvSpPr>
        <p:spPr/>
        <p:txBody>
          <a:bodyPr/>
          <a:lstStyle/>
          <a:p>
            <a:endParaRPr lang="en-US"/>
          </a:p>
        </p:txBody>
      </p:sp>
      <p:sp>
        <p:nvSpPr>
          <p:cNvPr id="8" name="Slide Number Placeholder 7">
            <a:extLst>
              <a:ext uri="{FF2B5EF4-FFF2-40B4-BE49-F238E27FC236}">
                <a16:creationId xmlns:a16="http://schemas.microsoft.com/office/drawing/2014/main" id="{4C4C4FB3-367C-49DA-9BEF-99BD8CD346F0}"/>
              </a:ext>
            </a:extLst>
          </p:cNvPr>
          <p:cNvSpPr>
            <a:spLocks noGrp="1"/>
          </p:cNvSpPr>
          <p:nvPr>
            <p:ph type="sldNum" sz="quarter" idx="18"/>
          </p:nvPr>
        </p:nvSpPr>
        <p:spPr/>
        <p:txBody>
          <a:bodyPr/>
          <a:lstStyle/>
          <a:p>
            <a:fld id="{D8E27165-75E6-42D1-880A-AD600F2EA4C5}" type="slidenum">
              <a:rPr lang="en-US" smtClean="0"/>
              <a:t>‹#›</a:t>
            </a:fld>
            <a:endParaRPr lang="en-US"/>
          </a:p>
        </p:txBody>
      </p:sp>
      <p:pic>
        <p:nvPicPr>
          <p:cNvPr id="11" name="Graphic 10">
            <a:extLst>
              <a:ext uri="{FF2B5EF4-FFF2-40B4-BE49-F238E27FC236}">
                <a16:creationId xmlns:a16="http://schemas.microsoft.com/office/drawing/2014/main" id="{F6396610-3252-5D4E-BBBE-B81A37E4A9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3279" y="409594"/>
            <a:ext cx="1419072" cy="416261"/>
          </a:xfrm>
          <a:prstGeom prst="rect">
            <a:avLst/>
          </a:prstGeom>
        </p:spPr>
      </p:pic>
      <p:sp>
        <p:nvSpPr>
          <p:cNvPr id="2" name="Title 1">
            <a:extLst>
              <a:ext uri="{FF2B5EF4-FFF2-40B4-BE49-F238E27FC236}">
                <a16:creationId xmlns:a16="http://schemas.microsoft.com/office/drawing/2014/main" id="{FB65FA2D-6C94-456B-8DE9-80C7A3BE2C17}"/>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21467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p:nvPicPr>
        <p:blipFill>
          <a:blip r:embed="rId79"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182403"/>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600200"/>
            <a:ext cx="10671048" cy="4514850"/>
          </a:xfrm>
          <a:prstGeom prst="rect">
            <a:avLst/>
          </a:prstGeom>
          <a:no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900">
                <a:solidFill>
                  <a:srgbClr val="8B8580"/>
                </a:solidFill>
              </a:defRPr>
            </a:lvl1pPr>
          </a:lstStyle>
          <a:p>
            <a:fld id="{D8E27165-75E6-42D1-880A-AD600F2EA4C5}" type="slidenum">
              <a:rPr lang="en-US" smtClean="0"/>
              <a:t>‹#›</a:t>
            </a:fld>
            <a:endParaRPr lang="en-US"/>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900">
                <a:solidFill>
                  <a:srgbClr val="8B8580"/>
                </a:solidFill>
              </a:defRPr>
            </a:lvl1pPr>
          </a:lstStyle>
          <a:p>
            <a:endParaRPr lang="en-US"/>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900" smtClean="0">
                <a:solidFill>
                  <a:srgbClr val="8B8580"/>
                </a:solidFill>
              </a:defRPr>
            </a:lvl1pPr>
          </a:lstStyle>
          <a:p>
            <a:fld id="{18863356-9AC5-4E56-A0B1-DB154C3212E5}" type="datetimeFigureOut">
              <a:rPr lang="en-US" smtClean="0"/>
              <a:t>3/7/2022</a:t>
            </a:fld>
            <a:endParaRPr lang="en-US"/>
          </a:p>
        </p:txBody>
      </p:sp>
      <p:sp>
        <p:nvSpPr>
          <p:cNvPr id="8" name="Rectangle 7">
            <a:extLst>
              <a:ext uri="{FF2B5EF4-FFF2-40B4-BE49-F238E27FC236}">
                <a16:creationId xmlns:a16="http://schemas.microsoft.com/office/drawing/2014/main" id="{48926051-BA09-42D6-A922-082E7B442514}"/>
              </a:ext>
            </a:extLst>
          </p:cNvPr>
          <p:cNvSpPr/>
          <p:nvPr/>
        </p:nvSpPr>
        <p:spPr>
          <a:xfrm>
            <a:off x="923544" y="12444"/>
            <a:ext cx="792480" cy="923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CD1791-7989-4E04-A775-D4BA1448FB19}"/>
              </a:ext>
            </a:extLst>
          </p:cNvPr>
          <p:cNvSpPr/>
          <p:nvPr/>
        </p:nvSpPr>
        <p:spPr>
          <a:xfrm>
            <a:off x="876300" y="0"/>
            <a:ext cx="552450" cy="1019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67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3852">
          <p15:clr>
            <a:srgbClr val="F26B43"/>
          </p15:clr>
        </p15:guide>
        <p15:guide id="5" pos="480">
          <p15:clr>
            <a:srgbClr val="F26B43"/>
          </p15:clr>
        </p15:guide>
        <p15:guide id="6" orient="horz" pos="795">
          <p15:clr>
            <a:srgbClr val="F26B43"/>
          </p15:clr>
        </p15:guide>
        <p15:guide id="7" orient="horz" pos="590">
          <p15:clr>
            <a:srgbClr val="F26B43"/>
          </p15:clr>
        </p15:guide>
        <p15:guide id="8" pos="72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partnerstore.oracle.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5.jpeg"/></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partnerstore.oracle.co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9.xml"/><Relationship Id="rId4" Type="http://schemas.openxmlformats.org/officeDocument/2006/relationships/hyperlink" Target="https://partnerstore.oracle.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tnerstore.oracle.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400C-60F8-48EE-A725-6A9EBA56B045}"/>
              </a:ext>
            </a:extLst>
          </p:cNvPr>
          <p:cNvSpPr>
            <a:spLocks noGrp="1"/>
          </p:cNvSpPr>
          <p:nvPr>
            <p:ph type="ctrTitle"/>
          </p:nvPr>
        </p:nvSpPr>
        <p:spPr>
          <a:xfrm>
            <a:off x="1016508" y="1520663"/>
            <a:ext cx="10158984" cy="1280160"/>
          </a:xfrm>
        </p:spPr>
        <p:txBody>
          <a:bodyPr/>
          <a:lstStyle/>
          <a:p>
            <a:r>
              <a:rPr lang="en-US" dirty="0"/>
              <a:t>Oracle Registration &amp; Badging Guide</a:t>
            </a:r>
          </a:p>
        </p:txBody>
      </p:sp>
      <p:sp>
        <p:nvSpPr>
          <p:cNvPr id="3" name="Text Placeholder 2">
            <a:extLst>
              <a:ext uri="{FF2B5EF4-FFF2-40B4-BE49-F238E27FC236}">
                <a16:creationId xmlns:a16="http://schemas.microsoft.com/office/drawing/2014/main" id="{083CB721-0FA7-4804-B150-54F9E533EA20}"/>
              </a:ext>
            </a:extLst>
          </p:cNvPr>
          <p:cNvSpPr>
            <a:spLocks noGrp="1"/>
          </p:cNvSpPr>
          <p:nvPr>
            <p:ph type="body" sz="quarter" idx="33"/>
          </p:nvPr>
        </p:nvSpPr>
        <p:spPr>
          <a:xfrm>
            <a:off x="1016508" y="3016438"/>
            <a:ext cx="10955231" cy="341247"/>
          </a:xfrm>
        </p:spPr>
        <p:txBody>
          <a:bodyPr/>
          <a:lstStyle/>
          <a:p>
            <a:r>
              <a:rPr lang="en-US" dirty="0"/>
              <a:t>For alignment of certifications to Accenture and visibility in Competency Center</a:t>
            </a:r>
          </a:p>
        </p:txBody>
      </p:sp>
      <p:sp>
        <p:nvSpPr>
          <p:cNvPr id="7" name="Text Placeholder 6">
            <a:extLst>
              <a:ext uri="{FF2B5EF4-FFF2-40B4-BE49-F238E27FC236}">
                <a16:creationId xmlns:a16="http://schemas.microsoft.com/office/drawing/2014/main" id="{3DD86EDF-D225-4433-AAE6-8A50BD7D8B7B}"/>
              </a:ext>
            </a:extLst>
          </p:cNvPr>
          <p:cNvSpPr>
            <a:spLocks noGrp="1"/>
          </p:cNvSpPr>
          <p:nvPr>
            <p:ph type="body" sz="quarter" idx="35"/>
          </p:nvPr>
        </p:nvSpPr>
        <p:spPr>
          <a:xfrm>
            <a:off x="1023271" y="4465437"/>
            <a:ext cx="5077970" cy="266291"/>
          </a:xfrm>
        </p:spPr>
        <p:txBody>
          <a:bodyPr/>
          <a:lstStyle/>
          <a:p>
            <a:r>
              <a:rPr lang="en-US" dirty="0"/>
              <a:t>January 2022</a:t>
            </a:r>
          </a:p>
          <a:p>
            <a:endParaRPr lang="en-US" dirty="0"/>
          </a:p>
        </p:txBody>
      </p:sp>
      <p:cxnSp>
        <p:nvCxnSpPr>
          <p:cNvPr id="18" name="Accent Mark">
            <a:extLst>
              <a:ext uri="{FF2B5EF4-FFF2-40B4-BE49-F238E27FC236}">
                <a16:creationId xmlns:a16="http://schemas.microsoft.com/office/drawing/2014/main" id="{80B7E62E-E97D-794C-A067-A6C8A18BCCA0}"/>
              </a:ext>
              <a:ext uri="{C183D7F6-B498-43B3-948B-1728B52AA6E4}">
                <adec:decorative xmlns:adec="http://schemas.microsoft.com/office/drawing/2017/decorative" val="1"/>
              </a:ext>
            </a:extLst>
          </p:cNvPr>
          <p:cNvCxnSpPr>
            <a:cxnSpLocks/>
          </p:cNvCxnSpPr>
          <p:nvPr/>
        </p:nvCxnSpPr>
        <p:spPr>
          <a:xfrm flipH="1">
            <a:off x="1023271" y="4187643"/>
            <a:ext cx="374904"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55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C2404-4A00-46C4-ACD1-CB0362C90FF2}"/>
              </a:ext>
            </a:extLst>
          </p:cNvPr>
          <p:cNvSpPr>
            <a:spLocks noGrp="1"/>
          </p:cNvSpPr>
          <p:nvPr>
            <p:ph type="title"/>
          </p:nvPr>
        </p:nvSpPr>
        <p:spPr>
          <a:xfrm>
            <a:off x="768875" y="365283"/>
            <a:ext cx="10671048" cy="822960"/>
          </a:xfrm>
        </p:spPr>
        <p:txBody>
          <a:bodyPr/>
          <a:lstStyle/>
          <a:p>
            <a:r>
              <a:rPr lang="en-US" dirty="0"/>
              <a:t>Additional instructions for users with a non-Accenture email address</a:t>
            </a:r>
            <a:endParaRPr lang="es-AR" dirty="0"/>
          </a:p>
        </p:txBody>
      </p:sp>
      <p:sp>
        <p:nvSpPr>
          <p:cNvPr id="5" name="TextBox 4">
            <a:extLst>
              <a:ext uri="{FF2B5EF4-FFF2-40B4-BE49-F238E27FC236}">
                <a16:creationId xmlns:a16="http://schemas.microsoft.com/office/drawing/2014/main" id="{27A13A38-8E03-443A-877D-4CFF48A3F541}"/>
              </a:ext>
            </a:extLst>
          </p:cNvPr>
          <p:cNvSpPr txBox="1"/>
          <p:nvPr/>
        </p:nvSpPr>
        <p:spPr>
          <a:xfrm>
            <a:off x="768875" y="1303567"/>
            <a:ext cx="6097554" cy="369332"/>
          </a:xfrm>
          <a:prstGeom prst="rect">
            <a:avLst/>
          </a:prstGeom>
          <a:noFill/>
        </p:spPr>
        <p:txBody>
          <a:bodyPr wrap="square">
            <a:spAutoFit/>
          </a:bodyPr>
          <a:lstStyle/>
          <a:p>
            <a:r>
              <a:rPr lang="en-US" dirty="0"/>
              <a:t>Then click on “Going to your profile” as shown below.</a:t>
            </a:r>
            <a:endParaRPr lang="es-AR" dirty="0"/>
          </a:p>
        </p:txBody>
      </p:sp>
      <p:pic>
        <p:nvPicPr>
          <p:cNvPr id="6" name="Picture 5">
            <a:extLst>
              <a:ext uri="{FF2B5EF4-FFF2-40B4-BE49-F238E27FC236}">
                <a16:creationId xmlns:a16="http://schemas.microsoft.com/office/drawing/2014/main" id="{C28E2DD0-7DC5-4E86-9EF8-AC0D9627176D}"/>
              </a:ext>
            </a:extLst>
          </p:cNvPr>
          <p:cNvPicPr>
            <a:picLocks noChangeAspect="1"/>
          </p:cNvPicPr>
          <p:nvPr/>
        </p:nvPicPr>
        <p:blipFill>
          <a:blip r:embed="rId2"/>
          <a:stretch>
            <a:fillRect/>
          </a:stretch>
        </p:blipFill>
        <p:spPr>
          <a:xfrm>
            <a:off x="1028849" y="2345737"/>
            <a:ext cx="10134301" cy="2564009"/>
          </a:xfrm>
          <a:prstGeom prst="rect">
            <a:avLst/>
          </a:prstGeom>
        </p:spPr>
      </p:pic>
    </p:spTree>
    <p:extLst>
      <p:ext uri="{BB962C8B-B14F-4D97-AF65-F5344CB8AC3E}">
        <p14:creationId xmlns:p14="http://schemas.microsoft.com/office/powerpoint/2010/main" val="109168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5DC876-11B3-8B4E-823C-57B8AA1FCFA1}"/>
              </a:ext>
            </a:extLst>
          </p:cNvPr>
          <p:cNvSpPr>
            <a:spLocks noGrp="1"/>
          </p:cNvSpPr>
          <p:nvPr>
            <p:ph type="body" sz="quarter" idx="11"/>
          </p:nvPr>
        </p:nvSpPr>
        <p:spPr>
          <a:xfrm>
            <a:off x="768875" y="1218840"/>
            <a:ext cx="9988772" cy="330540"/>
          </a:xfrm>
        </p:spPr>
        <p:txBody>
          <a:bodyPr/>
          <a:lstStyle/>
          <a:p>
            <a:r>
              <a:rPr lang="en-US" sz="1800" dirty="0"/>
              <a:t>Now update your email to your Accenture email address in the profile form, then select “Save and Continue”.</a:t>
            </a:r>
            <a:endParaRPr lang="es-AR" sz="1800" dirty="0"/>
          </a:p>
        </p:txBody>
      </p:sp>
      <p:pic>
        <p:nvPicPr>
          <p:cNvPr id="5" name="Content Placeholder 4">
            <a:extLst>
              <a:ext uri="{FF2B5EF4-FFF2-40B4-BE49-F238E27FC236}">
                <a16:creationId xmlns:a16="http://schemas.microsoft.com/office/drawing/2014/main" id="{0061F8E7-BDBF-E342-92C6-4717F3F8FFA0}"/>
              </a:ext>
            </a:extLst>
          </p:cNvPr>
          <p:cNvPicPr>
            <a:picLocks noGrp="1" noChangeAspect="1"/>
          </p:cNvPicPr>
          <p:nvPr>
            <p:ph sz="quarter" idx="14"/>
          </p:nvPr>
        </p:nvPicPr>
        <p:blipFill rotWithShape="1">
          <a:blip r:embed="rId2"/>
          <a:srcRect t="292" r="-618"/>
          <a:stretch/>
        </p:blipFill>
        <p:spPr>
          <a:xfrm>
            <a:off x="1987328" y="2018768"/>
            <a:ext cx="7939852" cy="4493750"/>
          </a:xfrm>
          <a:prstGeom prst="rect">
            <a:avLst/>
          </a:prstGeom>
          <a:ln w="123825">
            <a:solidFill>
              <a:schemeClr val="tx1"/>
            </a:solidFill>
          </a:ln>
        </p:spPr>
      </p:pic>
      <p:sp>
        <p:nvSpPr>
          <p:cNvPr id="4" name="Title 3">
            <a:extLst>
              <a:ext uri="{FF2B5EF4-FFF2-40B4-BE49-F238E27FC236}">
                <a16:creationId xmlns:a16="http://schemas.microsoft.com/office/drawing/2014/main" id="{D9CFADC5-A9BC-7F41-AB23-0DB8579D3AF5}"/>
              </a:ext>
            </a:extLst>
          </p:cNvPr>
          <p:cNvSpPr>
            <a:spLocks noGrp="1"/>
          </p:cNvSpPr>
          <p:nvPr>
            <p:ph type="title"/>
          </p:nvPr>
        </p:nvSpPr>
        <p:spPr>
          <a:xfrm>
            <a:off x="768875" y="310825"/>
            <a:ext cx="10671048" cy="822960"/>
          </a:xfrm>
        </p:spPr>
        <p:txBody>
          <a:bodyPr/>
          <a:lstStyle/>
          <a:p>
            <a:r>
              <a:rPr lang="en-US" dirty="0"/>
              <a:t>Additional instructions for users with a non-Accenture email address</a:t>
            </a:r>
          </a:p>
        </p:txBody>
      </p:sp>
      <p:sp>
        <p:nvSpPr>
          <p:cNvPr id="8" name="TextBox 7">
            <a:extLst>
              <a:ext uri="{FF2B5EF4-FFF2-40B4-BE49-F238E27FC236}">
                <a16:creationId xmlns:a16="http://schemas.microsoft.com/office/drawing/2014/main" id="{78A2489F-2352-9A4D-A0CD-D2216808E125}"/>
              </a:ext>
            </a:extLst>
          </p:cNvPr>
          <p:cNvSpPr txBox="1"/>
          <p:nvPr/>
        </p:nvSpPr>
        <p:spPr>
          <a:xfrm>
            <a:off x="6425609" y="3788735"/>
            <a:ext cx="1467293"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07D8CFEC-9166-244C-A886-DFE9D649CE2B}"/>
              </a:ext>
            </a:extLst>
          </p:cNvPr>
          <p:cNvSpPr txBox="1"/>
          <p:nvPr/>
        </p:nvSpPr>
        <p:spPr>
          <a:xfrm>
            <a:off x="6230679" y="3788735"/>
            <a:ext cx="1446028" cy="246221"/>
          </a:xfrm>
          <a:prstGeom prst="rect">
            <a:avLst/>
          </a:prstGeom>
          <a:solidFill>
            <a:schemeClr val="bg1"/>
          </a:solidFill>
        </p:spPr>
        <p:txBody>
          <a:bodyPr wrap="square" rtlCol="0">
            <a:spAutoFit/>
          </a:bodyPr>
          <a:lstStyle/>
          <a:p>
            <a:r>
              <a:rPr lang="en-US" sz="1000" dirty="0" err="1"/>
              <a:t>user@Accenture.com</a:t>
            </a:r>
            <a:endParaRPr lang="en-US" sz="1000" dirty="0"/>
          </a:p>
        </p:txBody>
      </p:sp>
    </p:spTree>
    <p:extLst>
      <p:ext uri="{BB962C8B-B14F-4D97-AF65-F5344CB8AC3E}">
        <p14:creationId xmlns:p14="http://schemas.microsoft.com/office/powerpoint/2010/main" val="163628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C2404-4A00-46C4-ACD1-CB0362C90FF2}"/>
              </a:ext>
            </a:extLst>
          </p:cNvPr>
          <p:cNvSpPr>
            <a:spLocks noGrp="1"/>
          </p:cNvSpPr>
          <p:nvPr>
            <p:ph type="title"/>
          </p:nvPr>
        </p:nvSpPr>
        <p:spPr>
          <a:xfrm>
            <a:off x="923527" y="370177"/>
            <a:ext cx="10671048" cy="822960"/>
          </a:xfrm>
        </p:spPr>
        <p:txBody>
          <a:bodyPr/>
          <a:lstStyle/>
          <a:p>
            <a:r>
              <a:rPr lang="en-US" dirty="0"/>
              <a:t>Additional instructions for users with a non-Accenture email address</a:t>
            </a:r>
            <a:endParaRPr lang="es-AR" dirty="0"/>
          </a:p>
        </p:txBody>
      </p:sp>
      <p:sp>
        <p:nvSpPr>
          <p:cNvPr id="3" name="TextBox 2">
            <a:extLst>
              <a:ext uri="{FF2B5EF4-FFF2-40B4-BE49-F238E27FC236}">
                <a16:creationId xmlns:a16="http://schemas.microsoft.com/office/drawing/2014/main" id="{751FA596-9B20-4170-9FAD-9A3FAF7203D7}"/>
              </a:ext>
            </a:extLst>
          </p:cNvPr>
          <p:cNvSpPr txBox="1"/>
          <p:nvPr/>
        </p:nvSpPr>
        <p:spPr>
          <a:xfrm>
            <a:off x="768875" y="1193137"/>
            <a:ext cx="11127656" cy="1200329"/>
          </a:xfrm>
          <a:prstGeom prst="rect">
            <a:avLst/>
          </a:prstGeom>
          <a:noFill/>
        </p:spPr>
        <p:txBody>
          <a:bodyPr wrap="square">
            <a:spAutoFit/>
          </a:bodyPr>
          <a:lstStyle/>
          <a:p>
            <a:r>
              <a:rPr lang="en-US" dirty="0"/>
              <a:t>• After you have changed your email ID to your Accenture email, log out.</a:t>
            </a:r>
          </a:p>
          <a:p>
            <a:r>
              <a:rPr lang="en-US" dirty="0"/>
              <a:t>• Then login again to the </a:t>
            </a:r>
            <a:r>
              <a:rPr lang="en-US" dirty="0">
                <a:hlinkClick r:id="rId3"/>
              </a:rPr>
              <a:t>Oracle Partner Store</a:t>
            </a:r>
            <a:r>
              <a:rPr lang="en-US" dirty="0"/>
              <a:t>.</a:t>
            </a:r>
          </a:p>
          <a:p>
            <a:r>
              <a:rPr lang="en-US" dirty="0"/>
              <a:t>• Click on the “Accounts” tab at the top of the page, scroll to “Personal information” in the drop-down list.</a:t>
            </a:r>
          </a:p>
          <a:p>
            <a:r>
              <a:rPr lang="en-US" dirty="0"/>
              <a:t>• Now Click on “Refresh details” in the blue bar at the top of the page.</a:t>
            </a:r>
            <a:endParaRPr lang="es-AR" dirty="0"/>
          </a:p>
        </p:txBody>
      </p:sp>
      <p:pic>
        <p:nvPicPr>
          <p:cNvPr id="8" name="Picture 7">
            <a:extLst>
              <a:ext uri="{FF2B5EF4-FFF2-40B4-BE49-F238E27FC236}">
                <a16:creationId xmlns:a16="http://schemas.microsoft.com/office/drawing/2014/main" id="{45D5F829-C625-451D-95DD-02E7B9CEE31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89983" y="2839423"/>
            <a:ext cx="6471138" cy="383617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8840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8E264-841A-4F49-BBFD-2629A6727595}"/>
              </a:ext>
            </a:extLst>
          </p:cNvPr>
          <p:cNvSpPr>
            <a:spLocks noGrp="1"/>
          </p:cNvSpPr>
          <p:nvPr>
            <p:ph sz="quarter" idx="14"/>
          </p:nvPr>
        </p:nvSpPr>
        <p:spPr>
          <a:xfrm>
            <a:off x="681038" y="1085851"/>
            <a:ext cx="10671175" cy="5589746"/>
          </a:xfrm>
        </p:spPr>
        <p:txBody>
          <a:bodyPr/>
          <a:lstStyle/>
          <a:p>
            <a:pPr marL="5143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Login to https://certview.oracle.com</a:t>
            </a:r>
          </a:p>
          <a:p>
            <a:pPr marL="5143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click on Login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CertView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p>
          <a:p>
            <a:pPr marL="5143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Sign in using oracle.com account using Accenture email id.</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Select Your Profile and click edit option. </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Choose yes  Option in the screenshot shown below , Fill the OPN Id, Company Name and update your official Email id </a:t>
            </a:r>
          </a:p>
          <a:p>
            <a:pPr marL="285750" marR="0" indent="-285750">
              <a:lnSpc>
                <a:spcPct val="115000"/>
              </a:lnSpc>
              <a:spcBef>
                <a:spcPts val="0"/>
              </a:spcBef>
              <a:spcAft>
                <a:spcPts val="10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Click Submit button. </a:t>
            </a:r>
          </a:p>
          <a:p>
            <a:endParaRPr lang="en-US" dirty="0"/>
          </a:p>
        </p:txBody>
      </p:sp>
      <p:sp>
        <p:nvSpPr>
          <p:cNvPr id="4" name="Title 3">
            <a:extLst>
              <a:ext uri="{FF2B5EF4-FFF2-40B4-BE49-F238E27FC236}">
                <a16:creationId xmlns:a16="http://schemas.microsoft.com/office/drawing/2014/main" id="{707142EB-055B-4E7A-81FF-0CED2174B2E1}"/>
              </a:ext>
            </a:extLst>
          </p:cNvPr>
          <p:cNvSpPr>
            <a:spLocks noGrp="1"/>
          </p:cNvSpPr>
          <p:nvPr>
            <p:ph type="title"/>
          </p:nvPr>
        </p:nvSpPr>
        <p:spPr/>
        <p:txBody>
          <a:bodyPr vert="horz" lIns="0" tIns="0" rIns="0" bIns="0" rtlCol="0" anchor="b">
            <a:noAutofit/>
          </a:bodyPr>
          <a:lstStyle/>
          <a:p>
            <a:r>
              <a:rPr lang="en-US" dirty="0"/>
              <a:t>How to Update OPN ID to cert view </a:t>
            </a:r>
            <a:br>
              <a:rPr lang="en-US" dirty="0"/>
            </a:br>
            <a:endParaRPr lang="en-US" dirty="0"/>
          </a:p>
        </p:txBody>
      </p:sp>
      <p:pic>
        <p:nvPicPr>
          <p:cNvPr id="5" name="Picture 4">
            <a:extLst>
              <a:ext uri="{FF2B5EF4-FFF2-40B4-BE49-F238E27FC236}">
                <a16:creationId xmlns:a16="http://schemas.microsoft.com/office/drawing/2014/main" id="{A2638DB8-0903-4308-8212-866697B748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8875" y="4015740"/>
            <a:ext cx="6705600" cy="1931670"/>
          </a:xfrm>
          <a:prstGeom prst="rect">
            <a:avLst/>
          </a:prstGeom>
          <a:noFill/>
          <a:ln>
            <a:solidFill>
              <a:schemeClr val="tx1"/>
            </a:solidFill>
          </a:ln>
        </p:spPr>
      </p:pic>
    </p:spTree>
    <p:extLst>
      <p:ext uri="{BB962C8B-B14F-4D97-AF65-F5344CB8AC3E}">
        <p14:creationId xmlns:p14="http://schemas.microsoft.com/office/powerpoint/2010/main" val="10255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6689F5-E34A-4C78-BEE3-DCE95ABF1BB4}"/>
              </a:ext>
            </a:extLst>
          </p:cNvPr>
          <p:cNvSpPr txBox="1"/>
          <p:nvPr/>
        </p:nvSpPr>
        <p:spPr>
          <a:xfrm>
            <a:off x="2135809" y="2740481"/>
            <a:ext cx="7582024" cy="523220"/>
          </a:xfrm>
          <a:prstGeom prst="rect">
            <a:avLst/>
          </a:prstGeom>
          <a:noFill/>
        </p:spPr>
        <p:txBody>
          <a:bodyPr wrap="square">
            <a:spAutoFit/>
          </a:bodyPr>
          <a:lstStyle/>
          <a:p>
            <a:pPr algn="ctr"/>
            <a:r>
              <a:rPr lang="en-US" sz="2800" dirty="0"/>
              <a:t>You are now registered as an Accenture user! </a:t>
            </a:r>
            <a:endParaRPr lang="es-AR" sz="2800" dirty="0"/>
          </a:p>
        </p:txBody>
      </p:sp>
      <p:sp>
        <p:nvSpPr>
          <p:cNvPr id="6" name="TextBox 5">
            <a:extLst>
              <a:ext uri="{FF2B5EF4-FFF2-40B4-BE49-F238E27FC236}">
                <a16:creationId xmlns:a16="http://schemas.microsoft.com/office/drawing/2014/main" id="{D4DE91BC-E2C9-4487-931D-C729565EDF2E}"/>
              </a:ext>
            </a:extLst>
          </p:cNvPr>
          <p:cNvSpPr txBox="1"/>
          <p:nvPr/>
        </p:nvSpPr>
        <p:spPr>
          <a:xfrm>
            <a:off x="768875" y="4954756"/>
            <a:ext cx="10315892" cy="646331"/>
          </a:xfrm>
          <a:prstGeom prst="rect">
            <a:avLst/>
          </a:prstGeom>
          <a:noFill/>
        </p:spPr>
        <p:txBody>
          <a:bodyPr wrap="square">
            <a:spAutoFit/>
          </a:bodyPr>
          <a:lstStyle/>
          <a:p>
            <a:r>
              <a:rPr lang="en-US" b="1" dirty="0"/>
              <a:t>Important: </a:t>
            </a:r>
            <a:r>
              <a:rPr lang="en-US" dirty="0"/>
              <a:t>Oracle will move your Oracle University certifications to align with your Accenture </a:t>
            </a:r>
            <a:r>
              <a:rPr lang="en-US"/>
              <a:t>account.</a:t>
            </a:r>
          </a:p>
          <a:p>
            <a:r>
              <a:rPr lang="en-US"/>
              <a:t>This </a:t>
            </a:r>
            <a:r>
              <a:rPr lang="en-US" dirty="0"/>
              <a:t>can take up to 48 hours.</a:t>
            </a:r>
          </a:p>
        </p:txBody>
      </p:sp>
      <p:sp>
        <p:nvSpPr>
          <p:cNvPr id="7" name="Title 3">
            <a:extLst>
              <a:ext uri="{FF2B5EF4-FFF2-40B4-BE49-F238E27FC236}">
                <a16:creationId xmlns:a16="http://schemas.microsoft.com/office/drawing/2014/main" id="{4A8C4813-52AA-44DB-962C-0FA772086033}"/>
              </a:ext>
            </a:extLst>
          </p:cNvPr>
          <p:cNvSpPr>
            <a:spLocks noGrp="1"/>
          </p:cNvSpPr>
          <p:nvPr>
            <p:ph type="title"/>
          </p:nvPr>
        </p:nvSpPr>
        <p:spPr>
          <a:xfrm>
            <a:off x="760476" y="845433"/>
            <a:ext cx="10671048" cy="822960"/>
          </a:xfrm>
        </p:spPr>
        <p:txBody>
          <a:bodyPr/>
          <a:lstStyle/>
          <a:p>
            <a:pPr algn="ctr"/>
            <a:r>
              <a:rPr lang="en-US" sz="3200" dirty="0"/>
              <a:t>Congratulations!</a:t>
            </a:r>
            <a:endParaRPr lang="es-AR" sz="3200" dirty="0"/>
          </a:p>
        </p:txBody>
      </p:sp>
    </p:spTree>
    <p:extLst>
      <p:ext uri="{BB962C8B-B14F-4D97-AF65-F5344CB8AC3E}">
        <p14:creationId xmlns:p14="http://schemas.microsoft.com/office/powerpoint/2010/main" val="115005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92A98-4D76-4CD5-A192-8660A350A836}"/>
              </a:ext>
            </a:extLst>
          </p:cNvPr>
          <p:cNvSpPr>
            <a:spLocks noGrp="1"/>
          </p:cNvSpPr>
          <p:nvPr>
            <p:ph type="title"/>
          </p:nvPr>
        </p:nvSpPr>
        <p:spPr/>
        <p:txBody>
          <a:bodyPr/>
          <a:lstStyle/>
          <a:p>
            <a:r>
              <a:rPr lang="en-US" dirty="0"/>
              <a:t>OPN Company IDs for Accenture</a:t>
            </a:r>
          </a:p>
        </p:txBody>
      </p:sp>
      <p:graphicFrame>
        <p:nvGraphicFramePr>
          <p:cNvPr id="5" name="Table 4">
            <a:extLst>
              <a:ext uri="{FF2B5EF4-FFF2-40B4-BE49-F238E27FC236}">
                <a16:creationId xmlns:a16="http://schemas.microsoft.com/office/drawing/2014/main" id="{8FAD87E7-15AF-4BF9-B93F-0F070FD6C556}"/>
              </a:ext>
            </a:extLst>
          </p:cNvPr>
          <p:cNvGraphicFramePr>
            <a:graphicFrameLocks noGrp="1"/>
          </p:cNvGraphicFramePr>
          <p:nvPr>
            <p:extLst>
              <p:ext uri="{D42A27DB-BD31-4B8C-83A1-F6EECF244321}">
                <p14:modId xmlns:p14="http://schemas.microsoft.com/office/powerpoint/2010/main" val="383928125"/>
              </p:ext>
            </p:extLst>
          </p:nvPr>
        </p:nvGraphicFramePr>
        <p:xfrm>
          <a:off x="768875" y="1081723"/>
          <a:ext cx="10912843" cy="5140458"/>
        </p:xfrm>
        <a:graphic>
          <a:graphicData uri="http://schemas.openxmlformats.org/drawingml/2006/table">
            <a:tbl>
              <a:tblPr firstRow="1" firstCol="1" bandRow="1">
                <a:tableStyleId>{10A1B5D5-9B99-4C35-A422-299274C87663}</a:tableStyleId>
              </a:tblPr>
              <a:tblGrid>
                <a:gridCol w="1227621">
                  <a:extLst>
                    <a:ext uri="{9D8B030D-6E8A-4147-A177-3AD203B41FA5}">
                      <a16:colId xmlns:a16="http://schemas.microsoft.com/office/drawing/2014/main" val="578804764"/>
                    </a:ext>
                  </a:extLst>
                </a:gridCol>
                <a:gridCol w="2635436">
                  <a:extLst>
                    <a:ext uri="{9D8B030D-6E8A-4147-A177-3AD203B41FA5}">
                      <a16:colId xmlns:a16="http://schemas.microsoft.com/office/drawing/2014/main" val="2366479182"/>
                    </a:ext>
                  </a:extLst>
                </a:gridCol>
                <a:gridCol w="1486027">
                  <a:extLst>
                    <a:ext uri="{9D8B030D-6E8A-4147-A177-3AD203B41FA5}">
                      <a16:colId xmlns:a16="http://schemas.microsoft.com/office/drawing/2014/main" val="3774067478"/>
                    </a:ext>
                  </a:extLst>
                </a:gridCol>
                <a:gridCol w="207007">
                  <a:extLst>
                    <a:ext uri="{9D8B030D-6E8A-4147-A177-3AD203B41FA5}">
                      <a16:colId xmlns:a16="http://schemas.microsoft.com/office/drawing/2014/main" val="1806113775"/>
                    </a:ext>
                  </a:extLst>
                </a:gridCol>
                <a:gridCol w="1232221">
                  <a:extLst>
                    <a:ext uri="{9D8B030D-6E8A-4147-A177-3AD203B41FA5}">
                      <a16:colId xmlns:a16="http://schemas.microsoft.com/office/drawing/2014/main" val="959566789"/>
                    </a:ext>
                  </a:extLst>
                </a:gridCol>
                <a:gridCol w="2638504">
                  <a:extLst>
                    <a:ext uri="{9D8B030D-6E8A-4147-A177-3AD203B41FA5}">
                      <a16:colId xmlns:a16="http://schemas.microsoft.com/office/drawing/2014/main" val="2206230120"/>
                    </a:ext>
                  </a:extLst>
                </a:gridCol>
                <a:gridCol w="1486027">
                  <a:extLst>
                    <a:ext uri="{9D8B030D-6E8A-4147-A177-3AD203B41FA5}">
                      <a16:colId xmlns:a16="http://schemas.microsoft.com/office/drawing/2014/main" val="3092855019"/>
                    </a:ext>
                  </a:extLst>
                </a:gridCol>
              </a:tblGrid>
              <a:tr h="217874">
                <a:tc>
                  <a:txBody>
                    <a:bodyPr/>
                    <a:lstStyle/>
                    <a:p>
                      <a:pPr marL="0" marR="0">
                        <a:lnSpc>
                          <a:spcPct val="115000"/>
                        </a:lnSpc>
                        <a:spcBef>
                          <a:spcPts val="0"/>
                        </a:spcBef>
                        <a:spcAft>
                          <a:spcPts val="0"/>
                        </a:spcAft>
                      </a:pPr>
                      <a:r>
                        <a:rPr lang="en-US" sz="900" dirty="0">
                          <a:effectLst/>
                        </a:rPr>
                        <a:t>Partner Country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Company Name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Company Identifier</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rowSpan="30">
                  <a:txBody>
                    <a:bodyPr/>
                    <a:lstStyle/>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p>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dirty="0">
                          <a:effectLst/>
                        </a:rPr>
                        <a:t>Partner Country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 Company Name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Company Identifier</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060595952"/>
                  </a:ext>
                </a:extLst>
              </a:tr>
              <a:tr h="164592">
                <a:tc>
                  <a:txBody>
                    <a:bodyPr/>
                    <a:lstStyle/>
                    <a:p>
                      <a:pPr marL="0" marR="0">
                        <a:lnSpc>
                          <a:spcPct val="115000"/>
                        </a:lnSpc>
                        <a:spcBef>
                          <a:spcPts val="0"/>
                        </a:spcBef>
                        <a:spcAft>
                          <a:spcPts val="0"/>
                        </a:spcAft>
                      </a:pPr>
                      <a:r>
                        <a:rPr lang="en-US" sz="900" dirty="0">
                          <a:effectLst/>
                        </a:rPr>
                        <a:t>Argentina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Service Center S.R.L.</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17328058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Morocco</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51452476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4133664410"/>
                  </a:ext>
                </a:extLst>
              </a:tr>
              <a:tr h="164592">
                <a:tc>
                  <a:txBody>
                    <a:bodyPr/>
                    <a:lstStyle/>
                    <a:p>
                      <a:pPr marL="0" marR="0">
                        <a:lnSpc>
                          <a:spcPct val="115000"/>
                        </a:lnSpc>
                        <a:spcBef>
                          <a:spcPts val="0"/>
                        </a:spcBef>
                        <a:spcAft>
                          <a:spcPts val="0"/>
                        </a:spcAft>
                      </a:pPr>
                      <a:r>
                        <a:rPr lang="en-US" sz="900" dirty="0">
                          <a:effectLst/>
                        </a:rPr>
                        <a:t>Australia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Australia Pty Ltd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12549058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Netherlands</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BV</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29101379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2870869832"/>
                  </a:ext>
                </a:extLst>
              </a:tr>
              <a:tr h="164592">
                <a:tc>
                  <a:txBody>
                    <a:bodyPr/>
                    <a:lstStyle/>
                    <a:p>
                      <a:pPr marL="0" marR="0">
                        <a:lnSpc>
                          <a:spcPct val="115000"/>
                        </a:lnSpc>
                        <a:spcBef>
                          <a:spcPts val="0"/>
                        </a:spcBef>
                        <a:spcAft>
                          <a:spcPts val="0"/>
                        </a:spcAft>
                      </a:pPr>
                      <a:r>
                        <a:rPr lang="en-US" sz="900" dirty="0">
                          <a:effectLst/>
                        </a:rPr>
                        <a:t>Austria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GmbH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12578982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New Zealand</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4-820511151219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610913581"/>
                  </a:ext>
                </a:extLst>
              </a:tr>
              <a:tr h="164592">
                <a:tc>
                  <a:txBody>
                    <a:bodyPr/>
                    <a:lstStyle/>
                    <a:p>
                      <a:pPr marL="0" marR="0">
                        <a:lnSpc>
                          <a:spcPct val="115000"/>
                        </a:lnSpc>
                        <a:spcBef>
                          <a:spcPts val="0"/>
                        </a:spcBef>
                        <a:spcAft>
                          <a:spcPts val="0"/>
                        </a:spcAft>
                      </a:pPr>
                      <a:r>
                        <a:rPr lang="en-US" sz="900" dirty="0">
                          <a:effectLst/>
                        </a:rPr>
                        <a:t>Belgium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20359821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Nigeria</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Lagos Nigeria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41489640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2091918791"/>
                  </a:ext>
                </a:extLst>
              </a:tr>
              <a:tr h="164592">
                <a:tc>
                  <a:txBody>
                    <a:bodyPr/>
                    <a:lstStyle/>
                    <a:p>
                      <a:pPr marL="0" marR="0">
                        <a:lnSpc>
                          <a:spcPct val="115000"/>
                        </a:lnSpc>
                        <a:spcBef>
                          <a:spcPts val="0"/>
                        </a:spcBef>
                        <a:spcAft>
                          <a:spcPts val="0"/>
                        </a:spcAft>
                      </a:pPr>
                      <a:r>
                        <a:rPr lang="en-US" sz="900" dirty="0">
                          <a:effectLst/>
                        </a:rPr>
                        <a:t>Brazil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do Brasil Ltda.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2950180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Norway</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AS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12616595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891423762"/>
                  </a:ext>
                </a:extLst>
              </a:tr>
              <a:tr h="164592">
                <a:tc>
                  <a:txBody>
                    <a:bodyPr/>
                    <a:lstStyle/>
                    <a:p>
                      <a:pPr marL="0" marR="0">
                        <a:lnSpc>
                          <a:spcPct val="115000"/>
                        </a:lnSpc>
                        <a:spcBef>
                          <a:spcPts val="0"/>
                        </a:spcBef>
                        <a:spcAft>
                          <a:spcPts val="0"/>
                        </a:spcAft>
                      </a:pPr>
                      <a:r>
                        <a:rPr lang="en-US" sz="900" dirty="0">
                          <a:effectLst/>
                        </a:rPr>
                        <a:t>Canada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Inc.</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1371661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Peru</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Technology Solutions Peru S.R.L.</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3-3204494901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2568547943"/>
                  </a:ext>
                </a:extLst>
              </a:tr>
              <a:tr h="164592">
                <a:tc>
                  <a:txBody>
                    <a:bodyPr/>
                    <a:lstStyle/>
                    <a:p>
                      <a:pPr marL="0" marR="0">
                        <a:lnSpc>
                          <a:spcPct val="115000"/>
                        </a:lnSpc>
                        <a:spcBef>
                          <a:spcPts val="0"/>
                        </a:spcBef>
                        <a:spcAft>
                          <a:spcPts val="0"/>
                        </a:spcAft>
                      </a:pPr>
                      <a:r>
                        <a:rPr lang="en-US" sz="900" dirty="0">
                          <a:effectLst/>
                        </a:rPr>
                        <a:t>Chile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Accenture-Chile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27628799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Philippines</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Inc</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12639258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789208861"/>
                  </a:ext>
                </a:extLst>
              </a:tr>
              <a:tr h="164592">
                <a:tc>
                  <a:txBody>
                    <a:bodyPr/>
                    <a:lstStyle/>
                    <a:p>
                      <a:pPr marL="0" marR="0">
                        <a:lnSpc>
                          <a:spcPct val="115000"/>
                        </a:lnSpc>
                        <a:spcBef>
                          <a:spcPts val="0"/>
                        </a:spcBef>
                        <a:spcAft>
                          <a:spcPts val="0"/>
                        </a:spcAft>
                      </a:pPr>
                      <a:r>
                        <a:rPr lang="en-US" sz="900" dirty="0">
                          <a:effectLst/>
                        </a:rPr>
                        <a:t>China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Technology Solutions (Dalian) Co Ltd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13638937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Poland</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Services Sp.zo.o.</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11073669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006116882"/>
                  </a:ext>
                </a:extLst>
              </a:tr>
              <a:tr h="164592">
                <a:tc>
                  <a:txBody>
                    <a:bodyPr/>
                    <a:lstStyle/>
                    <a:p>
                      <a:pPr marL="0" marR="0">
                        <a:lnSpc>
                          <a:spcPct val="115000"/>
                        </a:lnSpc>
                        <a:spcBef>
                          <a:spcPts val="0"/>
                        </a:spcBef>
                        <a:spcAft>
                          <a:spcPts val="0"/>
                        </a:spcAft>
                      </a:pPr>
                      <a:r>
                        <a:rPr lang="en-US" sz="900" dirty="0">
                          <a:effectLst/>
                        </a:rPr>
                        <a:t>Colombia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Limitada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2945680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Portugal</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Consultores de Gestao, S.A.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31410148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811495976"/>
                  </a:ext>
                </a:extLst>
              </a:tr>
              <a:tr h="164592">
                <a:tc>
                  <a:txBody>
                    <a:bodyPr/>
                    <a:lstStyle/>
                    <a:p>
                      <a:pPr marL="0" marR="0">
                        <a:lnSpc>
                          <a:spcPct val="115000"/>
                        </a:lnSpc>
                        <a:spcBef>
                          <a:spcPts val="0"/>
                        </a:spcBef>
                        <a:spcAft>
                          <a:spcPts val="0"/>
                        </a:spcAft>
                      </a:pPr>
                      <a:r>
                        <a:rPr lang="en-US" sz="900" dirty="0">
                          <a:effectLst/>
                        </a:rPr>
                        <a:t>Czech Republic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Central Europe B.V. Organizacni slozka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4361542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Romania</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 Accenture Services SRL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42138391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464674814"/>
                  </a:ext>
                </a:extLst>
              </a:tr>
              <a:tr h="164592">
                <a:tc>
                  <a:txBody>
                    <a:bodyPr/>
                    <a:lstStyle/>
                    <a:p>
                      <a:pPr marL="0" marR="0">
                        <a:lnSpc>
                          <a:spcPct val="115000"/>
                        </a:lnSpc>
                        <a:spcBef>
                          <a:spcPts val="0"/>
                        </a:spcBef>
                        <a:spcAft>
                          <a:spcPts val="0"/>
                        </a:spcAft>
                      </a:pPr>
                      <a:r>
                        <a:rPr lang="en-US" sz="900" dirty="0">
                          <a:effectLst/>
                        </a:rPr>
                        <a:t>Denmark</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A/S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3-5556245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Russian Federation</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LLC</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50346247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820431195"/>
                  </a:ext>
                </a:extLst>
              </a:tr>
              <a:tr h="164592">
                <a:tc>
                  <a:txBody>
                    <a:bodyPr/>
                    <a:lstStyle/>
                    <a:p>
                      <a:pPr marL="0" marR="0">
                        <a:lnSpc>
                          <a:spcPct val="115000"/>
                        </a:lnSpc>
                        <a:spcBef>
                          <a:spcPts val="0"/>
                        </a:spcBef>
                        <a:spcAft>
                          <a:spcPts val="0"/>
                        </a:spcAft>
                      </a:pPr>
                      <a:r>
                        <a:rPr lang="en-US" sz="900" dirty="0">
                          <a:effectLst/>
                        </a:rPr>
                        <a:t>Finland</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Oy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6420788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Saudi Arabia</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Saudi Arabia Limited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3-6701238694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852380208"/>
                  </a:ext>
                </a:extLst>
              </a:tr>
              <a:tr h="164592">
                <a:tc>
                  <a:txBody>
                    <a:bodyPr/>
                    <a:lstStyle/>
                    <a:p>
                      <a:pPr marL="0" marR="0">
                        <a:lnSpc>
                          <a:spcPct val="115000"/>
                        </a:lnSpc>
                        <a:spcBef>
                          <a:spcPts val="0"/>
                        </a:spcBef>
                        <a:spcAft>
                          <a:spcPts val="0"/>
                        </a:spcAft>
                      </a:pPr>
                      <a:r>
                        <a:rPr lang="en-US" sz="900" dirty="0">
                          <a:effectLst/>
                        </a:rPr>
                        <a:t>France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PS7834-FR</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Singapore</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Pte Ltd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1284199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631642217"/>
                  </a:ext>
                </a:extLst>
              </a:tr>
              <a:tr h="164592">
                <a:tc>
                  <a:txBody>
                    <a:bodyPr/>
                    <a:lstStyle/>
                    <a:p>
                      <a:pPr marL="0" marR="0">
                        <a:lnSpc>
                          <a:spcPct val="115000"/>
                        </a:lnSpc>
                        <a:spcBef>
                          <a:spcPts val="0"/>
                        </a:spcBef>
                        <a:spcAft>
                          <a:spcPts val="0"/>
                        </a:spcAft>
                      </a:pPr>
                      <a:r>
                        <a:rPr lang="en-US" sz="900" dirty="0">
                          <a:effectLst/>
                        </a:rPr>
                        <a:t>Germany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GmbH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35999616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Slovak Republic</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Accenture, </a:t>
                      </a:r>
                      <a:r>
                        <a:rPr lang="en-US" sz="900" dirty="0" err="1">
                          <a:effectLst/>
                        </a:rPr>
                        <a:t>s.r.o.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43507840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193931156"/>
                  </a:ext>
                </a:extLst>
              </a:tr>
              <a:tr h="164592">
                <a:tc>
                  <a:txBody>
                    <a:bodyPr/>
                    <a:lstStyle/>
                    <a:p>
                      <a:pPr marL="0" marR="0">
                        <a:lnSpc>
                          <a:spcPct val="115000"/>
                        </a:lnSpc>
                        <a:spcBef>
                          <a:spcPts val="0"/>
                        </a:spcBef>
                        <a:spcAft>
                          <a:spcPts val="0"/>
                        </a:spcAft>
                      </a:pPr>
                      <a:r>
                        <a:rPr lang="en-US" sz="900" dirty="0">
                          <a:effectLst/>
                        </a:rPr>
                        <a:t>Ghana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Ghana Limited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3-8007211252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South Africa</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ZA" sz="900">
                          <a:effectLst/>
                        </a:rPr>
                        <a:t>Accenture South Africa (Pty) Ltd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ZA" sz="900">
                          <a:effectLst/>
                        </a:rPr>
                        <a:t>3-8131074373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709459720"/>
                  </a:ext>
                </a:extLst>
              </a:tr>
              <a:tr h="164592">
                <a:tc>
                  <a:txBody>
                    <a:bodyPr/>
                    <a:lstStyle/>
                    <a:p>
                      <a:pPr marL="0" marR="0">
                        <a:lnSpc>
                          <a:spcPct val="115000"/>
                        </a:lnSpc>
                        <a:spcBef>
                          <a:spcPts val="0"/>
                        </a:spcBef>
                        <a:spcAft>
                          <a:spcPts val="0"/>
                        </a:spcAft>
                      </a:pPr>
                      <a:r>
                        <a:rPr lang="en-US" sz="900" dirty="0">
                          <a:effectLst/>
                        </a:rPr>
                        <a:t>Greece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BPM S.A.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51394488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Spain</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S.L.</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6467579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2142730371"/>
                  </a:ext>
                </a:extLst>
              </a:tr>
              <a:tr h="164592">
                <a:tc>
                  <a:txBody>
                    <a:bodyPr/>
                    <a:lstStyle/>
                    <a:p>
                      <a:pPr marL="0" marR="0">
                        <a:lnSpc>
                          <a:spcPct val="115000"/>
                        </a:lnSpc>
                        <a:spcBef>
                          <a:spcPts val="0"/>
                        </a:spcBef>
                        <a:spcAft>
                          <a:spcPts val="0"/>
                        </a:spcAft>
                      </a:pPr>
                      <a:r>
                        <a:rPr lang="en-US" sz="900" dirty="0">
                          <a:effectLst/>
                        </a:rPr>
                        <a:t>Hong Kong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38671406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Sweden</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Technology Solutions AB</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6428098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063047326"/>
                  </a:ext>
                </a:extLst>
              </a:tr>
              <a:tr h="164592">
                <a:tc>
                  <a:txBody>
                    <a:bodyPr/>
                    <a:lstStyle/>
                    <a:p>
                      <a:pPr marL="0" marR="0">
                        <a:lnSpc>
                          <a:spcPct val="115000"/>
                        </a:lnSpc>
                        <a:spcBef>
                          <a:spcPts val="0"/>
                        </a:spcBef>
                        <a:spcAft>
                          <a:spcPts val="0"/>
                        </a:spcAft>
                      </a:pPr>
                      <a:r>
                        <a:rPr lang="en-US" sz="900" dirty="0">
                          <a:effectLst/>
                        </a:rPr>
                        <a:t>Hungary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Kft.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36663999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Switzerland</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AG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6020116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182479329"/>
                  </a:ext>
                </a:extLst>
              </a:tr>
              <a:tr h="164592">
                <a:tc>
                  <a:txBody>
                    <a:bodyPr/>
                    <a:lstStyle/>
                    <a:p>
                      <a:pPr marL="0" marR="0">
                        <a:lnSpc>
                          <a:spcPct val="115000"/>
                        </a:lnSpc>
                        <a:spcBef>
                          <a:spcPts val="0"/>
                        </a:spcBef>
                        <a:spcAft>
                          <a:spcPts val="0"/>
                        </a:spcAft>
                      </a:pPr>
                      <a:r>
                        <a:rPr lang="en-US" sz="900" dirty="0">
                          <a:effectLst/>
                        </a:rPr>
                        <a:t>India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Services Pvt Ltd.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4-652704171249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Taiwan</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4392920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760142361"/>
                  </a:ext>
                </a:extLst>
              </a:tr>
              <a:tr h="164592">
                <a:tc>
                  <a:txBody>
                    <a:bodyPr/>
                    <a:lstStyle/>
                    <a:p>
                      <a:pPr marL="0" marR="0">
                        <a:lnSpc>
                          <a:spcPct val="115000"/>
                        </a:lnSpc>
                        <a:spcBef>
                          <a:spcPts val="0"/>
                        </a:spcBef>
                        <a:spcAft>
                          <a:spcPts val="0"/>
                        </a:spcAft>
                      </a:pPr>
                      <a:r>
                        <a:rPr lang="en-US" sz="900" dirty="0">
                          <a:effectLst/>
                        </a:rPr>
                        <a:t>Indonesia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PT. Accenture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3873486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Thailand</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Solutions Company Limited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865489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045373155"/>
                  </a:ext>
                </a:extLst>
              </a:tr>
              <a:tr h="164592">
                <a:tc>
                  <a:txBody>
                    <a:bodyPr/>
                    <a:lstStyle/>
                    <a:p>
                      <a:pPr marL="0" marR="0">
                        <a:lnSpc>
                          <a:spcPct val="115000"/>
                        </a:lnSpc>
                        <a:spcBef>
                          <a:spcPts val="0"/>
                        </a:spcBef>
                        <a:spcAft>
                          <a:spcPts val="0"/>
                        </a:spcAft>
                      </a:pPr>
                      <a:r>
                        <a:rPr lang="en-US" sz="900" dirty="0">
                          <a:effectLst/>
                        </a:rPr>
                        <a:t>Ireland</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30137850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Turkey</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Danismanlik Ltd. Sti.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18443327</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299771468"/>
                  </a:ext>
                </a:extLst>
              </a:tr>
              <a:tr h="164592">
                <a:tc>
                  <a:txBody>
                    <a:bodyPr/>
                    <a:lstStyle/>
                    <a:p>
                      <a:pPr marL="0" marR="0">
                        <a:lnSpc>
                          <a:spcPct val="115000"/>
                        </a:lnSpc>
                        <a:spcBef>
                          <a:spcPts val="0"/>
                        </a:spcBef>
                        <a:spcAft>
                          <a:spcPts val="0"/>
                        </a:spcAft>
                      </a:pPr>
                      <a:r>
                        <a:rPr lang="en-US" sz="900" dirty="0">
                          <a:effectLst/>
                        </a:rPr>
                        <a:t>Italy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SPA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6453728</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United Kingdom</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(UK) Limited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6286901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1568428036"/>
                  </a:ext>
                </a:extLst>
              </a:tr>
              <a:tr h="164592">
                <a:tc>
                  <a:txBody>
                    <a:bodyPr/>
                    <a:lstStyle/>
                    <a:p>
                      <a:pPr marL="0" marR="0">
                        <a:lnSpc>
                          <a:spcPct val="115000"/>
                        </a:lnSpc>
                        <a:spcBef>
                          <a:spcPts val="0"/>
                        </a:spcBef>
                        <a:spcAft>
                          <a:spcPts val="0"/>
                        </a:spcAft>
                      </a:pPr>
                      <a:r>
                        <a:rPr lang="en-US" sz="900" dirty="0">
                          <a:effectLst/>
                        </a:rPr>
                        <a:t>Japan</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Japan Ltd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11619795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USA</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1072426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619399034"/>
                  </a:ext>
                </a:extLst>
              </a:tr>
              <a:tr h="164592">
                <a:tc>
                  <a:txBody>
                    <a:bodyPr/>
                    <a:lstStyle/>
                    <a:p>
                      <a:pPr marL="0" marR="0">
                        <a:lnSpc>
                          <a:spcPct val="115000"/>
                        </a:lnSpc>
                        <a:spcBef>
                          <a:spcPts val="0"/>
                        </a:spcBef>
                        <a:spcAft>
                          <a:spcPts val="0"/>
                        </a:spcAft>
                      </a:pPr>
                      <a:r>
                        <a:rPr lang="en-US" sz="900" dirty="0">
                          <a:effectLst/>
                        </a:rPr>
                        <a:t>Korea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4542414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USA-</a:t>
                      </a:r>
                      <a:r>
                        <a:rPr lang="en-US" sz="900" b="1" dirty="0" err="1">
                          <a:effectLst/>
                        </a:rPr>
                        <a:t>Proquire</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Proquire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13688899</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435368550"/>
                  </a:ext>
                </a:extLst>
              </a:tr>
              <a:tr h="164592">
                <a:tc>
                  <a:txBody>
                    <a:bodyPr/>
                    <a:lstStyle/>
                    <a:p>
                      <a:pPr marL="0" marR="0">
                        <a:lnSpc>
                          <a:spcPct val="115000"/>
                        </a:lnSpc>
                        <a:spcBef>
                          <a:spcPts val="0"/>
                        </a:spcBef>
                        <a:spcAft>
                          <a:spcPts val="0"/>
                        </a:spcAft>
                      </a:pPr>
                      <a:r>
                        <a:rPr lang="en-US" sz="900" dirty="0">
                          <a:effectLst/>
                        </a:rPr>
                        <a:t>Latvia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Latvijas Filiale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13675541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USA-ACN Fed Svc</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Federal Services, LLC</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3-6541207862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2647014300"/>
                  </a:ext>
                </a:extLst>
              </a:tr>
              <a:tr h="164592">
                <a:tc>
                  <a:txBody>
                    <a:bodyPr/>
                    <a:lstStyle/>
                    <a:p>
                      <a:pPr marL="0" marR="0">
                        <a:lnSpc>
                          <a:spcPct val="115000"/>
                        </a:lnSpc>
                        <a:spcBef>
                          <a:spcPts val="0"/>
                        </a:spcBef>
                        <a:spcAft>
                          <a:spcPts val="0"/>
                        </a:spcAft>
                      </a:pPr>
                      <a:r>
                        <a:rPr lang="en-US" sz="900" dirty="0">
                          <a:effectLst/>
                        </a:rPr>
                        <a:t>Luxembourg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Sarl</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3-6650653112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USA-AGS</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Accenture Global Services Limited</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3-7374649172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690826400"/>
                  </a:ext>
                </a:extLst>
              </a:tr>
              <a:tr h="164592">
                <a:tc>
                  <a:txBody>
                    <a:bodyPr/>
                    <a:lstStyle/>
                    <a:p>
                      <a:pPr marL="0" marR="0">
                        <a:lnSpc>
                          <a:spcPct val="115000"/>
                        </a:lnSpc>
                        <a:spcBef>
                          <a:spcPts val="0"/>
                        </a:spcBef>
                        <a:spcAft>
                          <a:spcPts val="0"/>
                        </a:spcAft>
                      </a:pPr>
                      <a:r>
                        <a:rPr lang="en-US" sz="900" dirty="0">
                          <a:effectLst/>
                        </a:rPr>
                        <a:t>Malaysia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Accenture Solutions </a:t>
                      </a:r>
                      <a:r>
                        <a:rPr lang="en-US" sz="900" dirty="0" err="1">
                          <a:effectLst/>
                        </a:rPr>
                        <a:t>Sdn</a:t>
                      </a:r>
                      <a:r>
                        <a:rPr lang="en-US" sz="900" dirty="0">
                          <a:effectLst/>
                        </a:rPr>
                        <a:t> </a:t>
                      </a:r>
                      <a:r>
                        <a:rPr lang="en-US" sz="900" dirty="0" err="1">
                          <a:effectLst/>
                        </a:rPr>
                        <a:t>Bhd</a:t>
                      </a:r>
                      <a:r>
                        <a:rPr lang="en-US" sz="900" dirty="0">
                          <a:effectLst/>
                        </a:rPr>
                        <a:t> Company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3-5599818362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Venezuela</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Accenture, C.A.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3196971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2759503767"/>
                  </a:ext>
                </a:extLst>
              </a:tr>
              <a:tr h="164592">
                <a:tc>
                  <a:txBody>
                    <a:bodyPr/>
                    <a:lstStyle/>
                    <a:p>
                      <a:pPr marL="0" marR="0">
                        <a:lnSpc>
                          <a:spcPct val="115000"/>
                        </a:lnSpc>
                        <a:spcBef>
                          <a:spcPts val="0"/>
                        </a:spcBef>
                        <a:spcAft>
                          <a:spcPts val="0"/>
                        </a:spcAft>
                      </a:pPr>
                      <a:r>
                        <a:rPr lang="en-US" sz="900" dirty="0">
                          <a:effectLst/>
                        </a:rPr>
                        <a:t>Mauritius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Mauritius Ltd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3-1040165665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r>
                        <a:rPr lang="en-US" sz="900" b="1" dirty="0">
                          <a:effectLst/>
                        </a:rPr>
                        <a:t>Viet Nam</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Cong Ty TNHH Accenture Viet Nam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3-6466030642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3591408187"/>
                  </a:ext>
                </a:extLst>
              </a:tr>
              <a:tr h="164592">
                <a:tc>
                  <a:txBody>
                    <a:bodyPr/>
                    <a:lstStyle/>
                    <a:p>
                      <a:pPr marL="0" marR="0">
                        <a:lnSpc>
                          <a:spcPct val="115000"/>
                        </a:lnSpc>
                        <a:spcBef>
                          <a:spcPts val="0"/>
                        </a:spcBef>
                        <a:spcAft>
                          <a:spcPts val="0"/>
                        </a:spcAft>
                      </a:pPr>
                      <a:r>
                        <a:rPr lang="en-US" sz="900" dirty="0">
                          <a:effectLst/>
                        </a:rPr>
                        <a:t>Mexico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Accenture SC</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5081086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vMerge="1">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solidFill>
                      <a:srgbClr val="B3C6AF"/>
                    </a:solidFill>
                  </a:tcPr>
                </a:tc>
                <a:tc>
                  <a:txBody>
                    <a:bodyPr/>
                    <a:lstStyle/>
                    <a:p>
                      <a:pPr marL="0" marR="0">
                        <a:lnSpc>
                          <a:spcPct val="115000"/>
                        </a:lnSpc>
                        <a:spcBef>
                          <a:spcPts val="0"/>
                        </a:spcBef>
                        <a:spcAft>
                          <a:spcPts val="0"/>
                        </a:spcAft>
                      </a:pP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tc>
                  <a:txBody>
                    <a:bodyPr/>
                    <a:lstStyle/>
                    <a:p>
                      <a:pPr marL="0" marR="0">
                        <a:lnSpc>
                          <a:spcPct val="115000"/>
                        </a:lnSpc>
                        <a:spcBef>
                          <a:spcPts val="0"/>
                        </a:spcBef>
                        <a:spcAft>
                          <a:spcPts val="0"/>
                        </a:spcAft>
                      </a:pPr>
                      <a:r>
                        <a:rPr lang="en-US" sz="9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0830" marR="50830" marT="0" marB="0" anchor="ctr"/>
                </a:tc>
                <a:extLst>
                  <a:ext uri="{0D108BD9-81ED-4DB2-BD59-A6C34878D82A}">
                    <a16:rowId xmlns:a16="http://schemas.microsoft.com/office/drawing/2014/main" val="2411537923"/>
                  </a:ext>
                </a:extLst>
              </a:tr>
            </a:tbl>
          </a:graphicData>
        </a:graphic>
      </p:graphicFrame>
    </p:spTree>
    <p:extLst>
      <p:ext uri="{BB962C8B-B14F-4D97-AF65-F5344CB8AC3E}">
        <p14:creationId xmlns:p14="http://schemas.microsoft.com/office/powerpoint/2010/main" val="189963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D7-8BB6-43D7-937A-AE9B10A04E10}"/>
              </a:ext>
            </a:extLst>
          </p:cNvPr>
          <p:cNvSpPr>
            <a:spLocks noGrp="1"/>
          </p:cNvSpPr>
          <p:nvPr>
            <p:ph type="title"/>
          </p:nvPr>
        </p:nvSpPr>
        <p:spPr/>
        <p:txBody>
          <a:bodyPr/>
          <a:lstStyle/>
          <a:p>
            <a:r>
              <a:rPr lang="en-US"/>
              <a:t>Thank you</a:t>
            </a:r>
          </a:p>
        </p:txBody>
      </p:sp>
      <p:sp>
        <p:nvSpPr>
          <p:cNvPr id="6" name="Footer Placeholder 5">
            <a:extLst>
              <a:ext uri="{FF2B5EF4-FFF2-40B4-BE49-F238E27FC236}">
                <a16:creationId xmlns:a16="http://schemas.microsoft.com/office/drawing/2014/main" id="{0B840111-57F7-4C20-901D-9B6AAC441015}"/>
              </a:ext>
            </a:extLst>
          </p:cNvPr>
          <p:cNvSpPr>
            <a:spLocks noGrp="1"/>
          </p:cNvSpPr>
          <p:nvPr>
            <p:ph type="ftr" sz="quarter" idx="39"/>
          </p:nvPr>
        </p:nvSpPr>
        <p:spPr/>
        <p:txBody>
          <a:bodyPr/>
          <a:lstStyle/>
          <a:p>
            <a:r>
              <a:rPr lang="en-US"/>
              <a:t>Copyright © 2021, Oracle and/or its affiliates  |  Confidential: Internal/Restricted/Highly Restricted</a:t>
            </a:r>
          </a:p>
        </p:txBody>
      </p:sp>
      <p:sp>
        <p:nvSpPr>
          <p:cNvPr id="5" name="Slide Number Placeholder 4">
            <a:extLst>
              <a:ext uri="{FF2B5EF4-FFF2-40B4-BE49-F238E27FC236}">
                <a16:creationId xmlns:a16="http://schemas.microsoft.com/office/drawing/2014/main" id="{68ECAD4E-4BC9-4FC4-961F-229C92CA27E4}"/>
              </a:ext>
            </a:extLst>
          </p:cNvPr>
          <p:cNvSpPr>
            <a:spLocks noGrp="1"/>
          </p:cNvSpPr>
          <p:nvPr>
            <p:ph type="sldNum" sz="quarter" idx="40"/>
          </p:nvPr>
        </p:nvSpPr>
        <p:spPr/>
        <p:txBody>
          <a:bodyPr/>
          <a:lstStyle/>
          <a:p>
            <a:fld id="{345D60D9-5372-5F40-9443-0F9AE5BDC3C8}" type="slidenum">
              <a:rPr lang="en-US" smtClean="0"/>
              <a:pPr/>
              <a:t>16</a:t>
            </a:fld>
            <a:endParaRPr lang="en-US"/>
          </a:p>
        </p:txBody>
      </p:sp>
    </p:spTree>
    <p:extLst>
      <p:ext uri="{BB962C8B-B14F-4D97-AF65-F5344CB8AC3E}">
        <p14:creationId xmlns:p14="http://schemas.microsoft.com/office/powerpoint/2010/main" val="234506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F34BEA8-233F-4763-B537-703F24A017AB}"/>
              </a:ext>
            </a:extLst>
          </p:cNvPr>
          <p:cNvSpPr>
            <a:spLocks noGrp="1"/>
          </p:cNvSpPr>
          <p:nvPr>
            <p:ph sz="quarter" idx="14"/>
          </p:nvPr>
        </p:nvSpPr>
        <p:spPr/>
        <p:txBody>
          <a:bodyPr/>
          <a:lstStyle/>
          <a:p>
            <a:pPr marL="285750" indent="-285750">
              <a:lnSpc>
                <a:spcPct val="110000"/>
              </a:lnSpc>
              <a:buFont typeface="Arial" panose="020B0604020202020204" pitchFamily="34" charset="0"/>
              <a:buChar char="•"/>
            </a:pPr>
            <a:r>
              <a:rPr lang="en-US" dirty="0"/>
              <a:t>As an Accenture practitioner, if you want to ensure Accenture has visibility over your Oracle certifications, it's important you confirm that </a:t>
            </a:r>
            <a:r>
              <a:rPr lang="en-US" b="1" dirty="0"/>
              <a:t>your Oracle Partner Store account is correctly set up</a:t>
            </a:r>
            <a:r>
              <a:rPr lang="en-US" dirty="0"/>
              <a:t>, by following the steps in this job aid.</a:t>
            </a:r>
          </a:p>
          <a:p>
            <a:pPr marL="285750" indent="-285750">
              <a:lnSpc>
                <a:spcPct val="110000"/>
              </a:lnSpc>
              <a:buFont typeface="Arial" panose="020B0604020202020204" pitchFamily="34" charset="0"/>
              <a:buChar char="•"/>
            </a:pPr>
            <a:r>
              <a:rPr lang="en-US" dirty="0"/>
              <a:t>Doing so will ensure Accenture is </a:t>
            </a:r>
            <a:r>
              <a:rPr lang="en-US" b="1" dirty="0"/>
              <a:t>aware of your credentials</a:t>
            </a:r>
            <a:r>
              <a:rPr lang="en-US" dirty="0"/>
              <a:t>, which will open the door to additional &amp; more interesting staffing opportunities and help in performance reviews.</a:t>
            </a:r>
          </a:p>
          <a:p>
            <a:pPr marL="285750" indent="-285750">
              <a:lnSpc>
                <a:spcPct val="110000"/>
              </a:lnSpc>
              <a:buFont typeface="Arial" panose="020B0604020202020204" pitchFamily="34" charset="0"/>
              <a:buChar char="•"/>
            </a:pPr>
            <a:r>
              <a:rPr lang="en-US" dirty="0"/>
              <a:t>We highly recommend employees from Accenture's </a:t>
            </a:r>
            <a:r>
              <a:rPr lang="en-US" b="1" dirty="0"/>
              <a:t>recently acquired companies </a:t>
            </a:r>
            <a:r>
              <a:rPr lang="en-US" dirty="0"/>
              <a:t>spend a few minutes confirming their Oracle accounts are correctly badged.</a:t>
            </a:r>
          </a:p>
        </p:txBody>
      </p:sp>
      <p:sp>
        <p:nvSpPr>
          <p:cNvPr id="6" name="Title 5">
            <a:extLst>
              <a:ext uri="{FF2B5EF4-FFF2-40B4-BE49-F238E27FC236}">
                <a16:creationId xmlns:a16="http://schemas.microsoft.com/office/drawing/2014/main" id="{C5B988B4-8226-4D51-BF2C-CD4885418560}"/>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34643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EFF39-585C-E74D-A456-28F51234482D}"/>
              </a:ext>
            </a:extLst>
          </p:cNvPr>
          <p:cNvSpPr>
            <a:spLocks noGrp="1"/>
          </p:cNvSpPr>
          <p:nvPr>
            <p:ph sz="quarter" idx="13"/>
          </p:nvPr>
        </p:nvSpPr>
        <p:spPr/>
        <p:txBody>
          <a:bodyPr/>
          <a:lstStyle/>
          <a:p>
            <a:pPr marL="285750" indent="-285750">
              <a:buFont typeface="Arial" panose="020B0604020202020204" pitchFamily="34" charset="0"/>
              <a:buChar char="•"/>
            </a:pPr>
            <a:r>
              <a:rPr lang="en-US" dirty="0"/>
              <a:t>How to register if you are a new OPN user, slides 4-7</a:t>
            </a:r>
          </a:p>
          <a:p>
            <a:pPr marL="285750" indent="-285750">
              <a:buFont typeface="Arial" panose="020B0604020202020204" pitchFamily="34" charset="0"/>
              <a:buChar char="•"/>
            </a:pPr>
            <a:r>
              <a:rPr lang="en-US" dirty="0"/>
              <a:t>How to affiliate to Accenture if you were registered as an OPN user with another company, slide 8</a:t>
            </a:r>
          </a:p>
          <a:p>
            <a:pPr marL="285750" indent="-285750">
              <a:buFont typeface="Arial" panose="020B0604020202020204" pitchFamily="34" charset="0"/>
              <a:buChar char="•"/>
            </a:pPr>
            <a:r>
              <a:rPr lang="en-US" dirty="0"/>
              <a:t>How to update your Accenture email address to your OPN account, slides 9-12</a:t>
            </a:r>
          </a:p>
          <a:p>
            <a:pPr marL="285750" indent="-285750">
              <a:buFont typeface="Arial" panose="020B0604020202020204" pitchFamily="34" charset="0"/>
              <a:buChar char="•"/>
            </a:pPr>
            <a:r>
              <a:rPr lang="en-US" dirty="0"/>
              <a:t>List of OPN Company IDs for Accenture, slide 14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DA78AC7A-44D1-4F46-BEFF-546D19D469E5}"/>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109952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C2404-4A00-46C4-ACD1-CB0362C90FF2}"/>
              </a:ext>
            </a:extLst>
          </p:cNvPr>
          <p:cNvSpPr>
            <a:spLocks noGrp="1"/>
          </p:cNvSpPr>
          <p:nvPr>
            <p:ph type="title"/>
          </p:nvPr>
        </p:nvSpPr>
        <p:spPr/>
        <p:txBody>
          <a:bodyPr/>
          <a:lstStyle/>
          <a:p>
            <a:r>
              <a:rPr lang="en-US" dirty="0"/>
              <a:t>How to register if you are a new OPN user</a:t>
            </a:r>
            <a:endParaRPr lang="es-AR" dirty="0"/>
          </a:p>
        </p:txBody>
      </p:sp>
      <p:sp>
        <p:nvSpPr>
          <p:cNvPr id="12" name="TextBox 11">
            <a:extLst>
              <a:ext uri="{FF2B5EF4-FFF2-40B4-BE49-F238E27FC236}">
                <a16:creationId xmlns:a16="http://schemas.microsoft.com/office/drawing/2014/main" id="{E634F91F-0D72-4200-B525-ED07BF1C0BCA}"/>
              </a:ext>
            </a:extLst>
          </p:cNvPr>
          <p:cNvSpPr txBox="1"/>
          <p:nvPr/>
        </p:nvSpPr>
        <p:spPr>
          <a:xfrm>
            <a:off x="766763" y="1986161"/>
            <a:ext cx="9058372" cy="369332"/>
          </a:xfrm>
          <a:prstGeom prst="rect">
            <a:avLst/>
          </a:prstGeom>
          <a:noFill/>
        </p:spPr>
        <p:txBody>
          <a:bodyPr wrap="square">
            <a:spAutoFit/>
          </a:bodyPr>
          <a:lstStyle/>
          <a:p>
            <a:r>
              <a:rPr lang="en-US" b="1" dirty="0"/>
              <a:t>Register for access </a:t>
            </a:r>
          </a:p>
        </p:txBody>
      </p:sp>
      <p:sp>
        <p:nvSpPr>
          <p:cNvPr id="16" name="TextBox 15">
            <a:extLst>
              <a:ext uri="{FF2B5EF4-FFF2-40B4-BE49-F238E27FC236}">
                <a16:creationId xmlns:a16="http://schemas.microsoft.com/office/drawing/2014/main" id="{D65D28D0-0F52-4BA7-BC2F-948C7EC3E72A}"/>
              </a:ext>
            </a:extLst>
          </p:cNvPr>
          <p:cNvSpPr txBox="1"/>
          <p:nvPr/>
        </p:nvSpPr>
        <p:spPr>
          <a:xfrm>
            <a:off x="1259633" y="2644475"/>
            <a:ext cx="9899779" cy="279275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Navigate to the </a:t>
            </a:r>
            <a:r>
              <a:rPr lang="en-US" dirty="0">
                <a:hlinkClick r:id="rId2"/>
              </a:rPr>
              <a:t>Oracle Partner Store</a:t>
            </a:r>
            <a:r>
              <a:rPr lang="en-US" dirty="0"/>
              <a:t>.</a:t>
            </a:r>
          </a:p>
          <a:p>
            <a:pPr marL="285750" indent="-285750">
              <a:lnSpc>
                <a:spcPct val="200000"/>
              </a:lnSpc>
              <a:buFont typeface="Arial" panose="020B0604020202020204" pitchFamily="34" charset="0"/>
              <a:buChar char="•"/>
            </a:pPr>
            <a:r>
              <a:rPr lang="en-US" dirty="0"/>
              <a:t>Sign in with your Oracle Single Sign On (SSO) account.</a:t>
            </a:r>
            <a:endParaRPr lang="en-US" u="sng" dirty="0"/>
          </a:p>
          <a:p>
            <a:pPr marL="285750" indent="-285750">
              <a:lnSpc>
                <a:spcPct val="200000"/>
              </a:lnSpc>
              <a:buFont typeface="Arial" panose="020B0604020202020204" pitchFamily="34" charset="0"/>
              <a:buChar char="•"/>
            </a:pPr>
            <a:r>
              <a:rPr lang="en-US" dirty="0"/>
              <a:t>Select “Register for Access” to affiliate your Oracle SSO account with Accenture.</a:t>
            </a:r>
          </a:p>
          <a:p>
            <a:pPr>
              <a:lnSpc>
                <a:spcPct val="200000"/>
              </a:lnSpc>
            </a:pPr>
            <a:endParaRPr lang="es-AR" dirty="0"/>
          </a:p>
          <a:p>
            <a:pPr>
              <a:lnSpc>
                <a:spcPct val="200000"/>
              </a:lnSpc>
            </a:pPr>
            <a:endParaRPr lang="es-AR" dirty="0"/>
          </a:p>
        </p:txBody>
      </p:sp>
    </p:spTree>
    <p:extLst>
      <p:ext uri="{BB962C8B-B14F-4D97-AF65-F5344CB8AC3E}">
        <p14:creationId xmlns:p14="http://schemas.microsoft.com/office/powerpoint/2010/main" val="39909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C2404-4A00-46C4-ACD1-CB0362C90FF2}"/>
              </a:ext>
            </a:extLst>
          </p:cNvPr>
          <p:cNvSpPr>
            <a:spLocks noGrp="1"/>
          </p:cNvSpPr>
          <p:nvPr>
            <p:ph type="title"/>
          </p:nvPr>
        </p:nvSpPr>
        <p:spPr/>
        <p:txBody>
          <a:bodyPr/>
          <a:lstStyle/>
          <a:p>
            <a:r>
              <a:rPr lang="en-US" dirty="0"/>
              <a:t>How to register if you are a new OPN user</a:t>
            </a:r>
            <a:endParaRPr lang="es-AR" dirty="0"/>
          </a:p>
        </p:txBody>
      </p:sp>
      <p:pic>
        <p:nvPicPr>
          <p:cNvPr id="7" name="Picture 6">
            <a:extLst>
              <a:ext uri="{FF2B5EF4-FFF2-40B4-BE49-F238E27FC236}">
                <a16:creationId xmlns:a16="http://schemas.microsoft.com/office/drawing/2014/main" id="{C4AF45C2-61C6-4C68-8E44-7F3D2B0D626B}"/>
              </a:ext>
            </a:extLst>
          </p:cNvPr>
          <p:cNvPicPr>
            <a:picLocks noChangeAspect="1"/>
          </p:cNvPicPr>
          <p:nvPr/>
        </p:nvPicPr>
        <p:blipFill>
          <a:blip r:embed="rId2"/>
          <a:stretch>
            <a:fillRect/>
          </a:stretch>
        </p:blipFill>
        <p:spPr>
          <a:xfrm>
            <a:off x="1111770" y="1345249"/>
            <a:ext cx="9713168" cy="5457247"/>
          </a:xfrm>
          <a:prstGeom prst="rect">
            <a:avLst/>
          </a:prstGeom>
        </p:spPr>
      </p:pic>
    </p:spTree>
    <p:extLst>
      <p:ext uri="{BB962C8B-B14F-4D97-AF65-F5344CB8AC3E}">
        <p14:creationId xmlns:p14="http://schemas.microsoft.com/office/powerpoint/2010/main" val="216638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C2404-4A00-46C4-ACD1-CB0362C90FF2}"/>
              </a:ext>
            </a:extLst>
          </p:cNvPr>
          <p:cNvSpPr>
            <a:spLocks noGrp="1"/>
          </p:cNvSpPr>
          <p:nvPr>
            <p:ph type="title"/>
          </p:nvPr>
        </p:nvSpPr>
        <p:spPr/>
        <p:txBody>
          <a:bodyPr/>
          <a:lstStyle/>
          <a:p>
            <a:r>
              <a:rPr lang="en-US" dirty="0"/>
              <a:t>How to register if you are a new OPN user</a:t>
            </a:r>
            <a:endParaRPr lang="es-AR" dirty="0"/>
          </a:p>
        </p:txBody>
      </p:sp>
      <p:sp>
        <p:nvSpPr>
          <p:cNvPr id="5" name="TextBox 4">
            <a:extLst>
              <a:ext uri="{FF2B5EF4-FFF2-40B4-BE49-F238E27FC236}">
                <a16:creationId xmlns:a16="http://schemas.microsoft.com/office/drawing/2014/main" id="{E1F00EF7-C139-4E93-BE14-4C59B8444ACB}"/>
              </a:ext>
            </a:extLst>
          </p:cNvPr>
          <p:cNvSpPr txBox="1"/>
          <p:nvPr/>
        </p:nvSpPr>
        <p:spPr>
          <a:xfrm>
            <a:off x="768875" y="1300075"/>
            <a:ext cx="10671048" cy="1200329"/>
          </a:xfrm>
          <a:prstGeom prst="rect">
            <a:avLst/>
          </a:prstGeom>
          <a:noFill/>
        </p:spPr>
        <p:txBody>
          <a:bodyPr wrap="square">
            <a:spAutoFit/>
          </a:bodyPr>
          <a:lstStyle/>
          <a:p>
            <a:pPr marL="285750" indent="-285750">
              <a:buFont typeface="Arial" panose="020B0604020202020204" pitchFamily="34" charset="0"/>
              <a:buChar char="•"/>
            </a:pPr>
            <a:r>
              <a:rPr lang="en-US" dirty="0"/>
              <a:t>Insert the Accenture OPN Company ID for the country </a:t>
            </a:r>
            <a:r>
              <a:rPr lang="en-US" u="sng" dirty="0"/>
              <a:t>you are supporting</a:t>
            </a:r>
            <a:r>
              <a:rPr lang="en-US" dirty="0"/>
              <a:t>. Company IDs for Accenture can be found in slide 14 of this document.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“Next,” your role will be set as “Deal Registration User”, which is the default role.</a:t>
            </a:r>
            <a:endParaRPr lang="es-AR" dirty="0"/>
          </a:p>
        </p:txBody>
      </p:sp>
      <p:pic>
        <p:nvPicPr>
          <p:cNvPr id="6" name="Picture 5">
            <a:extLst>
              <a:ext uri="{FF2B5EF4-FFF2-40B4-BE49-F238E27FC236}">
                <a16:creationId xmlns:a16="http://schemas.microsoft.com/office/drawing/2014/main" id="{D629A992-3541-4E1C-8EA1-878FF220E23B}"/>
              </a:ext>
            </a:extLst>
          </p:cNvPr>
          <p:cNvPicPr>
            <a:picLocks noChangeAspect="1"/>
          </p:cNvPicPr>
          <p:nvPr/>
        </p:nvPicPr>
        <p:blipFill>
          <a:blip r:embed="rId2"/>
          <a:stretch>
            <a:fillRect/>
          </a:stretch>
        </p:blipFill>
        <p:spPr>
          <a:xfrm>
            <a:off x="1516718" y="2637501"/>
            <a:ext cx="8397551" cy="4220499"/>
          </a:xfrm>
          <a:prstGeom prst="rect">
            <a:avLst/>
          </a:prstGeom>
        </p:spPr>
      </p:pic>
    </p:spTree>
    <p:extLst>
      <p:ext uri="{BB962C8B-B14F-4D97-AF65-F5344CB8AC3E}">
        <p14:creationId xmlns:p14="http://schemas.microsoft.com/office/powerpoint/2010/main" val="98101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C2404-4A00-46C4-ACD1-CB0362C90FF2}"/>
              </a:ext>
            </a:extLst>
          </p:cNvPr>
          <p:cNvSpPr>
            <a:spLocks noGrp="1"/>
          </p:cNvSpPr>
          <p:nvPr>
            <p:ph type="title"/>
          </p:nvPr>
        </p:nvSpPr>
        <p:spPr/>
        <p:txBody>
          <a:bodyPr/>
          <a:lstStyle/>
          <a:p>
            <a:r>
              <a:rPr lang="en-US" dirty="0"/>
              <a:t>How to register if you are a new OPN user</a:t>
            </a:r>
            <a:endParaRPr lang="es-AR" dirty="0"/>
          </a:p>
        </p:txBody>
      </p:sp>
      <p:sp>
        <p:nvSpPr>
          <p:cNvPr id="6" name="TextBox 5">
            <a:extLst>
              <a:ext uri="{FF2B5EF4-FFF2-40B4-BE49-F238E27FC236}">
                <a16:creationId xmlns:a16="http://schemas.microsoft.com/office/drawing/2014/main" id="{F6502AFE-63BD-42E9-B8C7-5A150CC09C09}"/>
              </a:ext>
            </a:extLst>
          </p:cNvPr>
          <p:cNvSpPr txBox="1"/>
          <p:nvPr/>
        </p:nvSpPr>
        <p:spPr>
          <a:xfrm>
            <a:off x="1014704" y="5091822"/>
            <a:ext cx="9892781" cy="369332"/>
          </a:xfrm>
          <a:prstGeom prst="rect">
            <a:avLst/>
          </a:prstGeom>
          <a:noFill/>
        </p:spPr>
        <p:txBody>
          <a:bodyPr wrap="square">
            <a:spAutoFit/>
          </a:bodyPr>
          <a:lstStyle/>
          <a:p>
            <a:r>
              <a:rPr lang="en-US" dirty="0"/>
              <a:t>Accept the terms and conditions. Then select the “Register” button.</a:t>
            </a:r>
            <a:endParaRPr lang="es-AR" dirty="0"/>
          </a:p>
        </p:txBody>
      </p:sp>
      <p:pic>
        <p:nvPicPr>
          <p:cNvPr id="7" name="Picture 6">
            <a:extLst>
              <a:ext uri="{FF2B5EF4-FFF2-40B4-BE49-F238E27FC236}">
                <a16:creationId xmlns:a16="http://schemas.microsoft.com/office/drawing/2014/main" id="{F508470E-A8E1-4117-8793-4B18EDEF06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24222" y="1505243"/>
            <a:ext cx="6879101" cy="33903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532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CECC50-9C74-F744-8E3A-38AD997E247B}"/>
              </a:ext>
            </a:extLst>
          </p:cNvPr>
          <p:cNvSpPr>
            <a:spLocks noGrp="1"/>
          </p:cNvSpPr>
          <p:nvPr>
            <p:ph type="title"/>
          </p:nvPr>
        </p:nvSpPr>
        <p:spPr>
          <a:xfrm>
            <a:off x="669851" y="182403"/>
            <a:ext cx="10671048" cy="822960"/>
          </a:xfrm>
        </p:spPr>
        <p:txBody>
          <a:bodyPr/>
          <a:lstStyle/>
          <a:p>
            <a:r>
              <a:rPr lang="en-US" dirty="0"/>
              <a:t>Accenture users affiliated with a previous company</a:t>
            </a:r>
            <a:br>
              <a:rPr lang="en-US" dirty="0"/>
            </a:br>
            <a:endParaRPr lang="en-US" dirty="0"/>
          </a:p>
        </p:txBody>
      </p:sp>
      <p:pic>
        <p:nvPicPr>
          <p:cNvPr id="8" name="Content Placeholder 7">
            <a:extLst>
              <a:ext uri="{FF2B5EF4-FFF2-40B4-BE49-F238E27FC236}">
                <a16:creationId xmlns:a16="http://schemas.microsoft.com/office/drawing/2014/main" id="{EA2AA69A-643B-894E-8833-F08EC484CF28}"/>
              </a:ext>
            </a:extLst>
          </p:cNvPr>
          <p:cNvPicPr>
            <a:picLocks noGrp="1" noChangeAspect="1"/>
          </p:cNvPicPr>
          <p:nvPr>
            <p:ph sz="quarter" idx="4294967295"/>
          </p:nvPr>
        </p:nvPicPr>
        <p:blipFill>
          <a:blip r:embed="rId2"/>
          <a:stretch>
            <a:fillRect/>
          </a:stretch>
        </p:blipFill>
        <p:spPr>
          <a:xfrm>
            <a:off x="675167" y="3215793"/>
            <a:ext cx="4533900" cy="3013075"/>
          </a:xfrm>
          <a:prstGeom prst="rect">
            <a:avLst/>
          </a:prstGeom>
        </p:spPr>
      </p:pic>
      <p:pic>
        <p:nvPicPr>
          <p:cNvPr id="10" name="Picture 9">
            <a:extLst>
              <a:ext uri="{FF2B5EF4-FFF2-40B4-BE49-F238E27FC236}">
                <a16:creationId xmlns:a16="http://schemas.microsoft.com/office/drawing/2014/main" id="{9C3C5F7C-3E4A-1B47-83C7-62D36F23D039}"/>
              </a:ext>
            </a:extLst>
          </p:cNvPr>
          <p:cNvPicPr>
            <a:picLocks noChangeAspect="1"/>
          </p:cNvPicPr>
          <p:nvPr/>
        </p:nvPicPr>
        <p:blipFill>
          <a:blip r:embed="rId3"/>
          <a:stretch>
            <a:fillRect/>
          </a:stretch>
        </p:blipFill>
        <p:spPr>
          <a:xfrm>
            <a:off x="6469912" y="3215793"/>
            <a:ext cx="4533901" cy="3013036"/>
          </a:xfrm>
          <a:prstGeom prst="rect">
            <a:avLst/>
          </a:prstGeom>
        </p:spPr>
      </p:pic>
      <p:sp>
        <p:nvSpPr>
          <p:cNvPr id="13" name="Oval 12">
            <a:extLst>
              <a:ext uri="{FF2B5EF4-FFF2-40B4-BE49-F238E27FC236}">
                <a16:creationId xmlns:a16="http://schemas.microsoft.com/office/drawing/2014/main" id="{FD382E5D-20D6-1748-9DCF-6B4FAF11D71C}"/>
              </a:ext>
            </a:extLst>
          </p:cNvPr>
          <p:cNvSpPr/>
          <p:nvPr/>
        </p:nvSpPr>
        <p:spPr>
          <a:xfrm>
            <a:off x="2707838" y="5222020"/>
            <a:ext cx="1265274" cy="3827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Oval 13">
            <a:extLst>
              <a:ext uri="{FF2B5EF4-FFF2-40B4-BE49-F238E27FC236}">
                <a16:creationId xmlns:a16="http://schemas.microsoft.com/office/drawing/2014/main" id="{189EB5C2-314F-FA45-BE7B-7FE68D852F97}"/>
              </a:ext>
            </a:extLst>
          </p:cNvPr>
          <p:cNvSpPr/>
          <p:nvPr/>
        </p:nvSpPr>
        <p:spPr>
          <a:xfrm>
            <a:off x="6219896" y="5273390"/>
            <a:ext cx="3074282" cy="82854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44FCC1D-8FD1-ED4D-A72E-F728C5205F24}"/>
              </a:ext>
            </a:extLst>
          </p:cNvPr>
          <p:cNvSpPr txBox="1"/>
          <p:nvPr/>
        </p:nvSpPr>
        <p:spPr>
          <a:xfrm>
            <a:off x="669851" y="835405"/>
            <a:ext cx="1033396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Add Accenture as your current company affiliation.</a:t>
            </a:r>
          </a:p>
          <a:p>
            <a:pPr marL="285750" indent="-285750">
              <a:buFont typeface="Arial" panose="020B0604020202020204" pitchFamily="34" charset="0"/>
              <a:buChar char="•"/>
            </a:pPr>
            <a:r>
              <a:rPr lang="en-US" dirty="0"/>
              <a:t>Sign into to the </a:t>
            </a:r>
            <a:r>
              <a:rPr lang="en-US" dirty="0">
                <a:hlinkClick r:id="rId4"/>
              </a:rPr>
              <a:t>Oracle Partner Store</a:t>
            </a:r>
            <a:r>
              <a:rPr lang="en-US" dirty="0"/>
              <a:t>.</a:t>
            </a:r>
          </a:p>
          <a:p>
            <a:pPr marL="285750" indent="-285750">
              <a:buFont typeface="Arial" panose="020B0604020202020204" pitchFamily="34" charset="0"/>
              <a:buChar char="•"/>
            </a:pPr>
            <a:r>
              <a:rPr lang="en-US" dirty="0"/>
              <a:t>Select “+ New Company Access”.</a:t>
            </a:r>
          </a:p>
          <a:p>
            <a:pPr marL="285750" indent="-285750">
              <a:buFont typeface="Arial" panose="020B0604020202020204" pitchFamily="34" charset="0"/>
              <a:buChar char="•"/>
            </a:pPr>
            <a:r>
              <a:rPr lang="en-US" dirty="0"/>
              <a:t>Insert OPN Company ID for the country </a:t>
            </a:r>
            <a:r>
              <a:rPr lang="en-US" u="sng" dirty="0"/>
              <a:t>you are supporting</a:t>
            </a:r>
            <a:r>
              <a:rPr lang="en-US" dirty="0"/>
              <a:t>. Company IDs for Accenture can be found in slide 14 of this document.</a:t>
            </a:r>
          </a:p>
          <a:p>
            <a:pPr marL="285750" indent="-285750">
              <a:buFont typeface="Arial" panose="020B0604020202020204" pitchFamily="34" charset="0"/>
              <a:buChar char="•"/>
            </a:pPr>
            <a:r>
              <a:rPr lang="en-US" dirty="0"/>
              <a:t>Verify that Accenture is now the company you are affiliated with, as it will be listed first on the Partner Store homepage. If Accenture is not listed first, select “Set company” to affiliate your account with Accenture’s OPN membership.</a:t>
            </a:r>
          </a:p>
        </p:txBody>
      </p:sp>
    </p:spTree>
    <p:extLst>
      <p:ext uri="{BB962C8B-B14F-4D97-AF65-F5344CB8AC3E}">
        <p14:creationId xmlns:p14="http://schemas.microsoft.com/office/powerpoint/2010/main" val="88915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C2404-4A00-46C4-ACD1-CB0362C90FF2}"/>
              </a:ext>
            </a:extLst>
          </p:cNvPr>
          <p:cNvSpPr>
            <a:spLocks noGrp="1"/>
          </p:cNvSpPr>
          <p:nvPr>
            <p:ph type="title"/>
          </p:nvPr>
        </p:nvSpPr>
        <p:spPr>
          <a:xfrm>
            <a:off x="760476" y="481454"/>
            <a:ext cx="10335416" cy="822960"/>
          </a:xfrm>
        </p:spPr>
        <p:txBody>
          <a:bodyPr anchor="t"/>
          <a:lstStyle/>
          <a:p>
            <a:r>
              <a:rPr lang="en-US" dirty="0"/>
              <a:t>Additional instructions for users with a non-Accenture email address</a:t>
            </a:r>
            <a:endParaRPr lang="es-AR" dirty="0"/>
          </a:p>
        </p:txBody>
      </p:sp>
      <p:sp>
        <p:nvSpPr>
          <p:cNvPr id="6" name="TextBox 5">
            <a:extLst>
              <a:ext uri="{FF2B5EF4-FFF2-40B4-BE49-F238E27FC236}">
                <a16:creationId xmlns:a16="http://schemas.microsoft.com/office/drawing/2014/main" id="{B2856580-E159-48DC-92B0-C203648AFD89}"/>
              </a:ext>
            </a:extLst>
          </p:cNvPr>
          <p:cNvSpPr txBox="1"/>
          <p:nvPr/>
        </p:nvSpPr>
        <p:spPr>
          <a:xfrm>
            <a:off x="768874" y="1354599"/>
            <a:ext cx="10838407" cy="646331"/>
          </a:xfrm>
          <a:prstGeom prst="rect">
            <a:avLst/>
          </a:prstGeom>
          <a:noFill/>
        </p:spPr>
        <p:txBody>
          <a:bodyPr wrap="square">
            <a:spAutoFit/>
          </a:bodyPr>
          <a:lstStyle/>
          <a:p>
            <a:r>
              <a:rPr lang="en-US" dirty="0"/>
              <a:t>If your Oracle Single Sign On (SSO) email address is not your current Accenture email address, please update it to your Accenture email address following these steps. </a:t>
            </a:r>
            <a:endParaRPr lang="es-AR" dirty="0"/>
          </a:p>
        </p:txBody>
      </p:sp>
      <p:sp>
        <p:nvSpPr>
          <p:cNvPr id="8" name="TextBox 7">
            <a:extLst>
              <a:ext uri="{FF2B5EF4-FFF2-40B4-BE49-F238E27FC236}">
                <a16:creationId xmlns:a16="http://schemas.microsoft.com/office/drawing/2014/main" id="{D1A3B433-F079-4215-ACE1-CFC246D0CE5D}"/>
              </a:ext>
            </a:extLst>
          </p:cNvPr>
          <p:cNvSpPr txBox="1"/>
          <p:nvPr/>
        </p:nvSpPr>
        <p:spPr>
          <a:xfrm>
            <a:off x="1270450" y="2139429"/>
            <a:ext cx="7700088" cy="646331"/>
          </a:xfrm>
          <a:prstGeom prst="rect">
            <a:avLst/>
          </a:prstGeom>
          <a:noFill/>
        </p:spPr>
        <p:txBody>
          <a:bodyPr wrap="square">
            <a:spAutoFit/>
          </a:bodyPr>
          <a:lstStyle/>
          <a:p>
            <a:r>
              <a:rPr lang="en-US" dirty="0"/>
              <a:t>• Log in to the </a:t>
            </a:r>
            <a:r>
              <a:rPr lang="en-US" dirty="0">
                <a:hlinkClick r:id="rId3"/>
              </a:rPr>
              <a:t>Oracle Partner Store</a:t>
            </a:r>
            <a:r>
              <a:rPr lang="en-US" dirty="0"/>
              <a:t>.</a:t>
            </a:r>
          </a:p>
          <a:p>
            <a:r>
              <a:rPr lang="en-US" dirty="0"/>
              <a:t>• Select “My Profile” at the bottom of the screen.</a:t>
            </a:r>
            <a:endParaRPr lang="es-AR" dirty="0"/>
          </a:p>
        </p:txBody>
      </p:sp>
      <p:pic>
        <p:nvPicPr>
          <p:cNvPr id="10" name="Picture 9">
            <a:extLst>
              <a:ext uri="{FF2B5EF4-FFF2-40B4-BE49-F238E27FC236}">
                <a16:creationId xmlns:a16="http://schemas.microsoft.com/office/drawing/2014/main" id="{FA8FF54C-2CC0-4254-842F-6544B6E74F02}"/>
              </a:ext>
            </a:extLst>
          </p:cNvPr>
          <p:cNvPicPr>
            <a:picLocks noChangeAspect="1"/>
          </p:cNvPicPr>
          <p:nvPr/>
        </p:nvPicPr>
        <p:blipFill>
          <a:blip r:embed="rId4"/>
          <a:stretch>
            <a:fillRect/>
          </a:stretch>
        </p:blipFill>
        <p:spPr>
          <a:xfrm>
            <a:off x="1270450" y="2924260"/>
            <a:ext cx="6251220" cy="3714767"/>
          </a:xfrm>
          <a:prstGeom prst="rect">
            <a:avLst/>
          </a:prstGeom>
        </p:spPr>
      </p:pic>
    </p:spTree>
    <p:extLst>
      <p:ext uri="{BB962C8B-B14F-4D97-AF65-F5344CB8AC3E}">
        <p14:creationId xmlns:p14="http://schemas.microsoft.com/office/powerpoint/2010/main" val="310397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Pillars">
  <a:themeElements>
    <a:clrScheme name="Oracle Redwood 06-2020">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Flat">
      <a:fillStyleLst>
        <a:solidFill>
          <a:schemeClr val="phClr"/>
        </a:solidFill>
        <a:solidFill>
          <a:schemeClr val="phClr">
            <a:tint val="50000"/>
          </a:schemeClr>
        </a:solidFill>
        <a:solidFill>
          <a:schemeClr val="phClr">
            <a:shade val="65000"/>
          </a:schemeClr>
        </a:solidFill>
      </a:fillStyleLst>
      <a:lnStyleLst>
        <a:ln w="3175" cap="flat" cmpd="sng" algn="ctr">
          <a:solidFill>
            <a:schemeClr val="phClr">
              <a:shade val="65000"/>
            </a:schemeClr>
          </a:solidFill>
          <a:prstDash val="solid"/>
        </a:ln>
        <a:ln w="3175" cap="flat" cmpd="sng" algn="ctr">
          <a:solidFill>
            <a:schemeClr val="phClr"/>
          </a:solidFill>
          <a:prstDash val="solid"/>
        </a:ln>
        <a:ln w="0" cap="flat" cmpd="sng" algn="ctr">
          <a:noFill/>
        </a:ln>
      </a:lnStyleLst>
      <a:effectStyleLst>
        <a:effectStyle>
          <a:effectLst>
            <a:blur/>
          </a:effectLst>
        </a:effectStyle>
        <a:effectStyle>
          <a:effectLst>
            <a:blur/>
          </a:effectLst>
        </a:effectStyle>
        <a:effectStyle>
          <a:effectLst>
            <a:fillOverlay blend="darken">
              <a:solidFill>
                <a:schemeClr val="phClr">
                  <a:shade val="30000"/>
                </a:schemeClr>
              </a:solidFill>
            </a:fillOverlay>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 name="Position 6">
      <a:srgbClr val="FFFFFF"/>
    </a:custClr>
    <a:custClr name="Highlight/hyperlink dark theme">
      <a:srgbClr val="FACD62"/>
    </a:custClr>
    <a:custClr name="Highlight/numbered list light theme">
      <a:srgbClr val="AE562C"/>
    </a:custClr>
    <a:custClr name="Hyperlink light theme (default)">
      <a:srgbClr val="2C5967"/>
    </a:custClr>
    <a:custClr name="Numbered list dark theme">
      <a:srgbClr val="759C6C"/>
    </a:custClr>
    <a:custClr name="Brand: Neutral 30">
      <a:srgbClr val="F1EFED"/>
    </a:custClr>
    <a:custClr name="Developer: Pebble 30">
      <a:srgbClr val="E7F0FD"/>
    </a:custClr>
    <a:custClr name="Database: Slate 30">
      <a:srgbClr val="E7F2F2"/>
    </a:custClr>
    <a:custClr name="Cloud Platform: Pine 30">
      <a:srgbClr val="E0F5E7"/>
    </a:custClr>
    <a:custClr name="Finance / Operations: Teal 30">
      <a:srgbClr val="E8F1F0"/>
    </a:custClr>
    <a:custClr name="NetSuite: Ocean 30">
      <a:srgbClr val="E7F2F5"/>
    </a:custClr>
    <a:custClr name="GBU: Lilac 30">
      <a:srgbClr val="EBEFFE"/>
    </a:custClr>
    <a:custClr name="CX/Marketing: Plum 30">
      <a:srgbClr val="F5ECFB"/>
    </a:custClr>
    <a:custClr name="HCM/HR: Rose 30">
      <a:srgbClr val="FBECEF"/>
    </a:custClr>
    <a:custClr name="SCM: Sienna 30">
      <a:srgbClr val="FCEDD9"/>
    </a:custClr>
    <a:custClr name="Brand: Neutral 70">
      <a:srgbClr val="AEA8A2"/>
    </a:custClr>
    <a:custClr name="Developer: Pebble 70">
      <a:srgbClr val="A2AAB6"/>
    </a:custClr>
    <a:custClr name="Database: Slate 70">
      <a:srgbClr val="99ADAE"/>
    </a:custClr>
    <a:custClr name="Cloud Platform: Pine 70">
      <a:srgbClr val="86B596"/>
    </a:custClr>
    <a:custClr name="Finance / Operations: Teal 70">
      <a:srgbClr val="89B2B0"/>
    </a:custClr>
    <a:custClr name="NetSuite: Ocean 70">
      <a:srgbClr val="81B2C3"/>
    </a:custClr>
    <a:custClr name="GBU: Lilac 70">
      <a:srgbClr val="A0A9C5"/>
    </a:custClr>
    <a:custClr name="CX/Marketing: Plum 70">
      <a:srgbClr val="B7A1C4"/>
    </a:custClr>
    <a:custClr name="HCM/HR: Rose 70">
      <a:srgbClr val="CE9BA7"/>
    </a:custClr>
    <a:custClr name="SCM: Sienna 70">
      <a:srgbClr val="D39F5D"/>
    </a:custClr>
    <a:custClr name="Brand: Neutral 140">
      <a:srgbClr val="514C47"/>
    </a:custClr>
    <a:custClr name="Developer: Pebble 140">
      <a:srgbClr val="494D53"/>
    </a:custClr>
    <a:custClr name="Database: Slate 140">
      <a:srgbClr val="464F4F"/>
    </a:custClr>
    <a:custClr name="Cloud Platform: Pine 140">
      <a:srgbClr val="33553C"/>
    </a:custClr>
    <a:custClr name="Finance / Operations: Teal 140">
      <a:srgbClr val="315357"/>
    </a:custClr>
    <a:custClr name="NetSuite: Ocean 140">
      <a:srgbClr val="2C5266"/>
    </a:custClr>
    <a:custClr name="GBU: Lilac 140">
      <a:srgbClr val="464C68"/>
    </a:custClr>
    <a:custClr name="CX/Marketing: Plum 140">
      <a:srgbClr val="594564"/>
    </a:custClr>
    <a:custClr name="HCM/HR: Rose 140">
      <a:srgbClr val="6C3F49"/>
    </a:custClr>
    <a:custClr name="SCM: Sienna 140">
      <a:srgbClr val="713F25"/>
    </a:custClr>
    <a:custClr name="Brand: Neutral 170">
      <a:srgbClr val="312D2A"/>
    </a:custClr>
    <a:custClr name="Developer: Pebble 170">
      <a:srgbClr val="2B2E32"/>
    </a:custClr>
    <a:custClr name="Database: Slate 170">
      <a:srgbClr val="2A2F2F"/>
    </a:custClr>
    <a:custClr name="Cloud Platform: Pine 170">
      <a:srgbClr val="1E3224"/>
    </a:custClr>
    <a:custClr name="Finance / Operations: Teal 170">
      <a:srgbClr val="1E3133"/>
    </a:custClr>
    <a:custClr name="NetSuite: Ocean 170">
      <a:srgbClr val="1A2F3F"/>
    </a:custClr>
    <a:custClr name="GBU: Lilac 170">
      <a:srgbClr val="2A2D3F"/>
    </a:custClr>
    <a:custClr name="CX/Marketing: Plum 170">
      <a:srgbClr val="36293C"/>
    </a:custClr>
    <a:custClr name="HCM/HR: Rose 170">
      <a:srgbClr val="41242B"/>
    </a:custClr>
    <a:custClr name="SCM: Sienna 170">
      <a:srgbClr val="442616"/>
    </a:custClr>
  </a:custClrLst>
  <a:extLst>
    <a:ext uri="{05A4C25C-085E-4340-85A3-A5531E510DB2}">
      <thm15:themeFamily xmlns:thm15="http://schemas.microsoft.com/office/thememl/2012/main" name="OPN Redwood Modern v1.1 - 20210121.pptx" id="{0B25B8BB-CDC6-4C38-9FF2-ED06E7659534}" vid="{D9E1B33D-63F1-4DB4-AE43-B1ED1E6DFC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acle Redwood 06-2020">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themeOverride>
</file>

<file path=docProps/app.xml><?xml version="1.0" encoding="utf-8"?>
<Properties xmlns="http://schemas.openxmlformats.org/officeDocument/2006/extended-properties" xmlns:vt="http://schemas.openxmlformats.org/officeDocument/2006/docPropsVTypes">
  <Template/>
  <TotalTime>14831</TotalTime>
  <Words>1133</Words>
  <Application>Microsoft Office PowerPoint</Application>
  <PresentationFormat>Widescreen</PresentationFormat>
  <Paragraphs>271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Georgia</vt:lpstr>
      <vt:lpstr>Oracle Sans</vt:lpstr>
      <vt:lpstr>Oracle Sans Light</vt:lpstr>
      <vt:lpstr>System Font Regular</vt:lpstr>
      <vt:lpstr>Parent Master Pillars</vt:lpstr>
      <vt:lpstr>Oracle Registration &amp; Badging Guide</vt:lpstr>
      <vt:lpstr>Overview</vt:lpstr>
      <vt:lpstr>Table of contents</vt:lpstr>
      <vt:lpstr>How to register if you are a new OPN user</vt:lpstr>
      <vt:lpstr>How to register if you are a new OPN user</vt:lpstr>
      <vt:lpstr>How to register if you are a new OPN user</vt:lpstr>
      <vt:lpstr>How to register if you are a new OPN user</vt:lpstr>
      <vt:lpstr>Accenture users affiliated with a previous company </vt:lpstr>
      <vt:lpstr>Additional instructions for users with a non-Accenture email address</vt:lpstr>
      <vt:lpstr>Additional instructions for users with a non-Accenture email address</vt:lpstr>
      <vt:lpstr>Additional instructions for users with a non-Accenture email address</vt:lpstr>
      <vt:lpstr>Additional instructions for users with a non-Accenture email address</vt:lpstr>
      <vt:lpstr>How to Update OPN ID to cert view  </vt:lpstr>
      <vt:lpstr>Congratulations!</vt:lpstr>
      <vt:lpstr>OPN Company IDs for Accenture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dc:creator>
  <cp:lastModifiedBy>Rakesh Rao</cp:lastModifiedBy>
  <cp:revision>158</cp:revision>
  <dcterms:created xsi:type="dcterms:W3CDTF">2021-08-07T17:20:43Z</dcterms:created>
  <dcterms:modified xsi:type="dcterms:W3CDTF">2022-03-07T05:04:19Z</dcterms:modified>
</cp:coreProperties>
</file>