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363" r:id="rId5"/>
    <p:sldId id="805" r:id="rId6"/>
    <p:sldId id="372" r:id="rId7"/>
    <p:sldId id="817" r:id="rId8"/>
    <p:sldId id="377" r:id="rId9"/>
    <p:sldId id="835" r:id="rId10"/>
    <p:sldId id="834" r:id="rId11"/>
    <p:sldId id="836" r:id="rId12"/>
    <p:sldId id="796" r:id="rId13"/>
    <p:sldId id="837" r:id="rId14"/>
    <p:sldId id="849" r:id="rId15"/>
    <p:sldId id="840" r:id="rId16"/>
    <p:sldId id="841" r:id="rId17"/>
    <p:sldId id="850" r:id="rId18"/>
    <p:sldId id="842" r:id="rId19"/>
    <p:sldId id="843" r:id="rId20"/>
    <p:sldId id="851" r:id="rId21"/>
    <p:sldId id="845" r:id="rId22"/>
    <p:sldId id="380" r:id="rId23"/>
    <p:sldId id="390" r:id="rId24"/>
    <p:sldId id="848" r:id="rId25"/>
    <p:sldId id="853" r:id="rId26"/>
    <p:sldId id="856" r:id="rId27"/>
    <p:sldId id="854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537C4-A1EA-4DBE-A2F0-03E85A585C1C}" v="261" dt="2024-05-17T14:07:3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rd, Ron" userId="S::ron.ballard@accenture.com::bad36d5b-a8d5-4d82-b26b-25a16ed6f89c" providerId="AD" clId="Web-{006FFF19-A051-611A-8F1B-92771CE85653}"/>
    <pc:docChg chg="modSld">
      <pc:chgData name="Ballard, Ron" userId="S::ron.ballard@accenture.com::bad36d5b-a8d5-4d82-b26b-25a16ed6f89c" providerId="AD" clId="Web-{006FFF19-A051-611A-8F1B-92771CE85653}" dt="2024-05-15T00:33:54.779" v="30" actId="20577"/>
      <pc:docMkLst>
        <pc:docMk/>
      </pc:docMkLst>
      <pc:sldChg chg="modSp">
        <pc:chgData name="Ballard, Ron" userId="S::ron.ballard@accenture.com::bad36d5b-a8d5-4d82-b26b-25a16ed6f89c" providerId="AD" clId="Web-{006FFF19-A051-611A-8F1B-92771CE85653}" dt="2024-05-15T00:31:05.290" v="1" actId="20577"/>
        <pc:sldMkLst>
          <pc:docMk/>
          <pc:sldMk cId="4285223222" sldId="372"/>
        </pc:sldMkLst>
        <pc:spChg chg="mod">
          <ac:chgData name="Ballard, Ron" userId="S::ron.ballard@accenture.com::bad36d5b-a8d5-4d82-b26b-25a16ed6f89c" providerId="AD" clId="Web-{006FFF19-A051-611A-8F1B-92771CE85653}" dt="2024-05-15T00:31:05.290" v="1" actId="20577"/>
          <ac:spMkLst>
            <pc:docMk/>
            <pc:sldMk cId="4285223222" sldId="372"/>
            <ac:spMk id="5" creationId="{D02988BD-DFA6-4851-A037-89FC1961AD19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1:48.947" v="6" actId="1076"/>
        <pc:sldMkLst>
          <pc:docMk/>
          <pc:sldMk cId="2216513050" sldId="377"/>
        </pc:sldMkLst>
        <pc:spChg chg="mod">
          <ac:chgData name="Ballard, Ron" userId="S::ron.ballard@accenture.com::bad36d5b-a8d5-4d82-b26b-25a16ed6f89c" providerId="AD" clId="Web-{006FFF19-A051-611A-8F1B-92771CE85653}" dt="2024-05-15T00:31:48.947" v="6" actId="1076"/>
          <ac:spMkLst>
            <pc:docMk/>
            <pc:sldMk cId="2216513050" sldId="377"/>
            <ac:spMk id="5" creationId="{5A7519C1-9E16-4619-8454-11BB25938F9A}"/>
          </ac:spMkLst>
        </pc:spChg>
        <pc:spChg chg="mod">
          <ac:chgData name="Ballard, Ron" userId="S::ron.ballard@accenture.com::bad36d5b-a8d5-4d82-b26b-25a16ed6f89c" providerId="AD" clId="Web-{006FFF19-A051-611A-8F1B-92771CE85653}" dt="2024-05-15T00:31:40.947" v="4" actId="14100"/>
          <ac:spMkLst>
            <pc:docMk/>
            <pc:sldMk cId="2216513050" sldId="377"/>
            <ac:spMk id="6" creationId="{95588E60-B7F0-4078-82F8-E8511A8AA1AB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2:45.105" v="13" actId="20577"/>
        <pc:sldMkLst>
          <pc:docMk/>
          <pc:sldMk cId="3205292149" sldId="380"/>
        </pc:sldMkLst>
        <pc:spChg chg="mod">
          <ac:chgData name="Ballard, Ron" userId="S::ron.ballard@accenture.com::bad36d5b-a8d5-4d82-b26b-25a16ed6f89c" providerId="AD" clId="Web-{006FFF19-A051-611A-8F1B-92771CE85653}" dt="2024-05-15T00:32:45.105" v="13" actId="20577"/>
          <ac:spMkLst>
            <pc:docMk/>
            <pc:sldMk cId="3205292149" sldId="380"/>
            <ac:spMk id="5" creationId="{95348192-F38B-46F2-B74B-08508C69B23D}"/>
          </ac:spMkLst>
        </pc:spChg>
        <pc:spChg chg="mod">
          <ac:chgData name="Ballard, Ron" userId="S::ron.ballard@accenture.com::bad36d5b-a8d5-4d82-b26b-25a16ed6f89c" providerId="AD" clId="Web-{006FFF19-A051-611A-8F1B-92771CE85653}" dt="2024-05-15T00:32:40.105" v="11" actId="14100"/>
          <ac:spMkLst>
            <pc:docMk/>
            <pc:sldMk cId="3205292149" sldId="380"/>
            <ac:spMk id="7" creationId="{6C228573-5D95-452A-9E42-65A0D271C3C9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2:52.074" v="14" actId="20577"/>
        <pc:sldMkLst>
          <pc:docMk/>
          <pc:sldMk cId="973413760" sldId="390"/>
        </pc:sldMkLst>
        <pc:spChg chg="mod">
          <ac:chgData name="Ballard, Ron" userId="S::ron.ballard@accenture.com::bad36d5b-a8d5-4d82-b26b-25a16ed6f89c" providerId="AD" clId="Web-{006FFF19-A051-611A-8F1B-92771CE85653}" dt="2024-05-15T00:32:52.074" v="14" actId="20577"/>
          <ac:spMkLst>
            <pc:docMk/>
            <pc:sldMk cId="973413760" sldId="390"/>
            <ac:spMk id="4" creationId="{87D669D0-9BB4-4335-8F28-C4A2CE119BF9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2:07.932" v="8" actId="20577"/>
        <pc:sldMkLst>
          <pc:docMk/>
          <pc:sldMk cId="600275877" sldId="796"/>
        </pc:sldMkLst>
        <pc:spChg chg="mod">
          <ac:chgData name="Ballard, Ron" userId="S::ron.ballard@accenture.com::bad36d5b-a8d5-4d82-b26b-25a16ed6f89c" providerId="AD" clId="Web-{006FFF19-A051-611A-8F1B-92771CE85653}" dt="2024-05-15T00:32:07.932" v="8" actId="20577"/>
          <ac:spMkLst>
            <pc:docMk/>
            <pc:sldMk cId="600275877" sldId="796"/>
            <ac:spMk id="5" creationId="{66739FAD-9146-4526-8212-A89B05AAB9FD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0:52.743" v="0" actId="20577"/>
        <pc:sldMkLst>
          <pc:docMk/>
          <pc:sldMk cId="1368541299" sldId="805"/>
        </pc:sldMkLst>
        <pc:spChg chg="mod">
          <ac:chgData name="Ballard, Ron" userId="S::ron.ballard@accenture.com::bad36d5b-a8d5-4d82-b26b-25a16ed6f89c" providerId="AD" clId="Web-{006FFF19-A051-611A-8F1B-92771CE85653}" dt="2024-05-15T00:30:52.743" v="0" actId="20577"/>
          <ac:spMkLst>
            <pc:docMk/>
            <pc:sldMk cId="1368541299" sldId="805"/>
            <ac:spMk id="37" creationId="{03741C61-192B-4BFE-AEFD-61F9F96359DB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1:57.557" v="7" actId="20577"/>
        <pc:sldMkLst>
          <pc:docMk/>
          <pc:sldMk cId="1901209748" sldId="835"/>
        </pc:sldMkLst>
        <pc:spChg chg="mod">
          <ac:chgData name="Ballard, Ron" userId="S::ron.ballard@accenture.com::bad36d5b-a8d5-4d82-b26b-25a16ed6f89c" providerId="AD" clId="Web-{006FFF19-A051-611A-8F1B-92771CE85653}" dt="2024-05-15T00:31:57.557" v="7" actId="20577"/>
          <ac:spMkLst>
            <pc:docMk/>
            <pc:sldMk cId="1901209748" sldId="835"/>
            <ac:spMk id="5" creationId="{D02988BD-DFA6-4851-A037-89FC1961AD19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3:54.779" v="30" actId="20577"/>
        <pc:sldMkLst>
          <pc:docMk/>
          <pc:sldMk cId="1853579811" sldId="845"/>
        </pc:sldMkLst>
        <pc:spChg chg="mod">
          <ac:chgData name="Ballard, Ron" userId="S::ron.ballard@accenture.com::bad36d5b-a8d5-4d82-b26b-25a16ed6f89c" providerId="AD" clId="Web-{006FFF19-A051-611A-8F1B-92771CE85653}" dt="2024-05-15T00:33:54.779" v="30" actId="20577"/>
          <ac:spMkLst>
            <pc:docMk/>
            <pc:sldMk cId="1853579811" sldId="845"/>
            <ac:spMk id="2" creationId="{9C044877-1C69-5492-6C72-628448682A17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3:29.231" v="29" actId="20577"/>
        <pc:sldMkLst>
          <pc:docMk/>
          <pc:sldMk cId="1632177908" sldId="848"/>
        </pc:sldMkLst>
        <pc:spChg chg="mod">
          <ac:chgData name="Ballard, Ron" userId="S::ron.ballard@accenture.com::bad36d5b-a8d5-4d82-b26b-25a16ed6f89c" providerId="AD" clId="Web-{006FFF19-A051-611A-8F1B-92771CE85653}" dt="2024-05-15T00:33:29.231" v="29" actId="20577"/>
          <ac:spMkLst>
            <pc:docMk/>
            <pc:sldMk cId="1632177908" sldId="848"/>
            <ac:spMk id="3" creationId="{925A4EB6-89D5-9B6D-029C-589307D16946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2:15.386" v="9" actId="20577"/>
        <pc:sldMkLst>
          <pc:docMk/>
          <pc:sldMk cId="3785158228" sldId="849"/>
        </pc:sldMkLst>
        <pc:spChg chg="mod">
          <ac:chgData name="Ballard, Ron" userId="S::ron.ballard@accenture.com::bad36d5b-a8d5-4d82-b26b-25a16ed6f89c" providerId="AD" clId="Web-{006FFF19-A051-611A-8F1B-92771CE85653}" dt="2024-05-15T00:32:15.386" v="9" actId="20577"/>
          <ac:spMkLst>
            <pc:docMk/>
            <pc:sldMk cId="3785158228" sldId="849"/>
            <ac:spMk id="5" creationId="{D02988BD-DFA6-4851-A037-89FC1961AD19}"/>
          </ac:spMkLst>
        </pc:spChg>
      </pc:sldChg>
      <pc:sldChg chg="modSp">
        <pc:chgData name="Ballard, Ron" userId="S::ron.ballard@accenture.com::bad36d5b-a8d5-4d82-b26b-25a16ed6f89c" providerId="AD" clId="Web-{006FFF19-A051-611A-8F1B-92771CE85653}" dt="2024-05-15T00:32:23.839" v="10" actId="20577"/>
        <pc:sldMkLst>
          <pc:docMk/>
          <pc:sldMk cId="3214170294" sldId="850"/>
        </pc:sldMkLst>
        <pc:spChg chg="mod">
          <ac:chgData name="Ballard, Ron" userId="S::ron.ballard@accenture.com::bad36d5b-a8d5-4d82-b26b-25a16ed6f89c" providerId="AD" clId="Web-{006FFF19-A051-611A-8F1B-92771CE85653}" dt="2024-05-15T00:32:23.839" v="10" actId="20577"/>
          <ac:spMkLst>
            <pc:docMk/>
            <pc:sldMk cId="3214170294" sldId="850"/>
            <ac:spMk id="5" creationId="{D02988BD-DFA6-4851-A037-89FC1961AD19}"/>
          </ac:spMkLst>
        </pc:spChg>
      </pc:sldChg>
    </pc:docChg>
  </pc:docChgLst>
  <pc:docChgLst>
    <pc:chgData name="Simmons, Andre" userId="4a8f9fe1-5e6a-4cc9-a49b-b8441e9aea82" providerId="ADAL" clId="{958537C4-A1EA-4DBE-A2F0-03E85A585C1C}"/>
    <pc:docChg chg="undo redo custSel addSld delSld modSld sldOrd">
      <pc:chgData name="Simmons, Andre" userId="4a8f9fe1-5e6a-4cc9-a49b-b8441e9aea82" providerId="ADAL" clId="{958537C4-A1EA-4DBE-A2F0-03E85A585C1C}" dt="2024-05-17T14:12:43.590" v="1419" actId="2696"/>
      <pc:docMkLst>
        <pc:docMk/>
      </pc:docMkLst>
      <pc:sldChg chg="modSp add mod">
        <pc:chgData name="Simmons, Andre" userId="4a8f9fe1-5e6a-4cc9-a49b-b8441e9aea82" providerId="ADAL" clId="{958537C4-A1EA-4DBE-A2F0-03E85A585C1C}" dt="2024-05-15T17:21:38.092" v="736" actId="113"/>
        <pc:sldMkLst>
          <pc:docMk/>
          <pc:sldMk cId="1185245159" sldId="268"/>
        </pc:sldMkLst>
        <pc:spChg chg="mod">
          <ac:chgData name="Simmons, Andre" userId="4a8f9fe1-5e6a-4cc9-a49b-b8441e9aea82" providerId="ADAL" clId="{958537C4-A1EA-4DBE-A2F0-03E85A585C1C}" dt="2024-05-15T17:21:38.092" v="736" actId="113"/>
          <ac:spMkLst>
            <pc:docMk/>
            <pc:sldMk cId="1185245159" sldId="268"/>
            <ac:spMk id="2" creationId="{88C86DCA-E252-45B6-8790-F0CA74EA47D8}"/>
          </ac:spMkLst>
        </pc:spChg>
      </pc:sldChg>
      <pc:sldChg chg="del">
        <pc:chgData name="Simmons, Andre" userId="4a8f9fe1-5e6a-4cc9-a49b-b8441e9aea82" providerId="ADAL" clId="{958537C4-A1EA-4DBE-A2F0-03E85A585C1C}" dt="2024-05-13T13:34:41.869" v="108" actId="2696"/>
        <pc:sldMkLst>
          <pc:docMk/>
          <pc:sldMk cId="2879256011" sldId="344"/>
        </pc:sldMkLst>
      </pc:sldChg>
      <pc:sldChg chg="addSp delSp modSp add mod">
        <pc:chgData name="Simmons, Andre" userId="4a8f9fe1-5e6a-4cc9-a49b-b8441e9aea82" providerId="ADAL" clId="{958537C4-A1EA-4DBE-A2F0-03E85A585C1C}" dt="2024-05-13T13:34:53.758" v="110" actId="113"/>
        <pc:sldMkLst>
          <pc:docMk/>
          <pc:sldMk cId="3567105527" sldId="363"/>
        </pc:sldMkLst>
        <pc:spChg chg="mod">
          <ac:chgData name="Simmons, Andre" userId="4a8f9fe1-5e6a-4cc9-a49b-b8441e9aea82" providerId="ADAL" clId="{958537C4-A1EA-4DBE-A2F0-03E85A585C1C}" dt="2024-05-13T13:34:49.407" v="109" actId="113"/>
          <ac:spMkLst>
            <pc:docMk/>
            <pc:sldMk cId="3567105527" sldId="363"/>
            <ac:spMk id="3" creationId="{F4C49174-90D6-49F2-9AA6-AC03353484AC}"/>
          </ac:spMkLst>
        </pc:spChg>
        <pc:spChg chg="mod">
          <ac:chgData name="Simmons, Andre" userId="4a8f9fe1-5e6a-4cc9-a49b-b8441e9aea82" providerId="ADAL" clId="{958537C4-A1EA-4DBE-A2F0-03E85A585C1C}" dt="2024-05-13T13:34:53.758" v="110" actId="113"/>
          <ac:spMkLst>
            <pc:docMk/>
            <pc:sldMk cId="3567105527" sldId="363"/>
            <ac:spMk id="4" creationId="{296675F5-096C-4F04-89C4-86C86C6F2B53}"/>
          </ac:spMkLst>
        </pc:spChg>
        <pc:spChg chg="del">
          <ac:chgData name="Simmons, Andre" userId="4a8f9fe1-5e6a-4cc9-a49b-b8441e9aea82" providerId="ADAL" clId="{958537C4-A1EA-4DBE-A2F0-03E85A585C1C}" dt="2024-05-13T13:33:59.438" v="73" actId="478"/>
          <ac:spMkLst>
            <pc:docMk/>
            <pc:sldMk cId="3567105527" sldId="363"/>
            <ac:spMk id="5" creationId="{D6C2F587-D14E-4638-8259-2FB8D78CBB4B}"/>
          </ac:spMkLst>
        </pc:spChg>
        <pc:spChg chg="add del mod">
          <ac:chgData name="Simmons, Andre" userId="4a8f9fe1-5e6a-4cc9-a49b-b8441e9aea82" providerId="ADAL" clId="{958537C4-A1EA-4DBE-A2F0-03E85A585C1C}" dt="2024-05-13T13:34:05.619" v="76" actId="478"/>
          <ac:spMkLst>
            <pc:docMk/>
            <pc:sldMk cId="3567105527" sldId="363"/>
            <ac:spMk id="10" creationId="{E2BB6CF6-8B54-9A0B-F283-03C8C753E009}"/>
          </ac:spMkLst>
        </pc:spChg>
        <pc:spChg chg="add del mod">
          <ac:chgData name="Simmons, Andre" userId="4a8f9fe1-5e6a-4cc9-a49b-b8441e9aea82" providerId="ADAL" clId="{958537C4-A1EA-4DBE-A2F0-03E85A585C1C}" dt="2024-05-13T13:34:02.248" v="75" actId="478"/>
          <ac:spMkLst>
            <pc:docMk/>
            <pc:sldMk cId="3567105527" sldId="363"/>
            <ac:spMk id="12" creationId="{7C01F22E-19B8-B2B6-4840-9E4975D63E13}"/>
          </ac:spMkLst>
        </pc:spChg>
        <pc:picChg chg="add del mod">
          <ac:chgData name="Simmons, Andre" userId="4a8f9fe1-5e6a-4cc9-a49b-b8441e9aea82" providerId="ADAL" clId="{958537C4-A1EA-4DBE-A2F0-03E85A585C1C}" dt="2024-05-13T13:34:10.269" v="78" actId="1076"/>
          <ac:picMkLst>
            <pc:docMk/>
            <pc:sldMk cId="3567105527" sldId="363"/>
            <ac:picMk id="6" creationId="{A8416F08-7B0C-4018-B462-2611C2DA69D9}"/>
          </ac:picMkLst>
        </pc:picChg>
      </pc:sldChg>
      <pc:sldChg chg="addSp delSp modSp add mod setBg addAnim modAnim setClrOvrMap delDesignElem">
        <pc:chgData name="Simmons, Andre" userId="4a8f9fe1-5e6a-4cc9-a49b-b8441e9aea82" providerId="ADAL" clId="{958537C4-A1EA-4DBE-A2F0-03E85A585C1C}" dt="2024-05-13T13:49:23.537" v="121"/>
        <pc:sldMkLst>
          <pc:docMk/>
          <pc:sldMk cId="4285223222" sldId="372"/>
        </pc:sldMkLst>
        <pc:spChg chg="add del mod">
          <ac:chgData name="Simmons, Andre" userId="4a8f9fe1-5e6a-4cc9-a49b-b8441e9aea82" providerId="ADAL" clId="{958537C4-A1EA-4DBE-A2F0-03E85A585C1C}" dt="2024-05-13T13:49:04.678" v="118"/>
          <ac:spMkLst>
            <pc:docMk/>
            <pc:sldMk cId="4285223222" sldId="372"/>
            <ac:spMk id="2" creationId="{F5D58299-738D-FB2E-127E-5ECE731EEAC4}"/>
          </ac:spMkLst>
        </pc:spChg>
        <pc:spChg chg="add">
          <ac:chgData name="Simmons, Andre" userId="4a8f9fe1-5e6a-4cc9-a49b-b8441e9aea82" providerId="ADAL" clId="{958537C4-A1EA-4DBE-A2F0-03E85A585C1C}" dt="2024-05-13T13:49:12.189" v="119" actId="26606"/>
          <ac:spMkLst>
            <pc:docMk/>
            <pc:sldMk cId="4285223222" sldId="372"/>
            <ac:spMk id="11" creationId="{0671A8AE-40A1-4631-A6B8-581AFF065482}"/>
          </ac:spMkLst>
        </pc:spChg>
        <pc:spChg chg="add">
          <ac:chgData name="Simmons, Andre" userId="4a8f9fe1-5e6a-4cc9-a49b-b8441e9aea82" providerId="ADAL" clId="{958537C4-A1EA-4DBE-A2F0-03E85A585C1C}" dt="2024-05-13T13:49:12.189" v="119" actId="26606"/>
          <ac:spMkLst>
            <pc:docMk/>
            <pc:sldMk cId="4285223222" sldId="372"/>
            <ac:spMk id="13" creationId="{AB58EF07-17C2-48CF-ABB0-EEF1F17CB8F0}"/>
          </ac:spMkLst>
        </pc:spChg>
        <pc:spChg chg="add">
          <ac:chgData name="Simmons, Andre" userId="4a8f9fe1-5e6a-4cc9-a49b-b8441e9aea82" providerId="ADAL" clId="{958537C4-A1EA-4DBE-A2F0-03E85A585C1C}" dt="2024-05-13T13:49:12.189" v="119" actId="26606"/>
          <ac:spMkLst>
            <pc:docMk/>
            <pc:sldMk cId="4285223222" sldId="372"/>
            <ac:spMk id="15" creationId="{AF2F604E-43BE-4DC3-B983-E071523364F8}"/>
          </ac:spMkLst>
        </pc:spChg>
        <pc:spChg chg="add">
          <ac:chgData name="Simmons, Andre" userId="4a8f9fe1-5e6a-4cc9-a49b-b8441e9aea82" providerId="ADAL" clId="{958537C4-A1EA-4DBE-A2F0-03E85A585C1C}" dt="2024-05-13T13:49:12.189" v="119" actId="26606"/>
          <ac:spMkLst>
            <pc:docMk/>
            <pc:sldMk cId="4285223222" sldId="372"/>
            <ac:spMk id="17" creationId="{08C9B587-E65E-4B52-B37C-ABEBB6E87928}"/>
          </ac:spMkLst>
        </pc:spChg>
        <pc:spChg chg="del">
          <ac:chgData name="Simmons, Andre" userId="4a8f9fe1-5e6a-4cc9-a49b-b8441e9aea82" providerId="ADAL" clId="{958537C4-A1EA-4DBE-A2F0-03E85A585C1C}" dt="2024-05-13T13:37:10.851" v="116"/>
          <ac:spMkLst>
            <pc:docMk/>
            <pc:sldMk cId="4285223222" sldId="372"/>
            <ac:spMk id="1031" creationId="{0671A8AE-40A1-4631-A6B8-581AFF065482}"/>
          </ac:spMkLst>
        </pc:spChg>
        <pc:spChg chg="del">
          <ac:chgData name="Simmons, Andre" userId="4a8f9fe1-5e6a-4cc9-a49b-b8441e9aea82" providerId="ADAL" clId="{958537C4-A1EA-4DBE-A2F0-03E85A585C1C}" dt="2024-05-13T13:37:10.851" v="116"/>
          <ac:spMkLst>
            <pc:docMk/>
            <pc:sldMk cId="4285223222" sldId="372"/>
            <ac:spMk id="1033" creationId="{AB58EF07-17C2-48CF-ABB0-EEF1F17CB8F0}"/>
          </ac:spMkLst>
        </pc:spChg>
        <pc:spChg chg="del">
          <ac:chgData name="Simmons, Andre" userId="4a8f9fe1-5e6a-4cc9-a49b-b8441e9aea82" providerId="ADAL" clId="{958537C4-A1EA-4DBE-A2F0-03E85A585C1C}" dt="2024-05-13T13:37:10.851" v="116"/>
          <ac:spMkLst>
            <pc:docMk/>
            <pc:sldMk cId="4285223222" sldId="372"/>
            <ac:spMk id="1035" creationId="{AF2F604E-43BE-4DC3-B983-E071523364F8}"/>
          </ac:spMkLst>
        </pc:spChg>
        <pc:spChg chg="del">
          <ac:chgData name="Simmons, Andre" userId="4a8f9fe1-5e6a-4cc9-a49b-b8441e9aea82" providerId="ADAL" clId="{958537C4-A1EA-4DBE-A2F0-03E85A585C1C}" dt="2024-05-13T13:37:10.851" v="116"/>
          <ac:spMkLst>
            <pc:docMk/>
            <pc:sldMk cId="4285223222" sldId="372"/>
            <ac:spMk id="1037" creationId="{08C9B587-E65E-4B52-B37C-ABEBB6E87928}"/>
          </ac:spMkLst>
        </pc:spChg>
        <pc:picChg chg="add mod ord">
          <ac:chgData name="Simmons, Andre" userId="4a8f9fe1-5e6a-4cc9-a49b-b8441e9aea82" providerId="ADAL" clId="{958537C4-A1EA-4DBE-A2F0-03E85A585C1C}" dt="2024-05-13T13:49:12.189" v="119" actId="26606"/>
          <ac:picMkLst>
            <pc:docMk/>
            <pc:sldMk cId="4285223222" sldId="372"/>
            <ac:picMk id="3" creationId="{0D5B9D11-0B02-8823-704D-DCB822AB8C9E}"/>
          </ac:picMkLst>
        </pc:picChg>
        <pc:picChg chg="del">
          <ac:chgData name="Simmons, Andre" userId="4a8f9fe1-5e6a-4cc9-a49b-b8441e9aea82" providerId="ADAL" clId="{958537C4-A1EA-4DBE-A2F0-03E85A585C1C}" dt="2024-05-13T13:37:14.843" v="117" actId="478"/>
          <ac:picMkLst>
            <pc:docMk/>
            <pc:sldMk cId="4285223222" sldId="372"/>
            <ac:picMk id="1026" creationId="{54E1EC8D-32FE-8FC2-B51B-2C048F9EF031}"/>
          </ac:picMkLst>
        </pc:picChg>
      </pc:sldChg>
      <pc:sldChg chg="add">
        <pc:chgData name="Simmons, Andre" userId="4a8f9fe1-5e6a-4cc9-a49b-b8441e9aea82" providerId="ADAL" clId="{958537C4-A1EA-4DBE-A2F0-03E85A585C1C}" dt="2024-05-13T13:51:11.879" v="125"/>
        <pc:sldMkLst>
          <pc:docMk/>
          <pc:sldMk cId="2216513050" sldId="377"/>
        </pc:sldMkLst>
      </pc:sldChg>
      <pc:sldChg chg="add">
        <pc:chgData name="Simmons, Andre" userId="4a8f9fe1-5e6a-4cc9-a49b-b8441e9aea82" providerId="ADAL" clId="{958537C4-A1EA-4DBE-A2F0-03E85A585C1C}" dt="2024-05-13T13:59:32.009" v="160"/>
        <pc:sldMkLst>
          <pc:docMk/>
          <pc:sldMk cId="3205292149" sldId="380"/>
        </pc:sldMkLst>
      </pc:sldChg>
      <pc:sldChg chg="addSp delSp modSp add mod setBg delDesignElem">
        <pc:chgData name="Simmons, Andre" userId="4a8f9fe1-5e6a-4cc9-a49b-b8441e9aea82" providerId="ADAL" clId="{958537C4-A1EA-4DBE-A2F0-03E85A585C1C}" dt="2024-05-13T19:00:39.168" v="288" actId="207"/>
        <pc:sldMkLst>
          <pc:docMk/>
          <pc:sldMk cId="973413760" sldId="390"/>
        </pc:sldMkLst>
        <pc:spChg chg="mod">
          <ac:chgData name="Simmons, Andre" userId="4a8f9fe1-5e6a-4cc9-a49b-b8441e9aea82" providerId="ADAL" clId="{958537C4-A1EA-4DBE-A2F0-03E85A585C1C}" dt="2024-05-13T19:00:39.168" v="288" actId="207"/>
          <ac:spMkLst>
            <pc:docMk/>
            <pc:sldMk cId="973413760" sldId="390"/>
            <ac:spMk id="3" creationId="{3BF4ED9B-88F2-4936-AA61-F6249CC0EF3A}"/>
          </ac:spMkLst>
        </pc:spChg>
        <pc:spChg chg="add del">
          <ac:chgData name="Simmons, Andre" userId="4a8f9fe1-5e6a-4cc9-a49b-b8441e9aea82" providerId="ADAL" clId="{958537C4-A1EA-4DBE-A2F0-03E85A585C1C}" dt="2024-05-13T19:00:30.502" v="286" actId="26606"/>
          <ac:spMkLst>
            <pc:docMk/>
            <pc:sldMk cId="973413760" sldId="390"/>
            <ac:spMk id="10247" creationId="{AE3A741D-C19B-960A-5803-1C5887147820}"/>
          </ac:spMkLst>
        </pc:spChg>
        <pc:spChg chg="add del">
          <ac:chgData name="Simmons, Andre" userId="4a8f9fe1-5e6a-4cc9-a49b-b8441e9aea82" providerId="ADAL" clId="{958537C4-A1EA-4DBE-A2F0-03E85A585C1C}" dt="2024-05-13T19:00:30.502" v="286" actId="26606"/>
          <ac:spMkLst>
            <pc:docMk/>
            <pc:sldMk cId="973413760" sldId="390"/>
            <ac:spMk id="10249" creationId="{9C3A50E9-9119-7BC3-083B-2D84CCC78E47}"/>
          </ac:spMkLst>
        </pc:spChg>
        <pc:spChg chg="add del">
          <ac:chgData name="Simmons, Andre" userId="4a8f9fe1-5e6a-4cc9-a49b-b8441e9aea82" providerId="ADAL" clId="{958537C4-A1EA-4DBE-A2F0-03E85A585C1C}" dt="2024-05-13T19:00:30.502" v="286" actId="26606"/>
          <ac:spMkLst>
            <pc:docMk/>
            <pc:sldMk cId="973413760" sldId="390"/>
            <ac:spMk id="10251" creationId="{DC39DE25-0E4E-0AA7-0932-1D78C2372786}"/>
          </ac:spMkLst>
        </pc:spChg>
        <pc:spChg chg="add del">
          <ac:chgData name="Simmons, Andre" userId="4a8f9fe1-5e6a-4cc9-a49b-b8441e9aea82" providerId="ADAL" clId="{958537C4-A1EA-4DBE-A2F0-03E85A585C1C}" dt="2024-05-13T19:00:30.502" v="286" actId="26606"/>
          <ac:spMkLst>
            <pc:docMk/>
            <pc:sldMk cId="973413760" sldId="390"/>
            <ac:spMk id="10253" creationId="{8D6EA299-0840-6DEA-E670-C49AEBC87E89}"/>
          </ac:spMkLst>
        </pc:spChg>
        <pc:spChg chg="del">
          <ac:chgData name="Simmons, Andre" userId="4a8f9fe1-5e6a-4cc9-a49b-b8441e9aea82" providerId="ADAL" clId="{958537C4-A1EA-4DBE-A2F0-03E85A585C1C}" dt="2024-05-13T13:59:41.623" v="162"/>
          <ac:spMkLst>
            <pc:docMk/>
            <pc:sldMk cId="973413760" sldId="390"/>
            <ac:spMk id="10260" creationId="{AE3A741D-C19B-960A-5803-1C5887147820}"/>
          </ac:spMkLst>
        </pc:spChg>
        <pc:spChg chg="del">
          <ac:chgData name="Simmons, Andre" userId="4a8f9fe1-5e6a-4cc9-a49b-b8441e9aea82" providerId="ADAL" clId="{958537C4-A1EA-4DBE-A2F0-03E85A585C1C}" dt="2024-05-13T13:59:41.623" v="162"/>
          <ac:spMkLst>
            <pc:docMk/>
            <pc:sldMk cId="973413760" sldId="390"/>
            <ac:spMk id="10261" creationId="{9C3A50E9-9119-7BC3-083B-2D84CCC78E47}"/>
          </ac:spMkLst>
        </pc:spChg>
        <pc:spChg chg="del">
          <ac:chgData name="Simmons, Andre" userId="4a8f9fe1-5e6a-4cc9-a49b-b8441e9aea82" providerId="ADAL" clId="{958537C4-A1EA-4DBE-A2F0-03E85A585C1C}" dt="2024-05-13T13:59:41.623" v="162"/>
          <ac:spMkLst>
            <pc:docMk/>
            <pc:sldMk cId="973413760" sldId="390"/>
            <ac:spMk id="10262" creationId="{DC39DE25-0E4E-0AA7-0932-1D78C2372786}"/>
          </ac:spMkLst>
        </pc:spChg>
        <pc:spChg chg="del">
          <ac:chgData name="Simmons, Andre" userId="4a8f9fe1-5e6a-4cc9-a49b-b8441e9aea82" providerId="ADAL" clId="{958537C4-A1EA-4DBE-A2F0-03E85A585C1C}" dt="2024-05-13T13:59:41.623" v="162"/>
          <ac:spMkLst>
            <pc:docMk/>
            <pc:sldMk cId="973413760" sldId="390"/>
            <ac:spMk id="10263" creationId="{8D6EA299-0840-6DEA-E670-C49AEBC87E89}"/>
          </ac:spMkLst>
        </pc:spChg>
      </pc:sldChg>
      <pc:sldChg chg="add">
        <pc:chgData name="Simmons, Andre" userId="4a8f9fe1-5e6a-4cc9-a49b-b8441e9aea82" providerId="ADAL" clId="{958537C4-A1EA-4DBE-A2F0-03E85A585C1C}" dt="2024-05-13T13:52:27.632" v="135"/>
        <pc:sldMkLst>
          <pc:docMk/>
          <pc:sldMk cId="600275877" sldId="796"/>
        </pc:sldMkLst>
      </pc:sldChg>
      <pc:sldChg chg="addSp delSp modSp add mod ord">
        <pc:chgData name="Simmons, Andre" userId="4a8f9fe1-5e6a-4cc9-a49b-b8441e9aea82" providerId="ADAL" clId="{958537C4-A1EA-4DBE-A2F0-03E85A585C1C}" dt="2024-05-17T02:50:05.841" v="738"/>
        <pc:sldMkLst>
          <pc:docMk/>
          <pc:sldMk cId="1368541299" sldId="805"/>
        </pc:sldMkLst>
        <pc:spChg chg="mod">
          <ac:chgData name="Simmons, Andre" userId="4a8f9fe1-5e6a-4cc9-a49b-b8441e9aea82" providerId="ADAL" clId="{958537C4-A1EA-4DBE-A2F0-03E85A585C1C}" dt="2024-05-13T13:35:47.696" v="114" actId="20577"/>
          <ac:spMkLst>
            <pc:docMk/>
            <pc:sldMk cId="1368541299" sldId="805"/>
            <ac:spMk id="2" creationId="{0D56783D-2F75-40DC-AF61-234BA5EA06AC}"/>
          </ac:spMkLst>
        </pc:spChg>
        <pc:spChg chg="mod">
          <ac:chgData name="Simmons, Andre" userId="4a8f9fe1-5e6a-4cc9-a49b-b8441e9aea82" providerId="ADAL" clId="{958537C4-A1EA-4DBE-A2F0-03E85A585C1C}" dt="2024-05-13T16:00:43.166" v="170" actId="20577"/>
          <ac:spMkLst>
            <pc:docMk/>
            <pc:sldMk cId="1368541299" sldId="805"/>
            <ac:spMk id="6" creationId="{75C65787-9125-4790-B3F2-CF1B59158F48}"/>
          </ac:spMkLst>
        </pc:spChg>
        <pc:spChg chg="mod">
          <ac:chgData name="Simmons, Andre" userId="4a8f9fe1-5e6a-4cc9-a49b-b8441e9aea82" providerId="ADAL" clId="{958537C4-A1EA-4DBE-A2F0-03E85A585C1C}" dt="2024-05-13T16:01:04.492" v="190" actId="20577"/>
          <ac:spMkLst>
            <pc:docMk/>
            <pc:sldMk cId="1368541299" sldId="805"/>
            <ac:spMk id="7" creationId="{91845080-64D9-4192-98A6-69D53C705628}"/>
          </ac:spMkLst>
        </pc:spChg>
        <pc:spChg chg="mod">
          <ac:chgData name="Simmons, Andre" userId="4a8f9fe1-5e6a-4cc9-a49b-b8441e9aea82" providerId="ADAL" clId="{958537C4-A1EA-4DBE-A2F0-03E85A585C1C}" dt="2024-05-13T16:01:09.149" v="197" actId="20577"/>
          <ac:spMkLst>
            <pc:docMk/>
            <pc:sldMk cId="1368541299" sldId="805"/>
            <ac:spMk id="8" creationId="{500B9542-3140-4DAC-81AA-3DECE8BBA013}"/>
          </ac:spMkLst>
        </pc:spChg>
        <pc:spChg chg="mod">
          <ac:chgData name="Simmons, Andre" userId="4a8f9fe1-5e6a-4cc9-a49b-b8441e9aea82" providerId="ADAL" clId="{958537C4-A1EA-4DBE-A2F0-03E85A585C1C}" dt="2024-05-13T16:03:21.299" v="244" actId="20577"/>
          <ac:spMkLst>
            <pc:docMk/>
            <pc:sldMk cId="1368541299" sldId="805"/>
            <ac:spMk id="9" creationId="{B9C70C9F-B466-4D01-A087-327C9CEBA3EB}"/>
          </ac:spMkLst>
        </pc:spChg>
        <pc:spChg chg="del mod">
          <ac:chgData name="Simmons, Andre" userId="4a8f9fe1-5e6a-4cc9-a49b-b8441e9aea82" providerId="ADAL" clId="{958537C4-A1EA-4DBE-A2F0-03E85A585C1C}" dt="2024-05-14T17:12:54.223" v="329" actId="478"/>
          <ac:spMkLst>
            <pc:docMk/>
            <pc:sldMk cId="1368541299" sldId="805"/>
            <ac:spMk id="10" creationId="{957E685F-2D7B-47FC-B5C9-F7D7083B14BB}"/>
          </ac:spMkLst>
        </pc:spChg>
        <pc:spChg chg="del mod">
          <ac:chgData name="Simmons, Andre" userId="4a8f9fe1-5e6a-4cc9-a49b-b8441e9aea82" providerId="ADAL" clId="{958537C4-A1EA-4DBE-A2F0-03E85A585C1C}" dt="2024-05-14T17:12:34.292" v="327" actId="478"/>
          <ac:spMkLst>
            <pc:docMk/>
            <pc:sldMk cId="1368541299" sldId="805"/>
            <ac:spMk id="11" creationId="{8A33927E-46E7-2EB8-74BC-88309E23BFE9}"/>
          </ac:spMkLst>
        </pc:spChg>
        <pc:spChg chg="add del mod">
          <ac:chgData name="Simmons, Andre" userId="4a8f9fe1-5e6a-4cc9-a49b-b8441e9aea82" providerId="ADAL" clId="{958537C4-A1EA-4DBE-A2F0-03E85A585C1C}" dt="2024-05-14T17:12:58.039" v="331" actId="478"/>
          <ac:spMkLst>
            <pc:docMk/>
            <pc:sldMk cId="1368541299" sldId="805"/>
            <ac:spMk id="12" creationId="{479675EA-4B69-20AD-1900-CF3392940BA0}"/>
          </ac:spMkLst>
        </pc:spChg>
        <pc:spChg chg="del">
          <ac:chgData name="Simmons, Andre" userId="4a8f9fe1-5e6a-4cc9-a49b-b8441e9aea82" providerId="ADAL" clId="{958537C4-A1EA-4DBE-A2F0-03E85A585C1C}" dt="2024-05-14T17:12:56.785" v="330" actId="478"/>
          <ac:spMkLst>
            <pc:docMk/>
            <pc:sldMk cId="1368541299" sldId="805"/>
            <ac:spMk id="18" creationId="{4280AB87-8516-4AC1-804E-704DD95DF304}"/>
          </ac:spMkLst>
        </pc:spChg>
        <pc:spChg chg="del">
          <ac:chgData name="Simmons, Andre" userId="4a8f9fe1-5e6a-4cc9-a49b-b8441e9aea82" providerId="ADAL" clId="{958537C4-A1EA-4DBE-A2F0-03E85A585C1C}" dt="2024-05-14T17:12:43.581" v="328" actId="478"/>
          <ac:spMkLst>
            <pc:docMk/>
            <pc:sldMk cId="1368541299" sldId="805"/>
            <ac:spMk id="19" creationId="{FE33A8C8-9095-8E9E-039A-6B32CE9862CA}"/>
          </ac:spMkLst>
        </pc:spChg>
      </pc:sldChg>
      <pc:sldChg chg="addSp delSp modSp add mod setBg delDesignElem">
        <pc:chgData name="Simmons, Andre" userId="4a8f9fe1-5e6a-4cc9-a49b-b8441e9aea82" providerId="ADAL" clId="{958537C4-A1EA-4DBE-A2F0-03E85A585C1C}" dt="2024-05-15T15:02:20.978" v="677" actId="20577"/>
        <pc:sldMkLst>
          <pc:docMk/>
          <pc:sldMk cId="384935" sldId="817"/>
        </pc:sldMkLst>
        <pc:spChg chg="mod">
          <ac:chgData name="Simmons, Andre" userId="4a8f9fe1-5e6a-4cc9-a49b-b8441e9aea82" providerId="ADAL" clId="{958537C4-A1EA-4DBE-A2F0-03E85A585C1C}" dt="2024-05-13T17:17:04.335" v="246" actId="26606"/>
          <ac:spMkLst>
            <pc:docMk/>
            <pc:sldMk cId="384935" sldId="817"/>
            <ac:spMk id="2" creationId="{5BCBB48C-276F-8158-01C0-4690D711748C}"/>
          </ac:spMkLst>
        </pc:spChg>
        <pc:spChg chg="mod">
          <ac:chgData name="Simmons, Andre" userId="4a8f9fe1-5e6a-4cc9-a49b-b8441e9aea82" providerId="ADAL" clId="{958537C4-A1EA-4DBE-A2F0-03E85A585C1C}" dt="2024-05-15T15:02:20.978" v="677" actId="20577"/>
          <ac:spMkLst>
            <pc:docMk/>
            <pc:sldMk cId="384935" sldId="817"/>
            <ac:spMk id="3" creationId="{87096BFB-487C-1DAC-858F-9CEAC370206C}"/>
          </ac:spMkLst>
        </pc:spChg>
        <pc:spChg chg="add">
          <ac:chgData name="Simmons, Andre" userId="4a8f9fe1-5e6a-4cc9-a49b-b8441e9aea82" providerId="ADAL" clId="{958537C4-A1EA-4DBE-A2F0-03E85A585C1C}" dt="2024-05-13T17:17:04.335" v="246" actId="26606"/>
          <ac:spMkLst>
            <pc:docMk/>
            <pc:sldMk cId="384935" sldId="817"/>
            <ac:spMk id="9" creationId="{DAF1966E-FD40-4A4A-B61B-C4DF7FA05F06}"/>
          </ac:spMkLst>
        </pc:spChg>
        <pc:spChg chg="add">
          <ac:chgData name="Simmons, Andre" userId="4a8f9fe1-5e6a-4cc9-a49b-b8441e9aea82" providerId="ADAL" clId="{958537C4-A1EA-4DBE-A2F0-03E85A585C1C}" dt="2024-05-13T17:17:04.335" v="246" actId="26606"/>
          <ac:spMkLst>
            <pc:docMk/>
            <pc:sldMk cId="384935" sldId="817"/>
            <ac:spMk id="11" creationId="{047BFA19-D45E-416B-A404-7AF2F3F27017}"/>
          </ac:spMkLst>
        </pc:spChg>
        <pc:spChg chg="add">
          <ac:chgData name="Simmons, Andre" userId="4a8f9fe1-5e6a-4cc9-a49b-b8441e9aea82" providerId="ADAL" clId="{958537C4-A1EA-4DBE-A2F0-03E85A585C1C}" dt="2024-05-13T17:17:04.335" v="246" actId="26606"/>
          <ac:spMkLst>
            <pc:docMk/>
            <pc:sldMk cId="384935" sldId="817"/>
            <ac:spMk id="13" creationId="{8E0105E7-23DB-4CF2-8258-FF47C7620F6E}"/>
          </ac:spMkLst>
        </pc:spChg>
        <pc:spChg chg="add">
          <ac:chgData name="Simmons, Andre" userId="4a8f9fe1-5e6a-4cc9-a49b-b8441e9aea82" providerId="ADAL" clId="{958537C4-A1EA-4DBE-A2F0-03E85A585C1C}" dt="2024-05-13T17:17:04.335" v="246" actId="26606"/>
          <ac:spMkLst>
            <pc:docMk/>
            <pc:sldMk cId="384935" sldId="817"/>
            <ac:spMk id="15" creationId="{074B4F7D-14B2-478B-8BF5-01E4E0C5D263}"/>
          </ac:spMkLst>
        </pc:spChg>
        <pc:spChg chg="del">
          <ac:chgData name="Simmons, Andre" userId="4a8f9fe1-5e6a-4cc9-a49b-b8441e9aea82" providerId="ADAL" clId="{958537C4-A1EA-4DBE-A2F0-03E85A585C1C}" dt="2024-05-13T13:49:58.884" v="123"/>
          <ac:spMkLst>
            <pc:docMk/>
            <pc:sldMk cId="384935" sldId="817"/>
            <ac:spMk id="38" creationId="{BACC6370-2D7E-4714-9D71-7542949D7D5D}"/>
          </ac:spMkLst>
        </pc:spChg>
        <pc:spChg chg="del">
          <ac:chgData name="Simmons, Andre" userId="4a8f9fe1-5e6a-4cc9-a49b-b8441e9aea82" providerId="ADAL" clId="{958537C4-A1EA-4DBE-A2F0-03E85A585C1C}" dt="2024-05-13T13:49:58.884" v="123"/>
          <ac:spMkLst>
            <pc:docMk/>
            <pc:sldMk cId="384935" sldId="817"/>
            <ac:spMk id="39" creationId="{F68B3F68-107C-434F-AA38-110D5EA91B85}"/>
          </ac:spMkLst>
        </pc:spChg>
        <pc:spChg chg="del">
          <ac:chgData name="Simmons, Andre" userId="4a8f9fe1-5e6a-4cc9-a49b-b8441e9aea82" providerId="ADAL" clId="{958537C4-A1EA-4DBE-A2F0-03E85A585C1C}" dt="2024-05-13T13:49:58.884" v="123"/>
          <ac:spMkLst>
            <pc:docMk/>
            <pc:sldMk cId="384935" sldId="817"/>
            <ac:spMk id="40" creationId="{AAD0DBB9-1A4B-4391-81D4-CB19F9AB918A}"/>
          </ac:spMkLst>
        </pc:spChg>
        <pc:spChg chg="del">
          <ac:chgData name="Simmons, Andre" userId="4a8f9fe1-5e6a-4cc9-a49b-b8441e9aea82" providerId="ADAL" clId="{958537C4-A1EA-4DBE-A2F0-03E85A585C1C}" dt="2024-05-13T13:49:58.884" v="123"/>
          <ac:spMkLst>
            <pc:docMk/>
            <pc:sldMk cId="384935" sldId="817"/>
            <ac:spMk id="41" creationId="{063BBA22-50EA-4C4D-BE05-F1CE4E63AA56}"/>
          </ac:spMkLst>
        </pc:spChg>
      </pc:sldChg>
      <pc:sldChg chg="addSp delSp modSp add mod setBg delDesignElem">
        <pc:chgData name="Simmons, Andre" userId="4a8f9fe1-5e6a-4cc9-a49b-b8441e9aea82" providerId="ADAL" clId="{958537C4-A1EA-4DBE-A2F0-03E85A585C1C}" dt="2024-05-13T17:17:43.292" v="250" actId="207"/>
        <pc:sldMkLst>
          <pc:docMk/>
          <pc:sldMk cId="2022206163" sldId="834"/>
        </pc:sldMkLst>
        <pc:spChg chg="mod">
          <ac:chgData name="Simmons, Andre" userId="4a8f9fe1-5e6a-4cc9-a49b-b8441e9aea82" providerId="ADAL" clId="{958537C4-A1EA-4DBE-A2F0-03E85A585C1C}" dt="2024-05-13T17:17:43.292" v="250" actId="207"/>
          <ac:spMkLst>
            <pc:docMk/>
            <pc:sldMk cId="2022206163" sldId="834"/>
            <ac:spMk id="2" creationId="{5BCBB48C-276F-8158-01C0-4690D711748C}"/>
          </ac:spMkLst>
        </pc:spChg>
        <pc:spChg chg="mod">
          <ac:chgData name="Simmons, Andre" userId="4a8f9fe1-5e6a-4cc9-a49b-b8441e9aea82" providerId="ADAL" clId="{958537C4-A1EA-4DBE-A2F0-03E85A585C1C}" dt="2024-05-13T17:17:21.567" v="247" actId="26606"/>
          <ac:spMkLst>
            <pc:docMk/>
            <pc:sldMk cId="2022206163" sldId="834"/>
            <ac:spMk id="3" creationId="{87096BFB-487C-1DAC-858F-9CEAC370206C}"/>
          </ac:spMkLst>
        </pc:spChg>
        <pc:spChg chg="mod">
          <ac:chgData name="Simmons, Andre" userId="4a8f9fe1-5e6a-4cc9-a49b-b8441e9aea82" providerId="ADAL" clId="{958537C4-A1EA-4DBE-A2F0-03E85A585C1C}" dt="2024-05-13T17:17:32.742" v="249" actId="14100"/>
          <ac:spMkLst>
            <pc:docMk/>
            <pc:sldMk cId="2022206163" sldId="834"/>
            <ac:spMk id="4" creationId="{0D79F3B7-3048-D65F-936C-5651C2192D86}"/>
          </ac:spMkLst>
        </pc:spChg>
        <pc:spChg chg="del">
          <ac:chgData name="Simmons, Andre" userId="4a8f9fe1-5e6a-4cc9-a49b-b8441e9aea82" providerId="ADAL" clId="{958537C4-A1EA-4DBE-A2F0-03E85A585C1C}" dt="2024-05-13T13:52:00.551" v="132"/>
          <ac:spMkLst>
            <pc:docMk/>
            <pc:sldMk cId="2022206163" sldId="834"/>
            <ac:spMk id="6" creationId="{5D11FD0E-2D27-4A5A-949D-222E61ECBCC3}"/>
          </ac:spMkLst>
        </pc:spChg>
        <pc:spChg chg="del">
          <ac:chgData name="Simmons, Andre" userId="4a8f9fe1-5e6a-4cc9-a49b-b8441e9aea82" providerId="ADAL" clId="{958537C4-A1EA-4DBE-A2F0-03E85A585C1C}" dt="2024-05-13T13:52:00.551" v="132"/>
          <ac:spMkLst>
            <pc:docMk/>
            <pc:sldMk cId="2022206163" sldId="834"/>
            <ac:spMk id="7" creationId="{1BC8109F-B452-45EE-8BB3-65433C039601}"/>
          </ac:spMkLst>
        </pc:spChg>
        <pc:spChg chg="add">
          <ac:chgData name="Simmons, Andre" userId="4a8f9fe1-5e6a-4cc9-a49b-b8441e9aea82" providerId="ADAL" clId="{958537C4-A1EA-4DBE-A2F0-03E85A585C1C}" dt="2024-05-13T17:17:21.567" v="247" actId="26606"/>
          <ac:spMkLst>
            <pc:docMk/>
            <pc:sldMk cId="2022206163" sldId="834"/>
            <ac:spMk id="9" creationId="{17718681-A12E-49D6-9925-DD7C68176D61}"/>
          </ac:spMkLst>
        </pc:spChg>
        <pc:spChg chg="add">
          <ac:chgData name="Simmons, Andre" userId="4a8f9fe1-5e6a-4cc9-a49b-b8441e9aea82" providerId="ADAL" clId="{958537C4-A1EA-4DBE-A2F0-03E85A585C1C}" dt="2024-05-13T17:17:21.567" v="247" actId="26606"/>
          <ac:spMkLst>
            <pc:docMk/>
            <pc:sldMk cId="2022206163" sldId="834"/>
            <ac:spMk id="11" creationId="{FBD77573-9EF2-4C35-8285-A1CF6FBB0EA5}"/>
          </ac:spMkLst>
        </pc:spChg>
      </pc:sldChg>
      <pc:sldChg chg="addSp delSp add mod setBg addAnim modAnim delDesignElem">
        <pc:chgData name="Simmons, Andre" userId="4a8f9fe1-5e6a-4cc9-a49b-b8441e9aea82" providerId="ADAL" clId="{958537C4-A1EA-4DBE-A2F0-03E85A585C1C}" dt="2024-05-13T13:51:47.589" v="130"/>
        <pc:sldMkLst>
          <pc:docMk/>
          <pc:sldMk cId="1901209748" sldId="835"/>
        </pc:sldMkLst>
        <pc:spChg chg="add">
          <ac:chgData name="Simmons, Andre" userId="4a8f9fe1-5e6a-4cc9-a49b-b8441e9aea82" providerId="ADAL" clId="{958537C4-A1EA-4DBE-A2F0-03E85A585C1C}" dt="2024-05-13T13:51:40.264" v="128" actId="26606"/>
          <ac:spMkLst>
            <pc:docMk/>
            <pc:sldMk cId="1901209748" sldId="835"/>
            <ac:spMk id="3076" creationId="{06DA9DF9-31F7-4056-B42E-878CC92417B8}"/>
          </ac:spMkLst>
        </pc:spChg>
        <pc:spChg chg="del">
          <ac:chgData name="Simmons, Andre" userId="4a8f9fe1-5e6a-4cc9-a49b-b8441e9aea82" providerId="ADAL" clId="{958537C4-A1EA-4DBE-A2F0-03E85A585C1C}" dt="2024-05-13T13:51:32.278" v="127"/>
          <ac:spMkLst>
            <pc:docMk/>
            <pc:sldMk cId="1901209748" sldId="835"/>
            <ac:spMk id="3079" creationId="{06DA9DF9-31F7-4056-B42E-878CC92417B8}"/>
          </ac:spMkLst>
        </pc:spChg>
      </pc:sldChg>
      <pc:sldChg chg="delSp modSp add mod setBg delDesignElem">
        <pc:chgData name="Simmons, Andre" userId="4a8f9fe1-5e6a-4cc9-a49b-b8441e9aea82" providerId="ADAL" clId="{958537C4-A1EA-4DBE-A2F0-03E85A585C1C}" dt="2024-05-13T17:18:13.425" v="252" actId="12"/>
        <pc:sldMkLst>
          <pc:docMk/>
          <pc:sldMk cId="1110914003" sldId="836"/>
        </pc:sldMkLst>
        <pc:spChg chg="mod">
          <ac:chgData name="Simmons, Andre" userId="4a8f9fe1-5e6a-4cc9-a49b-b8441e9aea82" providerId="ADAL" clId="{958537C4-A1EA-4DBE-A2F0-03E85A585C1C}" dt="2024-05-13T17:18:13.425" v="252" actId="12"/>
          <ac:spMkLst>
            <pc:docMk/>
            <pc:sldMk cId="1110914003" sldId="836"/>
            <ac:spMk id="3" creationId="{87096BFB-487C-1DAC-858F-9CEAC370206C}"/>
          </ac:spMkLst>
        </pc:spChg>
        <pc:spChg chg="del">
          <ac:chgData name="Simmons, Andre" userId="4a8f9fe1-5e6a-4cc9-a49b-b8441e9aea82" providerId="ADAL" clId="{958537C4-A1EA-4DBE-A2F0-03E85A585C1C}" dt="2024-05-13T13:52:14.939" v="134"/>
          <ac:spMkLst>
            <pc:docMk/>
            <pc:sldMk cId="1110914003" sldId="836"/>
            <ac:spMk id="10" creationId="{7517A47C-B2E5-4B79-8061-D74B1311AF6E}"/>
          </ac:spMkLst>
        </pc:spChg>
        <pc:spChg chg="del">
          <ac:chgData name="Simmons, Andre" userId="4a8f9fe1-5e6a-4cc9-a49b-b8441e9aea82" providerId="ADAL" clId="{958537C4-A1EA-4DBE-A2F0-03E85A585C1C}" dt="2024-05-13T13:52:14.939" v="134"/>
          <ac:spMkLst>
            <pc:docMk/>
            <pc:sldMk cId="1110914003" sldId="836"/>
            <ac:spMk id="12" creationId="{C505E780-2083-4CB5-A42A-5E0E2908ECC3}"/>
          </ac:spMkLst>
        </pc:spChg>
        <pc:spChg chg="del">
          <ac:chgData name="Simmons, Andre" userId="4a8f9fe1-5e6a-4cc9-a49b-b8441e9aea82" providerId="ADAL" clId="{958537C4-A1EA-4DBE-A2F0-03E85A585C1C}" dt="2024-05-13T13:52:14.939" v="134"/>
          <ac:spMkLst>
            <pc:docMk/>
            <pc:sldMk cId="1110914003" sldId="836"/>
            <ac:spMk id="14" creationId="{D2C0AE1C-0118-41AE-8A10-7CDCBF10E96F}"/>
          </ac:spMkLst>
        </pc:spChg>
        <pc:spChg chg="del">
          <ac:chgData name="Simmons, Andre" userId="4a8f9fe1-5e6a-4cc9-a49b-b8441e9aea82" providerId="ADAL" clId="{958537C4-A1EA-4DBE-A2F0-03E85A585C1C}" dt="2024-05-13T13:52:14.939" v="134"/>
          <ac:spMkLst>
            <pc:docMk/>
            <pc:sldMk cId="1110914003" sldId="836"/>
            <ac:spMk id="16" creationId="{463EEC44-1BA3-44ED-81FC-A644B04B2A44}"/>
          </ac:spMkLst>
        </pc:spChg>
      </pc:sldChg>
      <pc:sldChg chg="modSp add">
        <pc:chgData name="Simmons, Andre" userId="4a8f9fe1-5e6a-4cc9-a49b-b8441e9aea82" providerId="ADAL" clId="{958537C4-A1EA-4DBE-A2F0-03E85A585C1C}" dt="2024-05-17T03:43:42.829" v="739"/>
        <pc:sldMkLst>
          <pc:docMk/>
          <pc:sldMk cId="2658142036" sldId="837"/>
        </pc:sldMkLst>
        <pc:graphicFrameChg chg="mod">
          <ac:chgData name="Simmons, Andre" userId="4a8f9fe1-5e6a-4cc9-a49b-b8441e9aea82" providerId="ADAL" clId="{958537C4-A1EA-4DBE-A2F0-03E85A585C1C}" dt="2024-05-17T03:43:42.829" v="739"/>
          <ac:graphicFrameMkLst>
            <pc:docMk/>
            <pc:sldMk cId="2658142036" sldId="837"/>
            <ac:graphicFrameMk id="10" creationId="{688844D8-AF74-3C3E-DE20-E372FA3AA583}"/>
          </ac:graphicFrameMkLst>
        </pc:graphicFrameChg>
      </pc:sldChg>
      <pc:sldChg chg="addSp delSp modSp add mod setBg delDesignElem">
        <pc:chgData name="Simmons, Andre" userId="4a8f9fe1-5e6a-4cc9-a49b-b8441e9aea82" providerId="ADAL" clId="{958537C4-A1EA-4DBE-A2F0-03E85A585C1C}" dt="2024-05-13T17:19:06.907" v="258" actId="207"/>
        <pc:sldMkLst>
          <pc:docMk/>
          <pc:sldMk cId="2658539776" sldId="840"/>
        </pc:sldMkLst>
        <pc:spChg chg="mod">
          <ac:chgData name="Simmons, Andre" userId="4a8f9fe1-5e6a-4cc9-a49b-b8441e9aea82" providerId="ADAL" clId="{958537C4-A1EA-4DBE-A2F0-03E85A585C1C}" dt="2024-05-13T17:19:06.907" v="258" actId="207"/>
          <ac:spMkLst>
            <pc:docMk/>
            <pc:sldMk cId="2658539776" sldId="840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7:19:01.825" v="257" actId="1076"/>
          <ac:spMkLst>
            <pc:docMk/>
            <pc:sldMk cId="2658539776" sldId="840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9" creationId="{F837543A-6020-4505-A233-C9DB4BF74011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11" creationId="{35B16301-FB18-48BA-A6DD-C37CAF6F9A18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13" creationId="{C3C0D90E-074A-4F52-9B11-B52BEF4BCBE5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15" creationId="{CABBD4C1-E6F8-46F6-8152-A8A97490BF4D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17" creationId="{83BA5EF5-1FE9-4BF9-83BB-269BCDDF6156}"/>
          </ac:spMkLst>
        </pc:spChg>
        <pc:spChg chg="del">
          <ac:chgData name="Simmons, Andre" userId="4a8f9fe1-5e6a-4cc9-a49b-b8441e9aea82" providerId="ADAL" clId="{958537C4-A1EA-4DBE-A2F0-03E85A585C1C}" dt="2024-05-13T13:53:33.886" v="140"/>
          <ac:spMkLst>
            <pc:docMk/>
            <pc:sldMk cId="2658539776" sldId="840"/>
            <ac:spMk id="18" creationId="{BACC6370-2D7E-4714-9D71-7542949D7D5D}"/>
          </ac:spMkLst>
        </pc:spChg>
        <pc:spChg chg="del">
          <ac:chgData name="Simmons, Andre" userId="4a8f9fe1-5e6a-4cc9-a49b-b8441e9aea82" providerId="ADAL" clId="{958537C4-A1EA-4DBE-A2F0-03E85A585C1C}" dt="2024-05-13T13:53:33.886" v="140"/>
          <ac:spMkLst>
            <pc:docMk/>
            <pc:sldMk cId="2658539776" sldId="840"/>
            <ac:spMk id="19" creationId="{B444D337-4D9F-40A8-BA84-C0BFA7A8AD66}"/>
          </ac:spMkLst>
        </pc:spChg>
        <pc:spChg chg="del">
          <ac:chgData name="Simmons, Andre" userId="4a8f9fe1-5e6a-4cc9-a49b-b8441e9aea82" providerId="ADAL" clId="{958537C4-A1EA-4DBE-A2F0-03E85A585C1C}" dt="2024-05-13T13:53:33.886" v="140"/>
          <ac:spMkLst>
            <pc:docMk/>
            <pc:sldMk cId="2658539776" sldId="840"/>
            <ac:spMk id="20" creationId="{70478D1D-B50E-41C8-8A55-36A53D449402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21" creationId="{88853921-7BC9-4BDE-ACAB-133C683C82D6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23" creationId="{09192968-3AE7-4470-A61C-97294BB92731}"/>
          </ac:spMkLst>
        </pc:spChg>
        <pc:spChg chg="add">
          <ac:chgData name="Simmons, Andre" userId="4a8f9fe1-5e6a-4cc9-a49b-b8441e9aea82" providerId="ADAL" clId="{958537C4-A1EA-4DBE-A2F0-03E85A585C1C}" dt="2024-05-13T17:18:55.223" v="256" actId="26606"/>
          <ac:spMkLst>
            <pc:docMk/>
            <pc:sldMk cId="2658539776" sldId="840"/>
            <ac:spMk id="25" creationId="{3AB72E55-43E4-4356-BFE8-E2102CB0B505}"/>
          </ac:spMkLst>
        </pc:spChg>
        <pc:cxnChg chg="add">
          <ac:chgData name="Simmons, Andre" userId="4a8f9fe1-5e6a-4cc9-a49b-b8441e9aea82" providerId="ADAL" clId="{958537C4-A1EA-4DBE-A2F0-03E85A585C1C}" dt="2024-05-13T17:18:55.223" v="256" actId="26606"/>
          <ac:cxnSpMkLst>
            <pc:docMk/>
            <pc:sldMk cId="2658539776" sldId="840"/>
            <ac:cxnSpMk id="6" creationId="{4B3BCACB-5880-460B-9606-8C433A9AF99D}"/>
          </ac:cxnSpMkLst>
        </pc:cxnChg>
      </pc:sldChg>
      <pc:sldChg chg="addSp delSp modSp add del mod setBg delDesignElem">
        <pc:chgData name="Simmons, Andre" userId="4a8f9fe1-5e6a-4cc9-a49b-b8441e9aea82" providerId="ADAL" clId="{958537C4-A1EA-4DBE-A2F0-03E85A585C1C}" dt="2024-05-13T17:25:13.781" v="264" actId="207"/>
        <pc:sldMkLst>
          <pc:docMk/>
          <pc:sldMk cId="635271165" sldId="841"/>
        </pc:sldMkLst>
        <pc:spChg chg="mod">
          <ac:chgData name="Simmons, Andre" userId="4a8f9fe1-5e6a-4cc9-a49b-b8441e9aea82" providerId="ADAL" clId="{958537C4-A1EA-4DBE-A2F0-03E85A585C1C}" dt="2024-05-13T17:25:08.271" v="263" actId="207"/>
          <ac:spMkLst>
            <pc:docMk/>
            <pc:sldMk cId="635271165" sldId="841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3T17:25:13.781" v="264" actId="207"/>
          <ac:spMkLst>
            <pc:docMk/>
            <pc:sldMk cId="635271165" sldId="841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7:25:05.878" v="262" actId="1076"/>
          <ac:spMkLst>
            <pc:docMk/>
            <pc:sldMk cId="635271165" sldId="841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7:25:02.080" v="261" actId="26606"/>
          <ac:spMkLst>
            <pc:docMk/>
            <pc:sldMk cId="635271165" sldId="841"/>
            <ac:spMk id="11" creationId="{245A9F99-D9B1-4094-A2E2-B90AC1DB7B9C}"/>
          </ac:spMkLst>
        </pc:spChg>
        <pc:spChg chg="add">
          <ac:chgData name="Simmons, Andre" userId="4a8f9fe1-5e6a-4cc9-a49b-b8441e9aea82" providerId="ADAL" clId="{958537C4-A1EA-4DBE-A2F0-03E85A585C1C}" dt="2024-05-13T17:25:02.080" v="261" actId="26606"/>
          <ac:spMkLst>
            <pc:docMk/>
            <pc:sldMk cId="635271165" sldId="841"/>
            <ac:spMk id="13" creationId="{B7FAF607-473A-4A43-A23D-BBFF5C4117BB}"/>
          </ac:spMkLst>
        </pc:spChg>
        <pc:spChg chg="del">
          <ac:chgData name="Simmons, Andre" userId="4a8f9fe1-5e6a-4cc9-a49b-b8441e9aea82" providerId="ADAL" clId="{958537C4-A1EA-4DBE-A2F0-03E85A585C1C}" dt="2024-05-13T13:54:16.345" v="145"/>
          <ac:spMkLst>
            <pc:docMk/>
            <pc:sldMk cId="635271165" sldId="841"/>
            <ac:spMk id="25" creationId="{E8A8EAB8-D2FF-444D-B34B-7D32F106AD0E}"/>
          </ac:spMkLst>
        </pc:spChg>
        <pc:grpChg chg="add">
          <ac:chgData name="Simmons, Andre" userId="4a8f9fe1-5e6a-4cc9-a49b-b8441e9aea82" providerId="ADAL" clId="{958537C4-A1EA-4DBE-A2F0-03E85A585C1C}" dt="2024-05-13T17:25:02.080" v="261" actId="26606"/>
          <ac:grpSpMkLst>
            <pc:docMk/>
            <pc:sldMk cId="635271165" sldId="841"/>
            <ac:grpSpMk id="15" creationId="{C5F6476F-D303-44D3-B30F-1BA348F0F64A}"/>
          </ac:grpSpMkLst>
        </pc:grpChg>
        <pc:picChg chg="add">
          <ac:chgData name="Simmons, Andre" userId="4a8f9fe1-5e6a-4cc9-a49b-b8441e9aea82" providerId="ADAL" clId="{958537C4-A1EA-4DBE-A2F0-03E85A585C1C}" dt="2024-05-13T17:25:02.080" v="261" actId="26606"/>
          <ac:picMkLst>
            <pc:docMk/>
            <pc:sldMk cId="635271165" sldId="841"/>
            <ac:picMk id="8" creationId="{C84F232E-C49F-9D69-E02B-45B5808188C8}"/>
          </ac:picMkLst>
        </pc:picChg>
        <pc:cxnChg chg="del">
          <ac:chgData name="Simmons, Andre" userId="4a8f9fe1-5e6a-4cc9-a49b-b8441e9aea82" providerId="ADAL" clId="{958537C4-A1EA-4DBE-A2F0-03E85A585C1C}" dt="2024-05-13T13:54:16.345" v="145"/>
          <ac:cxnSpMkLst>
            <pc:docMk/>
            <pc:sldMk cId="635271165" sldId="841"/>
            <ac:cxnSpMk id="27" creationId="{067633D1-6EE6-4118-B9F0-B363477BEE7A}"/>
          </ac:cxnSpMkLst>
        </pc:cxnChg>
        <pc:cxnChg chg="del">
          <ac:chgData name="Simmons, Andre" userId="4a8f9fe1-5e6a-4cc9-a49b-b8441e9aea82" providerId="ADAL" clId="{958537C4-A1EA-4DBE-A2F0-03E85A585C1C}" dt="2024-05-13T13:54:16.345" v="145"/>
          <ac:cxnSpMkLst>
            <pc:docMk/>
            <pc:sldMk cId="635271165" sldId="841"/>
            <ac:cxnSpMk id="29" creationId="{4AD7FFC6-42A9-49CB-B5E9-B3F6B038331B}"/>
          </ac:cxnSpMkLst>
        </pc:cxnChg>
      </pc:sldChg>
      <pc:sldChg chg="addSp delSp modSp add mod setBg delDesignElem">
        <pc:chgData name="Simmons, Andre" userId="4a8f9fe1-5e6a-4cc9-a49b-b8441e9aea82" providerId="ADAL" clId="{958537C4-A1EA-4DBE-A2F0-03E85A585C1C}" dt="2024-05-13T18:47:59.724" v="267" actId="207"/>
        <pc:sldMkLst>
          <pc:docMk/>
          <pc:sldMk cId="2171475461" sldId="842"/>
        </pc:sldMkLst>
        <pc:spChg chg="mod">
          <ac:chgData name="Simmons, Andre" userId="4a8f9fe1-5e6a-4cc9-a49b-b8441e9aea82" providerId="ADAL" clId="{958537C4-A1EA-4DBE-A2F0-03E85A585C1C}" dt="2024-05-13T18:47:52.965" v="266" actId="26606"/>
          <ac:spMkLst>
            <pc:docMk/>
            <pc:sldMk cId="2171475461" sldId="842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3T13:58:18.167" v="151" actId="207"/>
          <ac:spMkLst>
            <pc:docMk/>
            <pc:sldMk cId="2171475461" sldId="842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8:47:59.724" v="267" actId="207"/>
          <ac:spMkLst>
            <pc:docMk/>
            <pc:sldMk cId="2171475461" sldId="842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8:47:52.965" v="266" actId="26606"/>
          <ac:spMkLst>
            <pc:docMk/>
            <pc:sldMk cId="2171475461" sldId="842"/>
            <ac:spMk id="9" creationId="{907EF6B7-1338-4443-8C46-6A318D952DFD}"/>
          </ac:spMkLst>
        </pc:spChg>
        <pc:spChg chg="add">
          <ac:chgData name="Simmons, Andre" userId="4a8f9fe1-5e6a-4cc9-a49b-b8441e9aea82" providerId="ADAL" clId="{958537C4-A1EA-4DBE-A2F0-03E85A585C1C}" dt="2024-05-13T18:47:52.965" v="266" actId="26606"/>
          <ac:spMkLst>
            <pc:docMk/>
            <pc:sldMk cId="2171475461" sldId="842"/>
            <ac:spMk id="11" creationId="{DAAE4CDD-124C-4DCF-9584-B6033B545DD5}"/>
          </ac:spMkLst>
        </pc:spChg>
        <pc:spChg chg="add">
          <ac:chgData name="Simmons, Andre" userId="4a8f9fe1-5e6a-4cc9-a49b-b8441e9aea82" providerId="ADAL" clId="{958537C4-A1EA-4DBE-A2F0-03E85A585C1C}" dt="2024-05-13T18:47:52.965" v="266" actId="26606"/>
          <ac:spMkLst>
            <pc:docMk/>
            <pc:sldMk cId="2171475461" sldId="842"/>
            <ac:spMk id="13" creationId="{081E4A58-353D-44AE-B2FC-2A74E2E400F7}"/>
          </ac:spMkLst>
        </pc:spChg>
        <pc:spChg chg="del">
          <ac:chgData name="Simmons, Andre" userId="4a8f9fe1-5e6a-4cc9-a49b-b8441e9aea82" providerId="ADAL" clId="{958537C4-A1EA-4DBE-A2F0-03E85A585C1C}" dt="2024-05-13T13:58:11.654" v="150"/>
          <ac:spMkLst>
            <pc:docMk/>
            <pc:sldMk cId="2171475461" sldId="842"/>
            <ac:spMk id="25" creationId="{907EF6B7-1338-4443-8C46-6A318D952DFD}"/>
          </ac:spMkLst>
        </pc:spChg>
        <pc:spChg chg="del">
          <ac:chgData name="Simmons, Andre" userId="4a8f9fe1-5e6a-4cc9-a49b-b8441e9aea82" providerId="ADAL" clId="{958537C4-A1EA-4DBE-A2F0-03E85A585C1C}" dt="2024-05-13T13:58:11.654" v="150"/>
          <ac:spMkLst>
            <pc:docMk/>
            <pc:sldMk cId="2171475461" sldId="842"/>
            <ac:spMk id="27" creationId="{DAAE4CDD-124C-4DCF-9584-B6033B545DD5}"/>
          </ac:spMkLst>
        </pc:spChg>
        <pc:spChg chg="del">
          <ac:chgData name="Simmons, Andre" userId="4a8f9fe1-5e6a-4cc9-a49b-b8441e9aea82" providerId="ADAL" clId="{958537C4-A1EA-4DBE-A2F0-03E85A585C1C}" dt="2024-05-13T13:58:11.654" v="150"/>
          <ac:spMkLst>
            <pc:docMk/>
            <pc:sldMk cId="2171475461" sldId="842"/>
            <ac:spMk id="29" creationId="{081E4A58-353D-44AE-B2FC-2A74E2E400F7}"/>
          </ac:spMkLst>
        </pc:spChg>
      </pc:sldChg>
      <pc:sldChg chg="addSp delSp modSp add mod setBg delDesignElem">
        <pc:chgData name="Simmons, Andre" userId="4a8f9fe1-5e6a-4cc9-a49b-b8441e9aea82" providerId="ADAL" clId="{958537C4-A1EA-4DBE-A2F0-03E85A585C1C}" dt="2024-05-13T18:48:39.653" v="273" actId="1076"/>
        <pc:sldMkLst>
          <pc:docMk/>
          <pc:sldMk cId="463156237" sldId="843"/>
        </pc:sldMkLst>
        <pc:spChg chg="mo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8:48:39.653" v="273" actId="1076"/>
          <ac:spMkLst>
            <pc:docMk/>
            <pc:sldMk cId="463156237" sldId="843"/>
            <ac:spMk id="4" creationId="{B4A9E8C2-E230-6A9F-F83F-62869FA9EE58}"/>
          </ac:spMkLst>
        </pc:spChg>
        <pc:spChg chg="add del">
          <ac:chgData name="Simmons, Andre" userId="4a8f9fe1-5e6a-4cc9-a49b-b8441e9aea82" providerId="ADAL" clId="{958537C4-A1EA-4DBE-A2F0-03E85A585C1C}" dt="2024-05-13T18:48:36.234" v="271" actId="26606"/>
          <ac:spMkLst>
            <pc:docMk/>
            <pc:sldMk cId="463156237" sldId="843"/>
            <ac:spMk id="6" creationId="{389575E1-3389-451A-A5F7-27854C25C599}"/>
          </ac:spMkLst>
        </pc:spChg>
        <pc:spChg chg="add del">
          <ac:chgData name="Simmons, Andre" userId="4a8f9fe1-5e6a-4cc9-a49b-b8441e9aea82" providerId="ADAL" clId="{958537C4-A1EA-4DBE-A2F0-03E85A585C1C}" dt="2024-05-13T18:48:36.234" v="271" actId="26606"/>
          <ac:spMkLst>
            <pc:docMk/>
            <pc:sldMk cId="463156237" sldId="843"/>
            <ac:spMk id="7" creationId="{A53CCC5C-D88E-40FB-B30B-23DCDBD01D37}"/>
          </ac:spMkLst>
        </pc:spChg>
        <pc:spChg chg="add del">
          <ac:chgData name="Simmons, Andre" userId="4a8f9fe1-5e6a-4cc9-a49b-b8441e9aea82" providerId="ADAL" clId="{958537C4-A1EA-4DBE-A2F0-03E85A585C1C}" dt="2024-05-13T18:48:36.234" v="271" actId="26606"/>
          <ac:spMkLst>
            <pc:docMk/>
            <pc:sldMk cId="463156237" sldId="843"/>
            <ac:spMk id="8" creationId="{081E4A58-353D-44AE-B2FC-2A74E2E400F7}"/>
          </ac:spMkLst>
        </pc:spChg>
        <pc:spChg chg="add del">
          <ac:chgData name="Simmons, Andre" userId="4a8f9fe1-5e6a-4cc9-a49b-b8441e9aea82" providerId="ADAL" clId="{958537C4-A1EA-4DBE-A2F0-03E85A585C1C}" dt="2024-05-13T18:48:27.585" v="269" actId="26606"/>
          <ac:spMkLst>
            <pc:docMk/>
            <pc:sldMk cId="463156237" sldId="843"/>
            <ac:spMk id="9" creationId="{389575E1-3389-451A-A5F7-27854C25C599}"/>
          </ac:spMkLst>
        </pc:spChg>
        <pc:spChg chg="ad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10" creationId="{DAF1966E-FD40-4A4A-B61B-C4DF7FA05F06}"/>
          </ac:spMkLst>
        </pc:spChg>
        <pc:spChg chg="add del">
          <ac:chgData name="Simmons, Andre" userId="4a8f9fe1-5e6a-4cc9-a49b-b8441e9aea82" providerId="ADAL" clId="{958537C4-A1EA-4DBE-A2F0-03E85A585C1C}" dt="2024-05-13T18:48:27.585" v="269" actId="26606"/>
          <ac:spMkLst>
            <pc:docMk/>
            <pc:sldMk cId="463156237" sldId="843"/>
            <ac:spMk id="11" creationId="{A53CCC5C-D88E-40FB-B30B-23DCDBD01D37}"/>
          </ac:spMkLst>
        </pc:spChg>
        <pc:spChg chg="ad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12" creationId="{047BFA19-D45E-416B-A404-7AF2F3F27017}"/>
          </ac:spMkLst>
        </pc:spChg>
        <pc:spChg chg="add del">
          <ac:chgData name="Simmons, Andre" userId="4a8f9fe1-5e6a-4cc9-a49b-b8441e9aea82" providerId="ADAL" clId="{958537C4-A1EA-4DBE-A2F0-03E85A585C1C}" dt="2024-05-13T18:48:27.585" v="269" actId="26606"/>
          <ac:spMkLst>
            <pc:docMk/>
            <pc:sldMk cId="463156237" sldId="843"/>
            <ac:spMk id="13" creationId="{081E4A58-353D-44AE-B2FC-2A74E2E400F7}"/>
          </ac:spMkLst>
        </pc:spChg>
        <pc:spChg chg="ad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14" creationId="{8E0105E7-23DB-4CF2-8258-FF47C7620F6E}"/>
          </ac:spMkLst>
        </pc:spChg>
        <pc:spChg chg="add">
          <ac:chgData name="Simmons, Andre" userId="4a8f9fe1-5e6a-4cc9-a49b-b8441e9aea82" providerId="ADAL" clId="{958537C4-A1EA-4DBE-A2F0-03E85A585C1C}" dt="2024-05-13T18:48:36.239" v="272" actId="26606"/>
          <ac:spMkLst>
            <pc:docMk/>
            <pc:sldMk cId="463156237" sldId="843"/>
            <ac:spMk id="15" creationId="{074B4F7D-14B2-478B-8BF5-01E4E0C5D263}"/>
          </ac:spMkLst>
        </pc:spChg>
        <pc:spChg chg="del">
          <ac:chgData name="Simmons, Andre" userId="4a8f9fe1-5e6a-4cc9-a49b-b8441e9aea82" providerId="ADAL" clId="{958537C4-A1EA-4DBE-A2F0-03E85A585C1C}" dt="2024-05-13T13:58:33.792" v="153"/>
          <ac:spMkLst>
            <pc:docMk/>
            <pc:sldMk cId="463156237" sldId="843"/>
            <ac:spMk id="25" creationId="{E777E57D-6A88-4B5B-A068-2BA7FF4E8CCA}"/>
          </ac:spMkLst>
        </pc:spChg>
        <pc:spChg chg="del">
          <ac:chgData name="Simmons, Andre" userId="4a8f9fe1-5e6a-4cc9-a49b-b8441e9aea82" providerId="ADAL" clId="{958537C4-A1EA-4DBE-A2F0-03E85A585C1C}" dt="2024-05-13T13:58:33.792" v="153"/>
          <ac:spMkLst>
            <pc:docMk/>
            <pc:sldMk cId="463156237" sldId="843"/>
            <ac:spMk id="27" creationId="{F7117410-A2A4-4085-9ADC-46744551DBDE}"/>
          </ac:spMkLst>
        </pc:spChg>
        <pc:spChg chg="del">
          <ac:chgData name="Simmons, Andre" userId="4a8f9fe1-5e6a-4cc9-a49b-b8441e9aea82" providerId="ADAL" clId="{958537C4-A1EA-4DBE-A2F0-03E85A585C1C}" dt="2024-05-13T13:58:33.792" v="153"/>
          <ac:spMkLst>
            <pc:docMk/>
            <pc:sldMk cId="463156237" sldId="843"/>
            <ac:spMk id="29" creationId="{99F74EB5-E547-4FB4-95F5-BCC788F3C4A0}"/>
          </ac:spMkLst>
        </pc:spChg>
      </pc:sldChg>
      <pc:sldChg chg="addSp delSp modSp add del mod setBg delDesignElem">
        <pc:chgData name="Simmons, Andre" userId="4a8f9fe1-5e6a-4cc9-a49b-b8441e9aea82" providerId="ADAL" clId="{958537C4-A1EA-4DBE-A2F0-03E85A585C1C}" dt="2024-05-14T16:36:58.309" v="326" actId="2696"/>
        <pc:sldMkLst>
          <pc:docMk/>
          <pc:sldMk cId="3527834984" sldId="844"/>
        </pc:sldMkLst>
        <pc:spChg chg="mod">
          <ac:chgData name="Simmons, Andre" userId="4a8f9fe1-5e6a-4cc9-a49b-b8441e9aea82" providerId="ADAL" clId="{958537C4-A1EA-4DBE-A2F0-03E85A585C1C}" dt="2024-05-13T18:48:45.944" v="274" actId="26606"/>
          <ac:spMkLst>
            <pc:docMk/>
            <pc:sldMk cId="3527834984" sldId="844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4T16:36:18.856" v="324" actId="255"/>
          <ac:spMkLst>
            <pc:docMk/>
            <pc:sldMk cId="3527834984" sldId="844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4T16:36:01.771" v="322" actId="207"/>
          <ac:spMkLst>
            <pc:docMk/>
            <pc:sldMk cId="3527834984" sldId="844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8:48:45.944" v="274" actId="26606"/>
          <ac:spMkLst>
            <pc:docMk/>
            <pc:sldMk cId="3527834984" sldId="844"/>
            <ac:spMk id="10" creationId="{BACC6370-2D7E-4714-9D71-7542949D7D5D}"/>
          </ac:spMkLst>
        </pc:spChg>
        <pc:spChg chg="add">
          <ac:chgData name="Simmons, Andre" userId="4a8f9fe1-5e6a-4cc9-a49b-b8441e9aea82" providerId="ADAL" clId="{958537C4-A1EA-4DBE-A2F0-03E85A585C1C}" dt="2024-05-13T18:48:45.944" v="274" actId="26606"/>
          <ac:spMkLst>
            <pc:docMk/>
            <pc:sldMk cId="3527834984" sldId="844"/>
            <ac:spMk id="12" creationId="{F68B3F68-107C-434F-AA38-110D5EA91B85}"/>
          </ac:spMkLst>
        </pc:spChg>
        <pc:spChg chg="add">
          <ac:chgData name="Simmons, Andre" userId="4a8f9fe1-5e6a-4cc9-a49b-b8441e9aea82" providerId="ADAL" clId="{958537C4-A1EA-4DBE-A2F0-03E85A585C1C}" dt="2024-05-13T18:48:45.944" v="274" actId="26606"/>
          <ac:spMkLst>
            <pc:docMk/>
            <pc:sldMk cId="3527834984" sldId="844"/>
            <ac:spMk id="14" creationId="{AAD0DBB9-1A4B-4391-81D4-CB19F9AB918A}"/>
          </ac:spMkLst>
        </pc:spChg>
        <pc:spChg chg="add">
          <ac:chgData name="Simmons, Andre" userId="4a8f9fe1-5e6a-4cc9-a49b-b8441e9aea82" providerId="ADAL" clId="{958537C4-A1EA-4DBE-A2F0-03E85A585C1C}" dt="2024-05-13T18:48:45.944" v="274" actId="26606"/>
          <ac:spMkLst>
            <pc:docMk/>
            <pc:sldMk cId="3527834984" sldId="844"/>
            <ac:spMk id="16" creationId="{063BBA22-50EA-4C4D-BE05-F1CE4E63AA56}"/>
          </ac:spMkLst>
        </pc:spChg>
        <pc:spChg chg="del">
          <ac:chgData name="Simmons, Andre" userId="4a8f9fe1-5e6a-4cc9-a49b-b8441e9aea82" providerId="ADAL" clId="{958537C4-A1EA-4DBE-A2F0-03E85A585C1C}" dt="2024-05-13T13:58:46.980" v="155"/>
          <ac:spMkLst>
            <pc:docMk/>
            <pc:sldMk cId="3527834984" sldId="844"/>
            <ac:spMk id="18" creationId="{BACC6370-2D7E-4714-9D71-7542949D7D5D}"/>
          </ac:spMkLst>
        </pc:spChg>
        <pc:spChg chg="del">
          <ac:chgData name="Simmons, Andre" userId="4a8f9fe1-5e6a-4cc9-a49b-b8441e9aea82" providerId="ADAL" clId="{958537C4-A1EA-4DBE-A2F0-03E85A585C1C}" dt="2024-05-13T13:58:46.980" v="155"/>
          <ac:spMkLst>
            <pc:docMk/>
            <pc:sldMk cId="3527834984" sldId="844"/>
            <ac:spMk id="19" creationId="{B444D337-4D9F-40A8-BA84-C0BFA7A8AD66}"/>
          </ac:spMkLst>
        </pc:spChg>
        <pc:spChg chg="del">
          <ac:chgData name="Simmons, Andre" userId="4a8f9fe1-5e6a-4cc9-a49b-b8441e9aea82" providerId="ADAL" clId="{958537C4-A1EA-4DBE-A2F0-03E85A585C1C}" dt="2024-05-13T13:58:46.980" v="155"/>
          <ac:spMkLst>
            <pc:docMk/>
            <pc:sldMk cId="3527834984" sldId="844"/>
            <ac:spMk id="20" creationId="{70478D1D-B50E-41C8-8A55-36A53D449402}"/>
          </ac:spMkLst>
        </pc:spChg>
      </pc:sldChg>
      <pc:sldChg chg="addSp delSp modSp add mod setBg delDesignElem">
        <pc:chgData name="Simmons, Andre" userId="4a8f9fe1-5e6a-4cc9-a49b-b8441e9aea82" providerId="ADAL" clId="{958537C4-A1EA-4DBE-A2F0-03E85A585C1C}" dt="2024-05-14T16:35:44.014" v="320" actId="20577"/>
        <pc:sldMkLst>
          <pc:docMk/>
          <pc:sldMk cId="1853579811" sldId="845"/>
        </pc:sldMkLst>
        <pc:spChg chg="mo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4T16:35:44.014" v="320" actId="20577"/>
          <ac:spMkLst>
            <pc:docMk/>
            <pc:sldMk cId="1853579811" sldId="845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8:49:34.614" v="281" actId="14100"/>
          <ac:spMkLst>
            <pc:docMk/>
            <pc:sldMk cId="1853579811" sldId="845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9" creationId="{DEE2AD96-B495-4E06-9291-B71706F728CB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11" creationId="{53CF6D67-C5A8-4ADD-9E8E-1E38CA1D3166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13" creationId="{86909FA0-B515-4681-B7A8-FA281D133B94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15" creationId="{21C9FE86-FCC3-4A31-AA1C-C882262B7FE7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17" creationId="{7D96243B-ECED-4B71-8E06-AE9A285EAD20}"/>
          </ac:spMkLst>
        </pc:spChg>
        <pc:spChg chg="add">
          <ac:chgData name="Simmons, Andre" userId="4a8f9fe1-5e6a-4cc9-a49b-b8441e9aea82" providerId="ADAL" clId="{958537C4-A1EA-4DBE-A2F0-03E85A585C1C}" dt="2024-05-13T18:49:19.465" v="278" actId="26606"/>
          <ac:spMkLst>
            <pc:docMk/>
            <pc:sldMk cId="1853579811" sldId="845"/>
            <ac:spMk id="19" creationId="{A09989E4-EFDC-4A90-A633-E0525FB4139E}"/>
          </ac:spMkLst>
        </pc:spChg>
        <pc:spChg chg="del">
          <ac:chgData name="Simmons, Andre" userId="4a8f9fe1-5e6a-4cc9-a49b-b8441e9aea82" providerId="ADAL" clId="{958537C4-A1EA-4DBE-A2F0-03E85A585C1C}" dt="2024-05-13T13:59:18.855" v="159"/>
          <ac:spMkLst>
            <pc:docMk/>
            <pc:sldMk cId="1853579811" sldId="845"/>
            <ac:spMk id="25" creationId="{CBB2B1F0-0DD6-4744-9A46-7A344FB48E40}"/>
          </ac:spMkLst>
        </pc:spChg>
        <pc:spChg chg="del">
          <ac:chgData name="Simmons, Andre" userId="4a8f9fe1-5e6a-4cc9-a49b-b8441e9aea82" providerId="ADAL" clId="{958537C4-A1EA-4DBE-A2F0-03E85A585C1C}" dt="2024-05-13T13:59:18.855" v="159"/>
          <ac:spMkLst>
            <pc:docMk/>
            <pc:sldMk cId="1853579811" sldId="845"/>
            <ac:spMk id="27" creationId="{52D502E5-F6B4-4D58-B4AE-FC466FF15EE8}"/>
          </ac:spMkLst>
        </pc:spChg>
        <pc:spChg chg="del">
          <ac:chgData name="Simmons, Andre" userId="4a8f9fe1-5e6a-4cc9-a49b-b8441e9aea82" providerId="ADAL" clId="{958537C4-A1EA-4DBE-A2F0-03E85A585C1C}" dt="2024-05-13T13:59:18.855" v="159"/>
          <ac:spMkLst>
            <pc:docMk/>
            <pc:sldMk cId="1853579811" sldId="845"/>
            <ac:spMk id="29" creationId="{9DECDBF4-02B6-4BB4-B65B-B8107AD6A9E8}"/>
          </ac:spMkLst>
        </pc:spChg>
      </pc:sldChg>
      <pc:sldChg chg="addSp delSp modSp add mod setBg delDesignElem">
        <pc:chgData name="Simmons, Andre" userId="4a8f9fe1-5e6a-4cc9-a49b-b8441e9aea82" providerId="ADAL" clId="{958537C4-A1EA-4DBE-A2F0-03E85A585C1C}" dt="2024-05-13T18:59:57.877" v="283" actId="207"/>
        <pc:sldMkLst>
          <pc:docMk/>
          <pc:sldMk cId="1632177908" sldId="848"/>
        </pc:sldMkLst>
        <pc:spChg chg="mod">
          <ac:chgData name="Simmons, Andre" userId="4a8f9fe1-5e6a-4cc9-a49b-b8441e9aea82" providerId="ADAL" clId="{958537C4-A1EA-4DBE-A2F0-03E85A585C1C}" dt="2024-05-13T18:59:53.797" v="282" actId="26606"/>
          <ac:spMkLst>
            <pc:docMk/>
            <pc:sldMk cId="1632177908" sldId="848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3T18:59:53.797" v="282" actId="26606"/>
          <ac:spMkLst>
            <pc:docMk/>
            <pc:sldMk cId="1632177908" sldId="848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8:59:57.877" v="283" actId="207"/>
          <ac:spMkLst>
            <pc:docMk/>
            <pc:sldMk cId="1632177908" sldId="848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8:59:53.797" v="282" actId="26606"/>
          <ac:spMkLst>
            <pc:docMk/>
            <pc:sldMk cId="1632177908" sldId="848"/>
            <ac:spMk id="9" creationId="{907EF6B7-1338-4443-8C46-6A318D952DFD}"/>
          </ac:spMkLst>
        </pc:spChg>
        <pc:spChg chg="add">
          <ac:chgData name="Simmons, Andre" userId="4a8f9fe1-5e6a-4cc9-a49b-b8441e9aea82" providerId="ADAL" clId="{958537C4-A1EA-4DBE-A2F0-03E85A585C1C}" dt="2024-05-13T18:59:53.797" v="282" actId="26606"/>
          <ac:spMkLst>
            <pc:docMk/>
            <pc:sldMk cId="1632177908" sldId="848"/>
            <ac:spMk id="11" creationId="{DAAE4CDD-124C-4DCF-9584-B6033B545DD5}"/>
          </ac:spMkLst>
        </pc:spChg>
        <pc:spChg chg="add">
          <ac:chgData name="Simmons, Andre" userId="4a8f9fe1-5e6a-4cc9-a49b-b8441e9aea82" providerId="ADAL" clId="{958537C4-A1EA-4DBE-A2F0-03E85A585C1C}" dt="2024-05-13T18:59:53.797" v="282" actId="26606"/>
          <ac:spMkLst>
            <pc:docMk/>
            <pc:sldMk cId="1632177908" sldId="848"/>
            <ac:spMk id="13" creationId="{081E4A58-353D-44AE-B2FC-2A74E2E400F7}"/>
          </ac:spMkLst>
        </pc:spChg>
        <pc:spChg chg="del">
          <ac:chgData name="Simmons, Andre" userId="4a8f9fe1-5e6a-4cc9-a49b-b8441e9aea82" providerId="ADAL" clId="{958537C4-A1EA-4DBE-A2F0-03E85A585C1C}" dt="2024-05-13T13:59:57.366" v="164"/>
          <ac:spMkLst>
            <pc:docMk/>
            <pc:sldMk cId="1632177908" sldId="848"/>
            <ac:spMk id="25" creationId="{389575E1-3389-451A-A5F7-27854C25C599}"/>
          </ac:spMkLst>
        </pc:spChg>
        <pc:spChg chg="del">
          <ac:chgData name="Simmons, Andre" userId="4a8f9fe1-5e6a-4cc9-a49b-b8441e9aea82" providerId="ADAL" clId="{958537C4-A1EA-4DBE-A2F0-03E85A585C1C}" dt="2024-05-13T13:59:57.366" v="164"/>
          <ac:spMkLst>
            <pc:docMk/>
            <pc:sldMk cId="1632177908" sldId="848"/>
            <ac:spMk id="27" creationId="{A53CCC5C-D88E-40FB-B30B-23DCDBD01D37}"/>
          </ac:spMkLst>
        </pc:spChg>
        <pc:spChg chg="del">
          <ac:chgData name="Simmons, Andre" userId="4a8f9fe1-5e6a-4cc9-a49b-b8441e9aea82" providerId="ADAL" clId="{958537C4-A1EA-4DBE-A2F0-03E85A585C1C}" dt="2024-05-13T13:59:57.366" v="164"/>
          <ac:spMkLst>
            <pc:docMk/>
            <pc:sldMk cId="1632177908" sldId="848"/>
            <ac:spMk id="29" creationId="{081E4A58-353D-44AE-B2FC-2A74E2E400F7}"/>
          </ac:spMkLst>
        </pc:spChg>
      </pc:sldChg>
      <pc:sldChg chg="addSp delSp modSp add mod setBg addAnim modAnim setClrOvrMap delDesignElem">
        <pc:chgData name="Simmons, Andre" userId="4a8f9fe1-5e6a-4cc9-a49b-b8441e9aea82" providerId="ADAL" clId="{958537C4-A1EA-4DBE-A2F0-03E85A585C1C}" dt="2024-05-13T17:18:38.040" v="255"/>
        <pc:sldMkLst>
          <pc:docMk/>
          <pc:sldMk cId="3785158228" sldId="849"/>
        </pc:sldMkLst>
        <pc:spChg chg="mo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4" creationId="{584873A6-5CB4-450A-9BE4-7A68D0EDB4BA}"/>
          </ac:spMkLst>
        </pc:spChg>
        <pc:spChg chg="mo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5" creationId="{D02988BD-DFA6-4851-A037-89FC1961AD19}"/>
          </ac:spMkLst>
        </pc:spChg>
        <pc:spChg chg="ad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6148" creationId="{E91DC736-0EF8-4F87-9146-EBF1D2EE4D3D}"/>
          </ac:spMkLst>
        </pc:spChg>
        <pc:spChg chg="ad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6149" creationId="{097CD68E-23E3-4007-8847-CD0944C4F7BE}"/>
          </ac:spMkLst>
        </pc:spChg>
        <pc:spChg chg="ad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6150" creationId="{AF2F604E-43BE-4DC3-B983-E071523364F8}"/>
          </ac:spMkLst>
        </pc:spChg>
        <pc:spChg chg="del">
          <ac:chgData name="Simmons, Andre" userId="4a8f9fe1-5e6a-4cc9-a49b-b8441e9aea82" providerId="ADAL" clId="{958537C4-A1EA-4DBE-A2F0-03E85A585C1C}" dt="2024-05-13T13:53:22.347" v="138"/>
          <ac:spMkLst>
            <pc:docMk/>
            <pc:sldMk cId="3785158228" sldId="849"/>
            <ac:spMk id="6151" creationId="{0671A8AE-40A1-4631-A6B8-581AFF065482}"/>
          </ac:spMkLst>
        </pc:spChg>
        <pc:spChg chg="add">
          <ac:chgData name="Simmons, Andre" userId="4a8f9fe1-5e6a-4cc9-a49b-b8441e9aea82" providerId="ADAL" clId="{958537C4-A1EA-4DBE-A2F0-03E85A585C1C}" dt="2024-05-13T17:18:31.691" v="253" actId="26606"/>
          <ac:spMkLst>
            <pc:docMk/>
            <pc:sldMk cId="3785158228" sldId="849"/>
            <ac:spMk id="6152" creationId="{08C9B587-E65E-4B52-B37C-ABEBB6E87928}"/>
          </ac:spMkLst>
        </pc:spChg>
        <pc:spChg chg="del">
          <ac:chgData name="Simmons, Andre" userId="4a8f9fe1-5e6a-4cc9-a49b-b8441e9aea82" providerId="ADAL" clId="{958537C4-A1EA-4DBE-A2F0-03E85A585C1C}" dt="2024-05-13T13:53:22.347" v="138"/>
          <ac:spMkLst>
            <pc:docMk/>
            <pc:sldMk cId="3785158228" sldId="849"/>
            <ac:spMk id="6153" creationId="{AB58EF07-17C2-48CF-ABB0-EEF1F17CB8F0}"/>
          </ac:spMkLst>
        </pc:spChg>
        <pc:spChg chg="del">
          <ac:chgData name="Simmons, Andre" userId="4a8f9fe1-5e6a-4cc9-a49b-b8441e9aea82" providerId="ADAL" clId="{958537C4-A1EA-4DBE-A2F0-03E85A585C1C}" dt="2024-05-13T13:53:22.347" v="138"/>
          <ac:spMkLst>
            <pc:docMk/>
            <pc:sldMk cId="3785158228" sldId="849"/>
            <ac:spMk id="6155" creationId="{AF2F604E-43BE-4DC3-B983-E071523364F8}"/>
          </ac:spMkLst>
        </pc:spChg>
        <pc:spChg chg="del">
          <ac:chgData name="Simmons, Andre" userId="4a8f9fe1-5e6a-4cc9-a49b-b8441e9aea82" providerId="ADAL" clId="{958537C4-A1EA-4DBE-A2F0-03E85A585C1C}" dt="2024-05-13T13:53:22.347" v="138"/>
          <ac:spMkLst>
            <pc:docMk/>
            <pc:sldMk cId="3785158228" sldId="849"/>
            <ac:spMk id="6157" creationId="{08C9B587-E65E-4B52-B37C-ABEBB6E87928}"/>
          </ac:spMkLst>
        </pc:spChg>
      </pc:sldChg>
      <pc:sldChg chg="addSp delSp modSp add mod setBg setClrOvrMap delDesignElem">
        <pc:chgData name="Simmons, Andre" userId="4a8f9fe1-5e6a-4cc9-a49b-b8441e9aea82" providerId="ADAL" clId="{958537C4-A1EA-4DBE-A2F0-03E85A585C1C}" dt="2024-05-13T18:47:45.365" v="265" actId="26606"/>
        <pc:sldMkLst>
          <pc:docMk/>
          <pc:sldMk cId="3214170294" sldId="850"/>
        </pc:sldMkLst>
        <pc:spChg chg="mo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4" creationId="{584873A6-5CB4-450A-9BE4-7A68D0EDB4BA}"/>
          </ac:spMkLst>
        </pc:spChg>
        <pc:spChg chg="mo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5" creationId="{D02988BD-DFA6-4851-A037-89FC1961AD19}"/>
          </ac:spMkLst>
        </pc:spChg>
        <pc:spChg chg="mo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6" creationId="{B466B4D4-E3BE-4C0A-8B9A-E90DDE9F4165}"/>
          </ac:spMkLst>
        </pc:spChg>
        <pc:spChg chg="ad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8196" creationId="{6CCA5F87-1D1E-45CB-8D83-FC7EEFAD9935}"/>
          </ac:spMkLst>
        </pc:spChg>
        <pc:spChg chg="ad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8197" creationId="{7CCFC2C6-6238-4A2F-93DE-2ADF74AF635E}"/>
          </ac:spMkLst>
        </pc:spChg>
        <pc:spChg chg="ad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8198" creationId="{AF2F604E-43BE-4DC3-B983-E071523364F8}"/>
          </ac:spMkLst>
        </pc:spChg>
        <pc:spChg chg="del">
          <ac:chgData name="Simmons, Andre" userId="4a8f9fe1-5e6a-4cc9-a49b-b8441e9aea82" providerId="ADAL" clId="{958537C4-A1EA-4DBE-A2F0-03E85A585C1C}" dt="2024-05-13T13:54:44.052" v="148"/>
          <ac:spMkLst>
            <pc:docMk/>
            <pc:sldMk cId="3214170294" sldId="850"/>
            <ac:spMk id="8199" creationId="{E91DC736-0EF8-4F87-9146-EBF1D2EE4D3D}"/>
          </ac:spMkLst>
        </pc:spChg>
        <pc:spChg chg="add">
          <ac:chgData name="Simmons, Andre" userId="4a8f9fe1-5e6a-4cc9-a49b-b8441e9aea82" providerId="ADAL" clId="{958537C4-A1EA-4DBE-A2F0-03E85A585C1C}" dt="2024-05-13T18:47:45.365" v="265" actId="26606"/>
          <ac:spMkLst>
            <pc:docMk/>
            <pc:sldMk cId="3214170294" sldId="850"/>
            <ac:spMk id="8200" creationId="{08C9B587-E65E-4B52-B37C-ABEBB6E87928}"/>
          </ac:spMkLst>
        </pc:spChg>
        <pc:spChg chg="del">
          <ac:chgData name="Simmons, Andre" userId="4a8f9fe1-5e6a-4cc9-a49b-b8441e9aea82" providerId="ADAL" clId="{958537C4-A1EA-4DBE-A2F0-03E85A585C1C}" dt="2024-05-13T13:54:44.052" v="148"/>
          <ac:spMkLst>
            <pc:docMk/>
            <pc:sldMk cId="3214170294" sldId="850"/>
            <ac:spMk id="8201" creationId="{097CD68E-23E3-4007-8847-CD0944C4F7BE}"/>
          </ac:spMkLst>
        </pc:spChg>
        <pc:spChg chg="del">
          <ac:chgData name="Simmons, Andre" userId="4a8f9fe1-5e6a-4cc9-a49b-b8441e9aea82" providerId="ADAL" clId="{958537C4-A1EA-4DBE-A2F0-03E85A585C1C}" dt="2024-05-13T13:54:44.052" v="148"/>
          <ac:spMkLst>
            <pc:docMk/>
            <pc:sldMk cId="3214170294" sldId="850"/>
            <ac:spMk id="8203" creationId="{AF2F604E-43BE-4DC3-B983-E071523364F8}"/>
          </ac:spMkLst>
        </pc:spChg>
        <pc:spChg chg="del">
          <ac:chgData name="Simmons, Andre" userId="4a8f9fe1-5e6a-4cc9-a49b-b8441e9aea82" providerId="ADAL" clId="{958537C4-A1EA-4DBE-A2F0-03E85A585C1C}" dt="2024-05-13T13:54:44.052" v="148"/>
          <ac:spMkLst>
            <pc:docMk/>
            <pc:sldMk cId="3214170294" sldId="850"/>
            <ac:spMk id="8205" creationId="{08C9B587-E65E-4B52-B37C-ABEBB6E87928}"/>
          </ac:spMkLst>
        </pc:spChg>
        <pc:picChg chg="mod">
          <ac:chgData name="Simmons, Andre" userId="4a8f9fe1-5e6a-4cc9-a49b-b8441e9aea82" providerId="ADAL" clId="{958537C4-A1EA-4DBE-A2F0-03E85A585C1C}" dt="2024-05-13T18:47:45.365" v="265" actId="26606"/>
          <ac:picMkLst>
            <pc:docMk/>
            <pc:sldMk cId="3214170294" sldId="850"/>
            <ac:picMk id="8194" creationId="{5AA99FD0-239D-79F6-2196-4DD8A089BBEC}"/>
          </ac:picMkLst>
        </pc:picChg>
      </pc:sldChg>
      <pc:sldChg chg="addSp delSp modSp add mod setBg delDesignElem">
        <pc:chgData name="Simmons, Andre" userId="4a8f9fe1-5e6a-4cc9-a49b-b8441e9aea82" providerId="ADAL" clId="{958537C4-A1EA-4DBE-A2F0-03E85A585C1C}" dt="2024-05-14T16:36:52.242" v="325" actId="255"/>
        <pc:sldMkLst>
          <pc:docMk/>
          <pc:sldMk cId="2836521966" sldId="851"/>
        </pc:sldMkLst>
        <pc:spChg chg="mod">
          <ac:chgData name="Simmons, Andre" userId="4a8f9fe1-5e6a-4cc9-a49b-b8441e9aea82" providerId="ADAL" clId="{958537C4-A1EA-4DBE-A2F0-03E85A585C1C}" dt="2024-05-13T18:48:51.991" v="275" actId="26606"/>
          <ac:spMkLst>
            <pc:docMk/>
            <pc:sldMk cId="2836521966" sldId="851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4T16:36:52.242" v="325" actId="255"/>
          <ac:spMkLst>
            <pc:docMk/>
            <pc:sldMk cId="2836521966" sldId="851"/>
            <ac:spMk id="3" creationId="{925A4EB6-89D5-9B6D-029C-589307D16946}"/>
          </ac:spMkLst>
        </pc:spChg>
        <pc:spChg chg="mod">
          <ac:chgData name="Simmons, Andre" userId="4a8f9fe1-5e6a-4cc9-a49b-b8441e9aea82" providerId="ADAL" clId="{958537C4-A1EA-4DBE-A2F0-03E85A585C1C}" dt="2024-05-13T18:49:01.746" v="277" actId="207"/>
          <ac:spMkLst>
            <pc:docMk/>
            <pc:sldMk cId="2836521966" sldId="851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3T18:48:51.991" v="275" actId="26606"/>
          <ac:spMkLst>
            <pc:docMk/>
            <pc:sldMk cId="2836521966" sldId="851"/>
            <ac:spMk id="10" creationId="{7301F447-EEF7-48F5-AF73-7566EE7F64AD}"/>
          </ac:spMkLst>
        </pc:spChg>
        <pc:spChg chg="add">
          <ac:chgData name="Simmons, Andre" userId="4a8f9fe1-5e6a-4cc9-a49b-b8441e9aea82" providerId="ADAL" clId="{958537C4-A1EA-4DBE-A2F0-03E85A585C1C}" dt="2024-05-13T18:48:51.991" v="275" actId="26606"/>
          <ac:spMkLst>
            <pc:docMk/>
            <pc:sldMk cId="2836521966" sldId="851"/>
            <ac:spMk id="12" creationId="{F7117410-A2A4-4085-9ADC-46744551DBDE}"/>
          </ac:spMkLst>
        </pc:spChg>
        <pc:spChg chg="add">
          <ac:chgData name="Simmons, Andre" userId="4a8f9fe1-5e6a-4cc9-a49b-b8441e9aea82" providerId="ADAL" clId="{958537C4-A1EA-4DBE-A2F0-03E85A585C1C}" dt="2024-05-13T18:48:51.991" v="275" actId="26606"/>
          <ac:spMkLst>
            <pc:docMk/>
            <pc:sldMk cId="2836521966" sldId="851"/>
            <ac:spMk id="14" creationId="{99F74EB5-E547-4FB4-95F5-BCC788F3C4A0}"/>
          </ac:spMkLst>
        </pc:spChg>
        <pc:spChg chg="del">
          <ac:chgData name="Simmons, Andre" userId="4a8f9fe1-5e6a-4cc9-a49b-b8441e9aea82" providerId="ADAL" clId="{958537C4-A1EA-4DBE-A2F0-03E85A585C1C}" dt="2024-05-13T13:59:02.834" v="157"/>
          <ac:spMkLst>
            <pc:docMk/>
            <pc:sldMk cId="2836521966" sldId="851"/>
            <ac:spMk id="18" creationId="{BACC6370-2D7E-4714-9D71-7542949D7D5D}"/>
          </ac:spMkLst>
        </pc:spChg>
        <pc:spChg chg="del">
          <ac:chgData name="Simmons, Andre" userId="4a8f9fe1-5e6a-4cc9-a49b-b8441e9aea82" providerId="ADAL" clId="{958537C4-A1EA-4DBE-A2F0-03E85A585C1C}" dt="2024-05-13T13:59:02.834" v="157"/>
          <ac:spMkLst>
            <pc:docMk/>
            <pc:sldMk cId="2836521966" sldId="851"/>
            <ac:spMk id="19" creationId="{B444D337-4D9F-40A8-BA84-C0BFA7A8AD66}"/>
          </ac:spMkLst>
        </pc:spChg>
        <pc:spChg chg="del">
          <ac:chgData name="Simmons, Andre" userId="4a8f9fe1-5e6a-4cc9-a49b-b8441e9aea82" providerId="ADAL" clId="{958537C4-A1EA-4DBE-A2F0-03E85A585C1C}" dt="2024-05-13T13:59:02.834" v="157"/>
          <ac:spMkLst>
            <pc:docMk/>
            <pc:sldMk cId="2836521966" sldId="851"/>
            <ac:spMk id="20" creationId="{70478D1D-B50E-41C8-8A55-36A53D449402}"/>
          </ac:spMkLst>
        </pc:spChg>
      </pc:sldChg>
      <pc:sldChg chg="addSp delSp modSp add del setBg delDesignElem">
        <pc:chgData name="Simmons, Andre" userId="4a8f9fe1-5e6a-4cc9-a49b-b8441e9aea82" providerId="ADAL" clId="{958537C4-A1EA-4DBE-A2F0-03E85A585C1C}" dt="2024-05-15T15:08:51.094" v="682"/>
        <pc:sldMkLst>
          <pc:docMk/>
          <pc:sldMk cId="3700960989" sldId="852"/>
        </pc:sldMkLst>
        <pc:spChg chg="add mod">
          <ac:chgData name="Simmons, Andre" userId="4a8f9fe1-5e6a-4cc9-a49b-b8441e9aea82" providerId="ADAL" clId="{958537C4-A1EA-4DBE-A2F0-03E85A585C1C}" dt="2024-05-15T15:08:43.231" v="680" actId="478"/>
          <ac:spMkLst>
            <pc:docMk/>
            <pc:sldMk cId="3700960989" sldId="852"/>
            <ac:spMk id="2" creationId="{87BF1379-C400-E49D-CA70-5F8627EA5C3F}"/>
          </ac:spMkLst>
        </pc:spChg>
        <pc:spChg chg="add del">
          <ac:chgData name="Simmons, Andre" userId="4a8f9fe1-5e6a-4cc9-a49b-b8441e9aea82" providerId="ADAL" clId="{958537C4-A1EA-4DBE-A2F0-03E85A585C1C}" dt="2024-05-15T15:08:51.094" v="682"/>
          <ac:spMkLst>
            <pc:docMk/>
            <pc:sldMk cId="3700960989" sldId="852"/>
            <ac:spMk id="8196" creationId="{6CCA5F87-1D1E-45CB-8D83-FC7EEFAD9935}"/>
          </ac:spMkLst>
        </pc:spChg>
        <pc:spChg chg="add del">
          <ac:chgData name="Simmons, Andre" userId="4a8f9fe1-5e6a-4cc9-a49b-b8441e9aea82" providerId="ADAL" clId="{958537C4-A1EA-4DBE-A2F0-03E85A585C1C}" dt="2024-05-15T15:08:51.094" v="682"/>
          <ac:spMkLst>
            <pc:docMk/>
            <pc:sldMk cId="3700960989" sldId="852"/>
            <ac:spMk id="8197" creationId="{7CCFC2C6-6238-4A2F-93DE-2ADF74AF635E}"/>
          </ac:spMkLst>
        </pc:spChg>
        <pc:spChg chg="add del">
          <ac:chgData name="Simmons, Andre" userId="4a8f9fe1-5e6a-4cc9-a49b-b8441e9aea82" providerId="ADAL" clId="{958537C4-A1EA-4DBE-A2F0-03E85A585C1C}" dt="2024-05-15T15:08:51.094" v="682"/>
          <ac:spMkLst>
            <pc:docMk/>
            <pc:sldMk cId="3700960989" sldId="852"/>
            <ac:spMk id="8198" creationId="{AF2F604E-43BE-4DC3-B983-E071523364F8}"/>
          </ac:spMkLst>
        </pc:spChg>
        <pc:spChg chg="add del">
          <ac:chgData name="Simmons, Andre" userId="4a8f9fe1-5e6a-4cc9-a49b-b8441e9aea82" providerId="ADAL" clId="{958537C4-A1EA-4DBE-A2F0-03E85A585C1C}" dt="2024-05-15T15:08:51.094" v="682"/>
          <ac:spMkLst>
            <pc:docMk/>
            <pc:sldMk cId="3700960989" sldId="852"/>
            <ac:spMk id="8200" creationId="{08C9B587-E65E-4B52-B37C-ABEBB6E87928}"/>
          </ac:spMkLst>
        </pc:spChg>
        <pc:picChg chg="add del">
          <ac:chgData name="Simmons, Andre" userId="4a8f9fe1-5e6a-4cc9-a49b-b8441e9aea82" providerId="ADAL" clId="{958537C4-A1EA-4DBE-A2F0-03E85A585C1C}" dt="2024-05-15T15:08:50.211" v="681" actId="478"/>
          <ac:picMkLst>
            <pc:docMk/>
            <pc:sldMk cId="3700960989" sldId="852"/>
            <ac:picMk id="8194" creationId="{5AA99FD0-239D-79F6-2196-4DD8A089BBEC}"/>
          </ac:picMkLst>
        </pc:picChg>
      </pc:sldChg>
      <pc:sldChg chg="addSp delSp modSp add del setBg delDesignElem">
        <pc:chgData name="Simmons, Andre" userId="4a8f9fe1-5e6a-4cc9-a49b-b8441e9aea82" providerId="ADAL" clId="{958537C4-A1EA-4DBE-A2F0-03E85A585C1C}" dt="2024-05-15T15:09:17.439" v="689" actId="2696"/>
        <pc:sldMkLst>
          <pc:docMk/>
          <pc:sldMk cId="4099033769" sldId="852"/>
        </pc:sldMkLst>
        <pc:spChg chg="add mod">
          <ac:chgData name="Simmons, Andre" userId="4a8f9fe1-5e6a-4cc9-a49b-b8441e9aea82" providerId="ADAL" clId="{958537C4-A1EA-4DBE-A2F0-03E85A585C1C}" dt="2024-05-15T15:09:05.825" v="685" actId="478"/>
          <ac:spMkLst>
            <pc:docMk/>
            <pc:sldMk cId="4099033769" sldId="852"/>
            <ac:spMk id="2" creationId="{FE96F026-1F9B-82C9-7B67-5D177D869D3F}"/>
          </ac:spMkLst>
        </pc:spChg>
        <pc:spChg chg="del">
          <ac:chgData name="Simmons, Andre" userId="4a8f9fe1-5e6a-4cc9-a49b-b8441e9aea82" providerId="ADAL" clId="{958537C4-A1EA-4DBE-A2F0-03E85A585C1C}" dt="2024-05-15T15:09:02.678" v="684"/>
          <ac:spMkLst>
            <pc:docMk/>
            <pc:sldMk cId="4099033769" sldId="852"/>
            <ac:spMk id="3076" creationId="{06DA9DF9-31F7-4056-B42E-878CC92417B8}"/>
          </ac:spMkLst>
        </pc:spChg>
        <pc:picChg chg="del">
          <ac:chgData name="Simmons, Andre" userId="4a8f9fe1-5e6a-4cc9-a49b-b8441e9aea82" providerId="ADAL" clId="{958537C4-A1EA-4DBE-A2F0-03E85A585C1C}" dt="2024-05-15T15:09:05.825" v="685" actId="478"/>
          <ac:picMkLst>
            <pc:docMk/>
            <pc:sldMk cId="4099033769" sldId="852"/>
            <ac:picMk id="3074" creationId="{3C6ACFF2-B6FE-EAA0-7FDC-18EC4EB80D7F}"/>
          </ac:picMkLst>
        </pc:picChg>
      </pc:sldChg>
      <pc:sldChg chg="addSp delSp modSp add mod setBg addAnim modAnim setClrOvrMap delDesignElem">
        <pc:chgData name="Simmons, Andre" userId="4a8f9fe1-5e6a-4cc9-a49b-b8441e9aea82" providerId="ADAL" clId="{958537C4-A1EA-4DBE-A2F0-03E85A585C1C}" dt="2024-05-15T15:10:39.749" v="720" actId="20577"/>
        <pc:sldMkLst>
          <pc:docMk/>
          <pc:sldMk cId="1700270605" sldId="853"/>
        </pc:sldMkLst>
        <pc:spChg chg="add del mod">
          <ac:chgData name="Simmons, Andre" userId="4a8f9fe1-5e6a-4cc9-a49b-b8441e9aea82" providerId="ADAL" clId="{958537C4-A1EA-4DBE-A2F0-03E85A585C1C}" dt="2024-05-15T15:09:29.848" v="690"/>
          <ac:spMkLst>
            <pc:docMk/>
            <pc:sldMk cId="1700270605" sldId="853"/>
            <ac:spMk id="2" creationId="{539D7159-942C-06BB-2353-3F63EA5333F6}"/>
          </ac:spMkLst>
        </pc:spChg>
        <pc:spChg chg="mod">
          <ac:chgData name="Simmons, Andre" userId="4a8f9fe1-5e6a-4cc9-a49b-b8441e9aea82" providerId="ADAL" clId="{958537C4-A1EA-4DBE-A2F0-03E85A585C1C}" dt="2024-05-15T15:10:39.749" v="720" actId="20577"/>
          <ac:spMkLst>
            <pc:docMk/>
            <pc:sldMk cId="1700270605" sldId="853"/>
            <ac:spMk id="4" creationId="{584873A6-5CB4-450A-9BE4-7A68D0EDB4BA}"/>
          </ac:spMkLst>
        </pc:spChg>
        <pc:spChg chg="mo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5" creationId="{D02988BD-DFA6-4851-A037-89FC1961AD19}"/>
          </ac:spMkLst>
        </pc:spChg>
        <pc:spChg chg="mo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6" creationId="{B466B4D4-E3BE-4C0A-8B9A-E90DDE9F4165}"/>
          </ac:spMkLst>
        </pc:spChg>
        <pc:spChg chg="add del">
          <ac:chgData name="Simmons, Andre" userId="4a8f9fe1-5e6a-4cc9-a49b-b8441e9aea82" providerId="ADAL" clId="{958537C4-A1EA-4DBE-A2F0-03E85A585C1C}" dt="2024-05-15T15:09:45.663" v="692" actId="26606"/>
          <ac:spMkLst>
            <pc:docMk/>
            <pc:sldMk cId="1700270605" sldId="853"/>
            <ac:spMk id="2055" creationId="{71B2258F-86CA-4D4D-8270-BC05FCDEBFB3}"/>
          </ac:spMkLst>
        </pc:spChg>
        <pc:spChg chg="ad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2057" creationId="{AB58EF07-17C2-48CF-ABB0-EEF1F17CB8F0}"/>
          </ac:spMkLst>
        </pc:spChg>
        <pc:spChg chg="ad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2058" creationId="{0671A8AE-40A1-4631-A6B8-581AFF065482}"/>
          </ac:spMkLst>
        </pc:spChg>
        <pc:spChg chg="ad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2059" creationId="{AF2F604E-43BE-4DC3-B983-E071523364F8}"/>
          </ac:spMkLst>
        </pc:spChg>
        <pc:spChg chg="add">
          <ac:chgData name="Simmons, Andre" userId="4a8f9fe1-5e6a-4cc9-a49b-b8441e9aea82" providerId="ADAL" clId="{958537C4-A1EA-4DBE-A2F0-03E85A585C1C}" dt="2024-05-15T15:09:45.676" v="693" actId="26606"/>
          <ac:spMkLst>
            <pc:docMk/>
            <pc:sldMk cId="1700270605" sldId="853"/>
            <ac:spMk id="2061" creationId="{08C9B587-E65E-4B52-B37C-ABEBB6E87928}"/>
          </ac:spMkLst>
        </pc:spChg>
        <pc:spChg chg="del">
          <ac:chgData name="Simmons, Andre" userId="4a8f9fe1-5e6a-4cc9-a49b-b8441e9aea82" providerId="ADAL" clId="{958537C4-A1EA-4DBE-A2F0-03E85A585C1C}" dt="2024-05-15T15:09:08.417" v="687"/>
          <ac:spMkLst>
            <pc:docMk/>
            <pc:sldMk cId="1700270605" sldId="853"/>
            <ac:spMk id="3076" creationId="{06DA9DF9-31F7-4056-B42E-878CC92417B8}"/>
          </ac:spMkLst>
        </pc:spChg>
        <pc:picChg chg="add mod ord">
          <ac:chgData name="Simmons, Andre" userId="4a8f9fe1-5e6a-4cc9-a49b-b8441e9aea82" providerId="ADAL" clId="{958537C4-A1EA-4DBE-A2F0-03E85A585C1C}" dt="2024-05-15T15:09:45.676" v="693" actId="26606"/>
          <ac:picMkLst>
            <pc:docMk/>
            <pc:sldMk cId="1700270605" sldId="853"/>
            <ac:picMk id="2050" creationId="{8C56ACCE-A4EF-4E93-D017-876A3FBC19C3}"/>
          </ac:picMkLst>
        </pc:picChg>
        <pc:picChg chg="del">
          <ac:chgData name="Simmons, Andre" userId="4a8f9fe1-5e6a-4cc9-a49b-b8441e9aea82" providerId="ADAL" clId="{958537C4-A1EA-4DBE-A2F0-03E85A585C1C}" dt="2024-05-15T15:09:10.555" v="688" actId="478"/>
          <ac:picMkLst>
            <pc:docMk/>
            <pc:sldMk cId="1700270605" sldId="853"/>
            <ac:picMk id="3074" creationId="{3C6ACFF2-B6FE-EAA0-7FDC-18EC4EB80D7F}"/>
          </ac:picMkLst>
        </pc:picChg>
      </pc:sldChg>
      <pc:sldChg chg="addSp delSp modSp add mod setBg delDesignElem">
        <pc:chgData name="Simmons, Andre" userId="4a8f9fe1-5e6a-4cc9-a49b-b8441e9aea82" providerId="ADAL" clId="{958537C4-A1EA-4DBE-A2F0-03E85A585C1C}" dt="2024-05-17T13:57:45.510" v="783" actId="27636"/>
        <pc:sldMkLst>
          <pc:docMk/>
          <pc:sldMk cId="2654997365" sldId="854"/>
        </pc:sldMkLst>
        <pc:spChg chg="mod">
          <ac:chgData name="Simmons, Andre" userId="4a8f9fe1-5e6a-4cc9-a49b-b8441e9aea82" providerId="ADAL" clId="{958537C4-A1EA-4DBE-A2F0-03E85A585C1C}" dt="2024-05-17T13:48:21.868" v="779" actId="26606"/>
          <ac:spMkLst>
            <pc:docMk/>
            <pc:sldMk cId="2654997365" sldId="854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7T13:57:45.510" v="783" actId="27636"/>
          <ac:spMkLst>
            <pc:docMk/>
            <pc:sldMk cId="2654997365" sldId="854"/>
            <ac:spMk id="3" creationId="{925A4EB6-89D5-9B6D-029C-589307D16946}"/>
          </ac:spMkLst>
        </pc:spChg>
        <pc:spChg chg="del mod">
          <ac:chgData name="Simmons, Andre" userId="4a8f9fe1-5e6a-4cc9-a49b-b8441e9aea82" providerId="ADAL" clId="{958537C4-A1EA-4DBE-A2F0-03E85A585C1C}" dt="2024-05-17T13:33:59.955" v="760" actId="478"/>
          <ac:spMkLst>
            <pc:docMk/>
            <pc:sldMk cId="2654997365" sldId="854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7T13:48:21.868" v="779" actId="26606"/>
          <ac:spMkLst>
            <pc:docMk/>
            <pc:sldMk cId="2654997365" sldId="854"/>
            <ac:spMk id="9" creationId="{F13C74B1-5B17-4795-BED0-7140497B445A}"/>
          </ac:spMkLst>
        </pc:spChg>
        <pc:spChg chg="del">
          <ac:chgData name="Simmons, Andre" userId="4a8f9fe1-5e6a-4cc9-a49b-b8441e9aea82" providerId="ADAL" clId="{958537C4-A1EA-4DBE-A2F0-03E85A585C1C}" dt="2024-05-17T13:33:48.381" v="745"/>
          <ac:spMkLst>
            <pc:docMk/>
            <pc:sldMk cId="2654997365" sldId="854"/>
            <ac:spMk id="10" creationId="{DAF1966E-FD40-4A4A-B61B-C4DF7FA05F06}"/>
          </ac:spMkLst>
        </pc:spChg>
        <pc:spChg chg="add">
          <ac:chgData name="Simmons, Andre" userId="4a8f9fe1-5e6a-4cc9-a49b-b8441e9aea82" providerId="ADAL" clId="{958537C4-A1EA-4DBE-A2F0-03E85A585C1C}" dt="2024-05-17T13:48:21.868" v="779" actId="26606"/>
          <ac:spMkLst>
            <pc:docMk/>
            <pc:sldMk cId="2654997365" sldId="854"/>
            <ac:spMk id="11" creationId="{D4974D33-8DC5-464E-8C6D-BE58F0669C17}"/>
          </ac:spMkLst>
        </pc:spChg>
        <pc:spChg chg="del">
          <ac:chgData name="Simmons, Andre" userId="4a8f9fe1-5e6a-4cc9-a49b-b8441e9aea82" providerId="ADAL" clId="{958537C4-A1EA-4DBE-A2F0-03E85A585C1C}" dt="2024-05-17T13:33:48.381" v="745"/>
          <ac:spMkLst>
            <pc:docMk/>
            <pc:sldMk cId="2654997365" sldId="854"/>
            <ac:spMk id="12" creationId="{047BFA19-D45E-416B-A404-7AF2F3F27017}"/>
          </ac:spMkLst>
        </pc:spChg>
        <pc:spChg chg="del">
          <ac:chgData name="Simmons, Andre" userId="4a8f9fe1-5e6a-4cc9-a49b-b8441e9aea82" providerId="ADAL" clId="{958537C4-A1EA-4DBE-A2F0-03E85A585C1C}" dt="2024-05-17T13:33:48.381" v="745"/>
          <ac:spMkLst>
            <pc:docMk/>
            <pc:sldMk cId="2654997365" sldId="854"/>
            <ac:spMk id="14" creationId="{8E0105E7-23DB-4CF2-8258-FF47C7620F6E}"/>
          </ac:spMkLst>
        </pc:spChg>
        <pc:spChg chg="del">
          <ac:chgData name="Simmons, Andre" userId="4a8f9fe1-5e6a-4cc9-a49b-b8441e9aea82" providerId="ADAL" clId="{958537C4-A1EA-4DBE-A2F0-03E85A585C1C}" dt="2024-05-17T13:33:48.381" v="745"/>
          <ac:spMkLst>
            <pc:docMk/>
            <pc:sldMk cId="2654997365" sldId="854"/>
            <ac:spMk id="15" creationId="{074B4F7D-14B2-478B-8BF5-01E4E0C5D263}"/>
          </ac:spMkLst>
        </pc:spChg>
        <pc:picChg chg="add">
          <ac:chgData name="Simmons, Andre" userId="4a8f9fe1-5e6a-4cc9-a49b-b8441e9aea82" providerId="ADAL" clId="{958537C4-A1EA-4DBE-A2F0-03E85A585C1C}" dt="2024-05-17T13:48:21.868" v="779" actId="26606"/>
          <ac:picMkLst>
            <pc:docMk/>
            <pc:sldMk cId="2654997365" sldId="854"/>
            <ac:picMk id="5" creationId="{E7BC4208-AA1D-80D2-5A4A-EFAC6EBF2B8A}"/>
          </ac:picMkLst>
        </pc:picChg>
      </pc:sldChg>
      <pc:sldChg chg="modSp add del mod">
        <pc:chgData name="Simmons, Andre" userId="4a8f9fe1-5e6a-4cc9-a49b-b8441e9aea82" providerId="ADAL" clId="{958537C4-A1EA-4DBE-A2F0-03E85A585C1C}" dt="2024-05-17T13:33:39.399" v="743"/>
        <pc:sldMkLst>
          <pc:docMk/>
          <pc:sldMk cId="4045484963" sldId="854"/>
        </pc:sldMkLst>
        <pc:spChg chg="mod">
          <ac:chgData name="Simmons, Andre" userId="4a8f9fe1-5e6a-4cc9-a49b-b8441e9aea82" providerId="ADAL" clId="{958537C4-A1EA-4DBE-A2F0-03E85A585C1C}" dt="2024-05-17T13:33:38.697" v="742" actId="14100"/>
          <ac:spMkLst>
            <pc:docMk/>
            <pc:sldMk cId="4045484963" sldId="854"/>
            <ac:spMk id="4" creationId="{64E5B9E6-D552-48C5-824D-E60A4F821B04}"/>
          </ac:spMkLst>
        </pc:spChg>
      </pc:sldChg>
      <pc:sldChg chg="modSp add del mod">
        <pc:chgData name="Simmons, Andre" userId="4a8f9fe1-5e6a-4cc9-a49b-b8441e9aea82" providerId="ADAL" clId="{958537C4-A1EA-4DBE-A2F0-03E85A585C1C}" dt="2024-05-17T14:12:43.590" v="1419" actId="2696"/>
        <pc:sldMkLst>
          <pc:docMk/>
          <pc:sldMk cId="3626581430" sldId="855"/>
        </pc:sldMkLst>
        <pc:spChg chg="mod">
          <ac:chgData name="Simmons, Andre" userId="4a8f9fe1-5e6a-4cc9-a49b-b8441e9aea82" providerId="ADAL" clId="{958537C4-A1EA-4DBE-A2F0-03E85A585C1C}" dt="2024-05-17T14:05:02.638" v="847" actId="20577"/>
          <ac:spMkLst>
            <pc:docMk/>
            <pc:sldMk cId="3626581430" sldId="855"/>
            <ac:spMk id="2" creationId="{5BCBB48C-276F-8158-01C0-4690D711748C}"/>
          </ac:spMkLst>
        </pc:spChg>
        <pc:spChg chg="mod">
          <ac:chgData name="Simmons, Andre" userId="4a8f9fe1-5e6a-4cc9-a49b-b8441e9aea82" providerId="ADAL" clId="{958537C4-A1EA-4DBE-A2F0-03E85A585C1C}" dt="2024-05-17T14:04:53.934" v="830" actId="20577"/>
          <ac:spMkLst>
            <pc:docMk/>
            <pc:sldMk cId="3626581430" sldId="855"/>
            <ac:spMk id="4" creationId="{0D79F3B7-3048-D65F-936C-5651C2192D86}"/>
          </ac:spMkLst>
        </pc:spChg>
        <pc:graphicFrameChg chg="mod">
          <ac:chgData name="Simmons, Andre" userId="4a8f9fe1-5e6a-4cc9-a49b-b8441e9aea82" providerId="ADAL" clId="{958537C4-A1EA-4DBE-A2F0-03E85A585C1C}" dt="2024-05-17T14:07:06.401" v="1025" actId="20577"/>
          <ac:graphicFrameMkLst>
            <pc:docMk/>
            <pc:sldMk cId="3626581430" sldId="855"/>
            <ac:graphicFrameMk id="10" creationId="{688844D8-AF74-3C3E-DE20-E372FA3AA583}"/>
          </ac:graphicFrameMkLst>
        </pc:graphicFrameChg>
      </pc:sldChg>
      <pc:sldChg chg="addSp delSp modSp add mod setBg delDesignElem">
        <pc:chgData name="Simmons, Andre" userId="4a8f9fe1-5e6a-4cc9-a49b-b8441e9aea82" providerId="ADAL" clId="{958537C4-A1EA-4DBE-A2F0-03E85A585C1C}" dt="2024-05-17T14:12:37.753" v="1418" actId="26606"/>
        <pc:sldMkLst>
          <pc:docMk/>
          <pc:sldMk cId="2726414753" sldId="856"/>
        </pc:sldMkLst>
        <pc:spChg chg="mod">
          <ac:chgData name="Simmons, Andre" userId="4a8f9fe1-5e6a-4cc9-a49b-b8441e9aea82" providerId="ADAL" clId="{958537C4-A1EA-4DBE-A2F0-03E85A585C1C}" dt="2024-05-17T14:12:37.753" v="1418" actId="26606"/>
          <ac:spMkLst>
            <pc:docMk/>
            <pc:sldMk cId="2726414753" sldId="856"/>
            <ac:spMk id="2" creationId="{9C044877-1C69-5492-6C72-628448682A17}"/>
          </ac:spMkLst>
        </pc:spChg>
        <pc:spChg chg="mod">
          <ac:chgData name="Simmons, Andre" userId="4a8f9fe1-5e6a-4cc9-a49b-b8441e9aea82" providerId="ADAL" clId="{958537C4-A1EA-4DBE-A2F0-03E85A585C1C}" dt="2024-05-17T14:12:37.753" v="1418" actId="26606"/>
          <ac:spMkLst>
            <pc:docMk/>
            <pc:sldMk cId="2726414753" sldId="856"/>
            <ac:spMk id="3" creationId="{925A4EB6-89D5-9B6D-029C-589307D16946}"/>
          </ac:spMkLst>
        </pc:spChg>
        <pc:spChg chg="del">
          <ac:chgData name="Simmons, Andre" userId="4a8f9fe1-5e6a-4cc9-a49b-b8441e9aea82" providerId="ADAL" clId="{958537C4-A1EA-4DBE-A2F0-03E85A585C1C}" dt="2024-05-17T14:11:52.439" v="1361" actId="478"/>
          <ac:spMkLst>
            <pc:docMk/>
            <pc:sldMk cId="2726414753" sldId="856"/>
            <ac:spMk id="4" creationId="{B4A9E8C2-E230-6A9F-F83F-62869FA9EE58}"/>
          </ac:spMkLst>
        </pc:spChg>
        <pc:spChg chg="add">
          <ac:chgData name="Simmons, Andre" userId="4a8f9fe1-5e6a-4cc9-a49b-b8441e9aea82" providerId="ADAL" clId="{958537C4-A1EA-4DBE-A2F0-03E85A585C1C}" dt="2024-05-17T14:12:37.753" v="1418" actId="26606"/>
          <ac:spMkLst>
            <pc:docMk/>
            <pc:sldMk cId="2726414753" sldId="856"/>
            <ac:spMk id="5" creationId="{5D6C15A0-C087-4593-8414-2B4EC1CDC3DE}"/>
          </ac:spMkLst>
        </pc:spChg>
        <pc:spChg chg="add">
          <ac:chgData name="Simmons, Andre" userId="4a8f9fe1-5e6a-4cc9-a49b-b8441e9aea82" providerId="ADAL" clId="{958537C4-A1EA-4DBE-A2F0-03E85A585C1C}" dt="2024-05-17T14:12:37.753" v="1418" actId="26606"/>
          <ac:spMkLst>
            <pc:docMk/>
            <pc:sldMk cId="2726414753" sldId="856"/>
            <ac:spMk id="8" creationId="{777A147A-9ED8-46B4-8660-1B3C2AA880B5}"/>
          </ac:spMkLst>
        </pc:spChg>
        <pc:spChg chg="del">
          <ac:chgData name="Simmons, Andre" userId="4a8f9fe1-5e6a-4cc9-a49b-b8441e9aea82" providerId="ADAL" clId="{958537C4-A1EA-4DBE-A2F0-03E85A585C1C}" dt="2024-05-17T14:07:33.071" v="1027"/>
          <ac:spMkLst>
            <pc:docMk/>
            <pc:sldMk cId="2726414753" sldId="856"/>
            <ac:spMk id="10" creationId="{DAF1966E-FD40-4A4A-B61B-C4DF7FA05F06}"/>
          </ac:spMkLst>
        </pc:spChg>
        <pc:spChg chg="del">
          <ac:chgData name="Simmons, Andre" userId="4a8f9fe1-5e6a-4cc9-a49b-b8441e9aea82" providerId="ADAL" clId="{958537C4-A1EA-4DBE-A2F0-03E85A585C1C}" dt="2024-05-17T14:07:33.071" v="1027"/>
          <ac:spMkLst>
            <pc:docMk/>
            <pc:sldMk cId="2726414753" sldId="856"/>
            <ac:spMk id="12" creationId="{047BFA19-D45E-416B-A404-7AF2F3F27017}"/>
          </ac:spMkLst>
        </pc:spChg>
        <pc:spChg chg="del">
          <ac:chgData name="Simmons, Andre" userId="4a8f9fe1-5e6a-4cc9-a49b-b8441e9aea82" providerId="ADAL" clId="{958537C4-A1EA-4DBE-A2F0-03E85A585C1C}" dt="2024-05-17T14:07:33.071" v="1027"/>
          <ac:spMkLst>
            <pc:docMk/>
            <pc:sldMk cId="2726414753" sldId="856"/>
            <ac:spMk id="14" creationId="{8E0105E7-23DB-4CF2-8258-FF47C7620F6E}"/>
          </ac:spMkLst>
        </pc:spChg>
        <pc:spChg chg="del">
          <ac:chgData name="Simmons, Andre" userId="4a8f9fe1-5e6a-4cc9-a49b-b8441e9aea82" providerId="ADAL" clId="{958537C4-A1EA-4DBE-A2F0-03E85A585C1C}" dt="2024-05-17T14:07:33.071" v="1027"/>
          <ac:spMkLst>
            <pc:docMk/>
            <pc:sldMk cId="2726414753" sldId="856"/>
            <ac:spMk id="15" creationId="{074B4F7D-14B2-478B-8BF5-01E4E0C5D263}"/>
          </ac:spMkLst>
        </pc:spChg>
      </pc:sldChg>
      <pc:sldMasterChg chg="delSldLayout">
        <pc:chgData name="Simmons, Andre" userId="4a8f9fe1-5e6a-4cc9-a49b-b8441e9aea82" providerId="ADAL" clId="{958537C4-A1EA-4DBE-A2F0-03E85A585C1C}" dt="2024-05-13T13:34:41.869" v="108" actId="2696"/>
        <pc:sldMasterMkLst>
          <pc:docMk/>
          <pc:sldMasterMk cId="1907551056" sldId="2147483648"/>
        </pc:sldMasterMkLst>
        <pc:sldLayoutChg chg="del">
          <pc:chgData name="Simmons, Andre" userId="4a8f9fe1-5e6a-4cc9-a49b-b8441e9aea82" providerId="ADAL" clId="{958537C4-A1EA-4DBE-A2F0-03E85A585C1C}" dt="2024-05-13T13:34:41.869" v="108" actId="2696"/>
          <pc:sldLayoutMkLst>
            <pc:docMk/>
            <pc:sldMasterMk cId="1907551056" sldId="2147483648"/>
            <pc:sldLayoutMk cId="1209309920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97E2B-95CB-4513-973C-35EE7620C4C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F76E6C-9AE3-45AD-B37C-5078DE4C0C25}">
      <dgm:prSet custT="1"/>
      <dgm:spPr/>
      <dgm:t>
        <a:bodyPr/>
        <a:lstStyle/>
        <a:p>
          <a:r>
            <a:rPr lang="en-US" sz="1050" b="1" dirty="0" err="1"/>
            <a:t>Numerics</a:t>
          </a:r>
          <a:endParaRPr lang="en-US" sz="1050" b="1" dirty="0"/>
        </a:p>
      </dgm:t>
    </dgm:pt>
    <dgm:pt modelId="{C4FE72A6-EB71-4F0B-87A2-B5B0CE4267AE}" type="parTrans" cxnId="{0E92571A-46D1-4F0C-8BD0-AD3566AE47AD}">
      <dgm:prSet/>
      <dgm:spPr/>
      <dgm:t>
        <a:bodyPr/>
        <a:lstStyle/>
        <a:p>
          <a:endParaRPr lang="en-US"/>
        </a:p>
      </dgm:t>
    </dgm:pt>
    <dgm:pt modelId="{FDB1B28C-D091-472B-BD9B-45382F8FCEDA}" type="sibTrans" cxnId="{0E92571A-46D1-4F0C-8BD0-AD3566AE47AD}">
      <dgm:prSet/>
      <dgm:spPr/>
      <dgm:t>
        <a:bodyPr/>
        <a:lstStyle/>
        <a:p>
          <a:endParaRPr lang="en-US"/>
        </a:p>
      </dgm:t>
    </dgm:pt>
    <dgm:pt modelId="{0FABAF6F-F956-42C1-82B5-4CA5CD127DDD}">
      <dgm:prSet custT="1"/>
      <dgm:spPr/>
      <dgm:t>
        <a:bodyPr/>
        <a:lstStyle/>
        <a:p>
          <a:r>
            <a:rPr lang="en-US" sz="1050" b="1" dirty="0"/>
            <a:t>int</a:t>
          </a:r>
        </a:p>
      </dgm:t>
    </dgm:pt>
    <dgm:pt modelId="{87895413-2E31-4FBD-9414-BD98D9B80D26}" type="parTrans" cxnId="{5C186E99-A4B0-4B82-95AA-472CDB5DC01E}">
      <dgm:prSet/>
      <dgm:spPr/>
      <dgm:t>
        <a:bodyPr/>
        <a:lstStyle/>
        <a:p>
          <a:endParaRPr lang="en-US"/>
        </a:p>
      </dgm:t>
    </dgm:pt>
    <dgm:pt modelId="{4160373B-531B-46E4-98CC-057204D254F3}" type="sibTrans" cxnId="{5C186E99-A4B0-4B82-95AA-472CDB5DC01E}">
      <dgm:prSet/>
      <dgm:spPr/>
      <dgm:t>
        <a:bodyPr/>
        <a:lstStyle/>
        <a:p>
          <a:endParaRPr lang="en-US"/>
        </a:p>
      </dgm:t>
    </dgm:pt>
    <dgm:pt modelId="{EBC71AA2-4E96-4E41-8C54-B33B87C735D6}">
      <dgm:prSet custT="1"/>
      <dgm:spPr/>
      <dgm:t>
        <a:bodyPr/>
        <a:lstStyle/>
        <a:p>
          <a:r>
            <a:rPr lang="en-US" sz="1050" b="1" dirty="0"/>
            <a:t>float</a:t>
          </a:r>
        </a:p>
      </dgm:t>
    </dgm:pt>
    <dgm:pt modelId="{9AECB075-FE51-4DB9-9EE6-84F02747B9BF}" type="parTrans" cxnId="{916B824F-C9B5-4D54-840F-5FB45124982A}">
      <dgm:prSet/>
      <dgm:spPr/>
      <dgm:t>
        <a:bodyPr/>
        <a:lstStyle/>
        <a:p>
          <a:endParaRPr lang="en-US"/>
        </a:p>
      </dgm:t>
    </dgm:pt>
    <dgm:pt modelId="{5C7BBC59-42B7-4B83-9837-7594A14FB420}" type="sibTrans" cxnId="{916B824F-C9B5-4D54-840F-5FB45124982A}">
      <dgm:prSet/>
      <dgm:spPr/>
      <dgm:t>
        <a:bodyPr/>
        <a:lstStyle/>
        <a:p>
          <a:endParaRPr lang="en-US"/>
        </a:p>
      </dgm:t>
    </dgm:pt>
    <dgm:pt modelId="{F7CDABA3-2170-4121-846C-901C82742C88}">
      <dgm:prSet custT="1"/>
      <dgm:spPr/>
      <dgm:t>
        <a:bodyPr/>
        <a:lstStyle/>
        <a:p>
          <a:r>
            <a:rPr lang="en-US" sz="1050" b="1" dirty="0"/>
            <a:t>complex</a:t>
          </a:r>
        </a:p>
      </dgm:t>
    </dgm:pt>
    <dgm:pt modelId="{852FEE2A-CEF4-4E18-B610-8C75F4EDC47D}" type="parTrans" cxnId="{32AAC631-41FC-4775-AD49-B9CD0C021AF6}">
      <dgm:prSet/>
      <dgm:spPr/>
      <dgm:t>
        <a:bodyPr/>
        <a:lstStyle/>
        <a:p>
          <a:endParaRPr lang="en-US"/>
        </a:p>
      </dgm:t>
    </dgm:pt>
    <dgm:pt modelId="{5AF2835C-9961-493F-89E6-79F02D30EB32}" type="sibTrans" cxnId="{32AAC631-41FC-4775-AD49-B9CD0C021AF6}">
      <dgm:prSet/>
      <dgm:spPr/>
      <dgm:t>
        <a:bodyPr/>
        <a:lstStyle/>
        <a:p>
          <a:endParaRPr lang="en-US"/>
        </a:p>
      </dgm:t>
    </dgm:pt>
    <dgm:pt modelId="{B87515F8-D28F-4341-A7FA-4BEC7BE1CDB3}">
      <dgm:prSet/>
      <dgm:spPr/>
      <dgm:t>
        <a:bodyPr/>
        <a:lstStyle/>
        <a:p>
          <a:r>
            <a:rPr lang="en-US" b="1" dirty="0"/>
            <a:t>Booleans</a:t>
          </a:r>
        </a:p>
      </dgm:t>
    </dgm:pt>
    <dgm:pt modelId="{511AC58B-68A3-495B-987F-BAFC93664188}" type="parTrans" cxnId="{D86FBD98-9F7C-43C7-8680-AC304D130D5F}">
      <dgm:prSet/>
      <dgm:spPr/>
      <dgm:t>
        <a:bodyPr/>
        <a:lstStyle/>
        <a:p>
          <a:endParaRPr lang="en-US"/>
        </a:p>
      </dgm:t>
    </dgm:pt>
    <dgm:pt modelId="{78EE5D5C-6609-4B62-9322-4698E11B9A1A}" type="sibTrans" cxnId="{D86FBD98-9F7C-43C7-8680-AC304D130D5F}">
      <dgm:prSet/>
      <dgm:spPr/>
      <dgm:t>
        <a:bodyPr/>
        <a:lstStyle/>
        <a:p>
          <a:endParaRPr lang="en-US"/>
        </a:p>
      </dgm:t>
    </dgm:pt>
    <dgm:pt modelId="{87FA694B-F25E-496D-9C85-3E356587DC70}">
      <dgm:prSet/>
      <dgm:spPr/>
      <dgm:t>
        <a:bodyPr/>
        <a:lstStyle/>
        <a:p>
          <a:r>
            <a:rPr lang="en-US" b="1" dirty="0"/>
            <a:t>Errors and Exceptions</a:t>
          </a:r>
        </a:p>
      </dgm:t>
    </dgm:pt>
    <dgm:pt modelId="{0AF17542-5DA9-4352-A8A2-E1CEC6B516A0}" type="parTrans" cxnId="{C61DA657-B3D7-437B-8D2F-0D9CA222B65C}">
      <dgm:prSet/>
      <dgm:spPr/>
      <dgm:t>
        <a:bodyPr/>
        <a:lstStyle/>
        <a:p>
          <a:endParaRPr lang="en-US"/>
        </a:p>
      </dgm:t>
    </dgm:pt>
    <dgm:pt modelId="{6B4AE3BB-969C-4E70-B979-11486EC2DD65}" type="sibTrans" cxnId="{C61DA657-B3D7-437B-8D2F-0D9CA222B65C}">
      <dgm:prSet/>
      <dgm:spPr/>
      <dgm:t>
        <a:bodyPr/>
        <a:lstStyle/>
        <a:p>
          <a:endParaRPr lang="en-US"/>
        </a:p>
      </dgm:t>
    </dgm:pt>
    <dgm:pt modelId="{37FED8D9-5BDC-467E-BBF8-0D3A4E67CBCC}">
      <dgm:prSet custT="1"/>
      <dgm:spPr/>
      <dgm:t>
        <a:bodyPr/>
        <a:lstStyle/>
        <a:p>
          <a:r>
            <a:rPr lang="en-US" sz="1050" b="1" dirty="0"/>
            <a:t>Specials</a:t>
          </a:r>
        </a:p>
      </dgm:t>
    </dgm:pt>
    <dgm:pt modelId="{3498A54F-6880-4628-9120-CFADBD462CA6}" type="parTrans" cxnId="{F60BE7EE-7C57-4EBC-B8E6-BAA95968090A}">
      <dgm:prSet/>
      <dgm:spPr/>
      <dgm:t>
        <a:bodyPr/>
        <a:lstStyle/>
        <a:p>
          <a:endParaRPr lang="en-US"/>
        </a:p>
      </dgm:t>
    </dgm:pt>
    <dgm:pt modelId="{B3E39836-1BED-4DD1-91DA-2B0794D08478}" type="sibTrans" cxnId="{F60BE7EE-7C57-4EBC-B8E6-BAA95968090A}">
      <dgm:prSet/>
      <dgm:spPr/>
      <dgm:t>
        <a:bodyPr/>
        <a:lstStyle/>
        <a:p>
          <a:endParaRPr lang="en-US"/>
        </a:p>
      </dgm:t>
    </dgm:pt>
    <dgm:pt modelId="{7EA53F26-AC1E-4717-9AD7-D0D3E05C0FA7}">
      <dgm:prSet custT="1"/>
      <dgm:spPr/>
      <dgm:t>
        <a:bodyPr/>
        <a:lstStyle/>
        <a:p>
          <a:r>
            <a:rPr lang="en-US" sz="1050" b="1" dirty="0"/>
            <a:t>self</a:t>
          </a:r>
        </a:p>
      </dgm:t>
    </dgm:pt>
    <dgm:pt modelId="{B7F3CB77-C54F-456A-AE61-3F7B7A5FEF9E}" type="parTrans" cxnId="{EDA1172C-3B33-44E0-8122-F9B383A091AA}">
      <dgm:prSet/>
      <dgm:spPr/>
      <dgm:t>
        <a:bodyPr/>
        <a:lstStyle/>
        <a:p>
          <a:endParaRPr lang="en-US"/>
        </a:p>
      </dgm:t>
    </dgm:pt>
    <dgm:pt modelId="{6B609533-D787-4BEA-A992-F2319BAB118D}" type="sibTrans" cxnId="{EDA1172C-3B33-44E0-8122-F9B383A091AA}">
      <dgm:prSet/>
      <dgm:spPr/>
      <dgm:t>
        <a:bodyPr/>
        <a:lstStyle/>
        <a:p>
          <a:endParaRPr lang="en-US"/>
        </a:p>
      </dgm:t>
    </dgm:pt>
    <dgm:pt modelId="{E89F93A9-4B60-4A29-B50D-F70D55D4CDBC}">
      <dgm:prSet custT="1"/>
      <dgm:spPr/>
      <dgm:t>
        <a:bodyPr/>
        <a:lstStyle/>
        <a:p>
          <a:r>
            <a:rPr lang="en-US" sz="1050" b="1" dirty="0"/>
            <a:t>super</a:t>
          </a:r>
        </a:p>
      </dgm:t>
    </dgm:pt>
    <dgm:pt modelId="{5389DB40-30D0-4D53-B3B0-21D2AF7595CB}" type="parTrans" cxnId="{47A1FFC3-FE18-4AF4-882A-0EE129447411}">
      <dgm:prSet/>
      <dgm:spPr/>
      <dgm:t>
        <a:bodyPr/>
        <a:lstStyle/>
        <a:p>
          <a:endParaRPr lang="en-US"/>
        </a:p>
      </dgm:t>
    </dgm:pt>
    <dgm:pt modelId="{4B2C14CD-F3CB-4ADC-98A2-4B86196E375B}" type="sibTrans" cxnId="{47A1FFC3-FE18-4AF4-882A-0EE129447411}">
      <dgm:prSet/>
      <dgm:spPr/>
      <dgm:t>
        <a:bodyPr/>
        <a:lstStyle/>
        <a:p>
          <a:endParaRPr lang="en-US"/>
        </a:p>
      </dgm:t>
    </dgm:pt>
    <dgm:pt modelId="{F75C5745-54D5-4AA7-86B3-BC4DCD2DF4F8}">
      <dgm:prSet custT="1"/>
      <dgm:spPr/>
      <dgm:t>
        <a:bodyPr/>
        <a:lstStyle/>
        <a:p>
          <a:r>
            <a:rPr lang="en-US" sz="1050" b="1" dirty="0"/>
            <a:t>none</a:t>
          </a:r>
        </a:p>
      </dgm:t>
    </dgm:pt>
    <dgm:pt modelId="{8EBDBF90-5566-4B7C-956C-DEDB16D00E41}" type="parTrans" cxnId="{712807F9-89F7-47DF-8BB4-BA064960F979}">
      <dgm:prSet/>
      <dgm:spPr/>
      <dgm:t>
        <a:bodyPr/>
        <a:lstStyle/>
        <a:p>
          <a:endParaRPr lang="en-US"/>
        </a:p>
      </dgm:t>
    </dgm:pt>
    <dgm:pt modelId="{137724F2-474D-47DD-948D-DAB0E9BE3589}" type="sibTrans" cxnId="{712807F9-89F7-47DF-8BB4-BA064960F979}">
      <dgm:prSet/>
      <dgm:spPr/>
      <dgm:t>
        <a:bodyPr/>
        <a:lstStyle/>
        <a:p>
          <a:endParaRPr lang="en-US"/>
        </a:p>
      </dgm:t>
    </dgm:pt>
    <dgm:pt modelId="{B82519E6-9ED6-4794-9E64-771BA1EDDE43}" type="pres">
      <dgm:prSet presAssocID="{EA297E2B-95CB-4513-973C-35EE7620C4C7}" presName="diagram" presStyleCnt="0">
        <dgm:presLayoutVars>
          <dgm:dir/>
          <dgm:resizeHandles val="exact"/>
        </dgm:presLayoutVars>
      </dgm:prSet>
      <dgm:spPr/>
    </dgm:pt>
    <dgm:pt modelId="{F0ECA247-7388-4B6C-BF2A-21A232E78557}" type="pres">
      <dgm:prSet presAssocID="{6FF76E6C-9AE3-45AD-B37C-5078DE4C0C25}" presName="arrow" presStyleLbl="node1" presStyleIdx="0" presStyleCnt="4">
        <dgm:presLayoutVars>
          <dgm:bulletEnabled val="1"/>
        </dgm:presLayoutVars>
      </dgm:prSet>
      <dgm:spPr/>
    </dgm:pt>
    <dgm:pt modelId="{A278E500-5F4D-422B-860D-4AFB6441DA13}" type="pres">
      <dgm:prSet presAssocID="{B87515F8-D28F-4341-A7FA-4BEC7BE1CDB3}" presName="arrow" presStyleLbl="node1" presStyleIdx="1" presStyleCnt="4">
        <dgm:presLayoutVars>
          <dgm:bulletEnabled val="1"/>
        </dgm:presLayoutVars>
      </dgm:prSet>
      <dgm:spPr/>
    </dgm:pt>
    <dgm:pt modelId="{137E7448-8D57-45F3-9930-99AF66E1F9A9}" type="pres">
      <dgm:prSet presAssocID="{87FA694B-F25E-496D-9C85-3E356587DC70}" presName="arrow" presStyleLbl="node1" presStyleIdx="2" presStyleCnt="4">
        <dgm:presLayoutVars>
          <dgm:bulletEnabled val="1"/>
        </dgm:presLayoutVars>
      </dgm:prSet>
      <dgm:spPr/>
    </dgm:pt>
    <dgm:pt modelId="{C56C7CB4-90A8-4447-83F3-156E08406973}" type="pres">
      <dgm:prSet presAssocID="{37FED8D9-5BDC-467E-BBF8-0D3A4E67CBCC}" presName="arrow" presStyleLbl="node1" presStyleIdx="3" presStyleCnt="4">
        <dgm:presLayoutVars>
          <dgm:bulletEnabled val="1"/>
        </dgm:presLayoutVars>
      </dgm:prSet>
      <dgm:spPr/>
    </dgm:pt>
  </dgm:ptLst>
  <dgm:cxnLst>
    <dgm:cxn modelId="{0E92571A-46D1-4F0C-8BD0-AD3566AE47AD}" srcId="{EA297E2B-95CB-4513-973C-35EE7620C4C7}" destId="{6FF76E6C-9AE3-45AD-B37C-5078DE4C0C25}" srcOrd="0" destOrd="0" parTransId="{C4FE72A6-EB71-4F0B-87A2-B5B0CE4267AE}" sibTransId="{FDB1B28C-D091-472B-BD9B-45382F8FCEDA}"/>
    <dgm:cxn modelId="{3E9E9223-1303-4DF4-A9FD-500FD881BC26}" type="presOf" srcId="{EBC71AA2-4E96-4E41-8C54-B33B87C735D6}" destId="{F0ECA247-7388-4B6C-BF2A-21A232E78557}" srcOrd="0" destOrd="2" presId="urn:microsoft.com/office/officeart/2005/8/layout/arrow5"/>
    <dgm:cxn modelId="{EDA1172C-3B33-44E0-8122-F9B383A091AA}" srcId="{37FED8D9-5BDC-467E-BBF8-0D3A4E67CBCC}" destId="{7EA53F26-AC1E-4717-9AD7-D0D3E05C0FA7}" srcOrd="0" destOrd="0" parTransId="{B7F3CB77-C54F-456A-AE61-3F7B7A5FEF9E}" sibTransId="{6B609533-D787-4BEA-A992-F2319BAB118D}"/>
    <dgm:cxn modelId="{32AAC631-41FC-4775-AD49-B9CD0C021AF6}" srcId="{6FF76E6C-9AE3-45AD-B37C-5078DE4C0C25}" destId="{F7CDABA3-2170-4121-846C-901C82742C88}" srcOrd="2" destOrd="0" parTransId="{852FEE2A-CEF4-4E18-B610-8C75F4EDC47D}" sibTransId="{5AF2835C-9961-493F-89E6-79F02D30EB32}"/>
    <dgm:cxn modelId="{E2196363-119D-47FE-9C7B-798303B3BEEA}" type="presOf" srcId="{87FA694B-F25E-496D-9C85-3E356587DC70}" destId="{137E7448-8D57-45F3-9930-99AF66E1F9A9}" srcOrd="0" destOrd="0" presId="urn:microsoft.com/office/officeart/2005/8/layout/arrow5"/>
    <dgm:cxn modelId="{916B824F-C9B5-4D54-840F-5FB45124982A}" srcId="{6FF76E6C-9AE3-45AD-B37C-5078DE4C0C25}" destId="{EBC71AA2-4E96-4E41-8C54-B33B87C735D6}" srcOrd="1" destOrd="0" parTransId="{9AECB075-FE51-4DB9-9EE6-84F02747B9BF}" sibTransId="{5C7BBC59-42B7-4B83-9837-7594A14FB420}"/>
    <dgm:cxn modelId="{C61DA657-B3D7-437B-8D2F-0D9CA222B65C}" srcId="{EA297E2B-95CB-4513-973C-35EE7620C4C7}" destId="{87FA694B-F25E-496D-9C85-3E356587DC70}" srcOrd="2" destOrd="0" parTransId="{0AF17542-5DA9-4352-A8A2-E1CEC6B516A0}" sibTransId="{6B4AE3BB-969C-4E70-B979-11486EC2DD65}"/>
    <dgm:cxn modelId="{B4EB3389-F539-4A70-82D6-C54630EC5450}" type="presOf" srcId="{F75C5745-54D5-4AA7-86B3-BC4DCD2DF4F8}" destId="{C56C7CB4-90A8-4447-83F3-156E08406973}" srcOrd="0" destOrd="3" presId="urn:microsoft.com/office/officeart/2005/8/layout/arrow5"/>
    <dgm:cxn modelId="{BC29428A-3764-4E18-A063-D1465A82E4AD}" type="presOf" srcId="{EA297E2B-95CB-4513-973C-35EE7620C4C7}" destId="{B82519E6-9ED6-4794-9E64-771BA1EDDE43}" srcOrd="0" destOrd="0" presId="urn:microsoft.com/office/officeart/2005/8/layout/arrow5"/>
    <dgm:cxn modelId="{D86FBD98-9F7C-43C7-8680-AC304D130D5F}" srcId="{EA297E2B-95CB-4513-973C-35EE7620C4C7}" destId="{B87515F8-D28F-4341-A7FA-4BEC7BE1CDB3}" srcOrd="1" destOrd="0" parTransId="{511AC58B-68A3-495B-987F-BAFC93664188}" sibTransId="{78EE5D5C-6609-4B62-9322-4698E11B9A1A}"/>
    <dgm:cxn modelId="{5C186E99-A4B0-4B82-95AA-472CDB5DC01E}" srcId="{6FF76E6C-9AE3-45AD-B37C-5078DE4C0C25}" destId="{0FABAF6F-F956-42C1-82B5-4CA5CD127DDD}" srcOrd="0" destOrd="0" parTransId="{87895413-2E31-4FBD-9414-BD98D9B80D26}" sibTransId="{4160373B-531B-46E4-98CC-057204D254F3}"/>
    <dgm:cxn modelId="{0A80A7A2-E447-4CF3-860E-E15048554E8D}" type="presOf" srcId="{F7CDABA3-2170-4121-846C-901C82742C88}" destId="{F0ECA247-7388-4B6C-BF2A-21A232E78557}" srcOrd="0" destOrd="3" presId="urn:microsoft.com/office/officeart/2005/8/layout/arrow5"/>
    <dgm:cxn modelId="{BD9D20A8-75C1-4ABC-A93B-A54940C670FB}" type="presOf" srcId="{37FED8D9-5BDC-467E-BBF8-0D3A4E67CBCC}" destId="{C56C7CB4-90A8-4447-83F3-156E08406973}" srcOrd="0" destOrd="0" presId="urn:microsoft.com/office/officeart/2005/8/layout/arrow5"/>
    <dgm:cxn modelId="{30905EAF-AF63-4C9A-8BE8-8DA94A750873}" type="presOf" srcId="{6FF76E6C-9AE3-45AD-B37C-5078DE4C0C25}" destId="{F0ECA247-7388-4B6C-BF2A-21A232E78557}" srcOrd="0" destOrd="0" presId="urn:microsoft.com/office/officeart/2005/8/layout/arrow5"/>
    <dgm:cxn modelId="{1C916CAF-B500-4993-966B-E524C36ADDC8}" type="presOf" srcId="{0FABAF6F-F956-42C1-82B5-4CA5CD127DDD}" destId="{F0ECA247-7388-4B6C-BF2A-21A232E78557}" srcOrd="0" destOrd="1" presId="urn:microsoft.com/office/officeart/2005/8/layout/arrow5"/>
    <dgm:cxn modelId="{47A1FFC3-FE18-4AF4-882A-0EE129447411}" srcId="{37FED8D9-5BDC-467E-BBF8-0D3A4E67CBCC}" destId="{E89F93A9-4B60-4A29-B50D-F70D55D4CDBC}" srcOrd="1" destOrd="0" parTransId="{5389DB40-30D0-4D53-B3B0-21D2AF7595CB}" sibTransId="{4B2C14CD-F3CB-4ADC-98A2-4B86196E375B}"/>
    <dgm:cxn modelId="{6E3E3FD1-543F-435A-BA47-C392DFD9DA4F}" type="presOf" srcId="{E89F93A9-4B60-4A29-B50D-F70D55D4CDBC}" destId="{C56C7CB4-90A8-4447-83F3-156E08406973}" srcOrd="0" destOrd="2" presId="urn:microsoft.com/office/officeart/2005/8/layout/arrow5"/>
    <dgm:cxn modelId="{C39B91D1-125E-4F26-AD37-BA8903DC6B77}" type="presOf" srcId="{7EA53F26-AC1E-4717-9AD7-D0D3E05C0FA7}" destId="{C56C7CB4-90A8-4447-83F3-156E08406973}" srcOrd="0" destOrd="1" presId="urn:microsoft.com/office/officeart/2005/8/layout/arrow5"/>
    <dgm:cxn modelId="{F60BE7EE-7C57-4EBC-B8E6-BAA95968090A}" srcId="{EA297E2B-95CB-4513-973C-35EE7620C4C7}" destId="{37FED8D9-5BDC-467E-BBF8-0D3A4E67CBCC}" srcOrd="3" destOrd="0" parTransId="{3498A54F-6880-4628-9120-CFADBD462CA6}" sibTransId="{B3E39836-1BED-4DD1-91DA-2B0794D08478}"/>
    <dgm:cxn modelId="{EFADBCF8-F88F-46C8-9D39-B5C36FF77F09}" type="presOf" srcId="{B87515F8-D28F-4341-A7FA-4BEC7BE1CDB3}" destId="{A278E500-5F4D-422B-860D-4AFB6441DA13}" srcOrd="0" destOrd="0" presId="urn:microsoft.com/office/officeart/2005/8/layout/arrow5"/>
    <dgm:cxn modelId="{712807F9-89F7-47DF-8BB4-BA064960F979}" srcId="{37FED8D9-5BDC-467E-BBF8-0D3A4E67CBCC}" destId="{F75C5745-54D5-4AA7-86B3-BC4DCD2DF4F8}" srcOrd="2" destOrd="0" parTransId="{8EBDBF90-5566-4B7C-956C-DEDB16D00E41}" sibTransId="{137724F2-474D-47DD-948D-DAB0E9BE3589}"/>
    <dgm:cxn modelId="{24E4A2D7-88BC-479E-BE93-3D8FEA7702A9}" type="presParOf" srcId="{B82519E6-9ED6-4794-9E64-771BA1EDDE43}" destId="{F0ECA247-7388-4B6C-BF2A-21A232E78557}" srcOrd="0" destOrd="0" presId="urn:microsoft.com/office/officeart/2005/8/layout/arrow5"/>
    <dgm:cxn modelId="{89E397D0-61B8-4049-9148-0BCFF37A2B28}" type="presParOf" srcId="{B82519E6-9ED6-4794-9E64-771BA1EDDE43}" destId="{A278E500-5F4D-422B-860D-4AFB6441DA13}" srcOrd="1" destOrd="0" presId="urn:microsoft.com/office/officeart/2005/8/layout/arrow5"/>
    <dgm:cxn modelId="{EDEC878A-FA8F-4CA1-9468-7FE33230EE20}" type="presParOf" srcId="{B82519E6-9ED6-4794-9E64-771BA1EDDE43}" destId="{137E7448-8D57-45F3-9930-99AF66E1F9A9}" srcOrd="2" destOrd="0" presId="urn:microsoft.com/office/officeart/2005/8/layout/arrow5"/>
    <dgm:cxn modelId="{DBAAAFC3-5712-4A8A-B967-C32F3127493D}" type="presParOf" srcId="{B82519E6-9ED6-4794-9E64-771BA1EDDE43}" destId="{C56C7CB4-90A8-4447-83F3-156E08406973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15591-4494-492C-BD73-53B4BCFE68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B273B3-E282-43D3-9B39-2FC05B959A85}">
      <dgm:prSet/>
      <dgm:spPr/>
      <dgm:t>
        <a:bodyPr/>
        <a:lstStyle/>
        <a:p>
          <a:r>
            <a:rPr lang="en-US" dirty="0"/>
            <a:t>Print all odd numbers from 1 to 100, using a "for" loop</a:t>
          </a:r>
        </a:p>
      </dgm:t>
    </dgm:pt>
    <dgm:pt modelId="{72613C82-3D6D-4F82-A707-761F0F19A381}" type="parTrans" cxnId="{82564181-80A6-4786-983E-3A4511ACE0EF}">
      <dgm:prSet/>
      <dgm:spPr/>
      <dgm:t>
        <a:bodyPr/>
        <a:lstStyle/>
        <a:p>
          <a:endParaRPr lang="en-US"/>
        </a:p>
      </dgm:t>
    </dgm:pt>
    <dgm:pt modelId="{8B2E0293-D144-4534-9957-235E759DD42B}" type="sibTrans" cxnId="{82564181-80A6-4786-983E-3A4511ACE0E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3026140-93A6-4A2F-9825-D34D22216DE9}">
      <dgm:prSet/>
      <dgm:spPr/>
      <dgm:t>
        <a:bodyPr/>
        <a:lstStyle/>
        <a:p>
          <a:r>
            <a:rPr lang="en-US"/>
            <a:t>Print all multiples of 7 from 7 to 100</a:t>
          </a:r>
        </a:p>
      </dgm:t>
    </dgm:pt>
    <dgm:pt modelId="{C028CB1B-C8EA-4FE3-8E2B-61AED44A4BB5}" type="parTrans" cxnId="{BE4CEA4B-65E6-4A21-B380-2D859141A4FD}">
      <dgm:prSet/>
      <dgm:spPr/>
      <dgm:t>
        <a:bodyPr/>
        <a:lstStyle/>
        <a:p>
          <a:endParaRPr lang="en-US"/>
        </a:p>
      </dgm:t>
    </dgm:pt>
    <dgm:pt modelId="{60A0910B-3FDB-4B16-A2B0-DFBEE41A2299}" type="sibTrans" cxnId="{BE4CEA4B-65E6-4A21-B380-2D859141A4F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6FFB834-FC15-44AC-BAF0-75C7FA8D7B1D}">
      <dgm:prSet/>
      <dgm:spPr/>
      <dgm:t>
        <a:bodyPr/>
        <a:lstStyle/>
        <a:p>
          <a:r>
            <a:rPr lang="en-US" dirty="0"/>
            <a:t>Print the sum of the first 10 squares</a:t>
          </a:r>
        </a:p>
      </dgm:t>
    </dgm:pt>
    <dgm:pt modelId="{667DE890-135F-4E3B-B099-B382C5B26B03}" type="parTrans" cxnId="{8F780F6C-8FBE-4F0B-8A72-A7E05C714FDC}">
      <dgm:prSet/>
      <dgm:spPr/>
      <dgm:t>
        <a:bodyPr/>
        <a:lstStyle/>
        <a:p>
          <a:endParaRPr lang="en-US"/>
        </a:p>
      </dgm:t>
    </dgm:pt>
    <dgm:pt modelId="{1761912B-17A7-4E0B-B057-E15A8C7B79B8}" type="sibTrans" cxnId="{8F780F6C-8FBE-4F0B-8A72-A7E05C714FD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E326745-14A0-4762-BD06-AFF4753996D6}">
      <dgm:prSet/>
      <dgm:spPr/>
      <dgm:t>
        <a:bodyPr/>
        <a:lstStyle/>
        <a:p>
          <a:r>
            <a:rPr lang="en-US" dirty="0"/>
            <a:t>Collect all numbers ending in 5 from 5 to 100 and print their average</a:t>
          </a:r>
        </a:p>
      </dgm:t>
    </dgm:pt>
    <dgm:pt modelId="{61A59484-1647-4050-B94B-88D5033A6CBE}" type="parTrans" cxnId="{7B5AAAA7-CF77-459B-A92F-2BE0E6DC80C6}">
      <dgm:prSet/>
      <dgm:spPr/>
      <dgm:t>
        <a:bodyPr/>
        <a:lstStyle/>
        <a:p>
          <a:endParaRPr lang="en-US"/>
        </a:p>
      </dgm:t>
    </dgm:pt>
    <dgm:pt modelId="{A73E5E21-7C57-4F41-A3C1-C5B28D3C2926}" type="sibTrans" cxnId="{7B5AAAA7-CF77-459B-A92F-2BE0E6DC80C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726DAA-2B44-4B14-8321-DC13A491073B}" type="pres">
      <dgm:prSet presAssocID="{FA515591-4494-492C-BD73-53B4BCFE68E9}" presName="Name0" presStyleCnt="0">
        <dgm:presLayoutVars>
          <dgm:animLvl val="lvl"/>
          <dgm:resizeHandles val="exact"/>
        </dgm:presLayoutVars>
      </dgm:prSet>
      <dgm:spPr/>
    </dgm:pt>
    <dgm:pt modelId="{7A255FE3-6636-4858-91AD-E94BFA96FA03}" type="pres">
      <dgm:prSet presAssocID="{50B273B3-E282-43D3-9B39-2FC05B959A85}" presName="compositeNode" presStyleCnt="0">
        <dgm:presLayoutVars>
          <dgm:bulletEnabled val="1"/>
        </dgm:presLayoutVars>
      </dgm:prSet>
      <dgm:spPr/>
    </dgm:pt>
    <dgm:pt modelId="{4E070354-813B-4529-B70C-4382879E64BE}" type="pres">
      <dgm:prSet presAssocID="{50B273B3-E282-43D3-9B39-2FC05B959A85}" presName="bgRect" presStyleLbl="bgAccFollowNode1" presStyleIdx="0" presStyleCnt="4"/>
      <dgm:spPr/>
    </dgm:pt>
    <dgm:pt modelId="{9A519600-60E8-4939-8BA3-A61A0D06BE26}" type="pres">
      <dgm:prSet presAssocID="{8B2E0293-D144-4534-9957-235E759DD42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8129AA9-9D36-4884-B410-1753C77FDDDE}" type="pres">
      <dgm:prSet presAssocID="{50B273B3-E282-43D3-9B39-2FC05B959A85}" presName="bottomLine" presStyleLbl="alignNode1" presStyleIdx="1" presStyleCnt="8">
        <dgm:presLayoutVars/>
      </dgm:prSet>
      <dgm:spPr/>
    </dgm:pt>
    <dgm:pt modelId="{4DD9C0B6-3FAB-4FD4-A49A-EC994AE19EBF}" type="pres">
      <dgm:prSet presAssocID="{50B273B3-E282-43D3-9B39-2FC05B959A85}" presName="nodeText" presStyleLbl="bgAccFollowNode1" presStyleIdx="0" presStyleCnt="4">
        <dgm:presLayoutVars>
          <dgm:bulletEnabled val="1"/>
        </dgm:presLayoutVars>
      </dgm:prSet>
      <dgm:spPr/>
    </dgm:pt>
    <dgm:pt modelId="{26389731-6F15-429E-B67C-DEC467DA1826}" type="pres">
      <dgm:prSet presAssocID="{8B2E0293-D144-4534-9957-235E759DD42B}" presName="sibTrans" presStyleCnt="0"/>
      <dgm:spPr/>
    </dgm:pt>
    <dgm:pt modelId="{6DACC9FB-9974-4DEE-A4FE-A97A150CBD5E}" type="pres">
      <dgm:prSet presAssocID="{83026140-93A6-4A2F-9825-D34D22216DE9}" presName="compositeNode" presStyleCnt="0">
        <dgm:presLayoutVars>
          <dgm:bulletEnabled val="1"/>
        </dgm:presLayoutVars>
      </dgm:prSet>
      <dgm:spPr/>
    </dgm:pt>
    <dgm:pt modelId="{8E1F639F-A48E-47DD-813A-E42E90ED73F8}" type="pres">
      <dgm:prSet presAssocID="{83026140-93A6-4A2F-9825-D34D22216DE9}" presName="bgRect" presStyleLbl="bgAccFollowNode1" presStyleIdx="1" presStyleCnt="4"/>
      <dgm:spPr/>
    </dgm:pt>
    <dgm:pt modelId="{8011DC88-FDED-4353-8394-3F9F923BBB63}" type="pres">
      <dgm:prSet presAssocID="{60A0910B-3FDB-4B16-A2B0-DFBEE41A229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1A2F858-1158-4452-9F43-943690589398}" type="pres">
      <dgm:prSet presAssocID="{83026140-93A6-4A2F-9825-D34D22216DE9}" presName="bottomLine" presStyleLbl="alignNode1" presStyleIdx="3" presStyleCnt="8">
        <dgm:presLayoutVars/>
      </dgm:prSet>
      <dgm:spPr/>
    </dgm:pt>
    <dgm:pt modelId="{26C5C8DC-282C-49A9-9D69-2F2F0BB76D37}" type="pres">
      <dgm:prSet presAssocID="{83026140-93A6-4A2F-9825-D34D22216DE9}" presName="nodeText" presStyleLbl="bgAccFollowNode1" presStyleIdx="1" presStyleCnt="4">
        <dgm:presLayoutVars>
          <dgm:bulletEnabled val="1"/>
        </dgm:presLayoutVars>
      </dgm:prSet>
      <dgm:spPr/>
    </dgm:pt>
    <dgm:pt modelId="{F43719E2-7418-4323-8886-8B65AB7435E5}" type="pres">
      <dgm:prSet presAssocID="{60A0910B-3FDB-4B16-A2B0-DFBEE41A2299}" presName="sibTrans" presStyleCnt="0"/>
      <dgm:spPr/>
    </dgm:pt>
    <dgm:pt modelId="{8DCA9CED-A7F6-48F7-8F72-5BFE92FECB71}" type="pres">
      <dgm:prSet presAssocID="{66FFB834-FC15-44AC-BAF0-75C7FA8D7B1D}" presName="compositeNode" presStyleCnt="0">
        <dgm:presLayoutVars>
          <dgm:bulletEnabled val="1"/>
        </dgm:presLayoutVars>
      </dgm:prSet>
      <dgm:spPr/>
    </dgm:pt>
    <dgm:pt modelId="{43762191-FF28-43D7-8FFC-6FAF22BAABE9}" type="pres">
      <dgm:prSet presAssocID="{66FFB834-FC15-44AC-BAF0-75C7FA8D7B1D}" presName="bgRect" presStyleLbl="bgAccFollowNode1" presStyleIdx="2" presStyleCnt="4"/>
      <dgm:spPr/>
    </dgm:pt>
    <dgm:pt modelId="{FFD669B3-E356-4D30-BC67-288C51EBDE2E}" type="pres">
      <dgm:prSet presAssocID="{1761912B-17A7-4E0B-B057-E15A8C7B79B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1042626-317A-469C-965F-DD06FEA04E0E}" type="pres">
      <dgm:prSet presAssocID="{66FFB834-FC15-44AC-BAF0-75C7FA8D7B1D}" presName="bottomLine" presStyleLbl="alignNode1" presStyleIdx="5" presStyleCnt="8">
        <dgm:presLayoutVars/>
      </dgm:prSet>
      <dgm:spPr/>
    </dgm:pt>
    <dgm:pt modelId="{BE88389B-0A4A-4ED8-97E8-76A17162D645}" type="pres">
      <dgm:prSet presAssocID="{66FFB834-FC15-44AC-BAF0-75C7FA8D7B1D}" presName="nodeText" presStyleLbl="bgAccFollowNode1" presStyleIdx="2" presStyleCnt="4">
        <dgm:presLayoutVars>
          <dgm:bulletEnabled val="1"/>
        </dgm:presLayoutVars>
      </dgm:prSet>
      <dgm:spPr/>
    </dgm:pt>
    <dgm:pt modelId="{C7638FD5-6DF1-4B5A-B459-0A313481E067}" type="pres">
      <dgm:prSet presAssocID="{1761912B-17A7-4E0B-B057-E15A8C7B79B8}" presName="sibTrans" presStyleCnt="0"/>
      <dgm:spPr/>
    </dgm:pt>
    <dgm:pt modelId="{E0D137BC-B52F-4E75-BAE4-51C4972A92F4}" type="pres">
      <dgm:prSet presAssocID="{EE326745-14A0-4762-BD06-AFF4753996D6}" presName="compositeNode" presStyleCnt="0">
        <dgm:presLayoutVars>
          <dgm:bulletEnabled val="1"/>
        </dgm:presLayoutVars>
      </dgm:prSet>
      <dgm:spPr/>
    </dgm:pt>
    <dgm:pt modelId="{1AFC643F-2FF4-435D-8CD8-C73B8982A828}" type="pres">
      <dgm:prSet presAssocID="{EE326745-14A0-4762-BD06-AFF4753996D6}" presName="bgRect" presStyleLbl="bgAccFollowNode1" presStyleIdx="3" presStyleCnt="4"/>
      <dgm:spPr/>
    </dgm:pt>
    <dgm:pt modelId="{940E7AD6-9FD7-4A7F-93AF-DF8B1D9CA143}" type="pres">
      <dgm:prSet presAssocID="{A73E5E21-7C57-4F41-A3C1-C5B28D3C292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66FD82E-9CE5-4E1E-B900-A51CF35F6DC0}" type="pres">
      <dgm:prSet presAssocID="{EE326745-14A0-4762-BD06-AFF4753996D6}" presName="bottomLine" presStyleLbl="alignNode1" presStyleIdx="7" presStyleCnt="8">
        <dgm:presLayoutVars/>
      </dgm:prSet>
      <dgm:spPr/>
    </dgm:pt>
    <dgm:pt modelId="{D09FCC73-EC92-4342-9DCF-E6F65E8F338E}" type="pres">
      <dgm:prSet presAssocID="{EE326745-14A0-4762-BD06-AFF4753996D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5867E12-C0BB-4344-816E-34C3658AFB64}" type="presOf" srcId="{83026140-93A6-4A2F-9825-D34D22216DE9}" destId="{26C5C8DC-282C-49A9-9D69-2F2F0BB76D37}" srcOrd="1" destOrd="0" presId="urn:microsoft.com/office/officeart/2016/7/layout/BasicLinearProcessNumbered"/>
    <dgm:cxn modelId="{16F2E32C-6BD3-44A5-AC3E-260FE8DED227}" type="presOf" srcId="{60A0910B-3FDB-4B16-A2B0-DFBEE41A2299}" destId="{8011DC88-FDED-4353-8394-3F9F923BBB63}" srcOrd="0" destOrd="0" presId="urn:microsoft.com/office/officeart/2016/7/layout/BasicLinearProcessNumbered"/>
    <dgm:cxn modelId="{8910EF39-7580-4414-ABE6-2AD599C2CA42}" type="presOf" srcId="{50B273B3-E282-43D3-9B39-2FC05B959A85}" destId="{4DD9C0B6-3FAB-4FD4-A49A-EC994AE19EBF}" srcOrd="1" destOrd="0" presId="urn:microsoft.com/office/officeart/2016/7/layout/BasicLinearProcessNumbered"/>
    <dgm:cxn modelId="{A6257762-6D6E-4E8D-97B7-331C8DAF05F2}" type="presOf" srcId="{50B273B3-E282-43D3-9B39-2FC05B959A85}" destId="{4E070354-813B-4529-B70C-4382879E64BE}" srcOrd="0" destOrd="0" presId="urn:microsoft.com/office/officeart/2016/7/layout/BasicLinearProcessNumbered"/>
    <dgm:cxn modelId="{A786EE49-69EE-4DF5-B528-5CAC7D9E0633}" type="presOf" srcId="{66FFB834-FC15-44AC-BAF0-75C7FA8D7B1D}" destId="{43762191-FF28-43D7-8FFC-6FAF22BAABE9}" srcOrd="0" destOrd="0" presId="urn:microsoft.com/office/officeart/2016/7/layout/BasicLinearProcessNumbered"/>
    <dgm:cxn modelId="{BE4CEA4B-65E6-4A21-B380-2D859141A4FD}" srcId="{FA515591-4494-492C-BD73-53B4BCFE68E9}" destId="{83026140-93A6-4A2F-9825-D34D22216DE9}" srcOrd="1" destOrd="0" parTransId="{C028CB1B-C8EA-4FE3-8E2B-61AED44A4BB5}" sibTransId="{60A0910B-3FDB-4B16-A2B0-DFBEE41A2299}"/>
    <dgm:cxn modelId="{8F780F6C-8FBE-4F0B-8A72-A7E05C714FDC}" srcId="{FA515591-4494-492C-BD73-53B4BCFE68E9}" destId="{66FFB834-FC15-44AC-BAF0-75C7FA8D7B1D}" srcOrd="2" destOrd="0" parTransId="{667DE890-135F-4E3B-B099-B382C5B26B03}" sibTransId="{1761912B-17A7-4E0B-B057-E15A8C7B79B8}"/>
    <dgm:cxn modelId="{167C837B-C098-4041-997E-D442A3DA1C8E}" type="presOf" srcId="{A73E5E21-7C57-4F41-A3C1-C5B28D3C2926}" destId="{940E7AD6-9FD7-4A7F-93AF-DF8B1D9CA143}" srcOrd="0" destOrd="0" presId="urn:microsoft.com/office/officeart/2016/7/layout/BasicLinearProcessNumbered"/>
    <dgm:cxn modelId="{37F04A7D-C2B6-45AF-96C7-DEEC5FA759AC}" type="presOf" srcId="{FA515591-4494-492C-BD73-53B4BCFE68E9}" destId="{77726DAA-2B44-4B14-8321-DC13A491073B}" srcOrd="0" destOrd="0" presId="urn:microsoft.com/office/officeart/2016/7/layout/BasicLinearProcessNumbered"/>
    <dgm:cxn modelId="{B2360080-51CE-4714-A22F-09C3A23419BD}" type="presOf" srcId="{66FFB834-FC15-44AC-BAF0-75C7FA8D7B1D}" destId="{BE88389B-0A4A-4ED8-97E8-76A17162D645}" srcOrd="1" destOrd="0" presId="urn:microsoft.com/office/officeart/2016/7/layout/BasicLinearProcessNumbered"/>
    <dgm:cxn modelId="{82564181-80A6-4786-983E-3A4511ACE0EF}" srcId="{FA515591-4494-492C-BD73-53B4BCFE68E9}" destId="{50B273B3-E282-43D3-9B39-2FC05B959A85}" srcOrd="0" destOrd="0" parTransId="{72613C82-3D6D-4F82-A707-761F0F19A381}" sibTransId="{8B2E0293-D144-4534-9957-235E759DD42B}"/>
    <dgm:cxn modelId="{E7958187-CBE9-43DA-9A25-AAA69D1C8CCF}" type="presOf" srcId="{1761912B-17A7-4E0B-B057-E15A8C7B79B8}" destId="{FFD669B3-E356-4D30-BC67-288C51EBDE2E}" srcOrd="0" destOrd="0" presId="urn:microsoft.com/office/officeart/2016/7/layout/BasicLinearProcessNumbered"/>
    <dgm:cxn modelId="{C047F191-895E-4D09-BB4A-D2ACEA399484}" type="presOf" srcId="{83026140-93A6-4A2F-9825-D34D22216DE9}" destId="{8E1F639F-A48E-47DD-813A-E42E90ED73F8}" srcOrd="0" destOrd="0" presId="urn:microsoft.com/office/officeart/2016/7/layout/BasicLinearProcessNumbered"/>
    <dgm:cxn modelId="{7B5AAAA7-CF77-459B-A92F-2BE0E6DC80C6}" srcId="{FA515591-4494-492C-BD73-53B4BCFE68E9}" destId="{EE326745-14A0-4762-BD06-AFF4753996D6}" srcOrd="3" destOrd="0" parTransId="{61A59484-1647-4050-B94B-88D5033A6CBE}" sibTransId="{A73E5E21-7C57-4F41-A3C1-C5B28D3C2926}"/>
    <dgm:cxn modelId="{E3AD7DCE-C0C3-4CA4-BBB2-133CFF2927B5}" type="presOf" srcId="{EE326745-14A0-4762-BD06-AFF4753996D6}" destId="{1AFC643F-2FF4-435D-8CD8-C73B8982A828}" srcOrd="0" destOrd="0" presId="urn:microsoft.com/office/officeart/2016/7/layout/BasicLinearProcessNumbered"/>
    <dgm:cxn modelId="{EE4AA5D5-AA89-4A05-8A59-C0E9562793F7}" type="presOf" srcId="{8B2E0293-D144-4534-9957-235E759DD42B}" destId="{9A519600-60E8-4939-8BA3-A61A0D06BE26}" srcOrd="0" destOrd="0" presId="urn:microsoft.com/office/officeart/2016/7/layout/BasicLinearProcessNumbered"/>
    <dgm:cxn modelId="{C28D13FD-B645-4D85-827F-46E0B66EC885}" type="presOf" srcId="{EE326745-14A0-4762-BD06-AFF4753996D6}" destId="{D09FCC73-EC92-4342-9DCF-E6F65E8F338E}" srcOrd="1" destOrd="0" presId="urn:microsoft.com/office/officeart/2016/7/layout/BasicLinearProcessNumbered"/>
    <dgm:cxn modelId="{98F0754A-C2F8-49FA-9FF8-213CD4B4ABFF}" type="presParOf" srcId="{77726DAA-2B44-4B14-8321-DC13A491073B}" destId="{7A255FE3-6636-4858-91AD-E94BFA96FA03}" srcOrd="0" destOrd="0" presId="urn:microsoft.com/office/officeart/2016/7/layout/BasicLinearProcessNumbered"/>
    <dgm:cxn modelId="{073C9013-0AD3-48AC-BBA8-47225A88A95D}" type="presParOf" srcId="{7A255FE3-6636-4858-91AD-E94BFA96FA03}" destId="{4E070354-813B-4529-B70C-4382879E64BE}" srcOrd="0" destOrd="0" presId="urn:microsoft.com/office/officeart/2016/7/layout/BasicLinearProcessNumbered"/>
    <dgm:cxn modelId="{832C36D8-30CC-4FF0-A4EC-CE310AE04573}" type="presParOf" srcId="{7A255FE3-6636-4858-91AD-E94BFA96FA03}" destId="{9A519600-60E8-4939-8BA3-A61A0D06BE26}" srcOrd="1" destOrd="0" presId="urn:microsoft.com/office/officeart/2016/7/layout/BasicLinearProcessNumbered"/>
    <dgm:cxn modelId="{7AA304B9-6B45-4B6F-AC3A-BF1E56296977}" type="presParOf" srcId="{7A255FE3-6636-4858-91AD-E94BFA96FA03}" destId="{48129AA9-9D36-4884-B410-1753C77FDDDE}" srcOrd="2" destOrd="0" presId="urn:microsoft.com/office/officeart/2016/7/layout/BasicLinearProcessNumbered"/>
    <dgm:cxn modelId="{1ACC99C6-DA97-4595-AD11-A2ED6F5F3BAB}" type="presParOf" srcId="{7A255FE3-6636-4858-91AD-E94BFA96FA03}" destId="{4DD9C0B6-3FAB-4FD4-A49A-EC994AE19EBF}" srcOrd="3" destOrd="0" presId="urn:microsoft.com/office/officeart/2016/7/layout/BasicLinearProcessNumbered"/>
    <dgm:cxn modelId="{3C564B8F-7179-48C5-8D26-8BF2823506E1}" type="presParOf" srcId="{77726DAA-2B44-4B14-8321-DC13A491073B}" destId="{26389731-6F15-429E-B67C-DEC467DA1826}" srcOrd="1" destOrd="0" presId="urn:microsoft.com/office/officeart/2016/7/layout/BasicLinearProcessNumbered"/>
    <dgm:cxn modelId="{BB145ED3-05A7-4B6A-ABE2-D5125FAFF1F0}" type="presParOf" srcId="{77726DAA-2B44-4B14-8321-DC13A491073B}" destId="{6DACC9FB-9974-4DEE-A4FE-A97A150CBD5E}" srcOrd="2" destOrd="0" presId="urn:microsoft.com/office/officeart/2016/7/layout/BasicLinearProcessNumbered"/>
    <dgm:cxn modelId="{07432C23-EE43-4ABB-80FF-3554E0F50B48}" type="presParOf" srcId="{6DACC9FB-9974-4DEE-A4FE-A97A150CBD5E}" destId="{8E1F639F-A48E-47DD-813A-E42E90ED73F8}" srcOrd="0" destOrd="0" presId="urn:microsoft.com/office/officeart/2016/7/layout/BasicLinearProcessNumbered"/>
    <dgm:cxn modelId="{66AD3B7C-7BCE-4B74-AB7F-D4B757E74FCC}" type="presParOf" srcId="{6DACC9FB-9974-4DEE-A4FE-A97A150CBD5E}" destId="{8011DC88-FDED-4353-8394-3F9F923BBB63}" srcOrd="1" destOrd="0" presId="urn:microsoft.com/office/officeart/2016/7/layout/BasicLinearProcessNumbered"/>
    <dgm:cxn modelId="{1DFB2CF7-3C35-43AE-8B93-266E37CA0687}" type="presParOf" srcId="{6DACC9FB-9974-4DEE-A4FE-A97A150CBD5E}" destId="{81A2F858-1158-4452-9F43-943690589398}" srcOrd="2" destOrd="0" presId="urn:microsoft.com/office/officeart/2016/7/layout/BasicLinearProcessNumbered"/>
    <dgm:cxn modelId="{BF0E7377-09C3-4258-9951-CA1FCC833ACE}" type="presParOf" srcId="{6DACC9FB-9974-4DEE-A4FE-A97A150CBD5E}" destId="{26C5C8DC-282C-49A9-9D69-2F2F0BB76D37}" srcOrd="3" destOrd="0" presId="urn:microsoft.com/office/officeart/2016/7/layout/BasicLinearProcessNumbered"/>
    <dgm:cxn modelId="{0F47C717-CA5B-41DF-92A3-558565FC5B23}" type="presParOf" srcId="{77726DAA-2B44-4B14-8321-DC13A491073B}" destId="{F43719E2-7418-4323-8886-8B65AB7435E5}" srcOrd="3" destOrd="0" presId="urn:microsoft.com/office/officeart/2016/7/layout/BasicLinearProcessNumbered"/>
    <dgm:cxn modelId="{57EC2DD2-9D9B-4662-B854-48A20DD771D6}" type="presParOf" srcId="{77726DAA-2B44-4B14-8321-DC13A491073B}" destId="{8DCA9CED-A7F6-48F7-8F72-5BFE92FECB71}" srcOrd="4" destOrd="0" presId="urn:microsoft.com/office/officeart/2016/7/layout/BasicLinearProcessNumbered"/>
    <dgm:cxn modelId="{2A642FE4-0E97-41C4-9CC2-96E4700DD05F}" type="presParOf" srcId="{8DCA9CED-A7F6-48F7-8F72-5BFE92FECB71}" destId="{43762191-FF28-43D7-8FFC-6FAF22BAABE9}" srcOrd="0" destOrd="0" presId="urn:microsoft.com/office/officeart/2016/7/layout/BasicLinearProcessNumbered"/>
    <dgm:cxn modelId="{14AAD866-9FEA-42E3-A792-572BDEA16538}" type="presParOf" srcId="{8DCA9CED-A7F6-48F7-8F72-5BFE92FECB71}" destId="{FFD669B3-E356-4D30-BC67-288C51EBDE2E}" srcOrd="1" destOrd="0" presId="urn:microsoft.com/office/officeart/2016/7/layout/BasicLinearProcessNumbered"/>
    <dgm:cxn modelId="{0A409CF5-6F2C-42EB-B4C6-763A949A0688}" type="presParOf" srcId="{8DCA9CED-A7F6-48F7-8F72-5BFE92FECB71}" destId="{41042626-317A-469C-965F-DD06FEA04E0E}" srcOrd="2" destOrd="0" presId="urn:microsoft.com/office/officeart/2016/7/layout/BasicLinearProcessNumbered"/>
    <dgm:cxn modelId="{9B174D31-D6E7-4B08-8E0D-DAB6520DEFEB}" type="presParOf" srcId="{8DCA9CED-A7F6-48F7-8F72-5BFE92FECB71}" destId="{BE88389B-0A4A-4ED8-97E8-76A17162D645}" srcOrd="3" destOrd="0" presId="urn:microsoft.com/office/officeart/2016/7/layout/BasicLinearProcessNumbered"/>
    <dgm:cxn modelId="{AF14D9AD-02C2-446F-B465-D34C73F00ED8}" type="presParOf" srcId="{77726DAA-2B44-4B14-8321-DC13A491073B}" destId="{C7638FD5-6DF1-4B5A-B459-0A313481E067}" srcOrd="5" destOrd="0" presId="urn:microsoft.com/office/officeart/2016/7/layout/BasicLinearProcessNumbered"/>
    <dgm:cxn modelId="{CC9CF838-6E1F-4705-9B2B-48A5DD93F35A}" type="presParOf" srcId="{77726DAA-2B44-4B14-8321-DC13A491073B}" destId="{E0D137BC-B52F-4E75-BAE4-51C4972A92F4}" srcOrd="6" destOrd="0" presId="urn:microsoft.com/office/officeart/2016/7/layout/BasicLinearProcessNumbered"/>
    <dgm:cxn modelId="{5B853DE2-D3DF-4912-A9DF-8644085A8871}" type="presParOf" srcId="{E0D137BC-B52F-4E75-BAE4-51C4972A92F4}" destId="{1AFC643F-2FF4-435D-8CD8-C73B8982A828}" srcOrd="0" destOrd="0" presId="urn:microsoft.com/office/officeart/2016/7/layout/BasicLinearProcessNumbered"/>
    <dgm:cxn modelId="{6052F45E-126E-4BE9-AD2E-B4663E1DF0F7}" type="presParOf" srcId="{E0D137BC-B52F-4E75-BAE4-51C4972A92F4}" destId="{940E7AD6-9FD7-4A7F-93AF-DF8B1D9CA143}" srcOrd="1" destOrd="0" presId="urn:microsoft.com/office/officeart/2016/7/layout/BasicLinearProcessNumbered"/>
    <dgm:cxn modelId="{63B05191-B125-47F7-B7BF-35571FE3B613}" type="presParOf" srcId="{E0D137BC-B52F-4E75-BAE4-51C4972A92F4}" destId="{C66FD82E-9CE5-4E1E-B900-A51CF35F6DC0}" srcOrd="2" destOrd="0" presId="urn:microsoft.com/office/officeart/2016/7/layout/BasicLinearProcessNumbered"/>
    <dgm:cxn modelId="{5D3268F9-976C-4C8C-8868-511263A7A78A}" type="presParOf" srcId="{E0D137BC-B52F-4E75-BAE4-51C4972A92F4}" destId="{D09FCC73-EC92-4342-9DCF-E6F65E8F33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4A555A-E47E-47F8-B721-F63F71DAF2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D83CAF-E98D-470E-8C88-1B16B415E4FD}">
      <dgm:prSet/>
      <dgm:spPr/>
      <dgm:t>
        <a:bodyPr/>
        <a:lstStyle/>
        <a:p>
          <a:r>
            <a:rPr lang="en-US" dirty="0"/>
            <a:t>Once a class is defined, you create an instance of it by calling the </a:t>
          </a:r>
          <a:r>
            <a:rPr lang="en-US" dirty="0" err="1"/>
            <a:t>class’</a:t>
          </a:r>
          <a:r>
            <a:rPr lang="en-US" dirty="0"/>
            <a:t> </a:t>
          </a:r>
          <a:r>
            <a:rPr lang="en-US" b="1" dirty="0"/>
            <a:t>constructor</a:t>
          </a:r>
          <a:endParaRPr lang="en-US" dirty="0"/>
        </a:p>
      </dgm:t>
    </dgm:pt>
    <dgm:pt modelId="{09E86A76-D9CD-4317-93C9-3FBB9273C12F}" type="parTrans" cxnId="{29D2B4E0-7572-42C2-BE26-D96AAA18C2F4}">
      <dgm:prSet/>
      <dgm:spPr/>
      <dgm:t>
        <a:bodyPr/>
        <a:lstStyle/>
        <a:p>
          <a:endParaRPr lang="en-US"/>
        </a:p>
      </dgm:t>
    </dgm:pt>
    <dgm:pt modelId="{0CD209BD-CF1E-43A6-983D-CC4698B76733}" type="sibTrans" cxnId="{29D2B4E0-7572-42C2-BE26-D96AAA18C2F4}">
      <dgm:prSet/>
      <dgm:spPr/>
      <dgm:t>
        <a:bodyPr/>
        <a:lstStyle/>
        <a:p>
          <a:endParaRPr lang="en-US"/>
        </a:p>
      </dgm:t>
    </dgm:pt>
    <dgm:pt modelId="{DB208C47-FD6E-4241-A96D-BAD28013AC3B}">
      <dgm:prSet/>
      <dgm:spPr/>
      <dgm:t>
        <a:bodyPr/>
        <a:lstStyle/>
        <a:p>
          <a:r>
            <a:rPr lang="en-US"/>
            <a:t>A</a:t>
          </a:r>
          <a:r>
            <a:rPr lang="en-US" b="1"/>
            <a:t> constructor</a:t>
          </a:r>
          <a:r>
            <a:rPr lang="en-US"/>
            <a:t> is a method on the class called </a:t>
          </a:r>
          <a:r>
            <a:rPr lang="en-US" b="1"/>
            <a:t>__init__</a:t>
          </a:r>
          <a:endParaRPr lang="en-US"/>
        </a:p>
      </dgm:t>
    </dgm:pt>
    <dgm:pt modelId="{0EA7B47E-45E7-4A82-9E69-5DD43658A536}" type="parTrans" cxnId="{5029A78D-C5EB-4E89-9EC7-8FE83C7DDC49}">
      <dgm:prSet/>
      <dgm:spPr/>
      <dgm:t>
        <a:bodyPr/>
        <a:lstStyle/>
        <a:p>
          <a:endParaRPr lang="en-US"/>
        </a:p>
      </dgm:t>
    </dgm:pt>
    <dgm:pt modelId="{4AE0B7FF-719A-4436-AE7A-BBAA37723CF1}" type="sibTrans" cxnId="{5029A78D-C5EB-4E89-9EC7-8FE83C7DDC49}">
      <dgm:prSet/>
      <dgm:spPr/>
      <dgm:t>
        <a:bodyPr/>
        <a:lstStyle/>
        <a:p>
          <a:endParaRPr lang="en-US"/>
        </a:p>
      </dgm:t>
    </dgm:pt>
    <dgm:pt modelId="{6ADC5456-99E4-4ABD-AFA6-122F6D379C5B}">
      <dgm:prSet/>
      <dgm:spPr/>
      <dgm:t>
        <a:bodyPr/>
        <a:lstStyle/>
        <a:p>
          <a:r>
            <a:rPr lang="en-US"/>
            <a:t>The </a:t>
          </a:r>
          <a:r>
            <a:rPr lang="en-US" b="1"/>
            <a:t>constructor</a:t>
          </a:r>
          <a:r>
            <a:rPr lang="en-US"/>
            <a:t> creates an instance of the class as well as creating any properties the class requires</a:t>
          </a:r>
        </a:p>
      </dgm:t>
    </dgm:pt>
    <dgm:pt modelId="{BF99E812-D238-4F3D-9434-7FD5E114C67B}" type="parTrans" cxnId="{83A80B99-B49C-47BF-B686-C83E361F3500}">
      <dgm:prSet/>
      <dgm:spPr/>
      <dgm:t>
        <a:bodyPr/>
        <a:lstStyle/>
        <a:p>
          <a:endParaRPr lang="en-US"/>
        </a:p>
      </dgm:t>
    </dgm:pt>
    <dgm:pt modelId="{96045468-D750-4032-A519-A88EB9B44F7C}" type="sibTrans" cxnId="{83A80B99-B49C-47BF-B686-C83E361F3500}">
      <dgm:prSet/>
      <dgm:spPr/>
      <dgm:t>
        <a:bodyPr/>
        <a:lstStyle/>
        <a:p>
          <a:endParaRPr lang="en-US"/>
        </a:p>
      </dgm:t>
    </dgm:pt>
    <dgm:pt modelId="{FB3902AD-ECD0-4750-8545-5A2A50D92208}">
      <dgm:prSet/>
      <dgm:spPr/>
      <dgm:t>
        <a:bodyPr/>
        <a:lstStyle/>
        <a:p>
          <a:r>
            <a:rPr lang="en-US"/>
            <a:t>Passing parameters to the </a:t>
          </a:r>
          <a:r>
            <a:rPr lang="en-US" b="1"/>
            <a:t>constructor</a:t>
          </a:r>
          <a:r>
            <a:rPr lang="en-US"/>
            <a:t> allows you to initialize properties with that data</a:t>
          </a:r>
        </a:p>
      </dgm:t>
    </dgm:pt>
    <dgm:pt modelId="{90721751-FFB8-4CC6-BBFE-A769763D5AB4}" type="parTrans" cxnId="{F53CF541-DA11-406E-AEC9-0D46188E0B97}">
      <dgm:prSet/>
      <dgm:spPr/>
      <dgm:t>
        <a:bodyPr/>
        <a:lstStyle/>
        <a:p>
          <a:endParaRPr lang="en-US"/>
        </a:p>
      </dgm:t>
    </dgm:pt>
    <dgm:pt modelId="{1909745D-5D5B-43FF-AF1D-991908FE9107}" type="sibTrans" cxnId="{F53CF541-DA11-406E-AEC9-0D46188E0B97}">
      <dgm:prSet/>
      <dgm:spPr/>
      <dgm:t>
        <a:bodyPr/>
        <a:lstStyle/>
        <a:p>
          <a:endParaRPr lang="en-US"/>
        </a:p>
      </dgm:t>
    </dgm:pt>
    <dgm:pt modelId="{FEC92991-5A6A-4B8B-AFF3-7871E1B80178}">
      <dgm:prSet/>
      <dgm:spPr/>
      <dgm:t>
        <a:bodyPr/>
        <a:lstStyle/>
        <a:p>
          <a:r>
            <a:rPr lang="en-US"/>
            <a:t>This process prevents the system from getting a handle on an object that is not ready to be used</a:t>
          </a:r>
        </a:p>
      </dgm:t>
    </dgm:pt>
    <dgm:pt modelId="{60AF0CAF-531B-4FE6-B233-59CF38ED970F}" type="parTrans" cxnId="{882A2B52-CFC2-420E-86E9-91DBC25CF7EA}">
      <dgm:prSet/>
      <dgm:spPr/>
      <dgm:t>
        <a:bodyPr/>
        <a:lstStyle/>
        <a:p>
          <a:endParaRPr lang="en-US"/>
        </a:p>
      </dgm:t>
    </dgm:pt>
    <dgm:pt modelId="{0758AF6F-08E3-49D0-9184-7F388885FC61}" type="sibTrans" cxnId="{882A2B52-CFC2-420E-86E9-91DBC25CF7EA}">
      <dgm:prSet/>
      <dgm:spPr/>
      <dgm:t>
        <a:bodyPr/>
        <a:lstStyle/>
        <a:p>
          <a:endParaRPr lang="en-US"/>
        </a:p>
      </dgm:t>
    </dgm:pt>
    <dgm:pt modelId="{F40D84B9-A3DF-4F3F-AE68-7850C9BA502B}">
      <dgm:prSet/>
      <dgm:spPr/>
      <dgm:t>
        <a:bodyPr/>
        <a:lstStyle/>
        <a:p>
          <a:r>
            <a:rPr lang="en-US"/>
            <a:t>Constructors are optional, but in Python, if you want your object to have properties, you must include one</a:t>
          </a:r>
        </a:p>
      </dgm:t>
    </dgm:pt>
    <dgm:pt modelId="{01264C9E-51C4-45E0-9A2D-ADEFD75EE5B4}" type="parTrans" cxnId="{D6A15575-C071-4DA3-9643-74CE198A600B}">
      <dgm:prSet/>
      <dgm:spPr/>
      <dgm:t>
        <a:bodyPr/>
        <a:lstStyle/>
        <a:p>
          <a:endParaRPr lang="en-US"/>
        </a:p>
      </dgm:t>
    </dgm:pt>
    <dgm:pt modelId="{6580DD4B-D780-4F1B-8464-0CB73269DCA5}" type="sibTrans" cxnId="{D6A15575-C071-4DA3-9643-74CE198A600B}">
      <dgm:prSet/>
      <dgm:spPr/>
      <dgm:t>
        <a:bodyPr/>
        <a:lstStyle/>
        <a:p>
          <a:endParaRPr lang="en-US"/>
        </a:p>
      </dgm:t>
    </dgm:pt>
    <dgm:pt modelId="{17ADBCAC-CA4A-42FB-B074-68F98B2BC783}">
      <dgm:prSet/>
      <dgm:spPr/>
      <dgm:t>
        <a:bodyPr/>
        <a:lstStyle/>
        <a:p>
          <a:r>
            <a:rPr lang="en-US"/>
            <a:t>Constructors must always have </a:t>
          </a:r>
          <a:r>
            <a:rPr lang="en-US" b="1"/>
            <a:t>self</a:t>
          </a:r>
          <a:r>
            <a:rPr lang="en-US"/>
            <a:t> as the first parameter</a:t>
          </a:r>
        </a:p>
      </dgm:t>
    </dgm:pt>
    <dgm:pt modelId="{EF91471D-6327-4B35-BDFE-733925BB0489}" type="parTrans" cxnId="{611756BA-8F6D-4D12-86CB-7BB263F8D502}">
      <dgm:prSet/>
      <dgm:spPr/>
      <dgm:t>
        <a:bodyPr/>
        <a:lstStyle/>
        <a:p>
          <a:endParaRPr lang="en-US"/>
        </a:p>
      </dgm:t>
    </dgm:pt>
    <dgm:pt modelId="{C8D8E6F5-A5EC-42DB-9D62-BAD804A4B775}" type="sibTrans" cxnId="{611756BA-8F6D-4D12-86CB-7BB263F8D502}">
      <dgm:prSet/>
      <dgm:spPr/>
      <dgm:t>
        <a:bodyPr/>
        <a:lstStyle/>
        <a:p>
          <a:endParaRPr lang="en-US"/>
        </a:p>
      </dgm:t>
    </dgm:pt>
    <dgm:pt modelId="{8F510995-B2F7-41F3-A4E3-AC548836E2B5}" type="pres">
      <dgm:prSet presAssocID="{874A555A-E47E-47F8-B721-F63F71DAF227}" presName="vert0" presStyleCnt="0">
        <dgm:presLayoutVars>
          <dgm:dir/>
          <dgm:animOne val="branch"/>
          <dgm:animLvl val="lvl"/>
        </dgm:presLayoutVars>
      </dgm:prSet>
      <dgm:spPr/>
    </dgm:pt>
    <dgm:pt modelId="{33529A06-C874-4747-9977-B4205D0EFFB0}" type="pres">
      <dgm:prSet presAssocID="{3FD83CAF-E98D-470E-8C88-1B16B415E4FD}" presName="thickLine" presStyleLbl="alignNode1" presStyleIdx="0" presStyleCnt="7"/>
      <dgm:spPr/>
    </dgm:pt>
    <dgm:pt modelId="{0596DA61-D66B-4C1C-BE7E-7F22C1192DB6}" type="pres">
      <dgm:prSet presAssocID="{3FD83CAF-E98D-470E-8C88-1B16B415E4FD}" presName="horz1" presStyleCnt="0"/>
      <dgm:spPr/>
    </dgm:pt>
    <dgm:pt modelId="{D6B40BC6-63E3-4853-A30C-7DDC097AEABA}" type="pres">
      <dgm:prSet presAssocID="{3FD83CAF-E98D-470E-8C88-1B16B415E4FD}" presName="tx1" presStyleLbl="revTx" presStyleIdx="0" presStyleCnt="7"/>
      <dgm:spPr/>
    </dgm:pt>
    <dgm:pt modelId="{DB93B8F4-18E0-476E-AE4F-A39F0ABF590B}" type="pres">
      <dgm:prSet presAssocID="{3FD83CAF-E98D-470E-8C88-1B16B415E4FD}" presName="vert1" presStyleCnt="0"/>
      <dgm:spPr/>
    </dgm:pt>
    <dgm:pt modelId="{7FF27016-3838-4348-95CB-0E2127947814}" type="pres">
      <dgm:prSet presAssocID="{DB208C47-FD6E-4241-A96D-BAD28013AC3B}" presName="thickLine" presStyleLbl="alignNode1" presStyleIdx="1" presStyleCnt="7"/>
      <dgm:spPr/>
    </dgm:pt>
    <dgm:pt modelId="{E08D7B2D-FC4C-43FE-98D5-5AA13135CCC2}" type="pres">
      <dgm:prSet presAssocID="{DB208C47-FD6E-4241-A96D-BAD28013AC3B}" presName="horz1" presStyleCnt="0"/>
      <dgm:spPr/>
    </dgm:pt>
    <dgm:pt modelId="{08B5E50C-6B1F-4CE5-A326-77919278136E}" type="pres">
      <dgm:prSet presAssocID="{DB208C47-FD6E-4241-A96D-BAD28013AC3B}" presName="tx1" presStyleLbl="revTx" presStyleIdx="1" presStyleCnt="7"/>
      <dgm:spPr/>
    </dgm:pt>
    <dgm:pt modelId="{72E0B0F5-9C0E-40D2-AE45-73B48946FAC4}" type="pres">
      <dgm:prSet presAssocID="{DB208C47-FD6E-4241-A96D-BAD28013AC3B}" presName="vert1" presStyleCnt="0"/>
      <dgm:spPr/>
    </dgm:pt>
    <dgm:pt modelId="{A099F96F-43D4-473E-B57A-FF6806B6F8E1}" type="pres">
      <dgm:prSet presAssocID="{6ADC5456-99E4-4ABD-AFA6-122F6D379C5B}" presName="thickLine" presStyleLbl="alignNode1" presStyleIdx="2" presStyleCnt="7"/>
      <dgm:spPr/>
    </dgm:pt>
    <dgm:pt modelId="{EA4502DC-7300-4222-A8A9-87546A845C5D}" type="pres">
      <dgm:prSet presAssocID="{6ADC5456-99E4-4ABD-AFA6-122F6D379C5B}" presName="horz1" presStyleCnt="0"/>
      <dgm:spPr/>
    </dgm:pt>
    <dgm:pt modelId="{FF24A954-0DD4-4653-8AFC-A29F67305CC4}" type="pres">
      <dgm:prSet presAssocID="{6ADC5456-99E4-4ABD-AFA6-122F6D379C5B}" presName="tx1" presStyleLbl="revTx" presStyleIdx="2" presStyleCnt="7"/>
      <dgm:spPr/>
    </dgm:pt>
    <dgm:pt modelId="{94D60964-7A10-4CA3-B6CA-3A536A546A1B}" type="pres">
      <dgm:prSet presAssocID="{6ADC5456-99E4-4ABD-AFA6-122F6D379C5B}" presName="vert1" presStyleCnt="0"/>
      <dgm:spPr/>
    </dgm:pt>
    <dgm:pt modelId="{496792C6-BEE6-4A48-93EE-3AC0B80A99A2}" type="pres">
      <dgm:prSet presAssocID="{FB3902AD-ECD0-4750-8545-5A2A50D92208}" presName="thickLine" presStyleLbl="alignNode1" presStyleIdx="3" presStyleCnt="7"/>
      <dgm:spPr/>
    </dgm:pt>
    <dgm:pt modelId="{692311F2-0F4B-447E-9ECC-A1EE1B26D7E0}" type="pres">
      <dgm:prSet presAssocID="{FB3902AD-ECD0-4750-8545-5A2A50D92208}" presName="horz1" presStyleCnt="0"/>
      <dgm:spPr/>
    </dgm:pt>
    <dgm:pt modelId="{2FD0BDED-6E90-4C7C-8A32-7C6E9FE17C03}" type="pres">
      <dgm:prSet presAssocID="{FB3902AD-ECD0-4750-8545-5A2A50D92208}" presName="tx1" presStyleLbl="revTx" presStyleIdx="3" presStyleCnt="7"/>
      <dgm:spPr/>
    </dgm:pt>
    <dgm:pt modelId="{D32596B6-BE09-4BA2-BB90-9352D80CB255}" type="pres">
      <dgm:prSet presAssocID="{FB3902AD-ECD0-4750-8545-5A2A50D92208}" presName="vert1" presStyleCnt="0"/>
      <dgm:spPr/>
    </dgm:pt>
    <dgm:pt modelId="{776D1454-AFD2-4353-BD0E-EA0E25297A47}" type="pres">
      <dgm:prSet presAssocID="{FEC92991-5A6A-4B8B-AFF3-7871E1B80178}" presName="thickLine" presStyleLbl="alignNode1" presStyleIdx="4" presStyleCnt="7"/>
      <dgm:spPr/>
    </dgm:pt>
    <dgm:pt modelId="{2F852416-8E2A-44DD-B3A7-B0ECF4A7BDB4}" type="pres">
      <dgm:prSet presAssocID="{FEC92991-5A6A-4B8B-AFF3-7871E1B80178}" presName="horz1" presStyleCnt="0"/>
      <dgm:spPr/>
    </dgm:pt>
    <dgm:pt modelId="{3459F8A2-3B3E-4E69-A9D5-191FB42D4BBC}" type="pres">
      <dgm:prSet presAssocID="{FEC92991-5A6A-4B8B-AFF3-7871E1B80178}" presName="tx1" presStyleLbl="revTx" presStyleIdx="4" presStyleCnt="7"/>
      <dgm:spPr/>
    </dgm:pt>
    <dgm:pt modelId="{E49EE8B9-675F-4B44-9480-BE0560375C4C}" type="pres">
      <dgm:prSet presAssocID="{FEC92991-5A6A-4B8B-AFF3-7871E1B80178}" presName="vert1" presStyleCnt="0"/>
      <dgm:spPr/>
    </dgm:pt>
    <dgm:pt modelId="{2A9719B2-2543-45C7-B439-21F1B41E69DF}" type="pres">
      <dgm:prSet presAssocID="{F40D84B9-A3DF-4F3F-AE68-7850C9BA502B}" presName="thickLine" presStyleLbl="alignNode1" presStyleIdx="5" presStyleCnt="7"/>
      <dgm:spPr/>
    </dgm:pt>
    <dgm:pt modelId="{2018157B-47A6-478C-877D-AAD2E5D9564C}" type="pres">
      <dgm:prSet presAssocID="{F40D84B9-A3DF-4F3F-AE68-7850C9BA502B}" presName="horz1" presStyleCnt="0"/>
      <dgm:spPr/>
    </dgm:pt>
    <dgm:pt modelId="{94C3DF4F-66D4-4C83-9375-3C50AB7CC758}" type="pres">
      <dgm:prSet presAssocID="{F40D84B9-A3DF-4F3F-AE68-7850C9BA502B}" presName="tx1" presStyleLbl="revTx" presStyleIdx="5" presStyleCnt="7"/>
      <dgm:spPr/>
    </dgm:pt>
    <dgm:pt modelId="{1CCACF91-49CA-49B6-BB0C-6BD09A3FA20E}" type="pres">
      <dgm:prSet presAssocID="{F40D84B9-A3DF-4F3F-AE68-7850C9BA502B}" presName="vert1" presStyleCnt="0"/>
      <dgm:spPr/>
    </dgm:pt>
    <dgm:pt modelId="{1CC57A0D-C194-4D83-B039-7D141AB4EB04}" type="pres">
      <dgm:prSet presAssocID="{17ADBCAC-CA4A-42FB-B074-68F98B2BC783}" presName="thickLine" presStyleLbl="alignNode1" presStyleIdx="6" presStyleCnt="7"/>
      <dgm:spPr/>
    </dgm:pt>
    <dgm:pt modelId="{1D607EB5-187C-49A7-B525-34CDAF976B5A}" type="pres">
      <dgm:prSet presAssocID="{17ADBCAC-CA4A-42FB-B074-68F98B2BC783}" presName="horz1" presStyleCnt="0"/>
      <dgm:spPr/>
    </dgm:pt>
    <dgm:pt modelId="{A4E18874-E818-4F94-89B4-9ED2E4EDFDE2}" type="pres">
      <dgm:prSet presAssocID="{17ADBCAC-CA4A-42FB-B074-68F98B2BC783}" presName="tx1" presStyleLbl="revTx" presStyleIdx="6" presStyleCnt="7"/>
      <dgm:spPr/>
    </dgm:pt>
    <dgm:pt modelId="{71181C92-600F-468B-946A-BCE51F7E9BDB}" type="pres">
      <dgm:prSet presAssocID="{17ADBCAC-CA4A-42FB-B074-68F98B2BC783}" presName="vert1" presStyleCnt="0"/>
      <dgm:spPr/>
    </dgm:pt>
  </dgm:ptLst>
  <dgm:cxnLst>
    <dgm:cxn modelId="{DAE1FF1B-8842-4981-B14F-989BFEFE90F1}" type="presOf" srcId="{F40D84B9-A3DF-4F3F-AE68-7850C9BA502B}" destId="{94C3DF4F-66D4-4C83-9375-3C50AB7CC758}" srcOrd="0" destOrd="0" presId="urn:microsoft.com/office/officeart/2008/layout/LinedList"/>
    <dgm:cxn modelId="{4FC21B3D-9D3C-4AC0-A094-736E32CA675D}" type="presOf" srcId="{FEC92991-5A6A-4B8B-AFF3-7871E1B80178}" destId="{3459F8A2-3B3E-4E69-A9D5-191FB42D4BBC}" srcOrd="0" destOrd="0" presId="urn:microsoft.com/office/officeart/2008/layout/LinedList"/>
    <dgm:cxn modelId="{0257F13F-C8CD-4CE7-A4D7-C7BFC3217A07}" type="presOf" srcId="{17ADBCAC-CA4A-42FB-B074-68F98B2BC783}" destId="{A4E18874-E818-4F94-89B4-9ED2E4EDFDE2}" srcOrd="0" destOrd="0" presId="urn:microsoft.com/office/officeart/2008/layout/LinedList"/>
    <dgm:cxn modelId="{7A7E305B-091A-47E8-B2B2-BA1B92C529EB}" type="presOf" srcId="{FB3902AD-ECD0-4750-8545-5A2A50D92208}" destId="{2FD0BDED-6E90-4C7C-8A32-7C6E9FE17C03}" srcOrd="0" destOrd="0" presId="urn:microsoft.com/office/officeart/2008/layout/LinedList"/>
    <dgm:cxn modelId="{F53CF541-DA11-406E-AEC9-0D46188E0B97}" srcId="{874A555A-E47E-47F8-B721-F63F71DAF227}" destId="{FB3902AD-ECD0-4750-8545-5A2A50D92208}" srcOrd="3" destOrd="0" parTransId="{90721751-FFB8-4CC6-BBFE-A769763D5AB4}" sibTransId="{1909745D-5D5B-43FF-AF1D-991908FE9107}"/>
    <dgm:cxn modelId="{8BC5714B-0C81-4279-A318-62987C7C50F7}" type="presOf" srcId="{DB208C47-FD6E-4241-A96D-BAD28013AC3B}" destId="{08B5E50C-6B1F-4CE5-A326-77919278136E}" srcOrd="0" destOrd="0" presId="urn:microsoft.com/office/officeart/2008/layout/LinedList"/>
    <dgm:cxn modelId="{FCD5CD6D-C00A-47D3-AFAC-1C1CB7D5DF67}" type="presOf" srcId="{3FD83CAF-E98D-470E-8C88-1B16B415E4FD}" destId="{D6B40BC6-63E3-4853-A30C-7DDC097AEABA}" srcOrd="0" destOrd="0" presId="urn:microsoft.com/office/officeart/2008/layout/LinedList"/>
    <dgm:cxn modelId="{882A2B52-CFC2-420E-86E9-91DBC25CF7EA}" srcId="{874A555A-E47E-47F8-B721-F63F71DAF227}" destId="{FEC92991-5A6A-4B8B-AFF3-7871E1B80178}" srcOrd="4" destOrd="0" parTransId="{60AF0CAF-531B-4FE6-B233-59CF38ED970F}" sibTransId="{0758AF6F-08E3-49D0-9184-7F388885FC61}"/>
    <dgm:cxn modelId="{D6A15575-C071-4DA3-9643-74CE198A600B}" srcId="{874A555A-E47E-47F8-B721-F63F71DAF227}" destId="{F40D84B9-A3DF-4F3F-AE68-7850C9BA502B}" srcOrd="5" destOrd="0" parTransId="{01264C9E-51C4-45E0-9A2D-ADEFD75EE5B4}" sibTransId="{6580DD4B-D780-4F1B-8464-0CB73269DCA5}"/>
    <dgm:cxn modelId="{5029A78D-C5EB-4E89-9EC7-8FE83C7DDC49}" srcId="{874A555A-E47E-47F8-B721-F63F71DAF227}" destId="{DB208C47-FD6E-4241-A96D-BAD28013AC3B}" srcOrd="1" destOrd="0" parTransId="{0EA7B47E-45E7-4A82-9E69-5DD43658A536}" sibTransId="{4AE0B7FF-719A-4436-AE7A-BBAA37723CF1}"/>
    <dgm:cxn modelId="{83A80B99-B49C-47BF-B686-C83E361F3500}" srcId="{874A555A-E47E-47F8-B721-F63F71DAF227}" destId="{6ADC5456-99E4-4ABD-AFA6-122F6D379C5B}" srcOrd="2" destOrd="0" parTransId="{BF99E812-D238-4F3D-9434-7FD5E114C67B}" sibTransId="{96045468-D750-4032-A519-A88EB9B44F7C}"/>
    <dgm:cxn modelId="{611756BA-8F6D-4D12-86CB-7BB263F8D502}" srcId="{874A555A-E47E-47F8-B721-F63F71DAF227}" destId="{17ADBCAC-CA4A-42FB-B074-68F98B2BC783}" srcOrd="6" destOrd="0" parTransId="{EF91471D-6327-4B35-BDFE-733925BB0489}" sibTransId="{C8D8E6F5-A5EC-42DB-9D62-BAD804A4B775}"/>
    <dgm:cxn modelId="{6E157FC6-F33A-4659-9E30-AF857979ADF6}" type="presOf" srcId="{874A555A-E47E-47F8-B721-F63F71DAF227}" destId="{8F510995-B2F7-41F3-A4E3-AC548836E2B5}" srcOrd="0" destOrd="0" presId="urn:microsoft.com/office/officeart/2008/layout/LinedList"/>
    <dgm:cxn modelId="{29D2B4E0-7572-42C2-BE26-D96AAA18C2F4}" srcId="{874A555A-E47E-47F8-B721-F63F71DAF227}" destId="{3FD83CAF-E98D-470E-8C88-1B16B415E4FD}" srcOrd="0" destOrd="0" parTransId="{09E86A76-D9CD-4317-93C9-3FBB9273C12F}" sibTransId="{0CD209BD-CF1E-43A6-983D-CC4698B76733}"/>
    <dgm:cxn modelId="{45248AE6-A475-4347-A150-D71E83EDECBF}" type="presOf" srcId="{6ADC5456-99E4-4ABD-AFA6-122F6D379C5B}" destId="{FF24A954-0DD4-4653-8AFC-A29F67305CC4}" srcOrd="0" destOrd="0" presId="urn:microsoft.com/office/officeart/2008/layout/LinedList"/>
    <dgm:cxn modelId="{5DE8ACBB-9F65-4538-BB53-CB1B98B1276B}" type="presParOf" srcId="{8F510995-B2F7-41F3-A4E3-AC548836E2B5}" destId="{33529A06-C874-4747-9977-B4205D0EFFB0}" srcOrd="0" destOrd="0" presId="urn:microsoft.com/office/officeart/2008/layout/LinedList"/>
    <dgm:cxn modelId="{C757D8B1-38E6-4491-BB42-F9F033AA9356}" type="presParOf" srcId="{8F510995-B2F7-41F3-A4E3-AC548836E2B5}" destId="{0596DA61-D66B-4C1C-BE7E-7F22C1192DB6}" srcOrd="1" destOrd="0" presId="urn:microsoft.com/office/officeart/2008/layout/LinedList"/>
    <dgm:cxn modelId="{F18C5C4B-4D00-4D7D-B307-6605D68F0F79}" type="presParOf" srcId="{0596DA61-D66B-4C1C-BE7E-7F22C1192DB6}" destId="{D6B40BC6-63E3-4853-A30C-7DDC097AEABA}" srcOrd="0" destOrd="0" presId="urn:microsoft.com/office/officeart/2008/layout/LinedList"/>
    <dgm:cxn modelId="{33DEB14D-C553-4751-B23B-7096F94CBB13}" type="presParOf" srcId="{0596DA61-D66B-4C1C-BE7E-7F22C1192DB6}" destId="{DB93B8F4-18E0-476E-AE4F-A39F0ABF590B}" srcOrd="1" destOrd="0" presId="urn:microsoft.com/office/officeart/2008/layout/LinedList"/>
    <dgm:cxn modelId="{CCE5A04A-7178-4259-B34B-2062B34293D0}" type="presParOf" srcId="{8F510995-B2F7-41F3-A4E3-AC548836E2B5}" destId="{7FF27016-3838-4348-95CB-0E2127947814}" srcOrd="2" destOrd="0" presId="urn:microsoft.com/office/officeart/2008/layout/LinedList"/>
    <dgm:cxn modelId="{0546C9C8-BB25-4E88-B4AF-45D61E81DD30}" type="presParOf" srcId="{8F510995-B2F7-41F3-A4E3-AC548836E2B5}" destId="{E08D7B2D-FC4C-43FE-98D5-5AA13135CCC2}" srcOrd="3" destOrd="0" presId="urn:microsoft.com/office/officeart/2008/layout/LinedList"/>
    <dgm:cxn modelId="{57802227-DE0F-435E-A7BB-45195F637053}" type="presParOf" srcId="{E08D7B2D-FC4C-43FE-98D5-5AA13135CCC2}" destId="{08B5E50C-6B1F-4CE5-A326-77919278136E}" srcOrd="0" destOrd="0" presId="urn:microsoft.com/office/officeart/2008/layout/LinedList"/>
    <dgm:cxn modelId="{812CB4CB-7E5A-43CA-92AF-CD95EA2BA6CA}" type="presParOf" srcId="{E08D7B2D-FC4C-43FE-98D5-5AA13135CCC2}" destId="{72E0B0F5-9C0E-40D2-AE45-73B48946FAC4}" srcOrd="1" destOrd="0" presId="urn:microsoft.com/office/officeart/2008/layout/LinedList"/>
    <dgm:cxn modelId="{ECBC784C-2805-43F6-BC6C-39D0D38EF881}" type="presParOf" srcId="{8F510995-B2F7-41F3-A4E3-AC548836E2B5}" destId="{A099F96F-43D4-473E-B57A-FF6806B6F8E1}" srcOrd="4" destOrd="0" presId="urn:microsoft.com/office/officeart/2008/layout/LinedList"/>
    <dgm:cxn modelId="{4BA46F6E-CFEC-49E0-9947-D78A58516867}" type="presParOf" srcId="{8F510995-B2F7-41F3-A4E3-AC548836E2B5}" destId="{EA4502DC-7300-4222-A8A9-87546A845C5D}" srcOrd="5" destOrd="0" presId="urn:microsoft.com/office/officeart/2008/layout/LinedList"/>
    <dgm:cxn modelId="{F3462430-220D-4715-93AD-13AF9F869075}" type="presParOf" srcId="{EA4502DC-7300-4222-A8A9-87546A845C5D}" destId="{FF24A954-0DD4-4653-8AFC-A29F67305CC4}" srcOrd="0" destOrd="0" presId="urn:microsoft.com/office/officeart/2008/layout/LinedList"/>
    <dgm:cxn modelId="{FDBFE9F3-5F8D-4D1F-9047-EB950CD0AF4C}" type="presParOf" srcId="{EA4502DC-7300-4222-A8A9-87546A845C5D}" destId="{94D60964-7A10-4CA3-B6CA-3A536A546A1B}" srcOrd="1" destOrd="0" presId="urn:microsoft.com/office/officeart/2008/layout/LinedList"/>
    <dgm:cxn modelId="{E147C823-1E00-4E84-82AA-D2EF21DA460A}" type="presParOf" srcId="{8F510995-B2F7-41F3-A4E3-AC548836E2B5}" destId="{496792C6-BEE6-4A48-93EE-3AC0B80A99A2}" srcOrd="6" destOrd="0" presId="urn:microsoft.com/office/officeart/2008/layout/LinedList"/>
    <dgm:cxn modelId="{65C6499D-3F45-4E51-AA7E-50BBCF825A72}" type="presParOf" srcId="{8F510995-B2F7-41F3-A4E3-AC548836E2B5}" destId="{692311F2-0F4B-447E-9ECC-A1EE1B26D7E0}" srcOrd="7" destOrd="0" presId="urn:microsoft.com/office/officeart/2008/layout/LinedList"/>
    <dgm:cxn modelId="{7A9A01BA-5C13-44D6-87FC-DBAFAE5AEDEA}" type="presParOf" srcId="{692311F2-0F4B-447E-9ECC-A1EE1B26D7E0}" destId="{2FD0BDED-6E90-4C7C-8A32-7C6E9FE17C03}" srcOrd="0" destOrd="0" presId="urn:microsoft.com/office/officeart/2008/layout/LinedList"/>
    <dgm:cxn modelId="{6BDE3085-54CB-4DD7-B9A2-8EF540696CD4}" type="presParOf" srcId="{692311F2-0F4B-447E-9ECC-A1EE1B26D7E0}" destId="{D32596B6-BE09-4BA2-BB90-9352D80CB255}" srcOrd="1" destOrd="0" presId="urn:microsoft.com/office/officeart/2008/layout/LinedList"/>
    <dgm:cxn modelId="{D9865A32-CF88-4FFE-BF37-D0E7A6DC55A8}" type="presParOf" srcId="{8F510995-B2F7-41F3-A4E3-AC548836E2B5}" destId="{776D1454-AFD2-4353-BD0E-EA0E25297A47}" srcOrd="8" destOrd="0" presId="urn:microsoft.com/office/officeart/2008/layout/LinedList"/>
    <dgm:cxn modelId="{7DB1848F-BFB3-4FCA-B86F-D8EC8C398389}" type="presParOf" srcId="{8F510995-B2F7-41F3-A4E3-AC548836E2B5}" destId="{2F852416-8E2A-44DD-B3A7-B0ECF4A7BDB4}" srcOrd="9" destOrd="0" presId="urn:microsoft.com/office/officeart/2008/layout/LinedList"/>
    <dgm:cxn modelId="{982CC611-8E05-4ADA-BB7F-A456D6123C8B}" type="presParOf" srcId="{2F852416-8E2A-44DD-B3A7-B0ECF4A7BDB4}" destId="{3459F8A2-3B3E-4E69-A9D5-191FB42D4BBC}" srcOrd="0" destOrd="0" presId="urn:microsoft.com/office/officeart/2008/layout/LinedList"/>
    <dgm:cxn modelId="{4B4CD038-35EB-48F1-B2DD-A9B944BEFCDE}" type="presParOf" srcId="{2F852416-8E2A-44DD-B3A7-B0ECF4A7BDB4}" destId="{E49EE8B9-675F-4B44-9480-BE0560375C4C}" srcOrd="1" destOrd="0" presId="urn:microsoft.com/office/officeart/2008/layout/LinedList"/>
    <dgm:cxn modelId="{3B484B40-0C32-40E1-AFB1-333669765817}" type="presParOf" srcId="{8F510995-B2F7-41F3-A4E3-AC548836E2B5}" destId="{2A9719B2-2543-45C7-B439-21F1B41E69DF}" srcOrd="10" destOrd="0" presId="urn:microsoft.com/office/officeart/2008/layout/LinedList"/>
    <dgm:cxn modelId="{3F902233-B7F9-4C40-9CFD-7D9DAA65BFE3}" type="presParOf" srcId="{8F510995-B2F7-41F3-A4E3-AC548836E2B5}" destId="{2018157B-47A6-478C-877D-AAD2E5D9564C}" srcOrd="11" destOrd="0" presId="urn:microsoft.com/office/officeart/2008/layout/LinedList"/>
    <dgm:cxn modelId="{5F219118-54FC-445E-8DD0-EA16E51FC1A5}" type="presParOf" srcId="{2018157B-47A6-478C-877D-AAD2E5D9564C}" destId="{94C3DF4F-66D4-4C83-9375-3C50AB7CC758}" srcOrd="0" destOrd="0" presId="urn:microsoft.com/office/officeart/2008/layout/LinedList"/>
    <dgm:cxn modelId="{5C8B3DC5-4F18-4553-930C-FD5BFC577AF6}" type="presParOf" srcId="{2018157B-47A6-478C-877D-AAD2E5D9564C}" destId="{1CCACF91-49CA-49B6-BB0C-6BD09A3FA20E}" srcOrd="1" destOrd="0" presId="urn:microsoft.com/office/officeart/2008/layout/LinedList"/>
    <dgm:cxn modelId="{289AB4D2-FA81-49F3-810C-54F74C2959A3}" type="presParOf" srcId="{8F510995-B2F7-41F3-A4E3-AC548836E2B5}" destId="{1CC57A0D-C194-4D83-B039-7D141AB4EB04}" srcOrd="12" destOrd="0" presId="urn:microsoft.com/office/officeart/2008/layout/LinedList"/>
    <dgm:cxn modelId="{DE466A8D-A099-47B5-AD86-7F66828F599B}" type="presParOf" srcId="{8F510995-B2F7-41F3-A4E3-AC548836E2B5}" destId="{1D607EB5-187C-49A7-B525-34CDAF976B5A}" srcOrd="13" destOrd="0" presId="urn:microsoft.com/office/officeart/2008/layout/LinedList"/>
    <dgm:cxn modelId="{39F9315E-3E7F-40C5-9B57-49C561A1BB1E}" type="presParOf" srcId="{1D607EB5-187C-49A7-B525-34CDAF976B5A}" destId="{A4E18874-E818-4F94-89B4-9ED2E4EDFDE2}" srcOrd="0" destOrd="0" presId="urn:microsoft.com/office/officeart/2008/layout/LinedList"/>
    <dgm:cxn modelId="{21B97E5C-CC07-451B-BC49-7ACC279325FD}" type="presParOf" srcId="{1D607EB5-187C-49A7-B525-34CDAF976B5A}" destId="{71181C92-600F-468B-946A-BCE51F7E9B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CA247-7388-4B6C-BF2A-21A232E78557}">
      <dsp:nvSpPr>
        <dsp:cNvPr id="0" name=""/>
        <dsp:cNvSpPr/>
      </dsp:nvSpPr>
      <dsp:spPr>
        <a:xfrm>
          <a:off x="1986855" y="342"/>
          <a:ext cx="1741288" cy="174128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/>
            <a:t>Numerics</a:t>
          </a:r>
          <a:endParaRPr lang="en-US" sz="1050" b="1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int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float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complex</a:t>
          </a:r>
        </a:p>
      </dsp:txBody>
      <dsp:txXfrm>
        <a:off x="2422177" y="342"/>
        <a:ext cx="870644" cy="1436563"/>
      </dsp:txXfrm>
    </dsp:sp>
    <dsp:sp modelId="{A278E500-5F4D-422B-860D-4AFB6441DA13}">
      <dsp:nvSpPr>
        <dsp:cNvPr id="0" name=""/>
        <dsp:cNvSpPr/>
      </dsp:nvSpPr>
      <dsp:spPr>
        <a:xfrm rot="5400000">
          <a:off x="3297221" y="1310708"/>
          <a:ext cx="1741288" cy="174128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Booleans</a:t>
          </a:r>
        </a:p>
      </dsp:txBody>
      <dsp:txXfrm rot="-5400000">
        <a:off x="3601947" y="1746030"/>
        <a:ext cx="1436563" cy="870644"/>
      </dsp:txXfrm>
    </dsp:sp>
    <dsp:sp modelId="{137E7448-8D57-45F3-9930-99AF66E1F9A9}">
      <dsp:nvSpPr>
        <dsp:cNvPr id="0" name=""/>
        <dsp:cNvSpPr/>
      </dsp:nvSpPr>
      <dsp:spPr>
        <a:xfrm rot="10800000">
          <a:off x="1986855" y="2621075"/>
          <a:ext cx="1741288" cy="174128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Errors and Exceptions</a:t>
          </a:r>
        </a:p>
      </dsp:txBody>
      <dsp:txXfrm rot="10800000">
        <a:off x="2422177" y="2925800"/>
        <a:ext cx="870644" cy="1436563"/>
      </dsp:txXfrm>
    </dsp:sp>
    <dsp:sp modelId="{C56C7CB4-90A8-4447-83F3-156E08406973}">
      <dsp:nvSpPr>
        <dsp:cNvPr id="0" name=""/>
        <dsp:cNvSpPr/>
      </dsp:nvSpPr>
      <dsp:spPr>
        <a:xfrm rot="16200000">
          <a:off x="676488" y="1310708"/>
          <a:ext cx="1741288" cy="174128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Specials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self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super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none</a:t>
          </a:r>
        </a:p>
      </dsp:txBody>
      <dsp:txXfrm rot="5400000">
        <a:off x="676489" y="1746030"/>
        <a:ext cx="1436563" cy="870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70354-813B-4529-B70C-4382879E64BE}">
      <dsp:nvSpPr>
        <dsp:cNvPr id="0" name=""/>
        <dsp:cNvSpPr/>
      </dsp:nvSpPr>
      <dsp:spPr>
        <a:xfrm>
          <a:off x="3348" y="321745"/>
          <a:ext cx="2656582" cy="371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17" tIns="330200" rIns="20711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Print all odd numbers from 1 to 100, using a "for" loop</a:t>
          </a:r>
        </a:p>
      </dsp:txBody>
      <dsp:txXfrm>
        <a:off x="3348" y="1735047"/>
        <a:ext cx="2656582" cy="2231528"/>
      </dsp:txXfrm>
    </dsp:sp>
    <dsp:sp modelId="{9A519600-60E8-4939-8BA3-A61A0D06BE26}">
      <dsp:nvSpPr>
        <dsp:cNvPr id="0" name=""/>
        <dsp:cNvSpPr/>
      </dsp:nvSpPr>
      <dsp:spPr>
        <a:xfrm>
          <a:off x="773757" y="693667"/>
          <a:ext cx="1115764" cy="1115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89" tIns="12700" rIns="869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37157" y="857067"/>
        <a:ext cx="788964" cy="788964"/>
      </dsp:txXfrm>
    </dsp:sp>
    <dsp:sp modelId="{48129AA9-9D36-4884-B410-1753C77FDDDE}">
      <dsp:nvSpPr>
        <dsp:cNvPr id="0" name=""/>
        <dsp:cNvSpPr/>
      </dsp:nvSpPr>
      <dsp:spPr>
        <a:xfrm>
          <a:off x="3348" y="4040888"/>
          <a:ext cx="26565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F639F-A48E-47DD-813A-E42E90ED73F8}">
      <dsp:nvSpPr>
        <dsp:cNvPr id="0" name=""/>
        <dsp:cNvSpPr/>
      </dsp:nvSpPr>
      <dsp:spPr>
        <a:xfrm>
          <a:off x="2925588" y="321745"/>
          <a:ext cx="2656582" cy="371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17" tIns="330200" rIns="20711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 all multiples of 7 from 7 to 100</a:t>
          </a:r>
        </a:p>
      </dsp:txBody>
      <dsp:txXfrm>
        <a:off x="2925588" y="1735047"/>
        <a:ext cx="2656582" cy="2231528"/>
      </dsp:txXfrm>
    </dsp:sp>
    <dsp:sp modelId="{8011DC88-FDED-4353-8394-3F9F923BBB63}">
      <dsp:nvSpPr>
        <dsp:cNvPr id="0" name=""/>
        <dsp:cNvSpPr/>
      </dsp:nvSpPr>
      <dsp:spPr>
        <a:xfrm>
          <a:off x="3695997" y="693667"/>
          <a:ext cx="1115764" cy="1115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89" tIns="12700" rIns="869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59397" y="857067"/>
        <a:ext cx="788964" cy="788964"/>
      </dsp:txXfrm>
    </dsp:sp>
    <dsp:sp modelId="{81A2F858-1158-4452-9F43-943690589398}">
      <dsp:nvSpPr>
        <dsp:cNvPr id="0" name=""/>
        <dsp:cNvSpPr/>
      </dsp:nvSpPr>
      <dsp:spPr>
        <a:xfrm>
          <a:off x="2925588" y="4040888"/>
          <a:ext cx="26565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62191-FF28-43D7-8FFC-6FAF22BAABE9}">
      <dsp:nvSpPr>
        <dsp:cNvPr id="0" name=""/>
        <dsp:cNvSpPr/>
      </dsp:nvSpPr>
      <dsp:spPr>
        <a:xfrm>
          <a:off x="5847829" y="321745"/>
          <a:ext cx="2656582" cy="371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17" tIns="330200" rIns="20711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Print the sum of the first 10 squares</a:t>
          </a:r>
        </a:p>
      </dsp:txBody>
      <dsp:txXfrm>
        <a:off x="5847829" y="1735047"/>
        <a:ext cx="2656582" cy="2231528"/>
      </dsp:txXfrm>
    </dsp:sp>
    <dsp:sp modelId="{FFD669B3-E356-4D30-BC67-288C51EBDE2E}">
      <dsp:nvSpPr>
        <dsp:cNvPr id="0" name=""/>
        <dsp:cNvSpPr/>
      </dsp:nvSpPr>
      <dsp:spPr>
        <a:xfrm>
          <a:off x="6618237" y="693667"/>
          <a:ext cx="1115764" cy="1115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89" tIns="12700" rIns="869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781637" y="857067"/>
        <a:ext cx="788964" cy="788964"/>
      </dsp:txXfrm>
    </dsp:sp>
    <dsp:sp modelId="{41042626-317A-469C-965F-DD06FEA04E0E}">
      <dsp:nvSpPr>
        <dsp:cNvPr id="0" name=""/>
        <dsp:cNvSpPr/>
      </dsp:nvSpPr>
      <dsp:spPr>
        <a:xfrm>
          <a:off x="5847829" y="4040888"/>
          <a:ext cx="26565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C643F-2FF4-435D-8CD8-C73B8982A828}">
      <dsp:nvSpPr>
        <dsp:cNvPr id="0" name=""/>
        <dsp:cNvSpPr/>
      </dsp:nvSpPr>
      <dsp:spPr>
        <a:xfrm>
          <a:off x="8770069" y="321745"/>
          <a:ext cx="2656582" cy="37192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117" tIns="330200" rIns="20711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 all numbers ending in 5 from 5 to 100 and print their average</a:t>
          </a:r>
        </a:p>
      </dsp:txBody>
      <dsp:txXfrm>
        <a:off x="8770069" y="1735047"/>
        <a:ext cx="2656582" cy="2231528"/>
      </dsp:txXfrm>
    </dsp:sp>
    <dsp:sp modelId="{940E7AD6-9FD7-4A7F-93AF-DF8B1D9CA143}">
      <dsp:nvSpPr>
        <dsp:cNvPr id="0" name=""/>
        <dsp:cNvSpPr/>
      </dsp:nvSpPr>
      <dsp:spPr>
        <a:xfrm>
          <a:off x="9540478" y="693667"/>
          <a:ext cx="1115764" cy="11157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89" tIns="12700" rIns="869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703878" y="857067"/>
        <a:ext cx="788964" cy="788964"/>
      </dsp:txXfrm>
    </dsp:sp>
    <dsp:sp modelId="{C66FD82E-9CE5-4E1E-B900-A51CF35F6DC0}">
      <dsp:nvSpPr>
        <dsp:cNvPr id="0" name=""/>
        <dsp:cNvSpPr/>
      </dsp:nvSpPr>
      <dsp:spPr>
        <a:xfrm>
          <a:off x="8770069" y="4040888"/>
          <a:ext cx="26565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29A06-C874-4747-9977-B4205D0EFFB0}">
      <dsp:nvSpPr>
        <dsp:cNvPr id="0" name=""/>
        <dsp:cNvSpPr/>
      </dsp:nvSpPr>
      <dsp:spPr>
        <a:xfrm>
          <a:off x="0" y="532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40BC6-63E3-4853-A30C-7DDC097AEABA}">
      <dsp:nvSpPr>
        <dsp:cNvPr id="0" name=""/>
        <dsp:cNvSpPr/>
      </dsp:nvSpPr>
      <dsp:spPr>
        <a:xfrm>
          <a:off x="0" y="532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Once a class is defined, you create an instance of it by calling the </a:t>
          </a:r>
          <a:r>
            <a:rPr lang="en-US" sz="1700" kern="1200" dirty="0" err="1"/>
            <a:t>class’</a:t>
          </a:r>
          <a:r>
            <a:rPr lang="en-US" sz="1700" kern="1200" dirty="0"/>
            <a:t> </a:t>
          </a:r>
          <a:r>
            <a:rPr lang="en-US" sz="1700" b="1" kern="1200" dirty="0"/>
            <a:t>constructor</a:t>
          </a:r>
          <a:endParaRPr lang="en-US" sz="1700" kern="1200" dirty="0"/>
        </a:p>
      </dsp:txBody>
      <dsp:txXfrm>
        <a:off x="0" y="532"/>
        <a:ext cx="5524499" cy="622946"/>
      </dsp:txXfrm>
    </dsp:sp>
    <dsp:sp modelId="{7FF27016-3838-4348-95CB-0E2127947814}">
      <dsp:nvSpPr>
        <dsp:cNvPr id="0" name=""/>
        <dsp:cNvSpPr/>
      </dsp:nvSpPr>
      <dsp:spPr>
        <a:xfrm>
          <a:off x="0" y="623478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5E50C-6B1F-4CE5-A326-77919278136E}">
      <dsp:nvSpPr>
        <dsp:cNvPr id="0" name=""/>
        <dsp:cNvSpPr/>
      </dsp:nvSpPr>
      <dsp:spPr>
        <a:xfrm>
          <a:off x="0" y="623478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</a:t>
          </a:r>
          <a:r>
            <a:rPr lang="en-US" sz="1700" b="1" kern="1200"/>
            <a:t> constructor</a:t>
          </a:r>
          <a:r>
            <a:rPr lang="en-US" sz="1700" kern="1200"/>
            <a:t> is a method on the class called </a:t>
          </a:r>
          <a:r>
            <a:rPr lang="en-US" sz="1700" b="1" kern="1200"/>
            <a:t>__init__</a:t>
          </a:r>
          <a:endParaRPr lang="en-US" sz="1700" kern="1200"/>
        </a:p>
      </dsp:txBody>
      <dsp:txXfrm>
        <a:off x="0" y="623478"/>
        <a:ext cx="5524499" cy="622946"/>
      </dsp:txXfrm>
    </dsp:sp>
    <dsp:sp modelId="{A099F96F-43D4-473E-B57A-FF6806B6F8E1}">
      <dsp:nvSpPr>
        <dsp:cNvPr id="0" name=""/>
        <dsp:cNvSpPr/>
      </dsp:nvSpPr>
      <dsp:spPr>
        <a:xfrm>
          <a:off x="0" y="1246424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4A954-0DD4-4653-8AFC-A29F67305CC4}">
      <dsp:nvSpPr>
        <dsp:cNvPr id="0" name=""/>
        <dsp:cNvSpPr/>
      </dsp:nvSpPr>
      <dsp:spPr>
        <a:xfrm>
          <a:off x="0" y="1246424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</a:t>
          </a:r>
          <a:r>
            <a:rPr lang="en-US" sz="1700" b="1" kern="1200"/>
            <a:t>constructor</a:t>
          </a:r>
          <a:r>
            <a:rPr lang="en-US" sz="1700" kern="1200"/>
            <a:t> creates an instance of the class as well as creating any properties the class requires</a:t>
          </a:r>
        </a:p>
      </dsp:txBody>
      <dsp:txXfrm>
        <a:off x="0" y="1246424"/>
        <a:ext cx="5524499" cy="622946"/>
      </dsp:txXfrm>
    </dsp:sp>
    <dsp:sp modelId="{496792C6-BEE6-4A48-93EE-3AC0B80A99A2}">
      <dsp:nvSpPr>
        <dsp:cNvPr id="0" name=""/>
        <dsp:cNvSpPr/>
      </dsp:nvSpPr>
      <dsp:spPr>
        <a:xfrm>
          <a:off x="0" y="1869370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0BDED-6E90-4C7C-8A32-7C6E9FE17C03}">
      <dsp:nvSpPr>
        <dsp:cNvPr id="0" name=""/>
        <dsp:cNvSpPr/>
      </dsp:nvSpPr>
      <dsp:spPr>
        <a:xfrm>
          <a:off x="0" y="1869370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Passing parameters to the </a:t>
          </a:r>
          <a:r>
            <a:rPr lang="en-US" sz="1700" b="1" kern="1200"/>
            <a:t>constructor</a:t>
          </a:r>
          <a:r>
            <a:rPr lang="en-US" sz="1700" kern="1200"/>
            <a:t> allows you to initialize properties with that data</a:t>
          </a:r>
        </a:p>
      </dsp:txBody>
      <dsp:txXfrm>
        <a:off x="0" y="1869370"/>
        <a:ext cx="5524499" cy="622946"/>
      </dsp:txXfrm>
    </dsp:sp>
    <dsp:sp modelId="{776D1454-AFD2-4353-BD0E-EA0E25297A47}">
      <dsp:nvSpPr>
        <dsp:cNvPr id="0" name=""/>
        <dsp:cNvSpPr/>
      </dsp:nvSpPr>
      <dsp:spPr>
        <a:xfrm>
          <a:off x="0" y="2492317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9F8A2-3B3E-4E69-A9D5-191FB42D4BBC}">
      <dsp:nvSpPr>
        <dsp:cNvPr id="0" name=""/>
        <dsp:cNvSpPr/>
      </dsp:nvSpPr>
      <dsp:spPr>
        <a:xfrm>
          <a:off x="0" y="2492317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process prevents the system from getting a handle on an object that is not ready to be used</a:t>
          </a:r>
        </a:p>
      </dsp:txBody>
      <dsp:txXfrm>
        <a:off x="0" y="2492317"/>
        <a:ext cx="5524499" cy="622946"/>
      </dsp:txXfrm>
    </dsp:sp>
    <dsp:sp modelId="{2A9719B2-2543-45C7-B439-21F1B41E69DF}">
      <dsp:nvSpPr>
        <dsp:cNvPr id="0" name=""/>
        <dsp:cNvSpPr/>
      </dsp:nvSpPr>
      <dsp:spPr>
        <a:xfrm>
          <a:off x="0" y="3115263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DF4F-66D4-4C83-9375-3C50AB7CC758}">
      <dsp:nvSpPr>
        <dsp:cNvPr id="0" name=""/>
        <dsp:cNvSpPr/>
      </dsp:nvSpPr>
      <dsp:spPr>
        <a:xfrm>
          <a:off x="0" y="3115263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Constructors are optional, but in Python, if you want your object to have properties, you must include one</a:t>
          </a:r>
        </a:p>
      </dsp:txBody>
      <dsp:txXfrm>
        <a:off x="0" y="3115263"/>
        <a:ext cx="5524499" cy="622946"/>
      </dsp:txXfrm>
    </dsp:sp>
    <dsp:sp modelId="{1CC57A0D-C194-4D83-B039-7D141AB4EB04}">
      <dsp:nvSpPr>
        <dsp:cNvPr id="0" name=""/>
        <dsp:cNvSpPr/>
      </dsp:nvSpPr>
      <dsp:spPr>
        <a:xfrm>
          <a:off x="0" y="3738209"/>
          <a:ext cx="55244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18874-E818-4F94-89B4-9ED2E4EDFDE2}">
      <dsp:nvSpPr>
        <dsp:cNvPr id="0" name=""/>
        <dsp:cNvSpPr/>
      </dsp:nvSpPr>
      <dsp:spPr>
        <a:xfrm>
          <a:off x="0" y="3738209"/>
          <a:ext cx="5524499" cy="6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Constructors must always have </a:t>
          </a:r>
          <a:r>
            <a:rPr lang="en-US" sz="1700" b="1" kern="1200"/>
            <a:t>self</a:t>
          </a:r>
          <a:r>
            <a:rPr lang="en-US" sz="1700" kern="1200"/>
            <a:t> as the first parameter</a:t>
          </a:r>
        </a:p>
      </dsp:txBody>
      <dsp:txXfrm>
        <a:off x="0" y="3738209"/>
        <a:ext cx="5524499" cy="622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40175-B7FB-43FD-A29E-E8AEF05BB19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52B9-4404-4AD1-BB13-3522F791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lvl="0" indent="-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Ensure the titles</a:t>
            </a:r>
            <a:r>
              <a:rPr lang="en-US" baseline="0" dirty="0"/>
              <a:t> are not duplicated. Please check the set of best practices.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lvl="0" indent="-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Ensure the titles</a:t>
            </a:r>
            <a:r>
              <a:rPr lang="en-US" baseline="0" dirty="0"/>
              <a:t> are not duplicated. Please check the set of best practices.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lvl="0" indent="-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Ensure the titles</a:t>
            </a:r>
            <a:r>
              <a:rPr lang="en-US" baseline="0" dirty="0"/>
              <a:t> are not duplicated. Please check the set of best practices.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8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lvl="0" indent="-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Ensure the titles</a:t>
            </a:r>
            <a:r>
              <a:rPr lang="en-US" baseline="0" dirty="0"/>
              <a:t> are not duplicated. Please check the set of best practices.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2B14-9EFF-73DD-2CB6-3E177F34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95305-F2B4-5DC7-C708-1079C470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FA01-9CAA-A070-0DA5-D3CA9048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EA42-07C8-3F46-1934-482F723D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9D9-87ED-D201-A53E-A1965C3D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EE8-99B6-0153-03D6-A44035EB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B7825-CFB1-6C02-1A93-AFA2CFCB2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59B9-2310-A5FA-57EC-551F8750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3BB8-245C-F36C-064D-4CB4B6C0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7E53-A9E6-55AA-FF2D-6F2AF69A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13465-089F-A099-0D24-0BCB6F166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DA0D-2B89-8B38-8BF7-1EBC934E6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B35C-7DAD-AC72-B1FE-7AA98E4E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3B4A-A745-EA59-BDC5-8A7FFF22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3523-ADF4-2EDD-815E-C3CC689F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20pt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8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20pt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3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</a:t>
            </a:r>
            <a:r>
              <a:rPr lang="en-GB" dirty="0"/>
              <a:t>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75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9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EE3F-FBDA-7951-3F9A-557DB6C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228C-D98F-DFCA-2927-89B2CF0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DDB3-63EC-DBB7-BAAB-75ECD2AA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DE6E-FEF1-98AF-30D8-85D11343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CA37-01D9-4E27-ECC2-AFBDCCC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081-3766-A004-09E4-591B44A3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56C1-553B-B318-5249-6098AD43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6AE1-6DC5-732A-0B3D-5AA8F5CC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49C9-DE29-FA60-4828-CB2E8802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BD3E-4351-3928-AAA4-6DA75EB1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821-61EA-1121-550E-3EEE896E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5A7E-1BD1-CD08-EEDA-EF3FB8E8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C184-60D0-8E9D-CCED-B90988F5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EBAA4-2B10-9169-D7E8-80401B34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F253-5FD8-FF8A-2255-7D720D8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5CE6-C426-5475-2377-ADF69739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CBAD-D3FD-1ADB-F467-5BBE1ED4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AFD5-CBF3-D395-569D-2BEC4E96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25732-E534-7ACE-C5A8-2C789FA7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99729-FCC4-9BC4-6C12-6FEA4399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B5F05-AFCB-BAE4-C18A-B2CBD1B54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77EB3-E132-91F8-C69B-A50874FA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C90F0-BD2C-20E7-E8EA-72F4E38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06880-9D49-F7B3-696A-809A3EB1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C721-8216-0F9D-FE04-85E8B528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47116-EF24-3B44-F66B-631A2681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EC0AB-735B-FD2E-2EA1-C49F1B53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9C2A9-BB81-38BF-3759-E3739A3A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4901F-E75F-AC01-5E65-CB09921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68CF-D642-FFC2-3736-B5B7B7E7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52A8E-4FDF-8006-8813-C423947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342-2158-53C5-ADF6-727989AA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4579-DAB2-A99F-4623-B04F5B58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C2C5-539A-D25C-08FD-981624532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2115-D760-0374-7774-3001AF2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6793-3AA3-CCA5-14F3-5C5428F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35417-D93F-7491-1129-B58FA8AB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3D78-A487-166F-8C63-302A94B2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AB6C2-886C-6855-85F6-9F748FB77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44F0-A4B1-476B-DD25-4F676613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FBF0E-B2CE-AA2E-6C58-EE61EC3E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B323-5C81-47B9-03D4-59DEA0F7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7A7E-6CB4-A57F-AD02-6423915E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0201-6398-DE0A-0D6E-4CD9FEAB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9E80-8E1D-1D8B-B060-7B63B715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34AE-2590-8B66-5BCC-473D19081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15E9-3E18-4AC7-A516-54D48078D2D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7889-9EBA-91A0-6031-BAD5799C2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C15B-5CD5-9323-6F6A-770F375C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4377-C5F9-4496-A9CD-4AE69406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burns@mythosproductions.com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elf-in-python-class/" TargetMode="External"/><Relationship Id="rId3" Type="http://schemas.openxmlformats.org/officeDocument/2006/relationships/hyperlink" Target="https://www.geeksforgeeks.org/loops-in-python/" TargetMode="External"/><Relationship Id="rId7" Type="http://schemas.openxmlformats.org/officeDocument/2006/relationships/hyperlink" Target="https://www.geeksforgeeks.org/constructors-in-python/" TargetMode="External"/><Relationship Id="rId2" Type="http://schemas.openxmlformats.org/officeDocument/2006/relationships/hyperlink" Target="https://medium.com/@thehippieandtheboss/what-is-an-object-in-python-f38f4026a07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w3schools.com/python/python_classes.asp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s://www.britannica.com/technology/object-oriented-programming" TargetMode="External"/><Relationship Id="rId10" Type="http://schemas.openxmlformats.org/officeDocument/2006/relationships/hyperlink" Target="https://k21academy.com/datascience-blog/python/step-by-step-activity-guides-hands-on-labs/" TargetMode="External"/><Relationship Id="rId4" Type="http://schemas.openxmlformats.org/officeDocument/2006/relationships/hyperlink" Target="https://www.geeksforgeeks.org/python-functions/" TargetMode="External"/><Relationship Id="rId9" Type="http://schemas.openxmlformats.org/officeDocument/2006/relationships/hyperlink" Target="https://www.geeksforgeeks.org/instance-method-in-pyth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3" descr="All informative images must include a description for screen readers. All informative images must include a description for screen readers. If descriptive information is available in nearby text, it should not be repeated in the alt text for an image.">
            <a:extLst>
              <a:ext uri="{FF2B5EF4-FFF2-40B4-BE49-F238E27FC236}">
                <a16:creationId xmlns:a16="http://schemas.microsoft.com/office/drawing/2014/main" id="{A8416F08-7B0C-4018-B462-2611C2DA69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74" r="74"/>
          <a:stretch/>
        </p:blipFill>
        <p:spPr>
          <a:xfrm>
            <a:off x="-7938" y="-9525"/>
            <a:ext cx="12207876" cy="68770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C49174-90D6-49F2-9AA6-AC0335348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Python Fundamentals Day 3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675F5-096C-4F04-89C4-86C86C6F2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3019246"/>
            <a:ext cx="3253153" cy="981256"/>
          </a:xfrm>
        </p:spPr>
        <p:txBody>
          <a:bodyPr>
            <a:normAutofit/>
          </a:bodyPr>
          <a:lstStyle/>
          <a:p>
            <a:r>
              <a:rPr lang="en-US" b="1" dirty="0"/>
              <a:t>Christopher Burns</a:t>
            </a:r>
          </a:p>
          <a:p>
            <a:r>
              <a:rPr lang="en-US" b="1" dirty="0"/>
              <a:t>Ron Ballard</a:t>
            </a:r>
          </a:p>
          <a:p>
            <a:r>
              <a:rPr lang="en-US" b="1" dirty="0"/>
              <a:t>Andre Simmons</a:t>
            </a:r>
          </a:p>
        </p:txBody>
      </p:sp>
      <p:grpSp>
        <p:nvGrpSpPr>
          <p:cNvPr id="7" name="Logo_WH" descr="Accenture Logo">
            <a:extLst>
              <a:ext uri="{FF2B5EF4-FFF2-40B4-BE49-F238E27FC236}">
                <a16:creationId xmlns:a16="http://schemas.microsoft.com/office/drawing/2014/main" id="{DAC392B4-488C-476D-B7DA-7878C175A9E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82BF107-136F-44A2-A6B7-7524452C061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563F5D-4B26-49FF-9C0A-0364C494CBC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10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B48C-276F-8158-01C0-4690D711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Loop Mania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88844D8-AF74-3C3E-DE20-E372FA3AA583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381001" y="1949194"/>
          <a:ext cx="11430000" cy="436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F3B7-3048-D65F-936C-5651C2192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GT Sectra Fine Rg"/>
              </a:rPr>
              <a:t>Playing with loops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614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an using digital tablet with smart home control functions">
            <a:extLst>
              <a:ext uri="{FF2B5EF4-FFF2-40B4-BE49-F238E27FC236}">
                <a16:creationId xmlns:a16="http://schemas.microsoft.com/office/drawing/2014/main" id="{63FD1DA0-21FC-C3BE-D0D2-D39C9E4EA6A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t="9091" r="1336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614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873A6-5CB4-450A-9BE4-7A68D0E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Functions</a:t>
            </a:r>
            <a:endParaRPr lang="en-US" sz="4800"/>
          </a:p>
        </p:txBody>
      </p:sp>
      <p:sp>
        <p:nvSpPr>
          <p:cNvPr id="6150" name="Rectangle 61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2" name="Rectangle 61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8BD-DFA6-4851-A037-89FC1961AD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Copyright ©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2024</a:t>
            </a: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4D4-E3BE-4C0A-8B9A-E90DDE9F41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5158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 NAMED block of code that performs a specific task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Python functions are: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First-Class</a:t>
            </a:r>
            <a:r>
              <a:rPr lang="en-US" sz="1700" dirty="0"/>
              <a:t> (treated as any other object in the system):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Can be assigned to a variable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Can be stored in a data structure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Higher-Order</a:t>
            </a:r>
            <a:endParaRPr lang="en-US" sz="1700" dirty="0"/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Can be passed as a function argument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Can be returned by a function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No curly braces required to define code block – remember, Python uses colons to delimit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Allow default values for arguments (be careful)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Can take variable-length argument lists (wrapped in a tuple) after 0 or more normal arguments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def </a:t>
            </a:r>
            <a:r>
              <a:rPr lang="en-US" sz="1700" b="1" dirty="0" err="1"/>
              <a:t>myFunction</a:t>
            </a:r>
            <a:r>
              <a:rPr lang="en-US" sz="1700" b="1" dirty="0"/>
              <a:t>(arg1, arg2, *</a:t>
            </a:r>
            <a:r>
              <a:rPr lang="en-US" sz="1700" b="1" dirty="0" err="1"/>
              <a:t>args</a:t>
            </a:r>
            <a:r>
              <a:rPr lang="en-US" sz="1700" b="1" dirty="0"/>
              <a:t>):</a:t>
            </a: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  do some stuffs</a:t>
            </a: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  return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838200" y="1266796"/>
            <a:ext cx="8748084" cy="2939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latin typeface="GT Sectra Fine Rg"/>
              </a:rPr>
              <a:t>Little packages of goodness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853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LAB</a:t>
            </a:r>
          </a:p>
        </p:txBody>
      </p:sp>
      <p:pic>
        <p:nvPicPr>
          <p:cNvPr id="8" name="Graphic 7" descr="Beaker">
            <a:extLst>
              <a:ext uri="{FF2B5EF4-FFF2-40B4-BE49-F238E27FC236}">
                <a16:creationId xmlns:a16="http://schemas.microsoft.com/office/drawing/2014/main" id="{C84F232E-C49F-9D69-E02B-45B58081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function, </a:t>
            </a:r>
            <a:r>
              <a:rPr lang="en-US" b="1" dirty="0" err="1"/>
              <a:t>oddEven</a:t>
            </a:r>
            <a:r>
              <a:rPr lang="en-US" b="1" dirty="0"/>
              <a:t>()</a:t>
            </a:r>
            <a:r>
              <a:rPr lang="en-US" dirty="0"/>
              <a:t>, that iterates over the numbers from 1 to 200, printing the number and whether it is odd or even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function, </a:t>
            </a:r>
            <a:r>
              <a:rPr lang="en-US" b="1" dirty="0"/>
              <a:t>multiply(</a:t>
            </a:r>
            <a:r>
              <a:rPr lang="en-US" b="1" dirty="0" err="1"/>
              <a:t>aList</a:t>
            </a:r>
            <a:r>
              <a:rPr lang="en-US" b="1" dirty="0"/>
              <a:t>, </a:t>
            </a:r>
            <a:r>
              <a:rPr lang="en-US" b="1" dirty="0" err="1"/>
              <a:t>aNum</a:t>
            </a:r>
            <a:r>
              <a:rPr lang="en-US" b="1" dirty="0"/>
              <a:t>)</a:t>
            </a:r>
            <a:r>
              <a:rPr lang="en-US" dirty="0"/>
              <a:t> that returns a list where all numbers in </a:t>
            </a:r>
            <a:r>
              <a:rPr lang="en-US" dirty="0" err="1"/>
              <a:t>aList</a:t>
            </a:r>
            <a:r>
              <a:rPr lang="en-US" dirty="0"/>
              <a:t> have been multiplied by </a:t>
            </a:r>
            <a:r>
              <a:rPr lang="en-US" dirty="0" err="1"/>
              <a:t>aNum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6090574" y="1793846"/>
            <a:ext cx="2833240" cy="3748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latin typeface="GT Sectra Fine Rg"/>
              </a:rPr>
              <a:t>Getting familiar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63527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819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omputer Chip On Tip Of Finger">
            <a:extLst>
              <a:ext uri="{FF2B5EF4-FFF2-40B4-BE49-F238E27FC236}">
                <a16:creationId xmlns:a16="http://schemas.microsoft.com/office/drawing/2014/main" id="{5AA99FD0-239D-79F6-2196-4DD8A089BBE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0" t="9091" r="9605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Rectangle 819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873A6-5CB4-450A-9BE4-7A68D0E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Objects</a:t>
            </a:r>
            <a:endParaRPr lang="en-US" sz="4800" dirty="0"/>
          </a:p>
        </p:txBody>
      </p:sp>
      <p:sp>
        <p:nvSpPr>
          <p:cNvPr id="8198" name="Rectangle 819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0" name="Rectangle 819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8BD-DFA6-4851-A037-89FC1961AD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7848600" y="6356350"/>
            <a:ext cx="3096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Copyright © </a:t>
            </a: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2024</a:t>
            </a: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4D4-E3BE-4C0A-8B9A-E90DDE9F41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417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Objects and Object-Oriented Programming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Programming paradigm that seeks to model the world using individual entities (objects) that interact to form a cohesive system.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Imperative vs. Declarative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Imperative - describe HOW the program accomplishes its goal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Declarative - describe WHAT the program should accomplish without specifying how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Ultimately a way of viewing the world for the purpose of simulating 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686834" y="4609120"/>
            <a:ext cx="2922273" cy="31848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solidFill>
                  <a:schemeClr val="bg1"/>
                </a:solidFill>
                <a:latin typeface="GT Sectra Fine Rg"/>
              </a:rPr>
              <a:t>A way to view and model the world</a:t>
            </a:r>
          </a:p>
        </p:txBody>
      </p:sp>
    </p:spTree>
    <p:extLst>
      <p:ext uri="{BB962C8B-B14F-4D97-AF65-F5344CB8AC3E}">
        <p14:creationId xmlns:p14="http://schemas.microsoft.com/office/powerpoint/2010/main" val="217147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 Background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appeared at MIT in late 50s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Alan Kay popularized in mid 60s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Aggregated from concepts in other languages: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LISP - Atoms (Objects)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Sketchpad - Master, Definition (Class, Instance)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ALGOL - </a:t>
            </a:r>
            <a:r>
              <a:rPr lang="en-US" sz="2200" dirty="0" err="1"/>
              <a:t>Plexes</a:t>
            </a:r>
            <a:r>
              <a:rPr lang="en-US" sz="2200" dirty="0"/>
              <a:t>, Procedures (Class, Methods)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Simula - Inheritance, dynamic binding, scope, garbage collection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More complex programs require more robust modeling tools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GUIs drove OO to the forefront in early 90s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1112520" y="1429044"/>
            <a:ext cx="8748084" cy="2939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solidFill>
                  <a:schemeClr val="accent2"/>
                </a:solidFill>
                <a:latin typeface="GT Sectra Fine Rg"/>
              </a:rPr>
              <a:t>This is not new technology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5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 Terminology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2020699" y="2543958"/>
            <a:ext cx="8732513" cy="3728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Object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a structure that encapsulates data and behavior</a:t>
            </a: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Class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objects that are organized based on their data and behavior, used as cookie-cutters to create instances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Instance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a version or copy of a class containing specific data, but retaining the same behavior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Field/Attribute/Property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variables that are defined inside of a class, but outside of its methods (the "shape" of the class)</a:t>
            </a: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Method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a procedural function encapsulated within an object to implement some of its behavior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Message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the calling of one object's method by another object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Member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the attributes and methods of an object are collectively referred to as "members"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87995">
              <a:spcAft>
                <a:spcPts val="600"/>
              </a:spcAft>
              <a:buFont typeface="Arial"/>
              <a:buChar char="•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Receiver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- the object to which a message is sent, responsible for determining which procedural function to invoke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94944">
              <a:spcAft>
                <a:spcPts val="600"/>
              </a:spcAft>
              <a:buFont typeface="Arial"/>
              <a:buChar char="•"/>
            </a:pPr>
            <a:endParaRPr lang="en-US" sz="135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841248" y="1022157"/>
            <a:ext cx="8732513" cy="2934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87995">
              <a:lnSpc>
                <a:spcPct val="90000"/>
              </a:lnSpc>
              <a:spcAft>
                <a:spcPts val="594"/>
              </a:spcAft>
            </a:pPr>
            <a:r>
              <a:rPr lang="en-US" sz="1337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GT Sectra Fine Rg"/>
                <a:ea typeface="+mn-ea"/>
                <a:cs typeface="+mn-cs"/>
              </a:rPr>
              <a:t>Talk the talk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2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RB's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Soapbox: The Importance of Names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Names are of paramount importance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Good names lead to self-documenting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accurate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Err on the side of verbosity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In-House Style Guide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1302721" y="4057010"/>
            <a:ext cx="3829996" cy="29900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solidFill>
                  <a:schemeClr val="bg1"/>
                </a:solidFill>
                <a:latin typeface="GT Sectra Fine Rg"/>
              </a:rPr>
              <a:t>Friends, Romans, Countrymen... lend me your ears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7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FB29-EE84-40C8-A183-6F0438C1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OO Basics - Constructors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6A8236-4970-4DCB-B974-39ACFC370D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GT Sectra Fine Rg"/>
              </a:rPr>
              <a:t>Building the blocks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0EE130-F587-1CCA-5B1F-F826109C84E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0999" y="1994325"/>
          <a:ext cx="5524499" cy="436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8192-F38B-46F2-B74B-08508C69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5273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</a:t>
            </a:r>
            <a:r>
              <a:rPr lang="en-GB"/>
              <a:t>2024</a:t>
            </a:r>
            <a:r>
              <a:rPr lang="en-GB" dirty="0"/>
              <a:t>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8573-5D95-452A-9E42-65A0D271C3C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952526" y="6356350"/>
            <a:ext cx="401274" cy="330171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2" descr="Woman engineer and working new project in power plant, Engineer Concept,professional,safety,industry">
            <a:extLst>
              <a:ext uri="{FF2B5EF4-FFF2-40B4-BE49-F238E27FC236}">
                <a16:creationId xmlns:a16="http://schemas.microsoft.com/office/drawing/2014/main" id="{71DFC8BC-889F-867F-C95F-311B32507C94}"/>
              </a:ext>
            </a:extLst>
          </p:cNvPr>
          <p:cNvPicPr>
            <a:picLocks noGrp="1" noChangeAspect="1" noChangeArrowheads="1"/>
          </p:cNvPicPr>
          <p:nvPr>
            <p:ph sz="half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3" y="2327227"/>
            <a:ext cx="4331207" cy="28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Topics to be covered on Day 3</a:t>
            </a:r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Agenda</a:t>
            </a:r>
            <a:endParaRPr lang="en-US" b="1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6386829" cy="485340"/>
          </a:xfrm>
        </p:spPr>
        <p:txBody>
          <a:bodyPr/>
          <a:lstStyle/>
          <a:p>
            <a:r>
              <a:rPr lang="en-GB" dirty="0"/>
              <a:t>Recap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6386829" cy="485340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Loops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 Placeholder 8" descr="Agenda Item 5">
            <a:extLst>
              <a:ext uri="{FF2B5EF4-FFF2-40B4-BE49-F238E27FC236}">
                <a16:creationId xmlns:a16="http://schemas.microsoft.com/office/drawing/2014/main" id="{B9C70C9F-B466-4D01-A087-327C9CEBA3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66971" y="3767786"/>
            <a:ext cx="6386829" cy="485340"/>
          </a:xfrm>
        </p:spPr>
        <p:txBody>
          <a:bodyPr/>
          <a:lstStyle/>
          <a:p>
            <a:r>
              <a:rPr lang="en-US" dirty="0"/>
              <a:t>Hands-On Coding</a:t>
            </a:r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6386829" cy="48534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Functions</a:t>
            </a:r>
            <a:endParaRPr lang="en-US" dirty="0"/>
          </a:p>
        </p:txBody>
      </p:sp>
      <p:sp>
        <p:nvSpPr>
          <p:cNvPr id="8" name="Text Placeholder 7" descr="Agenda Item 4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78459"/>
            <a:ext cx="6386829" cy="48534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Objects</a:t>
            </a:r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8574" y="1371600"/>
            <a:ext cx="405128" cy="485340"/>
          </a:xfrm>
        </p:spPr>
        <p:txBody>
          <a:bodyPr>
            <a:normAutofit fontScale="92500"/>
          </a:bodyPr>
          <a:lstStyle/>
          <a:p>
            <a:r>
              <a:rPr lang="en-GB"/>
              <a:t>#1</a:t>
            </a:r>
            <a:endParaRPr lang="en-US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8574" y="1976478"/>
            <a:ext cx="405128" cy="485340"/>
          </a:xfrm>
        </p:spPr>
        <p:txBody>
          <a:bodyPr>
            <a:normAutofit fontScale="92500"/>
          </a:bodyPr>
          <a:lstStyle/>
          <a:p>
            <a:pPr lvl="0"/>
            <a:r>
              <a:rPr lang="en-GB"/>
              <a:t>#2</a:t>
            </a:r>
            <a:endParaRPr lang="en-US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8574" y="2578265"/>
            <a:ext cx="405128" cy="485340"/>
          </a:xfrm>
        </p:spPr>
        <p:txBody>
          <a:bodyPr>
            <a:normAutofit fontScale="92500"/>
          </a:bodyPr>
          <a:lstStyle/>
          <a:p>
            <a:pPr lvl="0"/>
            <a:r>
              <a:rPr lang="en-GB"/>
              <a:t>#3</a:t>
            </a:r>
            <a:endParaRPr lang="en-US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8574" y="3173822"/>
            <a:ext cx="405128" cy="485340"/>
          </a:xfrm>
        </p:spPr>
        <p:txBody>
          <a:bodyPr>
            <a:normAutofit fontScale="92500"/>
          </a:bodyPr>
          <a:lstStyle/>
          <a:p>
            <a:pPr lvl="0"/>
            <a:r>
              <a:rPr lang="en-GB"/>
              <a:t>#4</a:t>
            </a:r>
            <a:endParaRPr lang="en-US"/>
          </a:p>
        </p:txBody>
      </p:sp>
      <p:sp>
        <p:nvSpPr>
          <p:cNvPr id="17" name="Text Placeholder 16" descr="No. 5">
            <a:extLst>
              <a:ext uri="{FF2B5EF4-FFF2-40B4-BE49-F238E27FC236}">
                <a16:creationId xmlns:a16="http://schemas.microsoft.com/office/drawing/2014/main" id="{C4FFBA75-22E6-402C-AEB3-C41D3882CC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28574" y="3769379"/>
            <a:ext cx="405128" cy="485340"/>
          </a:xfrm>
        </p:spPr>
        <p:txBody>
          <a:bodyPr>
            <a:normAutofit fontScale="92500"/>
          </a:bodyPr>
          <a:lstStyle/>
          <a:p>
            <a:pPr lvl="0"/>
            <a:r>
              <a:rPr lang="en-GB"/>
              <a:t>#5</a:t>
            </a:r>
            <a:endParaRPr lang="en-US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4ED9B-88F2-4936-AA61-F6249CC0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OO Basics – self</a:t>
            </a:r>
            <a:br>
              <a:rPr lang="en-US" sz="3200" b="1" dirty="0"/>
            </a:b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Introspection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04C9-5E94-49DD-950E-11C43B472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is a keyword representing the currently running instance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self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only exists in the context of an object (procedural code cannot use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This allows methods to be defined in a class, while being dependent on the data within the instance of that class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In Python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must be the first parameter in an instance method’s declaration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 interpreter will pass 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automatically (you do not need to do it)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self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does not have to be used in the function, but is always available if needed</a:t>
            </a:r>
          </a:p>
        </p:txBody>
      </p:sp>
      <p:pic>
        <p:nvPicPr>
          <p:cNvPr id="10242" name="Picture 2" descr="Solar power plant engineers and examining photovoltaic panels. Electrical and instrument technician use laptop to maintenance electric solution">
            <a:extLst>
              <a:ext uri="{FF2B5EF4-FFF2-40B4-BE49-F238E27FC236}">
                <a16:creationId xmlns:a16="http://schemas.microsoft.com/office/drawing/2014/main" id="{EF9CFDCA-F27C-3D9B-D2E8-43D03BFE761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6" r="27134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669D0-9BB4-4335-8F28-C4A2CE119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07706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Copyright © </a:t>
            </a:r>
            <a:r>
              <a:rPr lang="en-US" sz="1100">
                <a:solidFill>
                  <a:srgbClr val="FFFFFF"/>
                </a:solidFill>
                <a:latin typeface="Calibri" panose="020F0502020204030204"/>
              </a:rPr>
              <a:t>2024</a:t>
            </a: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5946-AB9E-4C0F-9B6E-1C23B10739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341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OO Python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Define class with the </a:t>
            </a:r>
            <a:r>
              <a:rPr lang="en-US" b="1" dirty="0"/>
              <a:t>class</a:t>
            </a:r>
            <a:r>
              <a:rPr lang="en-US" dirty="0"/>
              <a:t> keyword, passing the class to inherit from as an argument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constructor with </a:t>
            </a:r>
            <a:r>
              <a:rPr lang="en-US" b="1"/>
              <a:t>__</a:t>
            </a:r>
            <a:r>
              <a:rPr lang="en-US" b="1" err="1"/>
              <a:t>init</a:t>
            </a:r>
            <a:r>
              <a:rPr lang="en-US" b="1"/>
              <a:t>__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Instance variables are declared/created within the constructor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 </a:t>
            </a:r>
            <a:r>
              <a:rPr lang="en-US" b="1"/>
              <a:t> class Person(&lt;superclass&gt;):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   def __</a:t>
            </a:r>
            <a:r>
              <a:rPr lang="en-US" b="1" err="1"/>
              <a:t>init</a:t>
            </a:r>
            <a:r>
              <a:rPr lang="en-US" b="1"/>
              <a:t>__(self, name, email):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    self.name = name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    </a:t>
            </a:r>
            <a:r>
              <a:rPr lang="en-US" b="1" err="1"/>
              <a:t>self.email</a:t>
            </a:r>
            <a:r>
              <a:rPr lang="en-US" b="1"/>
              <a:t> = email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self</a:t>
            </a:r>
            <a:r>
              <a:rPr lang="en-US" dirty="0"/>
              <a:t> is automatically passed as the first param to all instance methods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new instances by calling the constructor - there is no </a:t>
            </a:r>
            <a:r>
              <a:rPr lang="en-US" b="1" dirty="0"/>
              <a:t>new</a:t>
            </a:r>
            <a:r>
              <a:rPr lang="en-US" dirty="0"/>
              <a:t> keyword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  p = Person('RB', '</a:t>
            </a:r>
            <a:r>
              <a:rPr lang="en-US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ron.ballard@accenture.com</a:t>
            </a:r>
            <a:r>
              <a:rPr lang="en-US" b="1"/>
              <a:t>')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8C2-E230-6A9F-F83F-62869FA9EE58}"/>
              </a:ext>
            </a:extLst>
          </p:cNvPr>
          <p:cNvSpPr>
            <a:spLocks/>
          </p:cNvSpPr>
          <p:nvPr/>
        </p:nvSpPr>
        <p:spPr>
          <a:xfrm>
            <a:off x="686834" y="3664240"/>
            <a:ext cx="2922273" cy="3134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694944">
              <a:lnSpc>
                <a:spcPct val="90000"/>
              </a:lnSpc>
              <a:spcAft>
                <a:spcPts val="600"/>
              </a:spcAft>
            </a:pPr>
            <a:r>
              <a:rPr lang="en-US" sz="1350" b="1" dirty="0">
                <a:solidFill>
                  <a:schemeClr val="bg1"/>
                </a:solidFill>
                <a:latin typeface="GT Sectra Fine Rg"/>
              </a:rPr>
              <a:t>Let's do this thing!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7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eamwork Between Colleagues At Office Desk">
            <a:extLst>
              <a:ext uri="{FF2B5EF4-FFF2-40B4-BE49-F238E27FC236}">
                <a16:creationId xmlns:a16="http://schemas.microsoft.com/office/drawing/2014/main" id="{8C56ACCE-A4EF-4E93-D017-876A3FBC19C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8" r="23010" b="121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873A6-5CB4-450A-9BE4-7A68D0E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Hands-On Coding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8BD-DFA6-4851-A037-89FC1961AD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Copyright © 2024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4D4-E3BE-4C0A-8B9A-E90DDE9F41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027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Code!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a function </a:t>
            </a:r>
            <a:r>
              <a:rPr lang="en-US" sz="2200" b="1" dirty="0" err="1"/>
              <a:t>passFail</a:t>
            </a:r>
            <a:r>
              <a:rPr lang="en-US" sz="2200" b="1" dirty="0"/>
              <a:t>() </a:t>
            </a:r>
            <a:r>
              <a:rPr lang="en-US" sz="2200" dirty="0"/>
              <a:t>that asks for a user input of a number converts that number into a letter grade.  The function should then print that letter grade and determine if that grade is passing or failing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Use the following parameters: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90-100 = 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80-89 = B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70-79 = C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60-69 = 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&lt;60 = F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Passing is any grade above an F</a:t>
            </a:r>
          </a:p>
        </p:txBody>
      </p:sp>
    </p:spTree>
    <p:extLst>
      <p:ext uri="{BB962C8B-B14F-4D97-AF65-F5344CB8AC3E}">
        <p14:creationId xmlns:p14="http://schemas.microsoft.com/office/powerpoint/2010/main" val="272641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44877-1C69-5492-6C72-6284486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Useful Links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EB6-89D5-9B6D-029C-589307D16946}"/>
              </a:ext>
            </a:extLst>
          </p:cNvPr>
          <p:cNvSpPr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Everything is a function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Python For, While, and Nested Loops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Python Functions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History of OO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Python Classes/Objects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Constructors in Python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self in Python Class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Instance Method in Python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Hands-On Python Labs for Beginners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E7BC4208-AA1D-80D2-5A4A-EFAC6EBF2B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298" r="177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499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 descr="Looking Out">
            <a:extLst>
              <a:ext uri="{FF2B5EF4-FFF2-40B4-BE49-F238E27FC236}">
                <a16:creationId xmlns:a16="http://schemas.microsoft.com/office/drawing/2014/main" id="{0D5B9D11-0B02-8823-704D-DCB822AB8C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4726" r="17551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873A6-5CB4-450A-9BE4-7A68D0E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8BD-DFA6-4851-A037-89FC1961AD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Copyright © </a:t>
            </a:r>
            <a:r>
              <a:rPr lang="en-US" sz="1000">
                <a:solidFill>
                  <a:schemeClr val="bg1"/>
                </a:solidFill>
                <a:latin typeface="Calibri" panose="020F0502020204030204"/>
              </a:rPr>
              <a:t>2024</a:t>
            </a:r>
            <a:r>
              <a:rPr lang="en-US" sz="10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4D4-E3BE-4C0A-8B9A-E90DDE9F41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5223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BB48C-276F-8158-01C0-4690D71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6BFB-487C-1DAC-858F-9CEAC370206C}"/>
              </a:ext>
            </a:extLst>
          </p:cNvPr>
          <p:cNvSpPr>
            <a:spLocks/>
          </p:cNvSpPr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Import statement variations (import, from __ import __)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Variable definition and assignment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Boolean logic comparisons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Conditional statements (if, </a:t>
            </a:r>
            <a:r>
              <a:rPr lang="en-US" sz="2000" dirty="0" err="1"/>
              <a:t>elif</a:t>
            </a:r>
            <a:r>
              <a:rPr lang="en-US" sz="2000" dirty="0"/>
              <a:t>, else)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Strings definitions, built-in functions, f strings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Lists, indexes, list-based functions, tuples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Dictionaries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F3B7-3048-D65F-936C-5651C2192D86}"/>
              </a:ext>
            </a:extLst>
          </p:cNvPr>
          <p:cNvSpPr>
            <a:spLocks/>
          </p:cNvSpPr>
          <p:nvPr/>
        </p:nvSpPr>
        <p:spPr>
          <a:xfrm>
            <a:off x="1523606" y="2112579"/>
            <a:ext cx="9168728" cy="30806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31520">
              <a:lnSpc>
                <a:spcPct val="90000"/>
              </a:lnSpc>
              <a:spcAft>
                <a:spcPts val="600"/>
              </a:spcAft>
            </a:pPr>
            <a:r>
              <a:rPr lang="en-US" sz="1440" b="1" kern="1200" dirty="0">
                <a:solidFill>
                  <a:schemeClr val="tx1"/>
                </a:solidFill>
                <a:latin typeface="GT Sectra Fine Rg"/>
                <a:ea typeface="+mn-ea"/>
                <a:cs typeface="+mn-cs"/>
              </a:rPr>
              <a:t>What We've Learned So Far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DA10-9CAC-4EB3-8793-C6B27D6E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Data Types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27B5-FED1-4C0E-A70D-018C9898F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T Sectra Fine Rg"/>
              </a:rPr>
              <a:t>Everything is an object... even: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E0041C3-EA80-97D9-F9CA-9EEBFF2C8F8B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381001" y="1949194"/>
          <a:ext cx="5714999" cy="436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19C1-9E16-4619-8454-11BB25938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6117" y="640434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8E60-B7F0-4078-82F8-E8511A8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361" y="6314406"/>
            <a:ext cx="275439" cy="372115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Businesswoman reading financial trading data on smartphone">
            <a:extLst>
              <a:ext uri="{FF2B5EF4-FFF2-40B4-BE49-F238E27FC236}">
                <a16:creationId xmlns:a16="http://schemas.microsoft.com/office/drawing/2014/main" id="{F49E1BA5-3A2F-FF24-32BC-43C4232F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861312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1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307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873A6-5CB4-450A-9BE4-7A68D0E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Loops</a:t>
            </a:r>
            <a:endParaRPr lang="en-US" sz="4400"/>
          </a:p>
        </p:txBody>
      </p:sp>
      <p:pic>
        <p:nvPicPr>
          <p:cNvPr id="3074" name="Picture 2" descr="Man On Bicycle At Night">
            <a:extLst>
              <a:ext uri="{FF2B5EF4-FFF2-40B4-BE49-F238E27FC236}">
                <a16:creationId xmlns:a16="http://schemas.microsoft.com/office/drawing/2014/main" id="{3C6ACFF2-B6FE-EAA0-7FDC-18EC4EB80D7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2730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8BD-DFA6-4851-A037-89FC1961AD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Copyright © </a:t>
            </a: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2024</a:t>
            </a: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B4D4-E3BE-4C0A-8B9A-E90DDE9F41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F90F471-3972-4120-B8B3-0237DE626C3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20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BB48C-276F-8158-01C0-4690D71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Loops</a:t>
            </a:r>
            <a:endParaRPr lang="en-US" sz="4400" kern="12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6BFB-487C-1DAC-858F-9CEAC370206C}"/>
              </a:ext>
            </a:extLst>
          </p:cNvPr>
          <p:cNvSpPr>
            <a:spLocks/>
          </p:cNvSpPr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Programming structure that allows code to be repeated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be a set number of times or until a condition is met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Python has 2 loop types</a:t>
            </a:r>
          </a:p>
          <a:p>
            <a:pPr marL="370332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for – </a:t>
            </a:r>
            <a:r>
              <a:rPr lang="en-US" sz="2000" dirty="0"/>
              <a:t>used for looping a set number of times</a:t>
            </a:r>
          </a:p>
          <a:p>
            <a:pPr marL="370332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while – </a:t>
            </a:r>
            <a:r>
              <a:rPr lang="en-US" sz="2000" dirty="0"/>
              <a:t>used for looping while a condition holds true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Compute cost should always be considered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Beware of "infinite loops" (very scary)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F3B7-3048-D65F-936C-5651C2192D86}"/>
              </a:ext>
            </a:extLst>
          </p:cNvPr>
          <p:cNvSpPr>
            <a:spLocks/>
          </p:cNvSpPr>
          <p:nvPr/>
        </p:nvSpPr>
        <p:spPr>
          <a:xfrm>
            <a:off x="823057" y="3641474"/>
            <a:ext cx="3464463" cy="35140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b="1" kern="1200" dirty="0">
                <a:solidFill>
                  <a:schemeClr val="tx1"/>
                </a:solidFill>
                <a:latin typeface="GT Sectra Fine Rg"/>
                <a:ea typeface="+mn-ea"/>
                <a:cs typeface="+mn-cs"/>
              </a:rPr>
              <a:t>Doing things over and over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220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B48C-276F-8158-01C0-4690D71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072384"/>
            <a:ext cx="3602736" cy="713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b="1" kern="1200" dirty="0">
                <a:latin typeface="+mj-lt"/>
                <a:ea typeface="+mj-ea"/>
                <a:cs typeface="+mj-cs"/>
              </a:rPr>
              <a:t>Loops</a:t>
            </a:r>
            <a:endParaRPr lang="en-US" sz="6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6BFB-487C-1DAC-858F-9CEAC370206C}"/>
              </a:ext>
            </a:extLst>
          </p:cNvPr>
          <p:cNvSpPr>
            <a:spLocks/>
          </p:cNvSpPr>
          <p:nvPr/>
        </p:nvSpPr>
        <p:spPr>
          <a:xfrm>
            <a:off x="5303521" y="1737360"/>
            <a:ext cx="6364223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kern="1200" dirty="0">
                <a:latin typeface="+mn-lt"/>
                <a:ea typeface="+mn-lt"/>
                <a:cs typeface="+mn-lt"/>
              </a:rPr>
              <a:t>"For" loop operates on a range</a:t>
            </a:r>
            <a:endParaRPr lang="en-US" sz="5000" kern="1200" dirty="0">
              <a:latin typeface="+mn-lt"/>
              <a:ea typeface="+mn-ea"/>
              <a:cs typeface="+mn-cs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+mn-lt"/>
                <a:ea typeface="+mn-lt"/>
                <a:cs typeface="+mn-lt"/>
              </a:rPr>
              <a:t> </a:t>
            </a:r>
            <a:r>
              <a:rPr lang="en-US" sz="5000" b="1" kern="1200" dirty="0">
                <a:latin typeface="Courier New"/>
                <a:ea typeface="+mn-lt"/>
                <a:cs typeface="+mn-lt"/>
              </a:rPr>
              <a:t>for </a:t>
            </a:r>
            <a:r>
              <a:rPr lang="en-US" sz="5000" b="1" kern="1200" dirty="0" err="1">
                <a:latin typeface="Courier New"/>
                <a:ea typeface="+mn-lt"/>
                <a:cs typeface="+mn-lt"/>
              </a:rPr>
              <a:t>i</a:t>
            </a:r>
            <a:r>
              <a:rPr lang="en-US" sz="5000" b="1" kern="1200" dirty="0">
                <a:latin typeface="Courier New"/>
                <a:ea typeface="+mn-lt"/>
                <a:cs typeface="+mn-lt"/>
              </a:rPr>
              <a:t> in range(0,5):</a:t>
            </a:r>
            <a:endParaRPr lang="en-US" sz="5000" kern="1200" dirty="0">
              <a:latin typeface="Courier New"/>
              <a:ea typeface="+mn-ea"/>
              <a:cs typeface="Calibri" panose="020F0502020204030204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Courier New"/>
                <a:ea typeface="+mn-lt"/>
                <a:cs typeface="+mn-lt"/>
              </a:rPr>
              <a:t> </a:t>
            </a:r>
            <a:r>
              <a:rPr lang="en-US" sz="5000" b="1" dirty="0">
                <a:latin typeface="Courier New"/>
                <a:ea typeface="+mn-lt"/>
                <a:cs typeface="+mn-lt"/>
              </a:rPr>
              <a:t>print(</a:t>
            </a:r>
            <a:r>
              <a:rPr lang="en-US" sz="5000" b="1" dirty="0" err="1">
                <a:latin typeface="Courier New"/>
                <a:ea typeface="+mn-lt"/>
                <a:cs typeface="+mn-lt"/>
              </a:rPr>
              <a:t>i</a:t>
            </a:r>
            <a:r>
              <a:rPr lang="en-US" sz="50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5000" kern="1200" dirty="0">
                <a:latin typeface="Courier New"/>
              </a:rPr>
            </a:br>
            <a:endParaRPr lang="en-US" sz="5000" kern="1200" dirty="0">
              <a:solidFill>
                <a:schemeClr val="tx1"/>
              </a:solidFill>
              <a:latin typeface="Courier New"/>
              <a:ea typeface="+mn-ea"/>
              <a:cs typeface="Calibri" panose="020F0502020204030204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kern="1200" dirty="0">
                <a:latin typeface="+mn-lt"/>
                <a:ea typeface="+mn-lt"/>
                <a:cs typeface="+mn-lt"/>
              </a:rPr>
              <a:t>"For Each" loop (good for lists or tuples)</a:t>
            </a:r>
            <a:endParaRPr lang="en-US" sz="5000" kern="1200" dirty="0">
              <a:latin typeface="+mn-lt"/>
              <a:ea typeface="+mn-ea"/>
              <a:cs typeface="+mn-cs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+mn-lt"/>
                <a:ea typeface="+mn-lt"/>
                <a:cs typeface="+mn-lt"/>
              </a:rPr>
              <a:t> </a:t>
            </a:r>
            <a:r>
              <a:rPr lang="en-US" sz="5000" b="1" kern="1200" dirty="0">
                <a:latin typeface="Courier New"/>
                <a:ea typeface="+mn-lt"/>
                <a:cs typeface="+mn-lt"/>
              </a:rPr>
              <a:t>for element in </a:t>
            </a:r>
            <a:r>
              <a:rPr lang="en-US" sz="5000" b="1" kern="1200" dirty="0" err="1">
                <a:latin typeface="Courier New"/>
                <a:ea typeface="+mn-lt"/>
                <a:cs typeface="+mn-lt"/>
              </a:rPr>
              <a:t>aList</a:t>
            </a:r>
            <a:r>
              <a:rPr lang="en-US" sz="5000" b="1" kern="1200" dirty="0">
                <a:latin typeface="Courier New"/>
                <a:ea typeface="+mn-lt"/>
                <a:cs typeface="+mn-lt"/>
              </a:rPr>
              <a:t>:</a:t>
            </a:r>
            <a:endParaRPr lang="en-US" sz="5000" kern="1200" dirty="0">
              <a:latin typeface="Courier New"/>
              <a:ea typeface="+mn-lt"/>
              <a:cs typeface="+mn-lt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Courier New"/>
                <a:ea typeface="+mn-lt"/>
                <a:cs typeface="+mn-lt"/>
              </a:rPr>
              <a:t> </a:t>
            </a:r>
            <a:r>
              <a:rPr lang="en-US" sz="5000" b="1" dirty="0">
                <a:latin typeface="Courier New"/>
                <a:ea typeface="+mn-lt"/>
                <a:cs typeface="+mn-lt"/>
              </a:rPr>
              <a:t>print(element)</a:t>
            </a:r>
            <a:br>
              <a:rPr lang="en-US" sz="5000" kern="1200" dirty="0"/>
            </a:br>
            <a:endParaRPr lang="en-US" sz="5000" kern="1200" dirty="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kern="1200" dirty="0">
                <a:latin typeface="+mn-lt"/>
                <a:ea typeface="+mn-lt"/>
                <a:cs typeface="+mn-lt"/>
              </a:rPr>
              <a:t>"While" loop</a:t>
            </a:r>
            <a:endParaRPr lang="en-US" sz="5000" kern="1200" dirty="0">
              <a:latin typeface="+mn-lt"/>
              <a:ea typeface="+mn-ea"/>
              <a:cs typeface="+mn-cs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+mn-lt"/>
                <a:ea typeface="+mn-lt"/>
                <a:cs typeface="+mn-lt"/>
              </a:rPr>
              <a:t> </a:t>
            </a:r>
            <a:r>
              <a:rPr lang="en-US" sz="5000" b="1" kern="1200" dirty="0">
                <a:latin typeface="Courier New"/>
                <a:ea typeface="+mn-lt"/>
                <a:cs typeface="+mn-lt"/>
              </a:rPr>
              <a:t>while count &lt; 5:</a:t>
            </a:r>
            <a:endParaRPr lang="en-US" sz="5000" kern="1200" dirty="0">
              <a:latin typeface="Courier New"/>
              <a:ea typeface="+mn-ea"/>
              <a:cs typeface="Calibri" panose="020F0502020204030204"/>
            </a:endParaRPr>
          </a:p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5000" b="1" kern="1200" dirty="0">
                <a:latin typeface="Courier New"/>
                <a:ea typeface="+mn-lt"/>
                <a:cs typeface="+mn-lt"/>
              </a:rPr>
              <a:t>  </a:t>
            </a:r>
            <a:r>
              <a:rPr lang="en-US" sz="5000" b="1" dirty="0">
                <a:latin typeface="Courier New"/>
                <a:ea typeface="+mn-lt"/>
                <a:cs typeface="+mn-lt"/>
              </a:rPr>
              <a:t>print(count)</a:t>
            </a:r>
            <a:endParaRPr lang="en-US" sz="2400" b="1" kern="1200" dirty="0">
              <a:latin typeface="Courier New"/>
              <a:ea typeface="Calibri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b="1" dirty="0">
                <a:latin typeface="Courier New"/>
                <a:ea typeface="Calibri"/>
                <a:cs typeface="Calibri"/>
              </a:rPr>
              <a:t> count +=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F3B7-3048-D65F-936C-5651C2192D86}"/>
              </a:ext>
            </a:extLst>
          </p:cNvPr>
          <p:cNvSpPr>
            <a:spLocks/>
          </p:cNvSpPr>
          <p:nvPr/>
        </p:nvSpPr>
        <p:spPr>
          <a:xfrm>
            <a:off x="621791" y="3785616"/>
            <a:ext cx="1725169" cy="3393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02920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 dirty="0">
                <a:solidFill>
                  <a:schemeClr val="accent2"/>
                </a:solidFill>
                <a:latin typeface="GT Sectra Fine Rg"/>
                <a:ea typeface="+mn-ea"/>
                <a:cs typeface="+mn-cs"/>
              </a:rPr>
              <a:t> continued</a:t>
            </a:r>
            <a:endParaRPr lang="en-US" sz="1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1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Add text and order accordingly">
            <a:hlinkClick r:id="" action="ppaction://noaction"/>
            <a:extLst>
              <a:ext uri="{FF2B5EF4-FFF2-40B4-BE49-F238E27FC236}">
                <a16:creationId xmlns:a16="http://schemas.microsoft.com/office/drawing/2014/main" id="{7F1FB234-68F0-4CF3-B471-EDBA28C0B908}"/>
              </a:ext>
            </a:extLst>
          </p:cNvPr>
          <p:cNvSpPr>
            <a:spLocks/>
          </p:cNvSpPr>
          <p:nvPr/>
        </p:nvSpPr>
        <p:spPr bwMode="auto">
          <a:xfrm>
            <a:off x="11521920" y="381633"/>
            <a:ext cx="288446" cy="276566"/>
          </a:xfrm>
          <a:custGeom>
            <a:avLst/>
            <a:gdLst>
              <a:gd name="connsiteX0" fmla="*/ 41982 w 288446"/>
              <a:gd name="connsiteY0" fmla="*/ 144527 h 276566"/>
              <a:gd name="connsiteX1" fmla="*/ 47891 w 288446"/>
              <a:gd name="connsiteY1" fmla="*/ 150452 h 276566"/>
              <a:gd name="connsiteX2" fmla="*/ 47891 w 288446"/>
              <a:gd name="connsiteY2" fmla="*/ 264716 h 276566"/>
              <a:gd name="connsiteX3" fmla="*/ 108669 w 288446"/>
              <a:gd name="connsiteY3" fmla="*/ 264716 h 276566"/>
              <a:gd name="connsiteX4" fmla="*/ 108669 w 288446"/>
              <a:gd name="connsiteY4" fmla="*/ 186847 h 276566"/>
              <a:gd name="connsiteX5" fmla="*/ 114578 w 288446"/>
              <a:gd name="connsiteY5" fmla="*/ 180076 h 276566"/>
              <a:gd name="connsiteX6" fmla="*/ 174513 w 288446"/>
              <a:gd name="connsiteY6" fmla="*/ 180076 h 276566"/>
              <a:gd name="connsiteX7" fmla="*/ 180422 w 288446"/>
              <a:gd name="connsiteY7" fmla="*/ 186847 h 276566"/>
              <a:gd name="connsiteX8" fmla="*/ 180422 w 288446"/>
              <a:gd name="connsiteY8" fmla="*/ 264716 h 276566"/>
              <a:gd name="connsiteX9" fmla="*/ 240356 w 288446"/>
              <a:gd name="connsiteY9" fmla="*/ 264716 h 276566"/>
              <a:gd name="connsiteX10" fmla="*/ 240356 w 288446"/>
              <a:gd name="connsiteY10" fmla="*/ 156377 h 276566"/>
              <a:gd name="connsiteX11" fmla="*/ 246265 w 288446"/>
              <a:gd name="connsiteY11" fmla="*/ 150452 h 276566"/>
              <a:gd name="connsiteX12" fmla="*/ 252174 w 288446"/>
              <a:gd name="connsiteY12" fmla="*/ 156377 h 276566"/>
              <a:gd name="connsiteX13" fmla="*/ 252174 w 288446"/>
              <a:gd name="connsiteY13" fmla="*/ 270641 h 276566"/>
              <a:gd name="connsiteX14" fmla="*/ 246265 w 288446"/>
              <a:gd name="connsiteY14" fmla="*/ 276566 h 276566"/>
              <a:gd name="connsiteX15" fmla="*/ 174513 w 288446"/>
              <a:gd name="connsiteY15" fmla="*/ 276566 h 276566"/>
              <a:gd name="connsiteX16" fmla="*/ 168604 w 288446"/>
              <a:gd name="connsiteY16" fmla="*/ 270641 h 276566"/>
              <a:gd name="connsiteX17" fmla="*/ 168604 w 288446"/>
              <a:gd name="connsiteY17" fmla="*/ 192772 h 276566"/>
              <a:gd name="connsiteX18" fmla="*/ 120487 w 288446"/>
              <a:gd name="connsiteY18" fmla="*/ 192772 h 276566"/>
              <a:gd name="connsiteX19" fmla="*/ 120487 w 288446"/>
              <a:gd name="connsiteY19" fmla="*/ 270641 h 276566"/>
              <a:gd name="connsiteX20" fmla="*/ 114578 w 288446"/>
              <a:gd name="connsiteY20" fmla="*/ 276566 h 276566"/>
              <a:gd name="connsiteX21" fmla="*/ 41982 w 288446"/>
              <a:gd name="connsiteY21" fmla="*/ 276566 h 276566"/>
              <a:gd name="connsiteX22" fmla="*/ 36073 w 288446"/>
              <a:gd name="connsiteY22" fmla="*/ 270641 h 276566"/>
              <a:gd name="connsiteX23" fmla="*/ 36073 w 288446"/>
              <a:gd name="connsiteY23" fmla="*/ 150452 h 276566"/>
              <a:gd name="connsiteX24" fmla="*/ 41982 w 288446"/>
              <a:gd name="connsiteY24" fmla="*/ 144527 h 276566"/>
              <a:gd name="connsiteX25" fmla="*/ 192074 w 288446"/>
              <a:gd name="connsiteY25" fmla="*/ 12078 h 276566"/>
              <a:gd name="connsiteX26" fmla="*/ 234362 w 288446"/>
              <a:gd name="connsiteY26" fmla="*/ 12078 h 276566"/>
              <a:gd name="connsiteX27" fmla="*/ 240282 w 288446"/>
              <a:gd name="connsiteY27" fmla="*/ 17998 h 276566"/>
              <a:gd name="connsiteX28" fmla="*/ 240282 w 288446"/>
              <a:gd name="connsiteY28" fmla="*/ 60286 h 276566"/>
              <a:gd name="connsiteX29" fmla="*/ 234362 w 288446"/>
              <a:gd name="connsiteY29" fmla="*/ 66206 h 276566"/>
              <a:gd name="connsiteX30" fmla="*/ 228441 w 288446"/>
              <a:gd name="connsiteY30" fmla="*/ 60286 h 276566"/>
              <a:gd name="connsiteX31" fmla="*/ 228441 w 288446"/>
              <a:gd name="connsiteY31" fmla="*/ 23918 h 276566"/>
              <a:gd name="connsiteX32" fmla="*/ 192074 w 288446"/>
              <a:gd name="connsiteY32" fmla="*/ 23918 h 276566"/>
              <a:gd name="connsiteX33" fmla="*/ 186154 w 288446"/>
              <a:gd name="connsiteY33" fmla="*/ 17998 h 276566"/>
              <a:gd name="connsiteX34" fmla="*/ 192074 w 288446"/>
              <a:gd name="connsiteY34" fmla="*/ 12078 h 276566"/>
              <a:gd name="connsiteX35" fmla="*/ 139686 w 288446"/>
              <a:gd name="connsiteY35" fmla="*/ 1902 h 276566"/>
              <a:gd name="connsiteX36" fmla="*/ 148127 w 288446"/>
              <a:gd name="connsiteY36" fmla="*/ 1902 h 276566"/>
              <a:gd name="connsiteX37" fmla="*/ 286547 w 288446"/>
              <a:gd name="connsiteY37" fmla="*/ 140511 h 276566"/>
              <a:gd name="connsiteX38" fmla="*/ 286547 w 288446"/>
              <a:gd name="connsiteY38" fmla="*/ 148963 h 276566"/>
              <a:gd name="connsiteX39" fmla="*/ 282327 w 288446"/>
              <a:gd name="connsiteY39" fmla="*/ 150653 h 276566"/>
              <a:gd name="connsiteX40" fmla="*/ 278107 w 288446"/>
              <a:gd name="connsiteY40" fmla="*/ 148963 h 276566"/>
              <a:gd name="connsiteX41" fmla="*/ 143906 w 288446"/>
              <a:gd name="connsiteY41" fmla="*/ 14579 h 276566"/>
              <a:gd name="connsiteX42" fmla="*/ 10550 w 288446"/>
              <a:gd name="connsiteY42" fmla="*/ 148963 h 276566"/>
              <a:gd name="connsiteX43" fmla="*/ 1266 w 288446"/>
              <a:gd name="connsiteY43" fmla="*/ 148963 h 276566"/>
              <a:gd name="connsiteX44" fmla="*/ 1266 w 288446"/>
              <a:gd name="connsiteY44" fmla="*/ 140511 h 276566"/>
              <a:gd name="connsiteX45" fmla="*/ 139686 w 288446"/>
              <a:gd name="connsiteY45" fmla="*/ 1902 h 2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88446" h="276566">
                <a:moveTo>
                  <a:pt x="41982" y="144527"/>
                </a:moveTo>
                <a:cubicBezTo>
                  <a:pt x="45359" y="144527"/>
                  <a:pt x="47891" y="147066"/>
                  <a:pt x="47891" y="150452"/>
                </a:cubicBezTo>
                <a:cubicBezTo>
                  <a:pt x="47891" y="150452"/>
                  <a:pt x="47891" y="150452"/>
                  <a:pt x="47891" y="264716"/>
                </a:cubicBezTo>
                <a:cubicBezTo>
                  <a:pt x="47891" y="264716"/>
                  <a:pt x="47891" y="264716"/>
                  <a:pt x="108669" y="264716"/>
                </a:cubicBezTo>
                <a:cubicBezTo>
                  <a:pt x="108669" y="264716"/>
                  <a:pt x="108669" y="264716"/>
                  <a:pt x="108669" y="186847"/>
                </a:cubicBezTo>
                <a:cubicBezTo>
                  <a:pt x="108669" y="183462"/>
                  <a:pt x="111202" y="180076"/>
                  <a:pt x="114578" y="180076"/>
                </a:cubicBezTo>
                <a:cubicBezTo>
                  <a:pt x="114578" y="180076"/>
                  <a:pt x="114578" y="180076"/>
                  <a:pt x="174513" y="180076"/>
                </a:cubicBezTo>
                <a:cubicBezTo>
                  <a:pt x="177889" y="180076"/>
                  <a:pt x="180422" y="183462"/>
                  <a:pt x="180422" y="186847"/>
                </a:cubicBezTo>
                <a:cubicBezTo>
                  <a:pt x="180422" y="186847"/>
                  <a:pt x="180422" y="186847"/>
                  <a:pt x="180422" y="264716"/>
                </a:cubicBezTo>
                <a:cubicBezTo>
                  <a:pt x="180422" y="264716"/>
                  <a:pt x="180422" y="264716"/>
                  <a:pt x="240356" y="264716"/>
                </a:cubicBezTo>
                <a:cubicBezTo>
                  <a:pt x="240356" y="264716"/>
                  <a:pt x="240356" y="264716"/>
                  <a:pt x="240356" y="156377"/>
                </a:cubicBezTo>
                <a:cubicBezTo>
                  <a:pt x="240356" y="152991"/>
                  <a:pt x="242888" y="150452"/>
                  <a:pt x="246265" y="150452"/>
                </a:cubicBezTo>
                <a:cubicBezTo>
                  <a:pt x="249642" y="150452"/>
                  <a:pt x="252174" y="152991"/>
                  <a:pt x="252174" y="156377"/>
                </a:cubicBezTo>
                <a:cubicBezTo>
                  <a:pt x="252174" y="156377"/>
                  <a:pt x="252174" y="156377"/>
                  <a:pt x="252174" y="270641"/>
                </a:cubicBezTo>
                <a:cubicBezTo>
                  <a:pt x="252174" y="274027"/>
                  <a:pt x="249642" y="276566"/>
                  <a:pt x="246265" y="276566"/>
                </a:cubicBezTo>
                <a:cubicBezTo>
                  <a:pt x="246265" y="276566"/>
                  <a:pt x="246265" y="276566"/>
                  <a:pt x="174513" y="276566"/>
                </a:cubicBezTo>
                <a:cubicBezTo>
                  <a:pt x="171136" y="276566"/>
                  <a:pt x="168604" y="274027"/>
                  <a:pt x="168604" y="270641"/>
                </a:cubicBezTo>
                <a:cubicBezTo>
                  <a:pt x="168604" y="270641"/>
                  <a:pt x="168604" y="270641"/>
                  <a:pt x="168604" y="192772"/>
                </a:cubicBezTo>
                <a:cubicBezTo>
                  <a:pt x="168604" y="192772"/>
                  <a:pt x="168604" y="192772"/>
                  <a:pt x="120487" y="192772"/>
                </a:cubicBezTo>
                <a:cubicBezTo>
                  <a:pt x="120487" y="192772"/>
                  <a:pt x="120487" y="192772"/>
                  <a:pt x="120487" y="270641"/>
                </a:cubicBezTo>
                <a:cubicBezTo>
                  <a:pt x="120487" y="274027"/>
                  <a:pt x="117955" y="276566"/>
                  <a:pt x="114578" y="276566"/>
                </a:cubicBezTo>
                <a:cubicBezTo>
                  <a:pt x="114578" y="276566"/>
                  <a:pt x="114578" y="276566"/>
                  <a:pt x="41982" y="276566"/>
                </a:cubicBezTo>
                <a:cubicBezTo>
                  <a:pt x="38605" y="276566"/>
                  <a:pt x="36073" y="274027"/>
                  <a:pt x="36073" y="270641"/>
                </a:cubicBezTo>
                <a:cubicBezTo>
                  <a:pt x="36073" y="270641"/>
                  <a:pt x="36073" y="270641"/>
                  <a:pt x="36073" y="150452"/>
                </a:cubicBezTo>
                <a:cubicBezTo>
                  <a:pt x="36073" y="147066"/>
                  <a:pt x="38605" y="144527"/>
                  <a:pt x="41982" y="144527"/>
                </a:cubicBezTo>
                <a:close/>
                <a:moveTo>
                  <a:pt x="192074" y="12078"/>
                </a:moveTo>
                <a:cubicBezTo>
                  <a:pt x="192074" y="12078"/>
                  <a:pt x="192074" y="12078"/>
                  <a:pt x="234362" y="12078"/>
                </a:cubicBezTo>
                <a:cubicBezTo>
                  <a:pt x="237745" y="12078"/>
                  <a:pt x="240282" y="14615"/>
                  <a:pt x="240282" y="17998"/>
                </a:cubicBezTo>
                <a:cubicBezTo>
                  <a:pt x="240282" y="17998"/>
                  <a:pt x="240282" y="17998"/>
                  <a:pt x="240282" y="60286"/>
                </a:cubicBezTo>
                <a:cubicBezTo>
                  <a:pt x="240282" y="63669"/>
                  <a:pt x="237745" y="66206"/>
                  <a:pt x="234362" y="66206"/>
                </a:cubicBezTo>
                <a:cubicBezTo>
                  <a:pt x="230979" y="66206"/>
                  <a:pt x="228441" y="63669"/>
                  <a:pt x="228441" y="60286"/>
                </a:cubicBezTo>
                <a:cubicBezTo>
                  <a:pt x="228441" y="60286"/>
                  <a:pt x="228441" y="60286"/>
                  <a:pt x="228441" y="23918"/>
                </a:cubicBezTo>
                <a:cubicBezTo>
                  <a:pt x="228441" y="23918"/>
                  <a:pt x="228441" y="23918"/>
                  <a:pt x="192074" y="23918"/>
                </a:cubicBezTo>
                <a:cubicBezTo>
                  <a:pt x="188691" y="23918"/>
                  <a:pt x="186154" y="21381"/>
                  <a:pt x="186154" y="17998"/>
                </a:cubicBezTo>
                <a:cubicBezTo>
                  <a:pt x="186154" y="14615"/>
                  <a:pt x="188691" y="12078"/>
                  <a:pt x="192074" y="12078"/>
                </a:cubicBezTo>
                <a:close/>
                <a:moveTo>
                  <a:pt x="139686" y="1902"/>
                </a:moveTo>
                <a:cubicBezTo>
                  <a:pt x="142218" y="-634"/>
                  <a:pt x="145595" y="-634"/>
                  <a:pt x="148127" y="1902"/>
                </a:cubicBezTo>
                <a:cubicBezTo>
                  <a:pt x="148127" y="1902"/>
                  <a:pt x="148127" y="1902"/>
                  <a:pt x="286547" y="140511"/>
                </a:cubicBezTo>
                <a:cubicBezTo>
                  <a:pt x="289079" y="142201"/>
                  <a:pt x="289079" y="146427"/>
                  <a:pt x="286547" y="148963"/>
                </a:cubicBezTo>
                <a:cubicBezTo>
                  <a:pt x="285703" y="149808"/>
                  <a:pt x="284015" y="150653"/>
                  <a:pt x="282327" y="150653"/>
                </a:cubicBezTo>
                <a:cubicBezTo>
                  <a:pt x="280639" y="150653"/>
                  <a:pt x="278951" y="149808"/>
                  <a:pt x="278107" y="148963"/>
                </a:cubicBezTo>
                <a:cubicBezTo>
                  <a:pt x="278107" y="148963"/>
                  <a:pt x="278107" y="148963"/>
                  <a:pt x="143906" y="14579"/>
                </a:cubicBezTo>
                <a:cubicBezTo>
                  <a:pt x="143906" y="14579"/>
                  <a:pt x="143906" y="14579"/>
                  <a:pt x="10550" y="148963"/>
                </a:cubicBezTo>
                <a:cubicBezTo>
                  <a:pt x="8018" y="151498"/>
                  <a:pt x="3798" y="151498"/>
                  <a:pt x="1266" y="148963"/>
                </a:cubicBezTo>
                <a:cubicBezTo>
                  <a:pt x="-422" y="146427"/>
                  <a:pt x="-422" y="142201"/>
                  <a:pt x="1266" y="140511"/>
                </a:cubicBezTo>
                <a:cubicBezTo>
                  <a:pt x="1266" y="140511"/>
                  <a:pt x="1266" y="140511"/>
                  <a:pt x="139686" y="19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E5B9E6-D552-48C5-824D-E60A4F8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1000"/>
            <a:ext cx="7403352" cy="3915092"/>
          </a:xfrm>
        </p:spPr>
        <p:txBody>
          <a:bodyPr/>
          <a:lstStyle/>
          <a:p>
            <a:r>
              <a:rPr lang="en-US" b="1" dirty="0"/>
              <a:t>Lab  (Loops)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9FAD-9146-4526-8212-A89B05AAB9F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6AE4-1B64-4DEA-AB86-F8FF234B71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4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1225f5-0e9f-4ffa-a920-689f3a679ad5" xsi:nil="true"/>
    <lcf76f155ced4ddcb4097134ff3c332f xmlns="2f901899-c391-42af-b494-244061eaf8b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1110C2ED67D47AF4D6E21A2724E94" ma:contentTypeVersion="13" ma:contentTypeDescription="Create a new document." ma:contentTypeScope="" ma:versionID="de6f26cb6ce5d2def72c0baf49882ee5">
  <xsd:schema xmlns:xsd="http://www.w3.org/2001/XMLSchema" xmlns:xs="http://www.w3.org/2001/XMLSchema" xmlns:p="http://schemas.microsoft.com/office/2006/metadata/properties" xmlns:ns2="2f901899-c391-42af-b494-244061eaf8b0" xmlns:ns3="041225f5-0e9f-4ffa-a920-689f3a679ad5" targetNamespace="http://schemas.microsoft.com/office/2006/metadata/properties" ma:root="true" ma:fieldsID="d38ad642e906a4c699291969530d3228" ns2:_="" ns3:_="">
    <xsd:import namespace="2f901899-c391-42af-b494-244061eaf8b0"/>
    <xsd:import namespace="041225f5-0e9f-4ffa-a920-689f3a679a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01899-c391-42af-b494-244061eaf8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225f5-0e9f-4ffa-a920-689f3a679ad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3612ecc-3312-4221-a790-e63dac2386a4}" ma:internalName="TaxCatchAll" ma:showField="CatchAllData" ma:web="041225f5-0e9f-4ffa-a920-689f3a679a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BFC37-2443-4386-AC73-EF5489374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85FD4-B7C8-4C43-B92A-BADCBD5AAE3C}">
  <ds:schemaRefs>
    <ds:schemaRef ds:uri="http://purl.org/dc/elements/1.1/"/>
    <ds:schemaRef ds:uri="http://www.w3.org/XML/1998/namespace"/>
    <ds:schemaRef ds:uri="28354b71-340c-43dc-9139-29c55377ad7a"/>
    <ds:schemaRef ds:uri="http://schemas.microsoft.com/office/2006/documentManagement/types"/>
    <ds:schemaRef ds:uri="http://schemas.microsoft.com/office/infopath/2007/PartnerControls"/>
    <ds:schemaRef ds:uri="ba709cc2-0d5a-44fa-9578-aa1beb41330b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86ECBB-73C6-45D6-B59B-A0DFBA1FF5CE}"/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1402</Words>
  <Application>Microsoft Office PowerPoint</Application>
  <PresentationFormat>Widescreen</PresentationFormat>
  <Paragraphs>206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GT Sectra Fine Rg</vt:lpstr>
      <vt:lpstr>Palatino Linotype</vt:lpstr>
      <vt:lpstr>System Font</vt:lpstr>
      <vt:lpstr>Office Theme</vt:lpstr>
      <vt:lpstr>Python Fundamentals Day 3</vt:lpstr>
      <vt:lpstr>Agenda</vt:lpstr>
      <vt:lpstr>Recap</vt:lpstr>
      <vt:lpstr>Python Review</vt:lpstr>
      <vt:lpstr>Data Types</vt:lpstr>
      <vt:lpstr>Loops</vt:lpstr>
      <vt:lpstr>Loops</vt:lpstr>
      <vt:lpstr>Loops</vt:lpstr>
      <vt:lpstr>Lab  (Loops)</vt:lpstr>
      <vt:lpstr>Loop Mania</vt:lpstr>
      <vt:lpstr>Functions</vt:lpstr>
      <vt:lpstr>Functions</vt:lpstr>
      <vt:lpstr>LAB</vt:lpstr>
      <vt:lpstr>Objects</vt:lpstr>
      <vt:lpstr>Objects and Object-Oriented Programming</vt:lpstr>
      <vt:lpstr>OO Background</vt:lpstr>
      <vt:lpstr>OO Terminology</vt:lpstr>
      <vt:lpstr>RB's Soapbox: The Importance of Names</vt:lpstr>
      <vt:lpstr>OO Basics - Constructors</vt:lpstr>
      <vt:lpstr>OO Basics – self Introspection</vt:lpstr>
      <vt:lpstr>OO Python</vt:lpstr>
      <vt:lpstr>Hands-On Coding</vt:lpstr>
      <vt:lpstr>Let’s Code!</vt:lpstr>
      <vt:lpstr>Useful 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 Course Day 3</dc:title>
  <dc:creator>Simmons, Andre</dc:creator>
  <cp:lastModifiedBy>Simmons, Andre</cp:lastModifiedBy>
  <cp:revision>1</cp:revision>
  <dcterms:created xsi:type="dcterms:W3CDTF">2024-04-05T20:59:41Z</dcterms:created>
  <dcterms:modified xsi:type="dcterms:W3CDTF">2024-05-17T14:12:49Z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0x010100B871110C2ED67D47AF4D6E21A2724E94</vt:lpwstr>
  </property>
  <property fmtid="{D5CDD505-2E9C-101B-9397-08002B2CF9AE}" pid="3" name="Order">
    <vt:r8>1400</vt:r8>
  </property>
  <property fmtid="{D5CDD505-2E9C-101B-9397-08002B2CF9AE}" pid="4" name="xd_Signature">
    <vt:bool>false</vt:bool>
  </property>
  <property fmtid="{D5CDD505-2E9C-101B-9397-08002B2CF9AE}" pid="5" name="SharedWithUsers">
    <vt:lpwstr>13;#Ballard, Ron;#11;#Burns, Christopher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