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4" r:id="rId5"/>
  </p:sldMasterIdLst>
  <p:notesMasterIdLst>
    <p:notesMasterId r:id="rId27"/>
  </p:notesMasterIdLst>
  <p:handoutMasterIdLst>
    <p:handoutMasterId r:id="rId28"/>
  </p:handoutMasterIdLst>
  <p:sldIdLst>
    <p:sldId id="282" r:id="rId6"/>
    <p:sldId id="382" r:id="rId7"/>
    <p:sldId id="2076137197" r:id="rId8"/>
    <p:sldId id="366" r:id="rId9"/>
    <p:sldId id="2076137198" r:id="rId10"/>
    <p:sldId id="380" r:id="rId11"/>
    <p:sldId id="2076137203" r:id="rId12"/>
    <p:sldId id="2076137204" r:id="rId13"/>
    <p:sldId id="368" r:id="rId14"/>
    <p:sldId id="2076137205" r:id="rId15"/>
    <p:sldId id="2076137206" r:id="rId16"/>
    <p:sldId id="2076137200" r:id="rId17"/>
    <p:sldId id="370" r:id="rId18"/>
    <p:sldId id="371" r:id="rId19"/>
    <p:sldId id="372" r:id="rId20"/>
    <p:sldId id="374" r:id="rId21"/>
    <p:sldId id="375" r:id="rId22"/>
    <p:sldId id="2076137201" r:id="rId23"/>
    <p:sldId id="384" r:id="rId24"/>
    <p:sldId id="2076137202" r:id="rId25"/>
    <p:sldId id="3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A07038D-E7E0-6B49-B1B8-745FB8CE64CA}">
          <p14:sldIdLst>
            <p14:sldId id="282"/>
            <p14:sldId id="382"/>
            <p14:sldId id="2076137197"/>
            <p14:sldId id="366"/>
            <p14:sldId id="2076137198"/>
            <p14:sldId id="380"/>
            <p14:sldId id="2076137203"/>
            <p14:sldId id="2076137204"/>
            <p14:sldId id="368"/>
            <p14:sldId id="2076137205"/>
            <p14:sldId id="2076137206"/>
            <p14:sldId id="2076137200"/>
            <p14:sldId id="370"/>
            <p14:sldId id="371"/>
            <p14:sldId id="372"/>
            <p14:sldId id="374"/>
            <p14:sldId id="375"/>
            <p14:sldId id="2076137201"/>
            <p14:sldId id="384"/>
            <p14:sldId id="2076137202"/>
            <p14:sldId id="376"/>
          </p14:sldIdLst>
        </p14:section>
      </p14:sectionLst>
    </p:ext>
    <p:ext uri="{EFAFB233-063F-42B5-8137-9DF3F51BA10A}">
      <p15:sldGuideLst xmlns:p15="http://schemas.microsoft.com/office/powerpoint/2012/main">
        <p15:guide id="1" orient="horz" pos="2614" userDrawn="1">
          <p15:clr>
            <a:srgbClr val="A4A3A4"/>
          </p15:clr>
        </p15:guide>
        <p15:guide id="2" pos="214" userDrawn="1">
          <p15:clr>
            <a:srgbClr val="A4A3A4"/>
          </p15:clr>
        </p15:guide>
        <p15:guide id="3" pos="924" userDrawn="1">
          <p15:clr>
            <a:srgbClr val="A4A3A4"/>
          </p15:clr>
        </p15:guide>
        <p15:guide id="4" pos="1150" userDrawn="1">
          <p15:clr>
            <a:srgbClr val="A4A3A4"/>
          </p15:clr>
        </p15:guide>
        <p15:guide id="5" pos="1860" userDrawn="1">
          <p15:clr>
            <a:srgbClr val="A4A3A4"/>
          </p15:clr>
        </p15:guide>
        <p15:guide id="6" pos="2094" userDrawn="1">
          <p15:clr>
            <a:srgbClr val="A4A3A4"/>
          </p15:clr>
        </p15:guide>
        <p15:guide id="7" pos="2794" userDrawn="1">
          <p15:clr>
            <a:srgbClr val="A4A3A4"/>
          </p15:clr>
        </p15:guide>
        <p15:guide id="8" pos="3021" userDrawn="1">
          <p15:clr>
            <a:srgbClr val="A4A3A4"/>
          </p15:clr>
        </p15:guide>
        <p15:guide id="9" pos="3729" userDrawn="1">
          <p15:clr>
            <a:srgbClr val="A4A3A4"/>
          </p15:clr>
        </p15:guide>
        <p15:guide id="10" pos="3953" userDrawn="1">
          <p15:clr>
            <a:srgbClr val="A4A3A4"/>
          </p15:clr>
        </p15:guide>
        <p15:guide id="11" pos="4656" userDrawn="1">
          <p15:clr>
            <a:srgbClr val="A4A3A4"/>
          </p15:clr>
        </p15:guide>
        <p15:guide id="12" pos="4887" userDrawn="1">
          <p15:clr>
            <a:srgbClr val="A4A3A4"/>
          </p15:clr>
        </p15:guide>
        <p15:guide id="13" pos="5596" userDrawn="1">
          <p15:clr>
            <a:srgbClr val="A4A3A4"/>
          </p15:clr>
        </p15:guide>
        <p15:guide id="14" pos="5822" userDrawn="1">
          <p15:clr>
            <a:srgbClr val="A4A3A4"/>
          </p15:clr>
        </p15:guide>
        <p15:guide id="15" pos="6531" userDrawn="1">
          <p15:clr>
            <a:srgbClr val="A4A3A4"/>
          </p15:clr>
        </p15:guide>
        <p15:guide id="16" pos="6760" userDrawn="1">
          <p15:clr>
            <a:srgbClr val="A4A3A4"/>
          </p15:clr>
        </p15:guide>
        <p15:guide id="17" orient="horz" pos="3815" userDrawn="1">
          <p15:clr>
            <a:srgbClr val="A4A3A4"/>
          </p15:clr>
        </p15:guide>
        <p15:guide id="18" orient="horz" pos="4107" userDrawn="1">
          <p15:clr>
            <a:srgbClr val="A4A3A4"/>
          </p15:clr>
        </p15:guide>
        <p15:guide id="19" orient="horz" pos="1366" userDrawn="1">
          <p15:clr>
            <a:srgbClr val="A4A3A4"/>
          </p15:clr>
        </p15:guide>
        <p15:guide id="20" orient="horz" pos="1114" userDrawn="1">
          <p15:clr>
            <a:srgbClr val="A4A3A4"/>
          </p15:clr>
        </p15:guide>
        <p15:guide id="21" orient="horz" pos="210" userDrawn="1">
          <p15:clr>
            <a:srgbClr val="A4A3A4"/>
          </p15:clr>
        </p15:guide>
        <p15:guide id="22" pos="746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100FF"/>
    <a:srgbClr val="EBEBEB"/>
    <a:srgbClr val="EEEBEC"/>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30" autoAdjust="0"/>
    <p:restoredTop sz="94663"/>
  </p:normalViewPr>
  <p:slideViewPr>
    <p:cSldViewPr snapToGrid="0">
      <p:cViewPr varScale="1">
        <p:scale>
          <a:sx n="86" d="100"/>
          <a:sy n="86" d="100"/>
        </p:scale>
        <p:origin x="912" y="62"/>
      </p:cViewPr>
      <p:guideLst>
        <p:guide orient="horz" pos="2614"/>
        <p:guide pos="214"/>
        <p:guide pos="924"/>
        <p:guide pos="1150"/>
        <p:guide pos="1860"/>
        <p:guide pos="2094"/>
        <p:guide pos="2794"/>
        <p:guide pos="3021"/>
        <p:guide pos="3729"/>
        <p:guide pos="3953"/>
        <p:guide pos="4656"/>
        <p:guide pos="4887"/>
        <p:guide pos="5596"/>
        <p:guide pos="5822"/>
        <p:guide pos="6531"/>
        <p:guide pos="6760"/>
        <p:guide orient="horz" pos="3815"/>
        <p:guide orient="horz" pos="4107"/>
        <p:guide orient="horz" pos="1366"/>
        <p:guide orient="horz" pos="1114"/>
        <p:guide orient="horz" pos="210"/>
        <p:guide pos="746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mond, Jeff" userId="52ea683f-2be7-4c98-a25b-5c294f53af83" providerId="ADAL" clId="{B9F483A5-CE91-4F2D-8DDE-47E6614B1F29}"/>
    <pc:docChg chg="modSld">
      <pc:chgData name="Hammond, Jeff" userId="52ea683f-2be7-4c98-a25b-5c294f53af83" providerId="ADAL" clId="{B9F483A5-CE91-4F2D-8DDE-47E6614B1F29}" dt="2021-12-10T13:47:21.249" v="11" actId="20577"/>
      <pc:docMkLst>
        <pc:docMk/>
      </pc:docMkLst>
      <pc:sldChg chg="modSp mod">
        <pc:chgData name="Hammond, Jeff" userId="52ea683f-2be7-4c98-a25b-5c294f53af83" providerId="ADAL" clId="{B9F483A5-CE91-4F2D-8DDE-47E6614B1F29}" dt="2021-12-10T13:47:21.249" v="11" actId="20577"/>
        <pc:sldMkLst>
          <pc:docMk/>
          <pc:sldMk cId="1785261861" sldId="282"/>
        </pc:sldMkLst>
        <pc:spChg chg="mod">
          <ac:chgData name="Hammond, Jeff" userId="52ea683f-2be7-4c98-a25b-5c294f53af83" providerId="ADAL" clId="{B9F483A5-CE91-4F2D-8DDE-47E6614B1F29}" dt="2021-12-10T13:47:21.249" v="11" actId="20577"/>
          <ac:spMkLst>
            <pc:docMk/>
            <pc:sldMk cId="1785261861" sldId="282"/>
            <ac:spMk id="2" creationId="{04611609-3116-D74F-A32B-EBCE515F1C9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90DAFA-A3F6-46CF-ACEC-EC51DED89F53}" type="doc">
      <dgm:prSet loTypeId="urn:microsoft.com/office/officeart/2005/8/layout/process1" loCatId="process" qsTypeId="urn:microsoft.com/office/officeart/2005/8/quickstyle/simple1" qsCatId="simple" csTypeId="urn:microsoft.com/office/officeart/2005/8/colors/accent1_2" csCatId="accent1" phldr="1"/>
      <dgm:spPr/>
    </dgm:pt>
    <dgm:pt modelId="{23BEDCCE-B8CC-48C9-8FA2-B1BF728C037E}">
      <dgm:prSet phldrT="[Text]"/>
      <dgm:spPr/>
      <dgm:t>
        <a:bodyPr/>
        <a:lstStyle/>
        <a:p>
          <a:r>
            <a:rPr lang="en-US" dirty="0"/>
            <a:t>1. Register in myLearning</a:t>
          </a:r>
        </a:p>
      </dgm:t>
    </dgm:pt>
    <dgm:pt modelId="{3B688CEC-540E-41C8-88C2-736EB38CACE3}" type="parTrans" cxnId="{45892D51-9558-4174-AE38-CB797A6B00E5}">
      <dgm:prSet/>
      <dgm:spPr/>
      <dgm:t>
        <a:bodyPr/>
        <a:lstStyle/>
        <a:p>
          <a:endParaRPr lang="en-US"/>
        </a:p>
      </dgm:t>
    </dgm:pt>
    <dgm:pt modelId="{E56C719F-514F-414A-9FF0-34195555ECE6}" type="sibTrans" cxnId="{45892D51-9558-4174-AE38-CB797A6B00E5}">
      <dgm:prSet/>
      <dgm:spPr/>
      <dgm:t>
        <a:bodyPr/>
        <a:lstStyle/>
        <a:p>
          <a:endParaRPr lang="en-US"/>
        </a:p>
      </dgm:t>
    </dgm:pt>
    <dgm:pt modelId="{7B3BCAFF-E3AC-4097-9743-67B6D985A618}">
      <dgm:prSet phldrT="[Text]"/>
      <dgm:spPr/>
      <dgm:t>
        <a:bodyPr/>
        <a:lstStyle/>
        <a:p>
          <a:r>
            <a:rPr lang="en-US" dirty="0"/>
            <a:t>2. Obtain approval</a:t>
          </a:r>
        </a:p>
      </dgm:t>
    </dgm:pt>
    <dgm:pt modelId="{AE27C02D-F910-48A6-B7C4-593C5A620BBC}" type="parTrans" cxnId="{6A5DCD3C-C175-44E1-B8F2-A6D5AEAD92AE}">
      <dgm:prSet/>
      <dgm:spPr/>
      <dgm:t>
        <a:bodyPr/>
        <a:lstStyle/>
        <a:p>
          <a:endParaRPr lang="en-US"/>
        </a:p>
      </dgm:t>
    </dgm:pt>
    <dgm:pt modelId="{2A920041-B4BF-4F40-8E5C-55194E210D17}" type="sibTrans" cxnId="{6A5DCD3C-C175-44E1-B8F2-A6D5AEAD92AE}">
      <dgm:prSet/>
      <dgm:spPr/>
      <dgm:t>
        <a:bodyPr/>
        <a:lstStyle/>
        <a:p>
          <a:endParaRPr lang="en-US"/>
        </a:p>
      </dgm:t>
    </dgm:pt>
    <dgm:pt modelId="{40F83994-66E6-4641-AED2-E558D6937AC3}">
      <dgm:prSet phldrT="[Text]"/>
      <dgm:spPr/>
      <dgm:t>
        <a:bodyPr/>
        <a:lstStyle/>
        <a:p>
          <a:r>
            <a:rPr lang="en-US" dirty="0"/>
            <a:t>3. Submit required information</a:t>
          </a:r>
        </a:p>
      </dgm:t>
    </dgm:pt>
    <dgm:pt modelId="{4E1AEF46-B734-4F3E-8B21-6B0BAB395FCD}" type="parTrans" cxnId="{958A2683-6721-476A-AF82-90A1D6F73BCF}">
      <dgm:prSet/>
      <dgm:spPr/>
      <dgm:t>
        <a:bodyPr/>
        <a:lstStyle/>
        <a:p>
          <a:endParaRPr lang="en-US"/>
        </a:p>
      </dgm:t>
    </dgm:pt>
    <dgm:pt modelId="{83A797D9-FB4D-40A0-A97F-3C1D7D71AF70}" type="sibTrans" cxnId="{958A2683-6721-476A-AF82-90A1D6F73BCF}">
      <dgm:prSet/>
      <dgm:spPr/>
      <dgm:t>
        <a:bodyPr/>
        <a:lstStyle/>
        <a:p>
          <a:endParaRPr lang="en-US"/>
        </a:p>
      </dgm:t>
    </dgm:pt>
    <dgm:pt modelId="{107661CC-1A92-42E5-AE16-8D604C326B8D}">
      <dgm:prSet phldrT="[Text]"/>
      <dgm:spPr/>
      <dgm:t>
        <a:bodyPr/>
        <a:lstStyle/>
        <a:p>
          <a:r>
            <a:rPr lang="en-US" dirty="0"/>
            <a:t>4. Receive voucher</a:t>
          </a:r>
        </a:p>
      </dgm:t>
    </dgm:pt>
    <dgm:pt modelId="{6A331B53-5E7E-4D4A-9BE9-5AE552E4C00D}" type="parTrans" cxnId="{FD416947-3B6C-4A75-B339-264B358A8F9B}">
      <dgm:prSet/>
      <dgm:spPr/>
      <dgm:t>
        <a:bodyPr/>
        <a:lstStyle/>
        <a:p>
          <a:endParaRPr lang="en-US"/>
        </a:p>
      </dgm:t>
    </dgm:pt>
    <dgm:pt modelId="{43F7AF99-C087-4F07-B226-13D7F12E5A6C}" type="sibTrans" cxnId="{FD416947-3B6C-4A75-B339-264B358A8F9B}">
      <dgm:prSet/>
      <dgm:spPr/>
      <dgm:t>
        <a:bodyPr/>
        <a:lstStyle/>
        <a:p>
          <a:endParaRPr lang="en-US"/>
        </a:p>
      </dgm:t>
    </dgm:pt>
    <dgm:pt modelId="{DB4C5CB2-411C-4E13-9C36-FB9D49D0EBE9}">
      <dgm:prSet phldrT="[Text]"/>
      <dgm:spPr/>
      <dgm:t>
        <a:bodyPr/>
        <a:lstStyle/>
        <a:p>
          <a:r>
            <a:rPr lang="en-US" dirty="0"/>
            <a:t>5. Schedule exam</a:t>
          </a:r>
        </a:p>
      </dgm:t>
    </dgm:pt>
    <dgm:pt modelId="{5ABEDC35-1EBD-4753-8EDB-12B55C5C4F3B}" type="parTrans" cxnId="{ECB7A459-AF34-4595-83AC-7E8C35EFBAD3}">
      <dgm:prSet/>
      <dgm:spPr/>
      <dgm:t>
        <a:bodyPr/>
        <a:lstStyle/>
        <a:p>
          <a:endParaRPr lang="en-US"/>
        </a:p>
      </dgm:t>
    </dgm:pt>
    <dgm:pt modelId="{4DAF79B9-2EC4-4F19-A2AD-BE49B5737FCB}" type="sibTrans" cxnId="{ECB7A459-AF34-4595-83AC-7E8C35EFBAD3}">
      <dgm:prSet/>
      <dgm:spPr/>
      <dgm:t>
        <a:bodyPr/>
        <a:lstStyle/>
        <a:p>
          <a:endParaRPr lang="en-US"/>
        </a:p>
      </dgm:t>
    </dgm:pt>
    <dgm:pt modelId="{FFAA7686-64F6-4D3E-B942-9ED89D4FAB07}" type="pres">
      <dgm:prSet presAssocID="{7990DAFA-A3F6-46CF-ACEC-EC51DED89F53}" presName="Name0" presStyleCnt="0">
        <dgm:presLayoutVars>
          <dgm:dir/>
          <dgm:resizeHandles val="exact"/>
        </dgm:presLayoutVars>
      </dgm:prSet>
      <dgm:spPr/>
    </dgm:pt>
    <dgm:pt modelId="{C1076E21-6AB5-40E3-A5B8-0C64392AFFD6}" type="pres">
      <dgm:prSet presAssocID="{23BEDCCE-B8CC-48C9-8FA2-B1BF728C037E}" presName="node" presStyleLbl="node1" presStyleIdx="0" presStyleCnt="5">
        <dgm:presLayoutVars>
          <dgm:bulletEnabled val="1"/>
        </dgm:presLayoutVars>
      </dgm:prSet>
      <dgm:spPr/>
    </dgm:pt>
    <dgm:pt modelId="{45122337-1CCE-4834-B2AC-41C591148719}" type="pres">
      <dgm:prSet presAssocID="{E56C719F-514F-414A-9FF0-34195555ECE6}" presName="sibTrans" presStyleLbl="sibTrans2D1" presStyleIdx="0" presStyleCnt="4"/>
      <dgm:spPr/>
    </dgm:pt>
    <dgm:pt modelId="{02054906-1500-42DB-AB18-778B7C63490F}" type="pres">
      <dgm:prSet presAssocID="{E56C719F-514F-414A-9FF0-34195555ECE6}" presName="connectorText" presStyleLbl="sibTrans2D1" presStyleIdx="0" presStyleCnt="4"/>
      <dgm:spPr/>
    </dgm:pt>
    <dgm:pt modelId="{46842BA1-2492-464B-8533-61011B117163}" type="pres">
      <dgm:prSet presAssocID="{7B3BCAFF-E3AC-4097-9743-67B6D985A618}" presName="node" presStyleLbl="node1" presStyleIdx="1" presStyleCnt="5">
        <dgm:presLayoutVars>
          <dgm:bulletEnabled val="1"/>
        </dgm:presLayoutVars>
      </dgm:prSet>
      <dgm:spPr/>
    </dgm:pt>
    <dgm:pt modelId="{B40F1BD7-DD12-4AA7-9C23-EDBC59EA21D0}" type="pres">
      <dgm:prSet presAssocID="{2A920041-B4BF-4F40-8E5C-55194E210D17}" presName="sibTrans" presStyleLbl="sibTrans2D1" presStyleIdx="1" presStyleCnt="4"/>
      <dgm:spPr/>
    </dgm:pt>
    <dgm:pt modelId="{84CCAF58-D0BE-4EA1-90D8-6BA0ABCF46BB}" type="pres">
      <dgm:prSet presAssocID="{2A920041-B4BF-4F40-8E5C-55194E210D17}" presName="connectorText" presStyleLbl="sibTrans2D1" presStyleIdx="1" presStyleCnt="4"/>
      <dgm:spPr/>
    </dgm:pt>
    <dgm:pt modelId="{F858D4DF-48F0-401B-8F6A-A8D5B0D5D515}" type="pres">
      <dgm:prSet presAssocID="{40F83994-66E6-4641-AED2-E558D6937AC3}" presName="node" presStyleLbl="node1" presStyleIdx="2" presStyleCnt="5">
        <dgm:presLayoutVars>
          <dgm:bulletEnabled val="1"/>
        </dgm:presLayoutVars>
      </dgm:prSet>
      <dgm:spPr/>
    </dgm:pt>
    <dgm:pt modelId="{E4A72C6D-07C3-48C2-A30A-8D9CAC06DEF9}" type="pres">
      <dgm:prSet presAssocID="{83A797D9-FB4D-40A0-A97F-3C1D7D71AF70}" presName="sibTrans" presStyleLbl="sibTrans2D1" presStyleIdx="2" presStyleCnt="4"/>
      <dgm:spPr/>
    </dgm:pt>
    <dgm:pt modelId="{9543C13E-9C66-420A-AB5C-4F634C530C93}" type="pres">
      <dgm:prSet presAssocID="{83A797D9-FB4D-40A0-A97F-3C1D7D71AF70}" presName="connectorText" presStyleLbl="sibTrans2D1" presStyleIdx="2" presStyleCnt="4"/>
      <dgm:spPr/>
    </dgm:pt>
    <dgm:pt modelId="{C532D484-24ED-48D5-B611-7822751C2C3D}" type="pres">
      <dgm:prSet presAssocID="{107661CC-1A92-42E5-AE16-8D604C326B8D}" presName="node" presStyleLbl="node1" presStyleIdx="3" presStyleCnt="5" custLinFactNeighborY="4389">
        <dgm:presLayoutVars>
          <dgm:bulletEnabled val="1"/>
        </dgm:presLayoutVars>
      </dgm:prSet>
      <dgm:spPr/>
    </dgm:pt>
    <dgm:pt modelId="{B3A678DE-43D8-41C9-BFA9-13ED96356610}" type="pres">
      <dgm:prSet presAssocID="{43F7AF99-C087-4F07-B226-13D7F12E5A6C}" presName="sibTrans" presStyleLbl="sibTrans2D1" presStyleIdx="3" presStyleCnt="4"/>
      <dgm:spPr/>
    </dgm:pt>
    <dgm:pt modelId="{35E30304-30CD-4375-8218-215DD0020027}" type="pres">
      <dgm:prSet presAssocID="{43F7AF99-C087-4F07-B226-13D7F12E5A6C}" presName="connectorText" presStyleLbl="sibTrans2D1" presStyleIdx="3" presStyleCnt="4"/>
      <dgm:spPr/>
    </dgm:pt>
    <dgm:pt modelId="{944548F8-0E00-473C-B73F-6C2118C572DB}" type="pres">
      <dgm:prSet presAssocID="{DB4C5CB2-411C-4E13-9C36-FB9D49D0EBE9}" presName="node" presStyleLbl="node1" presStyleIdx="4" presStyleCnt="5">
        <dgm:presLayoutVars>
          <dgm:bulletEnabled val="1"/>
        </dgm:presLayoutVars>
      </dgm:prSet>
      <dgm:spPr/>
    </dgm:pt>
  </dgm:ptLst>
  <dgm:cxnLst>
    <dgm:cxn modelId="{BCBB5A2F-E713-4E4E-9855-236D450F6624}" type="presOf" srcId="{7B3BCAFF-E3AC-4097-9743-67B6D985A618}" destId="{46842BA1-2492-464B-8533-61011B117163}" srcOrd="0" destOrd="0" presId="urn:microsoft.com/office/officeart/2005/8/layout/process1"/>
    <dgm:cxn modelId="{6B2BE134-E640-48BF-97EB-A7579A4B6CC5}" type="presOf" srcId="{2A920041-B4BF-4F40-8E5C-55194E210D17}" destId="{B40F1BD7-DD12-4AA7-9C23-EDBC59EA21D0}" srcOrd="0" destOrd="0" presId="urn:microsoft.com/office/officeart/2005/8/layout/process1"/>
    <dgm:cxn modelId="{6A5DCD3C-C175-44E1-B8F2-A6D5AEAD92AE}" srcId="{7990DAFA-A3F6-46CF-ACEC-EC51DED89F53}" destId="{7B3BCAFF-E3AC-4097-9743-67B6D985A618}" srcOrd="1" destOrd="0" parTransId="{AE27C02D-F910-48A6-B7C4-593C5A620BBC}" sibTransId="{2A920041-B4BF-4F40-8E5C-55194E210D17}"/>
    <dgm:cxn modelId="{FD416947-3B6C-4A75-B339-264B358A8F9B}" srcId="{7990DAFA-A3F6-46CF-ACEC-EC51DED89F53}" destId="{107661CC-1A92-42E5-AE16-8D604C326B8D}" srcOrd="3" destOrd="0" parTransId="{6A331B53-5E7E-4D4A-9BE9-5AE552E4C00D}" sibTransId="{43F7AF99-C087-4F07-B226-13D7F12E5A6C}"/>
    <dgm:cxn modelId="{45892D51-9558-4174-AE38-CB797A6B00E5}" srcId="{7990DAFA-A3F6-46CF-ACEC-EC51DED89F53}" destId="{23BEDCCE-B8CC-48C9-8FA2-B1BF728C037E}" srcOrd="0" destOrd="0" parTransId="{3B688CEC-540E-41C8-88C2-736EB38CACE3}" sibTransId="{E56C719F-514F-414A-9FF0-34195555ECE6}"/>
    <dgm:cxn modelId="{B204BF54-B4EC-4259-AE24-6CC8B6087ABE}" type="presOf" srcId="{E56C719F-514F-414A-9FF0-34195555ECE6}" destId="{02054906-1500-42DB-AB18-778B7C63490F}" srcOrd="1" destOrd="0" presId="urn:microsoft.com/office/officeart/2005/8/layout/process1"/>
    <dgm:cxn modelId="{ECB7A459-AF34-4595-83AC-7E8C35EFBAD3}" srcId="{7990DAFA-A3F6-46CF-ACEC-EC51DED89F53}" destId="{DB4C5CB2-411C-4E13-9C36-FB9D49D0EBE9}" srcOrd="4" destOrd="0" parTransId="{5ABEDC35-1EBD-4753-8EDB-12B55C5C4F3B}" sibTransId="{4DAF79B9-2EC4-4F19-A2AD-BE49B5737FCB}"/>
    <dgm:cxn modelId="{D278D47A-9425-4429-9C0C-80F74327F049}" type="presOf" srcId="{2A920041-B4BF-4F40-8E5C-55194E210D17}" destId="{84CCAF58-D0BE-4EA1-90D8-6BA0ABCF46BB}" srcOrd="1" destOrd="0" presId="urn:microsoft.com/office/officeart/2005/8/layout/process1"/>
    <dgm:cxn modelId="{958A2683-6721-476A-AF82-90A1D6F73BCF}" srcId="{7990DAFA-A3F6-46CF-ACEC-EC51DED89F53}" destId="{40F83994-66E6-4641-AED2-E558D6937AC3}" srcOrd="2" destOrd="0" parTransId="{4E1AEF46-B734-4F3E-8B21-6B0BAB395FCD}" sibTransId="{83A797D9-FB4D-40A0-A97F-3C1D7D71AF70}"/>
    <dgm:cxn modelId="{E4C5A583-B183-483B-B8CC-ACFF037A3CCD}" type="presOf" srcId="{DB4C5CB2-411C-4E13-9C36-FB9D49D0EBE9}" destId="{944548F8-0E00-473C-B73F-6C2118C572DB}" srcOrd="0" destOrd="0" presId="urn:microsoft.com/office/officeart/2005/8/layout/process1"/>
    <dgm:cxn modelId="{14928F85-9019-4E31-BA0B-20DA9A3A1E77}" type="presOf" srcId="{E56C719F-514F-414A-9FF0-34195555ECE6}" destId="{45122337-1CCE-4834-B2AC-41C591148719}" srcOrd="0" destOrd="0" presId="urn:microsoft.com/office/officeart/2005/8/layout/process1"/>
    <dgm:cxn modelId="{50FC4D90-603F-4EE2-B943-02D9AE2BAA66}" type="presOf" srcId="{83A797D9-FB4D-40A0-A97F-3C1D7D71AF70}" destId="{9543C13E-9C66-420A-AB5C-4F634C530C93}" srcOrd="1" destOrd="0" presId="urn:microsoft.com/office/officeart/2005/8/layout/process1"/>
    <dgm:cxn modelId="{828B4A99-393B-48CF-BAEA-70AF7DB17335}" type="presOf" srcId="{7990DAFA-A3F6-46CF-ACEC-EC51DED89F53}" destId="{FFAA7686-64F6-4D3E-B942-9ED89D4FAB07}" srcOrd="0" destOrd="0" presId="urn:microsoft.com/office/officeart/2005/8/layout/process1"/>
    <dgm:cxn modelId="{AB679D99-A609-41E5-B8D7-7F374134A990}" type="presOf" srcId="{83A797D9-FB4D-40A0-A97F-3C1D7D71AF70}" destId="{E4A72C6D-07C3-48C2-A30A-8D9CAC06DEF9}" srcOrd="0" destOrd="0" presId="urn:microsoft.com/office/officeart/2005/8/layout/process1"/>
    <dgm:cxn modelId="{6FC17FC6-6F78-4B3F-AC04-4C51E9203751}" type="presOf" srcId="{43F7AF99-C087-4F07-B226-13D7F12E5A6C}" destId="{B3A678DE-43D8-41C9-BFA9-13ED96356610}" srcOrd="0" destOrd="0" presId="urn:microsoft.com/office/officeart/2005/8/layout/process1"/>
    <dgm:cxn modelId="{CCE405C8-DB67-4024-9643-5F4AB0459296}" type="presOf" srcId="{23BEDCCE-B8CC-48C9-8FA2-B1BF728C037E}" destId="{C1076E21-6AB5-40E3-A5B8-0C64392AFFD6}" srcOrd="0" destOrd="0" presId="urn:microsoft.com/office/officeart/2005/8/layout/process1"/>
    <dgm:cxn modelId="{DE7CECE9-52D6-4E44-864F-4B09F05E87BF}" type="presOf" srcId="{40F83994-66E6-4641-AED2-E558D6937AC3}" destId="{F858D4DF-48F0-401B-8F6A-A8D5B0D5D515}" srcOrd="0" destOrd="0" presId="urn:microsoft.com/office/officeart/2005/8/layout/process1"/>
    <dgm:cxn modelId="{7762CEEF-FFBC-4D28-A4DF-D0E320E6BC20}" type="presOf" srcId="{43F7AF99-C087-4F07-B226-13D7F12E5A6C}" destId="{35E30304-30CD-4375-8218-215DD0020027}" srcOrd="1" destOrd="0" presId="urn:microsoft.com/office/officeart/2005/8/layout/process1"/>
    <dgm:cxn modelId="{5E65BDFB-1480-4C98-AEE5-66E533835AE8}" type="presOf" srcId="{107661CC-1A92-42E5-AE16-8D604C326B8D}" destId="{C532D484-24ED-48D5-B611-7822751C2C3D}" srcOrd="0" destOrd="0" presId="urn:microsoft.com/office/officeart/2005/8/layout/process1"/>
    <dgm:cxn modelId="{FF6F060F-EBE0-4996-A0D3-94CC2F3FE3C9}" type="presParOf" srcId="{FFAA7686-64F6-4D3E-B942-9ED89D4FAB07}" destId="{C1076E21-6AB5-40E3-A5B8-0C64392AFFD6}" srcOrd="0" destOrd="0" presId="urn:microsoft.com/office/officeart/2005/8/layout/process1"/>
    <dgm:cxn modelId="{6CF8D0BA-24C8-423D-BE8A-01B73F9B8A9A}" type="presParOf" srcId="{FFAA7686-64F6-4D3E-B942-9ED89D4FAB07}" destId="{45122337-1CCE-4834-B2AC-41C591148719}" srcOrd="1" destOrd="0" presId="urn:microsoft.com/office/officeart/2005/8/layout/process1"/>
    <dgm:cxn modelId="{BC837A63-22B4-40F0-8ED9-4E31658F1CD9}" type="presParOf" srcId="{45122337-1CCE-4834-B2AC-41C591148719}" destId="{02054906-1500-42DB-AB18-778B7C63490F}" srcOrd="0" destOrd="0" presId="urn:microsoft.com/office/officeart/2005/8/layout/process1"/>
    <dgm:cxn modelId="{2BC2802A-A72D-439A-856E-0349F1DA9FC6}" type="presParOf" srcId="{FFAA7686-64F6-4D3E-B942-9ED89D4FAB07}" destId="{46842BA1-2492-464B-8533-61011B117163}" srcOrd="2" destOrd="0" presId="urn:microsoft.com/office/officeart/2005/8/layout/process1"/>
    <dgm:cxn modelId="{E9398422-6160-4BDC-8821-22FD31E6FC3A}" type="presParOf" srcId="{FFAA7686-64F6-4D3E-B942-9ED89D4FAB07}" destId="{B40F1BD7-DD12-4AA7-9C23-EDBC59EA21D0}" srcOrd="3" destOrd="0" presId="urn:microsoft.com/office/officeart/2005/8/layout/process1"/>
    <dgm:cxn modelId="{F1CDDF96-C1FD-4185-95D2-5F83BE1A3AC1}" type="presParOf" srcId="{B40F1BD7-DD12-4AA7-9C23-EDBC59EA21D0}" destId="{84CCAF58-D0BE-4EA1-90D8-6BA0ABCF46BB}" srcOrd="0" destOrd="0" presId="urn:microsoft.com/office/officeart/2005/8/layout/process1"/>
    <dgm:cxn modelId="{1A9EA712-A5D4-46B3-997A-CFF7B29F46C5}" type="presParOf" srcId="{FFAA7686-64F6-4D3E-B942-9ED89D4FAB07}" destId="{F858D4DF-48F0-401B-8F6A-A8D5B0D5D515}" srcOrd="4" destOrd="0" presId="urn:microsoft.com/office/officeart/2005/8/layout/process1"/>
    <dgm:cxn modelId="{D95DDD5A-3C90-4DB5-8B88-44C553EF9242}" type="presParOf" srcId="{FFAA7686-64F6-4D3E-B942-9ED89D4FAB07}" destId="{E4A72C6D-07C3-48C2-A30A-8D9CAC06DEF9}" srcOrd="5" destOrd="0" presId="urn:microsoft.com/office/officeart/2005/8/layout/process1"/>
    <dgm:cxn modelId="{4CABBA91-D4ED-476C-B42D-48D69DE7334B}" type="presParOf" srcId="{E4A72C6D-07C3-48C2-A30A-8D9CAC06DEF9}" destId="{9543C13E-9C66-420A-AB5C-4F634C530C93}" srcOrd="0" destOrd="0" presId="urn:microsoft.com/office/officeart/2005/8/layout/process1"/>
    <dgm:cxn modelId="{4B5BDBE7-6DF3-4EFD-A1C4-8D50915E1213}" type="presParOf" srcId="{FFAA7686-64F6-4D3E-B942-9ED89D4FAB07}" destId="{C532D484-24ED-48D5-B611-7822751C2C3D}" srcOrd="6" destOrd="0" presId="urn:microsoft.com/office/officeart/2005/8/layout/process1"/>
    <dgm:cxn modelId="{EDA4470B-C110-41FB-819F-6F03D1F6143B}" type="presParOf" srcId="{FFAA7686-64F6-4D3E-B942-9ED89D4FAB07}" destId="{B3A678DE-43D8-41C9-BFA9-13ED96356610}" srcOrd="7" destOrd="0" presId="urn:microsoft.com/office/officeart/2005/8/layout/process1"/>
    <dgm:cxn modelId="{5E7F9550-D98A-4E22-8D71-3AACA125AF22}" type="presParOf" srcId="{B3A678DE-43D8-41C9-BFA9-13ED96356610}" destId="{35E30304-30CD-4375-8218-215DD0020027}" srcOrd="0" destOrd="0" presId="urn:microsoft.com/office/officeart/2005/8/layout/process1"/>
    <dgm:cxn modelId="{90ECC95A-E591-4CA5-ABF2-A432B63C46F1}" type="presParOf" srcId="{FFAA7686-64F6-4D3E-B942-9ED89D4FAB07}" destId="{944548F8-0E00-473C-B73F-6C2118C572D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76E21-6AB5-40E3-A5B8-0C64392AFFD6}">
      <dsp:nvSpPr>
        <dsp:cNvPr id="0" name=""/>
        <dsp:cNvSpPr/>
      </dsp:nvSpPr>
      <dsp:spPr>
        <a:xfrm>
          <a:off x="4799" y="733502"/>
          <a:ext cx="1487731" cy="934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 Register in myLearning</a:t>
          </a:r>
        </a:p>
      </dsp:txBody>
      <dsp:txXfrm>
        <a:off x="32169" y="760872"/>
        <a:ext cx="1432991" cy="879741"/>
      </dsp:txXfrm>
    </dsp:sp>
    <dsp:sp modelId="{45122337-1CCE-4834-B2AC-41C591148719}">
      <dsp:nvSpPr>
        <dsp:cNvPr id="0" name=""/>
        <dsp:cNvSpPr/>
      </dsp:nvSpPr>
      <dsp:spPr>
        <a:xfrm>
          <a:off x="1641303" y="1016264"/>
          <a:ext cx="315399" cy="368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41303" y="1090055"/>
        <a:ext cx="220779" cy="221375"/>
      </dsp:txXfrm>
    </dsp:sp>
    <dsp:sp modelId="{46842BA1-2492-464B-8533-61011B117163}">
      <dsp:nvSpPr>
        <dsp:cNvPr id="0" name=""/>
        <dsp:cNvSpPr/>
      </dsp:nvSpPr>
      <dsp:spPr>
        <a:xfrm>
          <a:off x="2087622" y="733502"/>
          <a:ext cx="1487731" cy="934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2. Obtain approval</a:t>
          </a:r>
        </a:p>
      </dsp:txBody>
      <dsp:txXfrm>
        <a:off x="2114992" y="760872"/>
        <a:ext cx="1432991" cy="879741"/>
      </dsp:txXfrm>
    </dsp:sp>
    <dsp:sp modelId="{B40F1BD7-DD12-4AA7-9C23-EDBC59EA21D0}">
      <dsp:nvSpPr>
        <dsp:cNvPr id="0" name=""/>
        <dsp:cNvSpPr/>
      </dsp:nvSpPr>
      <dsp:spPr>
        <a:xfrm>
          <a:off x="3724127" y="1016264"/>
          <a:ext cx="315399" cy="368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24127" y="1090055"/>
        <a:ext cx="220779" cy="221375"/>
      </dsp:txXfrm>
    </dsp:sp>
    <dsp:sp modelId="{F858D4DF-48F0-401B-8F6A-A8D5B0D5D515}">
      <dsp:nvSpPr>
        <dsp:cNvPr id="0" name=""/>
        <dsp:cNvSpPr/>
      </dsp:nvSpPr>
      <dsp:spPr>
        <a:xfrm>
          <a:off x="4170446" y="733502"/>
          <a:ext cx="1487731" cy="934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 Submit required information</a:t>
          </a:r>
        </a:p>
      </dsp:txBody>
      <dsp:txXfrm>
        <a:off x="4197816" y="760872"/>
        <a:ext cx="1432991" cy="879741"/>
      </dsp:txXfrm>
    </dsp:sp>
    <dsp:sp modelId="{E4A72C6D-07C3-48C2-A30A-8D9CAC06DEF9}">
      <dsp:nvSpPr>
        <dsp:cNvPr id="0" name=""/>
        <dsp:cNvSpPr/>
      </dsp:nvSpPr>
      <dsp:spPr>
        <a:xfrm rot="67686">
          <a:off x="5806920" y="1036947"/>
          <a:ext cx="315460" cy="368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06929" y="1109806"/>
        <a:ext cx="220822" cy="221375"/>
      </dsp:txXfrm>
    </dsp:sp>
    <dsp:sp modelId="{C532D484-24ED-48D5-B611-7822751C2C3D}">
      <dsp:nvSpPr>
        <dsp:cNvPr id="0" name=""/>
        <dsp:cNvSpPr/>
      </dsp:nvSpPr>
      <dsp:spPr>
        <a:xfrm>
          <a:off x="6253270" y="774516"/>
          <a:ext cx="1487731" cy="934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4. Receive voucher</a:t>
          </a:r>
        </a:p>
      </dsp:txBody>
      <dsp:txXfrm>
        <a:off x="6280640" y="801886"/>
        <a:ext cx="1432991" cy="879741"/>
      </dsp:txXfrm>
    </dsp:sp>
    <dsp:sp modelId="{B3A678DE-43D8-41C9-BFA9-13ED96356610}">
      <dsp:nvSpPr>
        <dsp:cNvPr id="0" name=""/>
        <dsp:cNvSpPr/>
      </dsp:nvSpPr>
      <dsp:spPr>
        <a:xfrm rot="21532314">
          <a:off x="7889744" y="1036595"/>
          <a:ext cx="315460" cy="3689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889753" y="1111318"/>
        <a:ext cx="220822" cy="221375"/>
      </dsp:txXfrm>
    </dsp:sp>
    <dsp:sp modelId="{944548F8-0E00-473C-B73F-6C2118C572DB}">
      <dsp:nvSpPr>
        <dsp:cNvPr id="0" name=""/>
        <dsp:cNvSpPr/>
      </dsp:nvSpPr>
      <dsp:spPr>
        <a:xfrm>
          <a:off x="8336094" y="733502"/>
          <a:ext cx="1487731" cy="934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5. Schedule exam</a:t>
          </a:r>
        </a:p>
      </dsp:txBody>
      <dsp:txXfrm>
        <a:off x="8363464" y="760872"/>
        <a:ext cx="1432991" cy="8797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236F0F-F4E4-7444-BD7B-B496BA58BD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EF64DB-8877-E34C-BEF8-9656065541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F0E99F-2098-2645-A59E-87694C6ED545}" type="datetimeFigureOut">
              <a:rPr lang="en-US" smtClean="0"/>
              <a:t>12/10/2021</a:t>
            </a:fld>
            <a:endParaRPr lang="en-US"/>
          </a:p>
        </p:txBody>
      </p:sp>
      <p:sp>
        <p:nvSpPr>
          <p:cNvPr id="4" name="Footer Placeholder 3">
            <a:extLst>
              <a:ext uri="{FF2B5EF4-FFF2-40B4-BE49-F238E27FC236}">
                <a16:creationId xmlns:a16="http://schemas.microsoft.com/office/drawing/2014/main" id="{4631BDEE-0497-5744-B609-4802C81E81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B7877E9-6EB6-C047-810E-34DBCCB89D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DE94D9-7A46-154C-B283-F93971ADECFA}" type="slidenum">
              <a:rPr lang="en-US" smtClean="0"/>
              <a:t>‹#›</a:t>
            </a:fld>
            <a:endParaRPr lang="en-US"/>
          </a:p>
        </p:txBody>
      </p:sp>
    </p:spTree>
    <p:extLst>
      <p:ext uri="{BB962C8B-B14F-4D97-AF65-F5344CB8AC3E}">
        <p14:creationId xmlns:p14="http://schemas.microsoft.com/office/powerpoint/2010/main" val="145340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A7311-5089-42A8-B509-E218BE2C37D6}" type="datetimeFigureOut">
              <a:rPr lang="en-AU" smtClean="0"/>
              <a:t>10/12/2021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8C3E4-BB69-49BE-B539-35B3A4531F3F}" type="slidenum">
              <a:rPr lang="en-AU" smtClean="0"/>
              <a:t>‹#›</a:t>
            </a:fld>
            <a:endParaRPr lang="en-AU"/>
          </a:p>
        </p:txBody>
      </p:sp>
    </p:spTree>
    <p:extLst>
      <p:ext uri="{BB962C8B-B14F-4D97-AF65-F5344CB8AC3E}">
        <p14:creationId xmlns:p14="http://schemas.microsoft.com/office/powerpoint/2010/main" val="382088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BAD8E7-EDFA-484D-9794-C2AC377DF399}" type="slidenum">
              <a:rPr lang="en-US" smtClean="0"/>
              <a:t>13</a:t>
            </a:fld>
            <a:endParaRPr lang="en-US" dirty="0"/>
          </a:p>
        </p:txBody>
      </p:sp>
    </p:spTree>
    <p:extLst>
      <p:ext uri="{BB962C8B-B14F-4D97-AF65-F5344CB8AC3E}">
        <p14:creationId xmlns:p14="http://schemas.microsoft.com/office/powerpoint/2010/main" val="2959030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5_Cover 0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14AA79-4CAA-5248-9192-03BBCED84DD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63"/>
          <a:stretch/>
        </p:blipFill>
        <p:spPr>
          <a:xfrm>
            <a:off x="0" y="0"/>
            <a:ext cx="12192000" cy="6858000"/>
          </a:xfrm>
          <a:prstGeom prst="rect">
            <a:avLst/>
          </a:prstGeom>
        </p:spPr>
      </p:pic>
      <p:sp>
        <p:nvSpPr>
          <p:cNvPr id="54" name="Rounded Rectangle 53">
            <a:extLst>
              <a:ext uri="{FF2B5EF4-FFF2-40B4-BE49-F238E27FC236}">
                <a16:creationId xmlns:a16="http://schemas.microsoft.com/office/drawing/2014/main" id="{BDA597A0-EA32-B542-B271-088174BC1164}"/>
              </a:ext>
            </a:extLst>
          </p:cNvPr>
          <p:cNvSpPr/>
          <p:nvPr userDrawn="1"/>
        </p:nvSpPr>
        <p:spPr>
          <a:xfrm>
            <a:off x="4435475" y="2367266"/>
            <a:ext cx="7418387" cy="2033545"/>
          </a:xfrm>
          <a:prstGeom prst="roundRect">
            <a:avLst>
              <a:gd name="adj" fmla="val 0"/>
            </a:avLst>
          </a:prstGeom>
          <a:gradFill flip="none" rotWithShape="1">
            <a:gsLst>
              <a:gs pos="0">
                <a:sysClr val="window" lastClr="FFFFFF">
                  <a:lumMod val="85000"/>
                </a:sysClr>
              </a:gs>
              <a:gs pos="100000">
                <a:sysClr val="window" lastClr="FFFFFF">
                  <a:lumMod val="95000"/>
                  <a:alpha val="0"/>
                </a:sysClr>
              </a:gs>
            </a:gsLst>
            <a:lin ang="10800000" scaled="1"/>
            <a:tileRect/>
          </a:gradFill>
          <a:ln w="6347" cap="flat">
            <a:noFill/>
            <a:prstDash val="solid"/>
            <a:miter/>
          </a:ln>
          <a:effectLst/>
        </p:spPr>
        <p:txBody>
          <a:bodyPr t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FFFFF"/>
                </a:solidFill>
                <a:effectLst/>
                <a:uLnTx/>
                <a:uFillTx/>
                <a:latin typeface="Arial Black"/>
              </a:rPr>
              <a:t> </a:t>
            </a:r>
          </a:p>
        </p:txBody>
      </p:sp>
      <p:sp>
        <p:nvSpPr>
          <p:cNvPr id="4" name="MasterTitle">
            <a:extLst>
              <a:ext uri="{FF2B5EF4-FFF2-40B4-BE49-F238E27FC236}">
                <a16:creationId xmlns:a16="http://schemas.microsoft.com/office/drawing/2014/main" id="{2F98C503-3511-4D50-9DA8-9E4378ADECD1}"/>
              </a:ext>
            </a:extLst>
          </p:cNvPr>
          <p:cNvSpPr>
            <a:spLocks noGrp="1"/>
          </p:cNvSpPr>
          <p:nvPr>
            <p:ph type="title" hasCustomPrompt="1"/>
          </p:nvPr>
        </p:nvSpPr>
        <p:spPr>
          <a:xfrm>
            <a:off x="7214257" y="2630669"/>
            <a:ext cx="4431642" cy="1174136"/>
          </a:xfrm>
        </p:spPr>
        <p:txBody>
          <a:bodyPr wrap="square" lIns="0" tIns="0" rIns="91440" bIns="0" anchor="b">
            <a:noAutofit/>
          </a:bodyPr>
          <a:lstStyle>
            <a:lvl1pPr algn="r">
              <a:lnSpc>
                <a:spcPct val="70000"/>
              </a:lnSpc>
              <a:defRPr sz="4800" b="1" i="0" cap="all" spc="-150" baseline="0">
                <a:solidFill>
                  <a:schemeClr val="accent2"/>
                </a:solidFill>
                <a:latin typeface="Arial Black" panose="020B0604020202020204" pitchFamily="34" charset="0"/>
                <a:cs typeface="Arial Black" panose="020B0604020202020204" pitchFamily="34" charset="0"/>
              </a:defRPr>
            </a:lvl1pPr>
          </a:lstStyle>
          <a:p>
            <a:r>
              <a:rPr lang="en-US"/>
              <a:t>Click to edit TITLE</a:t>
            </a:r>
            <a:endParaRPr lang="en-AU"/>
          </a:p>
        </p:txBody>
      </p:sp>
      <p:sp>
        <p:nvSpPr>
          <p:cNvPr id="5" name="Long Subline">
            <a:extLst>
              <a:ext uri="{FF2B5EF4-FFF2-40B4-BE49-F238E27FC236}">
                <a16:creationId xmlns:a16="http://schemas.microsoft.com/office/drawing/2014/main" id="{1D1623E2-943E-47A2-99D2-80006DA78EEB}"/>
              </a:ext>
            </a:extLst>
          </p:cNvPr>
          <p:cNvSpPr>
            <a:spLocks noGrp="1"/>
          </p:cNvSpPr>
          <p:nvPr>
            <p:ph type="body" sz="quarter" idx="12" hasCustomPrompt="1"/>
          </p:nvPr>
        </p:nvSpPr>
        <p:spPr>
          <a:xfrm>
            <a:off x="7214255" y="3835459"/>
            <a:ext cx="4431643" cy="436532"/>
          </a:xfrm>
          <a:prstGeom prst="rect">
            <a:avLst/>
          </a:prstGeom>
        </p:spPr>
        <p:txBody>
          <a:bodyPr wrap="square" tIns="0" rIns="91440" anchor="t" anchorCtr="0">
            <a:normAutofit/>
          </a:bodyPr>
          <a:lstStyle>
            <a:lvl1pPr marL="0" indent="0" algn="r" defTabSz="914400" rtl="0" eaLnBrk="1" latinLnBrk="0" hangingPunct="1">
              <a:lnSpc>
                <a:spcPct val="80000"/>
              </a:lnSpc>
              <a:spcBef>
                <a:spcPts val="800"/>
              </a:spcBef>
              <a:buFont typeface="Arial" panose="020B0604020202020204" pitchFamily="34" charset="0"/>
              <a:buNone/>
              <a:defRPr lang="en-US" sz="1600" b="0" kern="1200" spc="300" dirty="0">
                <a:solidFill>
                  <a:schemeClr val="accent4"/>
                </a:solidFill>
                <a:latin typeface="Arial" panose="020B0604020202020204"/>
                <a:ea typeface="+mn-ea"/>
                <a:cs typeface="Arial" panose="020B0604020202020204" pitchFamily="34" charset="0"/>
              </a:defRPr>
            </a:lvl1pPr>
          </a:lstStyle>
          <a:p>
            <a:pPr lvl="0"/>
            <a:r>
              <a:rPr lang="en-US"/>
              <a:t>Long subline or second-level text </a:t>
            </a:r>
            <a:br>
              <a:rPr lang="en-US"/>
            </a:br>
            <a:r>
              <a:rPr lang="en-US"/>
              <a:t>to go with primary headlines</a:t>
            </a:r>
          </a:p>
        </p:txBody>
      </p:sp>
      <p:grpSp>
        <p:nvGrpSpPr>
          <p:cNvPr id="6" name="Group 5">
            <a:extLst>
              <a:ext uri="{FF2B5EF4-FFF2-40B4-BE49-F238E27FC236}">
                <a16:creationId xmlns:a16="http://schemas.microsoft.com/office/drawing/2014/main" id="{9FA005B2-6F95-C642-BD9A-94BB16601ADC}"/>
              </a:ext>
            </a:extLst>
          </p:cNvPr>
          <p:cNvGrpSpPr/>
          <p:nvPr userDrawn="1"/>
        </p:nvGrpSpPr>
        <p:grpSpPr>
          <a:xfrm>
            <a:off x="804327" y="2690303"/>
            <a:ext cx="3619823" cy="1195824"/>
            <a:chOff x="623336" y="2630913"/>
            <a:chExt cx="3981805" cy="1315406"/>
          </a:xfrm>
        </p:grpSpPr>
        <p:grpSp>
          <p:nvGrpSpPr>
            <p:cNvPr id="7" name="Graphic 9">
              <a:extLst>
                <a:ext uri="{FF2B5EF4-FFF2-40B4-BE49-F238E27FC236}">
                  <a16:creationId xmlns:a16="http://schemas.microsoft.com/office/drawing/2014/main" id="{9F3E71E1-0DA0-4844-99F8-3C271356D32D}"/>
                </a:ext>
              </a:extLst>
            </p:cNvPr>
            <p:cNvGrpSpPr/>
            <p:nvPr/>
          </p:nvGrpSpPr>
          <p:grpSpPr>
            <a:xfrm>
              <a:off x="3459006" y="2717003"/>
              <a:ext cx="1122203" cy="670929"/>
              <a:chOff x="3459006" y="2717003"/>
              <a:chExt cx="1122203" cy="670929"/>
            </a:xfrm>
            <a:solidFill>
              <a:schemeClr val="accent1"/>
            </a:solidFill>
          </p:grpSpPr>
          <p:sp>
            <p:nvSpPr>
              <p:cNvPr id="39" name="Freeform 38">
                <a:extLst>
                  <a:ext uri="{FF2B5EF4-FFF2-40B4-BE49-F238E27FC236}">
                    <a16:creationId xmlns:a16="http://schemas.microsoft.com/office/drawing/2014/main" id="{C4971996-4BBB-8842-8AE1-12DB3856FD40}"/>
                  </a:ext>
                </a:extLst>
              </p:cNvPr>
              <p:cNvSpPr/>
              <p:nvPr/>
            </p:nvSpPr>
            <p:spPr>
              <a:xfrm>
                <a:off x="3506165" y="2717003"/>
                <a:ext cx="1027795" cy="350614"/>
              </a:xfrm>
              <a:custGeom>
                <a:avLst/>
                <a:gdLst>
                  <a:gd name="connsiteX0" fmla="*/ 269173 w 1027795"/>
                  <a:gd name="connsiteY0" fmla="*/ 243523 h 350614"/>
                  <a:gd name="connsiteX1" fmla="*/ 273341 w 1027795"/>
                  <a:gd name="connsiteY1" fmla="*/ 276869 h 350614"/>
                  <a:gd name="connsiteX2" fmla="*/ 285365 w 1027795"/>
                  <a:gd name="connsiteY2" fmla="*/ 303642 h 350614"/>
                  <a:gd name="connsiteX3" fmla="*/ 287930 w 1027795"/>
                  <a:gd name="connsiteY3" fmla="*/ 312139 h 350614"/>
                  <a:gd name="connsiteX4" fmla="*/ 280716 w 1027795"/>
                  <a:gd name="connsiteY4" fmla="*/ 323200 h 350614"/>
                  <a:gd name="connsiteX5" fmla="*/ 257149 w 1027795"/>
                  <a:gd name="connsiteY5" fmla="*/ 338912 h 350614"/>
                  <a:gd name="connsiteX6" fmla="*/ 247370 w 1027795"/>
                  <a:gd name="connsiteY6" fmla="*/ 342118 h 350614"/>
                  <a:gd name="connsiteX7" fmla="*/ 236308 w 1027795"/>
                  <a:gd name="connsiteY7" fmla="*/ 336827 h 350614"/>
                  <a:gd name="connsiteX8" fmla="*/ 222841 w 1027795"/>
                  <a:gd name="connsiteY8" fmla="*/ 319513 h 350614"/>
                  <a:gd name="connsiteX9" fmla="*/ 211459 w 1027795"/>
                  <a:gd name="connsiteY9" fmla="*/ 297710 h 350614"/>
                  <a:gd name="connsiteX10" fmla="*/ 101801 w 1027795"/>
                  <a:gd name="connsiteY10" fmla="*/ 349332 h 350614"/>
                  <a:gd name="connsiteX11" fmla="*/ 27414 w 1027795"/>
                  <a:gd name="connsiteY11" fmla="*/ 322559 h 350614"/>
                  <a:gd name="connsiteX12" fmla="*/ 0 w 1027795"/>
                  <a:gd name="connsiteY12" fmla="*/ 250737 h 350614"/>
                  <a:gd name="connsiteX13" fmla="*/ 33987 w 1027795"/>
                  <a:gd name="connsiteY13" fmla="*/ 173945 h 350614"/>
                  <a:gd name="connsiteX14" fmla="*/ 125368 w 1027795"/>
                  <a:gd name="connsiteY14" fmla="*/ 144927 h 350614"/>
                  <a:gd name="connsiteX15" fmla="*/ 164806 w 1027795"/>
                  <a:gd name="connsiteY15" fmla="*/ 147813 h 350614"/>
                  <a:gd name="connsiteX16" fmla="*/ 207611 w 1027795"/>
                  <a:gd name="connsiteY16" fmla="*/ 155989 h 350614"/>
                  <a:gd name="connsiteX17" fmla="*/ 207611 w 1027795"/>
                  <a:gd name="connsiteY17" fmla="*/ 128575 h 350614"/>
                  <a:gd name="connsiteX18" fmla="*/ 189976 w 1027795"/>
                  <a:gd name="connsiteY18" fmla="*/ 68776 h 350614"/>
                  <a:gd name="connsiteX19" fmla="*/ 129216 w 1027795"/>
                  <a:gd name="connsiteY19" fmla="*/ 51462 h 350614"/>
                  <a:gd name="connsiteX20" fmla="*/ 88976 w 1027795"/>
                  <a:gd name="connsiteY20" fmla="*/ 56432 h 350614"/>
                  <a:gd name="connsiteX21" fmla="*/ 48736 w 1027795"/>
                  <a:gd name="connsiteY21" fmla="*/ 69097 h 350614"/>
                  <a:gd name="connsiteX22" fmla="*/ 35751 w 1027795"/>
                  <a:gd name="connsiteY22" fmla="*/ 74067 h 350614"/>
                  <a:gd name="connsiteX23" fmla="*/ 29819 w 1027795"/>
                  <a:gd name="connsiteY23" fmla="*/ 75029 h 350614"/>
                  <a:gd name="connsiteX24" fmla="*/ 21963 w 1027795"/>
                  <a:gd name="connsiteY24" fmla="*/ 63325 h 350614"/>
                  <a:gd name="connsiteX25" fmla="*/ 21963 w 1027795"/>
                  <a:gd name="connsiteY25" fmla="*/ 45049 h 350614"/>
                  <a:gd name="connsiteX26" fmla="*/ 24529 w 1027795"/>
                  <a:gd name="connsiteY26" fmla="*/ 32064 h 350614"/>
                  <a:gd name="connsiteX27" fmla="*/ 34949 w 1027795"/>
                  <a:gd name="connsiteY27" fmla="*/ 24208 h 350614"/>
                  <a:gd name="connsiteX28" fmla="*/ 81922 w 1027795"/>
                  <a:gd name="connsiteY28" fmla="*/ 7214 h 350614"/>
                  <a:gd name="connsiteX29" fmla="*/ 140117 w 1027795"/>
                  <a:gd name="connsiteY29" fmla="*/ 0 h 350614"/>
                  <a:gd name="connsiteX30" fmla="*/ 237751 w 1027795"/>
                  <a:gd name="connsiteY30" fmla="*/ 30300 h 350614"/>
                  <a:gd name="connsiteX31" fmla="*/ 268692 w 1027795"/>
                  <a:gd name="connsiteY31" fmla="*/ 122002 h 350614"/>
                  <a:gd name="connsiteX32" fmla="*/ 268692 w 1027795"/>
                  <a:gd name="connsiteY32" fmla="*/ 243523 h 350614"/>
                  <a:gd name="connsiteX33" fmla="*/ 117673 w 1027795"/>
                  <a:gd name="connsiteY33" fmla="*/ 300435 h 350614"/>
                  <a:gd name="connsiteX34" fmla="*/ 156149 w 1027795"/>
                  <a:gd name="connsiteY34" fmla="*/ 293542 h 350614"/>
                  <a:gd name="connsiteX35" fmla="*/ 191419 w 1027795"/>
                  <a:gd name="connsiteY35" fmla="*/ 269654 h 350614"/>
                  <a:gd name="connsiteX36" fmla="*/ 204084 w 1027795"/>
                  <a:gd name="connsiteY36" fmla="*/ 245767 h 350614"/>
                  <a:gd name="connsiteX37" fmla="*/ 207611 w 1027795"/>
                  <a:gd name="connsiteY37" fmla="*/ 213383 h 350614"/>
                  <a:gd name="connsiteX38" fmla="*/ 207611 w 1027795"/>
                  <a:gd name="connsiteY38" fmla="*/ 197672 h 350614"/>
                  <a:gd name="connsiteX39" fmla="*/ 173303 w 1027795"/>
                  <a:gd name="connsiteY39" fmla="*/ 191419 h 350614"/>
                  <a:gd name="connsiteX40" fmla="*/ 138354 w 1027795"/>
                  <a:gd name="connsiteY40" fmla="*/ 189175 h 350614"/>
                  <a:gd name="connsiteX41" fmla="*/ 82884 w 1027795"/>
                  <a:gd name="connsiteY41" fmla="*/ 204245 h 350614"/>
                  <a:gd name="connsiteX42" fmla="*/ 64608 w 1027795"/>
                  <a:gd name="connsiteY42" fmla="*/ 247370 h 350614"/>
                  <a:gd name="connsiteX43" fmla="*/ 78395 w 1027795"/>
                  <a:gd name="connsiteY43" fmla="*/ 286808 h 350614"/>
                  <a:gd name="connsiteX44" fmla="*/ 117673 w 1027795"/>
                  <a:gd name="connsiteY44" fmla="*/ 300435 h 350614"/>
                  <a:gd name="connsiteX45" fmla="*/ 417306 w 1027795"/>
                  <a:gd name="connsiteY45" fmla="*/ 340835 h 350614"/>
                  <a:gd name="connsiteX46" fmla="*/ 402878 w 1027795"/>
                  <a:gd name="connsiteY46" fmla="*/ 337308 h 350614"/>
                  <a:gd name="connsiteX47" fmla="*/ 395022 w 1027795"/>
                  <a:gd name="connsiteY47" fmla="*/ 322559 h 350614"/>
                  <a:gd name="connsiteX48" fmla="*/ 307489 w 1027795"/>
                  <a:gd name="connsiteY48" fmla="*/ 33987 h 350614"/>
                  <a:gd name="connsiteX49" fmla="*/ 304283 w 1027795"/>
                  <a:gd name="connsiteY49" fmla="*/ 18917 h 350614"/>
                  <a:gd name="connsiteX50" fmla="*/ 313421 w 1027795"/>
                  <a:gd name="connsiteY50" fmla="*/ 9779 h 350614"/>
                  <a:gd name="connsiteX51" fmla="*/ 349973 w 1027795"/>
                  <a:gd name="connsiteY51" fmla="*/ 9779 h 350614"/>
                  <a:gd name="connsiteX52" fmla="*/ 364722 w 1027795"/>
                  <a:gd name="connsiteY52" fmla="*/ 13306 h 350614"/>
                  <a:gd name="connsiteX53" fmla="*/ 372257 w 1027795"/>
                  <a:gd name="connsiteY53" fmla="*/ 28056 h 350614"/>
                  <a:gd name="connsiteX54" fmla="*/ 434941 w 1027795"/>
                  <a:gd name="connsiteY54" fmla="*/ 274945 h 350614"/>
                  <a:gd name="connsiteX55" fmla="*/ 493137 w 1027795"/>
                  <a:gd name="connsiteY55" fmla="*/ 28056 h 350614"/>
                  <a:gd name="connsiteX56" fmla="*/ 500351 w 1027795"/>
                  <a:gd name="connsiteY56" fmla="*/ 13306 h 350614"/>
                  <a:gd name="connsiteX57" fmla="*/ 515421 w 1027795"/>
                  <a:gd name="connsiteY57" fmla="*/ 9779 h 350614"/>
                  <a:gd name="connsiteX58" fmla="*/ 545400 w 1027795"/>
                  <a:gd name="connsiteY58" fmla="*/ 9779 h 350614"/>
                  <a:gd name="connsiteX59" fmla="*/ 560470 w 1027795"/>
                  <a:gd name="connsiteY59" fmla="*/ 13306 h 350614"/>
                  <a:gd name="connsiteX60" fmla="*/ 567684 w 1027795"/>
                  <a:gd name="connsiteY60" fmla="*/ 28056 h 350614"/>
                  <a:gd name="connsiteX61" fmla="*/ 626521 w 1027795"/>
                  <a:gd name="connsiteY61" fmla="*/ 278151 h 350614"/>
                  <a:gd name="connsiteX62" fmla="*/ 691129 w 1027795"/>
                  <a:gd name="connsiteY62" fmla="*/ 28056 h 350614"/>
                  <a:gd name="connsiteX63" fmla="*/ 698663 w 1027795"/>
                  <a:gd name="connsiteY63" fmla="*/ 13306 h 350614"/>
                  <a:gd name="connsiteX64" fmla="*/ 713413 w 1027795"/>
                  <a:gd name="connsiteY64" fmla="*/ 9779 h 350614"/>
                  <a:gd name="connsiteX65" fmla="*/ 748041 w 1027795"/>
                  <a:gd name="connsiteY65" fmla="*/ 9779 h 350614"/>
                  <a:gd name="connsiteX66" fmla="*/ 757180 w 1027795"/>
                  <a:gd name="connsiteY66" fmla="*/ 18917 h 350614"/>
                  <a:gd name="connsiteX67" fmla="*/ 756538 w 1027795"/>
                  <a:gd name="connsiteY67" fmla="*/ 24849 h 350614"/>
                  <a:gd name="connsiteX68" fmla="*/ 753973 w 1027795"/>
                  <a:gd name="connsiteY68" fmla="*/ 33987 h 350614"/>
                  <a:gd name="connsiteX69" fmla="*/ 663875 w 1027795"/>
                  <a:gd name="connsiteY69" fmla="*/ 322559 h 350614"/>
                  <a:gd name="connsiteX70" fmla="*/ 656019 w 1027795"/>
                  <a:gd name="connsiteY70" fmla="*/ 337308 h 350614"/>
                  <a:gd name="connsiteX71" fmla="*/ 641590 w 1027795"/>
                  <a:gd name="connsiteY71" fmla="*/ 340835 h 350614"/>
                  <a:gd name="connsiteX72" fmla="*/ 609527 w 1027795"/>
                  <a:gd name="connsiteY72" fmla="*/ 340835 h 350614"/>
                  <a:gd name="connsiteX73" fmla="*/ 594457 w 1027795"/>
                  <a:gd name="connsiteY73" fmla="*/ 336988 h 350614"/>
                  <a:gd name="connsiteX74" fmla="*/ 587243 w 1027795"/>
                  <a:gd name="connsiteY74" fmla="*/ 321918 h 350614"/>
                  <a:gd name="connsiteX75" fmla="*/ 529048 w 1027795"/>
                  <a:gd name="connsiteY75" fmla="*/ 81602 h 350614"/>
                  <a:gd name="connsiteX76" fmla="*/ 471654 w 1027795"/>
                  <a:gd name="connsiteY76" fmla="*/ 321918 h 350614"/>
                  <a:gd name="connsiteX77" fmla="*/ 464440 w 1027795"/>
                  <a:gd name="connsiteY77" fmla="*/ 336988 h 350614"/>
                  <a:gd name="connsiteX78" fmla="*/ 449370 w 1027795"/>
                  <a:gd name="connsiteY78" fmla="*/ 340835 h 350614"/>
                  <a:gd name="connsiteX79" fmla="*/ 417306 w 1027795"/>
                  <a:gd name="connsiteY79" fmla="*/ 340835 h 350614"/>
                  <a:gd name="connsiteX80" fmla="*/ 896656 w 1027795"/>
                  <a:gd name="connsiteY80" fmla="*/ 350615 h 350614"/>
                  <a:gd name="connsiteX81" fmla="*/ 839262 w 1027795"/>
                  <a:gd name="connsiteY81" fmla="*/ 344042 h 350614"/>
                  <a:gd name="connsiteX82" fmla="*/ 796137 w 1027795"/>
                  <a:gd name="connsiteY82" fmla="*/ 328972 h 350614"/>
                  <a:gd name="connsiteX83" fmla="*/ 784754 w 1027795"/>
                  <a:gd name="connsiteY83" fmla="*/ 318551 h 350614"/>
                  <a:gd name="connsiteX84" fmla="*/ 782510 w 1027795"/>
                  <a:gd name="connsiteY84" fmla="*/ 308131 h 350614"/>
                  <a:gd name="connsiteX85" fmla="*/ 782510 w 1027795"/>
                  <a:gd name="connsiteY85" fmla="*/ 289213 h 350614"/>
                  <a:gd name="connsiteX86" fmla="*/ 791007 w 1027795"/>
                  <a:gd name="connsiteY86" fmla="*/ 277510 h 350614"/>
                  <a:gd name="connsiteX87" fmla="*/ 797900 w 1027795"/>
                  <a:gd name="connsiteY87" fmla="*/ 278792 h 350614"/>
                  <a:gd name="connsiteX88" fmla="*/ 807359 w 1027795"/>
                  <a:gd name="connsiteY88" fmla="*/ 282640 h 350614"/>
                  <a:gd name="connsiteX89" fmla="*/ 848560 w 1027795"/>
                  <a:gd name="connsiteY89" fmla="*/ 295626 h 350614"/>
                  <a:gd name="connsiteX90" fmla="*/ 892968 w 1027795"/>
                  <a:gd name="connsiteY90" fmla="*/ 300275 h 350614"/>
                  <a:gd name="connsiteX91" fmla="*/ 947476 w 1027795"/>
                  <a:gd name="connsiteY91" fmla="*/ 287931 h 350614"/>
                  <a:gd name="connsiteX92" fmla="*/ 966714 w 1027795"/>
                  <a:gd name="connsiteY92" fmla="*/ 252661 h 350614"/>
                  <a:gd name="connsiteX93" fmla="*/ 956615 w 1027795"/>
                  <a:gd name="connsiteY93" fmla="*/ 226529 h 350614"/>
                  <a:gd name="connsiteX94" fmla="*/ 919100 w 1027795"/>
                  <a:gd name="connsiteY94" fmla="*/ 206970 h 350614"/>
                  <a:gd name="connsiteX95" fmla="*/ 864913 w 1027795"/>
                  <a:gd name="connsiteY95" fmla="*/ 189976 h 350614"/>
                  <a:gd name="connsiteX96" fmla="*/ 805114 w 1027795"/>
                  <a:gd name="connsiteY96" fmla="*/ 152141 h 350614"/>
                  <a:gd name="connsiteX97" fmla="*/ 786518 w 1027795"/>
                  <a:gd name="connsiteY97" fmla="*/ 97954 h 350614"/>
                  <a:gd name="connsiteX98" fmla="*/ 796617 w 1027795"/>
                  <a:gd name="connsiteY98" fmla="*/ 56432 h 350614"/>
                  <a:gd name="connsiteX99" fmla="*/ 823390 w 1027795"/>
                  <a:gd name="connsiteY99" fmla="*/ 25811 h 350614"/>
                  <a:gd name="connsiteX100" fmla="*/ 862188 w 1027795"/>
                  <a:gd name="connsiteY100" fmla="*/ 6573 h 350614"/>
                  <a:gd name="connsiteX101" fmla="*/ 909160 w 1027795"/>
                  <a:gd name="connsiteY101" fmla="*/ 0 h 350614"/>
                  <a:gd name="connsiteX102" fmla="*/ 934330 w 1027795"/>
                  <a:gd name="connsiteY102" fmla="*/ 1603 h 350614"/>
                  <a:gd name="connsiteX103" fmla="*/ 958538 w 1027795"/>
                  <a:gd name="connsiteY103" fmla="*/ 5771 h 350614"/>
                  <a:gd name="connsiteX104" fmla="*/ 979700 w 1027795"/>
                  <a:gd name="connsiteY104" fmla="*/ 11703 h 350614"/>
                  <a:gd name="connsiteX105" fmla="*/ 995411 w 1027795"/>
                  <a:gd name="connsiteY105" fmla="*/ 18276 h 350614"/>
                  <a:gd name="connsiteX106" fmla="*/ 1006473 w 1027795"/>
                  <a:gd name="connsiteY106" fmla="*/ 27414 h 350614"/>
                  <a:gd name="connsiteX107" fmla="*/ 1009680 w 1027795"/>
                  <a:gd name="connsiteY107" fmla="*/ 39759 h 350614"/>
                  <a:gd name="connsiteX108" fmla="*/ 1009680 w 1027795"/>
                  <a:gd name="connsiteY108" fmla="*/ 57394 h 350614"/>
                  <a:gd name="connsiteX109" fmla="*/ 1001183 w 1027795"/>
                  <a:gd name="connsiteY109" fmla="*/ 69097 h 350614"/>
                  <a:gd name="connsiteX110" fmla="*/ 986754 w 1027795"/>
                  <a:gd name="connsiteY110" fmla="*/ 64448 h 350614"/>
                  <a:gd name="connsiteX111" fmla="*/ 914932 w 1027795"/>
                  <a:gd name="connsiteY111" fmla="*/ 50019 h 350614"/>
                  <a:gd name="connsiteX112" fmla="*/ 865233 w 1027795"/>
                  <a:gd name="connsiteY112" fmla="*/ 60440 h 350614"/>
                  <a:gd name="connsiteX113" fmla="*/ 847599 w 1027795"/>
                  <a:gd name="connsiteY113" fmla="*/ 93786 h 350614"/>
                  <a:gd name="connsiteX114" fmla="*/ 858661 w 1027795"/>
                  <a:gd name="connsiteY114" fmla="*/ 120238 h 350614"/>
                  <a:gd name="connsiteX115" fmla="*/ 899862 w 1027795"/>
                  <a:gd name="connsiteY115" fmla="*/ 140759 h 350614"/>
                  <a:gd name="connsiteX116" fmla="*/ 952767 w 1027795"/>
                  <a:gd name="connsiteY116" fmla="*/ 157753 h 350614"/>
                  <a:gd name="connsiteX117" fmla="*/ 1010481 w 1027795"/>
                  <a:gd name="connsiteY117" fmla="*/ 193664 h 350614"/>
                  <a:gd name="connsiteX118" fmla="*/ 1027795 w 1027795"/>
                  <a:gd name="connsiteY118" fmla="*/ 245927 h 350614"/>
                  <a:gd name="connsiteX119" fmla="*/ 1018016 w 1027795"/>
                  <a:gd name="connsiteY119" fmla="*/ 289373 h 350614"/>
                  <a:gd name="connsiteX120" fmla="*/ 990922 w 1027795"/>
                  <a:gd name="connsiteY120" fmla="*/ 322399 h 350614"/>
                  <a:gd name="connsiteX121" fmla="*/ 949400 w 1027795"/>
                  <a:gd name="connsiteY121" fmla="*/ 343240 h 350614"/>
                  <a:gd name="connsiteX122" fmla="*/ 896656 w 1027795"/>
                  <a:gd name="connsiteY122" fmla="*/ 350615 h 35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1027795" h="350614">
                    <a:moveTo>
                      <a:pt x="269173" y="243523"/>
                    </a:moveTo>
                    <a:cubicBezTo>
                      <a:pt x="269173" y="257470"/>
                      <a:pt x="270616" y="268532"/>
                      <a:pt x="273341" y="276869"/>
                    </a:cubicBezTo>
                    <a:cubicBezTo>
                      <a:pt x="276227" y="285205"/>
                      <a:pt x="280235" y="294023"/>
                      <a:pt x="285365" y="303642"/>
                    </a:cubicBezTo>
                    <a:cubicBezTo>
                      <a:pt x="287128" y="306688"/>
                      <a:pt x="287930" y="309573"/>
                      <a:pt x="287930" y="312139"/>
                    </a:cubicBezTo>
                    <a:cubicBezTo>
                      <a:pt x="287930" y="315986"/>
                      <a:pt x="285525" y="319834"/>
                      <a:pt x="280716" y="323200"/>
                    </a:cubicBezTo>
                    <a:lnTo>
                      <a:pt x="257149" y="338912"/>
                    </a:lnTo>
                    <a:cubicBezTo>
                      <a:pt x="253622" y="341156"/>
                      <a:pt x="250416" y="342118"/>
                      <a:pt x="247370" y="342118"/>
                    </a:cubicBezTo>
                    <a:cubicBezTo>
                      <a:pt x="243522" y="342118"/>
                      <a:pt x="239675" y="340354"/>
                      <a:pt x="236308" y="336827"/>
                    </a:cubicBezTo>
                    <a:cubicBezTo>
                      <a:pt x="231017" y="331537"/>
                      <a:pt x="226689" y="325766"/>
                      <a:pt x="222841" y="319513"/>
                    </a:cubicBezTo>
                    <a:cubicBezTo>
                      <a:pt x="219154" y="313261"/>
                      <a:pt x="215306" y="305886"/>
                      <a:pt x="211459" y="297710"/>
                    </a:cubicBezTo>
                    <a:cubicBezTo>
                      <a:pt x="182281" y="332178"/>
                      <a:pt x="145729" y="349332"/>
                      <a:pt x="101801" y="349332"/>
                    </a:cubicBezTo>
                    <a:cubicBezTo>
                      <a:pt x="70379" y="349332"/>
                      <a:pt x="45690" y="340354"/>
                      <a:pt x="27414" y="322559"/>
                    </a:cubicBezTo>
                    <a:cubicBezTo>
                      <a:pt x="9138" y="304764"/>
                      <a:pt x="0" y="280716"/>
                      <a:pt x="0" y="250737"/>
                    </a:cubicBezTo>
                    <a:cubicBezTo>
                      <a:pt x="0" y="218994"/>
                      <a:pt x="11382" y="193343"/>
                      <a:pt x="33987" y="173945"/>
                    </a:cubicBezTo>
                    <a:cubicBezTo>
                      <a:pt x="56592" y="154546"/>
                      <a:pt x="87052" y="144927"/>
                      <a:pt x="125368" y="144927"/>
                    </a:cubicBezTo>
                    <a:cubicBezTo>
                      <a:pt x="138033" y="144927"/>
                      <a:pt x="151179" y="145889"/>
                      <a:pt x="164806" y="147813"/>
                    </a:cubicBezTo>
                    <a:cubicBezTo>
                      <a:pt x="178594" y="149737"/>
                      <a:pt x="192701" y="152462"/>
                      <a:pt x="207611" y="155989"/>
                    </a:cubicBezTo>
                    <a:lnTo>
                      <a:pt x="207611" y="128575"/>
                    </a:lnTo>
                    <a:cubicBezTo>
                      <a:pt x="207611" y="100359"/>
                      <a:pt x="201679" y="80319"/>
                      <a:pt x="189976" y="68776"/>
                    </a:cubicBezTo>
                    <a:cubicBezTo>
                      <a:pt x="178273" y="57233"/>
                      <a:pt x="157913" y="51462"/>
                      <a:pt x="129216" y="51462"/>
                    </a:cubicBezTo>
                    <a:cubicBezTo>
                      <a:pt x="116230" y="51462"/>
                      <a:pt x="102763" y="53065"/>
                      <a:pt x="88976" y="56432"/>
                    </a:cubicBezTo>
                    <a:cubicBezTo>
                      <a:pt x="75189" y="59638"/>
                      <a:pt x="61882" y="63967"/>
                      <a:pt x="48736" y="69097"/>
                    </a:cubicBezTo>
                    <a:cubicBezTo>
                      <a:pt x="42644" y="71662"/>
                      <a:pt x="38316" y="73265"/>
                      <a:pt x="35751" y="74067"/>
                    </a:cubicBezTo>
                    <a:cubicBezTo>
                      <a:pt x="33186" y="74708"/>
                      <a:pt x="31101" y="75029"/>
                      <a:pt x="29819" y="75029"/>
                    </a:cubicBezTo>
                    <a:cubicBezTo>
                      <a:pt x="24529" y="75029"/>
                      <a:pt x="21963" y="71181"/>
                      <a:pt x="21963" y="63325"/>
                    </a:cubicBezTo>
                    <a:lnTo>
                      <a:pt x="21963" y="45049"/>
                    </a:lnTo>
                    <a:cubicBezTo>
                      <a:pt x="21963" y="38957"/>
                      <a:pt x="22765" y="34629"/>
                      <a:pt x="24529" y="32064"/>
                    </a:cubicBezTo>
                    <a:cubicBezTo>
                      <a:pt x="26292" y="29498"/>
                      <a:pt x="29819" y="26773"/>
                      <a:pt x="34949" y="24208"/>
                    </a:cubicBezTo>
                    <a:cubicBezTo>
                      <a:pt x="47935" y="17635"/>
                      <a:pt x="63646" y="12024"/>
                      <a:pt x="81922" y="7214"/>
                    </a:cubicBezTo>
                    <a:cubicBezTo>
                      <a:pt x="100198" y="2405"/>
                      <a:pt x="119597" y="0"/>
                      <a:pt x="140117" y="0"/>
                    </a:cubicBezTo>
                    <a:cubicBezTo>
                      <a:pt x="184525" y="0"/>
                      <a:pt x="217070" y="10100"/>
                      <a:pt x="237751" y="30300"/>
                    </a:cubicBezTo>
                    <a:cubicBezTo>
                      <a:pt x="258432" y="50500"/>
                      <a:pt x="268692" y="81121"/>
                      <a:pt x="268692" y="122002"/>
                    </a:cubicBezTo>
                    <a:lnTo>
                      <a:pt x="268692" y="243523"/>
                    </a:lnTo>
                    <a:close/>
                    <a:moveTo>
                      <a:pt x="117673" y="300435"/>
                    </a:moveTo>
                    <a:cubicBezTo>
                      <a:pt x="129857" y="300435"/>
                      <a:pt x="142682" y="298191"/>
                      <a:pt x="156149" y="293542"/>
                    </a:cubicBezTo>
                    <a:cubicBezTo>
                      <a:pt x="169616" y="288892"/>
                      <a:pt x="181319" y="281037"/>
                      <a:pt x="191419" y="269654"/>
                    </a:cubicBezTo>
                    <a:cubicBezTo>
                      <a:pt x="197511" y="262761"/>
                      <a:pt x="201679" y="254745"/>
                      <a:pt x="204084" y="245767"/>
                    </a:cubicBezTo>
                    <a:cubicBezTo>
                      <a:pt x="206489" y="236789"/>
                      <a:pt x="207611" y="226048"/>
                      <a:pt x="207611" y="213383"/>
                    </a:cubicBezTo>
                    <a:lnTo>
                      <a:pt x="207611" y="197672"/>
                    </a:lnTo>
                    <a:cubicBezTo>
                      <a:pt x="196709" y="195107"/>
                      <a:pt x="185327" y="193022"/>
                      <a:pt x="173303" y="191419"/>
                    </a:cubicBezTo>
                    <a:cubicBezTo>
                      <a:pt x="161279" y="189976"/>
                      <a:pt x="149736" y="189175"/>
                      <a:pt x="138354" y="189175"/>
                    </a:cubicBezTo>
                    <a:cubicBezTo>
                      <a:pt x="113505" y="189175"/>
                      <a:pt x="95068" y="194145"/>
                      <a:pt x="82884" y="204245"/>
                    </a:cubicBezTo>
                    <a:cubicBezTo>
                      <a:pt x="70700" y="214345"/>
                      <a:pt x="64608" y="228613"/>
                      <a:pt x="64608" y="247370"/>
                    </a:cubicBezTo>
                    <a:cubicBezTo>
                      <a:pt x="64608" y="264845"/>
                      <a:pt x="69257" y="277991"/>
                      <a:pt x="78395" y="286808"/>
                    </a:cubicBezTo>
                    <a:cubicBezTo>
                      <a:pt x="87533" y="295946"/>
                      <a:pt x="100679" y="300435"/>
                      <a:pt x="117673" y="300435"/>
                    </a:cubicBezTo>
                    <a:close/>
                    <a:moveTo>
                      <a:pt x="417306" y="340835"/>
                    </a:moveTo>
                    <a:cubicBezTo>
                      <a:pt x="410733" y="340835"/>
                      <a:pt x="405924" y="339713"/>
                      <a:pt x="402878" y="337308"/>
                    </a:cubicBezTo>
                    <a:cubicBezTo>
                      <a:pt x="399832" y="334904"/>
                      <a:pt x="397267" y="330094"/>
                      <a:pt x="395022" y="322559"/>
                    </a:cubicBezTo>
                    <a:lnTo>
                      <a:pt x="307489" y="33987"/>
                    </a:lnTo>
                    <a:cubicBezTo>
                      <a:pt x="305244" y="26613"/>
                      <a:pt x="304283" y="21643"/>
                      <a:pt x="304283" y="18917"/>
                    </a:cubicBezTo>
                    <a:cubicBezTo>
                      <a:pt x="304283" y="12825"/>
                      <a:pt x="307329" y="9779"/>
                      <a:pt x="313421" y="9779"/>
                    </a:cubicBezTo>
                    <a:lnTo>
                      <a:pt x="349973" y="9779"/>
                    </a:lnTo>
                    <a:cubicBezTo>
                      <a:pt x="356867" y="9779"/>
                      <a:pt x="361836" y="11062"/>
                      <a:pt x="364722" y="13306"/>
                    </a:cubicBezTo>
                    <a:cubicBezTo>
                      <a:pt x="367608" y="15711"/>
                      <a:pt x="370013" y="20681"/>
                      <a:pt x="372257" y="28056"/>
                    </a:cubicBezTo>
                    <a:lnTo>
                      <a:pt x="434941" y="274945"/>
                    </a:lnTo>
                    <a:lnTo>
                      <a:pt x="493137" y="28056"/>
                    </a:lnTo>
                    <a:cubicBezTo>
                      <a:pt x="494900" y="20681"/>
                      <a:pt x="497305" y="15711"/>
                      <a:pt x="500351" y="13306"/>
                    </a:cubicBezTo>
                    <a:cubicBezTo>
                      <a:pt x="503397" y="10902"/>
                      <a:pt x="508367" y="9779"/>
                      <a:pt x="515421" y="9779"/>
                    </a:cubicBezTo>
                    <a:lnTo>
                      <a:pt x="545400" y="9779"/>
                    </a:lnTo>
                    <a:cubicBezTo>
                      <a:pt x="552294" y="9779"/>
                      <a:pt x="557424" y="11062"/>
                      <a:pt x="560470" y="13306"/>
                    </a:cubicBezTo>
                    <a:cubicBezTo>
                      <a:pt x="563516" y="15711"/>
                      <a:pt x="565921" y="20681"/>
                      <a:pt x="567684" y="28056"/>
                    </a:cubicBezTo>
                    <a:lnTo>
                      <a:pt x="626521" y="278151"/>
                    </a:lnTo>
                    <a:lnTo>
                      <a:pt x="691129" y="28056"/>
                    </a:lnTo>
                    <a:cubicBezTo>
                      <a:pt x="693373" y="20681"/>
                      <a:pt x="695778" y="15711"/>
                      <a:pt x="698663" y="13306"/>
                    </a:cubicBezTo>
                    <a:cubicBezTo>
                      <a:pt x="701549" y="10902"/>
                      <a:pt x="706359" y="9779"/>
                      <a:pt x="713413" y="9779"/>
                    </a:cubicBezTo>
                    <a:lnTo>
                      <a:pt x="748041" y="9779"/>
                    </a:lnTo>
                    <a:cubicBezTo>
                      <a:pt x="754133" y="9779"/>
                      <a:pt x="757180" y="12825"/>
                      <a:pt x="757180" y="18917"/>
                    </a:cubicBezTo>
                    <a:cubicBezTo>
                      <a:pt x="757180" y="20681"/>
                      <a:pt x="757019" y="22605"/>
                      <a:pt x="756538" y="24849"/>
                    </a:cubicBezTo>
                    <a:cubicBezTo>
                      <a:pt x="756057" y="27094"/>
                      <a:pt x="755256" y="30140"/>
                      <a:pt x="753973" y="33987"/>
                    </a:cubicBezTo>
                    <a:lnTo>
                      <a:pt x="663875" y="322559"/>
                    </a:lnTo>
                    <a:cubicBezTo>
                      <a:pt x="661630" y="329934"/>
                      <a:pt x="659065" y="334904"/>
                      <a:pt x="656019" y="337308"/>
                    </a:cubicBezTo>
                    <a:cubicBezTo>
                      <a:pt x="652973" y="339713"/>
                      <a:pt x="648164" y="340835"/>
                      <a:pt x="641590" y="340835"/>
                    </a:cubicBezTo>
                    <a:lnTo>
                      <a:pt x="609527" y="340835"/>
                    </a:lnTo>
                    <a:cubicBezTo>
                      <a:pt x="602633" y="340835"/>
                      <a:pt x="597503" y="339553"/>
                      <a:pt x="594457" y="336988"/>
                    </a:cubicBezTo>
                    <a:cubicBezTo>
                      <a:pt x="591411" y="334423"/>
                      <a:pt x="589006" y="329453"/>
                      <a:pt x="587243" y="321918"/>
                    </a:cubicBezTo>
                    <a:lnTo>
                      <a:pt x="529048" y="81602"/>
                    </a:lnTo>
                    <a:lnTo>
                      <a:pt x="471654" y="321918"/>
                    </a:lnTo>
                    <a:cubicBezTo>
                      <a:pt x="469891" y="329293"/>
                      <a:pt x="467486" y="334262"/>
                      <a:pt x="464440" y="336988"/>
                    </a:cubicBezTo>
                    <a:cubicBezTo>
                      <a:pt x="461394" y="339553"/>
                      <a:pt x="456424" y="340835"/>
                      <a:pt x="449370" y="340835"/>
                    </a:cubicBezTo>
                    <a:lnTo>
                      <a:pt x="417306" y="340835"/>
                    </a:lnTo>
                    <a:close/>
                    <a:moveTo>
                      <a:pt x="896656" y="350615"/>
                    </a:moveTo>
                    <a:cubicBezTo>
                      <a:pt x="877097" y="350615"/>
                      <a:pt x="857859" y="348370"/>
                      <a:pt x="839262" y="344042"/>
                    </a:cubicBezTo>
                    <a:cubicBezTo>
                      <a:pt x="820505" y="339713"/>
                      <a:pt x="806237" y="334743"/>
                      <a:pt x="796137" y="328972"/>
                    </a:cubicBezTo>
                    <a:cubicBezTo>
                      <a:pt x="790045" y="325445"/>
                      <a:pt x="786197" y="322078"/>
                      <a:pt x="784754" y="318551"/>
                    </a:cubicBezTo>
                    <a:cubicBezTo>
                      <a:pt x="783151" y="315024"/>
                      <a:pt x="782510" y="311658"/>
                      <a:pt x="782510" y="308131"/>
                    </a:cubicBezTo>
                    <a:lnTo>
                      <a:pt x="782510" y="289213"/>
                    </a:lnTo>
                    <a:cubicBezTo>
                      <a:pt x="782510" y="281358"/>
                      <a:pt x="785395" y="277510"/>
                      <a:pt x="791007" y="277510"/>
                    </a:cubicBezTo>
                    <a:cubicBezTo>
                      <a:pt x="793251" y="277510"/>
                      <a:pt x="795495" y="277991"/>
                      <a:pt x="797900" y="278792"/>
                    </a:cubicBezTo>
                    <a:cubicBezTo>
                      <a:pt x="800305" y="279594"/>
                      <a:pt x="803511" y="281037"/>
                      <a:pt x="807359" y="282640"/>
                    </a:cubicBezTo>
                    <a:cubicBezTo>
                      <a:pt x="820024" y="288251"/>
                      <a:pt x="833651" y="292740"/>
                      <a:pt x="848560" y="295626"/>
                    </a:cubicBezTo>
                    <a:cubicBezTo>
                      <a:pt x="863310" y="298672"/>
                      <a:pt x="878219" y="300275"/>
                      <a:pt x="892968" y="300275"/>
                    </a:cubicBezTo>
                    <a:cubicBezTo>
                      <a:pt x="916535" y="300275"/>
                      <a:pt x="934651" y="296107"/>
                      <a:pt x="947476" y="287931"/>
                    </a:cubicBezTo>
                    <a:cubicBezTo>
                      <a:pt x="960302" y="279594"/>
                      <a:pt x="966714" y="267891"/>
                      <a:pt x="966714" y="252661"/>
                    </a:cubicBezTo>
                    <a:cubicBezTo>
                      <a:pt x="966714" y="242240"/>
                      <a:pt x="963348" y="233583"/>
                      <a:pt x="956615" y="226529"/>
                    </a:cubicBezTo>
                    <a:cubicBezTo>
                      <a:pt x="949881" y="219635"/>
                      <a:pt x="937376" y="213062"/>
                      <a:pt x="919100" y="206970"/>
                    </a:cubicBezTo>
                    <a:lnTo>
                      <a:pt x="864913" y="189976"/>
                    </a:lnTo>
                    <a:cubicBezTo>
                      <a:pt x="837498" y="181319"/>
                      <a:pt x="817619" y="168654"/>
                      <a:pt x="805114" y="152141"/>
                    </a:cubicBezTo>
                    <a:cubicBezTo>
                      <a:pt x="792770" y="135629"/>
                      <a:pt x="786518" y="117513"/>
                      <a:pt x="786518" y="97954"/>
                    </a:cubicBezTo>
                    <a:cubicBezTo>
                      <a:pt x="786518" y="82243"/>
                      <a:pt x="789884" y="68456"/>
                      <a:pt x="796617" y="56432"/>
                    </a:cubicBezTo>
                    <a:cubicBezTo>
                      <a:pt x="803351" y="44408"/>
                      <a:pt x="812329" y="34308"/>
                      <a:pt x="823390" y="25811"/>
                    </a:cubicBezTo>
                    <a:cubicBezTo>
                      <a:pt x="834452" y="17314"/>
                      <a:pt x="847438" y="10902"/>
                      <a:pt x="862188" y="6573"/>
                    </a:cubicBezTo>
                    <a:cubicBezTo>
                      <a:pt x="876937" y="2244"/>
                      <a:pt x="892648" y="0"/>
                      <a:pt x="909160" y="0"/>
                    </a:cubicBezTo>
                    <a:cubicBezTo>
                      <a:pt x="917497" y="0"/>
                      <a:pt x="925834" y="481"/>
                      <a:pt x="934330" y="1603"/>
                    </a:cubicBezTo>
                    <a:cubicBezTo>
                      <a:pt x="942827" y="2725"/>
                      <a:pt x="950843" y="4168"/>
                      <a:pt x="958538" y="5771"/>
                    </a:cubicBezTo>
                    <a:cubicBezTo>
                      <a:pt x="966073" y="7535"/>
                      <a:pt x="973287" y="9459"/>
                      <a:pt x="979700" y="11703"/>
                    </a:cubicBezTo>
                    <a:cubicBezTo>
                      <a:pt x="986273" y="13948"/>
                      <a:pt x="991403" y="16032"/>
                      <a:pt x="995411" y="18276"/>
                    </a:cubicBezTo>
                    <a:cubicBezTo>
                      <a:pt x="1000702" y="21322"/>
                      <a:pt x="1004389" y="24368"/>
                      <a:pt x="1006473" y="27414"/>
                    </a:cubicBezTo>
                    <a:cubicBezTo>
                      <a:pt x="1008718" y="30460"/>
                      <a:pt x="1009680" y="34629"/>
                      <a:pt x="1009680" y="39759"/>
                    </a:cubicBezTo>
                    <a:lnTo>
                      <a:pt x="1009680" y="57394"/>
                    </a:lnTo>
                    <a:cubicBezTo>
                      <a:pt x="1009680" y="65249"/>
                      <a:pt x="1006794" y="69097"/>
                      <a:pt x="1001183" y="69097"/>
                    </a:cubicBezTo>
                    <a:cubicBezTo>
                      <a:pt x="998137" y="69097"/>
                      <a:pt x="993327" y="67654"/>
                      <a:pt x="986754" y="64448"/>
                    </a:cubicBezTo>
                    <a:cubicBezTo>
                      <a:pt x="965432" y="54829"/>
                      <a:pt x="941545" y="50019"/>
                      <a:pt x="914932" y="50019"/>
                    </a:cubicBezTo>
                    <a:cubicBezTo>
                      <a:pt x="893610" y="50019"/>
                      <a:pt x="877097" y="53546"/>
                      <a:pt x="865233" y="60440"/>
                    </a:cubicBezTo>
                    <a:cubicBezTo>
                      <a:pt x="853530" y="67333"/>
                      <a:pt x="847599" y="78556"/>
                      <a:pt x="847599" y="93786"/>
                    </a:cubicBezTo>
                    <a:cubicBezTo>
                      <a:pt x="847599" y="104206"/>
                      <a:pt x="851286" y="113024"/>
                      <a:pt x="858661" y="120238"/>
                    </a:cubicBezTo>
                    <a:cubicBezTo>
                      <a:pt x="866035" y="127453"/>
                      <a:pt x="879822" y="134346"/>
                      <a:pt x="899862" y="140759"/>
                    </a:cubicBezTo>
                    <a:lnTo>
                      <a:pt x="952767" y="157753"/>
                    </a:lnTo>
                    <a:cubicBezTo>
                      <a:pt x="979700" y="166410"/>
                      <a:pt x="999099" y="178434"/>
                      <a:pt x="1010481" y="193664"/>
                    </a:cubicBezTo>
                    <a:cubicBezTo>
                      <a:pt x="1022024" y="208894"/>
                      <a:pt x="1027795" y="226369"/>
                      <a:pt x="1027795" y="245927"/>
                    </a:cubicBezTo>
                    <a:cubicBezTo>
                      <a:pt x="1027795" y="261959"/>
                      <a:pt x="1024589" y="276548"/>
                      <a:pt x="1018016" y="289373"/>
                    </a:cubicBezTo>
                    <a:cubicBezTo>
                      <a:pt x="1011443" y="302199"/>
                      <a:pt x="1002465" y="313261"/>
                      <a:pt x="990922" y="322399"/>
                    </a:cubicBezTo>
                    <a:cubicBezTo>
                      <a:pt x="979380" y="331537"/>
                      <a:pt x="965592" y="338591"/>
                      <a:pt x="949400" y="343240"/>
                    </a:cubicBezTo>
                    <a:cubicBezTo>
                      <a:pt x="933529" y="348210"/>
                      <a:pt x="915894" y="350615"/>
                      <a:pt x="896656" y="350615"/>
                    </a:cubicBezTo>
                    <a:close/>
                  </a:path>
                </a:pathLst>
              </a:custGeom>
              <a:solidFill>
                <a:srgbClr val="232F3E"/>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grpSp>
            <p:nvGrpSpPr>
              <p:cNvPr id="40" name="Graphic 9">
                <a:extLst>
                  <a:ext uri="{FF2B5EF4-FFF2-40B4-BE49-F238E27FC236}">
                    <a16:creationId xmlns:a16="http://schemas.microsoft.com/office/drawing/2014/main" id="{B83210E8-B4CC-6941-B041-2752A1ECF184}"/>
                  </a:ext>
                </a:extLst>
              </p:cNvPr>
              <p:cNvGrpSpPr/>
              <p:nvPr/>
            </p:nvGrpSpPr>
            <p:grpSpPr>
              <a:xfrm>
                <a:off x="3459006" y="3135225"/>
                <a:ext cx="1122203" cy="252707"/>
                <a:chOff x="3459006" y="3135225"/>
                <a:chExt cx="1122203" cy="252707"/>
              </a:xfrm>
              <a:solidFill>
                <a:srgbClr val="FF9900"/>
              </a:solidFill>
            </p:grpSpPr>
            <p:sp>
              <p:nvSpPr>
                <p:cNvPr id="41" name="Freeform 40">
                  <a:extLst>
                    <a:ext uri="{FF2B5EF4-FFF2-40B4-BE49-F238E27FC236}">
                      <a16:creationId xmlns:a16="http://schemas.microsoft.com/office/drawing/2014/main" id="{416162C3-7AA5-3B42-85AA-5B3C223EEAA1}"/>
                    </a:ext>
                  </a:extLst>
                </p:cNvPr>
                <p:cNvSpPr/>
                <p:nvPr/>
              </p:nvSpPr>
              <p:spPr>
                <a:xfrm>
                  <a:off x="3459006" y="3157277"/>
                  <a:ext cx="1023442" cy="230655"/>
                </a:xfrm>
                <a:custGeom>
                  <a:avLst/>
                  <a:gdLst>
                    <a:gd name="connsiteX0" fmla="*/ 1014355 w 1023442"/>
                    <a:gd name="connsiteY0" fmla="*/ 91820 h 230655"/>
                    <a:gd name="connsiteX1" fmla="*/ 560015 w 1023442"/>
                    <a:gd name="connsiteY1" fmla="*/ 230655 h 230655"/>
                    <a:gd name="connsiteX2" fmla="*/ 4996 w 1023442"/>
                    <a:gd name="connsiteY2" fmla="*/ 18876 h 230655"/>
                    <a:gd name="connsiteX3" fmla="*/ 17500 w 1023442"/>
                    <a:gd name="connsiteY3" fmla="*/ 2363 h 230655"/>
                    <a:gd name="connsiteX4" fmla="*/ 572840 w 1023442"/>
                    <a:gd name="connsiteY4" fmla="*/ 149695 h 230655"/>
                    <a:gd name="connsiteX5" fmla="*/ 996399 w 1023442"/>
                    <a:gd name="connsiteY5" fmla="*/ 62963 h 230655"/>
                    <a:gd name="connsiteX6" fmla="*/ 1014355 w 1023442"/>
                    <a:gd name="connsiteY6" fmla="*/ 91820 h 23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3442" h="230655">
                      <a:moveTo>
                        <a:pt x="1014355" y="91820"/>
                      </a:moveTo>
                      <a:cubicBezTo>
                        <a:pt x="891552" y="182560"/>
                        <a:pt x="713439" y="230655"/>
                        <a:pt x="560015" y="230655"/>
                      </a:cubicBezTo>
                      <a:cubicBezTo>
                        <a:pt x="345029" y="230655"/>
                        <a:pt x="151526" y="151138"/>
                        <a:pt x="4996" y="18876"/>
                      </a:cubicBezTo>
                      <a:cubicBezTo>
                        <a:pt x="-6547" y="8455"/>
                        <a:pt x="3713" y="-5653"/>
                        <a:pt x="17500" y="2363"/>
                      </a:cubicBezTo>
                      <a:cubicBezTo>
                        <a:pt x="175574" y="94385"/>
                        <a:pt x="371001" y="149695"/>
                        <a:pt x="572840" y="149695"/>
                      </a:cubicBezTo>
                      <a:cubicBezTo>
                        <a:pt x="708950" y="149695"/>
                        <a:pt x="858686" y="121479"/>
                        <a:pt x="996399" y="62963"/>
                      </a:cubicBezTo>
                      <a:cubicBezTo>
                        <a:pt x="1017401" y="54306"/>
                        <a:pt x="1034715" y="76750"/>
                        <a:pt x="1014355" y="91820"/>
                      </a:cubicBezTo>
                      <a:close/>
                    </a:path>
                  </a:pathLst>
                </a:custGeom>
                <a:solidFill>
                  <a:srgbClr val="FF9900"/>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42" name="Freeform 41">
                  <a:extLst>
                    <a:ext uri="{FF2B5EF4-FFF2-40B4-BE49-F238E27FC236}">
                      <a16:creationId xmlns:a16="http://schemas.microsoft.com/office/drawing/2014/main" id="{89908EF5-756B-8B4D-95E7-B6C8E2E7B2A5}"/>
                    </a:ext>
                  </a:extLst>
                </p:cNvPr>
                <p:cNvSpPr/>
                <p:nvPr/>
              </p:nvSpPr>
              <p:spPr>
                <a:xfrm>
                  <a:off x="4370863" y="3135225"/>
                  <a:ext cx="210346" cy="207268"/>
                </a:xfrm>
                <a:custGeom>
                  <a:avLst/>
                  <a:gdLst>
                    <a:gd name="connsiteX0" fmla="*/ 153639 w 210346"/>
                    <a:gd name="connsiteY0" fmla="*/ 55517 h 207268"/>
                    <a:gd name="connsiteX1" fmla="*/ 10155 w 210346"/>
                    <a:gd name="connsiteY1" fmla="*/ 50707 h 207268"/>
                    <a:gd name="connsiteX2" fmla="*/ 7109 w 210346"/>
                    <a:gd name="connsiteY2" fmla="*/ 34034 h 207268"/>
                    <a:gd name="connsiteX3" fmla="*/ 206063 w 210346"/>
                    <a:gd name="connsiteY3" fmla="*/ 15437 h 207268"/>
                    <a:gd name="connsiteX4" fmla="*/ 136645 w 210346"/>
                    <a:gd name="connsiteY4" fmla="*/ 202849 h 207268"/>
                    <a:gd name="connsiteX5" fmla="*/ 121415 w 210346"/>
                    <a:gd name="connsiteY5" fmla="*/ 195635 h 207268"/>
                    <a:gd name="connsiteX6" fmla="*/ 153639 w 210346"/>
                    <a:gd name="connsiteY6" fmla="*/ 55517 h 207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346" h="207268">
                      <a:moveTo>
                        <a:pt x="153639" y="55517"/>
                      </a:moveTo>
                      <a:cubicBezTo>
                        <a:pt x="137928" y="35477"/>
                        <a:pt x="49753" y="46058"/>
                        <a:pt x="10155" y="50707"/>
                      </a:cubicBezTo>
                      <a:cubicBezTo>
                        <a:pt x="-1869" y="52150"/>
                        <a:pt x="-3632" y="41730"/>
                        <a:pt x="7109" y="34034"/>
                      </a:cubicBezTo>
                      <a:cubicBezTo>
                        <a:pt x="77488" y="-15344"/>
                        <a:pt x="192756" y="-1075"/>
                        <a:pt x="206063" y="15437"/>
                      </a:cubicBezTo>
                      <a:cubicBezTo>
                        <a:pt x="219529" y="32111"/>
                        <a:pt x="202536" y="147700"/>
                        <a:pt x="136645" y="202849"/>
                      </a:cubicBezTo>
                      <a:cubicBezTo>
                        <a:pt x="126545" y="211346"/>
                        <a:pt x="116926" y="206857"/>
                        <a:pt x="121415" y="195635"/>
                      </a:cubicBezTo>
                      <a:cubicBezTo>
                        <a:pt x="136164" y="158601"/>
                        <a:pt x="169350" y="75717"/>
                        <a:pt x="153639" y="55517"/>
                      </a:cubicBezTo>
                      <a:close/>
                    </a:path>
                  </a:pathLst>
                </a:custGeom>
                <a:solidFill>
                  <a:srgbClr val="FF9900"/>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grpSp>
        </p:grpSp>
        <p:grpSp>
          <p:nvGrpSpPr>
            <p:cNvPr id="8" name="Graphic 9">
              <a:extLst>
                <a:ext uri="{FF2B5EF4-FFF2-40B4-BE49-F238E27FC236}">
                  <a16:creationId xmlns:a16="http://schemas.microsoft.com/office/drawing/2014/main" id="{7E11D38A-B64E-5F41-A4C3-625CBE23E9AB}"/>
                </a:ext>
              </a:extLst>
            </p:cNvPr>
            <p:cNvGrpSpPr/>
            <p:nvPr/>
          </p:nvGrpSpPr>
          <p:grpSpPr>
            <a:xfrm>
              <a:off x="645139" y="2733997"/>
              <a:ext cx="2116191" cy="557745"/>
              <a:chOff x="645139" y="2733997"/>
              <a:chExt cx="2116191" cy="557745"/>
            </a:xfrm>
            <a:solidFill>
              <a:srgbClr val="000000"/>
            </a:solidFill>
          </p:grpSpPr>
          <p:sp>
            <p:nvSpPr>
              <p:cNvPr id="37" name="Freeform 36">
                <a:extLst>
                  <a:ext uri="{FF2B5EF4-FFF2-40B4-BE49-F238E27FC236}">
                    <a16:creationId xmlns:a16="http://schemas.microsoft.com/office/drawing/2014/main" id="{B19515EE-3B27-E544-A5D6-406025473F6B}"/>
                  </a:ext>
                </a:extLst>
              </p:cNvPr>
              <p:cNvSpPr/>
              <p:nvPr/>
            </p:nvSpPr>
            <p:spPr>
              <a:xfrm>
                <a:off x="1878622" y="2733997"/>
                <a:ext cx="208572" cy="220757"/>
              </a:xfrm>
              <a:custGeom>
                <a:avLst/>
                <a:gdLst>
                  <a:gd name="connsiteX0" fmla="*/ 0 w 208572"/>
                  <a:gd name="connsiteY0" fmla="*/ 155829 h 220757"/>
                  <a:gd name="connsiteX1" fmla="*/ 121841 w 208572"/>
                  <a:gd name="connsiteY1" fmla="*/ 110619 h 220757"/>
                  <a:gd name="connsiteX2" fmla="*/ 0 w 208572"/>
                  <a:gd name="connsiteY2" fmla="*/ 63005 h 220757"/>
                  <a:gd name="connsiteX3" fmla="*/ 0 w 208572"/>
                  <a:gd name="connsiteY3" fmla="*/ 0 h 220757"/>
                  <a:gd name="connsiteX4" fmla="*/ 208573 w 208572"/>
                  <a:gd name="connsiteY4" fmla="*/ 84006 h 220757"/>
                  <a:gd name="connsiteX5" fmla="*/ 208573 w 208572"/>
                  <a:gd name="connsiteY5" fmla="*/ 136270 h 220757"/>
                  <a:gd name="connsiteX6" fmla="*/ 0 w 208572"/>
                  <a:gd name="connsiteY6" fmla="*/ 220757 h 22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572" h="220757">
                    <a:moveTo>
                      <a:pt x="0" y="155829"/>
                    </a:moveTo>
                    <a:lnTo>
                      <a:pt x="121841" y="110619"/>
                    </a:lnTo>
                    <a:lnTo>
                      <a:pt x="0" y="63005"/>
                    </a:lnTo>
                    <a:lnTo>
                      <a:pt x="0" y="0"/>
                    </a:lnTo>
                    <a:lnTo>
                      <a:pt x="208573" y="84006"/>
                    </a:lnTo>
                    <a:lnTo>
                      <a:pt x="208573" y="136270"/>
                    </a:lnTo>
                    <a:lnTo>
                      <a:pt x="0" y="220757"/>
                    </a:lnTo>
                    <a:close/>
                  </a:path>
                </a:pathLst>
              </a:custGeom>
              <a:solidFill>
                <a:srgbClr val="A100FF"/>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8" name="Freeform 37">
                <a:extLst>
                  <a:ext uri="{FF2B5EF4-FFF2-40B4-BE49-F238E27FC236}">
                    <a16:creationId xmlns:a16="http://schemas.microsoft.com/office/drawing/2014/main" id="{9191A2CD-1F48-4049-A5CF-67E7225D70CE}"/>
                  </a:ext>
                </a:extLst>
              </p:cNvPr>
              <p:cNvSpPr/>
              <p:nvPr/>
            </p:nvSpPr>
            <p:spPr>
              <a:xfrm>
                <a:off x="645139" y="2968702"/>
                <a:ext cx="2116191" cy="323040"/>
              </a:xfrm>
              <a:custGeom>
                <a:avLst/>
                <a:gdLst>
                  <a:gd name="connsiteX0" fmla="*/ 80319 w 2116191"/>
                  <a:gd name="connsiteY0" fmla="*/ 323040 h 323040"/>
                  <a:gd name="connsiteX1" fmla="*/ 0 w 2116191"/>
                  <a:gd name="connsiteY1" fmla="*/ 251218 h 323040"/>
                  <a:gd name="connsiteX2" fmla="*/ 0 w 2116191"/>
                  <a:gd name="connsiteY2" fmla="*/ 248492 h 323040"/>
                  <a:gd name="connsiteX3" fmla="*/ 115268 w 2116191"/>
                  <a:gd name="connsiteY3" fmla="*/ 168654 h 323040"/>
                  <a:gd name="connsiteX4" fmla="*/ 145568 w 2116191"/>
                  <a:gd name="connsiteY4" fmla="*/ 168654 h 323040"/>
                  <a:gd name="connsiteX5" fmla="*/ 145568 w 2116191"/>
                  <a:gd name="connsiteY5" fmla="*/ 156951 h 323040"/>
                  <a:gd name="connsiteX6" fmla="*/ 109657 w 2116191"/>
                  <a:gd name="connsiteY6" fmla="*/ 117673 h 323040"/>
                  <a:gd name="connsiteX7" fmla="*/ 72784 w 2116191"/>
                  <a:gd name="connsiteY7" fmla="*/ 149416 h 323040"/>
                  <a:gd name="connsiteX8" fmla="*/ 7535 w 2116191"/>
                  <a:gd name="connsiteY8" fmla="*/ 149416 h 323040"/>
                  <a:gd name="connsiteX9" fmla="*/ 113024 w 2116191"/>
                  <a:gd name="connsiteY9" fmla="*/ 68616 h 323040"/>
                  <a:gd name="connsiteX10" fmla="*/ 213864 w 2116191"/>
                  <a:gd name="connsiteY10" fmla="*/ 154546 h 323040"/>
                  <a:gd name="connsiteX11" fmla="*/ 213864 w 2116191"/>
                  <a:gd name="connsiteY11" fmla="*/ 317910 h 323040"/>
                  <a:gd name="connsiteX12" fmla="*/ 147171 w 2116191"/>
                  <a:gd name="connsiteY12" fmla="*/ 317910 h 323040"/>
                  <a:gd name="connsiteX13" fmla="*/ 147171 w 2116191"/>
                  <a:gd name="connsiteY13" fmla="*/ 289854 h 323040"/>
                  <a:gd name="connsiteX14" fmla="*/ 80319 w 2116191"/>
                  <a:gd name="connsiteY14" fmla="*/ 323040 h 323040"/>
                  <a:gd name="connsiteX15" fmla="*/ 145729 w 2116191"/>
                  <a:gd name="connsiteY15" fmla="*/ 236789 h 323040"/>
                  <a:gd name="connsiteX16" fmla="*/ 145729 w 2116191"/>
                  <a:gd name="connsiteY16" fmla="*/ 213383 h 323040"/>
                  <a:gd name="connsiteX17" fmla="*/ 118635 w 2116191"/>
                  <a:gd name="connsiteY17" fmla="*/ 213383 h 323040"/>
                  <a:gd name="connsiteX18" fmla="*/ 67814 w 2116191"/>
                  <a:gd name="connsiteY18" fmla="*/ 244645 h 323040"/>
                  <a:gd name="connsiteX19" fmla="*/ 67814 w 2116191"/>
                  <a:gd name="connsiteY19" fmla="*/ 247050 h 323040"/>
                  <a:gd name="connsiteX20" fmla="*/ 101000 w 2116191"/>
                  <a:gd name="connsiteY20" fmla="*/ 275586 h 323040"/>
                  <a:gd name="connsiteX21" fmla="*/ 145729 w 2116191"/>
                  <a:gd name="connsiteY21" fmla="*/ 236789 h 323040"/>
                  <a:gd name="connsiteX22" fmla="*/ 368410 w 2116191"/>
                  <a:gd name="connsiteY22" fmla="*/ 323040 h 323040"/>
                  <a:gd name="connsiteX23" fmla="*/ 251698 w 2116191"/>
                  <a:gd name="connsiteY23" fmla="*/ 198473 h 323040"/>
                  <a:gd name="connsiteX24" fmla="*/ 251698 w 2116191"/>
                  <a:gd name="connsiteY24" fmla="*/ 195267 h 323040"/>
                  <a:gd name="connsiteX25" fmla="*/ 368891 w 2116191"/>
                  <a:gd name="connsiteY25" fmla="*/ 68776 h 323040"/>
                  <a:gd name="connsiteX26" fmla="*/ 475822 w 2116191"/>
                  <a:gd name="connsiteY26" fmla="*/ 160799 h 323040"/>
                  <a:gd name="connsiteX27" fmla="*/ 410413 w 2116191"/>
                  <a:gd name="connsiteY27" fmla="*/ 160799 h 323040"/>
                  <a:gd name="connsiteX28" fmla="*/ 370333 w 2116191"/>
                  <a:gd name="connsiteY28" fmla="*/ 121521 h 323040"/>
                  <a:gd name="connsiteX29" fmla="*/ 321276 w 2116191"/>
                  <a:gd name="connsiteY29" fmla="*/ 192542 h 323040"/>
                  <a:gd name="connsiteX30" fmla="*/ 321276 w 2116191"/>
                  <a:gd name="connsiteY30" fmla="*/ 200076 h 323040"/>
                  <a:gd name="connsiteX31" fmla="*/ 370814 w 2116191"/>
                  <a:gd name="connsiteY31" fmla="*/ 271899 h 323040"/>
                  <a:gd name="connsiteX32" fmla="*/ 415222 w 2116191"/>
                  <a:gd name="connsiteY32" fmla="*/ 227972 h 323040"/>
                  <a:gd name="connsiteX33" fmla="*/ 477265 w 2116191"/>
                  <a:gd name="connsiteY33" fmla="*/ 227972 h 323040"/>
                  <a:gd name="connsiteX34" fmla="*/ 368410 w 2116191"/>
                  <a:gd name="connsiteY34" fmla="*/ 323040 h 323040"/>
                  <a:gd name="connsiteX35" fmla="*/ 622353 w 2116191"/>
                  <a:gd name="connsiteY35" fmla="*/ 323040 h 323040"/>
                  <a:gd name="connsiteX36" fmla="*/ 505641 w 2116191"/>
                  <a:gd name="connsiteY36" fmla="*/ 198473 h 323040"/>
                  <a:gd name="connsiteX37" fmla="*/ 505641 w 2116191"/>
                  <a:gd name="connsiteY37" fmla="*/ 195267 h 323040"/>
                  <a:gd name="connsiteX38" fmla="*/ 622834 w 2116191"/>
                  <a:gd name="connsiteY38" fmla="*/ 68776 h 323040"/>
                  <a:gd name="connsiteX39" fmla="*/ 729765 w 2116191"/>
                  <a:gd name="connsiteY39" fmla="*/ 160799 h 323040"/>
                  <a:gd name="connsiteX40" fmla="*/ 664356 w 2116191"/>
                  <a:gd name="connsiteY40" fmla="*/ 160799 h 323040"/>
                  <a:gd name="connsiteX41" fmla="*/ 624276 w 2116191"/>
                  <a:gd name="connsiteY41" fmla="*/ 121521 h 323040"/>
                  <a:gd name="connsiteX42" fmla="*/ 575219 w 2116191"/>
                  <a:gd name="connsiteY42" fmla="*/ 192542 h 323040"/>
                  <a:gd name="connsiteX43" fmla="*/ 575219 w 2116191"/>
                  <a:gd name="connsiteY43" fmla="*/ 200076 h 323040"/>
                  <a:gd name="connsiteX44" fmla="*/ 624757 w 2116191"/>
                  <a:gd name="connsiteY44" fmla="*/ 271899 h 323040"/>
                  <a:gd name="connsiteX45" fmla="*/ 669165 w 2116191"/>
                  <a:gd name="connsiteY45" fmla="*/ 227972 h 323040"/>
                  <a:gd name="connsiteX46" fmla="*/ 731208 w 2116191"/>
                  <a:gd name="connsiteY46" fmla="*/ 227972 h 323040"/>
                  <a:gd name="connsiteX47" fmla="*/ 622353 w 2116191"/>
                  <a:gd name="connsiteY47" fmla="*/ 323040 h 323040"/>
                  <a:gd name="connsiteX48" fmla="*/ 878219 w 2116191"/>
                  <a:gd name="connsiteY48" fmla="*/ 323040 h 323040"/>
                  <a:gd name="connsiteX49" fmla="*/ 759584 w 2116191"/>
                  <a:gd name="connsiteY49" fmla="*/ 199756 h 323040"/>
                  <a:gd name="connsiteX50" fmla="*/ 759584 w 2116191"/>
                  <a:gd name="connsiteY50" fmla="*/ 195107 h 323040"/>
                  <a:gd name="connsiteX51" fmla="*/ 875815 w 2116191"/>
                  <a:gd name="connsiteY51" fmla="*/ 68616 h 323040"/>
                  <a:gd name="connsiteX52" fmla="*/ 987396 w 2116191"/>
                  <a:gd name="connsiteY52" fmla="*/ 183403 h 323040"/>
                  <a:gd name="connsiteX53" fmla="*/ 987396 w 2116191"/>
                  <a:gd name="connsiteY53" fmla="*/ 212902 h 323040"/>
                  <a:gd name="connsiteX54" fmla="*/ 828681 w 2116191"/>
                  <a:gd name="connsiteY54" fmla="*/ 212902 h 323040"/>
                  <a:gd name="connsiteX55" fmla="*/ 879502 w 2116191"/>
                  <a:gd name="connsiteY55" fmla="*/ 273502 h 323040"/>
                  <a:gd name="connsiteX56" fmla="*/ 924391 w 2116191"/>
                  <a:gd name="connsiteY56" fmla="*/ 241759 h 323040"/>
                  <a:gd name="connsiteX57" fmla="*/ 987396 w 2116191"/>
                  <a:gd name="connsiteY57" fmla="*/ 241759 h 323040"/>
                  <a:gd name="connsiteX58" fmla="*/ 878219 w 2116191"/>
                  <a:gd name="connsiteY58" fmla="*/ 323040 h 323040"/>
                  <a:gd name="connsiteX59" fmla="*/ 829643 w 2116191"/>
                  <a:gd name="connsiteY59" fmla="*/ 167692 h 323040"/>
                  <a:gd name="connsiteX60" fmla="*/ 921184 w 2116191"/>
                  <a:gd name="connsiteY60" fmla="*/ 167692 h 323040"/>
                  <a:gd name="connsiteX61" fmla="*/ 876295 w 2116191"/>
                  <a:gd name="connsiteY61" fmla="*/ 116391 h 323040"/>
                  <a:gd name="connsiteX62" fmla="*/ 829643 w 2116191"/>
                  <a:gd name="connsiteY62" fmla="*/ 167692 h 323040"/>
                  <a:gd name="connsiteX63" fmla="*/ 1029399 w 2116191"/>
                  <a:gd name="connsiteY63" fmla="*/ 73746 h 323040"/>
                  <a:gd name="connsiteX64" fmla="*/ 1097534 w 2116191"/>
                  <a:gd name="connsiteY64" fmla="*/ 73746 h 323040"/>
                  <a:gd name="connsiteX65" fmla="*/ 1097534 w 2116191"/>
                  <a:gd name="connsiteY65" fmla="*/ 110138 h 323040"/>
                  <a:gd name="connsiteX66" fmla="*/ 1171280 w 2116191"/>
                  <a:gd name="connsiteY66" fmla="*/ 68616 h 323040"/>
                  <a:gd name="connsiteX67" fmla="*/ 1245026 w 2116191"/>
                  <a:gd name="connsiteY67" fmla="*/ 154546 h 323040"/>
                  <a:gd name="connsiteX68" fmla="*/ 1245026 w 2116191"/>
                  <a:gd name="connsiteY68" fmla="*/ 317910 h 323040"/>
                  <a:gd name="connsiteX69" fmla="*/ 1176891 w 2116191"/>
                  <a:gd name="connsiteY69" fmla="*/ 317910 h 323040"/>
                  <a:gd name="connsiteX70" fmla="*/ 1176891 w 2116191"/>
                  <a:gd name="connsiteY70" fmla="*/ 164807 h 323040"/>
                  <a:gd name="connsiteX71" fmla="*/ 1140499 w 2116191"/>
                  <a:gd name="connsiteY71" fmla="*/ 123765 h 323040"/>
                  <a:gd name="connsiteX72" fmla="*/ 1097534 w 2116191"/>
                  <a:gd name="connsiteY72" fmla="*/ 168975 h 323040"/>
                  <a:gd name="connsiteX73" fmla="*/ 1097534 w 2116191"/>
                  <a:gd name="connsiteY73" fmla="*/ 317910 h 323040"/>
                  <a:gd name="connsiteX74" fmla="*/ 1029399 w 2116191"/>
                  <a:gd name="connsiteY74" fmla="*/ 317910 h 323040"/>
                  <a:gd name="connsiteX75" fmla="*/ 1029399 w 2116191"/>
                  <a:gd name="connsiteY75" fmla="*/ 73746 h 323040"/>
                  <a:gd name="connsiteX76" fmla="*/ 1372639 w 2116191"/>
                  <a:gd name="connsiteY76" fmla="*/ 0 h 323040"/>
                  <a:gd name="connsiteX77" fmla="*/ 1372639 w 2116191"/>
                  <a:gd name="connsiteY77" fmla="*/ 73746 h 323040"/>
                  <a:gd name="connsiteX78" fmla="*/ 1419291 w 2116191"/>
                  <a:gd name="connsiteY78" fmla="*/ 73746 h 323040"/>
                  <a:gd name="connsiteX79" fmla="*/ 1419291 w 2116191"/>
                  <a:gd name="connsiteY79" fmla="*/ 124567 h 323040"/>
                  <a:gd name="connsiteX80" fmla="*/ 1372639 w 2116191"/>
                  <a:gd name="connsiteY80" fmla="*/ 124567 h 323040"/>
                  <a:gd name="connsiteX81" fmla="*/ 1372639 w 2116191"/>
                  <a:gd name="connsiteY81" fmla="*/ 240316 h 323040"/>
                  <a:gd name="connsiteX82" fmla="*/ 1396846 w 2116191"/>
                  <a:gd name="connsiteY82" fmla="*/ 266929 h 323040"/>
                  <a:gd name="connsiteX83" fmla="*/ 1420573 w 2116191"/>
                  <a:gd name="connsiteY83" fmla="*/ 262761 h 323040"/>
                  <a:gd name="connsiteX84" fmla="*/ 1420573 w 2116191"/>
                  <a:gd name="connsiteY84" fmla="*/ 315986 h 323040"/>
                  <a:gd name="connsiteX85" fmla="*/ 1382258 w 2116191"/>
                  <a:gd name="connsiteY85" fmla="*/ 321116 h 323040"/>
                  <a:gd name="connsiteX86" fmla="*/ 1303862 w 2116191"/>
                  <a:gd name="connsiteY86" fmla="*/ 247370 h 323040"/>
                  <a:gd name="connsiteX87" fmla="*/ 1303862 w 2116191"/>
                  <a:gd name="connsiteY87" fmla="*/ 124567 h 323040"/>
                  <a:gd name="connsiteX88" fmla="*/ 1275326 w 2116191"/>
                  <a:gd name="connsiteY88" fmla="*/ 124567 h 323040"/>
                  <a:gd name="connsiteX89" fmla="*/ 1275326 w 2116191"/>
                  <a:gd name="connsiteY89" fmla="*/ 73746 h 323040"/>
                  <a:gd name="connsiteX90" fmla="*/ 1303862 w 2116191"/>
                  <a:gd name="connsiteY90" fmla="*/ 73746 h 323040"/>
                  <a:gd name="connsiteX91" fmla="*/ 1303862 w 2116191"/>
                  <a:gd name="connsiteY91" fmla="*/ 28056 h 323040"/>
                  <a:gd name="connsiteX92" fmla="*/ 1372639 w 2116191"/>
                  <a:gd name="connsiteY92" fmla="*/ 0 h 323040"/>
                  <a:gd name="connsiteX93" fmla="*/ 1675959 w 2116191"/>
                  <a:gd name="connsiteY93" fmla="*/ 317910 h 323040"/>
                  <a:gd name="connsiteX94" fmla="*/ 1607824 w 2116191"/>
                  <a:gd name="connsiteY94" fmla="*/ 317910 h 323040"/>
                  <a:gd name="connsiteX95" fmla="*/ 1607824 w 2116191"/>
                  <a:gd name="connsiteY95" fmla="*/ 281999 h 323040"/>
                  <a:gd name="connsiteX96" fmla="*/ 1536804 w 2116191"/>
                  <a:gd name="connsiteY96" fmla="*/ 323040 h 323040"/>
                  <a:gd name="connsiteX97" fmla="*/ 1460653 w 2116191"/>
                  <a:gd name="connsiteY97" fmla="*/ 239034 h 323040"/>
                  <a:gd name="connsiteX98" fmla="*/ 1460653 w 2116191"/>
                  <a:gd name="connsiteY98" fmla="*/ 73746 h 323040"/>
                  <a:gd name="connsiteX99" fmla="*/ 1529269 w 2116191"/>
                  <a:gd name="connsiteY99" fmla="*/ 73746 h 323040"/>
                  <a:gd name="connsiteX100" fmla="*/ 1529269 w 2116191"/>
                  <a:gd name="connsiteY100" fmla="*/ 228773 h 323040"/>
                  <a:gd name="connsiteX101" fmla="*/ 1564699 w 2116191"/>
                  <a:gd name="connsiteY101" fmla="*/ 269815 h 323040"/>
                  <a:gd name="connsiteX102" fmla="*/ 1607664 w 2116191"/>
                  <a:gd name="connsiteY102" fmla="*/ 224605 h 323040"/>
                  <a:gd name="connsiteX103" fmla="*/ 1607664 w 2116191"/>
                  <a:gd name="connsiteY103" fmla="*/ 73906 h 323040"/>
                  <a:gd name="connsiteX104" fmla="*/ 1675799 w 2116191"/>
                  <a:gd name="connsiteY104" fmla="*/ 73906 h 323040"/>
                  <a:gd name="connsiteX105" fmla="*/ 1675799 w 2116191"/>
                  <a:gd name="connsiteY105" fmla="*/ 317910 h 323040"/>
                  <a:gd name="connsiteX106" fmla="*/ 1725497 w 2116191"/>
                  <a:gd name="connsiteY106" fmla="*/ 73746 h 323040"/>
                  <a:gd name="connsiteX107" fmla="*/ 1793632 w 2116191"/>
                  <a:gd name="connsiteY107" fmla="*/ 73746 h 323040"/>
                  <a:gd name="connsiteX108" fmla="*/ 1793632 w 2116191"/>
                  <a:gd name="connsiteY108" fmla="*/ 118475 h 323040"/>
                  <a:gd name="connsiteX109" fmla="*/ 1866897 w 2116191"/>
                  <a:gd name="connsiteY109" fmla="*/ 70379 h 323040"/>
                  <a:gd name="connsiteX110" fmla="*/ 1866897 w 2116191"/>
                  <a:gd name="connsiteY110" fmla="*/ 137553 h 323040"/>
                  <a:gd name="connsiteX111" fmla="*/ 1793632 w 2116191"/>
                  <a:gd name="connsiteY111" fmla="*/ 192221 h 323040"/>
                  <a:gd name="connsiteX112" fmla="*/ 1793632 w 2116191"/>
                  <a:gd name="connsiteY112" fmla="*/ 317750 h 323040"/>
                  <a:gd name="connsiteX113" fmla="*/ 1725497 w 2116191"/>
                  <a:gd name="connsiteY113" fmla="*/ 317750 h 323040"/>
                  <a:gd name="connsiteX114" fmla="*/ 1725497 w 2116191"/>
                  <a:gd name="connsiteY114" fmla="*/ 73746 h 323040"/>
                  <a:gd name="connsiteX115" fmla="*/ 2007015 w 2116191"/>
                  <a:gd name="connsiteY115" fmla="*/ 323040 h 323040"/>
                  <a:gd name="connsiteX116" fmla="*/ 1888380 w 2116191"/>
                  <a:gd name="connsiteY116" fmla="*/ 199756 h 323040"/>
                  <a:gd name="connsiteX117" fmla="*/ 1888380 w 2116191"/>
                  <a:gd name="connsiteY117" fmla="*/ 195107 h 323040"/>
                  <a:gd name="connsiteX118" fmla="*/ 2004610 w 2116191"/>
                  <a:gd name="connsiteY118" fmla="*/ 68616 h 323040"/>
                  <a:gd name="connsiteX119" fmla="*/ 2116191 w 2116191"/>
                  <a:gd name="connsiteY119" fmla="*/ 183403 h 323040"/>
                  <a:gd name="connsiteX120" fmla="*/ 2116191 w 2116191"/>
                  <a:gd name="connsiteY120" fmla="*/ 212902 h 323040"/>
                  <a:gd name="connsiteX121" fmla="*/ 1957477 w 2116191"/>
                  <a:gd name="connsiteY121" fmla="*/ 212902 h 323040"/>
                  <a:gd name="connsiteX122" fmla="*/ 2008297 w 2116191"/>
                  <a:gd name="connsiteY122" fmla="*/ 273502 h 323040"/>
                  <a:gd name="connsiteX123" fmla="*/ 2053186 w 2116191"/>
                  <a:gd name="connsiteY123" fmla="*/ 241759 h 323040"/>
                  <a:gd name="connsiteX124" fmla="*/ 2116191 w 2116191"/>
                  <a:gd name="connsiteY124" fmla="*/ 241759 h 323040"/>
                  <a:gd name="connsiteX125" fmla="*/ 2007015 w 2116191"/>
                  <a:gd name="connsiteY125" fmla="*/ 323040 h 323040"/>
                  <a:gd name="connsiteX126" fmla="*/ 1958439 w 2116191"/>
                  <a:gd name="connsiteY126" fmla="*/ 167692 h 323040"/>
                  <a:gd name="connsiteX127" fmla="*/ 2049980 w 2116191"/>
                  <a:gd name="connsiteY127" fmla="*/ 167692 h 323040"/>
                  <a:gd name="connsiteX128" fmla="*/ 2005091 w 2116191"/>
                  <a:gd name="connsiteY128" fmla="*/ 116391 h 323040"/>
                  <a:gd name="connsiteX129" fmla="*/ 1958439 w 2116191"/>
                  <a:gd name="connsiteY129" fmla="*/ 167692 h 32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2116191" h="323040">
                    <a:moveTo>
                      <a:pt x="80319" y="323040"/>
                    </a:moveTo>
                    <a:cubicBezTo>
                      <a:pt x="36392" y="323040"/>
                      <a:pt x="0" y="300596"/>
                      <a:pt x="0" y="251218"/>
                    </a:cubicBezTo>
                    <a:lnTo>
                      <a:pt x="0" y="248492"/>
                    </a:lnTo>
                    <a:cubicBezTo>
                      <a:pt x="0" y="188213"/>
                      <a:pt x="52264" y="168654"/>
                      <a:pt x="115268" y="168654"/>
                    </a:cubicBezTo>
                    <a:lnTo>
                      <a:pt x="145568" y="168654"/>
                    </a:lnTo>
                    <a:lnTo>
                      <a:pt x="145568" y="156951"/>
                    </a:lnTo>
                    <a:cubicBezTo>
                      <a:pt x="145568" y="132743"/>
                      <a:pt x="134827" y="117673"/>
                      <a:pt x="109657" y="117673"/>
                    </a:cubicBezTo>
                    <a:cubicBezTo>
                      <a:pt x="86732" y="117673"/>
                      <a:pt x="74708" y="130819"/>
                      <a:pt x="72784" y="149416"/>
                    </a:cubicBezTo>
                    <a:lnTo>
                      <a:pt x="7535" y="149416"/>
                    </a:lnTo>
                    <a:cubicBezTo>
                      <a:pt x="12184" y="95229"/>
                      <a:pt x="55149" y="68616"/>
                      <a:pt x="113024" y="68616"/>
                    </a:cubicBezTo>
                    <a:cubicBezTo>
                      <a:pt x="171860" y="68616"/>
                      <a:pt x="213864" y="93786"/>
                      <a:pt x="213864" y="154546"/>
                    </a:cubicBezTo>
                    <a:lnTo>
                      <a:pt x="213864" y="317910"/>
                    </a:lnTo>
                    <a:lnTo>
                      <a:pt x="147171" y="317910"/>
                    </a:lnTo>
                    <a:lnTo>
                      <a:pt x="147171" y="289854"/>
                    </a:lnTo>
                    <a:cubicBezTo>
                      <a:pt x="135468" y="307650"/>
                      <a:pt x="113024" y="323040"/>
                      <a:pt x="80319" y="323040"/>
                    </a:cubicBezTo>
                    <a:close/>
                    <a:moveTo>
                      <a:pt x="145729" y="236789"/>
                    </a:moveTo>
                    <a:lnTo>
                      <a:pt x="145729" y="213383"/>
                    </a:lnTo>
                    <a:lnTo>
                      <a:pt x="118635" y="213383"/>
                    </a:lnTo>
                    <a:cubicBezTo>
                      <a:pt x="84968" y="213383"/>
                      <a:pt x="67814" y="222681"/>
                      <a:pt x="67814" y="244645"/>
                    </a:cubicBezTo>
                    <a:lnTo>
                      <a:pt x="67814" y="247050"/>
                    </a:lnTo>
                    <a:cubicBezTo>
                      <a:pt x="67814" y="263883"/>
                      <a:pt x="78075" y="275586"/>
                      <a:pt x="101000" y="275586"/>
                    </a:cubicBezTo>
                    <a:cubicBezTo>
                      <a:pt x="124246" y="275426"/>
                      <a:pt x="145729" y="262440"/>
                      <a:pt x="145729" y="236789"/>
                    </a:cubicBezTo>
                    <a:close/>
                    <a:moveTo>
                      <a:pt x="368410" y="323040"/>
                    </a:moveTo>
                    <a:cubicBezTo>
                      <a:pt x="300756" y="323040"/>
                      <a:pt x="251698" y="281037"/>
                      <a:pt x="251698" y="198473"/>
                    </a:cubicBezTo>
                    <a:lnTo>
                      <a:pt x="251698" y="195267"/>
                    </a:lnTo>
                    <a:cubicBezTo>
                      <a:pt x="251698" y="112703"/>
                      <a:pt x="303962" y="68776"/>
                      <a:pt x="368891" y="68776"/>
                    </a:cubicBezTo>
                    <a:cubicBezTo>
                      <a:pt x="424360" y="68776"/>
                      <a:pt x="470211" y="96832"/>
                      <a:pt x="475822" y="160799"/>
                    </a:cubicBezTo>
                    <a:lnTo>
                      <a:pt x="410413" y="160799"/>
                    </a:lnTo>
                    <a:cubicBezTo>
                      <a:pt x="406245" y="137072"/>
                      <a:pt x="394060" y="121521"/>
                      <a:pt x="370333" y="121521"/>
                    </a:cubicBezTo>
                    <a:cubicBezTo>
                      <a:pt x="341316" y="121521"/>
                      <a:pt x="321276" y="144446"/>
                      <a:pt x="321276" y="192542"/>
                    </a:cubicBezTo>
                    <a:lnTo>
                      <a:pt x="321276" y="200076"/>
                    </a:lnTo>
                    <a:cubicBezTo>
                      <a:pt x="321276" y="249615"/>
                      <a:pt x="339072" y="271899"/>
                      <a:pt x="370814" y="271899"/>
                    </a:cubicBezTo>
                    <a:cubicBezTo>
                      <a:pt x="394221" y="271899"/>
                      <a:pt x="411375" y="254585"/>
                      <a:pt x="415222" y="227972"/>
                    </a:cubicBezTo>
                    <a:lnTo>
                      <a:pt x="477265" y="227972"/>
                    </a:lnTo>
                    <a:cubicBezTo>
                      <a:pt x="472456" y="283442"/>
                      <a:pt x="434621" y="323040"/>
                      <a:pt x="368410" y="323040"/>
                    </a:cubicBezTo>
                    <a:close/>
                    <a:moveTo>
                      <a:pt x="622353" y="323040"/>
                    </a:moveTo>
                    <a:cubicBezTo>
                      <a:pt x="554699" y="323040"/>
                      <a:pt x="505641" y="281037"/>
                      <a:pt x="505641" y="198473"/>
                    </a:cubicBezTo>
                    <a:lnTo>
                      <a:pt x="505641" y="195267"/>
                    </a:lnTo>
                    <a:cubicBezTo>
                      <a:pt x="505641" y="112703"/>
                      <a:pt x="557905" y="68776"/>
                      <a:pt x="622834" y="68776"/>
                    </a:cubicBezTo>
                    <a:cubicBezTo>
                      <a:pt x="678303" y="68776"/>
                      <a:pt x="724154" y="96832"/>
                      <a:pt x="729765" y="160799"/>
                    </a:cubicBezTo>
                    <a:lnTo>
                      <a:pt x="664356" y="160799"/>
                    </a:lnTo>
                    <a:cubicBezTo>
                      <a:pt x="660188" y="137072"/>
                      <a:pt x="648003" y="121521"/>
                      <a:pt x="624276" y="121521"/>
                    </a:cubicBezTo>
                    <a:cubicBezTo>
                      <a:pt x="595259" y="121521"/>
                      <a:pt x="575219" y="144446"/>
                      <a:pt x="575219" y="192542"/>
                    </a:cubicBezTo>
                    <a:lnTo>
                      <a:pt x="575219" y="200076"/>
                    </a:lnTo>
                    <a:cubicBezTo>
                      <a:pt x="575219" y="249615"/>
                      <a:pt x="593014" y="271899"/>
                      <a:pt x="624757" y="271899"/>
                    </a:cubicBezTo>
                    <a:cubicBezTo>
                      <a:pt x="648164" y="271899"/>
                      <a:pt x="665318" y="254585"/>
                      <a:pt x="669165" y="227972"/>
                    </a:cubicBezTo>
                    <a:lnTo>
                      <a:pt x="731208" y="227972"/>
                    </a:lnTo>
                    <a:cubicBezTo>
                      <a:pt x="726399" y="283442"/>
                      <a:pt x="688564" y="323040"/>
                      <a:pt x="622353" y="323040"/>
                    </a:cubicBezTo>
                    <a:close/>
                    <a:moveTo>
                      <a:pt x="878219" y="323040"/>
                    </a:moveTo>
                    <a:cubicBezTo>
                      <a:pt x="807680" y="323040"/>
                      <a:pt x="759584" y="281037"/>
                      <a:pt x="759584" y="199756"/>
                    </a:cubicBezTo>
                    <a:lnTo>
                      <a:pt x="759584" y="195107"/>
                    </a:lnTo>
                    <a:cubicBezTo>
                      <a:pt x="759584" y="113345"/>
                      <a:pt x="810405" y="68616"/>
                      <a:pt x="875815" y="68616"/>
                    </a:cubicBezTo>
                    <a:cubicBezTo>
                      <a:pt x="936575" y="68616"/>
                      <a:pt x="987396" y="102764"/>
                      <a:pt x="987396" y="183403"/>
                    </a:cubicBezTo>
                    <a:lnTo>
                      <a:pt x="987396" y="212902"/>
                    </a:lnTo>
                    <a:lnTo>
                      <a:pt x="828681" y="212902"/>
                    </a:lnTo>
                    <a:cubicBezTo>
                      <a:pt x="831407" y="256829"/>
                      <a:pt x="850164" y="273502"/>
                      <a:pt x="879502" y="273502"/>
                    </a:cubicBezTo>
                    <a:cubicBezTo>
                      <a:pt x="905634" y="273502"/>
                      <a:pt x="919581" y="259554"/>
                      <a:pt x="924391" y="241759"/>
                    </a:cubicBezTo>
                    <a:lnTo>
                      <a:pt x="987396" y="241759"/>
                    </a:lnTo>
                    <a:cubicBezTo>
                      <a:pt x="979861" y="288091"/>
                      <a:pt x="942186" y="323040"/>
                      <a:pt x="878219" y="323040"/>
                    </a:cubicBezTo>
                    <a:close/>
                    <a:moveTo>
                      <a:pt x="829643" y="167692"/>
                    </a:moveTo>
                    <a:lnTo>
                      <a:pt x="921184" y="167692"/>
                    </a:lnTo>
                    <a:cubicBezTo>
                      <a:pt x="919742" y="131781"/>
                      <a:pt x="903389" y="116391"/>
                      <a:pt x="876295" y="116391"/>
                    </a:cubicBezTo>
                    <a:cubicBezTo>
                      <a:pt x="854813" y="116230"/>
                      <a:pt x="835254" y="127934"/>
                      <a:pt x="829643" y="167692"/>
                    </a:cubicBezTo>
                    <a:close/>
                    <a:moveTo>
                      <a:pt x="1029399" y="73746"/>
                    </a:moveTo>
                    <a:lnTo>
                      <a:pt x="1097534" y="73746"/>
                    </a:lnTo>
                    <a:lnTo>
                      <a:pt x="1097534" y="110138"/>
                    </a:lnTo>
                    <a:cubicBezTo>
                      <a:pt x="1109718" y="87213"/>
                      <a:pt x="1133926" y="68616"/>
                      <a:pt x="1171280" y="68616"/>
                    </a:cubicBezTo>
                    <a:cubicBezTo>
                      <a:pt x="1215688" y="68616"/>
                      <a:pt x="1245026" y="95229"/>
                      <a:pt x="1245026" y="154546"/>
                    </a:cubicBezTo>
                    <a:lnTo>
                      <a:pt x="1245026" y="317910"/>
                    </a:lnTo>
                    <a:lnTo>
                      <a:pt x="1176891" y="317910"/>
                    </a:lnTo>
                    <a:lnTo>
                      <a:pt x="1176891" y="164807"/>
                    </a:lnTo>
                    <a:cubicBezTo>
                      <a:pt x="1176891" y="136270"/>
                      <a:pt x="1165188" y="123765"/>
                      <a:pt x="1140499" y="123765"/>
                    </a:cubicBezTo>
                    <a:cubicBezTo>
                      <a:pt x="1116772" y="123765"/>
                      <a:pt x="1097534" y="138194"/>
                      <a:pt x="1097534" y="168975"/>
                    </a:cubicBezTo>
                    <a:lnTo>
                      <a:pt x="1097534" y="317910"/>
                    </a:lnTo>
                    <a:lnTo>
                      <a:pt x="1029399" y="317910"/>
                    </a:lnTo>
                    <a:lnTo>
                      <a:pt x="1029399" y="73746"/>
                    </a:lnTo>
                    <a:close/>
                    <a:moveTo>
                      <a:pt x="1372639" y="0"/>
                    </a:moveTo>
                    <a:lnTo>
                      <a:pt x="1372639" y="73746"/>
                    </a:lnTo>
                    <a:lnTo>
                      <a:pt x="1419291" y="73746"/>
                    </a:lnTo>
                    <a:lnTo>
                      <a:pt x="1419291" y="124567"/>
                    </a:lnTo>
                    <a:lnTo>
                      <a:pt x="1372639" y="124567"/>
                    </a:lnTo>
                    <a:lnTo>
                      <a:pt x="1372639" y="240316"/>
                    </a:lnTo>
                    <a:cubicBezTo>
                      <a:pt x="1372639" y="258592"/>
                      <a:pt x="1380975" y="266929"/>
                      <a:pt x="1396846" y="266929"/>
                    </a:cubicBezTo>
                    <a:cubicBezTo>
                      <a:pt x="1406626" y="266929"/>
                      <a:pt x="1414161" y="265486"/>
                      <a:pt x="1420573" y="262761"/>
                    </a:cubicBezTo>
                    <a:lnTo>
                      <a:pt x="1420573" y="315986"/>
                    </a:lnTo>
                    <a:cubicBezTo>
                      <a:pt x="1412718" y="318391"/>
                      <a:pt x="1399091" y="321116"/>
                      <a:pt x="1382258" y="321116"/>
                    </a:cubicBezTo>
                    <a:cubicBezTo>
                      <a:pt x="1329032" y="321116"/>
                      <a:pt x="1303862" y="296908"/>
                      <a:pt x="1303862" y="247370"/>
                    </a:cubicBezTo>
                    <a:lnTo>
                      <a:pt x="1303862" y="124567"/>
                    </a:lnTo>
                    <a:lnTo>
                      <a:pt x="1275326" y="124567"/>
                    </a:lnTo>
                    <a:lnTo>
                      <a:pt x="1275326" y="73746"/>
                    </a:lnTo>
                    <a:lnTo>
                      <a:pt x="1303862" y="73746"/>
                    </a:lnTo>
                    <a:lnTo>
                      <a:pt x="1303862" y="28056"/>
                    </a:lnTo>
                    <a:lnTo>
                      <a:pt x="1372639" y="0"/>
                    </a:lnTo>
                    <a:close/>
                    <a:moveTo>
                      <a:pt x="1675959" y="317910"/>
                    </a:moveTo>
                    <a:lnTo>
                      <a:pt x="1607824" y="317910"/>
                    </a:lnTo>
                    <a:lnTo>
                      <a:pt x="1607824" y="281999"/>
                    </a:lnTo>
                    <a:cubicBezTo>
                      <a:pt x="1596121" y="305405"/>
                      <a:pt x="1573356" y="323040"/>
                      <a:pt x="1536804" y="323040"/>
                    </a:cubicBezTo>
                    <a:cubicBezTo>
                      <a:pt x="1492877" y="323040"/>
                      <a:pt x="1460653" y="296427"/>
                      <a:pt x="1460653" y="239034"/>
                    </a:cubicBezTo>
                    <a:lnTo>
                      <a:pt x="1460653" y="73746"/>
                    </a:lnTo>
                    <a:lnTo>
                      <a:pt x="1529269" y="73746"/>
                    </a:lnTo>
                    <a:lnTo>
                      <a:pt x="1529269" y="228773"/>
                    </a:lnTo>
                    <a:cubicBezTo>
                      <a:pt x="1529269" y="256829"/>
                      <a:pt x="1540491" y="269815"/>
                      <a:pt x="1564699" y="269815"/>
                    </a:cubicBezTo>
                    <a:cubicBezTo>
                      <a:pt x="1588586" y="269815"/>
                      <a:pt x="1607664" y="254905"/>
                      <a:pt x="1607664" y="224605"/>
                    </a:cubicBezTo>
                    <a:lnTo>
                      <a:pt x="1607664" y="73906"/>
                    </a:lnTo>
                    <a:lnTo>
                      <a:pt x="1675799" y="73906"/>
                    </a:lnTo>
                    <a:lnTo>
                      <a:pt x="1675799" y="317910"/>
                    </a:lnTo>
                    <a:close/>
                    <a:moveTo>
                      <a:pt x="1725497" y="73746"/>
                    </a:moveTo>
                    <a:lnTo>
                      <a:pt x="1793632" y="73746"/>
                    </a:lnTo>
                    <a:lnTo>
                      <a:pt x="1793632" y="118475"/>
                    </a:lnTo>
                    <a:cubicBezTo>
                      <a:pt x="1808061" y="85770"/>
                      <a:pt x="1830986" y="70379"/>
                      <a:pt x="1866897" y="70379"/>
                    </a:cubicBezTo>
                    <a:lnTo>
                      <a:pt x="1866897" y="137553"/>
                    </a:lnTo>
                    <a:cubicBezTo>
                      <a:pt x="1820726" y="137553"/>
                      <a:pt x="1793632" y="151500"/>
                      <a:pt x="1793632" y="192221"/>
                    </a:cubicBezTo>
                    <a:lnTo>
                      <a:pt x="1793632" y="317750"/>
                    </a:lnTo>
                    <a:lnTo>
                      <a:pt x="1725497" y="317750"/>
                    </a:lnTo>
                    <a:lnTo>
                      <a:pt x="1725497" y="73746"/>
                    </a:lnTo>
                    <a:close/>
                    <a:moveTo>
                      <a:pt x="2007015" y="323040"/>
                    </a:moveTo>
                    <a:cubicBezTo>
                      <a:pt x="1936475" y="323040"/>
                      <a:pt x="1888380" y="281037"/>
                      <a:pt x="1888380" y="199756"/>
                    </a:cubicBezTo>
                    <a:lnTo>
                      <a:pt x="1888380" y="195107"/>
                    </a:lnTo>
                    <a:cubicBezTo>
                      <a:pt x="1888380" y="113345"/>
                      <a:pt x="1939201" y="68616"/>
                      <a:pt x="2004610" y="68616"/>
                    </a:cubicBezTo>
                    <a:cubicBezTo>
                      <a:pt x="2065370" y="68616"/>
                      <a:pt x="2116191" y="102764"/>
                      <a:pt x="2116191" y="183403"/>
                    </a:cubicBezTo>
                    <a:lnTo>
                      <a:pt x="2116191" y="212902"/>
                    </a:lnTo>
                    <a:lnTo>
                      <a:pt x="1957477" y="212902"/>
                    </a:lnTo>
                    <a:cubicBezTo>
                      <a:pt x="1960202" y="256829"/>
                      <a:pt x="1978959" y="273502"/>
                      <a:pt x="2008297" y="273502"/>
                    </a:cubicBezTo>
                    <a:cubicBezTo>
                      <a:pt x="2034429" y="273502"/>
                      <a:pt x="2048377" y="259554"/>
                      <a:pt x="2053186" y="241759"/>
                    </a:cubicBezTo>
                    <a:lnTo>
                      <a:pt x="2116191" y="241759"/>
                    </a:lnTo>
                    <a:cubicBezTo>
                      <a:pt x="2108816" y="288091"/>
                      <a:pt x="2070981" y="323040"/>
                      <a:pt x="2007015" y="323040"/>
                    </a:cubicBezTo>
                    <a:close/>
                    <a:moveTo>
                      <a:pt x="1958439" y="167692"/>
                    </a:moveTo>
                    <a:lnTo>
                      <a:pt x="2049980" y="167692"/>
                    </a:lnTo>
                    <a:cubicBezTo>
                      <a:pt x="2048537" y="131781"/>
                      <a:pt x="2032185" y="116391"/>
                      <a:pt x="2005091" y="116391"/>
                    </a:cubicBezTo>
                    <a:cubicBezTo>
                      <a:pt x="1983608" y="116230"/>
                      <a:pt x="1964050" y="127934"/>
                      <a:pt x="1958439" y="167692"/>
                    </a:cubicBezTo>
                    <a:close/>
                  </a:path>
                </a:pathLst>
              </a:custGeom>
              <a:solidFill>
                <a:srgbClr val="000000"/>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grpSp>
        <p:grpSp>
          <p:nvGrpSpPr>
            <p:cNvPr id="10" name="Graphic 9">
              <a:extLst>
                <a:ext uri="{FF2B5EF4-FFF2-40B4-BE49-F238E27FC236}">
                  <a16:creationId xmlns:a16="http://schemas.microsoft.com/office/drawing/2014/main" id="{4644607F-B6F8-3D4F-A605-0DEDD88E97E2}"/>
                </a:ext>
              </a:extLst>
            </p:cNvPr>
            <p:cNvGrpSpPr/>
            <p:nvPr/>
          </p:nvGrpSpPr>
          <p:grpSpPr>
            <a:xfrm>
              <a:off x="623336" y="3778467"/>
              <a:ext cx="3981805" cy="167852"/>
              <a:chOff x="623336" y="3778467"/>
              <a:chExt cx="3981805" cy="167852"/>
            </a:xfrm>
            <a:solidFill>
              <a:srgbClr val="5A5A5A"/>
            </a:solidFill>
          </p:grpSpPr>
          <p:sp>
            <p:nvSpPr>
              <p:cNvPr id="12" name="Freeform 11">
                <a:extLst>
                  <a:ext uri="{FF2B5EF4-FFF2-40B4-BE49-F238E27FC236}">
                    <a16:creationId xmlns:a16="http://schemas.microsoft.com/office/drawing/2014/main" id="{888B0966-84E8-0C4E-B3CC-07363C5FE9B2}"/>
                  </a:ext>
                </a:extLst>
              </p:cNvPr>
              <p:cNvSpPr/>
              <p:nvPr/>
            </p:nvSpPr>
            <p:spPr>
              <a:xfrm>
                <a:off x="623336" y="3781032"/>
                <a:ext cx="154385" cy="162722"/>
              </a:xfrm>
              <a:custGeom>
                <a:avLst/>
                <a:gdLst>
                  <a:gd name="connsiteX0" fmla="*/ 53546 w 154385"/>
                  <a:gd name="connsiteY0" fmla="*/ 0 h 162722"/>
                  <a:gd name="connsiteX1" fmla="*/ 101641 w 154385"/>
                  <a:gd name="connsiteY1" fmla="*/ 0 h 162722"/>
                  <a:gd name="connsiteX2" fmla="*/ 154386 w 154385"/>
                  <a:gd name="connsiteY2" fmla="*/ 162722 h 162722"/>
                  <a:gd name="connsiteX3" fmla="*/ 115910 w 154385"/>
                  <a:gd name="connsiteY3" fmla="*/ 162722 h 162722"/>
                  <a:gd name="connsiteX4" fmla="*/ 104687 w 154385"/>
                  <a:gd name="connsiteY4" fmla="*/ 126491 h 162722"/>
                  <a:gd name="connsiteX5" fmla="*/ 45690 w 154385"/>
                  <a:gd name="connsiteY5" fmla="*/ 126491 h 162722"/>
                  <a:gd name="connsiteX6" fmla="*/ 34468 w 154385"/>
                  <a:gd name="connsiteY6" fmla="*/ 162722 h 162722"/>
                  <a:gd name="connsiteX7" fmla="*/ 0 w 154385"/>
                  <a:gd name="connsiteY7" fmla="*/ 162722 h 162722"/>
                  <a:gd name="connsiteX8" fmla="*/ 53546 w 154385"/>
                  <a:gd name="connsiteY8" fmla="*/ 0 h 162722"/>
                  <a:gd name="connsiteX9" fmla="*/ 53706 w 154385"/>
                  <a:gd name="connsiteY9" fmla="*/ 100359 h 162722"/>
                  <a:gd name="connsiteX10" fmla="*/ 96671 w 154385"/>
                  <a:gd name="connsiteY10" fmla="*/ 100359 h 162722"/>
                  <a:gd name="connsiteX11" fmla="*/ 75349 w 154385"/>
                  <a:gd name="connsiteY11" fmla="*/ 29979 h 162722"/>
                  <a:gd name="connsiteX12" fmla="*/ 53706 w 154385"/>
                  <a:gd name="connsiteY12" fmla="*/ 100359 h 1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385" h="162722">
                    <a:moveTo>
                      <a:pt x="53546" y="0"/>
                    </a:moveTo>
                    <a:lnTo>
                      <a:pt x="101641" y="0"/>
                    </a:lnTo>
                    <a:lnTo>
                      <a:pt x="154386" y="162722"/>
                    </a:lnTo>
                    <a:lnTo>
                      <a:pt x="115910" y="162722"/>
                    </a:lnTo>
                    <a:lnTo>
                      <a:pt x="104687" y="126491"/>
                    </a:lnTo>
                    <a:lnTo>
                      <a:pt x="45690" y="126491"/>
                    </a:lnTo>
                    <a:lnTo>
                      <a:pt x="34468" y="162722"/>
                    </a:lnTo>
                    <a:lnTo>
                      <a:pt x="0" y="162722"/>
                    </a:lnTo>
                    <a:lnTo>
                      <a:pt x="53546" y="0"/>
                    </a:lnTo>
                    <a:close/>
                    <a:moveTo>
                      <a:pt x="53706" y="100359"/>
                    </a:moveTo>
                    <a:lnTo>
                      <a:pt x="96671" y="100359"/>
                    </a:lnTo>
                    <a:lnTo>
                      <a:pt x="75349" y="29979"/>
                    </a:lnTo>
                    <a:lnTo>
                      <a:pt x="53706" y="100359"/>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13" name="Freeform 12">
                <a:extLst>
                  <a:ext uri="{FF2B5EF4-FFF2-40B4-BE49-F238E27FC236}">
                    <a16:creationId xmlns:a16="http://schemas.microsoft.com/office/drawing/2014/main" id="{2C4473C5-E52C-B746-9636-3942187B1617}"/>
                  </a:ext>
                </a:extLst>
              </p:cNvPr>
              <p:cNvSpPr/>
              <p:nvPr/>
            </p:nvSpPr>
            <p:spPr>
              <a:xfrm>
                <a:off x="782851" y="3778467"/>
                <a:ext cx="154546" cy="167852"/>
              </a:xfrm>
              <a:custGeom>
                <a:avLst/>
                <a:gdLst>
                  <a:gd name="connsiteX0" fmla="*/ 81762 w 154546"/>
                  <a:gd name="connsiteY0" fmla="*/ 167853 h 167852"/>
                  <a:gd name="connsiteX1" fmla="*/ 46492 w 154546"/>
                  <a:gd name="connsiteY1" fmla="*/ 161921 h 167852"/>
                  <a:gd name="connsiteX2" fmla="*/ 21002 w 154546"/>
                  <a:gd name="connsiteY2" fmla="*/ 145087 h 167852"/>
                  <a:gd name="connsiteX3" fmla="*/ 5290 w 154546"/>
                  <a:gd name="connsiteY3" fmla="*/ 119116 h 167852"/>
                  <a:gd name="connsiteX4" fmla="*/ 0 w 154546"/>
                  <a:gd name="connsiteY4" fmla="*/ 84968 h 167852"/>
                  <a:gd name="connsiteX5" fmla="*/ 0 w 154546"/>
                  <a:gd name="connsiteY5" fmla="*/ 83205 h 167852"/>
                  <a:gd name="connsiteX6" fmla="*/ 6092 w 154546"/>
                  <a:gd name="connsiteY6" fmla="*/ 49378 h 167852"/>
                  <a:gd name="connsiteX7" fmla="*/ 23086 w 154546"/>
                  <a:gd name="connsiteY7" fmla="*/ 23086 h 167852"/>
                  <a:gd name="connsiteX8" fmla="*/ 48576 w 154546"/>
                  <a:gd name="connsiteY8" fmla="*/ 6092 h 167852"/>
                  <a:gd name="connsiteX9" fmla="*/ 80640 w 154546"/>
                  <a:gd name="connsiteY9" fmla="*/ 0 h 167852"/>
                  <a:gd name="connsiteX10" fmla="*/ 107894 w 154546"/>
                  <a:gd name="connsiteY10" fmla="*/ 3687 h 167852"/>
                  <a:gd name="connsiteX11" fmla="*/ 130017 w 154546"/>
                  <a:gd name="connsiteY11" fmla="*/ 14589 h 167852"/>
                  <a:gd name="connsiteX12" fmla="*/ 145408 w 154546"/>
                  <a:gd name="connsiteY12" fmla="*/ 33025 h 167852"/>
                  <a:gd name="connsiteX13" fmla="*/ 152783 w 154546"/>
                  <a:gd name="connsiteY13" fmla="*/ 59157 h 167852"/>
                  <a:gd name="connsiteX14" fmla="*/ 114948 w 154546"/>
                  <a:gd name="connsiteY14" fmla="*/ 59157 h 167852"/>
                  <a:gd name="connsiteX15" fmla="*/ 104527 w 154546"/>
                  <a:gd name="connsiteY15" fmla="*/ 36713 h 167852"/>
                  <a:gd name="connsiteX16" fmla="*/ 80800 w 154546"/>
                  <a:gd name="connsiteY16" fmla="*/ 29017 h 167852"/>
                  <a:gd name="connsiteX17" fmla="*/ 50019 w 154546"/>
                  <a:gd name="connsiteY17" fmla="*/ 43125 h 167852"/>
                  <a:gd name="connsiteX18" fmla="*/ 38637 w 154546"/>
                  <a:gd name="connsiteY18" fmla="*/ 82724 h 167852"/>
                  <a:gd name="connsiteX19" fmla="*/ 38637 w 154546"/>
                  <a:gd name="connsiteY19" fmla="*/ 84487 h 167852"/>
                  <a:gd name="connsiteX20" fmla="*/ 49698 w 154546"/>
                  <a:gd name="connsiteY20" fmla="*/ 123926 h 167852"/>
                  <a:gd name="connsiteX21" fmla="*/ 80960 w 154546"/>
                  <a:gd name="connsiteY21" fmla="*/ 137873 h 167852"/>
                  <a:gd name="connsiteX22" fmla="*/ 106130 w 154546"/>
                  <a:gd name="connsiteY22" fmla="*/ 130178 h 167852"/>
                  <a:gd name="connsiteX23" fmla="*/ 118314 w 154546"/>
                  <a:gd name="connsiteY23" fmla="*/ 106772 h 167852"/>
                  <a:gd name="connsiteX24" fmla="*/ 154546 w 154546"/>
                  <a:gd name="connsiteY24" fmla="*/ 106772 h 167852"/>
                  <a:gd name="connsiteX25" fmla="*/ 147011 w 154546"/>
                  <a:gd name="connsiteY25" fmla="*/ 133224 h 167852"/>
                  <a:gd name="connsiteX26" fmla="*/ 131460 w 154546"/>
                  <a:gd name="connsiteY26" fmla="*/ 152302 h 167852"/>
                  <a:gd name="connsiteX27" fmla="*/ 109176 w 154546"/>
                  <a:gd name="connsiteY27" fmla="*/ 163845 h 167852"/>
                  <a:gd name="connsiteX28" fmla="*/ 81762 w 154546"/>
                  <a:gd name="connsiteY28" fmla="*/ 167853 h 16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4546" h="167852">
                    <a:moveTo>
                      <a:pt x="81762" y="167853"/>
                    </a:moveTo>
                    <a:cubicBezTo>
                      <a:pt x="68456" y="167853"/>
                      <a:pt x="56592" y="165929"/>
                      <a:pt x="46492" y="161921"/>
                    </a:cubicBezTo>
                    <a:cubicBezTo>
                      <a:pt x="36392" y="157913"/>
                      <a:pt x="27895" y="152302"/>
                      <a:pt x="21002" y="145087"/>
                    </a:cubicBezTo>
                    <a:cubicBezTo>
                      <a:pt x="13948" y="138034"/>
                      <a:pt x="8817" y="129376"/>
                      <a:pt x="5290" y="119116"/>
                    </a:cubicBezTo>
                    <a:cubicBezTo>
                      <a:pt x="1764" y="109016"/>
                      <a:pt x="0" y="97633"/>
                      <a:pt x="0" y="84968"/>
                    </a:cubicBezTo>
                    <a:lnTo>
                      <a:pt x="0" y="83205"/>
                    </a:lnTo>
                    <a:cubicBezTo>
                      <a:pt x="0" y="70860"/>
                      <a:pt x="2084" y="59638"/>
                      <a:pt x="6092" y="49378"/>
                    </a:cubicBezTo>
                    <a:cubicBezTo>
                      <a:pt x="10260" y="39117"/>
                      <a:pt x="15871" y="30300"/>
                      <a:pt x="23086" y="23086"/>
                    </a:cubicBezTo>
                    <a:cubicBezTo>
                      <a:pt x="30140" y="15871"/>
                      <a:pt x="38797" y="10100"/>
                      <a:pt x="48576" y="6092"/>
                    </a:cubicBezTo>
                    <a:cubicBezTo>
                      <a:pt x="58516" y="2084"/>
                      <a:pt x="69097" y="0"/>
                      <a:pt x="80640" y="0"/>
                    </a:cubicBezTo>
                    <a:cubicBezTo>
                      <a:pt x="90419" y="0"/>
                      <a:pt x="99397" y="1283"/>
                      <a:pt x="107894" y="3687"/>
                    </a:cubicBezTo>
                    <a:cubicBezTo>
                      <a:pt x="116390" y="6092"/>
                      <a:pt x="123765" y="9779"/>
                      <a:pt x="130017" y="14589"/>
                    </a:cubicBezTo>
                    <a:cubicBezTo>
                      <a:pt x="136270" y="19398"/>
                      <a:pt x="141400" y="25651"/>
                      <a:pt x="145408" y="33025"/>
                    </a:cubicBezTo>
                    <a:cubicBezTo>
                      <a:pt x="149416" y="40400"/>
                      <a:pt x="151821" y="49218"/>
                      <a:pt x="152783" y="59157"/>
                    </a:cubicBezTo>
                    <a:lnTo>
                      <a:pt x="114948" y="59157"/>
                    </a:lnTo>
                    <a:cubicBezTo>
                      <a:pt x="113505" y="49218"/>
                      <a:pt x="110138" y="41843"/>
                      <a:pt x="104527" y="36713"/>
                    </a:cubicBezTo>
                    <a:cubicBezTo>
                      <a:pt x="98916" y="31583"/>
                      <a:pt x="91060" y="29017"/>
                      <a:pt x="80800" y="29017"/>
                    </a:cubicBezTo>
                    <a:cubicBezTo>
                      <a:pt x="67975" y="29017"/>
                      <a:pt x="57714" y="33667"/>
                      <a:pt x="50019" y="43125"/>
                    </a:cubicBezTo>
                    <a:cubicBezTo>
                      <a:pt x="42484" y="52584"/>
                      <a:pt x="38637" y="65730"/>
                      <a:pt x="38637" y="82724"/>
                    </a:cubicBezTo>
                    <a:lnTo>
                      <a:pt x="38637" y="84487"/>
                    </a:lnTo>
                    <a:cubicBezTo>
                      <a:pt x="38637" y="101481"/>
                      <a:pt x="42324" y="114627"/>
                      <a:pt x="49698" y="123926"/>
                    </a:cubicBezTo>
                    <a:cubicBezTo>
                      <a:pt x="57073" y="133224"/>
                      <a:pt x="67494" y="137873"/>
                      <a:pt x="80960" y="137873"/>
                    </a:cubicBezTo>
                    <a:cubicBezTo>
                      <a:pt x="91060" y="137873"/>
                      <a:pt x="99557" y="135308"/>
                      <a:pt x="106130" y="130178"/>
                    </a:cubicBezTo>
                    <a:cubicBezTo>
                      <a:pt x="112703" y="125048"/>
                      <a:pt x="116871" y="117192"/>
                      <a:pt x="118314" y="106772"/>
                    </a:cubicBezTo>
                    <a:lnTo>
                      <a:pt x="154546" y="106772"/>
                    </a:lnTo>
                    <a:cubicBezTo>
                      <a:pt x="153424" y="116872"/>
                      <a:pt x="151019" y="125689"/>
                      <a:pt x="147011" y="133224"/>
                    </a:cubicBezTo>
                    <a:cubicBezTo>
                      <a:pt x="143003" y="140759"/>
                      <a:pt x="137873" y="147172"/>
                      <a:pt x="131460" y="152302"/>
                    </a:cubicBezTo>
                    <a:cubicBezTo>
                      <a:pt x="125048" y="157432"/>
                      <a:pt x="117673" y="161280"/>
                      <a:pt x="109176" y="163845"/>
                    </a:cubicBezTo>
                    <a:cubicBezTo>
                      <a:pt x="101000" y="166570"/>
                      <a:pt x="91862" y="167853"/>
                      <a:pt x="81762" y="167853"/>
                    </a:cubicBez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14" name="Freeform 13">
                <a:extLst>
                  <a:ext uri="{FF2B5EF4-FFF2-40B4-BE49-F238E27FC236}">
                    <a16:creationId xmlns:a16="http://schemas.microsoft.com/office/drawing/2014/main" id="{F05E82C5-5E9C-D649-93F7-CA4E0B60D171}"/>
                  </a:ext>
                </a:extLst>
              </p:cNvPr>
              <p:cNvSpPr/>
              <p:nvPr/>
            </p:nvSpPr>
            <p:spPr>
              <a:xfrm>
                <a:off x="953590" y="3778467"/>
                <a:ext cx="154546" cy="167852"/>
              </a:xfrm>
              <a:custGeom>
                <a:avLst/>
                <a:gdLst>
                  <a:gd name="connsiteX0" fmla="*/ 81762 w 154546"/>
                  <a:gd name="connsiteY0" fmla="*/ 167853 h 167852"/>
                  <a:gd name="connsiteX1" fmla="*/ 46492 w 154546"/>
                  <a:gd name="connsiteY1" fmla="*/ 161921 h 167852"/>
                  <a:gd name="connsiteX2" fmla="*/ 21002 w 154546"/>
                  <a:gd name="connsiteY2" fmla="*/ 145087 h 167852"/>
                  <a:gd name="connsiteX3" fmla="*/ 5290 w 154546"/>
                  <a:gd name="connsiteY3" fmla="*/ 119116 h 167852"/>
                  <a:gd name="connsiteX4" fmla="*/ 0 w 154546"/>
                  <a:gd name="connsiteY4" fmla="*/ 84968 h 167852"/>
                  <a:gd name="connsiteX5" fmla="*/ 0 w 154546"/>
                  <a:gd name="connsiteY5" fmla="*/ 83205 h 167852"/>
                  <a:gd name="connsiteX6" fmla="*/ 6092 w 154546"/>
                  <a:gd name="connsiteY6" fmla="*/ 49378 h 167852"/>
                  <a:gd name="connsiteX7" fmla="*/ 23086 w 154546"/>
                  <a:gd name="connsiteY7" fmla="*/ 23086 h 167852"/>
                  <a:gd name="connsiteX8" fmla="*/ 48576 w 154546"/>
                  <a:gd name="connsiteY8" fmla="*/ 6092 h 167852"/>
                  <a:gd name="connsiteX9" fmla="*/ 80640 w 154546"/>
                  <a:gd name="connsiteY9" fmla="*/ 0 h 167852"/>
                  <a:gd name="connsiteX10" fmla="*/ 107894 w 154546"/>
                  <a:gd name="connsiteY10" fmla="*/ 3687 h 167852"/>
                  <a:gd name="connsiteX11" fmla="*/ 130017 w 154546"/>
                  <a:gd name="connsiteY11" fmla="*/ 14589 h 167852"/>
                  <a:gd name="connsiteX12" fmla="*/ 145408 w 154546"/>
                  <a:gd name="connsiteY12" fmla="*/ 33025 h 167852"/>
                  <a:gd name="connsiteX13" fmla="*/ 152783 w 154546"/>
                  <a:gd name="connsiteY13" fmla="*/ 59157 h 167852"/>
                  <a:gd name="connsiteX14" fmla="*/ 114948 w 154546"/>
                  <a:gd name="connsiteY14" fmla="*/ 59157 h 167852"/>
                  <a:gd name="connsiteX15" fmla="*/ 104527 w 154546"/>
                  <a:gd name="connsiteY15" fmla="*/ 36713 h 167852"/>
                  <a:gd name="connsiteX16" fmla="*/ 80800 w 154546"/>
                  <a:gd name="connsiteY16" fmla="*/ 29017 h 167852"/>
                  <a:gd name="connsiteX17" fmla="*/ 50019 w 154546"/>
                  <a:gd name="connsiteY17" fmla="*/ 43125 h 167852"/>
                  <a:gd name="connsiteX18" fmla="*/ 38637 w 154546"/>
                  <a:gd name="connsiteY18" fmla="*/ 82724 h 167852"/>
                  <a:gd name="connsiteX19" fmla="*/ 38637 w 154546"/>
                  <a:gd name="connsiteY19" fmla="*/ 84487 h 167852"/>
                  <a:gd name="connsiteX20" fmla="*/ 49698 w 154546"/>
                  <a:gd name="connsiteY20" fmla="*/ 123926 h 167852"/>
                  <a:gd name="connsiteX21" fmla="*/ 80960 w 154546"/>
                  <a:gd name="connsiteY21" fmla="*/ 137873 h 167852"/>
                  <a:gd name="connsiteX22" fmla="*/ 106130 w 154546"/>
                  <a:gd name="connsiteY22" fmla="*/ 130178 h 167852"/>
                  <a:gd name="connsiteX23" fmla="*/ 118314 w 154546"/>
                  <a:gd name="connsiteY23" fmla="*/ 106772 h 167852"/>
                  <a:gd name="connsiteX24" fmla="*/ 154546 w 154546"/>
                  <a:gd name="connsiteY24" fmla="*/ 106772 h 167852"/>
                  <a:gd name="connsiteX25" fmla="*/ 147011 w 154546"/>
                  <a:gd name="connsiteY25" fmla="*/ 133224 h 167852"/>
                  <a:gd name="connsiteX26" fmla="*/ 131460 w 154546"/>
                  <a:gd name="connsiteY26" fmla="*/ 152302 h 167852"/>
                  <a:gd name="connsiteX27" fmla="*/ 109176 w 154546"/>
                  <a:gd name="connsiteY27" fmla="*/ 163845 h 167852"/>
                  <a:gd name="connsiteX28" fmla="*/ 81762 w 154546"/>
                  <a:gd name="connsiteY28" fmla="*/ 167853 h 16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4546" h="167852">
                    <a:moveTo>
                      <a:pt x="81762" y="167853"/>
                    </a:moveTo>
                    <a:cubicBezTo>
                      <a:pt x="68456" y="167853"/>
                      <a:pt x="56592" y="165929"/>
                      <a:pt x="46492" y="161921"/>
                    </a:cubicBezTo>
                    <a:cubicBezTo>
                      <a:pt x="36392" y="157913"/>
                      <a:pt x="27895" y="152302"/>
                      <a:pt x="21002" y="145087"/>
                    </a:cubicBezTo>
                    <a:cubicBezTo>
                      <a:pt x="13948" y="138034"/>
                      <a:pt x="8817" y="129376"/>
                      <a:pt x="5290" y="119116"/>
                    </a:cubicBezTo>
                    <a:cubicBezTo>
                      <a:pt x="1763" y="109016"/>
                      <a:pt x="0" y="97633"/>
                      <a:pt x="0" y="84968"/>
                    </a:cubicBezTo>
                    <a:lnTo>
                      <a:pt x="0" y="83205"/>
                    </a:lnTo>
                    <a:cubicBezTo>
                      <a:pt x="0" y="70860"/>
                      <a:pt x="2084" y="59638"/>
                      <a:pt x="6092" y="49378"/>
                    </a:cubicBezTo>
                    <a:cubicBezTo>
                      <a:pt x="10260" y="39117"/>
                      <a:pt x="15871" y="30300"/>
                      <a:pt x="23086" y="23086"/>
                    </a:cubicBezTo>
                    <a:cubicBezTo>
                      <a:pt x="30140" y="15871"/>
                      <a:pt x="38797" y="10100"/>
                      <a:pt x="48576" y="6092"/>
                    </a:cubicBezTo>
                    <a:cubicBezTo>
                      <a:pt x="58516" y="2084"/>
                      <a:pt x="69097" y="0"/>
                      <a:pt x="80640" y="0"/>
                    </a:cubicBezTo>
                    <a:cubicBezTo>
                      <a:pt x="90419" y="0"/>
                      <a:pt x="99397" y="1283"/>
                      <a:pt x="107894" y="3687"/>
                    </a:cubicBezTo>
                    <a:cubicBezTo>
                      <a:pt x="116391" y="6092"/>
                      <a:pt x="123765" y="9779"/>
                      <a:pt x="130017" y="14589"/>
                    </a:cubicBezTo>
                    <a:cubicBezTo>
                      <a:pt x="136270" y="19398"/>
                      <a:pt x="141400" y="25651"/>
                      <a:pt x="145408" y="33025"/>
                    </a:cubicBezTo>
                    <a:cubicBezTo>
                      <a:pt x="149416" y="40400"/>
                      <a:pt x="151821" y="49218"/>
                      <a:pt x="152783" y="59157"/>
                    </a:cubicBezTo>
                    <a:lnTo>
                      <a:pt x="114948" y="59157"/>
                    </a:lnTo>
                    <a:cubicBezTo>
                      <a:pt x="113505" y="49218"/>
                      <a:pt x="110138" y="41843"/>
                      <a:pt x="104527" y="36713"/>
                    </a:cubicBezTo>
                    <a:cubicBezTo>
                      <a:pt x="98916" y="31583"/>
                      <a:pt x="91060" y="29017"/>
                      <a:pt x="80800" y="29017"/>
                    </a:cubicBezTo>
                    <a:cubicBezTo>
                      <a:pt x="67975" y="29017"/>
                      <a:pt x="57714" y="33667"/>
                      <a:pt x="50019" y="43125"/>
                    </a:cubicBezTo>
                    <a:cubicBezTo>
                      <a:pt x="42484" y="52584"/>
                      <a:pt x="38637" y="65730"/>
                      <a:pt x="38637" y="82724"/>
                    </a:cubicBezTo>
                    <a:lnTo>
                      <a:pt x="38637" y="84487"/>
                    </a:lnTo>
                    <a:cubicBezTo>
                      <a:pt x="38637" y="101481"/>
                      <a:pt x="42324" y="114627"/>
                      <a:pt x="49698" y="123926"/>
                    </a:cubicBezTo>
                    <a:cubicBezTo>
                      <a:pt x="57073" y="133224"/>
                      <a:pt x="67494" y="137873"/>
                      <a:pt x="80960" y="137873"/>
                    </a:cubicBezTo>
                    <a:cubicBezTo>
                      <a:pt x="91060" y="137873"/>
                      <a:pt x="99557" y="135308"/>
                      <a:pt x="106130" y="130178"/>
                    </a:cubicBezTo>
                    <a:cubicBezTo>
                      <a:pt x="112703" y="125048"/>
                      <a:pt x="116871" y="117192"/>
                      <a:pt x="118314" y="106772"/>
                    </a:cubicBezTo>
                    <a:lnTo>
                      <a:pt x="154546" y="106772"/>
                    </a:lnTo>
                    <a:cubicBezTo>
                      <a:pt x="153424" y="116872"/>
                      <a:pt x="151019" y="125689"/>
                      <a:pt x="147011" y="133224"/>
                    </a:cubicBezTo>
                    <a:cubicBezTo>
                      <a:pt x="143003" y="140759"/>
                      <a:pt x="137873" y="147172"/>
                      <a:pt x="131460" y="152302"/>
                    </a:cubicBezTo>
                    <a:cubicBezTo>
                      <a:pt x="125048" y="157432"/>
                      <a:pt x="117673" y="161280"/>
                      <a:pt x="109176" y="163845"/>
                    </a:cubicBezTo>
                    <a:cubicBezTo>
                      <a:pt x="101000" y="166570"/>
                      <a:pt x="91862" y="167853"/>
                      <a:pt x="81762" y="167853"/>
                    </a:cubicBez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15" name="Freeform 14">
                <a:extLst>
                  <a:ext uri="{FF2B5EF4-FFF2-40B4-BE49-F238E27FC236}">
                    <a16:creationId xmlns:a16="http://schemas.microsoft.com/office/drawing/2014/main" id="{108A02E2-CEDF-ED49-B510-B9A272E4D307}"/>
                  </a:ext>
                </a:extLst>
              </p:cNvPr>
              <p:cNvSpPr/>
              <p:nvPr/>
            </p:nvSpPr>
            <p:spPr>
              <a:xfrm>
                <a:off x="1132825" y="3781032"/>
                <a:ext cx="109817" cy="162882"/>
              </a:xfrm>
              <a:custGeom>
                <a:avLst/>
                <a:gdLst>
                  <a:gd name="connsiteX0" fmla="*/ 0 w 109817"/>
                  <a:gd name="connsiteY0" fmla="*/ 0 h 162882"/>
                  <a:gd name="connsiteX1" fmla="*/ 106130 w 109817"/>
                  <a:gd name="connsiteY1" fmla="*/ 0 h 162882"/>
                  <a:gd name="connsiteX2" fmla="*/ 106130 w 109817"/>
                  <a:gd name="connsiteY2" fmla="*/ 28697 h 162882"/>
                  <a:gd name="connsiteX3" fmla="*/ 36713 w 109817"/>
                  <a:gd name="connsiteY3" fmla="*/ 28697 h 162882"/>
                  <a:gd name="connsiteX4" fmla="*/ 36713 w 109817"/>
                  <a:gd name="connsiteY4" fmla="*/ 66692 h 162882"/>
                  <a:gd name="connsiteX5" fmla="*/ 92183 w 109817"/>
                  <a:gd name="connsiteY5" fmla="*/ 66692 h 162882"/>
                  <a:gd name="connsiteX6" fmla="*/ 92183 w 109817"/>
                  <a:gd name="connsiteY6" fmla="*/ 93626 h 162882"/>
                  <a:gd name="connsiteX7" fmla="*/ 36713 w 109817"/>
                  <a:gd name="connsiteY7" fmla="*/ 93626 h 162882"/>
                  <a:gd name="connsiteX8" fmla="*/ 36713 w 109817"/>
                  <a:gd name="connsiteY8" fmla="*/ 134186 h 162882"/>
                  <a:gd name="connsiteX9" fmla="*/ 109817 w 109817"/>
                  <a:gd name="connsiteY9" fmla="*/ 134186 h 162882"/>
                  <a:gd name="connsiteX10" fmla="*/ 109817 w 109817"/>
                  <a:gd name="connsiteY10" fmla="*/ 162883 h 162882"/>
                  <a:gd name="connsiteX11" fmla="*/ 160 w 109817"/>
                  <a:gd name="connsiteY11" fmla="*/ 162883 h 162882"/>
                  <a:gd name="connsiteX12" fmla="*/ 160 w 109817"/>
                  <a:gd name="connsiteY12" fmla="*/ 0 h 16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817" h="162882">
                    <a:moveTo>
                      <a:pt x="0" y="0"/>
                    </a:moveTo>
                    <a:lnTo>
                      <a:pt x="106130" y="0"/>
                    </a:lnTo>
                    <a:lnTo>
                      <a:pt x="106130" y="28697"/>
                    </a:lnTo>
                    <a:lnTo>
                      <a:pt x="36713" y="28697"/>
                    </a:lnTo>
                    <a:lnTo>
                      <a:pt x="36713" y="66692"/>
                    </a:lnTo>
                    <a:lnTo>
                      <a:pt x="92183" y="66692"/>
                    </a:lnTo>
                    <a:lnTo>
                      <a:pt x="92183" y="93626"/>
                    </a:lnTo>
                    <a:lnTo>
                      <a:pt x="36713" y="93626"/>
                    </a:lnTo>
                    <a:lnTo>
                      <a:pt x="36713" y="134186"/>
                    </a:lnTo>
                    <a:lnTo>
                      <a:pt x="109817" y="134186"/>
                    </a:lnTo>
                    <a:lnTo>
                      <a:pt x="109817" y="162883"/>
                    </a:lnTo>
                    <a:lnTo>
                      <a:pt x="160" y="162883"/>
                    </a:lnTo>
                    <a:lnTo>
                      <a:pt x="160" y="0"/>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16" name="Freeform 15">
                <a:extLst>
                  <a:ext uri="{FF2B5EF4-FFF2-40B4-BE49-F238E27FC236}">
                    <a16:creationId xmlns:a16="http://schemas.microsoft.com/office/drawing/2014/main" id="{C65CD0C6-51C2-FA41-A76F-951E226E46B8}"/>
                  </a:ext>
                </a:extLst>
              </p:cNvPr>
              <p:cNvSpPr/>
              <p:nvPr/>
            </p:nvSpPr>
            <p:spPr>
              <a:xfrm>
                <a:off x="1268774" y="3781032"/>
                <a:ext cx="137392" cy="162722"/>
              </a:xfrm>
              <a:custGeom>
                <a:avLst/>
                <a:gdLst>
                  <a:gd name="connsiteX0" fmla="*/ 0 w 137392"/>
                  <a:gd name="connsiteY0" fmla="*/ 0 h 162722"/>
                  <a:gd name="connsiteX1" fmla="*/ 42805 w 137392"/>
                  <a:gd name="connsiteY1" fmla="*/ 0 h 162722"/>
                  <a:gd name="connsiteX2" fmla="*/ 104687 w 137392"/>
                  <a:gd name="connsiteY2" fmla="*/ 107253 h 162722"/>
                  <a:gd name="connsiteX3" fmla="*/ 104687 w 137392"/>
                  <a:gd name="connsiteY3" fmla="*/ 0 h 162722"/>
                  <a:gd name="connsiteX4" fmla="*/ 137392 w 137392"/>
                  <a:gd name="connsiteY4" fmla="*/ 0 h 162722"/>
                  <a:gd name="connsiteX5" fmla="*/ 137392 w 137392"/>
                  <a:gd name="connsiteY5" fmla="*/ 162722 h 162722"/>
                  <a:gd name="connsiteX6" fmla="*/ 100519 w 137392"/>
                  <a:gd name="connsiteY6" fmla="*/ 162722 h 162722"/>
                  <a:gd name="connsiteX7" fmla="*/ 32705 w 137392"/>
                  <a:gd name="connsiteY7" fmla="*/ 46813 h 162722"/>
                  <a:gd name="connsiteX8" fmla="*/ 32705 w 137392"/>
                  <a:gd name="connsiteY8" fmla="*/ 162722 h 162722"/>
                  <a:gd name="connsiteX9" fmla="*/ 0 w 137392"/>
                  <a:gd name="connsiteY9" fmla="*/ 162722 h 162722"/>
                  <a:gd name="connsiteX10" fmla="*/ 0 w 137392"/>
                  <a:gd name="connsiteY10" fmla="*/ 0 h 1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392" h="162722">
                    <a:moveTo>
                      <a:pt x="0" y="0"/>
                    </a:moveTo>
                    <a:lnTo>
                      <a:pt x="42805" y="0"/>
                    </a:lnTo>
                    <a:lnTo>
                      <a:pt x="104687" y="107253"/>
                    </a:lnTo>
                    <a:lnTo>
                      <a:pt x="104687" y="0"/>
                    </a:lnTo>
                    <a:lnTo>
                      <a:pt x="137392" y="0"/>
                    </a:lnTo>
                    <a:lnTo>
                      <a:pt x="137392" y="162722"/>
                    </a:lnTo>
                    <a:lnTo>
                      <a:pt x="100519" y="162722"/>
                    </a:lnTo>
                    <a:lnTo>
                      <a:pt x="32705" y="46813"/>
                    </a:lnTo>
                    <a:lnTo>
                      <a:pt x="32705" y="162722"/>
                    </a:lnTo>
                    <a:lnTo>
                      <a:pt x="0" y="162722"/>
                    </a:lnTo>
                    <a:lnTo>
                      <a:pt x="0" y="0"/>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17" name="Freeform 16">
                <a:extLst>
                  <a:ext uri="{FF2B5EF4-FFF2-40B4-BE49-F238E27FC236}">
                    <a16:creationId xmlns:a16="http://schemas.microsoft.com/office/drawing/2014/main" id="{530FAB2E-75A0-CB44-AD51-CB442CF358D7}"/>
                  </a:ext>
                </a:extLst>
              </p:cNvPr>
              <p:cNvSpPr/>
              <p:nvPr/>
            </p:nvSpPr>
            <p:spPr>
              <a:xfrm>
                <a:off x="1429733" y="3781032"/>
                <a:ext cx="125047" cy="162722"/>
              </a:xfrm>
              <a:custGeom>
                <a:avLst/>
                <a:gdLst>
                  <a:gd name="connsiteX0" fmla="*/ 43927 w 125047"/>
                  <a:gd name="connsiteY0" fmla="*/ 28697 h 162722"/>
                  <a:gd name="connsiteX1" fmla="*/ 0 w 125047"/>
                  <a:gd name="connsiteY1" fmla="*/ 28697 h 162722"/>
                  <a:gd name="connsiteX2" fmla="*/ 0 w 125047"/>
                  <a:gd name="connsiteY2" fmla="*/ 0 h 162722"/>
                  <a:gd name="connsiteX3" fmla="*/ 125048 w 125047"/>
                  <a:gd name="connsiteY3" fmla="*/ 0 h 162722"/>
                  <a:gd name="connsiteX4" fmla="*/ 125048 w 125047"/>
                  <a:gd name="connsiteY4" fmla="*/ 28697 h 162722"/>
                  <a:gd name="connsiteX5" fmla="*/ 81121 w 125047"/>
                  <a:gd name="connsiteY5" fmla="*/ 28697 h 162722"/>
                  <a:gd name="connsiteX6" fmla="*/ 81121 w 125047"/>
                  <a:gd name="connsiteY6" fmla="*/ 162722 h 162722"/>
                  <a:gd name="connsiteX7" fmla="*/ 44087 w 125047"/>
                  <a:gd name="connsiteY7" fmla="*/ 162722 h 162722"/>
                  <a:gd name="connsiteX8" fmla="*/ 44087 w 125047"/>
                  <a:gd name="connsiteY8" fmla="*/ 28697 h 1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047" h="162722">
                    <a:moveTo>
                      <a:pt x="43927" y="28697"/>
                    </a:moveTo>
                    <a:lnTo>
                      <a:pt x="0" y="28697"/>
                    </a:lnTo>
                    <a:lnTo>
                      <a:pt x="0" y="0"/>
                    </a:lnTo>
                    <a:lnTo>
                      <a:pt x="125048" y="0"/>
                    </a:lnTo>
                    <a:lnTo>
                      <a:pt x="125048" y="28697"/>
                    </a:lnTo>
                    <a:lnTo>
                      <a:pt x="81121" y="28697"/>
                    </a:lnTo>
                    <a:lnTo>
                      <a:pt x="81121" y="162722"/>
                    </a:lnTo>
                    <a:lnTo>
                      <a:pt x="44087" y="162722"/>
                    </a:lnTo>
                    <a:lnTo>
                      <a:pt x="44087" y="28697"/>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18" name="Freeform 17">
                <a:extLst>
                  <a:ext uri="{FF2B5EF4-FFF2-40B4-BE49-F238E27FC236}">
                    <a16:creationId xmlns:a16="http://schemas.microsoft.com/office/drawing/2014/main" id="{8301875A-DA19-CD44-8422-A8859360AEE8}"/>
                  </a:ext>
                </a:extLst>
              </p:cNvPr>
              <p:cNvSpPr/>
              <p:nvPr/>
            </p:nvSpPr>
            <p:spPr>
              <a:xfrm>
                <a:off x="1576744" y="3781192"/>
                <a:ext cx="135788" cy="165127"/>
              </a:xfrm>
              <a:custGeom>
                <a:avLst/>
                <a:gdLst>
                  <a:gd name="connsiteX0" fmla="*/ 67173 w 135788"/>
                  <a:gd name="connsiteY0" fmla="*/ 165127 h 165127"/>
                  <a:gd name="connsiteX1" fmla="*/ 17475 w 135788"/>
                  <a:gd name="connsiteY1" fmla="*/ 148454 h 165127"/>
                  <a:gd name="connsiteX2" fmla="*/ 0 w 135788"/>
                  <a:gd name="connsiteY2" fmla="*/ 99237 h 165127"/>
                  <a:gd name="connsiteX3" fmla="*/ 0 w 135788"/>
                  <a:gd name="connsiteY3" fmla="*/ 0 h 165127"/>
                  <a:gd name="connsiteX4" fmla="*/ 37033 w 135788"/>
                  <a:gd name="connsiteY4" fmla="*/ 0 h 165127"/>
                  <a:gd name="connsiteX5" fmla="*/ 37033 w 135788"/>
                  <a:gd name="connsiteY5" fmla="*/ 96992 h 165127"/>
                  <a:gd name="connsiteX6" fmla="*/ 43767 w 135788"/>
                  <a:gd name="connsiteY6" fmla="*/ 126651 h 165127"/>
                  <a:gd name="connsiteX7" fmla="*/ 67333 w 135788"/>
                  <a:gd name="connsiteY7" fmla="*/ 135789 h 165127"/>
                  <a:gd name="connsiteX8" fmla="*/ 91221 w 135788"/>
                  <a:gd name="connsiteY8" fmla="*/ 126811 h 165127"/>
                  <a:gd name="connsiteX9" fmla="*/ 98756 w 135788"/>
                  <a:gd name="connsiteY9" fmla="*/ 95549 h 165127"/>
                  <a:gd name="connsiteX10" fmla="*/ 98756 w 135788"/>
                  <a:gd name="connsiteY10" fmla="*/ 0 h 165127"/>
                  <a:gd name="connsiteX11" fmla="*/ 135789 w 135788"/>
                  <a:gd name="connsiteY11" fmla="*/ 0 h 165127"/>
                  <a:gd name="connsiteX12" fmla="*/ 135789 w 135788"/>
                  <a:gd name="connsiteY12" fmla="*/ 97954 h 165127"/>
                  <a:gd name="connsiteX13" fmla="*/ 117994 w 135788"/>
                  <a:gd name="connsiteY13" fmla="*/ 148454 h 165127"/>
                  <a:gd name="connsiteX14" fmla="*/ 67173 w 135788"/>
                  <a:gd name="connsiteY14" fmla="*/ 165127 h 16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788" h="165127">
                    <a:moveTo>
                      <a:pt x="67173" y="165127"/>
                    </a:moveTo>
                    <a:cubicBezTo>
                      <a:pt x="45690" y="165127"/>
                      <a:pt x="29017" y="159516"/>
                      <a:pt x="17475" y="148454"/>
                    </a:cubicBezTo>
                    <a:cubicBezTo>
                      <a:pt x="5932" y="137392"/>
                      <a:pt x="0" y="120880"/>
                      <a:pt x="0" y="99237"/>
                    </a:cubicBezTo>
                    <a:lnTo>
                      <a:pt x="0" y="0"/>
                    </a:lnTo>
                    <a:lnTo>
                      <a:pt x="37033" y="0"/>
                    </a:lnTo>
                    <a:lnTo>
                      <a:pt x="37033" y="96992"/>
                    </a:lnTo>
                    <a:cubicBezTo>
                      <a:pt x="37033" y="110619"/>
                      <a:pt x="39278" y="120559"/>
                      <a:pt x="43767" y="126651"/>
                    </a:cubicBezTo>
                    <a:cubicBezTo>
                      <a:pt x="48256" y="132743"/>
                      <a:pt x="56111" y="135789"/>
                      <a:pt x="67333" y="135789"/>
                    </a:cubicBezTo>
                    <a:cubicBezTo>
                      <a:pt x="78235" y="135789"/>
                      <a:pt x="86251" y="132743"/>
                      <a:pt x="91221" y="126811"/>
                    </a:cubicBezTo>
                    <a:cubicBezTo>
                      <a:pt x="96191" y="120880"/>
                      <a:pt x="98756" y="110459"/>
                      <a:pt x="98756" y="95549"/>
                    </a:cubicBezTo>
                    <a:lnTo>
                      <a:pt x="98756" y="0"/>
                    </a:lnTo>
                    <a:lnTo>
                      <a:pt x="135789" y="0"/>
                    </a:lnTo>
                    <a:lnTo>
                      <a:pt x="135789" y="97954"/>
                    </a:lnTo>
                    <a:cubicBezTo>
                      <a:pt x="135789" y="120238"/>
                      <a:pt x="129857" y="137072"/>
                      <a:pt x="117994" y="148454"/>
                    </a:cubicBezTo>
                    <a:cubicBezTo>
                      <a:pt x="106290" y="159356"/>
                      <a:pt x="89297" y="165127"/>
                      <a:pt x="67173" y="165127"/>
                    </a:cubicBez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19" name="Freeform 18">
                <a:extLst>
                  <a:ext uri="{FF2B5EF4-FFF2-40B4-BE49-F238E27FC236}">
                    <a16:creationId xmlns:a16="http://schemas.microsoft.com/office/drawing/2014/main" id="{C170C5B7-134A-4C4C-93FF-33EBD20968C3}"/>
                  </a:ext>
                </a:extLst>
              </p:cNvPr>
              <p:cNvSpPr/>
              <p:nvPr/>
            </p:nvSpPr>
            <p:spPr>
              <a:xfrm>
                <a:off x="1742191" y="3781032"/>
                <a:ext cx="130819" cy="162722"/>
              </a:xfrm>
              <a:custGeom>
                <a:avLst/>
                <a:gdLst>
                  <a:gd name="connsiteX0" fmla="*/ 0 w 130819"/>
                  <a:gd name="connsiteY0" fmla="*/ 0 h 162722"/>
                  <a:gd name="connsiteX1" fmla="*/ 58356 w 130819"/>
                  <a:gd name="connsiteY1" fmla="*/ 0 h 162722"/>
                  <a:gd name="connsiteX2" fmla="*/ 84327 w 130819"/>
                  <a:gd name="connsiteY2" fmla="*/ 2886 h 162722"/>
                  <a:gd name="connsiteX3" fmla="*/ 104206 w 130819"/>
                  <a:gd name="connsiteY3" fmla="*/ 12024 h 162722"/>
                  <a:gd name="connsiteX4" fmla="*/ 116871 w 130819"/>
                  <a:gd name="connsiteY4" fmla="*/ 27575 h 162722"/>
                  <a:gd name="connsiteX5" fmla="*/ 121360 w 130819"/>
                  <a:gd name="connsiteY5" fmla="*/ 49378 h 162722"/>
                  <a:gd name="connsiteX6" fmla="*/ 121360 w 130819"/>
                  <a:gd name="connsiteY6" fmla="*/ 50340 h 162722"/>
                  <a:gd name="connsiteX7" fmla="*/ 118795 w 130819"/>
                  <a:gd name="connsiteY7" fmla="*/ 66692 h 162722"/>
                  <a:gd name="connsiteX8" fmla="*/ 111741 w 130819"/>
                  <a:gd name="connsiteY8" fmla="*/ 79037 h 162722"/>
                  <a:gd name="connsiteX9" fmla="*/ 101000 w 130819"/>
                  <a:gd name="connsiteY9" fmla="*/ 87854 h 162722"/>
                  <a:gd name="connsiteX10" fmla="*/ 87854 w 130819"/>
                  <a:gd name="connsiteY10" fmla="*/ 93465 h 162722"/>
                  <a:gd name="connsiteX11" fmla="*/ 130819 w 130819"/>
                  <a:gd name="connsiteY11" fmla="*/ 162722 h 162722"/>
                  <a:gd name="connsiteX12" fmla="*/ 91541 w 130819"/>
                  <a:gd name="connsiteY12" fmla="*/ 162722 h 162722"/>
                  <a:gd name="connsiteX13" fmla="*/ 52584 w 130819"/>
                  <a:gd name="connsiteY13" fmla="*/ 99878 h 162722"/>
                  <a:gd name="connsiteX14" fmla="*/ 36713 w 130819"/>
                  <a:gd name="connsiteY14" fmla="*/ 99878 h 162722"/>
                  <a:gd name="connsiteX15" fmla="*/ 36713 w 130819"/>
                  <a:gd name="connsiteY15" fmla="*/ 162722 h 162722"/>
                  <a:gd name="connsiteX16" fmla="*/ 0 w 130819"/>
                  <a:gd name="connsiteY16" fmla="*/ 162722 h 162722"/>
                  <a:gd name="connsiteX17" fmla="*/ 0 w 130819"/>
                  <a:gd name="connsiteY17" fmla="*/ 0 h 162722"/>
                  <a:gd name="connsiteX18" fmla="*/ 57394 w 130819"/>
                  <a:gd name="connsiteY18" fmla="*/ 74868 h 162722"/>
                  <a:gd name="connsiteX19" fmla="*/ 78235 w 130819"/>
                  <a:gd name="connsiteY19" fmla="*/ 68937 h 162722"/>
                  <a:gd name="connsiteX20" fmla="*/ 85129 w 130819"/>
                  <a:gd name="connsiteY20" fmla="*/ 51462 h 162722"/>
                  <a:gd name="connsiteX21" fmla="*/ 85129 w 130819"/>
                  <a:gd name="connsiteY21" fmla="*/ 50500 h 162722"/>
                  <a:gd name="connsiteX22" fmla="*/ 77914 w 130819"/>
                  <a:gd name="connsiteY22" fmla="*/ 33026 h 162722"/>
                  <a:gd name="connsiteX23" fmla="*/ 57233 w 130819"/>
                  <a:gd name="connsiteY23" fmla="*/ 28056 h 162722"/>
                  <a:gd name="connsiteX24" fmla="*/ 36552 w 130819"/>
                  <a:gd name="connsiteY24" fmla="*/ 28056 h 162722"/>
                  <a:gd name="connsiteX25" fmla="*/ 36552 w 130819"/>
                  <a:gd name="connsiteY25" fmla="*/ 74708 h 162722"/>
                  <a:gd name="connsiteX26" fmla="*/ 57394 w 130819"/>
                  <a:gd name="connsiteY26" fmla="*/ 74708 h 1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0819" h="162722">
                    <a:moveTo>
                      <a:pt x="0" y="0"/>
                    </a:moveTo>
                    <a:lnTo>
                      <a:pt x="58356" y="0"/>
                    </a:lnTo>
                    <a:cubicBezTo>
                      <a:pt x="67975" y="0"/>
                      <a:pt x="76632" y="962"/>
                      <a:pt x="84327" y="2886"/>
                    </a:cubicBezTo>
                    <a:cubicBezTo>
                      <a:pt x="92022" y="4810"/>
                      <a:pt x="98595" y="7856"/>
                      <a:pt x="104206" y="12024"/>
                    </a:cubicBezTo>
                    <a:cubicBezTo>
                      <a:pt x="109817" y="16192"/>
                      <a:pt x="113825" y="21322"/>
                      <a:pt x="116871" y="27575"/>
                    </a:cubicBezTo>
                    <a:cubicBezTo>
                      <a:pt x="119917" y="33827"/>
                      <a:pt x="121360" y="41041"/>
                      <a:pt x="121360" y="49378"/>
                    </a:cubicBezTo>
                    <a:lnTo>
                      <a:pt x="121360" y="50340"/>
                    </a:lnTo>
                    <a:cubicBezTo>
                      <a:pt x="121360" y="56592"/>
                      <a:pt x="120559" y="62043"/>
                      <a:pt x="118795" y="66692"/>
                    </a:cubicBezTo>
                    <a:cubicBezTo>
                      <a:pt x="117032" y="71341"/>
                      <a:pt x="114787" y="75510"/>
                      <a:pt x="111741" y="79037"/>
                    </a:cubicBezTo>
                    <a:cubicBezTo>
                      <a:pt x="108695" y="82564"/>
                      <a:pt x="105168" y="85449"/>
                      <a:pt x="101000" y="87854"/>
                    </a:cubicBezTo>
                    <a:cubicBezTo>
                      <a:pt x="96832" y="90259"/>
                      <a:pt x="92503" y="92183"/>
                      <a:pt x="87854" y="93465"/>
                    </a:cubicBezTo>
                    <a:lnTo>
                      <a:pt x="130819" y="162722"/>
                    </a:lnTo>
                    <a:lnTo>
                      <a:pt x="91541" y="162722"/>
                    </a:lnTo>
                    <a:lnTo>
                      <a:pt x="52584" y="99878"/>
                    </a:lnTo>
                    <a:lnTo>
                      <a:pt x="36713" y="99878"/>
                    </a:lnTo>
                    <a:lnTo>
                      <a:pt x="36713" y="162722"/>
                    </a:lnTo>
                    <a:lnTo>
                      <a:pt x="0" y="162722"/>
                    </a:lnTo>
                    <a:lnTo>
                      <a:pt x="0" y="0"/>
                    </a:lnTo>
                    <a:close/>
                    <a:moveTo>
                      <a:pt x="57394" y="74868"/>
                    </a:moveTo>
                    <a:cubicBezTo>
                      <a:pt x="66692" y="74868"/>
                      <a:pt x="73586" y="72945"/>
                      <a:pt x="78235" y="68937"/>
                    </a:cubicBezTo>
                    <a:cubicBezTo>
                      <a:pt x="82884" y="64929"/>
                      <a:pt x="85129" y="59157"/>
                      <a:pt x="85129" y="51462"/>
                    </a:cubicBezTo>
                    <a:lnTo>
                      <a:pt x="85129" y="50500"/>
                    </a:lnTo>
                    <a:cubicBezTo>
                      <a:pt x="85129" y="42164"/>
                      <a:pt x="82724" y="36392"/>
                      <a:pt x="77914" y="33026"/>
                    </a:cubicBezTo>
                    <a:cubicBezTo>
                      <a:pt x="73105" y="29659"/>
                      <a:pt x="66211" y="28056"/>
                      <a:pt x="57233" y="28056"/>
                    </a:cubicBezTo>
                    <a:lnTo>
                      <a:pt x="36552" y="28056"/>
                    </a:lnTo>
                    <a:lnTo>
                      <a:pt x="36552" y="74708"/>
                    </a:lnTo>
                    <a:lnTo>
                      <a:pt x="57394" y="74708"/>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20" name="Freeform 19">
                <a:extLst>
                  <a:ext uri="{FF2B5EF4-FFF2-40B4-BE49-F238E27FC236}">
                    <a16:creationId xmlns:a16="http://schemas.microsoft.com/office/drawing/2014/main" id="{CBC2DC39-69F3-DD4D-A058-D91F4358D4E4}"/>
                  </a:ext>
                </a:extLst>
              </p:cNvPr>
              <p:cNvSpPr/>
              <p:nvPr/>
            </p:nvSpPr>
            <p:spPr>
              <a:xfrm>
                <a:off x="1895615" y="3781032"/>
                <a:ext cx="109817" cy="162882"/>
              </a:xfrm>
              <a:custGeom>
                <a:avLst/>
                <a:gdLst>
                  <a:gd name="connsiteX0" fmla="*/ 0 w 109817"/>
                  <a:gd name="connsiteY0" fmla="*/ 0 h 162882"/>
                  <a:gd name="connsiteX1" fmla="*/ 106130 w 109817"/>
                  <a:gd name="connsiteY1" fmla="*/ 0 h 162882"/>
                  <a:gd name="connsiteX2" fmla="*/ 106130 w 109817"/>
                  <a:gd name="connsiteY2" fmla="*/ 28697 h 162882"/>
                  <a:gd name="connsiteX3" fmla="*/ 36713 w 109817"/>
                  <a:gd name="connsiteY3" fmla="*/ 28697 h 162882"/>
                  <a:gd name="connsiteX4" fmla="*/ 36713 w 109817"/>
                  <a:gd name="connsiteY4" fmla="*/ 66692 h 162882"/>
                  <a:gd name="connsiteX5" fmla="*/ 92183 w 109817"/>
                  <a:gd name="connsiteY5" fmla="*/ 66692 h 162882"/>
                  <a:gd name="connsiteX6" fmla="*/ 92183 w 109817"/>
                  <a:gd name="connsiteY6" fmla="*/ 93626 h 162882"/>
                  <a:gd name="connsiteX7" fmla="*/ 36713 w 109817"/>
                  <a:gd name="connsiteY7" fmla="*/ 93626 h 162882"/>
                  <a:gd name="connsiteX8" fmla="*/ 36713 w 109817"/>
                  <a:gd name="connsiteY8" fmla="*/ 134186 h 162882"/>
                  <a:gd name="connsiteX9" fmla="*/ 109817 w 109817"/>
                  <a:gd name="connsiteY9" fmla="*/ 134186 h 162882"/>
                  <a:gd name="connsiteX10" fmla="*/ 109817 w 109817"/>
                  <a:gd name="connsiteY10" fmla="*/ 162883 h 162882"/>
                  <a:gd name="connsiteX11" fmla="*/ 160 w 109817"/>
                  <a:gd name="connsiteY11" fmla="*/ 162883 h 162882"/>
                  <a:gd name="connsiteX12" fmla="*/ 160 w 109817"/>
                  <a:gd name="connsiteY12" fmla="*/ 0 h 16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817" h="162882">
                    <a:moveTo>
                      <a:pt x="0" y="0"/>
                    </a:moveTo>
                    <a:lnTo>
                      <a:pt x="106130" y="0"/>
                    </a:lnTo>
                    <a:lnTo>
                      <a:pt x="106130" y="28697"/>
                    </a:lnTo>
                    <a:lnTo>
                      <a:pt x="36713" y="28697"/>
                    </a:lnTo>
                    <a:lnTo>
                      <a:pt x="36713" y="66692"/>
                    </a:lnTo>
                    <a:lnTo>
                      <a:pt x="92183" y="66692"/>
                    </a:lnTo>
                    <a:lnTo>
                      <a:pt x="92183" y="93626"/>
                    </a:lnTo>
                    <a:lnTo>
                      <a:pt x="36713" y="93626"/>
                    </a:lnTo>
                    <a:lnTo>
                      <a:pt x="36713" y="134186"/>
                    </a:lnTo>
                    <a:lnTo>
                      <a:pt x="109817" y="134186"/>
                    </a:lnTo>
                    <a:lnTo>
                      <a:pt x="109817" y="162883"/>
                    </a:lnTo>
                    <a:lnTo>
                      <a:pt x="160" y="162883"/>
                    </a:lnTo>
                    <a:lnTo>
                      <a:pt x="160" y="0"/>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21" name="Freeform 20">
                <a:extLst>
                  <a:ext uri="{FF2B5EF4-FFF2-40B4-BE49-F238E27FC236}">
                    <a16:creationId xmlns:a16="http://schemas.microsoft.com/office/drawing/2014/main" id="{70BC7F8B-CBF5-3C45-9570-3B518032CB70}"/>
                  </a:ext>
                </a:extLst>
              </p:cNvPr>
              <p:cNvSpPr/>
              <p:nvPr/>
            </p:nvSpPr>
            <p:spPr>
              <a:xfrm>
                <a:off x="2066834" y="3781032"/>
                <a:ext cx="154546" cy="162722"/>
              </a:xfrm>
              <a:custGeom>
                <a:avLst/>
                <a:gdLst>
                  <a:gd name="connsiteX0" fmla="*/ 53706 w 154546"/>
                  <a:gd name="connsiteY0" fmla="*/ 0 h 162722"/>
                  <a:gd name="connsiteX1" fmla="*/ 101802 w 154546"/>
                  <a:gd name="connsiteY1" fmla="*/ 0 h 162722"/>
                  <a:gd name="connsiteX2" fmla="*/ 154546 w 154546"/>
                  <a:gd name="connsiteY2" fmla="*/ 162722 h 162722"/>
                  <a:gd name="connsiteX3" fmla="*/ 116070 w 154546"/>
                  <a:gd name="connsiteY3" fmla="*/ 162722 h 162722"/>
                  <a:gd name="connsiteX4" fmla="*/ 104848 w 154546"/>
                  <a:gd name="connsiteY4" fmla="*/ 126491 h 162722"/>
                  <a:gd name="connsiteX5" fmla="*/ 45851 w 154546"/>
                  <a:gd name="connsiteY5" fmla="*/ 126491 h 162722"/>
                  <a:gd name="connsiteX6" fmla="*/ 34629 w 154546"/>
                  <a:gd name="connsiteY6" fmla="*/ 162722 h 162722"/>
                  <a:gd name="connsiteX7" fmla="*/ 0 w 154546"/>
                  <a:gd name="connsiteY7" fmla="*/ 162722 h 162722"/>
                  <a:gd name="connsiteX8" fmla="*/ 53706 w 154546"/>
                  <a:gd name="connsiteY8" fmla="*/ 0 h 162722"/>
                  <a:gd name="connsiteX9" fmla="*/ 54027 w 154546"/>
                  <a:gd name="connsiteY9" fmla="*/ 100359 h 162722"/>
                  <a:gd name="connsiteX10" fmla="*/ 96992 w 154546"/>
                  <a:gd name="connsiteY10" fmla="*/ 100359 h 162722"/>
                  <a:gd name="connsiteX11" fmla="*/ 75670 w 154546"/>
                  <a:gd name="connsiteY11" fmla="*/ 29979 h 162722"/>
                  <a:gd name="connsiteX12" fmla="*/ 54027 w 154546"/>
                  <a:gd name="connsiteY12" fmla="*/ 100359 h 1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546" h="162722">
                    <a:moveTo>
                      <a:pt x="53706" y="0"/>
                    </a:moveTo>
                    <a:lnTo>
                      <a:pt x="101802" y="0"/>
                    </a:lnTo>
                    <a:lnTo>
                      <a:pt x="154546" y="162722"/>
                    </a:lnTo>
                    <a:lnTo>
                      <a:pt x="116070" y="162722"/>
                    </a:lnTo>
                    <a:lnTo>
                      <a:pt x="104848" y="126491"/>
                    </a:lnTo>
                    <a:lnTo>
                      <a:pt x="45851" y="126491"/>
                    </a:lnTo>
                    <a:lnTo>
                      <a:pt x="34629" y="162722"/>
                    </a:lnTo>
                    <a:lnTo>
                      <a:pt x="0" y="162722"/>
                    </a:lnTo>
                    <a:lnTo>
                      <a:pt x="53706" y="0"/>
                    </a:lnTo>
                    <a:close/>
                    <a:moveTo>
                      <a:pt x="54027" y="100359"/>
                    </a:moveTo>
                    <a:lnTo>
                      <a:pt x="96992" y="100359"/>
                    </a:lnTo>
                    <a:lnTo>
                      <a:pt x="75670" y="29979"/>
                    </a:lnTo>
                    <a:lnTo>
                      <a:pt x="54027" y="100359"/>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22" name="Freeform 21">
                <a:extLst>
                  <a:ext uri="{FF2B5EF4-FFF2-40B4-BE49-F238E27FC236}">
                    <a16:creationId xmlns:a16="http://schemas.microsoft.com/office/drawing/2014/main" id="{44837706-E2EC-4043-866B-5EFE2A288FE2}"/>
                  </a:ext>
                </a:extLst>
              </p:cNvPr>
              <p:cNvSpPr/>
              <p:nvPr/>
            </p:nvSpPr>
            <p:spPr>
              <a:xfrm>
                <a:off x="2212082" y="3781032"/>
                <a:ext cx="211458" cy="162722"/>
              </a:xfrm>
              <a:custGeom>
                <a:avLst/>
                <a:gdLst>
                  <a:gd name="connsiteX0" fmla="*/ 0 w 211458"/>
                  <a:gd name="connsiteY0" fmla="*/ 0 h 162722"/>
                  <a:gd name="connsiteX1" fmla="*/ 37354 w 211458"/>
                  <a:gd name="connsiteY1" fmla="*/ 0 h 162722"/>
                  <a:gd name="connsiteX2" fmla="*/ 62844 w 211458"/>
                  <a:gd name="connsiteY2" fmla="*/ 112383 h 162722"/>
                  <a:gd name="connsiteX3" fmla="*/ 90579 w 211458"/>
                  <a:gd name="connsiteY3" fmla="*/ 0 h 162722"/>
                  <a:gd name="connsiteX4" fmla="*/ 122002 w 211458"/>
                  <a:gd name="connsiteY4" fmla="*/ 0 h 162722"/>
                  <a:gd name="connsiteX5" fmla="*/ 150859 w 211458"/>
                  <a:gd name="connsiteY5" fmla="*/ 113184 h 162722"/>
                  <a:gd name="connsiteX6" fmla="*/ 177311 w 211458"/>
                  <a:gd name="connsiteY6" fmla="*/ 0 h 162722"/>
                  <a:gd name="connsiteX7" fmla="*/ 211459 w 211458"/>
                  <a:gd name="connsiteY7" fmla="*/ 0 h 162722"/>
                  <a:gd name="connsiteX8" fmla="*/ 171860 w 211458"/>
                  <a:gd name="connsiteY8" fmla="*/ 162722 h 162722"/>
                  <a:gd name="connsiteX9" fmla="*/ 134346 w 211458"/>
                  <a:gd name="connsiteY9" fmla="*/ 162722 h 162722"/>
                  <a:gd name="connsiteX10" fmla="*/ 105008 w 211458"/>
                  <a:gd name="connsiteY10" fmla="*/ 50340 h 162722"/>
                  <a:gd name="connsiteX11" fmla="*/ 75189 w 211458"/>
                  <a:gd name="connsiteY11" fmla="*/ 162722 h 162722"/>
                  <a:gd name="connsiteX12" fmla="*/ 39598 w 211458"/>
                  <a:gd name="connsiteY12" fmla="*/ 162722 h 162722"/>
                  <a:gd name="connsiteX13" fmla="*/ 0 w 211458"/>
                  <a:gd name="connsiteY13" fmla="*/ 0 h 1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1458" h="162722">
                    <a:moveTo>
                      <a:pt x="0" y="0"/>
                    </a:moveTo>
                    <a:lnTo>
                      <a:pt x="37354" y="0"/>
                    </a:lnTo>
                    <a:lnTo>
                      <a:pt x="62844" y="112383"/>
                    </a:lnTo>
                    <a:lnTo>
                      <a:pt x="90579" y="0"/>
                    </a:lnTo>
                    <a:lnTo>
                      <a:pt x="122002" y="0"/>
                    </a:lnTo>
                    <a:lnTo>
                      <a:pt x="150859" y="113184"/>
                    </a:lnTo>
                    <a:lnTo>
                      <a:pt x="177311" y="0"/>
                    </a:lnTo>
                    <a:lnTo>
                      <a:pt x="211459" y="0"/>
                    </a:lnTo>
                    <a:lnTo>
                      <a:pt x="171860" y="162722"/>
                    </a:lnTo>
                    <a:lnTo>
                      <a:pt x="134346" y="162722"/>
                    </a:lnTo>
                    <a:lnTo>
                      <a:pt x="105008" y="50340"/>
                    </a:lnTo>
                    <a:lnTo>
                      <a:pt x="75189" y="162722"/>
                    </a:lnTo>
                    <a:lnTo>
                      <a:pt x="39598" y="162722"/>
                    </a:lnTo>
                    <a:lnTo>
                      <a:pt x="0" y="0"/>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23" name="Freeform 22">
                <a:extLst>
                  <a:ext uri="{FF2B5EF4-FFF2-40B4-BE49-F238E27FC236}">
                    <a16:creationId xmlns:a16="http://schemas.microsoft.com/office/drawing/2014/main" id="{293D59E8-9647-D74F-942C-03BE152D58C0}"/>
                  </a:ext>
                </a:extLst>
              </p:cNvPr>
              <p:cNvSpPr/>
              <p:nvPr/>
            </p:nvSpPr>
            <p:spPr>
              <a:xfrm>
                <a:off x="2433801" y="3778947"/>
                <a:ext cx="128734" cy="167371"/>
              </a:xfrm>
              <a:custGeom>
                <a:avLst/>
                <a:gdLst>
                  <a:gd name="connsiteX0" fmla="*/ 67173 w 128734"/>
                  <a:gd name="connsiteY0" fmla="*/ 167372 h 167371"/>
                  <a:gd name="connsiteX1" fmla="*/ 37995 w 128734"/>
                  <a:gd name="connsiteY1" fmla="*/ 163684 h 167371"/>
                  <a:gd name="connsiteX2" fmla="*/ 17475 w 128734"/>
                  <a:gd name="connsiteY2" fmla="*/ 152943 h 167371"/>
                  <a:gd name="connsiteX3" fmla="*/ 4970 w 128734"/>
                  <a:gd name="connsiteY3" fmla="*/ 136110 h 167371"/>
                  <a:gd name="connsiteX4" fmla="*/ 0 w 128734"/>
                  <a:gd name="connsiteY4" fmla="*/ 113986 h 167371"/>
                  <a:gd name="connsiteX5" fmla="*/ 35270 w 128734"/>
                  <a:gd name="connsiteY5" fmla="*/ 113986 h 167371"/>
                  <a:gd name="connsiteX6" fmla="*/ 37514 w 128734"/>
                  <a:gd name="connsiteY6" fmla="*/ 124407 h 167371"/>
                  <a:gd name="connsiteX7" fmla="*/ 42805 w 128734"/>
                  <a:gd name="connsiteY7" fmla="*/ 132743 h 167371"/>
                  <a:gd name="connsiteX8" fmla="*/ 52264 w 128734"/>
                  <a:gd name="connsiteY8" fmla="*/ 138514 h 167371"/>
                  <a:gd name="connsiteX9" fmla="*/ 67173 w 128734"/>
                  <a:gd name="connsiteY9" fmla="*/ 140599 h 167371"/>
                  <a:gd name="connsiteX10" fmla="*/ 86732 w 128734"/>
                  <a:gd name="connsiteY10" fmla="*/ 134507 h 167371"/>
                  <a:gd name="connsiteX11" fmla="*/ 93946 w 128734"/>
                  <a:gd name="connsiteY11" fmla="*/ 118956 h 167371"/>
                  <a:gd name="connsiteX12" fmla="*/ 92503 w 128734"/>
                  <a:gd name="connsiteY12" fmla="*/ 110779 h 167371"/>
                  <a:gd name="connsiteX13" fmla="*/ 87533 w 128734"/>
                  <a:gd name="connsiteY13" fmla="*/ 104848 h 167371"/>
                  <a:gd name="connsiteX14" fmla="*/ 77914 w 128734"/>
                  <a:gd name="connsiteY14" fmla="*/ 100840 h 167371"/>
                  <a:gd name="connsiteX15" fmla="*/ 63165 w 128734"/>
                  <a:gd name="connsiteY15" fmla="*/ 97794 h 167371"/>
                  <a:gd name="connsiteX16" fmla="*/ 36392 w 128734"/>
                  <a:gd name="connsiteY16" fmla="*/ 92183 h 167371"/>
                  <a:gd name="connsiteX17" fmla="*/ 18276 w 128734"/>
                  <a:gd name="connsiteY17" fmla="*/ 82724 h 167371"/>
                  <a:gd name="connsiteX18" fmla="*/ 7695 w 128734"/>
                  <a:gd name="connsiteY18" fmla="*/ 68616 h 167371"/>
                  <a:gd name="connsiteX19" fmla="*/ 4329 w 128734"/>
                  <a:gd name="connsiteY19" fmla="*/ 48416 h 167371"/>
                  <a:gd name="connsiteX20" fmla="*/ 8497 w 128734"/>
                  <a:gd name="connsiteY20" fmla="*/ 29017 h 167371"/>
                  <a:gd name="connsiteX21" fmla="*/ 20521 w 128734"/>
                  <a:gd name="connsiteY21" fmla="*/ 13627 h 167371"/>
                  <a:gd name="connsiteX22" fmla="*/ 39118 w 128734"/>
                  <a:gd name="connsiteY22" fmla="*/ 3687 h 167371"/>
                  <a:gd name="connsiteX23" fmla="*/ 63486 w 128734"/>
                  <a:gd name="connsiteY23" fmla="*/ 0 h 167371"/>
                  <a:gd name="connsiteX24" fmla="*/ 106611 w 128734"/>
                  <a:gd name="connsiteY24" fmla="*/ 12184 h 167371"/>
                  <a:gd name="connsiteX25" fmla="*/ 124406 w 128734"/>
                  <a:gd name="connsiteY25" fmla="*/ 48576 h 167371"/>
                  <a:gd name="connsiteX26" fmla="*/ 90419 w 128734"/>
                  <a:gd name="connsiteY26" fmla="*/ 48576 h 167371"/>
                  <a:gd name="connsiteX27" fmla="*/ 81922 w 128734"/>
                  <a:gd name="connsiteY27" fmla="*/ 32224 h 167371"/>
                  <a:gd name="connsiteX28" fmla="*/ 63325 w 128734"/>
                  <a:gd name="connsiteY28" fmla="*/ 26933 h 167371"/>
                  <a:gd name="connsiteX29" fmla="*/ 45049 w 128734"/>
                  <a:gd name="connsiteY29" fmla="*/ 32064 h 167371"/>
                  <a:gd name="connsiteX30" fmla="*/ 38957 w 128734"/>
                  <a:gd name="connsiteY30" fmla="*/ 45370 h 167371"/>
                  <a:gd name="connsiteX31" fmla="*/ 40240 w 128734"/>
                  <a:gd name="connsiteY31" fmla="*/ 53065 h 167371"/>
                  <a:gd name="connsiteX32" fmla="*/ 44889 w 128734"/>
                  <a:gd name="connsiteY32" fmla="*/ 58676 h 167371"/>
                  <a:gd name="connsiteX33" fmla="*/ 54027 w 128734"/>
                  <a:gd name="connsiteY33" fmla="*/ 63005 h 167371"/>
                  <a:gd name="connsiteX34" fmla="*/ 69257 w 128734"/>
                  <a:gd name="connsiteY34" fmla="*/ 66211 h 167371"/>
                  <a:gd name="connsiteX35" fmla="*/ 95229 w 128734"/>
                  <a:gd name="connsiteY35" fmla="*/ 71341 h 167371"/>
                  <a:gd name="connsiteX36" fmla="*/ 113825 w 128734"/>
                  <a:gd name="connsiteY36" fmla="*/ 80159 h 167371"/>
                  <a:gd name="connsiteX37" fmla="*/ 125048 w 128734"/>
                  <a:gd name="connsiteY37" fmla="*/ 94587 h 167371"/>
                  <a:gd name="connsiteX38" fmla="*/ 128735 w 128734"/>
                  <a:gd name="connsiteY38" fmla="*/ 115749 h 167371"/>
                  <a:gd name="connsiteX39" fmla="*/ 124406 w 128734"/>
                  <a:gd name="connsiteY39" fmla="*/ 136110 h 167371"/>
                  <a:gd name="connsiteX40" fmla="*/ 112062 w 128734"/>
                  <a:gd name="connsiteY40" fmla="*/ 152462 h 167371"/>
                  <a:gd name="connsiteX41" fmla="*/ 92503 w 128734"/>
                  <a:gd name="connsiteY41" fmla="*/ 163684 h 167371"/>
                  <a:gd name="connsiteX42" fmla="*/ 67173 w 128734"/>
                  <a:gd name="connsiteY42" fmla="*/ 167372 h 16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8734" h="167371">
                    <a:moveTo>
                      <a:pt x="67173" y="167372"/>
                    </a:moveTo>
                    <a:cubicBezTo>
                      <a:pt x="55951" y="167372"/>
                      <a:pt x="46171" y="166089"/>
                      <a:pt x="37995" y="163684"/>
                    </a:cubicBezTo>
                    <a:cubicBezTo>
                      <a:pt x="29819" y="161280"/>
                      <a:pt x="22925" y="157592"/>
                      <a:pt x="17475" y="152943"/>
                    </a:cubicBezTo>
                    <a:cubicBezTo>
                      <a:pt x="12024" y="148294"/>
                      <a:pt x="7856" y="142683"/>
                      <a:pt x="4970" y="136110"/>
                    </a:cubicBezTo>
                    <a:cubicBezTo>
                      <a:pt x="2084" y="129537"/>
                      <a:pt x="481" y="122162"/>
                      <a:pt x="0" y="113986"/>
                    </a:cubicBezTo>
                    <a:lnTo>
                      <a:pt x="35270" y="113986"/>
                    </a:lnTo>
                    <a:cubicBezTo>
                      <a:pt x="35751" y="117673"/>
                      <a:pt x="36552" y="121040"/>
                      <a:pt x="37514" y="124407"/>
                    </a:cubicBezTo>
                    <a:cubicBezTo>
                      <a:pt x="38636" y="127613"/>
                      <a:pt x="40240" y="130499"/>
                      <a:pt x="42805" y="132743"/>
                    </a:cubicBezTo>
                    <a:cubicBezTo>
                      <a:pt x="45210" y="135148"/>
                      <a:pt x="48416" y="137072"/>
                      <a:pt x="52264" y="138514"/>
                    </a:cubicBezTo>
                    <a:cubicBezTo>
                      <a:pt x="56111" y="139957"/>
                      <a:pt x="61081" y="140599"/>
                      <a:pt x="67173" y="140599"/>
                    </a:cubicBezTo>
                    <a:cubicBezTo>
                      <a:pt x="75349" y="140599"/>
                      <a:pt x="81922" y="138514"/>
                      <a:pt x="86732" y="134507"/>
                    </a:cubicBezTo>
                    <a:cubicBezTo>
                      <a:pt x="91541" y="130499"/>
                      <a:pt x="93946" y="125208"/>
                      <a:pt x="93946" y="118956"/>
                    </a:cubicBezTo>
                    <a:cubicBezTo>
                      <a:pt x="93946" y="115749"/>
                      <a:pt x="93465" y="113024"/>
                      <a:pt x="92503" y="110779"/>
                    </a:cubicBezTo>
                    <a:cubicBezTo>
                      <a:pt x="91541" y="108535"/>
                      <a:pt x="89938" y="106451"/>
                      <a:pt x="87533" y="104848"/>
                    </a:cubicBezTo>
                    <a:cubicBezTo>
                      <a:pt x="85129" y="103405"/>
                      <a:pt x="81922" y="101962"/>
                      <a:pt x="77914" y="100840"/>
                    </a:cubicBezTo>
                    <a:cubicBezTo>
                      <a:pt x="73906" y="99718"/>
                      <a:pt x="69097" y="98595"/>
                      <a:pt x="63165" y="97794"/>
                    </a:cubicBezTo>
                    <a:cubicBezTo>
                      <a:pt x="52744" y="96511"/>
                      <a:pt x="43767" y="94587"/>
                      <a:pt x="36392" y="92183"/>
                    </a:cubicBezTo>
                    <a:cubicBezTo>
                      <a:pt x="29017" y="89778"/>
                      <a:pt x="22925" y="86732"/>
                      <a:pt x="18276" y="82724"/>
                    </a:cubicBezTo>
                    <a:cubicBezTo>
                      <a:pt x="13467" y="78876"/>
                      <a:pt x="9940" y="74227"/>
                      <a:pt x="7695" y="68616"/>
                    </a:cubicBezTo>
                    <a:cubicBezTo>
                      <a:pt x="5451" y="63005"/>
                      <a:pt x="4329" y="56272"/>
                      <a:pt x="4329" y="48416"/>
                    </a:cubicBezTo>
                    <a:cubicBezTo>
                      <a:pt x="4329" y="41362"/>
                      <a:pt x="5771" y="34949"/>
                      <a:pt x="8497" y="29017"/>
                    </a:cubicBezTo>
                    <a:cubicBezTo>
                      <a:pt x="11222" y="23086"/>
                      <a:pt x="15230" y="17956"/>
                      <a:pt x="20521" y="13627"/>
                    </a:cubicBezTo>
                    <a:cubicBezTo>
                      <a:pt x="25651" y="9459"/>
                      <a:pt x="31903" y="6092"/>
                      <a:pt x="39118" y="3687"/>
                    </a:cubicBezTo>
                    <a:cubicBezTo>
                      <a:pt x="46332" y="1283"/>
                      <a:pt x="54508" y="0"/>
                      <a:pt x="63486" y="0"/>
                    </a:cubicBezTo>
                    <a:cubicBezTo>
                      <a:pt x="81922" y="0"/>
                      <a:pt x="96191" y="4008"/>
                      <a:pt x="106611" y="12184"/>
                    </a:cubicBezTo>
                    <a:cubicBezTo>
                      <a:pt x="117032" y="20200"/>
                      <a:pt x="122963" y="32384"/>
                      <a:pt x="124406" y="48576"/>
                    </a:cubicBezTo>
                    <a:lnTo>
                      <a:pt x="90419" y="48576"/>
                    </a:lnTo>
                    <a:cubicBezTo>
                      <a:pt x="89297" y="41362"/>
                      <a:pt x="86571" y="35911"/>
                      <a:pt x="81922" y="32224"/>
                    </a:cubicBezTo>
                    <a:cubicBezTo>
                      <a:pt x="77433" y="28697"/>
                      <a:pt x="71181" y="26933"/>
                      <a:pt x="63325" y="26933"/>
                    </a:cubicBezTo>
                    <a:cubicBezTo>
                      <a:pt x="55149" y="26933"/>
                      <a:pt x="49057" y="28697"/>
                      <a:pt x="45049" y="32064"/>
                    </a:cubicBezTo>
                    <a:cubicBezTo>
                      <a:pt x="41041" y="35430"/>
                      <a:pt x="38957" y="39919"/>
                      <a:pt x="38957" y="45370"/>
                    </a:cubicBezTo>
                    <a:cubicBezTo>
                      <a:pt x="38957" y="48256"/>
                      <a:pt x="39438" y="50821"/>
                      <a:pt x="40240" y="53065"/>
                    </a:cubicBezTo>
                    <a:cubicBezTo>
                      <a:pt x="41041" y="55310"/>
                      <a:pt x="42644" y="57073"/>
                      <a:pt x="44889" y="58676"/>
                    </a:cubicBezTo>
                    <a:cubicBezTo>
                      <a:pt x="46973" y="60279"/>
                      <a:pt x="50019" y="61722"/>
                      <a:pt x="54027" y="63005"/>
                    </a:cubicBezTo>
                    <a:cubicBezTo>
                      <a:pt x="58035" y="64287"/>
                      <a:pt x="63005" y="65249"/>
                      <a:pt x="69257" y="66211"/>
                    </a:cubicBezTo>
                    <a:cubicBezTo>
                      <a:pt x="79197" y="67494"/>
                      <a:pt x="87694" y="69097"/>
                      <a:pt x="95229" y="71341"/>
                    </a:cubicBezTo>
                    <a:cubicBezTo>
                      <a:pt x="102603" y="73586"/>
                      <a:pt x="108856" y="76471"/>
                      <a:pt x="113825" y="80159"/>
                    </a:cubicBezTo>
                    <a:cubicBezTo>
                      <a:pt x="118795" y="84006"/>
                      <a:pt x="122643" y="88816"/>
                      <a:pt x="125048" y="94587"/>
                    </a:cubicBezTo>
                    <a:cubicBezTo>
                      <a:pt x="127613" y="100359"/>
                      <a:pt x="128735" y="107413"/>
                      <a:pt x="128735" y="115749"/>
                    </a:cubicBezTo>
                    <a:cubicBezTo>
                      <a:pt x="128735" y="123124"/>
                      <a:pt x="127292" y="129857"/>
                      <a:pt x="124406" y="136110"/>
                    </a:cubicBezTo>
                    <a:cubicBezTo>
                      <a:pt x="121521" y="142362"/>
                      <a:pt x="117352" y="147813"/>
                      <a:pt x="112062" y="152462"/>
                    </a:cubicBezTo>
                    <a:cubicBezTo>
                      <a:pt x="106771" y="157111"/>
                      <a:pt x="100198" y="160959"/>
                      <a:pt x="92503" y="163684"/>
                    </a:cubicBezTo>
                    <a:cubicBezTo>
                      <a:pt x="85449" y="165929"/>
                      <a:pt x="76792" y="167372"/>
                      <a:pt x="67173" y="167372"/>
                    </a:cubicBez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24" name="Freeform 23">
                <a:extLst>
                  <a:ext uri="{FF2B5EF4-FFF2-40B4-BE49-F238E27FC236}">
                    <a16:creationId xmlns:a16="http://schemas.microsoft.com/office/drawing/2014/main" id="{7CCBD534-46F9-8F41-822B-EE7B9E423ED7}"/>
                  </a:ext>
                </a:extLst>
              </p:cNvPr>
              <p:cNvSpPr/>
              <p:nvPr/>
            </p:nvSpPr>
            <p:spPr>
              <a:xfrm>
                <a:off x="2638526" y="3781032"/>
                <a:ext cx="123925" cy="162722"/>
              </a:xfrm>
              <a:custGeom>
                <a:avLst/>
                <a:gdLst>
                  <a:gd name="connsiteX0" fmla="*/ 0 w 123925"/>
                  <a:gd name="connsiteY0" fmla="*/ 0 h 162722"/>
                  <a:gd name="connsiteX1" fmla="*/ 63967 w 123925"/>
                  <a:gd name="connsiteY1" fmla="*/ 0 h 162722"/>
                  <a:gd name="connsiteX2" fmla="*/ 104367 w 123925"/>
                  <a:gd name="connsiteY2" fmla="*/ 10741 h 162722"/>
                  <a:gd name="connsiteX3" fmla="*/ 117833 w 123925"/>
                  <a:gd name="connsiteY3" fmla="*/ 42324 h 162722"/>
                  <a:gd name="connsiteX4" fmla="*/ 117833 w 123925"/>
                  <a:gd name="connsiteY4" fmla="*/ 43286 h 162722"/>
                  <a:gd name="connsiteX5" fmla="*/ 111421 w 123925"/>
                  <a:gd name="connsiteY5" fmla="*/ 65249 h 162722"/>
                  <a:gd name="connsiteX6" fmla="*/ 91381 w 123925"/>
                  <a:gd name="connsiteY6" fmla="*/ 78075 h 162722"/>
                  <a:gd name="connsiteX7" fmla="*/ 115589 w 123925"/>
                  <a:gd name="connsiteY7" fmla="*/ 90580 h 162722"/>
                  <a:gd name="connsiteX8" fmla="*/ 123925 w 123925"/>
                  <a:gd name="connsiteY8" fmla="*/ 116230 h 162722"/>
                  <a:gd name="connsiteX9" fmla="*/ 123925 w 123925"/>
                  <a:gd name="connsiteY9" fmla="*/ 117192 h 162722"/>
                  <a:gd name="connsiteX10" fmla="*/ 109657 w 123925"/>
                  <a:gd name="connsiteY10" fmla="*/ 151180 h 162722"/>
                  <a:gd name="connsiteX11" fmla="*/ 66852 w 123925"/>
                  <a:gd name="connsiteY11" fmla="*/ 162722 h 162722"/>
                  <a:gd name="connsiteX12" fmla="*/ 0 w 123925"/>
                  <a:gd name="connsiteY12" fmla="*/ 162722 h 162722"/>
                  <a:gd name="connsiteX13" fmla="*/ 0 w 123925"/>
                  <a:gd name="connsiteY13" fmla="*/ 0 h 162722"/>
                  <a:gd name="connsiteX14" fmla="*/ 58035 w 123925"/>
                  <a:gd name="connsiteY14" fmla="*/ 66853 h 162722"/>
                  <a:gd name="connsiteX15" fmla="*/ 77113 w 123925"/>
                  <a:gd name="connsiteY15" fmla="*/ 61883 h 162722"/>
                  <a:gd name="connsiteX16" fmla="*/ 82724 w 123925"/>
                  <a:gd name="connsiteY16" fmla="*/ 45851 h 162722"/>
                  <a:gd name="connsiteX17" fmla="*/ 82724 w 123925"/>
                  <a:gd name="connsiteY17" fmla="*/ 44889 h 162722"/>
                  <a:gd name="connsiteX18" fmla="*/ 76632 w 123925"/>
                  <a:gd name="connsiteY18" fmla="*/ 29819 h 162722"/>
                  <a:gd name="connsiteX19" fmla="*/ 57554 w 123925"/>
                  <a:gd name="connsiteY19" fmla="*/ 25010 h 162722"/>
                  <a:gd name="connsiteX20" fmla="*/ 35751 w 123925"/>
                  <a:gd name="connsiteY20" fmla="*/ 25010 h 162722"/>
                  <a:gd name="connsiteX21" fmla="*/ 35751 w 123925"/>
                  <a:gd name="connsiteY21" fmla="*/ 66853 h 162722"/>
                  <a:gd name="connsiteX22" fmla="*/ 58035 w 123925"/>
                  <a:gd name="connsiteY22" fmla="*/ 66853 h 162722"/>
                  <a:gd name="connsiteX23" fmla="*/ 61241 w 123925"/>
                  <a:gd name="connsiteY23" fmla="*/ 137232 h 162722"/>
                  <a:gd name="connsiteX24" fmla="*/ 81281 w 123925"/>
                  <a:gd name="connsiteY24" fmla="*/ 131300 h 162722"/>
                  <a:gd name="connsiteX25" fmla="*/ 87694 w 123925"/>
                  <a:gd name="connsiteY25" fmla="*/ 114307 h 162722"/>
                  <a:gd name="connsiteX26" fmla="*/ 87694 w 123925"/>
                  <a:gd name="connsiteY26" fmla="*/ 113345 h 162722"/>
                  <a:gd name="connsiteX27" fmla="*/ 81121 w 123925"/>
                  <a:gd name="connsiteY27" fmla="*/ 96351 h 162722"/>
                  <a:gd name="connsiteX28" fmla="*/ 59478 w 123925"/>
                  <a:gd name="connsiteY28" fmla="*/ 90740 h 162722"/>
                  <a:gd name="connsiteX29" fmla="*/ 36071 w 123925"/>
                  <a:gd name="connsiteY29" fmla="*/ 90740 h 162722"/>
                  <a:gd name="connsiteX30" fmla="*/ 36071 w 123925"/>
                  <a:gd name="connsiteY30" fmla="*/ 137392 h 162722"/>
                  <a:gd name="connsiteX31" fmla="*/ 61241 w 123925"/>
                  <a:gd name="connsiteY31" fmla="*/ 137392 h 1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3925" h="162722">
                    <a:moveTo>
                      <a:pt x="0" y="0"/>
                    </a:moveTo>
                    <a:lnTo>
                      <a:pt x="63967" y="0"/>
                    </a:lnTo>
                    <a:cubicBezTo>
                      <a:pt x="81922" y="0"/>
                      <a:pt x="95389" y="3527"/>
                      <a:pt x="104367" y="10741"/>
                    </a:cubicBezTo>
                    <a:cubicBezTo>
                      <a:pt x="113345" y="17956"/>
                      <a:pt x="117833" y="28376"/>
                      <a:pt x="117833" y="42324"/>
                    </a:cubicBezTo>
                    <a:lnTo>
                      <a:pt x="117833" y="43286"/>
                    </a:lnTo>
                    <a:cubicBezTo>
                      <a:pt x="117833" y="51943"/>
                      <a:pt x="115749" y="59318"/>
                      <a:pt x="111421" y="65249"/>
                    </a:cubicBezTo>
                    <a:cubicBezTo>
                      <a:pt x="107092" y="71181"/>
                      <a:pt x="100519" y="75510"/>
                      <a:pt x="91381" y="78075"/>
                    </a:cubicBezTo>
                    <a:cubicBezTo>
                      <a:pt x="101962" y="80159"/>
                      <a:pt x="110138" y="84327"/>
                      <a:pt x="115589" y="90580"/>
                    </a:cubicBezTo>
                    <a:cubicBezTo>
                      <a:pt x="121040" y="96832"/>
                      <a:pt x="123925" y="105329"/>
                      <a:pt x="123925" y="116230"/>
                    </a:cubicBezTo>
                    <a:lnTo>
                      <a:pt x="123925" y="117192"/>
                    </a:lnTo>
                    <a:cubicBezTo>
                      <a:pt x="123925" y="132262"/>
                      <a:pt x="119116" y="143645"/>
                      <a:pt x="109657" y="151180"/>
                    </a:cubicBezTo>
                    <a:cubicBezTo>
                      <a:pt x="100038" y="158875"/>
                      <a:pt x="85770" y="162722"/>
                      <a:pt x="66852" y="162722"/>
                    </a:cubicBezTo>
                    <a:lnTo>
                      <a:pt x="0" y="162722"/>
                    </a:lnTo>
                    <a:lnTo>
                      <a:pt x="0" y="0"/>
                    </a:lnTo>
                    <a:close/>
                    <a:moveTo>
                      <a:pt x="58035" y="66853"/>
                    </a:moveTo>
                    <a:cubicBezTo>
                      <a:pt x="67013" y="66853"/>
                      <a:pt x="73425" y="65249"/>
                      <a:pt x="77113" y="61883"/>
                    </a:cubicBezTo>
                    <a:cubicBezTo>
                      <a:pt x="80960" y="58516"/>
                      <a:pt x="82724" y="53225"/>
                      <a:pt x="82724" y="45851"/>
                    </a:cubicBezTo>
                    <a:lnTo>
                      <a:pt x="82724" y="44889"/>
                    </a:lnTo>
                    <a:cubicBezTo>
                      <a:pt x="82724" y="37995"/>
                      <a:pt x="80640" y="33026"/>
                      <a:pt x="76632" y="29819"/>
                    </a:cubicBezTo>
                    <a:cubicBezTo>
                      <a:pt x="72624" y="26613"/>
                      <a:pt x="66211" y="25010"/>
                      <a:pt x="57554" y="25010"/>
                    </a:cubicBezTo>
                    <a:lnTo>
                      <a:pt x="35751" y="25010"/>
                    </a:lnTo>
                    <a:lnTo>
                      <a:pt x="35751" y="66853"/>
                    </a:lnTo>
                    <a:lnTo>
                      <a:pt x="58035" y="66853"/>
                    </a:lnTo>
                    <a:close/>
                    <a:moveTo>
                      <a:pt x="61241" y="137232"/>
                    </a:moveTo>
                    <a:cubicBezTo>
                      <a:pt x="70379" y="137232"/>
                      <a:pt x="76952" y="135308"/>
                      <a:pt x="81281" y="131300"/>
                    </a:cubicBezTo>
                    <a:cubicBezTo>
                      <a:pt x="85449" y="127292"/>
                      <a:pt x="87694" y="121681"/>
                      <a:pt x="87694" y="114307"/>
                    </a:cubicBezTo>
                    <a:lnTo>
                      <a:pt x="87694" y="113345"/>
                    </a:lnTo>
                    <a:cubicBezTo>
                      <a:pt x="87694" y="105810"/>
                      <a:pt x="85449" y="100038"/>
                      <a:pt x="81121" y="96351"/>
                    </a:cubicBezTo>
                    <a:cubicBezTo>
                      <a:pt x="76792" y="92503"/>
                      <a:pt x="69578" y="90740"/>
                      <a:pt x="59478" y="90740"/>
                    </a:cubicBezTo>
                    <a:lnTo>
                      <a:pt x="36071" y="90740"/>
                    </a:lnTo>
                    <a:lnTo>
                      <a:pt x="36071" y="137392"/>
                    </a:lnTo>
                    <a:lnTo>
                      <a:pt x="61241" y="137392"/>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25" name="Freeform 24">
                <a:extLst>
                  <a:ext uri="{FF2B5EF4-FFF2-40B4-BE49-F238E27FC236}">
                    <a16:creationId xmlns:a16="http://schemas.microsoft.com/office/drawing/2014/main" id="{2B6E90DD-B153-4D40-90CD-9E50EEB9D681}"/>
                  </a:ext>
                </a:extLst>
              </p:cNvPr>
              <p:cNvSpPr/>
              <p:nvPr/>
            </p:nvSpPr>
            <p:spPr>
              <a:xfrm>
                <a:off x="2787622" y="3781192"/>
                <a:ext cx="135949" cy="165127"/>
              </a:xfrm>
              <a:custGeom>
                <a:avLst/>
                <a:gdLst>
                  <a:gd name="connsiteX0" fmla="*/ 67173 w 135949"/>
                  <a:gd name="connsiteY0" fmla="*/ 165127 h 165127"/>
                  <a:gd name="connsiteX1" fmla="*/ 17475 w 135949"/>
                  <a:gd name="connsiteY1" fmla="*/ 148454 h 165127"/>
                  <a:gd name="connsiteX2" fmla="*/ 0 w 135949"/>
                  <a:gd name="connsiteY2" fmla="*/ 99237 h 165127"/>
                  <a:gd name="connsiteX3" fmla="*/ 0 w 135949"/>
                  <a:gd name="connsiteY3" fmla="*/ 0 h 165127"/>
                  <a:gd name="connsiteX4" fmla="*/ 37194 w 135949"/>
                  <a:gd name="connsiteY4" fmla="*/ 0 h 165127"/>
                  <a:gd name="connsiteX5" fmla="*/ 37194 w 135949"/>
                  <a:gd name="connsiteY5" fmla="*/ 96992 h 165127"/>
                  <a:gd name="connsiteX6" fmla="*/ 43927 w 135949"/>
                  <a:gd name="connsiteY6" fmla="*/ 126651 h 165127"/>
                  <a:gd name="connsiteX7" fmla="*/ 67494 w 135949"/>
                  <a:gd name="connsiteY7" fmla="*/ 135789 h 165127"/>
                  <a:gd name="connsiteX8" fmla="*/ 91381 w 135949"/>
                  <a:gd name="connsiteY8" fmla="*/ 126811 h 165127"/>
                  <a:gd name="connsiteX9" fmla="*/ 98916 w 135949"/>
                  <a:gd name="connsiteY9" fmla="*/ 95549 h 165127"/>
                  <a:gd name="connsiteX10" fmla="*/ 98916 w 135949"/>
                  <a:gd name="connsiteY10" fmla="*/ 0 h 165127"/>
                  <a:gd name="connsiteX11" fmla="*/ 135949 w 135949"/>
                  <a:gd name="connsiteY11" fmla="*/ 0 h 165127"/>
                  <a:gd name="connsiteX12" fmla="*/ 135949 w 135949"/>
                  <a:gd name="connsiteY12" fmla="*/ 97954 h 165127"/>
                  <a:gd name="connsiteX13" fmla="*/ 118154 w 135949"/>
                  <a:gd name="connsiteY13" fmla="*/ 148454 h 165127"/>
                  <a:gd name="connsiteX14" fmla="*/ 67173 w 135949"/>
                  <a:gd name="connsiteY14" fmla="*/ 165127 h 16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949" h="165127">
                    <a:moveTo>
                      <a:pt x="67173" y="165127"/>
                    </a:moveTo>
                    <a:cubicBezTo>
                      <a:pt x="45691" y="165127"/>
                      <a:pt x="29017" y="159516"/>
                      <a:pt x="17475" y="148454"/>
                    </a:cubicBezTo>
                    <a:cubicBezTo>
                      <a:pt x="5932" y="137232"/>
                      <a:pt x="0" y="120880"/>
                      <a:pt x="0" y="99237"/>
                    </a:cubicBezTo>
                    <a:lnTo>
                      <a:pt x="0" y="0"/>
                    </a:lnTo>
                    <a:lnTo>
                      <a:pt x="37194" y="0"/>
                    </a:lnTo>
                    <a:lnTo>
                      <a:pt x="37194" y="96992"/>
                    </a:lnTo>
                    <a:cubicBezTo>
                      <a:pt x="37194" y="110619"/>
                      <a:pt x="39438" y="120559"/>
                      <a:pt x="43927" y="126651"/>
                    </a:cubicBezTo>
                    <a:cubicBezTo>
                      <a:pt x="48416" y="132743"/>
                      <a:pt x="56271" y="135789"/>
                      <a:pt x="67494" y="135789"/>
                    </a:cubicBezTo>
                    <a:cubicBezTo>
                      <a:pt x="78395" y="135789"/>
                      <a:pt x="86411" y="132743"/>
                      <a:pt x="91381" y="126811"/>
                    </a:cubicBezTo>
                    <a:cubicBezTo>
                      <a:pt x="96351" y="120880"/>
                      <a:pt x="98916" y="110459"/>
                      <a:pt x="98916" y="95549"/>
                    </a:cubicBezTo>
                    <a:lnTo>
                      <a:pt x="98916" y="0"/>
                    </a:lnTo>
                    <a:lnTo>
                      <a:pt x="135949" y="0"/>
                    </a:lnTo>
                    <a:lnTo>
                      <a:pt x="135949" y="97954"/>
                    </a:lnTo>
                    <a:cubicBezTo>
                      <a:pt x="135949" y="120238"/>
                      <a:pt x="130018" y="137072"/>
                      <a:pt x="118154" y="148454"/>
                    </a:cubicBezTo>
                    <a:cubicBezTo>
                      <a:pt x="106291" y="159356"/>
                      <a:pt x="89297" y="165127"/>
                      <a:pt x="67173" y="165127"/>
                    </a:cubicBez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26" name="Freeform 25">
                <a:extLst>
                  <a:ext uri="{FF2B5EF4-FFF2-40B4-BE49-F238E27FC236}">
                    <a16:creationId xmlns:a16="http://schemas.microsoft.com/office/drawing/2014/main" id="{7D84AB7C-C250-1D46-B2D7-BB9E919D97D3}"/>
                  </a:ext>
                </a:extLst>
              </p:cNvPr>
              <p:cNvSpPr/>
              <p:nvPr/>
            </p:nvSpPr>
            <p:spPr>
              <a:xfrm>
                <a:off x="2947298" y="3778947"/>
                <a:ext cx="128574" cy="167371"/>
              </a:xfrm>
              <a:custGeom>
                <a:avLst/>
                <a:gdLst>
                  <a:gd name="connsiteX0" fmla="*/ 67173 w 128574"/>
                  <a:gd name="connsiteY0" fmla="*/ 167372 h 167371"/>
                  <a:gd name="connsiteX1" fmla="*/ 37995 w 128574"/>
                  <a:gd name="connsiteY1" fmla="*/ 163684 h 167371"/>
                  <a:gd name="connsiteX2" fmla="*/ 17475 w 128574"/>
                  <a:gd name="connsiteY2" fmla="*/ 152943 h 167371"/>
                  <a:gd name="connsiteX3" fmla="*/ 4970 w 128574"/>
                  <a:gd name="connsiteY3" fmla="*/ 136110 h 167371"/>
                  <a:gd name="connsiteX4" fmla="*/ 0 w 128574"/>
                  <a:gd name="connsiteY4" fmla="*/ 113986 h 167371"/>
                  <a:gd name="connsiteX5" fmla="*/ 35270 w 128574"/>
                  <a:gd name="connsiteY5" fmla="*/ 113986 h 167371"/>
                  <a:gd name="connsiteX6" fmla="*/ 37514 w 128574"/>
                  <a:gd name="connsiteY6" fmla="*/ 124407 h 167371"/>
                  <a:gd name="connsiteX7" fmla="*/ 42805 w 128574"/>
                  <a:gd name="connsiteY7" fmla="*/ 132743 h 167371"/>
                  <a:gd name="connsiteX8" fmla="*/ 52263 w 128574"/>
                  <a:gd name="connsiteY8" fmla="*/ 138514 h 167371"/>
                  <a:gd name="connsiteX9" fmla="*/ 67173 w 128574"/>
                  <a:gd name="connsiteY9" fmla="*/ 140599 h 167371"/>
                  <a:gd name="connsiteX10" fmla="*/ 86732 w 128574"/>
                  <a:gd name="connsiteY10" fmla="*/ 134507 h 167371"/>
                  <a:gd name="connsiteX11" fmla="*/ 93946 w 128574"/>
                  <a:gd name="connsiteY11" fmla="*/ 118956 h 167371"/>
                  <a:gd name="connsiteX12" fmla="*/ 92503 w 128574"/>
                  <a:gd name="connsiteY12" fmla="*/ 110779 h 167371"/>
                  <a:gd name="connsiteX13" fmla="*/ 87533 w 128574"/>
                  <a:gd name="connsiteY13" fmla="*/ 104848 h 167371"/>
                  <a:gd name="connsiteX14" fmla="*/ 77914 w 128574"/>
                  <a:gd name="connsiteY14" fmla="*/ 100840 h 167371"/>
                  <a:gd name="connsiteX15" fmla="*/ 63165 w 128574"/>
                  <a:gd name="connsiteY15" fmla="*/ 97794 h 167371"/>
                  <a:gd name="connsiteX16" fmla="*/ 36392 w 128574"/>
                  <a:gd name="connsiteY16" fmla="*/ 92183 h 167371"/>
                  <a:gd name="connsiteX17" fmla="*/ 18276 w 128574"/>
                  <a:gd name="connsiteY17" fmla="*/ 82724 h 167371"/>
                  <a:gd name="connsiteX18" fmla="*/ 7695 w 128574"/>
                  <a:gd name="connsiteY18" fmla="*/ 68616 h 167371"/>
                  <a:gd name="connsiteX19" fmla="*/ 4328 w 128574"/>
                  <a:gd name="connsiteY19" fmla="*/ 48416 h 167371"/>
                  <a:gd name="connsiteX20" fmla="*/ 8497 w 128574"/>
                  <a:gd name="connsiteY20" fmla="*/ 29017 h 167371"/>
                  <a:gd name="connsiteX21" fmla="*/ 20521 w 128574"/>
                  <a:gd name="connsiteY21" fmla="*/ 13627 h 167371"/>
                  <a:gd name="connsiteX22" fmla="*/ 39117 w 128574"/>
                  <a:gd name="connsiteY22" fmla="*/ 3687 h 167371"/>
                  <a:gd name="connsiteX23" fmla="*/ 63486 w 128574"/>
                  <a:gd name="connsiteY23" fmla="*/ 0 h 167371"/>
                  <a:gd name="connsiteX24" fmla="*/ 106611 w 128574"/>
                  <a:gd name="connsiteY24" fmla="*/ 12184 h 167371"/>
                  <a:gd name="connsiteX25" fmla="*/ 124406 w 128574"/>
                  <a:gd name="connsiteY25" fmla="*/ 48576 h 167371"/>
                  <a:gd name="connsiteX26" fmla="*/ 90419 w 128574"/>
                  <a:gd name="connsiteY26" fmla="*/ 48576 h 167371"/>
                  <a:gd name="connsiteX27" fmla="*/ 81922 w 128574"/>
                  <a:gd name="connsiteY27" fmla="*/ 32224 h 167371"/>
                  <a:gd name="connsiteX28" fmla="*/ 63165 w 128574"/>
                  <a:gd name="connsiteY28" fmla="*/ 26933 h 167371"/>
                  <a:gd name="connsiteX29" fmla="*/ 44889 w 128574"/>
                  <a:gd name="connsiteY29" fmla="*/ 32064 h 167371"/>
                  <a:gd name="connsiteX30" fmla="*/ 38797 w 128574"/>
                  <a:gd name="connsiteY30" fmla="*/ 45370 h 167371"/>
                  <a:gd name="connsiteX31" fmla="*/ 40079 w 128574"/>
                  <a:gd name="connsiteY31" fmla="*/ 53065 h 167371"/>
                  <a:gd name="connsiteX32" fmla="*/ 44728 w 128574"/>
                  <a:gd name="connsiteY32" fmla="*/ 58676 h 167371"/>
                  <a:gd name="connsiteX33" fmla="*/ 53867 w 128574"/>
                  <a:gd name="connsiteY33" fmla="*/ 63005 h 167371"/>
                  <a:gd name="connsiteX34" fmla="*/ 69097 w 128574"/>
                  <a:gd name="connsiteY34" fmla="*/ 66211 h 167371"/>
                  <a:gd name="connsiteX35" fmla="*/ 95068 w 128574"/>
                  <a:gd name="connsiteY35" fmla="*/ 71341 h 167371"/>
                  <a:gd name="connsiteX36" fmla="*/ 113665 w 128574"/>
                  <a:gd name="connsiteY36" fmla="*/ 80159 h 167371"/>
                  <a:gd name="connsiteX37" fmla="*/ 124887 w 128574"/>
                  <a:gd name="connsiteY37" fmla="*/ 94587 h 167371"/>
                  <a:gd name="connsiteX38" fmla="*/ 128574 w 128574"/>
                  <a:gd name="connsiteY38" fmla="*/ 115749 h 167371"/>
                  <a:gd name="connsiteX39" fmla="*/ 124246 w 128574"/>
                  <a:gd name="connsiteY39" fmla="*/ 136110 h 167371"/>
                  <a:gd name="connsiteX40" fmla="*/ 111902 w 128574"/>
                  <a:gd name="connsiteY40" fmla="*/ 152462 h 167371"/>
                  <a:gd name="connsiteX41" fmla="*/ 92343 w 128574"/>
                  <a:gd name="connsiteY41" fmla="*/ 163684 h 167371"/>
                  <a:gd name="connsiteX42" fmla="*/ 67173 w 128574"/>
                  <a:gd name="connsiteY42" fmla="*/ 167372 h 16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8574" h="167371">
                    <a:moveTo>
                      <a:pt x="67173" y="167372"/>
                    </a:moveTo>
                    <a:cubicBezTo>
                      <a:pt x="55951" y="167372"/>
                      <a:pt x="46171" y="166089"/>
                      <a:pt x="37995" y="163684"/>
                    </a:cubicBezTo>
                    <a:cubicBezTo>
                      <a:pt x="29819" y="161119"/>
                      <a:pt x="22925" y="157592"/>
                      <a:pt x="17475" y="152943"/>
                    </a:cubicBezTo>
                    <a:cubicBezTo>
                      <a:pt x="12024" y="148294"/>
                      <a:pt x="7855" y="142683"/>
                      <a:pt x="4970" y="136110"/>
                    </a:cubicBezTo>
                    <a:cubicBezTo>
                      <a:pt x="2084" y="129537"/>
                      <a:pt x="481" y="122162"/>
                      <a:pt x="0" y="113986"/>
                    </a:cubicBezTo>
                    <a:lnTo>
                      <a:pt x="35270" y="113986"/>
                    </a:lnTo>
                    <a:cubicBezTo>
                      <a:pt x="35751" y="117673"/>
                      <a:pt x="36552" y="121040"/>
                      <a:pt x="37514" y="124407"/>
                    </a:cubicBezTo>
                    <a:cubicBezTo>
                      <a:pt x="38476" y="127773"/>
                      <a:pt x="40240" y="130499"/>
                      <a:pt x="42805" y="132743"/>
                    </a:cubicBezTo>
                    <a:cubicBezTo>
                      <a:pt x="45209" y="135148"/>
                      <a:pt x="48416" y="137072"/>
                      <a:pt x="52263" y="138514"/>
                    </a:cubicBezTo>
                    <a:cubicBezTo>
                      <a:pt x="56111" y="139957"/>
                      <a:pt x="61081" y="140599"/>
                      <a:pt x="67173" y="140599"/>
                    </a:cubicBezTo>
                    <a:cubicBezTo>
                      <a:pt x="75349" y="140599"/>
                      <a:pt x="81922" y="138514"/>
                      <a:pt x="86732" y="134507"/>
                    </a:cubicBezTo>
                    <a:cubicBezTo>
                      <a:pt x="91541" y="130499"/>
                      <a:pt x="93946" y="125208"/>
                      <a:pt x="93946" y="118956"/>
                    </a:cubicBezTo>
                    <a:cubicBezTo>
                      <a:pt x="93946" y="115749"/>
                      <a:pt x="93465" y="113024"/>
                      <a:pt x="92503" y="110779"/>
                    </a:cubicBezTo>
                    <a:cubicBezTo>
                      <a:pt x="91541" y="108535"/>
                      <a:pt x="89938" y="106451"/>
                      <a:pt x="87533" y="104848"/>
                    </a:cubicBezTo>
                    <a:cubicBezTo>
                      <a:pt x="85129" y="103405"/>
                      <a:pt x="81922" y="101962"/>
                      <a:pt x="77914" y="100840"/>
                    </a:cubicBezTo>
                    <a:cubicBezTo>
                      <a:pt x="73906" y="99718"/>
                      <a:pt x="69097" y="98595"/>
                      <a:pt x="63165" y="97794"/>
                    </a:cubicBezTo>
                    <a:cubicBezTo>
                      <a:pt x="52744" y="96511"/>
                      <a:pt x="43767" y="94587"/>
                      <a:pt x="36392" y="92183"/>
                    </a:cubicBezTo>
                    <a:cubicBezTo>
                      <a:pt x="29017" y="89778"/>
                      <a:pt x="22925" y="86732"/>
                      <a:pt x="18276" y="82724"/>
                    </a:cubicBezTo>
                    <a:cubicBezTo>
                      <a:pt x="13467" y="78876"/>
                      <a:pt x="9940" y="74227"/>
                      <a:pt x="7695" y="68616"/>
                    </a:cubicBezTo>
                    <a:cubicBezTo>
                      <a:pt x="5451" y="63005"/>
                      <a:pt x="4328" y="56272"/>
                      <a:pt x="4328" y="48416"/>
                    </a:cubicBezTo>
                    <a:cubicBezTo>
                      <a:pt x="4328" y="41362"/>
                      <a:pt x="5771" y="34949"/>
                      <a:pt x="8497" y="29017"/>
                    </a:cubicBezTo>
                    <a:cubicBezTo>
                      <a:pt x="11222" y="23086"/>
                      <a:pt x="15230" y="17956"/>
                      <a:pt x="20521" y="13627"/>
                    </a:cubicBezTo>
                    <a:cubicBezTo>
                      <a:pt x="25651" y="9459"/>
                      <a:pt x="31903" y="6092"/>
                      <a:pt x="39117" y="3687"/>
                    </a:cubicBezTo>
                    <a:cubicBezTo>
                      <a:pt x="46492" y="1283"/>
                      <a:pt x="54508" y="0"/>
                      <a:pt x="63486" y="0"/>
                    </a:cubicBezTo>
                    <a:cubicBezTo>
                      <a:pt x="81922" y="0"/>
                      <a:pt x="96191" y="4008"/>
                      <a:pt x="106611" y="12184"/>
                    </a:cubicBezTo>
                    <a:cubicBezTo>
                      <a:pt x="117032" y="20200"/>
                      <a:pt x="122963" y="32384"/>
                      <a:pt x="124406" y="48576"/>
                    </a:cubicBezTo>
                    <a:lnTo>
                      <a:pt x="90419" y="48576"/>
                    </a:lnTo>
                    <a:cubicBezTo>
                      <a:pt x="89297" y="41362"/>
                      <a:pt x="86571" y="35911"/>
                      <a:pt x="81922" y="32224"/>
                    </a:cubicBezTo>
                    <a:cubicBezTo>
                      <a:pt x="77433" y="28697"/>
                      <a:pt x="71181" y="26933"/>
                      <a:pt x="63165" y="26933"/>
                    </a:cubicBezTo>
                    <a:cubicBezTo>
                      <a:pt x="54989" y="26933"/>
                      <a:pt x="48897" y="28697"/>
                      <a:pt x="44889" y="32064"/>
                    </a:cubicBezTo>
                    <a:cubicBezTo>
                      <a:pt x="40881" y="35430"/>
                      <a:pt x="38797" y="39919"/>
                      <a:pt x="38797" y="45370"/>
                    </a:cubicBezTo>
                    <a:cubicBezTo>
                      <a:pt x="38797" y="48256"/>
                      <a:pt x="39278" y="50821"/>
                      <a:pt x="40079" y="53065"/>
                    </a:cubicBezTo>
                    <a:cubicBezTo>
                      <a:pt x="40881" y="55310"/>
                      <a:pt x="42484" y="57073"/>
                      <a:pt x="44728" y="58676"/>
                    </a:cubicBezTo>
                    <a:cubicBezTo>
                      <a:pt x="46813" y="60279"/>
                      <a:pt x="49859" y="61722"/>
                      <a:pt x="53867" y="63005"/>
                    </a:cubicBezTo>
                    <a:cubicBezTo>
                      <a:pt x="57875" y="64287"/>
                      <a:pt x="62844" y="65249"/>
                      <a:pt x="69097" y="66211"/>
                    </a:cubicBezTo>
                    <a:cubicBezTo>
                      <a:pt x="79036" y="67494"/>
                      <a:pt x="87693" y="69097"/>
                      <a:pt x="95068" y="71341"/>
                    </a:cubicBezTo>
                    <a:cubicBezTo>
                      <a:pt x="102443" y="73586"/>
                      <a:pt x="108695" y="76471"/>
                      <a:pt x="113665" y="80159"/>
                    </a:cubicBezTo>
                    <a:cubicBezTo>
                      <a:pt x="118635" y="84006"/>
                      <a:pt x="122483" y="88816"/>
                      <a:pt x="124887" y="94587"/>
                    </a:cubicBezTo>
                    <a:cubicBezTo>
                      <a:pt x="127292" y="100359"/>
                      <a:pt x="128574" y="107413"/>
                      <a:pt x="128574" y="115749"/>
                    </a:cubicBezTo>
                    <a:cubicBezTo>
                      <a:pt x="128574" y="123124"/>
                      <a:pt x="127132" y="129857"/>
                      <a:pt x="124246" y="136110"/>
                    </a:cubicBezTo>
                    <a:cubicBezTo>
                      <a:pt x="121360" y="142362"/>
                      <a:pt x="117192" y="147813"/>
                      <a:pt x="111902" y="152462"/>
                    </a:cubicBezTo>
                    <a:cubicBezTo>
                      <a:pt x="106611" y="157111"/>
                      <a:pt x="100038" y="160959"/>
                      <a:pt x="92343" y="163684"/>
                    </a:cubicBezTo>
                    <a:cubicBezTo>
                      <a:pt x="84648" y="166410"/>
                      <a:pt x="76792" y="167372"/>
                      <a:pt x="67173" y="167372"/>
                    </a:cubicBez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27" name="Freeform 26">
                <a:extLst>
                  <a:ext uri="{FF2B5EF4-FFF2-40B4-BE49-F238E27FC236}">
                    <a16:creationId xmlns:a16="http://schemas.microsoft.com/office/drawing/2014/main" id="{8D54236A-0D81-AE42-995F-791315E315D8}"/>
                  </a:ext>
                </a:extLst>
              </p:cNvPr>
              <p:cNvSpPr/>
              <p:nvPr/>
            </p:nvSpPr>
            <p:spPr>
              <a:xfrm>
                <a:off x="3100081" y="3781032"/>
                <a:ext cx="37033" cy="162722"/>
              </a:xfrm>
              <a:custGeom>
                <a:avLst/>
                <a:gdLst>
                  <a:gd name="connsiteX0" fmla="*/ 0 w 37033"/>
                  <a:gd name="connsiteY0" fmla="*/ 0 h 162722"/>
                  <a:gd name="connsiteX1" fmla="*/ 37033 w 37033"/>
                  <a:gd name="connsiteY1" fmla="*/ 0 h 162722"/>
                  <a:gd name="connsiteX2" fmla="*/ 37033 w 37033"/>
                  <a:gd name="connsiteY2" fmla="*/ 162722 h 162722"/>
                  <a:gd name="connsiteX3" fmla="*/ 0 w 37033"/>
                  <a:gd name="connsiteY3" fmla="*/ 162722 h 162722"/>
                  <a:gd name="connsiteX4" fmla="*/ 0 w 37033"/>
                  <a:gd name="connsiteY4" fmla="*/ 0 h 162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3" h="162722">
                    <a:moveTo>
                      <a:pt x="0" y="0"/>
                    </a:moveTo>
                    <a:lnTo>
                      <a:pt x="37033" y="0"/>
                    </a:lnTo>
                    <a:lnTo>
                      <a:pt x="37033" y="162722"/>
                    </a:lnTo>
                    <a:lnTo>
                      <a:pt x="0" y="162722"/>
                    </a:lnTo>
                    <a:lnTo>
                      <a:pt x="0" y="0"/>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28" name="Freeform 27">
                <a:extLst>
                  <a:ext uri="{FF2B5EF4-FFF2-40B4-BE49-F238E27FC236}">
                    <a16:creationId xmlns:a16="http://schemas.microsoft.com/office/drawing/2014/main" id="{65044345-36E1-5C4F-A8AD-86F3AB2E029E}"/>
                  </a:ext>
                </a:extLst>
              </p:cNvPr>
              <p:cNvSpPr/>
              <p:nvPr/>
            </p:nvSpPr>
            <p:spPr>
              <a:xfrm>
                <a:off x="3169017" y="3781032"/>
                <a:ext cx="137392" cy="162722"/>
              </a:xfrm>
              <a:custGeom>
                <a:avLst/>
                <a:gdLst>
                  <a:gd name="connsiteX0" fmla="*/ 0 w 137392"/>
                  <a:gd name="connsiteY0" fmla="*/ 0 h 162722"/>
                  <a:gd name="connsiteX1" fmla="*/ 42805 w 137392"/>
                  <a:gd name="connsiteY1" fmla="*/ 0 h 162722"/>
                  <a:gd name="connsiteX2" fmla="*/ 104688 w 137392"/>
                  <a:gd name="connsiteY2" fmla="*/ 107253 h 162722"/>
                  <a:gd name="connsiteX3" fmla="*/ 104688 w 137392"/>
                  <a:gd name="connsiteY3" fmla="*/ 0 h 162722"/>
                  <a:gd name="connsiteX4" fmla="*/ 137392 w 137392"/>
                  <a:gd name="connsiteY4" fmla="*/ 0 h 162722"/>
                  <a:gd name="connsiteX5" fmla="*/ 137392 w 137392"/>
                  <a:gd name="connsiteY5" fmla="*/ 162722 h 162722"/>
                  <a:gd name="connsiteX6" fmla="*/ 100519 w 137392"/>
                  <a:gd name="connsiteY6" fmla="*/ 162722 h 162722"/>
                  <a:gd name="connsiteX7" fmla="*/ 32705 w 137392"/>
                  <a:gd name="connsiteY7" fmla="*/ 46813 h 162722"/>
                  <a:gd name="connsiteX8" fmla="*/ 32705 w 137392"/>
                  <a:gd name="connsiteY8" fmla="*/ 162722 h 162722"/>
                  <a:gd name="connsiteX9" fmla="*/ 0 w 137392"/>
                  <a:gd name="connsiteY9" fmla="*/ 162722 h 162722"/>
                  <a:gd name="connsiteX10" fmla="*/ 0 w 137392"/>
                  <a:gd name="connsiteY10" fmla="*/ 0 h 1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392" h="162722">
                    <a:moveTo>
                      <a:pt x="0" y="0"/>
                    </a:moveTo>
                    <a:lnTo>
                      <a:pt x="42805" y="0"/>
                    </a:lnTo>
                    <a:lnTo>
                      <a:pt x="104688" y="107253"/>
                    </a:lnTo>
                    <a:lnTo>
                      <a:pt x="104688" y="0"/>
                    </a:lnTo>
                    <a:lnTo>
                      <a:pt x="137392" y="0"/>
                    </a:lnTo>
                    <a:lnTo>
                      <a:pt x="137392" y="162722"/>
                    </a:lnTo>
                    <a:lnTo>
                      <a:pt x="100519" y="162722"/>
                    </a:lnTo>
                    <a:lnTo>
                      <a:pt x="32705" y="46813"/>
                    </a:lnTo>
                    <a:lnTo>
                      <a:pt x="32705" y="162722"/>
                    </a:lnTo>
                    <a:lnTo>
                      <a:pt x="0" y="162722"/>
                    </a:lnTo>
                    <a:lnTo>
                      <a:pt x="0" y="0"/>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29" name="Freeform 28">
                <a:extLst>
                  <a:ext uri="{FF2B5EF4-FFF2-40B4-BE49-F238E27FC236}">
                    <a16:creationId xmlns:a16="http://schemas.microsoft.com/office/drawing/2014/main" id="{E8EFACC1-A7FA-0D4C-BA96-3FCB8A9FA3B6}"/>
                  </a:ext>
                </a:extLst>
              </p:cNvPr>
              <p:cNvSpPr/>
              <p:nvPr/>
            </p:nvSpPr>
            <p:spPr>
              <a:xfrm>
                <a:off x="3337511" y="3781032"/>
                <a:ext cx="109817" cy="162882"/>
              </a:xfrm>
              <a:custGeom>
                <a:avLst/>
                <a:gdLst>
                  <a:gd name="connsiteX0" fmla="*/ 0 w 109817"/>
                  <a:gd name="connsiteY0" fmla="*/ 0 h 162882"/>
                  <a:gd name="connsiteX1" fmla="*/ 106130 w 109817"/>
                  <a:gd name="connsiteY1" fmla="*/ 0 h 162882"/>
                  <a:gd name="connsiteX2" fmla="*/ 106130 w 109817"/>
                  <a:gd name="connsiteY2" fmla="*/ 28697 h 162882"/>
                  <a:gd name="connsiteX3" fmla="*/ 36713 w 109817"/>
                  <a:gd name="connsiteY3" fmla="*/ 28697 h 162882"/>
                  <a:gd name="connsiteX4" fmla="*/ 36713 w 109817"/>
                  <a:gd name="connsiteY4" fmla="*/ 66692 h 162882"/>
                  <a:gd name="connsiteX5" fmla="*/ 92183 w 109817"/>
                  <a:gd name="connsiteY5" fmla="*/ 66692 h 162882"/>
                  <a:gd name="connsiteX6" fmla="*/ 92183 w 109817"/>
                  <a:gd name="connsiteY6" fmla="*/ 93626 h 162882"/>
                  <a:gd name="connsiteX7" fmla="*/ 36713 w 109817"/>
                  <a:gd name="connsiteY7" fmla="*/ 93626 h 162882"/>
                  <a:gd name="connsiteX8" fmla="*/ 36713 w 109817"/>
                  <a:gd name="connsiteY8" fmla="*/ 134186 h 162882"/>
                  <a:gd name="connsiteX9" fmla="*/ 109817 w 109817"/>
                  <a:gd name="connsiteY9" fmla="*/ 134186 h 162882"/>
                  <a:gd name="connsiteX10" fmla="*/ 109817 w 109817"/>
                  <a:gd name="connsiteY10" fmla="*/ 162883 h 162882"/>
                  <a:gd name="connsiteX11" fmla="*/ 160 w 109817"/>
                  <a:gd name="connsiteY11" fmla="*/ 162883 h 162882"/>
                  <a:gd name="connsiteX12" fmla="*/ 160 w 109817"/>
                  <a:gd name="connsiteY12" fmla="*/ 0 h 16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817" h="162882">
                    <a:moveTo>
                      <a:pt x="0" y="0"/>
                    </a:moveTo>
                    <a:lnTo>
                      <a:pt x="106130" y="0"/>
                    </a:lnTo>
                    <a:lnTo>
                      <a:pt x="106130" y="28697"/>
                    </a:lnTo>
                    <a:lnTo>
                      <a:pt x="36713" y="28697"/>
                    </a:lnTo>
                    <a:lnTo>
                      <a:pt x="36713" y="66692"/>
                    </a:lnTo>
                    <a:lnTo>
                      <a:pt x="92183" y="66692"/>
                    </a:lnTo>
                    <a:lnTo>
                      <a:pt x="92183" y="93626"/>
                    </a:lnTo>
                    <a:lnTo>
                      <a:pt x="36713" y="93626"/>
                    </a:lnTo>
                    <a:lnTo>
                      <a:pt x="36713" y="134186"/>
                    </a:lnTo>
                    <a:lnTo>
                      <a:pt x="109817" y="134186"/>
                    </a:lnTo>
                    <a:lnTo>
                      <a:pt x="109817" y="162883"/>
                    </a:lnTo>
                    <a:lnTo>
                      <a:pt x="160" y="162883"/>
                    </a:lnTo>
                    <a:lnTo>
                      <a:pt x="160" y="0"/>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0" name="Freeform 29">
                <a:extLst>
                  <a:ext uri="{FF2B5EF4-FFF2-40B4-BE49-F238E27FC236}">
                    <a16:creationId xmlns:a16="http://schemas.microsoft.com/office/drawing/2014/main" id="{597BC440-FC47-3742-A15F-91A662223344}"/>
                  </a:ext>
                </a:extLst>
              </p:cNvPr>
              <p:cNvSpPr/>
              <p:nvPr/>
            </p:nvSpPr>
            <p:spPr>
              <a:xfrm>
                <a:off x="3463200" y="3778947"/>
                <a:ext cx="128574" cy="167371"/>
              </a:xfrm>
              <a:custGeom>
                <a:avLst/>
                <a:gdLst>
                  <a:gd name="connsiteX0" fmla="*/ 67173 w 128574"/>
                  <a:gd name="connsiteY0" fmla="*/ 167372 h 167371"/>
                  <a:gd name="connsiteX1" fmla="*/ 37995 w 128574"/>
                  <a:gd name="connsiteY1" fmla="*/ 163684 h 167371"/>
                  <a:gd name="connsiteX2" fmla="*/ 17475 w 128574"/>
                  <a:gd name="connsiteY2" fmla="*/ 152943 h 167371"/>
                  <a:gd name="connsiteX3" fmla="*/ 4970 w 128574"/>
                  <a:gd name="connsiteY3" fmla="*/ 136110 h 167371"/>
                  <a:gd name="connsiteX4" fmla="*/ 0 w 128574"/>
                  <a:gd name="connsiteY4" fmla="*/ 113986 h 167371"/>
                  <a:gd name="connsiteX5" fmla="*/ 35270 w 128574"/>
                  <a:gd name="connsiteY5" fmla="*/ 113986 h 167371"/>
                  <a:gd name="connsiteX6" fmla="*/ 37514 w 128574"/>
                  <a:gd name="connsiteY6" fmla="*/ 124407 h 167371"/>
                  <a:gd name="connsiteX7" fmla="*/ 42805 w 128574"/>
                  <a:gd name="connsiteY7" fmla="*/ 132743 h 167371"/>
                  <a:gd name="connsiteX8" fmla="*/ 52263 w 128574"/>
                  <a:gd name="connsiteY8" fmla="*/ 138514 h 167371"/>
                  <a:gd name="connsiteX9" fmla="*/ 67173 w 128574"/>
                  <a:gd name="connsiteY9" fmla="*/ 140599 h 167371"/>
                  <a:gd name="connsiteX10" fmla="*/ 86732 w 128574"/>
                  <a:gd name="connsiteY10" fmla="*/ 134507 h 167371"/>
                  <a:gd name="connsiteX11" fmla="*/ 93946 w 128574"/>
                  <a:gd name="connsiteY11" fmla="*/ 118956 h 167371"/>
                  <a:gd name="connsiteX12" fmla="*/ 92503 w 128574"/>
                  <a:gd name="connsiteY12" fmla="*/ 110779 h 167371"/>
                  <a:gd name="connsiteX13" fmla="*/ 87533 w 128574"/>
                  <a:gd name="connsiteY13" fmla="*/ 104848 h 167371"/>
                  <a:gd name="connsiteX14" fmla="*/ 77914 w 128574"/>
                  <a:gd name="connsiteY14" fmla="*/ 100840 h 167371"/>
                  <a:gd name="connsiteX15" fmla="*/ 63165 w 128574"/>
                  <a:gd name="connsiteY15" fmla="*/ 97794 h 167371"/>
                  <a:gd name="connsiteX16" fmla="*/ 36392 w 128574"/>
                  <a:gd name="connsiteY16" fmla="*/ 92183 h 167371"/>
                  <a:gd name="connsiteX17" fmla="*/ 18276 w 128574"/>
                  <a:gd name="connsiteY17" fmla="*/ 82724 h 167371"/>
                  <a:gd name="connsiteX18" fmla="*/ 7695 w 128574"/>
                  <a:gd name="connsiteY18" fmla="*/ 68616 h 167371"/>
                  <a:gd name="connsiteX19" fmla="*/ 4329 w 128574"/>
                  <a:gd name="connsiteY19" fmla="*/ 48416 h 167371"/>
                  <a:gd name="connsiteX20" fmla="*/ 8497 w 128574"/>
                  <a:gd name="connsiteY20" fmla="*/ 29017 h 167371"/>
                  <a:gd name="connsiteX21" fmla="*/ 20521 w 128574"/>
                  <a:gd name="connsiteY21" fmla="*/ 13627 h 167371"/>
                  <a:gd name="connsiteX22" fmla="*/ 39118 w 128574"/>
                  <a:gd name="connsiteY22" fmla="*/ 3687 h 167371"/>
                  <a:gd name="connsiteX23" fmla="*/ 63486 w 128574"/>
                  <a:gd name="connsiteY23" fmla="*/ 0 h 167371"/>
                  <a:gd name="connsiteX24" fmla="*/ 106611 w 128574"/>
                  <a:gd name="connsiteY24" fmla="*/ 12184 h 167371"/>
                  <a:gd name="connsiteX25" fmla="*/ 124406 w 128574"/>
                  <a:gd name="connsiteY25" fmla="*/ 48576 h 167371"/>
                  <a:gd name="connsiteX26" fmla="*/ 90419 w 128574"/>
                  <a:gd name="connsiteY26" fmla="*/ 48576 h 167371"/>
                  <a:gd name="connsiteX27" fmla="*/ 81922 w 128574"/>
                  <a:gd name="connsiteY27" fmla="*/ 32224 h 167371"/>
                  <a:gd name="connsiteX28" fmla="*/ 63165 w 128574"/>
                  <a:gd name="connsiteY28" fmla="*/ 26933 h 167371"/>
                  <a:gd name="connsiteX29" fmla="*/ 44889 w 128574"/>
                  <a:gd name="connsiteY29" fmla="*/ 32064 h 167371"/>
                  <a:gd name="connsiteX30" fmla="*/ 38797 w 128574"/>
                  <a:gd name="connsiteY30" fmla="*/ 45370 h 167371"/>
                  <a:gd name="connsiteX31" fmla="*/ 40079 w 128574"/>
                  <a:gd name="connsiteY31" fmla="*/ 53065 h 167371"/>
                  <a:gd name="connsiteX32" fmla="*/ 44728 w 128574"/>
                  <a:gd name="connsiteY32" fmla="*/ 58676 h 167371"/>
                  <a:gd name="connsiteX33" fmla="*/ 53867 w 128574"/>
                  <a:gd name="connsiteY33" fmla="*/ 63005 h 167371"/>
                  <a:gd name="connsiteX34" fmla="*/ 69097 w 128574"/>
                  <a:gd name="connsiteY34" fmla="*/ 66211 h 167371"/>
                  <a:gd name="connsiteX35" fmla="*/ 95068 w 128574"/>
                  <a:gd name="connsiteY35" fmla="*/ 71341 h 167371"/>
                  <a:gd name="connsiteX36" fmla="*/ 113665 w 128574"/>
                  <a:gd name="connsiteY36" fmla="*/ 80159 h 167371"/>
                  <a:gd name="connsiteX37" fmla="*/ 124887 w 128574"/>
                  <a:gd name="connsiteY37" fmla="*/ 94587 h 167371"/>
                  <a:gd name="connsiteX38" fmla="*/ 128575 w 128574"/>
                  <a:gd name="connsiteY38" fmla="*/ 115749 h 167371"/>
                  <a:gd name="connsiteX39" fmla="*/ 124246 w 128574"/>
                  <a:gd name="connsiteY39" fmla="*/ 136110 h 167371"/>
                  <a:gd name="connsiteX40" fmla="*/ 111902 w 128574"/>
                  <a:gd name="connsiteY40" fmla="*/ 152462 h 167371"/>
                  <a:gd name="connsiteX41" fmla="*/ 92343 w 128574"/>
                  <a:gd name="connsiteY41" fmla="*/ 163684 h 167371"/>
                  <a:gd name="connsiteX42" fmla="*/ 67173 w 128574"/>
                  <a:gd name="connsiteY42" fmla="*/ 167372 h 16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8574" h="167371">
                    <a:moveTo>
                      <a:pt x="67173" y="167372"/>
                    </a:moveTo>
                    <a:cubicBezTo>
                      <a:pt x="55951" y="167372"/>
                      <a:pt x="46172" y="166089"/>
                      <a:pt x="37995" y="163684"/>
                    </a:cubicBezTo>
                    <a:cubicBezTo>
                      <a:pt x="29819" y="161119"/>
                      <a:pt x="22926" y="157592"/>
                      <a:pt x="17475" y="152943"/>
                    </a:cubicBezTo>
                    <a:cubicBezTo>
                      <a:pt x="12024" y="148294"/>
                      <a:pt x="7856" y="142683"/>
                      <a:pt x="4970" y="136110"/>
                    </a:cubicBezTo>
                    <a:cubicBezTo>
                      <a:pt x="2084" y="129537"/>
                      <a:pt x="481" y="122162"/>
                      <a:pt x="0" y="113986"/>
                    </a:cubicBezTo>
                    <a:lnTo>
                      <a:pt x="35270" y="113986"/>
                    </a:lnTo>
                    <a:cubicBezTo>
                      <a:pt x="35751" y="117673"/>
                      <a:pt x="36552" y="121040"/>
                      <a:pt x="37514" y="124407"/>
                    </a:cubicBezTo>
                    <a:cubicBezTo>
                      <a:pt x="38476" y="127773"/>
                      <a:pt x="40240" y="130499"/>
                      <a:pt x="42805" y="132743"/>
                    </a:cubicBezTo>
                    <a:cubicBezTo>
                      <a:pt x="45210" y="135148"/>
                      <a:pt x="48416" y="137072"/>
                      <a:pt x="52263" y="138514"/>
                    </a:cubicBezTo>
                    <a:cubicBezTo>
                      <a:pt x="56111" y="139957"/>
                      <a:pt x="61081" y="140599"/>
                      <a:pt x="67173" y="140599"/>
                    </a:cubicBezTo>
                    <a:cubicBezTo>
                      <a:pt x="75349" y="140599"/>
                      <a:pt x="81922" y="138514"/>
                      <a:pt x="86732" y="134507"/>
                    </a:cubicBezTo>
                    <a:cubicBezTo>
                      <a:pt x="91541" y="130499"/>
                      <a:pt x="93946" y="125208"/>
                      <a:pt x="93946" y="118956"/>
                    </a:cubicBezTo>
                    <a:cubicBezTo>
                      <a:pt x="93946" y="115749"/>
                      <a:pt x="93465" y="113024"/>
                      <a:pt x="92503" y="110779"/>
                    </a:cubicBezTo>
                    <a:cubicBezTo>
                      <a:pt x="91541" y="108535"/>
                      <a:pt x="89938" y="106451"/>
                      <a:pt x="87533" y="104848"/>
                    </a:cubicBezTo>
                    <a:cubicBezTo>
                      <a:pt x="85129" y="103405"/>
                      <a:pt x="81922" y="101962"/>
                      <a:pt x="77914" y="100840"/>
                    </a:cubicBezTo>
                    <a:cubicBezTo>
                      <a:pt x="73906" y="99718"/>
                      <a:pt x="69097" y="98595"/>
                      <a:pt x="63165" y="97794"/>
                    </a:cubicBezTo>
                    <a:cubicBezTo>
                      <a:pt x="52744" y="96511"/>
                      <a:pt x="43767" y="94587"/>
                      <a:pt x="36392" y="92183"/>
                    </a:cubicBezTo>
                    <a:cubicBezTo>
                      <a:pt x="29017" y="89778"/>
                      <a:pt x="22926" y="86732"/>
                      <a:pt x="18276" y="82724"/>
                    </a:cubicBezTo>
                    <a:cubicBezTo>
                      <a:pt x="13467" y="78876"/>
                      <a:pt x="9940" y="74227"/>
                      <a:pt x="7695" y="68616"/>
                    </a:cubicBezTo>
                    <a:cubicBezTo>
                      <a:pt x="5451" y="63005"/>
                      <a:pt x="4329" y="56272"/>
                      <a:pt x="4329" y="48416"/>
                    </a:cubicBezTo>
                    <a:cubicBezTo>
                      <a:pt x="4329" y="41362"/>
                      <a:pt x="5771" y="34949"/>
                      <a:pt x="8497" y="29017"/>
                    </a:cubicBezTo>
                    <a:cubicBezTo>
                      <a:pt x="11222" y="23086"/>
                      <a:pt x="15230" y="17956"/>
                      <a:pt x="20521" y="13627"/>
                    </a:cubicBezTo>
                    <a:cubicBezTo>
                      <a:pt x="25651" y="9459"/>
                      <a:pt x="31903" y="6092"/>
                      <a:pt x="39118" y="3687"/>
                    </a:cubicBezTo>
                    <a:cubicBezTo>
                      <a:pt x="46492" y="1283"/>
                      <a:pt x="54508" y="0"/>
                      <a:pt x="63486" y="0"/>
                    </a:cubicBezTo>
                    <a:cubicBezTo>
                      <a:pt x="81922" y="0"/>
                      <a:pt x="96191" y="4008"/>
                      <a:pt x="106611" y="12184"/>
                    </a:cubicBezTo>
                    <a:cubicBezTo>
                      <a:pt x="117032" y="20200"/>
                      <a:pt x="122963" y="32384"/>
                      <a:pt x="124406" y="48576"/>
                    </a:cubicBezTo>
                    <a:lnTo>
                      <a:pt x="90419" y="48576"/>
                    </a:lnTo>
                    <a:cubicBezTo>
                      <a:pt x="89297" y="41362"/>
                      <a:pt x="86571" y="35911"/>
                      <a:pt x="81922" y="32224"/>
                    </a:cubicBezTo>
                    <a:cubicBezTo>
                      <a:pt x="77433" y="28697"/>
                      <a:pt x="71181" y="26933"/>
                      <a:pt x="63165" y="26933"/>
                    </a:cubicBezTo>
                    <a:cubicBezTo>
                      <a:pt x="54989" y="26933"/>
                      <a:pt x="48897" y="28697"/>
                      <a:pt x="44889" y="32064"/>
                    </a:cubicBezTo>
                    <a:cubicBezTo>
                      <a:pt x="40881" y="35430"/>
                      <a:pt x="38797" y="39919"/>
                      <a:pt x="38797" y="45370"/>
                    </a:cubicBezTo>
                    <a:cubicBezTo>
                      <a:pt x="38797" y="48256"/>
                      <a:pt x="39278" y="50821"/>
                      <a:pt x="40079" y="53065"/>
                    </a:cubicBezTo>
                    <a:cubicBezTo>
                      <a:pt x="40881" y="55310"/>
                      <a:pt x="42484" y="57073"/>
                      <a:pt x="44728" y="58676"/>
                    </a:cubicBezTo>
                    <a:cubicBezTo>
                      <a:pt x="46813" y="60279"/>
                      <a:pt x="49859" y="61722"/>
                      <a:pt x="53867" y="63005"/>
                    </a:cubicBezTo>
                    <a:cubicBezTo>
                      <a:pt x="57875" y="64287"/>
                      <a:pt x="62844" y="65249"/>
                      <a:pt x="69097" y="66211"/>
                    </a:cubicBezTo>
                    <a:cubicBezTo>
                      <a:pt x="79037" y="67494"/>
                      <a:pt x="87694" y="69097"/>
                      <a:pt x="95068" y="71341"/>
                    </a:cubicBezTo>
                    <a:cubicBezTo>
                      <a:pt x="102443" y="73586"/>
                      <a:pt x="108695" y="76471"/>
                      <a:pt x="113665" y="80159"/>
                    </a:cubicBezTo>
                    <a:cubicBezTo>
                      <a:pt x="118635" y="84006"/>
                      <a:pt x="122483" y="88816"/>
                      <a:pt x="124887" y="94587"/>
                    </a:cubicBezTo>
                    <a:cubicBezTo>
                      <a:pt x="127292" y="100359"/>
                      <a:pt x="128575" y="107413"/>
                      <a:pt x="128575" y="115749"/>
                    </a:cubicBezTo>
                    <a:cubicBezTo>
                      <a:pt x="128575" y="123124"/>
                      <a:pt x="127132" y="129857"/>
                      <a:pt x="124246" y="136110"/>
                    </a:cubicBezTo>
                    <a:cubicBezTo>
                      <a:pt x="121360" y="142362"/>
                      <a:pt x="117192" y="147813"/>
                      <a:pt x="111902" y="152462"/>
                    </a:cubicBezTo>
                    <a:cubicBezTo>
                      <a:pt x="106611" y="157111"/>
                      <a:pt x="100038" y="160959"/>
                      <a:pt x="92343" y="163684"/>
                    </a:cubicBezTo>
                    <a:cubicBezTo>
                      <a:pt x="84648" y="166410"/>
                      <a:pt x="76792" y="167372"/>
                      <a:pt x="67173" y="167372"/>
                    </a:cubicBez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1" name="Freeform 30">
                <a:extLst>
                  <a:ext uri="{FF2B5EF4-FFF2-40B4-BE49-F238E27FC236}">
                    <a16:creationId xmlns:a16="http://schemas.microsoft.com/office/drawing/2014/main" id="{BD7D07FE-0369-754E-8D6F-8557DF42DBC3}"/>
                  </a:ext>
                </a:extLst>
              </p:cNvPr>
              <p:cNvSpPr/>
              <p:nvPr/>
            </p:nvSpPr>
            <p:spPr>
              <a:xfrm>
                <a:off x="3607005" y="3778947"/>
                <a:ext cx="129376" cy="167371"/>
              </a:xfrm>
              <a:custGeom>
                <a:avLst/>
                <a:gdLst>
                  <a:gd name="connsiteX0" fmla="*/ 67173 w 129376"/>
                  <a:gd name="connsiteY0" fmla="*/ 167372 h 167371"/>
                  <a:gd name="connsiteX1" fmla="*/ 37995 w 129376"/>
                  <a:gd name="connsiteY1" fmla="*/ 163684 h 167371"/>
                  <a:gd name="connsiteX2" fmla="*/ 17475 w 129376"/>
                  <a:gd name="connsiteY2" fmla="*/ 152943 h 167371"/>
                  <a:gd name="connsiteX3" fmla="*/ 4970 w 129376"/>
                  <a:gd name="connsiteY3" fmla="*/ 136110 h 167371"/>
                  <a:gd name="connsiteX4" fmla="*/ 0 w 129376"/>
                  <a:gd name="connsiteY4" fmla="*/ 113986 h 167371"/>
                  <a:gd name="connsiteX5" fmla="*/ 35270 w 129376"/>
                  <a:gd name="connsiteY5" fmla="*/ 113986 h 167371"/>
                  <a:gd name="connsiteX6" fmla="*/ 37514 w 129376"/>
                  <a:gd name="connsiteY6" fmla="*/ 124407 h 167371"/>
                  <a:gd name="connsiteX7" fmla="*/ 42805 w 129376"/>
                  <a:gd name="connsiteY7" fmla="*/ 132743 h 167371"/>
                  <a:gd name="connsiteX8" fmla="*/ 52263 w 129376"/>
                  <a:gd name="connsiteY8" fmla="*/ 138514 h 167371"/>
                  <a:gd name="connsiteX9" fmla="*/ 67173 w 129376"/>
                  <a:gd name="connsiteY9" fmla="*/ 140599 h 167371"/>
                  <a:gd name="connsiteX10" fmla="*/ 86732 w 129376"/>
                  <a:gd name="connsiteY10" fmla="*/ 134507 h 167371"/>
                  <a:gd name="connsiteX11" fmla="*/ 94106 w 129376"/>
                  <a:gd name="connsiteY11" fmla="*/ 118956 h 167371"/>
                  <a:gd name="connsiteX12" fmla="*/ 92663 w 129376"/>
                  <a:gd name="connsiteY12" fmla="*/ 110779 h 167371"/>
                  <a:gd name="connsiteX13" fmla="*/ 87694 w 129376"/>
                  <a:gd name="connsiteY13" fmla="*/ 104848 h 167371"/>
                  <a:gd name="connsiteX14" fmla="*/ 78075 w 129376"/>
                  <a:gd name="connsiteY14" fmla="*/ 100840 h 167371"/>
                  <a:gd name="connsiteX15" fmla="*/ 63325 w 129376"/>
                  <a:gd name="connsiteY15" fmla="*/ 97794 h 167371"/>
                  <a:gd name="connsiteX16" fmla="*/ 36552 w 129376"/>
                  <a:gd name="connsiteY16" fmla="*/ 92183 h 167371"/>
                  <a:gd name="connsiteX17" fmla="*/ 18436 w 129376"/>
                  <a:gd name="connsiteY17" fmla="*/ 82724 h 167371"/>
                  <a:gd name="connsiteX18" fmla="*/ 7856 w 129376"/>
                  <a:gd name="connsiteY18" fmla="*/ 68616 h 167371"/>
                  <a:gd name="connsiteX19" fmla="*/ 4489 w 129376"/>
                  <a:gd name="connsiteY19" fmla="*/ 48416 h 167371"/>
                  <a:gd name="connsiteX20" fmla="*/ 8657 w 129376"/>
                  <a:gd name="connsiteY20" fmla="*/ 29017 h 167371"/>
                  <a:gd name="connsiteX21" fmla="*/ 20681 w 129376"/>
                  <a:gd name="connsiteY21" fmla="*/ 13627 h 167371"/>
                  <a:gd name="connsiteX22" fmla="*/ 39438 w 129376"/>
                  <a:gd name="connsiteY22" fmla="*/ 3687 h 167371"/>
                  <a:gd name="connsiteX23" fmla="*/ 63806 w 129376"/>
                  <a:gd name="connsiteY23" fmla="*/ 0 h 167371"/>
                  <a:gd name="connsiteX24" fmla="*/ 106932 w 129376"/>
                  <a:gd name="connsiteY24" fmla="*/ 12184 h 167371"/>
                  <a:gd name="connsiteX25" fmla="*/ 124887 w 129376"/>
                  <a:gd name="connsiteY25" fmla="*/ 48576 h 167371"/>
                  <a:gd name="connsiteX26" fmla="*/ 90900 w 129376"/>
                  <a:gd name="connsiteY26" fmla="*/ 48576 h 167371"/>
                  <a:gd name="connsiteX27" fmla="*/ 82403 w 129376"/>
                  <a:gd name="connsiteY27" fmla="*/ 32224 h 167371"/>
                  <a:gd name="connsiteX28" fmla="*/ 63806 w 129376"/>
                  <a:gd name="connsiteY28" fmla="*/ 26933 h 167371"/>
                  <a:gd name="connsiteX29" fmla="*/ 45530 w 129376"/>
                  <a:gd name="connsiteY29" fmla="*/ 32064 h 167371"/>
                  <a:gd name="connsiteX30" fmla="*/ 39438 w 129376"/>
                  <a:gd name="connsiteY30" fmla="*/ 45370 h 167371"/>
                  <a:gd name="connsiteX31" fmla="*/ 40721 w 129376"/>
                  <a:gd name="connsiteY31" fmla="*/ 53065 h 167371"/>
                  <a:gd name="connsiteX32" fmla="*/ 45370 w 129376"/>
                  <a:gd name="connsiteY32" fmla="*/ 58676 h 167371"/>
                  <a:gd name="connsiteX33" fmla="*/ 54508 w 129376"/>
                  <a:gd name="connsiteY33" fmla="*/ 63005 h 167371"/>
                  <a:gd name="connsiteX34" fmla="*/ 69738 w 129376"/>
                  <a:gd name="connsiteY34" fmla="*/ 66211 h 167371"/>
                  <a:gd name="connsiteX35" fmla="*/ 95710 w 129376"/>
                  <a:gd name="connsiteY35" fmla="*/ 71341 h 167371"/>
                  <a:gd name="connsiteX36" fmla="*/ 114467 w 129376"/>
                  <a:gd name="connsiteY36" fmla="*/ 80159 h 167371"/>
                  <a:gd name="connsiteX37" fmla="*/ 125689 w 129376"/>
                  <a:gd name="connsiteY37" fmla="*/ 94587 h 167371"/>
                  <a:gd name="connsiteX38" fmla="*/ 129376 w 129376"/>
                  <a:gd name="connsiteY38" fmla="*/ 115749 h 167371"/>
                  <a:gd name="connsiteX39" fmla="*/ 125048 w 129376"/>
                  <a:gd name="connsiteY39" fmla="*/ 136110 h 167371"/>
                  <a:gd name="connsiteX40" fmla="*/ 112703 w 129376"/>
                  <a:gd name="connsiteY40" fmla="*/ 152462 h 167371"/>
                  <a:gd name="connsiteX41" fmla="*/ 93144 w 129376"/>
                  <a:gd name="connsiteY41" fmla="*/ 163684 h 167371"/>
                  <a:gd name="connsiteX42" fmla="*/ 67173 w 129376"/>
                  <a:gd name="connsiteY42" fmla="*/ 167372 h 16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9376" h="167371">
                    <a:moveTo>
                      <a:pt x="67173" y="167372"/>
                    </a:moveTo>
                    <a:cubicBezTo>
                      <a:pt x="55951" y="167372"/>
                      <a:pt x="46172" y="166089"/>
                      <a:pt x="37995" y="163684"/>
                    </a:cubicBezTo>
                    <a:cubicBezTo>
                      <a:pt x="29819" y="161119"/>
                      <a:pt x="22925" y="157592"/>
                      <a:pt x="17475" y="152943"/>
                    </a:cubicBezTo>
                    <a:cubicBezTo>
                      <a:pt x="12024" y="148294"/>
                      <a:pt x="7856" y="142683"/>
                      <a:pt x="4970" y="136110"/>
                    </a:cubicBezTo>
                    <a:cubicBezTo>
                      <a:pt x="2084" y="129537"/>
                      <a:pt x="481" y="122162"/>
                      <a:pt x="0" y="113986"/>
                    </a:cubicBezTo>
                    <a:lnTo>
                      <a:pt x="35270" y="113986"/>
                    </a:lnTo>
                    <a:cubicBezTo>
                      <a:pt x="35751" y="117673"/>
                      <a:pt x="36552" y="121040"/>
                      <a:pt x="37514" y="124407"/>
                    </a:cubicBezTo>
                    <a:cubicBezTo>
                      <a:pt x="38637" y="127613"/>
                      <a:pt x="40240" y="130499"/>
                      <a:pt x="42805" y="132743"/>
                    </a:cubicBezTo>
                    <a:cubicBezTo>
                      <a:pt x="45209" y="135148"/>
                      <a:pt x="48416" y="137072"/>
                      <a:pt x="52263" y="138514"/>
                    </a:cubicBezTo>
                    <a:cubicBezTo>
                      <a:pt x="56111" y="139957"/>
                      <a:pt x="61081" y="140599"/>
                      <a:pt x="67173" y="140599"/>
                    </a:cubicBezTo>
                    <a:cubicBezTo>
                      <a:pt x="75349" y="140599"/>
                      <a:pt x="81922" y="138514"/>
                      <a:pt x="86732" y="134507"/>
                    </a:cubicBezTo>
                    <a:cubicBezTo>
                      <a:pt x="91541" y="130499"/>
                      <a:pt x="94106" y="125208"/>
                      <a:pt x="94106" y="118956"/>
                    </a:cubicBezTo>
                    <a:cubicBezTo>
                      <a:pt x="94106" y="115749"/>
                      <a:pt x="93625" y="113024"/>
                      <a:pt x="92663" y="110779"/>
                    </a:cubicBezTo>
                    <a:cubicBezTo>
                      <a:pt x="91702" y="108535"/>
                      <a:pt x="90098" y="106451"/>
                      <a:pt x="87694" y="104848"/>
                    </a:cubicBezTo>
                    <a:cubicBezTo>
                      <a:pt x="85289" y="103405"/>
                      <a:pt x="82082" y="101962"/>
                      <a:pt x="78075" y="100840"/>
                    </a:cubicBezTo>
                    <a:cubicBezTo>
                      <a:pt x="74067" y="99718"/>
                      <a:pt x="69257" y="98595"/>
                      <a:pt x="63325" y="97794"/>
                    </a:cubicBezTo>
                    <a:cubicBezTo>
                      <a:pt x="52905" y="96511"/>
                      <a:pt x="43927" y="94587"/>
                      <a:pt x="36552" y="92183"/>
                    </a:cubicBezTo>
                    <a:cubicBezTo>
                      <a:pt x="29178" y="89778"/>
                      <a:pt x="23086" y="86732"/>
                      <a:pt x="18436" y="82724"/>
                    </a:cubicBezTo>
                    <a:cubicBezTo>
                      <a:pt x="13627" y="78876"/>
                      <a:pt x="10100" y="74227"/>
                      <a:pt x="7856" y="68616"/>
                    </a:cubicBezTo>
                    <a:cubicBezTo>
                      <a:pt x="5611" y="63005"/>
                      <a:pt x="4489" y="56272"/>
                      <a:pt x="4489" y="48416"/>
                    </a:cubicBezTo>
                    <a:cubicBezTo>
                      <a:pt x="4489" y="41362"/>
                      <a:pt x="5932" y="34949"/>
                      <a:pt x="8657" y="29017"/>
                    </a:cubicBezTo>
                    <a:cubicBezTo>
                      <a:pt x="11383" y="23086"/>
                      <a:pt x="15391" y="17956"/>
                      <a:pt x="20681" y="13627"/>
                    </a:cubicBezTo>
                    <a:cubicBezTo>
                      <a:pt x="25811" y="9459"/>
                      <a:pt x="32064" y="6092"/>
                      <a:pt x="39438" y="3687"/>
                    </a:cubicBezTo>
                    <a:cubicBezTo>
                      <a:pt x="46813" y="1283"/>
                      <a:pt x="54829" y="0"/>
                      <a:pt x="63806" y="0"/>
                    </a:cubicBezTo>
                    <a:cubicBezTo>
                      <a:pt x="82082" y="0"/>
                      <a:pt x="96511" y="4008"/>
                      <a:pt x="106932" y="12184"/>
                    </a:cubicBezTo>
                    <a:cubicBezTo>
                      <a:pt x="117352" y="20200"/>
                      <a:pt x="123284" y="32384"/>
                      <a:pt x="124887" y="48576"/>
                    </a:cubicBezTo>
                    <a:lnTo>
                      <a:pt x="90900" y="48576"/>
                    </a:lnTo>
                    <a:cubicBezTo>
                      <a:pt x="89778" y="41362"/>
                      <a:pt x="87052" y="35911"/>
                      <a:pt x="82403" y="32224"/>
                    </a:cubicBezTo>
                    <a:cubicBezTo>
                      <a:pt x="77914" y="28697"/>
                      <a:pt x="71662" y="26933"/>
                      <a:pt x="63806" y="26933"/>
                    </a:cubicBezTo>
                    <a:cubicBezTo>
                      <a:pt x="55630" y="26933"/>
                      <a:pt x="49538" y="28697"/>
                      <a:pt x="45530" y="32064"/>
                    </a:cubicBezTo>
                    <a:cubicBezTo>
                      <a:pt x="41522" y="35430"/>
                      <a:pt x="39438" y="39919"/>
                      <a:pt x="39438" y="45370"/>
                    </a:cubicBezTo>
                    <a:cubicBezTo>
                      <a:pt x="39438" y="48256"/>
                      <a:pt x="39919" y="50821"/>
                      <a:pt x="40721" y="53065"/>
                    </a:cubicBezTo>
                    <a:cubicBezTo>
                      <a:pt x="41522" y="55310"/>
                      <a:pt x="43125" y="57073"/>
                      <a:pt x="45370" y="58676"/>
                    </a:cubicBezTo>
                    <a:cubicBezTo>
                      <a:pt x="47454" y="60279"/>
                      <a:pt x="50500" y="61722"/>
                      <a:pt x="54508" y="63005"/>
                    </a:cubicBezTo>
                    <a:cubicBezTo>
                      <a:pt x="58516" y="64287"/>
                      <a:pt x="63486" y="65249"/>
                      <a:pt x="69738" y="66211"/>
                    </a:cubicBezTo>
                    <a:cubicBezTo>
                      <a:pt x="79678" y="67494"/>
                      <a:pt x="88175" y="69097"/>
                      <a:pt x="95710" y="71341"/>
                    </a:cubicBezTo>
                    <a:cubicBezTo>
                      <a:pt x="103084" y="73586"/>
                      <a:pt x="109336" y="76471"/>
                      <a:pt x="114467" y="80159"/>
                    </a:cubicBezTo>
                    <a:cubicBezTo>
                      <a:pt x="119436" y="84006"/>
                      <a:pt x="123284" y="88816"/>
                      <a:pt x="125689" y="94587"/>
                    </a:cubicBezTo>
                    <a:cubicBezTo>
                      <a:pt x="128254" y="100359"/>
                      <a:pt x="129376" y="107413"/>
                      <a:pt x="129376" y="115749"/>
                    </a:cubicBezTo>
                    <a:cubicBezTo>
                      <a:pt x="129376" y="123124"/>
                      <a:pt x="127933" y="129857"/>
                      <a:pt x="125048" y="136110"/>
                    </a:cubicBezTo>
                    <a:cubicBezTo>
                      <a:pt x="122162" y="142362"/>
                      <a:pt x="117994" y="147813"/>
                      <a:pt x="112703" y="152462"/>
                    </a:cubicBezTo>
                    <a:cubicBezTo>
                      <a:pt x="107413" y="157111"/>
                      <a:pt x="100840" y="160959"/>
                      <a:pt x="93144" y="163684"/>
                    </a:cubicBezTo>
                    <a:cubicBezTo>
                      <a:pt x="85449" y="165929"/>
                      <a:pt x="76792" y="167372"/>
                      <a:pt x="67173" y="167372"/>
                    </a:cubicBez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2" name="Freeform 31">
                <a:extLst>
                  <a:ext uri="{FF2B5EF4-FFF2-40B4-BE49-F238E27FC236}">
                    <a16:creationId xmlns:a16="http://schemas.microsoft.com/office/drawing/2014/main" id="{38444DD6-FF8F-4A4F-89A1-F53EB031C1A8}"/>
                  </a:ext>
                </a:extLst>
              </p:cNvPr>
              <p:cNvSpPr/>
              <p:nvPr/>
            </p:nvSpPr>
            <p:spPr>
              <a:xfrm>
                <a:off x="3803233" y="3778787"/>
                <a:ext cx="158874" cy="167532"/>
              </a:xfrm>
              <a:custGeom>
                <a:avLst/>
                <a:gdLst>
                  <a:gd name="connsiteX0" fmla="*/ 82884 w 158874"/>
                  <a:gd name="connsiteY0" fmla="*/ 167532 h 167532"/>
                  <a:gd name="connsiteX1" fmla="*/ 47454 w 158874"/>
                  <a:gd name="connsiteY1" fmla="*/ 161440 h 167532"/>
                  <a:gd name="connsiteX2" fmla="*/ 21643 w 158874"/>
                  <a:gd name="connsiteY2" fmla="*/ 144126 h 167532"/>
                  <a:gd name="connsiteX3" fmla="*/ 5451 w 158874"/>
                  <a:gd name="connsiteY3" fmla="*/ 117994 h 167532"/>
                  <a:gd name="connsiteX4" fmla="*/ 0 w 158874"/>
                  <a:gd name="connsiteY4" fmla="*/ 84648 h 167532"/>
                  <a:gd name="connsiteX5" fmla="*/ 0 w 158874"/>
                  <a:gd name="connsiteY5" fmla="*/ 82884 h 167532"/>
                  <a:gd name="connsiteX6" fmla="*/ 6092 w 158874"/>
                  <a:gd name="connsiteY6" fmla="*/ 49218 h 167532"/>
                  <a:gd name="connsiteX7" fmla="*/ 23406 w 158874"/>
                  <a:gd name="connsiteY7" fmla="*/ 23086 h 167532"/>
                  <a:gd name="connsiteX8" fmla="*/ 49538 w 158874"/>
                  <a:gd name="connsiteY8" fmla="*/ 6092 h 167532"/>
                  <a:gd name="connsiteX9" fmla="*/ 82724 w 158874"/>
                  <a:gd name="connsiteY9" fmla="*/ 0 h 167532"/>
                  <a:gd name="connsiteX10" fmla="*/ 108855 w 158874"/>
                  <a:gd name="connsiteY10" fmla="*/ 3206 h 167532"/>
                  <a:gd name="connsiteX11" fmla="*/ 130979 w 158874"/>
                  <a:gd name="connsiteY11" fmla="*/ 13146 h 167532"/>
                  <a:gd name="connsiteX12" fmla="*/ 147171 w 158874"/>
                  <a:gd name="connsiteY12" fmla="*/ 30941 h 167532"/>
                  <a:gd name="connsiteX13" fmla="*/ 155027 w 158874"/>
                  <a:gd name="connsiteY13" fmla="*/ 56752 h 167532"/>
                  <a:gd name="connsiteX14" fmla="*/ 118314 w 158874"/>
                  <a:gd name="connsiteY14" fmla="*/ 56752 h 167532"/>
                  <a:gd name="connsiteX15" fmla="*/ 106771 w 158874"/>
                  <a:gd name="connsiteY15" fmla="*/ 35751 h 167532"/>
                  <a:gd name="connsiteX16" fmla="*/ 83044 w 158874"/>
                  <a:gd name="connsiteY16" fmla="*/ 29018 h 167532"/>
                  <a:gd name="connsiteX17" fmla="*/ 49859 w 158874"/>
                  <a:gd name="connsiteY17" fmla="*/ 43606 h 167532"/>
                  <a:gd name="connsiteX18" fmla="*/ 38155 w 158874"/>
                  <a:gd name="connsiteY18" fmla="*/ 83205 h 167532"/>
                  <a:gd name="connsiteX19" fmla="*/ 38155 w 158874"/>
                  <a:gd name="connsiteY19" fmla="*/ 84968 h 167532"/>
                  <a:gd name="connsiteX20" fmla="*/ 40721 w 158874"/>
                  <a:gd name="connsiteY20" fmla="*/ 106611 h 167532"/>
                  <a:gd name="connsiteX21" fmla="*/ 48736 w 158874"/>
                  <a:gd name="connsiteY21" fmla="*/ 123605 h 167532"/>
                  <a:gd name="connsiteX22" fmla="*/ 62684 w 158874"/>
                  <a:gd name="connsiteY22" fmla="*/ 134827 h 167532"/>
                  <a:gd name="connsiteX23" fmla="*/ 83365 w 158874"/>
                  <a:gd name="connsiteY23" fmla="*/ 138835 h 167532"/>
                  <a:gd name="connsiteX24" fmla="*/ 100840 w 158874"/>
                  <a:gd name="connsiteY24" fmla="*/ 136110 h 167532"/>
                  <a:gd name="connsiteX25" fmla="*/ 112863 w 158874"/>
                  <a:gd name="connsiteY25" fmla="*/ 128575 h 167532"/>
                  <a:gd name="connsiteX26" fmla="*/ 119917 w 158874"/>
                  <a:gd name="connsiteY26" fmla="*/ 117833 h 167532"/>
                  <a:gd name="connsiteX27" fmla="*/ 122483 w 158874"/>
                  <a:gd name="connsiteY27" fmla="*/ 104527 h 167532"/>
                  <a:gd name="connsiteX28" fmla="*/ 85770 w 158874"/>
                  <a:gd name="connsiteY28" fmla="*/ 104527 h 167532"/>
                  <a:gd name="connsiteX29" fmla="*/ 85770 w 158874"/>
                  <a:gd name="connsiteY29" fmla="*/ 77594 h 167532"/>
                  <a:gd name="connsiteX30" fmla="*/ 158874 w 158874"/>
                  <a:gd name="connsiteY30" fmla="*/ 77594 h 167532"/>
                  <a:gd name="connsiteX31" fmla="*/ 158874 w 158874"/>
                  <a:gd name="connsiteY31" fmla="*/ 94908 h 167532"/>
                  <a:gd name="connsiteX32" fmla="*/ 153744 w 158874"/>
                  <a:gd name="connsiteY32" fmla="*/ 124567 h 167532"/>
                  <a:gd name="connsiteX33" fmla="*/ 138835 w 158874"/>
                  <a:gd name="connsiteY33" fmla="*/ 147172 h 167532"/>
                  <a:gd name="connsiteX34" fmla="*/ 114787 w 158874"/>
                  <a:gd name="connsiteY34" fmla="*/ 161921 h 167532"/>
                  <a:gd name="connsiteX35" fmla="*/ 82884 w 158874"/>
                  <a:gd name="connsiteY35" fmla="*/ 167532 h 16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8874" h="167532">
                    <a:moveTo>
                      <a:pt x="82884" y="167532"/>
                    </a:moveTo>
                    <a:cubicBezTo>
                      <a:pt x="69578" y="167532"/>
                      <a:pt x="57714" y="165448"/>
                      <a:pt x="47454" y="161440"/>
                    </a:cubicBezTo>
                    <a:cubicBezTo>
                      <a:pt x="37194" y="157272"/>
                      <a:pt x="28536" y="151500"/>
                      <a:pt x="21643" y="144126"/>
                    </a:cubicBezTo>
                    <a:cubicBezTo>
                      <a:pt x="14589" y="136911"/>
                      <a:pt x="9138" y="128094"/>
                      <a:pt x="5451" y="117994"/>
                    </a:cubicBezTo>
                    <a:cubicBezTo>
                      <a:pt x="1764" y="107894"/>
                      <a:pt x="0" y="96832"/>
                      <a:pt x="0" y="84648"/>
                    </a:cubicBezTo>
                    <a:lnTo>
                      <a:pt x="0" y="82884"/>
                    </a:lnTo>
                    <a:cubicBezTo>
                      <a:pt x="0" y="70540"/>
                      <a:pt x="2084" y="59318"/>
                      <a:pt x="6092" y="49218"/>
                    </a:cubicBezTo>
                    <a:cubicBezTo>
                      <a:pt x="10100" y="39118"/>
                      <a:pt x="16032" y="30300"/>
                      <a:pt x="23406" y="23086"/>
                    </a:cubicBezTo>
                    <a:cubicBezTo>
                      <a:pt x="30620" y="15871"/>
                      <a:pt x="39438" y="10100"/>
                      <a:pt x="49538" y="6092"/>
                    </a:cubicBezTo>
                    <a:cubicBezTo>
                      <a:pt x="59638" y="1924"/>
                      <a:pt x="70860" y="0"/>
                      <a:pt x="82724" y="0"/>
                    </a:cubicBezTo>
                    <a:cubicBezTo>
                      <a:pt x="91862" y="0"/>
                      <a:pt x="100519" y="1122"/>
                      <a:pt x="108855" y="3206"/>
                    </a:cubicBezTo>
                    <a:cubicBezTo>
                      <a:pt x="117192" y="5291"/>
                      <a:pt x="124567" y="8657"/>
                      <a:pt x="130979" y="13146"/>
                    </a:cubicBezTo>
                    <a:cubicBezTo>
                      <a:pt x="137552" y="17795"/>
                      <a:pt x="143003" y="23887"/>
                      <a:pt x="147171" y="30941"/>
                    </a:cubicBezTo>
                    <a:cubicBezTo>
                      <a:pt x="151500" y="38156"/>
                      <a:pt x="154065" y="46813"/>
                      <a:pt x="155027" y="56752"/>
                    </a:cubicBezTo>
                    <a:lnTo>
                      <a:pt x="118314" y="56752"/>
                    </a:lnTo>
                    <a:cubicBezTo>
                      <a:pt x="116711" y="47133"/>
                      <a:pt x="112863" y="40240"/>
                      <a:pt x="106771" y="35751"/>
                    </a:cubicBezTo>
                    <a:cubicBezTo>
                      <a:pt x="100679" y="31262"/>
                      <a:pt x="92824" y="29018"/>
                      <a:pt x="83044" y="29018"/>
                    </a:cubicBezTo>
                    <a:cubicBezTo>
                      <a:pt x="68776" y="29018"/>
                      <a:pt x="57714" y="33987"/>
                      <a:pt x="49859" y="43606"/>
                    </a:cubicBezTo>
                    <a:cubicBezTo>
                      <a:pt x="42003" y="53386"/>
                      <a:pt x="38155" y="66532"/>
                      <a:pt x="38155" y="83205"/>
                    </a:cubicBezTo>
                    <a:lnTo>
                      <a:pt x="38155" y="84968"/>
                    </a:lnTo>
                    <a:cubicBezTo>
                      <a:pt x="38155" y="92824"/>
                      <a:pt x="38957" y="100038"/>
                      <a:pt x="40721" y="106611"/>
                    </a:cubicBezTo>
                    <a:cubicBezTo>
                      <a:pt x="42484" y="113184"/>
                      <a:pt x="45209" y="118795"/>
                      <a:pt x="48736" y="123605"/>
                    </a:cubicBezTo>
                    <a:cubicBezTo>
                      <a:pt x="52424" y="128415"/>
                      <a:pt x="57073" y="132262"/>
                      <a:pt x="62684" y="134827"/>
                    </a:cubicBezTo>
                    <a:cubicBezTo>
                      <a:pt x="68455" y="137553"/>
                      <a:pt x="75189" y="138835"/>
                      <a:pt x="83365" y="138835"/>
                    </a:cubicBezTo>
                    <a:cubicBezTo>
                      <a:pt x="90259" y="138835"/>
                      <a:pt x="96030" y="137873"/>
                      <a:pt x="100840" y="136110"/>
                    </a:cubicBezTo>
                    <a:cubicBezTo>
                      <a:pt x="105649" y="134346"/>
                      <a:pt x="109657" y="131781"/>
                      <a:pt x="112863" y="128575"/>
                    </a:cubicBezTo>
                    <a:cubicBezTo>
                      <a:pt x="116070" y="125529"/>
                      <a:pt x="118475" y="122002"/>
                      <a:pt x="119917" y="117833"/>
                    </a:cubicBezTo>
                    <a:cubicBezTo>
                      <a:pt x="121360" y="113665"/>
                      <a:pt x="122322" y="109337"/>
                      <a:pt x="122483" y="104527"/>
                    </a:cubicBezTo>
                    <a:lnTo>
                      <a:pt x="85770" y="104527"/>
                    </a:lnTo>
                    <a:lnTo>
                      <a:pt x="85770" y="77594"/>
                    </a:lnTo>
                    <a:lnTo>
                      <a:pt x="158874" y="77594"/>
                    </a:lnTo>
                    <a:lnTo>
                      <a:pt x="158874" y="94908"/>
                    </a:lnTo>
                    <a:cubicBezTo>
                      <a:pt x="158874" y="105810"/>
                      <a:pt x="157111" y="115749"/>
                      <a:pt x="153744" y="124567"/>
                    </a:cubicBezTo>
                    <a:cubicBezTo>
                      <a:pt x="150378" y="133384"/>
                      <a:pt x="145408" y="140919"/>
                      <a:pt x="138835" y="147172"/>
                    </a:cubicBezTo>
                    <a:cubicBezTo>
                      <a:pt x="132262" y="153584"/>
                      <a:pt x="124246" y="158554"/>
                      <a:pt x="114787" y="161921"/>
                    </a:cubicBezTo>
                    <a:cubicBezTo>
                      <a:pt x="105328" y="165288"/>
                      <a:pt x="95068" y="167532"/>
                      <a:pt x="82884" y="167532"/>
                    </a:cubicBez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3" name="Freeform 32">
                <a:extLst>
                  <a:ext uri="{FF2B5EF4-FFF2-40B4-BE49-F238E27FC236}">
                    <a16:creationId xmlns:a16="http://schemas.microsoft.com/office/drawing/2014/main" id="{00A5E06A-5ADA-5640-9767-7A3C80ADB0BB}"/>
                  </a:ext>
                </a:extLst>
              </p:cNvPr>
              <p:cNvSpPr/>
              <p:nvPr/>
            </p:nvSpPr>
            <p:spPr>
              <a:xfrm>
                <a:off x="3989682" y="3781032"/>
                <a:ext cx="130658" cy="162722"/>
              </a:xfrm>
              <a:custGeom>
                <a:avLst/>
                <a:gdLst>
                  <a:gd name="connsiteX0" fmla="*/ 0 w 130658"/>
                  <a:gd name="connsiteY0" fmla="*/ 0 h 162722"/>
                  <a:gd name="connsiteX1" fmla="*/ 58195 w 130658"/>
                  <a:gd name="connsiteY1" fmla="*/ 0 h 162722"/>
                  <a:gd name="connsiteX2" fmla="*/ 84167 w 130658"/>
                  <a:gd name="connsiteY2" fmla="*/ 2886 h 162722"/>
                  <a:gd name="connsiteX3" fmla="*/ 104046 w 130658"/>
                  <a:gd name="connsiteY3" fmla="*/ 12024 h 162722"/>
                  <a:gd name="connsiteX4" fmla="*/ 116711 w 130658"/>
                  <a:gd name="connsiteY4" fmla="*/ 27575 h 162722"/>
                  <a:gd name="connsiteX5" fmla="*/ 121200 w 130658"/>
                  <a:gd name="connsiteY5" fmla="*/ 49378 h 162722"/>
                  <a:gd name="connsiteX6" fmla="*/ 121200 w 130658"/>
                  <a:gd name="connsiteY6" fmla="*/ 50340 h 162722"/>
                  <a:gd name="connsiteX7" fmla="*/ 118635 w 130658"/>
                  <a:gd name="connsiteY7" fmla="*/ 66692 h 162722"/>
                  <a:gd name="connsiteX8" fmla="*/ 111581 w 130658"/>
                  <a:gd name="connsiteY8" fmla="*/ 79037 h 162722"/>
                  <a:gd name="connsiteX9" fmla="*/ 100840 w 130658"/>
                  <a:gd name="connsiteY9" fmla="*/ 87854 h 162722"/>
                  <a:gd name="connsiteX10" fmla="*/ 87694 w 130658"/>
                  <a:gd name="connsiteY10" fmla="*/ 93465 h 162722"/>
                  <a:gd name="connsiteX11" fmla="*/ 130659 w 130658"/>
                  <a:gd name="connsiteY11" fmla="*/ 162722 h 162722"/>
                  <a:gd name="connsiteX12" fmla="*/ 91541 w 130658"/>
                  <a:gd name="connsiteY12" fmla="*/ 162722 h 162722"/>
                  <a:gd name="connsiteX13" fmla="*/ 52584 w 130658"/>
                  <a:gd name="connsiteY13" fmla="*/ 99878 h 162722"/>
                  <a:gd name="connsiteX14" fmla="*/ 36713 w 130658"/>
                  <a:gd name="connsiteY14" fmla="*/ 99878 h 162722"/>
                  <a:gd name="connsiteX15" fmla="*/ 36713 w 130658"/>
                  <a:gd name="connsiteY15" fmla="*/ 162722 h 162722"/>
                  <a:gd name="connsiteX16" fmla="*/ 0 w 130658"/>
                  <a:gd name="connsiteY16" fmla="*/ 162722 h 162722"/>
                  <a:gd name="connsiteX17" fmla="*/ 0 w 130658"/>
                  <a:gd name="connsiteY17" fmla="*/ 0 h 162722"/>
                  <a:gd name="connsiteX18" fmla="*/ 57394 w 130658"/>
                  <a:gd name="connsiteY18" fmla="*/ 74868 h 162722"/>
                  <a:gd name="connsiteX19" fmla="*/ 78235 w 130658"/>
                  <a:gd name="connsiteY19" fmla="*/ 68937 h 162722"/>
                  <a:gd name="connsiteX20" fmla="*/ 85129 w 130658"/>
                  <a:gd name="connsiteY20" fmla="*/ 51462 h 162722"/>
                  <a:gd name="connsiteX21" fmla="*/ 85129 w 130658"/>
                  <a:gd name="connsiteY21" fmla="*/ 50500 h 162722"/>
                  <a:gd name="connsiteX22" fmla="*/ 77914 w 130658"/>
                  <a:gd name="connsiteY22" fmla="*/ 33026 h 162722"/>
                  <a:gd name="connsiteX23" fmla="*/ 57233 w 130658"/>
                  <a:gd name="connsiteY23" fmla="*/ 28056 h 162722"/>
                  <a:gd name="connsiteX24" fmla="*/ 36552 w 130658"/>
                  <a:gd name="connsiteY24" fmla="*/ 28056 h 162722"/>
                  <a:gd name="connsiteX25" fmla="*/ 36552 w 130658"/>
                  <a:gd name="connsiteY25" fmla="*/ 74708 h 162722"/>
                  <a:gd name="connsiteX26" fmla="*/ 57394 w 130658"/>
                  <a:gd name="connsiteY26" fmla="*/ 74708 h 16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0658" h="162722">
                    <a:moveTo>
                      <a:pt x="0" y="0"/>
                    </a:moveTo>
                    <a:lnTo>
                      <a:pt x="58195" y="0"/>
                    </a:lnTo>
                    <a:cubicBezTo>
                      <a:pt x="67814" y="0"/>
                      <a:pt x="76472" y="962"/>
                      <a:pt x="84167" y="2886"/>
                    </a:cubicBezTo>
                    <a:cubicBezTo>
                      <a:pt x="91862" y="4810"/>
                      <a:pt x="98435" y="7856"/>
                      <a:pt x="104046" y="12024"/>
                    </a:cubicBezTo>
                    <a:cubicBezTo>
                      <a:pt x="109657" y="16192"/>
                      <a:pt x="113665" y="21322"/>
                      <a:pt x="116711" y="27575"/>
                    </a:cubicBezTo>
                    <a:cubicBezTo>
                      <a:pt x="119757" y="33827"/>
                      <a:pt x="121200" y="41041"/>
                      <a:pt x="121200" y="49378"/>
                    </a:cubicBezTo>
                    <a:lnTo>
                      <a:pt x="121200" y="50340"/>
                    </a:lnTo>
                    <a:cubicBezTo>
                      <a:pt x="121200" y="56592"/>
                      <a:pt x="120399" y="62043"/>
                      <a:pt x="118635" y="66692"/>
                    </a:cubicBezTo>
                    <a:cubicBezTo>
                      <a:pt x="117032" y="71341"/>
                      <a:pt x="114627" y="75510"/>
                      <a:pt x="111581" y="79037"/>
                    </a:cubicBezTo>
                    <a:cubicBezTo>
                      <a:pt x="108535" y="82564"/>
                      <a:pt x="105008" y="85449"/>
                      <a:pt x="100840" y="87854"/>
                    </a:cubicBezTo>
                    <a:cubicBezTo>
                      <a:pt x="96671" y="90259"/>
                      <a:pt x="92343" y="92183"/>
                      <a:pt x="87694" y="93465"/>
                    </a:cubicBezTo>
                    <a:lnTo>
                      <a:pt x="130659" y="162722"/>
                    </a:lnTo>
                    <a:lnTo>
                      <a:pt x="91541" y="162722"/>
                    </a:lnTo>
                    <a:lnTo>
                      <a:pt x="52584" y="99878"/>
                    </a:lnTo>
                    <a:lnTo>
                      <a:pt x="36713" y="99878"/>
                    </a:lnTo>
                    <a:lnTo>
                      <a:pt x="36713" y="162722"/>
                    </a:lnTo>
                    <a:lnTo>
                      <a:pt x="0" y="162722"/>
                    </a:lnTo>
                    <a:lnTo>
                      <a:pt x="0" y="0"/>
                    </a:lnTo>
                    <a:close/>
                    <a:moveTo>
                      <a:pt x="57394" y="74868"/>
                    </a:moveTo>
                    <a:cubicBezTo>
                      <a:pt x="66692" y="74868"/>
                      <a:pt x="73586" y="72945"/>
                      <a:pt x="78235" y="68937"/>
                    </a:cubicBezTo>
                    <a:cubicBezTo>
                      <a:pt x="82884" y="64929"/>
                      <a:pt x="85129" y="59157"/>
                      <a:pt x="85129" y="51462"/>
                    </a:cubicBezTo>
                    <a:lnTo>
                      <a:pt x="85129" y="50500"/>
                    </a:lnTo>
                    <a:cubicBezTo>
                      <a:pt x="85129" y="42164"/>
                      <a:pt x="82724" y="36392"/>
                      <a:pt x="77914" y="33026"/>
                    </a:cubicBezTo>
                    <a:cubicBezTo>
                      <a:pt x="73105" y="29819"/>
                      <a:pt x="66211" y="28056"/>
                      <a:pt x="57233" y="28056"/>
                    </a:cubicBezTo>
                    <a:lnTo>
                      <a:pt x="36552" y="28056"/>
                    </a:lnTo>
                    <a:lnTo>
                      <a:pt x="36552" y="74708"/>
                    </a:lnTo>
                    <a:lnTo>
                      <a:pt x="57394" y="74708"/>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4" name="Freeform 33">
                <a:extLst>
                  <a:ext uri="{FF2B5EF4-FFF2-40B4-BE49-F238E27FC236}">
                    <a16:creationId xmlns:a16="http://schemas.microsoft.com/office/drawing/2014/main" id="{231220BD-A576-8F4C-873C-AAAF9E1048E3}"/>
                  </a:ext>
                </a:extLst>
              </p:cNvPr>
              <p:cNvSpPr/>
              <p:nvPr/>
            </p:nvSpPr>
            <p:spPr>
              <a:xfrm>
                <a:off x="4127876" y="3778947"/>
                <a:ext cx="167531" cy="167371"/>
              </a:xfrm>
              <a:custGeom>
                <a:avLst/>
                <a:gdLst>
                  <a:gd name="connsiteX0" fmla="*/ 83525 w 167531"/>
                  <a:gd name="connsiteY0" fmla="*/ 167372 h 167371"/>
                  <a:gd name="connsiteX1" fmla="*/ 48897 w 167531"/>
                  <a:gd name="connsiteY1" fmla="*/ 161119 h 167371"/>
                  <a:gd name="connsiteX2" fmla="*/ 22765 w 167531"/>
                  <a:gd name="connsiteY2" fmla="*/ 143645 h 167371"/>
                  <a:gd name="connsiteX3" fmla="*/ 5932 w 167531"/>
                  <a:gd name="connsiteY3" fmla="*/ 117513 h 167371"/>
                  <a:gd name="connsiteX4" fmla="*/ 0 w 167531"/>
                  <a:gd name="connsiteY4" fmla="*/ 84487 h 167371"/>
                  <a:gd name="connsiteX5" fmla="*/ 0 w 167531"/>
                  <a:gd name="connsiteY5" fmla="*/ 82724 h 167371"/>
                  <a:gd name="connsiteX6" fmla="*/ 6252 w 167531"/>
                  <a:gd name="connsiteY6" fmla="*/ 49218 h 167371"/>
                  <a:gd name="connsiteX7" fmla="*/ 23887 w 167531"/>
                  <a:gd name="connsiteY7" fmla="*/ 23086 h 167371"/>
                  <a:gd name="connsiteX8" fmla="*/ 50340 w 167531"/>
                  <a:gd name="connsiteY8" fmla="*/ 6092 h 167371"/>
                  <a:gd name="connsiteX9" fmla="*/ 83846 w 167531"/>
                  <a:gd name="connsiteY9" fmla="*/ 0 h 167371"/>
                  <a:gd name="connsiteX10" fmla="*/ 117673 w 167531"/>
                  <a:gd name="connsiteY10" fmla="*/ 5932 h 167371"/>
                  <a:gd name="connsiteX11" fmla="*/ 144125 w 167531"/>
                  <a:gd name="connsiteY11" fmla="*/ 22605 h 167371"/>
                  <a:gd name="connsiteX12" fmla="*/ 161279 w 167531"/>
                  <a:gd name="connsiteY12" fmla="*/ 48576 h 167371"/>
                  <a:gd name="connsiteX13" fmla="*/ 167532 w 167531"/>
                  <a:gd name="connsiteY13" fmla="*/ 82083 h 167371"/>
                  <a:gd name="connsiteX14" fmla="*/ 167532 w 167531"/>
                  <a:gd name="connsiteY14" fmla="*/ 83846 h 167371"/>
                  <a:gd name="connsiteX15" fmla="*/ 161440 w 167531"/>
                  <a:gd name="connsiteY15" fmla="*/ 117353 h 167371"/>
                  <a:gd name="connsiteX16" fmla="*/ 144446 w 167531"/>
                  <a:gd name="connsiteY16" fmla="*/ 143805 h 167371"/>
                  <a:gd name="connsiteX17" fmla="*/ 117994 w 167531"/>
                  <a:gd name="connsiteY17" fmla="*/ 161280 h 167371"/>
                  <a:gd name="connsiteX18" fmla="*/ 83525 w 167531"/>
                  <a:gd name="connsiteY18" fmla="*/ 167372 h 167371"/>
                  <a:gd name="connsiteX19" fmla="*/ 84327 w 167531"/>
                  <a:gd name="connsiteY19" fmla="*/ 137873 h 167371"/>
                  <a:gd name="connsiteX20" fmla="*/ 102924 w 167531"/>
                  <a:gd name="connsiteY20" fmla="*/ 134026 h 167371"/>
                  <a:gd name="connsiteX21" fmla="*/ 117192 w 167531"/>
                  <a:gd name="connsiteY21" fmla="*/ 123124 h 167371"/>
                  <a:gd name="connsiteX22" fmla="*/ 126010 w 167531"/>
                  <a:gd name="connsiteY22" fmla="*/ 106291 h 167371"/>
                  <a:gd name="connsiteX23" fmla="*/ 129216 w 167531"/>
                  <a:gd name="connsiteY23" fmla="*/ 84006 h 167371"/>
                  <a:gd name="connsiteX24" fmla="*/ 129216 w 167531"/>
                  <a:gd name="connsiteY24" fmla="*/ 82243 h 167371"/>
                  <a:gd name="connsiteX25" fmla="*/ 126170 w 167531"/>
                  <a:gd name="connsiteY25" fmla="*/ 60600 h 167371"/>
                  <a:gd name="connsiteX26" fmla="*/ 117352 w 167531"/>
                  <a:gd name="connsiteY26" fmla="*/ 43767 h 167371"/>
                  <a:gd name="connsiteX27" fmla="*/ 102924 w 167531"/>
                  <a:gd name="connsiteY27" fmla="*/ 32865 h 167371"/>
                  <a:gd name="connsiteX28" fmla="*/ 83846 w 167531"/>
                  <a:gd name="connsiteY28" fmla="*/ 29017 h 167371"/>
                  <a:gd name="connsiteX29" fmla="*/ 64768 w 167531"/>
                  <a:gd name="connsiteY29" fmla="*/ 32705 h 167371"/>
                  <a:gd name="connsiteX30" fmla="*/ 50500 w 167531"/>
                  <a:gd name="connsiteY30" fmla="*/ 43286 h 167371"/>
                  <a:gd name="connsiteX31" fmla="*/ 41522 w 167531"/>
                  <a:gd name="connsiteY31" fmla="*/ 60279 h 167371"/>
                  <a:gd name="connsiteX32" fmla="*/ 38476 w 167531"/>
                  <a:gd name="connsiteY32" fmla="*/ 82403 h 167371"/>
                  <a:gd name="connsiteX33" fmla="*/ 38476 w 167531"/>
                  <a:gd name="connsiteY33" fmla="*/ 84167 h 167371"/>
                  <a:gd name="connsiteX34" fmla="*/ 41843 w 167531"/>
                  <a:gd name="connsiteY34" fmla="*/ 106611 h 167371"/>
                  <a:gd name="connsiteX35" fmla="*/ 51462 w 167531"/>
                  <a:gd name="connsiteY35" fmla="*/ 123284 h 167371"/>
                  <a:gd name="connsiteX36" fmla="*/ 65730 w 167531"/>
                  <a:gd name="connsiteY36" fmla="*/ 134026 h 167371"/>
                  <a:gd name="connsiteX37" fmla="*/ 84327 w 167531"/>
                  <a:gd name="connsiteY37" fmla="*/ 137873 h 167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7531" h="167371">
                    <a:moveTo>
                      <a:pt x="83525" y="167372"/>
                    </a:moveTo>
                    <a:cubicBezTo>
                      <a:pt x="70860" y="167372"/>
                      <a:pt x="59317" y="165287"/>
                      <a:pt x="48897" y="161119"/>
                    </a:cubicBezTo>
                    <a:cubicBezTo>
                      <a:pt x="38476" y="156951"/>
                      <a:pt x="29819" y="151180"/>
                      <a:pt x="22765" y="143645"/>
                    </a:cubicBezTo>
                    <a:cubicBezTo>
                      <a:pt x="15390" y="136430"/>
                      <a:pt x="9940" y="127613"/>
                      <a:pt x="5932" y="117513"/>
                    </a:cubicBezTo>
                    <a:cubicBezTo>
                      <a:pt x="1924" y="107413"/>
                      <a:pt x="0" y="96351"/>
                      <a:pt x="0" y="84487"/>
                    </a:cubicBezTo>
                    <a:lnTo>
                      <a:pt x="0" y="82724"/>
                    </a:lnTo>
                    <a:cubicBezTo>
                      <a:pt x="0" y="70540"/>
                      <a:pt x="2084" y="59478"/>
                      <a:pt x="6252" y="49218"/>
                    </a:cubicBezTo>
                    <a:cubicBezTo>
                      <a:pt x="10421" y="39118"/>
                      <a:pt x="16352" y="30300"/>
                      <a:pt x="23887" y="23086"/>
                    </a:cubicBezTo>
                    <a:cubicBezTo>
                      <a:pt x="31262" y="15871"/>
                      <a:pt x="40079" y="10100"/>
                      <a:pt x="50340" y="6092"/>
                    </a:cubicBezTo>
                    <a:cubicBezTo>
                      <a:pt x="60440" y="1924"/>
                      <a:pt x="71662" y="0"/>
                      <a:pt x="83846" y="0"/>
                    </a:cubicBezTo>
                    <a:cubicBezTo>
                      <a:pt x="96191" y="0"/>
                      <a:pt x="107413" y="1924"/>
                      <a:pt x="117673" y="5932"/>
                    </a:cubicBezTo>
                    <a:cubicBezTo>
                      <a:pt x="127933" y="9940"/>
                      <a:pt x="136751" y="15390"/>
                      <a:pt x="144125" y="22605"/>
                    </a:cubicBezTo>
                    <a:cubicBezTo>
                      <a:pt x="151340" y="29819"/>
                      <a:pt x="157111" y="38476"/>
                      <a:pt x="161279" y="48576"/>
                    </a:cubicBezTo>
                    <a:cubicBezTo>
                      <a:pt x="165448" y="58676"/>
                      <a:pt x="167532" y="69738"/>
                      <a:pt x="167532" y="82083"/>
                    </a:cubicBezTo>
                    <a:lnTo>
                      <a:pt x="167532" y="83846"/>
                    </a:lnTo>
                    <a:cubicBezTo>
                      <a:pt x="167532" y="96030"/>
                      <a:pt x="165448" y="107253"/>
                      <a:pt x="161440" y="117353"/>
                    </a:cubicBezTo>
                    <a:cubicBezTo>
                      <a:pt x="157432" y="127613"/>
                      <a:pt x="151821" y="136430"/>
                      <a:pt x="144446" y="143805"/>
                    </a:cubicBezTo>
                    <a:cubicBezTo>
                      <a:pt x="137232" y="151180"/>
                      <a:pt x="128414" y="157111"/>
                      <a:pt x="117994" y="161280"/>
                    </a:cubicBezTo>
                    <a:cubicBezTo>
                      <a:pt x="107894" y="165287"/>
                      <a:pt x="96351" y="167372"/>
                      <a:pt x="83525" y="167372"/>
                    </a:cubicBezTo>
                    <a:close/>
                    <a:moveTo>
                      <a:pt x="84327" y="137873"/>
                    </a:moveTo>
                    <a:cubicBezTo>
                      <a:pt x="91220" y="137873"/>
                      <a:pt x="97313" y="136591"/>
                      <a:pt x="102924" y="134026"/>
                    </a:cubicBezTo>
                    <a:cubicBezTo>
                      <a:pt x="108375" y="131460"/>
                      <a:pt x="113184" y="127773"/>
                      <a:pt x="117192" y="123124"/>
                    </a:cubicBezTo>
                    <a:cubicBezTo>
                      <a:pt x="121040" y="118635"/>
                      <a:pt x="123925" y="113024"/>
                      <a:pt x="126010" y="106291"/>
                    </a:cubicBezTo>
                    <a:cubicBezTo>
                      <a:pt x="128094" y="99557"/>
                      <a:pt x="129216" y="92183"/>
                      <a:pt x="129216" y="84006"/>
                    </a:cubicBezTo>
                    <a:lnTo>
                      <a:pt x="129216" y="82243"/>
                    </a:lnTo>
                    <a:cubicBezTo>
                      <a:pt x="129216" y="74387"/>
                      <a:pt x="128254" y="67173"/>
                      <a:pt x="126170" y="60600"/>
                    </a:cubicBezTo>
                    <a:cubicBezTo>
                      <a:pt x="124086" y="54027"/>
                      <a:pt x="121200" y="48416"/>
                      <a:pt x="117352" y="43767"/>
                    </a:cubicBezTo>
                    <a:cubicBezTo>
                      <a:pt x="113344" y="39118"/>
                      <a:pt x="108695" y="35430"/>
                      <a:pt x="102924" y="32865"/>
                    </a:cubicBezTo>
                    <a:cubicBezTo>
                      <a:pt x="97152" y="30300"/>
                      <a:pt x="90900" y="29017"/>
                      <a:pt x="83846" y="29017"/>
                    </a:cubicBezTo>
                    <a:cubicBezTo>
                      <a:pt x="76632" y="29017"/>
                      <a:pt x="70379" y="30300"/>
                      <a:pt x="64768" y="32705"/>
                    </a:cubicBezTo>
                    <a:cubicBezTo>
                      <a:pt x="59157" y="35110"/>
                      <a:pt x="54508" y="38797"/>
                      <a:pt x="50500" y="43286"/>
                    </a:cubicBezTo>
                    <a:cubicBezTo>
                      <a:pt x="46492" y="47935"/>
                      <a:pt x="43606" y="53706"/>
                      <a:pt x="41522" y="60279"/>
                    </a:cubicBezTo>
                    <a:cubicBezTo>
                      <a:pt x="39438" y="66852"/>
                      <a:pt x="38476" y="74227"/>
                      <a:pt x="38476" y="82403"/>
                    </a:cubicBezTo>
                    <a:lnTo>
                      <a:pt x="38476" y="84167"/>
                    </a:lnTo>
                    <a:cubicBezTo>
                      <a:pt x="38476" y="92503"/>
                      <a:pt x="39598" y="100038"/>
                      <a:pt x="41843" y="106611"/>
                    </a:cubicBezTo>
                    <a:cubicBezTo>
                      <a:pt x="44087" y="113184"/>
                      <a:pt x="47294" y="118795"/>
                      <a:pt x="51462" y="123284"/>
                    </a:cubicBezTo>
                    <a:cubicBezTo>
                      <a:pt x="55470" y="127933"/>
                      <a:pt x="60119" y="131621"/>
                      <a:pt x="65730" y="134026"/>
                    </a:cubicBezTo>
                    <a:cubicBezTo>
                      <a:pt x="71501" y="136751"/>
                      <a:pt x="77594" y="137873"/>
                      <a:pt x="84327" y="137873"/>
                    </a:cubicBez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5" name="Freeform 34">
                <a:extLst>
                  <a:ext uri="{FF2B5EF4-FFF2-40B4-BE49-F238E27FC236}">
                    <a16:creationId xmlns:a16="http://schemas.microsoft.com/office/drawing/2014/main" id="{8CD17A92-F4CB-1C4D-BE2D-50FC9408B0FB}"/>
                  </a:ext>
                </a:extLst>
              </p:cNvPr>
              <p:cNvSpPr/>
              <p:nvPr/>
            </p:nvSpPr>
            <p:spPr>
              <a:xfrm>
                <a:off x="4321219" y="3781192"/>
                <a:ext cx="135788" cy="165127"/>
              </a:xfrm>
              <a:custGeom>
                <a:avLst/>
                <a:gdLst>
                  <a:gd name="connsiteX0" fmla="*/ 67173 w 135788"/>
                  <a:gd name="connsiteY0" fmla="*/ 165127 h 165127"/>
                  <a:gd name="connsiteX1" fmla="*/ 17475 w 135788"/>
                  <a:gd name="connsiteY1" fmla="*/ 148454 h 165127"/>
                  <a:gd name="connsiteX2" fmla="*/ 0 w 135788"/>
                  <a:gd name="connsiteY2" fmla="*/ 99237 h 165127"/>
                  <a:gd name="connsiteX3" fmla="*/ 0 w 135788"/>
                  <a:gd name="connsiteY3" fmla="*/ 0 h 165127"/>
                  <a:gd name="connsiteX4" fmla="*/ 37033 w 135788"/>
                  <a:gd name="connsiteY4" fmla="*/ 0 h 165127"/>
                  <a:gd name="connsiteX5" fmla="*/ 37033 w 135788"/>
                  <a:gd name="connsiteY5" fmla="*/ 96992 h 165127"/>
                  <a:gd name="connsiteX6" fmla="*/ 43767 w 135788"/>
                  <a:gd name="connsiteY6" fmla="*/ 126651 h 165127"/>
                  <a:gd name="connsiteX7" fmla="*/ 67333 w 135788"/>
                  <a:gd name="connsiteY7" fmla="*/ 135789 h 165127"/>
                  <a:gd name="connsiteX8" fmla="*/ 91221 w 135788"/>
                  <a:gd name="connsiteY8" fmla="*/ 126811 h 165127"/>
                  <a:gd name="connsiteX9" fmla="*/ 98756 w 135788"/>
                  <a:gd name="connsiteY9" fmla="*/ 95549 h 165127"/>
                  <a:gd name="connsiteX10" fmla="*/ 98756 w 135788"/>
                  <a:gd name="connsiteY10" fmla="*/ 0 h 165127"/>
                  <a:gd name="connsiteX11" fmla="*/ 135789 w 135788"/>
                  <a:gd name="connsiteY11" fmla="*/ 0 h 165127"/>
                  <a:gd name="connsiteX12" fmla="*/ 135789 w 135788"/>
                  <a:gd name="connsiteY12" fmla="*/ 97954 h 165127"/>
                  <a:gd name="connsiteX13" fmla="*/ 117994 w 135788"/>
                  <a:gd name="connsiteY13" fmla="*/ 148454 h 165127"/>
                  <a:gd name="connsiteX14" fmla="*/ 67173 w 135788"/>
                  <a:gd name="connsiteY14" fmla="*/ 165127 h 16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5788" h="165127">
                    <a:moveTo>
                      <a:pt x="67173" y="165127"/>
                    </a:moveTo>
                    <a:cubicBezTo>
                      <a:pt x="45690" y="165127"/>
                      <a:pt x="29017" y="159516"/>
                      <a:pt x="17475" y="148454"/>
                    </a:cubicBezTo>
                    <a:cubicBezTo>
                      <a:pt x="5932" y="137392"/>
                      <a:pt x="0" y="120880"/>
                      <a:pt x="0" y="99237"/>
                    </a:cubicBezTo>
                    <a:lnTo>
                      <a:pt x="0" y="0"/>
                    </a:lnTo>
                    <a:lnTo>
                      <a:pt x="37033" y="0"/>
                    </a:lnTo>
                    <a:lnTo>
                      <a:pt x="37033" y="96992"/>
                    </a:lnTo>
                    <a:cubicBezTo>
                      <a:pt x="37033" y="110619"/>
                      <a:pt x="39278" y="120559"/>
                      <a:pt x="43767" y="126651"/>
                    </a:cubicBezTo>
                    <a:cubicBezTo>
                      <a:pt x="48255" y="132743"/>
                      <a:pt x="56111" y="135789"/>
                      <a:pt x="67333" y="135789"/>
                    </a:cubicBezTo>
                    <a:cubicBezTo>
                      <a:pt x="78235" y="135789"/>
                      <a:pt x="86251" y="132743"/>
                      <a:pt x="91221" y="126811"/>
                    </a:cubicBezTo>
                    <a:cubicBezTo>
                      <a:pt x="96191" y="120880"/>
                      <a:pt x="98756" y="110459"/>
                      <a:pt x="98756" y="95549"/>
                    </a:cubicBezTo>
                    <a:lnTo>
                      <a:pt x="98756" y="0"/>
                    </a:lnTo>
                    <a:lnTo>
                      <a:pt x="135789" y="0"/>
                    </a:lnTo>
                    <a:lnTo>
                      <a:pt x="135789" y="97954"/>
                    </a:lnTo>
                    <a:cubicBezTo>
                      <a:pt x="135789" y="120238"/>
                      <a:pt x="129857" y="137072"/>
                      <a:pt x="117994" y="148454"/>
                    </a:cubicBezTo>
                    <a:cubicBezTo>
                      <a:pt x="106290" y="159356"/>
                      <a:pt x="89297" y="165127"/>
                      <a:pt x="67173" y="165127"/>
                    </a:cubicBez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36" name="Freeform 35">
                <a:extLst>
                  <a:ext uri="{FF2B5EF4-FFF2-40B4-BE49-F238E27FC236}">
                    <a16:creationId xmlns:a16="http://schemas.microsoft.com/office/drawing/2014/main" id="{83A936D1-8D2A-4D43-8B11-EB123FD4DF7B}"/>
                  </a:ext>
                </a:extLst>
              </p:cNvPr>
              <p:cNvSpPr/>
              <p:nvPr/>
            </p:nvSpPr>
            <p:spPr>
              <a:xfrm>
                <a:off x="4486667" y="3781032"/>
                <a:ext cx="118474" cy="162882"/>
              </a:xfrm>
              <a:custGeom>
                <a:avLst/>
                <a:gdLst>
                  <a:gd name="connsiteX0" fmla="*/ 0 w 118474"/>
                  <a:gd name="connsiteY0" fmla="*/ 0 h 162882"/>
                  <a:gd name="connsiteX1" fmla="*/ 56272 w 118474"/>
                  <a:gd name="connsiteY1" fmla="*/ 0 h 162882"/>
                  <a:gd name="connsiteX2" fmla="*/ 102283 w 118474"/>
                  <a:gd name="connsiteY2" fmla="*/ 12986 h 162882"/>
                  <a:gd name="connsiteX3" fmla="*/ 118475 w 118474"/>
                  <a:gd name="connsiteY3" fmla="*/ 51943 h 162882"/>
                  <a:gd name="connsiteX4" fmla="*/ 118475 w 118474"/>
                  <a:gd name="connsiteY4" fmla="*/ 52905 h 162882"/>
                  <a:gd name="connsiteX5" fmla="*/ 114146 w 118474"/>
                  <a:gd name="connsiteY5" fmla="*/ 75349 h 162882"/>
                  <a:gd name="connsiteX6" fmla="*/ 101802 w 118474"/>
                  <a:gd name="connsiteY6" fmla="*/ 91221 h 162882"/>
                  <a:gd name="connsiteX7" fmla="*/ 82564 w 118474"/>
                  <a:gd name="connsiteY7" fmla="*/ 100679 h 162882"/>
                  <a:gd name="connsiteX8" fmla="*/ 57394 w 118474"/>
                  <a:gd name="connsiteY8" fmla="*/ 103726 h 162882"/>
                  <a:gd name="connsiteX9" fmla="*/ 36713 w 118474"/>
                  <a:gd name="connsiteY9" fmla="*/ 103726 h 162882"/>
                  <a:gd name="connsiteX10" fmla="*/ 36713 w 118474"/>
                  <a:gd name="connsiteY10" fmla="*/ 162883 h 162882"/>
                  <a:gd name="connsiteX11" fmla="*/ 0 w 118474"/>
                  <a:gd name="connsiteY11" fmla="*/ 162883 h 162882"/>
                  <a:gd name="connsiteX12" fmla="*/ 0 w 118474"/>
                  <a:gd name="connsiteY12" fmla="*/ 0 h 162882"/>
                  <a:gd name="connsiteX13" fmla="*/ 55309 w 118474"/>
                  <a:gd name="connsiteY13" fmla="*/ 77754 h 162882"/>
                  <a:gd name="connsiteX14" fmla="*/ 75991 w 118474"/>
                  <a:gd name="connsiteY14" fmla="*/ 71502 h 162882"/>
                  <a:gd name="connsiteX15" fmla="*/ 82884 w 118474"/>
                  <a:gd name="connsiteY15" fmla="*/ 52905 h 162882"/>
                  <a:gd name="connsiteX16" fmla="*/ 82884 w 118474"/>
                  <a:gd name="connsiteY16" fmla="*/ 51943 h 162882"/>
                  <a:gd name="connsiteX17" fmla="*/ 75670 w 118474"/>
                  <a:gd name="connsiteY17" fmla="*/ 33346 h 162882"/>
                  <a:gd name="connsiteX18" fmla="*/ 55309 w 118474"/>
                  <a:gd name="connsiteY18" fmla="*/ 27735 h 162882"/>
                  <a:gd name="connsiteX19" fmla="*/ 36713 w 118474"/>
                  <a:gd name="connsiteY19" fmla="*/ 27735 h 162882"/>
                  <a:gd name="connsiteX20" fmla="*/ 36713 w 118474"/>
                  <a:gd name="connsiteY20" fmla="*/ 77594 h 162882"/>
                  <a:gd name="connsiteX21" fmla="*/ 55309 w 118474"/>
                  <a:gd name="connsiteY21" fmla="*/ 77594 h 162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8474" h="162882">
                    <a:moveTo>
                      <a:pt x="0" y="0"/>
                    </a:moveTo>
                    <a:lnTo>
                      <a:pt x="56272" y="0"/>
                    </a:lnTo>
                    <a:cubicBezTo>
                      <a:pt x="76151" y="0"/>
                      <a:pt x="91541" y="4329"/>
                      <a:pt x="102283" y="12986"/>
                    </a:cubicBezTo>
                    <a:cubicBezTo>
                      <a:pt x="113024" y="21643"/>
                      <a:pt x="118475" y="34629"/>
                      <a:pt x="118475" y="51943"/>
                    </a:cubicBezTo>
                    <a:lnTo>
                      <a:pt x="118475" y="52905"/>
                    </a:lnTo>
                    <a:cubicBezTo>
                      <a:pt x="118475" y="61562"/>
                      <a:pt x="117032" y="69097"/>
                      <a:pt x="114146" y="75349"/>
                    </a:cubicBezTo>
                    <a:cubicBezTo>
                      <a:pt x="111260" y="81602"/>
                      <a:pt x="107092" y="86892"/>
                      <a:pt x="101802" y="91221"/>
                    </a:cubicBezTo>
                    <a:cubicBezTo>
                      <a:pt x="96511" y="95549"/>
                      <a:pt x="90099" y="98595"/>
                      <a:pt x="82564" y="100679"/>
                    </a:cubicBezTo>
                    <a:cubicBezTo>
                      <a:pt x="75029" y="102764"/>
                      <a:pt x="66692" y="103726"/>
                      <a:pt x="57394" y="103726"/>
                    </a:cubicBezTo>
                    <a:lnTo>
                      <a:pt x="36713" y="103726"/>
                    </a:lnTo>
                    <a:lnTo>
                      <a:pt x="36713" y="162883"/>
                    </a:lnTo>
                    <a:lnTo>
                      <a:pt x="0" y="162883"/>
                    </a:lnTo>
                    <a:lnTo>
                      <a:pt x="0" y="0"/>
                    </a:lnTo>
                    <a:close/>
                    <a:moveTo>
                      <a:pt x="55309" y="77754"/>
                    </a:moveTo>
                    <a:cubicBezTo>
                      <a:pt x="64608" y="77754"/>
                      <a:pt x="71502" y="75670"/>
                      <a:pt x="75991" y="71502"/>
                    </a:cubicBezTo>
                    <a:cubicBezTo>
                      <a:pt x="80479" y="67334"/>
                      <a:pt x="82884" y="61081"/>
                      <a:pt x="82884" y="52905"/>
                    </a:cubicBezTo>
                    <a:lnTo>
                      <a:pt x="82884" y="51943"/>
                    </a:lnTo>
                    <a:cubicBezTo>
                      <a:pt x="82884" y="43286"/>
                      <a:pt x="80479" y="37033"/>
                      <a:pt x="75670" y="33346"/>
                    </a:cubicBezTo>
                    <a:cubicBezTo>
                      <a:pt x="70860" y="29659"/>
                      <a:pt x="64127" y="27735"/>
                      <a:pt x="55309" y="27735"/>
                    </a:cubicBezTo>
                    <a:lnTo>
                      <a:pt x="36713" y="27735"/>
                    </a:lnTo>
                    <a:lnTo>
                      <a:pt x="36713" y="77594"/>
                    </a:lnTo>
                    <a:lnTo>
                      <a:pt x="55309" y="77594"/>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grpSp>
        <p:sp>
          <p:nvSpPr>
            <p:cNvPr id="11" name="Freeform 10">
              <a:extLst>
                <a:ext uri="{FF2B5EF4-FFF2-40B4-BE49-F238E27FC236}">
                  <a16:creationId xmlns:a16="http://schemas.microsoft.com/office/drawing/2014/main" id="{01A5A0DD-3DF1-0044-B96A-8722948004B2}"/>
                </a:ext>
              </a:extLst>
            </p:cNvPr>
            <p:cNvSpPr/>
            <p:nvPr/>
          </p:nvSpPr>
          <p:spPr>
            <a:xfrm>
              <a:off x="3105371" y="2630913"/>
              <a:ext cx="19238" cy="865715"/>
            </a:xfrm>
            <a:custGeom>
              <a:avLst/>
              <a:gdLst>
                <a:gd name="connsiteX0" fmla="*/ 0 w 19238"/>
                <a:gd name="connsiteY0" fmla="*/ 0 h 865715"/>
                <a:gd name="connsiteX1" fmla="*/ 19238 w 19238"/>
                <a:gd name="connsiteY1" fmla="*/ 0 h 865715"/>
                <a:gd name="connsiteX2" fmla="*/ 19238 w 19238"/>
                <a:gd name="connsiteY2" fmla="*/ 865716 h 865715"/>
                <a:gd name="connsiteX3" fmla="*/ 0 w 19238"/>
                <a:gd name="connsiteY3" fmla="*/ 865716 h 865715"/>
              </a:gdLst>
              <a:ahLst/>
              <a:cxnLst>
                <a:cxn ang="0">
                  <a:pos x="connsiteX0" y="connsiteY0"/>
                </a:cxn>
                <a:cxn ang="0">
                  <a:pos x="connsiteX1" y="connsiteY1"/>
                </a:cxn>
                <a:cxn ang="0">
                  <a:pos x="connsiteX2" y="connsiteY2"/>
                </a:cxn>
                <a:cxn ang="0">
                  <a:pos x="connsiteX3" y="connsiteY3"/>
                </a:cxn>
              </a:cxnLst>
              <a:rect l="l" t="t" r="r" b="b"/>
              <a:pathLst>
                <a:path w="19238" h="865715">
                  <a:moveTo>
                    <a:pt x="0" y="0"/>
                  </a:moveTo>
                  <a:lnTo>
                    <a:pt x="19238" y="0"/>
                  </a:lnTo>
                  <a:lnTo>
                    <a:pt x="19238" y="865716"/>
                  </a:lnTo>
                  <a:lnTo>
                    <a:pt x="0" y="865716"/>
                  </a:lnTo>
                  <a:close/>
                </a:path>
              </a:pathLst>
            </a:custGeom>
            <a:solidFill>
              <a:srgbClr val="5A5A5A"/>
            </a:solidFill>
            <a:ln w="16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grpSp>
      <p:pic>
        <p:nvPicPr>
          <p:cNvPr id="52" name="Picture 51" descr="A picture containing person, man, black, holding&#10;&#10;Description automatically generated">
            <a:extLst>
              <a:ext uri="{FF2B5EF4-FFF2-40B4-BE49-F238E27FC236}">
                <a16:creationId xmlns:a16="http://schemas.microsoft.com/office/drawing/2014/main" id="{33E5B9D7-92EB-484B-A317-0342A027E4F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28753" y="551938"/>
            <a:ext cx="2585504" cy="3863312"/>
          </a:xfrm>
          <a:prstGeom prst="rect">
            <a:avLst/>
          </a:prstGeom>
        </p:spPr>
      </p:pic>
    </p:spTree>
    <p:extLst>
      <p:ext uri="{BB962C8B-B14F-4D97-AF65-F5344CB8AC3E}">
        <p14:creationId xmlns:p14="http://schemas.microsoft.com/office/powerpoint/2010/main" val="32100036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80826-A7D7-4F3F-ACE9-2F388BD096D0}"/>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2076846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454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_01">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7AD23E-5C44-4D7F-B931-D68272E80B15}"/>
              </a:ext>
            </a:extLst>
          </p:cNvPr>
          <p:cNvSpPr/>
          <p:nvPr userDrawn="1"/>
        </p:nvSpPr>
        <p:spPr>
          <a:xfrm>
            <a:off x="7581848" y="4198340"/>
            <a:ext cx="1857973" cy="1857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EE76CBB-4D61-4668-AC01-B94C7FCA395E}"/>
              </a:ext>
            </a:extLst>
          </p:cNvPr>
          <p:cNvSpPr/>
          <p:nvPr userDrawn="1"/>
        </p:nvSpPr>
        <p:spPr>
          <a:xfrm>
            <a:off x="9995890" y="4198340"/>
            <a:ext cx="1857973" cy="1857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46AB0A-4589-4066-9992-FA5C281DDFF1}"/>
              </a:ext>
            </a:extLst>
          </p:cNvPr>
          <p:cNvSpPr/>
          <p:nvPr userDrawn="1"/>
        </p:nvSpPr>
        <p:spPr>
          <a:xfrm>
            <a:off x="2753766" y="4198340"/>
            <a:ext cx="1857973" cy="1857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9" name="Rectangle 8">
            <a:extLst>
              <a:ext uri="{FF2B5EF4-FFF2-40B4-BE49-F238E27FC236}">
                <a16:creationId xmlns:a16="http://schemas.microsoft.com/office/drawing/2014/main" id="{08A1169A-EF9F-4EC6-96FE-65E9A98C6B3F}"/>
              </a:ext>
            </a:extLst>
          </p:cNvPr>
          <p:cNvSpPr/>
          <p:nvPr userDrawn="1"/>
        </p:nvSpPr>
        <p:spPr>
          <a:xfrm>
            <a:off x="5167807" y="4198340"/>
            <a:ext cx="1857973" cy="1857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9797D33-26E0-46DF-8718-A551EC961854}"/>
              </a:ext>
            </a:extLst>
          </p:cNvPr>
          <p:cNvSpPr/>
          <p:nvPr userDrawn="1"/>
        </p:nvSpPr>
        <p:spPr>
          <a:xfrm>
            <a:off x="7581848" y="720725"/>
            <a:ext cx="1857973" cy="1857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4D7123-FDB7-44C7-A66C-AFCCFAF02B07}"/>
              </a:ext>
            </a:extLst>
          </p:cNvPr>
          <p:cNvSpPr/>
          <p:nvPr userDrawn="1"/>
        </p:nvSpPr>
        <p:spPr>
          <a:xfrm>
            <a:off x="9995890" y="720725"/>
            <a:ext cx="1857973" cy="1857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C0AAA8-1F74-4F06-9489-CDE4FD9C1C8F}"/>
              </a:ext>
            </a:extLst>
          </p:cNvPr>
          <p:cNvSpPr/>
          <p:nvPr userDrawn="1"/>
        </p:nvSpPr>
        <p:spPr>
          <a:xfrm>
            <a:off x="2753766" y="720725"/>
            <a:ext cx="1857973" cy="1857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3" name="Rectangle 12">
            <a:extLst>
              <a:ext uri="{FF2B5EF4-FFF2-40B4-BE49-F238E27FC236}">
                <a16:creationId xmlns:a16="http://schemas.microsoft.com/office/drawing/2014/main" id="{FF09CD77-62A2-44A4-8B29-2F0AEE8E6775}"/>
              </a:ext>
            </a:extLst>
          </p:cNvPr>
          <p:cNvSpPr/>
          <p:nvPr userDrawn="1"/>
        </p:nvSpPr>
        <p:spPr>
          <a:xfrm>
            <a:off x="5167807" y="720725"/>
            <a:ext cx="1857973" cy="1857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368B354-610E-864E-8EDC-3FF632CDDF59}"/>
              </a:ext>
            </a:extLst>
          </p:cNvPr>
          <p:cNvSpPr/>
          <p:nvPr userDrawn="1"/>
        </p:nvSpPr>
        <p:spPr>
          <a:xfrm>
            <a:off x="339725" y="720724"/>
            <a:ext cx="1857973" cy="1857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9518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edentials">
    <p:spTree>
      <p:nvGrpSpPr>
        <p:cNvPr id="1" name=""/>
        <p:cNvGrpSpPr/>
        <p:nvPr/>
      </p:nvGrpSpPr>
      <p:grpSpPr>
        <a:xfrm>
          <a:off x="0" y="0"/>
          <a:ext cx="0" cy="0"/>
          <a:chOff x="0" y="0"/>
          <a:chExt cx="0" cy="0"/>
        </a:xfrm>
      </p:grpSpPr>
      <p:sp>
        <p:nvSpPr>
          <p:cNvPr id="5" name="Picture Placeholder 13">
            <a:extLst>
              <a:ext uri="{FF2B5EF4-FFF2-40B4-BE49-F238E27FC236}">
                <a16:creationId xmlns:a16="http://schemas.microsoft.com/office/drawing/2014/main" id="{59B6915F-1823-4615-958F-D8D196ED8692}"/>
              </a:ext>
            </a:extLst>
          </p:cNvPr>
          <p:cNvSpPr>
            <a:spLocks noGrp="1"/>
          </p:cNvSpPr>
          <p:nvPr>
            <p:ph type="pic" sz="quarter" idx="12" hasCustomPrompt="1"/>
          </p:nvPr>
        </p:nvSpPr>
        <p:spPr>
          <a:xfrm>
            <a:off x="4789489" y="0"/>
            <a:ext cx="7402512" cy="6874525"/>
          </a:xfrm>
          <a:prstGeom prst="rect">
            <a:avLst/>
          </a:prstGeom>
          <a:solidFill>
            <a:schemeClr val="bg1">
              <a:lumMod val="95000"/>
            </a:schemeClr>
          </a:solidFill>
        </p:spPr>
        <p:txBody>
          <a:bodyPr lIns="720000" tIns="0" rIns="720000" bIns="900000" anchor="ctr" anchorCtr="0"/>
          <a:lstStyle>
            <a:lvl1pPr algn="ctr">
              <a:defRPr sz="1600" b="0" cap="none" baseline="0"/>
            </a:lvl1pPr>
          </a:lstStyle>
          <a:p>
            <a:r>
              <a:rPr lang="en-US"/>
              <a:t>Click on the icon to insert image in placeholder and </a:t>
            </a:r>
            <a:br>
              <a:rPr lang="en-US"/>
            </a:br>
            <a:r>
              <a:rPr lang="en-US"/>
              <a:t>use the crop tool to center the image</a:t>
            </a:r>
          </a:p>
        </p:txBody>
      </p:sp>
      <p:sp>
        <p:nvSpPr>
          <p:cNvPr id="8" name="Text Placeholder 4">
            <a:extLst>
              <a:ext uri="{FF2B5EF4-FFF2-40B4-BE49-F238E27FC236}">
                <a16:creationId xmlns:a16="http://schemas.microsoft.com/office/drawing/2014/main" id="{985A2BE9-49A3-4D91-9A7D-F27A002C7A2C}"/>
              </a:ext>
            </a:extLst>
          </p:cNvPr>
          <p:cNvSpPr>
            <a:spLocks noGrp="1"/>
          </p:cNvSpPr>
          <p:nvPr>
            <p:ph type="body" sz="quarter" idx="36" hasCustomPrompt="1"/>
          </p:nvPr>
        </p:nvSpPr>
        <p:spPr>
          <a:xfrm>
            <a:off x="336639" y="1335111"/>
            <a:ext cx="4095749" cy="276999"/>
          </a:xfrm>
          <a:prstGeom prst="rect">
            <a:avLst/>
          </a:prstGeom>
        </p:spPr>
        <p:txBody>
          <a:bodyPr wrap="square" tIns="0" anchor="b" anchorCtr="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1800" cap="none" baseline="0">
                <a:solidFill>
                  <a:schemeClr val="accent4"/>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a:t>Company name</a:t>
            </a:r>
          </a:p>
        </p:txBody>
      </p:sp>
      <p:sp>
        <p:nvSpPr>
          <p:cNvPr id="9" name="Text Placeholder 8">
            <a:extLst>
              <a:ext uri="{FF2B5EF4-FFF2-40B4-BE49-F238E27FC236}">
                <a16:creationId xmlns:a16="http://schemas.microsoft.com/office/drawing/2014/main" id="{AE0BBFCE-818C-4B03-BA00-50C532B99E63}"/>
              </a:ext>
            </a:extLst>
          </p:cNvPr>
          <p:cNvSpPr>
            <a:spLocks noGrp="1"/>
          </p:cNvSpPr>
          <p:nvPr>
            <p:ph type="body" sz="quarter" idx="37"/>
          </p:nvPr>
        </p:nvSpPr>
        <p:spPr>
          <a:xfrm>
            <a:off x="338401" y="3257550"/>
            <a:ext cx="4093988" cy="2797175"/>
          </a:xfrm>
          <a:prstGeom prst="rect">
            <a:avLst/>
          </a:prstGeom>
        </p:spPr>
        <p:txBody>
          <a:bodyPr/>
          <a:lstStyle>
            <a:lvl1pPr>
              <a:lnSpc>
                <a:spcPct val="100000"/>
              </a:lnSpc>
              <a:spcBef>
                <a:spcPts val="800"/>
              </a:spcBef>
              <a:defRPr/>
            </a:lvl1pPr>
            <a:lvl2pPr>
              <a:lnSpc>
                <a:spcPct val="100000"/>
              </a:lnSpc>
              <a:spcBef>
                <a:spcPts val="800"/>
              </a:spcBef>
              <a:defRPr/>
            </a:lvl2pPr>
            <a:lvl3pPr>
              <a:lnSpc>
                <a:spcPct val="100000"/>
              </a:lnSpc>
              <a:spcBef>
                <a:spcPts val="800"/>
              </a:spcBef>
              <a:defRPr/>
            </a:lvl3pPr>
            <a:lvl4pPr>
              <a:lnSpc>
                <a:spcPct val="100000"/>
              </a:lnSpc>
              <a:spcBef>
                <a:spcPts val="800"/>
              </a:spcBef>
              <a:defRPr/>
            </a:lvl4pPr>
            <a:lvl5pPr>
              <a:lnSpc>
                <a:spcPct val="100000"/>
              </a:lnSpc>
              <a:spcBef>
                <a:spcPts val="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9D162E9F-388A-4F19-89C7-A0377D379B40}"/>
              </a:ext>
            </a:extLst>
          </p:cNvPr>
          <p:cNvSpPr>
            <a:spLocks noGrp="1"/>
          </p:cNvSpPr>
          <p:nvPr>
            <p:ph type="title"/>
          </p:nvPr>
        </p:nvSpPr>
        <p:spPr>
          <a:xfrm>
            <a:off x="331200" y="1756580"/>
            <a:ext cx="4104275" cy="1238400"/>
          </a:xfrm>
        </p:spPr>
        <p:txBody>
          <a:bodyPr/>
          <a:lstStyle/>
          <a:p>
            <a:r>
              <a:rPr lang="en-US"/>
              <a:t>Click to edit Master title style</a:t>
            </a:r>
            <a:endParaRPr lang="en-AU"/>
          </a:p>
        </p:txBody>
      </p:sp>
      <p:sp>
        <p:nvSpPr>
          <p:cNvPr id="14" name="Footer Placeholder 39">
            <a:extLst>
              <a:ext uri="{FF2B5EF4-FFF2-40B4-BE49-F238E27FC236}">
                <a16:creationId xmlns:a16="http://schemas.microsoft.com/office/drawing/2014/main" id="{F5FA382C-C227-1A45-A663-5466C0E71BCB}"/>
              </a:ext>
            </a:extLst>
          </p:cNvPr>
          <p:cNvSpPr txBox="1">
            <a:spLocks/>
          </p:cNvSpPr>
          <p:nvPr userDrawn="1"/>
        </p:nvSpPr>
        <p:spPr>
          <a:xfrm>
            <a:off x="7360855" y="6488654"/>
            <a:ext cx="4114800" cy="163513"/>
          </a:xfrm>
          <a:prstGeom prst="rect">
            <a:avLst/>
          </a:prstGeom>
        </p:spPr>
        <p:txBody>
          <a:bodyPr vert="horz" lIns="0" tIns="0" rIns="0" bIns="0" rtlCol="0" anchor="b"/>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solidFill>
                  <a:srgbClr val="000000">
                    <a:alpha val="50000"/>
                  </a:srgbClr>
                </a:solidFill>
                <a:latin typeface="Arial"/>
              </a:rPr>
              <a:t>Copyright © 2020 Accenture. All rights reserved.</a:t>
            </a:r>
          </a:p>
        </p:txBody>
      </p:sp>
      <p:sp>
        <p:nvSpPr>
          <p:cNvPr id="15" name="Slide Number Placeholder 40">
            <a:extLst>
              <a:ext uri="{FF2B5EF4-FFF2-40B4-BE49-F238E27FC236}">
                <a16:creationId xmlns:a16="http://schemas.microsoft.com/office/drawing/2014/main" id="{2E32DCEC-F343-6E4C-BC05-1E6339043B45}"/>
              </a:ext>
            </a:extLst>
          </p:cNvPr>
          <p:cNvSpPr txBox="1">
            <a:spLocks/>
          </p:cNvSpPr>
          <p:nvPr userDrawn="1"/>
        </p:nvSpPr>
        <p:spPr>
          <a:xfrm>
            <a:off x="11583626" y="6488654"/>
            <a:ext cx="235945" cy="163513"/>
          </a:xfrm>
          <a:prstGeom prst="rect">
            <a:avLst/>
          </a:prstGeom>
        </p:spPr>
        <p:txBody>
          <a:bodyPr vert="horz" lIns="0" tIns="0" rIns="0" bIns="0" rtlCol="0" anchor="b"/>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BBE33-A891-48E8-970C-4A8D55F96D53}" type="slidenum">
              <a:rPr lang="en-AU" smtClean="0">
                <a:solidFill>
                  <a:srgbClr val="000000">
                    <a:alpha val="50000"/>
                  </a:srgbClr>
                </a:solidFill>
                <a:latin typeface="Arial"/>
              </a:rPr>
              <a:pPr/>
              <a:t>‹#›</a:t>
            </a:fld>
            <a:endParaRPr lang="en-AU">
              <a:solidFill>
                <a:srgbClr val="000000">
                  <a:alpha val="50000"/>
                </a:srgbClr>
              </a:solidFill>
              <a:latin typeface="Arial"/>
            </a:endParaRPr>
          </a:p>
        </p:txBody>
      </p:sp>
    </p:spTree>
    <p:extLst>
      <p:ext uri="{BB962C8B-B14F-4D97-AF65-F5344CB8AC3E}">
        <p14:creationId xmlns:p14="http://schemas.microsoft.com/office/powerpoint/2010/main" val="1935427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redentials">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BF7E016-AB84-624A-9655-E949B494B5FE}"/>
              </a:ext>
            </a:extLst>
          </p:cNvPr>
          <p:cNvSpPr/>
          <p:nvPr userDrawn="1"/>
        </p:nvSpPr>
        <p:spPr>
          <a:xfrm>
            <a:off x="6096000" y="0"/>
            <a:ext cx="6095999" cy="6874525"/>
          </a:xfrm>
          <a:prstGeom prst="rect">
            <a:avLst/>
          </a:prstGeom>
          <a:gradFill flip="none" rotWithShape="1">
            <a:gsLst>
              <a:gs pos="0">
                <a:schemeClr val="accent1"/>
              </a:gs>
              <a:gs pos="100000">
                <a:schemeClr val="accent2"/>
              </a:gs>
            </a:gsLst>
            <a:lin ang="16200000" scaled="1"/>
            <a:tileRect/>
          </a:gradFill>
          <a:ln w="6347" cap="flat">
            <a:noFill/>
            <a:prstDash val="solid"/>
            <a:miter/>
          </a:ln>
          <a:effectLst/>
        </p:spPr>
        <p:txBody>
          <a:bodyPr t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Black"/>
              <a:ea typeface="+mn-ea"/>
              <a:cs typeface="+mn-cs"/>
            </a:endParaRPr>
          </a:p>
        </p:txBody>
      </p:sp>
      <p:sp>
        <p:nvSpPr>
          <p:cNvPr id="52" name="Picture Placeholder 13">
            <a:extLst>
              <a:ext uri="{FF2B5EF4-FFF2-40B4-BE49-F238E27FC236}">
                <a16:creationId xmlns:a16="http://schemas.microsoft.com/office/drawing/2014/main" id="{5D94A870-DE47-C94B-9CD0-96D8DE31494F}"/>
              </a:ext>
            </a:extLst>
          </p:cNvPr>
          <p:cNvSpPr>
            <a:spLocks noGrp="1"/>
          </p:cNvSpPr>
          <p:nvPr>
            <p:ph type="pic" sz="quarter" idx="12" hasCustomPrompt="1"/>
          </p:nvPr>
        </p:nvSpPr>
        <p:spPr>
          <a:xfrm>
            <a:off x="0" y="0"/>
            <a:ext cx="6095999" cy="6874525"/>
          </a:xfrm>
          <a:prstGeom prst="rect">
            <a:avLst/>
          </a:prstGeom>
          <a:solidFill>
            <a:schemeClr val="bg1">
              <a:lumMod val="95000"/>
            </a:schemeClr>
          </a:solidFill>
        </p:spPr>
        <p:txBody>
          <a:bodyPr lIns="720000" tIns="0" rIns="720000" bIns="900000" anchor="ctr" anchorCtr="0"/>
          <a:lstStyle>
            <a:lvl1pPr algn="ctr">
              <a:defRPr sz="1600" b="0" cap="none" baseline="0"/>
            </a:lvl1pPr>
          </a:lstStyle>
          <a:p>
            <a:r>
              <a:rPr lang="en-US"/>
              <a:t>Click on the icon to insert image in placeholder and </a:t>
            </a:r>
            <a:br>
              <a:rPr lang="en-US"/>
            </a:br>
            <a:r>
              <a:rPr lang="en-US"/>
              <a:t>use the crop tool to center the image</a:t>
            </a:r>
          </a:p>
        </p:txBody>
      </p:sp>
      <p:sp>
        <p:nvSpPr>
          <p:cNvPr id="56" name="Text Placeholder 4">
            <a:extLst>
              <a:ext uri="{FF2B5EF4-FFF2-40B4-BE49-F238E27FC236}">
                <a16:creationId xmlns:a16="http://schemas.microsoft.com/office/drawing/2014/main" id="{1E9AF6C1-0C35-1D44-AFC3-F6ADD7F11A8A}"/>
              </a:ext>
            </a:extLst>
          </p:cNvPr>
          <p:cNvSpPr>
            <a:spLocks noGrp="1"/>
          </p:cNvSpPr>
          <p:nvPr>
            <p:ph type="body" sz="quarter" idx="36" hasCustomPrompt="1"/>
          </p:nvPr>
        </p:nvSpPr>
        <p:spPr>
          <a:xfrm>
            <a:off x="6666071" y="1335111"/>
            <a:ext cx="4955856" cy="276999"/>
          </a:xfrm>
          <a:prstGeom prst="rect">
            <a:avLst/>
          </a:prstGeom>
        </p:spPr>
        <p:txBody>
          <a:bodyPr wrap="square" tIns="0" anchor="b" anchorCtr="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1800" cap="none" baseline="0">
                <a:solidFill>
                  <a:schemeClr val="accent5"/>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a:t>Company name</a:t>
            </a:r>
          </a:p>
        </p:txBody>
      </p:sp>
      <p:sp>
        <p:nvSpPr>
          <p:cNvPr id="57" name="Text Placeholder 8">
            <a:extLst>
              <a:ext uri="{FF2B5EF4-FFF2-40B4-BE49-F238E27FC236}">
                <a16:creationId xmlns:a16="http://schemas.microsoft.com/office/drawing/2014/main" id="{D3D2A0F1-B5FF-D140-A423-2484920C8951}"/>
              </a:ext>
            </a:extLst>
          </p:cNvPr>
          <p:cNvSpPr>
            <a:spLocks noGrp="1"/>
          </p:cNvSpPr>
          <p:nvPr>
            <p:ph type="body" sz="quarter" idx="37"/>
          </p:nvPr>
        </p:nvSpPr>
        <p:spPr>
          <a:xfrm>
            <a:off x="6667136" y="3257550"/>
            <a:ext cx="4953726" cy="2797175"/>
          </a:xfrm>
          <a:prstGeom prst="rect">
            <a:avLst/>
          </a:prstGeom>
        </p:spPr>
        <p:txBody>
          <a:bodyPr/>
          <a:lstStyle>
            <a:lvl1pPr>
              <a:lnSpc>
                <a:spcPct val="100000"/>
              </a:lnSpc>
              <a:spcBef>
                <a:spcPts val="800"/>
              </a:spcBef>
              <a:defRPr>
                <a:solidFill>
                  <a:schemeClr val="bg1"/>
                </a:solidFill>
              </a:defRPr>
            </a:lvl1pPr>
            <a:lvl2pPr>
              <a:lnSpc>
                <a:spcPct val="100000"/>
              </a:lnSpc>
              <a:spcBef>
                <a:spcPts val="800"/>
              </a:spcBef>
              <a:defRPr>
                <a:solidFill>
                  <a:schemeClr val="bg1"/>
                </a:solidFill>
              </a:defRPr>
            </a:lvl2pPr>
            <a:lvl3pPr>
              <a:lnSpc>
                <a:spcPct val="100000"/>
              </a:lnSpc>
              <a:spcBef>
                <a:spcPts val="800"/>
              </a:spcBef>
              <a:defRPr>
                <a:solidFill>
                  <a:schemeClr val="bg1"/>
                </a:solidFill>
              </a:defRPr>
            </a:lvl3pPr>
            <a:lvl4pPr>
              <a:lnSpc>
                <a:spcPct val="100000"/>
              </a:lnSpc>
              <a:spcBef>
                <a:spcPts val="800"/>
              </a:spcBef>
              <a:defRPr>
                <a:solidFill>
                  <a:schemeClr val="bg1"/>
                </a:solidFill>
              </a:defRPr>
            </a:lvl4pPr>
            <a:lvl5pPr>
              <a:lnSpc>
                <a:spcPct val="100000"/>
              </a:lnSpc>
              <a:spcBef>
                <a:spcPts val="800"/>
              </a:spcBef>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itle 1">
            <a:extLst>
              <a:ext uri="{FF2B5EF4-FFF2-40B4-BE49-F238E27FC236}">
                <a16:creationId xmlns:a16="http://schemas.microsoft.com/office/drawing/2014/main" id="{5072FAEE-72A0-A048-9A41-21C5298BE83C}"/>
              </a:ext>
            </a:extLst>
          </p:cNvPr>
          <p:cNvSpPr>
            <a:spLocks noGrp="1"/>
          </p:cNvSpPr>
          <p:nvPr>
            <p:ph type="title"/>
          </p:nvPr>
        </p:nvSpPr>
        <p:spPr>
          <a:xfrm>
            <a:off x="6660913" y="1756580"/>
            <a:ext cx="4966173" cy="1238400"/>
          </a:xfrm>
        </p:spPr>
        <p:txBody>
          <a:bodyPr/>
          <a:lstStyle>
            <a:lvl1pPr>
              <a:defRPr>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565699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Blank with footer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03ACDA-FA54-754C-85B7-DE8AAA1C5CFD}"/>
              </a:ext>
            </a:extLst>
          </p:cNvPr>
          <p:cNvSpPr/>
          <p:nvPr userDrawn="1"/>
        </p:nvSpPr>
        <p:spPr>
          <a:xfrm>
            <a:off x="3628730" y="5634863"/>
            <a:ext cx="8563270" cy="1223137"/>
          </a:xfrm>
          <a:prstGeom prst="rect">
            <a:avLst/>
          </a:prstGeom>
          <a:gradFill flip="none" rotWithShape="1">
            <a:gsLst>
              <a:gs pos="0">
                <a:schemeClr val="bg1">
                  <a:lumMod val="91000"/>
                </a:schemeClr>
              </a:gs>
              <a:gs pos="99000">
                <a:schemeClr val="bg1">
                  <a:alpha val="0"/>
                  <a:lumMod val="6000"/>
                  <a:lumOff val="94000"/>
                </a:schemeClr>
              </a:gs>
            </a:gsLst>
            <a:lin ang="0" scaled="1"/>
            <a:tileRect/>
          </a:gradFill>
          <a:ln w="6347" cap="flat">
            <a:noFill/>
            <a:prstDash val="solid"/>
            <a:miter/>
          </a:ln>
          <a:effectLst/>
        </p:spPr>
        <p:txBody>
          <a:bodyPr tIns="91440" rtlCol="0" anchor="ctr"/>
          <a:lstStyle/>
          <a:p>
            <a:pPr algn="ctr"/>
            <a:endParaRPr lang="en-US" kern="0">
              <a:solidFill>
                <a:srgbClr val="FFFFFF"/>
              </a:solidFill>
              <a:latin typeface="Arial Black"/>
            </a:endParaRPr>
          </a:p>
        </p:txBody>
      </p:sp>
      <p:sp>
        <p:nvSpPr>
          <p:cNvPr id="5" name="Rectangle 4">
            <a:extLst>
              <a:ext uri="{FF2B5EF4-FFF2-40B4-BE49-F238E27FC236}">
                <a16:creationId xmlns:a16="http://schemas.microsoft.com/office/drawing/2014/main" id="{9807F0FC-0540-F04C-A271-5650D2C7CA65}"/>
              </a:ext>
            </a:extLst>
          </p:cNvPr>
          <p:cNvSpPr/>
          <p:nvPr userDrawn="1"/>
        </p:nvSpPr>
        <p:spPr>
          <a:xfrm>
            <a:off x="0" y="0"/>
            <a:ext cx="3628730" cy="6858000"/>
          </a:xfrm>
          <a:prstGeom prst="rect">
            <a:avLst/>
          </a:prstGeom>
          <a:gradFill flip="none" rotWithShape="1">
            <a:gsLst>
              <a:gs pos="0">
                <a:schemeClr val="bg1">
                  <a:lumMod val="75000"/>
                </a:schemeClr>
              </a:gs>
              <a:gs pos="65000">
                <a:schemeClr val="bg1">
                  <a:lumMod val="95000"/>
                  <a:alpha val="0"/>
                </a:schemeClr>
              </a:gs>
            </a:gsLst>
            <a:lin ang="13500000" scaled="1"/>
            <a:tileRect/>
          </a:gradFill>
          <a:ln w="6347" cap="flat">
            <a:noFill/>
            <a:prstDash val="solid"/>
            <a:miter/>
          </a:ln>
          <a:effectLst/>
        </p:spPr>
        <p:txBody>
          <a:bodyPr tIns="91440" rtlCol="0" anchor="ctr"/>
          <a:lstStyle/>
          <a:p>
            <a:pPr algn="ctr"/>
            <a:endParaRPr lang="en-US" kern="0">
              <a:solidFill>
                <a:srgbClr val="FFFFFF"/>
              </a:solidFill>
              <a:latin typeface="Arial Black"/>
            </a:endParaRPr>
          </a:p>
        </p:txBody>
      </p:sp>
      <p:sp>
        <p:nvSpPr>
          <p:cNvPr id="6" name="Text Placeholder 4">
            <a:extLst>
              <a:ext uri="{FF2B5EF4-FFF2-40B4-BE49-F238E27FC236}">
                <a16:creationId xmlns:a16="http://schemas.microsoft.com/office/drawing/2014/main" id="{17C782BA-3CE3-FD49-AABE-A1D449BFB796}"/>
              </a:ext>
            </a:extLst>
          </p:cNvPr>
          <p:cNvSpPr>
            <a:spLocks noGrp="1"/>
          </p:cNvSpPr>
          <p:nvPr>
            <p:ph type="body" sz="quarter" idx="36" hasCustomPrompt="1"/>
          </p:nvPr>
        </p:nvSpPr>
        <p:spPr>
          <a:xfrm>
            <a:off x="232562" y="1335111"/>
            <a:ext cx="3161354" cy="276999"/>
          </a:xfrm>
          <a:prstGeom prst="rect">
            <a:avLst/>
          </a:prstGeom>
        </p:spPr>
        <p:txBody>
          <a:bodyPr wrap="square" tIns="0" anchor="b" anchorCtr="0">
            <a:sp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1800" cap="none" baseline="0">
                <a:solidFill>
                  <a:schemeClr val="accent4"/>
                </a:solidFill>
                <a:latin typeface="+mn-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a:t>Company name</a:t>
            </a:r>
          </a:p>
        </p:txBody>
      </p:sp>
      <p:sp>
        <p:nvSpPr>
          <p:cNvPr id="7" name="Text Placeholder 8">
            <a:extLst>
              <a:ext uri="{FF2B5EF4-FFF2-40B4-BE49-F238E27FC236}">
                <a16:creationId xmlns:a16="http://schemas.microsoft.com/office/drawing/2014/main" id="{B60E8FA7-27EC-6B4E-92FB-94F89E04951C}"/>
              </a:ext>
            </a:extLst>
          </p:cNvPr>
          <p:cNvSpPr>
            <a:spLocks noGrp="1"/>
          </p:cNvSpPr>
          <p:nvPr>
            <p:ph type="body" sz="quarter" idx="37"/>
          </p:nvPr>
        </p:nvSpPr>
        <p:spPr>
          <a:xfrm>
            <a:off x="234369" y="3257550"/>
            <a:ext cx="3159994" cy="2797175"/>
          </a:xfrm>
          <a:prstGeom prst="rect">
            <a:avLst/>
          </a:prstGeom>
        </p:spPr>
        <p:txBody>
          <a:bodyPr/>
          <a:lstStyle>
            <a:lvl1pPr>
              <a:spcBef>
                <a:spcPts val="800"/>
              </a:spcBef>
              <a:defRPr sz="1600"/>
            </a:lvl1pPr>
            <a:lvl2pPr>
              <a:spcBef>
                <a:spcPts val="800"/>
              </a:spcBef>
              <a:defRPr sz="1600"/>
            </a:lvl2pPr>
            <a:lvl3pPr>
              <a:spcBef>
                <a:spcPts val="800"/>
              </a:spcBef>
              <a:defRPr sz="1600"/>
            </a:lvl3pPr>
            <a:lvl4pPr>
              <a:spcBef>
                <a:spcPts val="800"/>
              </a:spcBef>
              <a:defRPr sz="1400"/>
            </a:lvl4pPr>
            <a:lvl5pPr>
              <a:spcBef>
                <a:spcPts val="80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AD08A59-6AD4-0645-A7CD-3848FA87F746}"/>
              </a:ext>
            </a:extLst>
          </p:cNvPr>
          <p:cNvSpPr>
            <a:spLocks noGrp="1"/>
          </p:cNvSpPr>
          <p:nvPr>
            <p:ph type="title"/>
          </p:nvPr>
        </p:nvSpPr>
        <p:spPr>
          <a:xfrm>
            <a:off x="226907" y="1756580"/>
            <a:ext cx="3167934" cy="1238400"/>
          </a:xfrm>
        </p:spPr>
        <p:txBody>
          <a:bodyPr/>
          <a:lstStyle>
            <a:lvl1pPr>
              <a:defRPr sz="2800"/>
            </a:lvl1pPr>
          </a:lstStyle>
          <a:p>
            <a:r>
              <a:rPr lang="en-US"/>
              <a:t>Click to edit Master title style</a:t>
            </a:r>
            <a:endParaRPr lang="en-AU"/>
          </a:p>
        </p:txBody>
      </p:sp>
    </p:spTree>
    <p:extLst>
      <p:ext uri="{BB962C8B-B14F-4D97-AF65-F5344CB8AC3E}">
        <p14:creationId xmlns:p14="http://schemas.microsoft.com/office/powerpoint/2010/main" val="2452899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ECFFB5DC-2193-446F-ABD4-D037F652B155}"/>
              </a:ext>
            </a:extLst>
          </p:cNvPr>
          <p:cNvSpPr>
            <a:spLocks noGrp="1"/>
          </p:cNvSpPr>
          <p:nvPr>
            <p:ph type="pic" sz="quarter" idx="12" hasCustomPrompt="1"/>
          </p:nvPr>
        </p:nvSpPr>
        <p:spPr>
          <a:xfrm>
            <a:off x="0" y="0"/>
            <a:ext cx="12192001" cy="6874525"/>
          </a:xfrm>
          <a:prstGeom prst="rect">
            <a:avLst/>
          </a:prstGeom>
          <a:solidFill>
            <a:schemeClr val="bg1">
              <a:lumMod val="95000"/>
            </a:schemeClr>
          </a:solidFill>
        </p:spPr>
        <p:txBody>
          <a:bodyPr lIns="720000" tIns="0" rIns="720000" bIns="900000" anchor="ctr" anchorCtr="0"/>
          <a:lstStyle>
            <a:lvl1pPr algn="ctr">
              <a:defRPr sz="1600" b="0" cap="none" baseline="0"/>
            </a:lvl1pPr>
          </a:lstStyle>
          <a:p>
            <a:r>
              <a:rPr lang="en-US"/>
              <a:t>Click on the icon to insert image in placeholder and </a:t>
            </a:r>
            <a:br>
              <a:rPr lang="en-US"/>
            </a:br>
            <a:r>
              <a:rPr lang="en-US"/>
              <a:t>use the crop tool to center the image</a:t>
            </a:r>
          </a:p>
        </p:txBody>
      </p:sp>
      <p:sp>
        <p:nvSpPr>
          <p:cNvPr id="5" name="Footer Placeholder 39">
            <a:extLst>
              <a:ext uri="{FF2B5EF4-FFF2-40B4-BE49-F238E27FC236}">
                <a16:creationId xmlns:a16="http://schemas.microsoft.com/office/drawing/2014/main" id="{341C58E5-542B-3843-8B1D-6EB4CD65EE02}"/>
              </a:ext>
            </a:extLst>
          </p:cNvPr>
          <p:cNvSpPr txBox="1">
            <a:spLocks/>
          </p:cNvSpPr>
          <p:nvPr userDrawn="1"/>
        </p:nvSpPr>
        <p:spPr>
          <a:xfrm>
            <a:off x="7360855" y="6488654"/>
            <a:ext cx="4114800" cy="163513"/>
          </a:xfrm>
          <a:prstGeom prst="rect">
            <a:avLst/>
          </a:prstGeom>
        </p:spPr>
        <p:txBody>
          <a:bodyPr vert="horz" lIns="0" tIns="0" rIns="0" bIns="0" rtlCol="0" anchor="b"/>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solidFill>
                  <a:srgbClr val="000000">
                    <a:alpha val="50000"/>
                  </a:srgbClr>
                </a:solidFill>
                <a:latin typeface="Arial"/>
              </a:rPr>
              <a:t>Copyright © 2020 Accenture. All rights reserved.</a:t>
            </a:r>
          </a:p>
        </p:txBody>
      </p:sp>
      <p:sp>
        <p:nvSpPr>
          <p:cNvPr id="9" name="Slide Number Placeholder 40">
            <a:extLst>
              <a:ext uri="{FF2B5EF4-FFF2-40B4-BE49-F238E27FC236}">
                <a16:creationId xmlns:a16="http://schemas.microsoft.com/office/drawing/2014/main" id="{9EE0C3BD-6858-114A-B3AA-59C84A934917}"/>
              </a:ext>
            </a:extLst>
          </p:cNvPr>
          <p:cNvSpPr txBox="1">
            <a:spLocks/>
          </p:cNvSpPr>
          <p:nvPr userDrawn="1"/>
        </p:nvSpPr>
        <p:spPr>
          <a:xfrm>
            <a:off x="11583626" y="6488654"/>
            <a:ext cx="235945" cy="163513"/>
          </a:xfrm>
          <a:prstGeom prst="rect">
            <a:avLst/>
          </a:prstGeom>
        </p:spPr>
        <p:txBody>
          <a:bodyPr vert="horz" lIns="0" tIns="0" rIns="0" bIns="0" rtlCol="0" anchor="b"/>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BBE33-A891-48E8-970C-4A8D55F96D53}" type="slidenum">
              <a:rPr lang="en-AU" smtClean="0">
                <a:solidFill>
                  <a:srgbClr val="000000">
                    <a:alpha val="50000"/>
                  </a:srgbClr>
                </a:solidFill>
                <a:latin typeface="Arial"/>
              </a:rPr>
              <a:pPr/>
              <a:t>‹#›</a:t>
            </a:fld>
            <a:endParaRPr lang="en-AU">
              <a:solidFill>
                <a:srgbClr val="000000">
                  <a:alpha val="50000"/>
                </a:srgbClr>
              </a:solidFill>
              <a:latin typeface="Arial"/>
            </a:endParaRPr>
          </a:p>
        </p:txBody>
      </p:sp>
    </p:spTree>
    <p:extLst>
      <p:ext uri="{BB962C8B-B14F-4D97-AF65-F5344CB8AC3E}">
        <p14:creationId xmlns:p14="http://schemas.microsoft.com/office/powerpoint/2010/main" val="135518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Reversed)">
    <p:bg>
      <p:bgPr>
        <a:solidFill>
          <a:schemeClr val="accent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3B0D2E-9852-EC47-A101-491D002F3B2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63"/>
          <a:stretch/>
        </p:blipFill>
        <p:spPr>
          <a:xfrm>
            <a:off x="0" y="0"/>
            <a:ext cx="12192000" cy="6858000"/>
          </a:xfrm>
          <a:prstGeom prst="rect">
            <a:avLst/>
          </a:prstGeom>
        </p:spPr>
      </p:pic>
      <p:sp>
        <p:nvSpPr>
          <p:cNvPr id="3" name="Title 2"/>
          <p:cNvSpPr>
            <a:spLocks noGrp="1"/>
          </p:cNvSpPr>
          <p:nvPr>
            <p:ph type="title" hasCustomPrompt="1"/>
          </p:nvPr>
        </p:nvSpPr>
        <p:spPr>
          <a:xfrm>
            <a:off x="554182" y="1641733"/>
            <a:ext cx="11083636" cy="1771860"/>
          </a:xfrm>
        </p:spPr>
        <p:txBody>
          <a:bodyPr tIns="182880" rIns="0" bIns="0" anchor="ctr">
            <a:noAutofit/>
          </a:bodyPr>
          <a:lstStyle>
            <a:lvl1pPr algn="ctr">
              <a:lnSpc>
                <a:spcPct val="75000"/>
              </a:lnSpc>
              <a:defRPr sz="7000" cap="all" baseline="0">
                <a:solidFill>
                  <a:schemeClr val="accent2"/>
                </a:solidFill>
              </a:defRPr>
            </a:lvl1pPr>
          </a:lstStyle>
          <a:p>
            <a:r>
              <a:rPr lang="en-US"/>
              <a:t>Divider</a:t>
            </a:r>
          </a:p>
        </p:txBody>
      </p:sp>
    </p:spTree>
    <p:extLst>
      <p:ext uri="{BB962C8B-B14F-4D97-AF65-F5344CB8AC3E}">
        <p14:creationId xmlns:p14="http://schemas.microsoft.com/office/powerpoint/2010/main" val="281905504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Divider (Reversed)">
    <p:bg>
      <p:bgPr>
        <a:gradFill flip="none" rotWithShape="1">
          <a:gsLst>
            <a:gs pos="0">
              <a:schemeClr val="tx1">
                <a:lumMod val="75000"/>
                <a:lumOff val="25000"/>
              </a:schemeClr>
            </a:gs>
            <a:gs pos="99000">
              <a:schemeClr val="tx1"/>
            </a:gs>
          </a:gsLst>
          <a:lin ang="5400000" scaled="1"/>
          <a:tileRect/>
        </a:gra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298800" y="2775626"/>
            <a:ext cx="8561387" cy="1001948"/>
          </a:xfrm>
        </p:spPr>
        <p:txBody>
          <a:bodyPr tIns="198000" rIns="0" anchor="ctr">
            <a:spAutoFit/>
          </a:bodyPr>
          <a:lstStyle>
            <a:lvl1pPr>
              <a:lnSpc>
                <a:spcPct val="70000"/>
              </a:lnSpc>
              <a:defRPr sz="7000" cap="all" baseline="0">
                <a:solidFill>
                  <a:schemeClr val="bg1"/>
                </a:solidFill>
              </a:defRPr>
            </a:lvl1pPr>
          </a:lstStyle>
          <a:p>
            <a:r>
              <a:rPr lang="en-US"/>
              <a:t>Divider</a:t>
            </a:r>
          </a:p>
        </p:txBody>
      </p:sp>
    </p:spTree>
    <p:extLst>
      <p:ext uri="{BB962C8B-B14F-4D97-AF65-F5344CB8AC3E}">
        <p14:creationId xmlns:p14="http://schemas.microsoft.com/office/powerpoint/2010/main" val="32854076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ids &amp; Guides">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573FBAA-011E-42EE-8526-430FCBD7761C}"/>
              </a:ext>
            </a:extLst>
          </p:cNvPr>
          <p:cNvGrpSpPr/>
          <p:nvPr/>
        </p:nvGrpSpPr>
        <p:grpSpPr>
          <a:xfrm>
            <a:off x="334800" y="327025"/>
            <a:ext cx="11517475" cy="6191250"/>
            <a:chOff x="334800" y="327025"/>
            <a:chExt cx="11517475" cy="6191250"/>
          </a:xfrm>
        </p:grpSpPr>
        <p:cxnSp>
          <p:nvCxnSpPr>
            <p:cNvPr id="5" name="Straight Connector 4">
              <a:extLst>
                <a:ext uri="{FF2B5EF4-FFF2-40B4-BE49-F238E27FC236}">
                  <a16:creationId xmlns:a16="http://schemas.microsoft.com/office/drawing/2014/main" id="{28CCFCE2-0743-4AF2-91BB-7A3A538615DD}"/>
                </a:ext>
              </a:extLst>
            </p:cNvPr>
            <p:cNvCxnSpPr/>
            <p:nvPr/>
          </p:nvCxnSpPr>
          <p:spPr>
            <a:xfrm>
              <a:off x="334963" y="327025"/>
              <a:ext cx="11517312" cy="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1B3C53D-017C-4E78-99B7-F07CB4CFD07B}"/>
                </a:ext>
              </a:extLst>
            </p:cNvPr>
            <p:cNvCxnSpPr>
              <a:cxnSpLocks/>
            </p:cNvCxnSpPr>
            <p:nvPr/>
          </p:nvCxnSpPr>
          <p:spPr>
            <a:xfrm>
              <a:off x="11852275"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A303CA-D672-479E-8B14-63CB9ECA95ED}"/>
                </a:ext>
              </a:extLst>
            </p:cNvPr>
            <p:cNvCxnSpPr>
              <a:cxnSpLocks/>
            </p:cNvCxnSpPr>
            <p:nvPr/>
          </p:nvCxnSpPr>
          <p:spPr>
            <a:xfrm>
              <a:off x="1818000"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4831E3C-02E1-4443-B055-237A933D96B1}"/>
                </a:ext>
              </a:extLst>
            </p:cNvPr>
            <p:cNvCxnSpPr>
              <a:cxnSpLocks/>
            </p:cNvCxnSpPr>
            <p:nvPr/>
          </p:nvCxnSpPr>
          <p:spPr>
            <a:xfrm>
              <a:off x="1458913"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CD4B43B-E9AC-47D2-82CE-648B2E92EEBD}"/>
                </a:ext>
              </a:extLst>
            </p:cNvPr>
            <p:cNvCxnSpPr>
              <a:cxnSpLocks/>
            </p:cNvCxnSpPr>
            <p:nvPr/>
          </p:nvCxnSpPr>
          <p:spPr>
            <a:xfrm>
              <a:off x="334800"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148896A-BFDE-48FE-910E-F835A1EB88DB}"/>
                </a:ext>
              </a:extLst>
            </p:cNvPr>
            <p:cNvCxnSpPr>
              <a:cxnSpLocks/>
            </p:cNvCxnSpPr>
            <p:nvPr/>
          </p:nvCxnSpPr>
          <p:spPr>
            <a:xfrm>
              <a:off x="3304800"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4D3324-33A9-4682-B60E-4FC3D38CD6F0}"/>
                </a:ext>
              </a:extLst>
            </p:cNvPr>
            <p:cNvCxnSpPr>
              <a:cxnSpLocks/>
            </p:cNvCxnSpPr>
            <p:nvPr/>
          </p:nvCxnSpPr>
          <p:spPr>
            <a:xfrm>
              <a:off x="2944800"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E83D284-7674-46EA-9A90-CE74BD21F02C}"/>
                </a:ext>
              </a:extLst>
            </p:cNvPr>
            <p:cNvCxnSpPr>
              <a:cxnSpLocks/>
            </p:cNvCxnSpPr>
            <p:nvPr/>
          </p:nvCxnSpPr>
          <p:spPr>
            <a:xfrm>
              <a:off x="4790713"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AC6E7C8-63C5-4214-8E11-1CCB0BF0729C}"/>
                </a:ext>
              </a:extLst>
            </p:cNvPr>
            <p:cNvCxnSpPr>
              <a:cxnSpLocks/>
            </p:cNvCxnSpPr>
            <p:nvPr/>
          </p:nvCxnSpPr>
          <p:spPr>
            <a:xfrm>
              <a:off x="4430713"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0586DFF-6382-47AC-98AA-4A44B61B9EE9}"/>
                </a:ext>
              </a:extLst>
            </p:cNvPr>
            <p:cNvCxnSpPr>
              <a:cxnSpLocks/>
            </p:cNvCxnSpPr>
            <p:nvPr/>
          </p:nvCxnSpPr>
          <p:spPr>
            <a:xfrm>
              <a:off x="6276613"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9DC86B-6985-48BA-8E46-4D888E24E8CA}"/>
                </a:ext>
              </a:extLst>
            </p:cNvPr>
            <p:cNvCxnSpPr>
              <a:cxnSpLocks/>
            </p:cNvCxnSpPr>
            <p:nvPr/>
          </p:nvCxnSpPr>
          <p:spPr>
            <a:xfrm>
              <a:off x="5916613"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E7671E3-73EA-4547-B27F-A26ACC422B5D}"/>
                </a:ext>
              </a:extLst>
            </p:cNvPr>
            <p:cNvCxnSpPr>
              <a:cxnSpLocks/>
            </p:cNvCxnSpPr>
            <p:nvPr/>
          </p:nvCxnSpPr>
          <p:spPr>
            <a:xfrm>
              <a:off x="7758000"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1CE602-F460-4466-8270-8B1B618763FD}"/>
                </a:ext>
              </a:extLst>
            </p:cNvPr>
            <p:cNvCxnSpPr>
              <a:cxnSpLocks/>
            </p:cNvCxnSpPr>
            <p:nvPr/>
          </p:nvCxnSpPr>
          <p:spPr>
            <a:xfrm>
              <a:off x="7398000"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C621EC-24E3-4963-808F-7F5172D84CA3}"/>
                </a:ext>
              </a:extLst>
            </p:cNvPr>
            <p:cNvCxnSpPr>
              <a:cxnSpLocks/>
            </p:cNvCxnSpPr>
            <p:nvPr/>
          </p:nvCxnSpPr>
          <p:spPr>
            <a:xfrm>
              <a:off x="9243650"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8885A6-5A73-48B0-910F-ED86B5836DA3}"/>
                </a:ext>
              </a:extLst>
            </p:cNvPr>
            <p:cNvCxnSpPr>
              <a:cxnSpLocks/>
            </p:cNvCxnSpPr>
            <p:nvPr/>
          </p:nvCxnSpPr>
          <p:spPr>
            <a:xfrm>
              <a:off x="8883650"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1CE38F8-C136-48EE-AB48-3364F8A14150}"/>
                </a:ext>
              </a:extLst>
            </p:cNvPr>
            <p:cNvCxnSpPr>
              <a:cxnSpLocks/>
            </p:cNvCxnSpPr>
            <p:nvPr/>
          </p:nvCxnSpPr>
          <p:spPr>
            <a:xfrm>
              <a:off x="10729550"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3374B40-EE97-4F76-B6C4-0ACA8A7BE6C4}"/>
                </a:ext>
              </a:extLst>
            </p:cNvPr>
            <p:cNvCxnSpPr>
              <a:cxnSpLocks/>
            </p:cNvCxnSpPr>
            <p:nvPr/>
          </p:nvCxnSpPr>
          <p:spPr>
            <a:xfrm>
              <a:off x="10369550" y="327025"/>
              <a:ext cx="0" cy="619125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B3FC10E-004E-4D0D-A874-55627E41DD90}"/>
                </a:ext>
              </a:extLst>
            </p:cNvPr>
            <p:cNvCxnSpPr/>
            <p:nvPr/>
          </p:nvCxnSpPr>
          <p:spPr>
            <a:xfrm>
              <a:off x="334963" y="6516857"/>
              <a:ext cx="11517312" cy="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731C40-EED1-43FF-A19C-87391C3BB9AB}"/>
                </a:ext>
              </a:extLst>
            </p:cNvPr>
            <p:cNvCxnSpPr/>
            <p:nvPr/>
          </p:nvCxnSpPr>
          <p:spPr>
            <a:xfrm>
              <a:off x="334963" y="6057900"/>
              <a:ext cx="11517312" cy="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63EFAB-B919-43FC-AE3A-26DFA925D869}"/>
                </a:ext>
              </a:extLst>
            </p:cNvPr>
            <p:cNvCxnSpPr/>
            <p:nvPr/>
          </p:nvCxnSpPr>
          <p:spPr>
            <a:xfrm>
              <a:off x="334963" y="4149725"/>
              <a:ext cx="11517312" cy="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2834368-A8C7-46EF-B290-55C17057BFD8}"/>
                </a:ext>
              </a:extLst>
            </p:cNvPr>
            <p:cNvCxnSpPr/>
            <p:nvPr/>
          </p:nvCxnSpPr>
          <p:spPr>
            <a:xfrm>
              <a:off x="334963" y="2152650"/>
              <a:ext cx="11517312" cy="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AE74D66-A3D4-484D-BE07-36F6C8B1CD5B}"/>
                </a:ext>
              </a:extLst>
            </p:cNvPr>
            <p:cNvCxnSpPr/>
            <p:nvPr/>
          </p:nvCxnSpPr>
          <p:spPr>
            <a:xfrm>
              <a:off x="334963" y="1762125"/>
              <a:ext cx="11517312" cy="0"/>
            </a:xfrm>
            <a:prstGeom prst="line">
              <a:avLst/>
            </a:prstGeom>
            <a:ln cap="rnd">
              <a:solidFill>
                <a:srgbClr val="00B0F0">
                  <a:alpha val="40000"/>
                </a:srgbClr>
              </a:solidFill>
              <a:prstDash val="dash"/>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6010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intro">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7C10AFE-A1A0-400E-B25F-A15F6675AAB2}"/>
              </a:ext>
            </a:extLst>
          </p:cNvPr>
          <p:cNvSpPr>
            <a:spLocks noGrp="1"/>
          </p:cNvSpPr>
          <p:nvPr>
            <p:ph type="title" hasCustomPrompt="1"/>
          </p:nvPr>
        </p:nvSpPr>
        <p:spPr>
          <a:xfrm>
            <a:off x="338138" y="1766967"/>
            <a:ext cx="5581650" cy="4294186"/>
          </a:xfrm>
        </p:spPr>
        <p:txBody>
          <a:bodyPr>
            <a:noAutofit/>
          </a:bodyPr>
          <a:lstStyle>
            <a:lvl1pPr>
              <a:defRPr sz="5400" spc="-150"/>
            </a:lvl1pPr>
          </a:lstStyle>
          <a:p>
            <a:r>
              <a:rPr lang="en-US"/>
              <a:t>Section INTRO</a:t>
            </a:r>
            <a:endParaRPr lang="en-AU"/>
          </a:p>
        </p:txBody>
      </p:sp>
      <p:sp>
        <p:nvSpPr>
          <p:cNvPr id="3" name="Text Placeholder 2">
            <a:extLst>
              <a:ext uri="{FF2B5EF4-FFF2-40B4-BE49-F238E27FC236}">
                <a16:creationId xmlns:a16="http://schemas.microsoft.com/office/drawing/2014/main" id="{6DBBA1B5-C077-429B-B8B5-3E4D80450C23}"/>
              </a:ext>
            </a:extLst>
          </p:cNvPr>
          <p:cNvSpPr>
            <a:spLocks noGrp="1"/>
          </p:cNvSpPr>
          <p:nvPr>
            <p:ph type="body" sz="quarter" idx="14"/>
          </p:nvPr>
        </p:nvSpPr>
        <p:spPr>
          <a:xfrm>
            <a:off x="6275388" y="1766888"/>
            <a:ext cx="5243512" cy="4289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874971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5715000" cy="990601"/>
          </a:xfrm>
        </p:spPr>
        <p:txBody>
          <a:bodyPr/>
          <a:lstStyle/>
          <a:p>
            <a:r>
              <a:rPr lang="en-US"/>
              <a:t>Click to edit Master title style</a:t>
            </a:r>
          </a:p>
        </p:txBody>
      </p:sp>
    </p:spTree>
    <p:extLst>
      <p:ext uri="{BB962C8B-B14F-4D97-AF65-F5344CB8AC3E}">
        <p14:creationId xmlns:p14="http://schemas.microsoft.com/office/powerpoint/2010/main" val="2620536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a:xfrm>
            <a:off x="381002" y="6519009"/>
            <a:ext cx="5714999" cy="206375"/>
          </a:xfrm>
          <a:prstGeom prst="rect">
            <a:avLst/>
          </a:prstGeom>
        </p:spPr>
        <p:txBody>
          <a:bodyPr/>
          <a:lstStyle/>
          <a:p>
            <a:r>
              <a:rPr lang="en-US"/>
              <a:t>Copyright © 2019 Accenture. All rights reserved.</a:t>
            </a:r>
          </a:p>
        </p:txBody>
      </p:sp>
      <p:sp>
        <p:nvSpPr>
          <p:cNvPr id="10" name="Slide Number Placeholder 9"/>
          <p:cNvSpPr>
            <a:spLocks noGrp="1"/>
          </p:cNvSpPr>
          <p:nvPr>
            <p:ph type="sldNum" sz="quarter" idx="17"/>
          </p:nvPr>
        </p:nvSpPr>
        <p:spPr>
          <a:xfrm>
            <a:off x="11506202" y="6519009"/>
            <a:ext cx="304799" cy="206375"/>
          </a:xfrm>
          <a:prstGeom prst="rect">
            <a:avLst/>
          </a:prstGeom>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5715000" cy="990601"/>
          </a:xfrm>
        </p:spPr>
        <p:txBody>
          <a:bodyPr/>
          <a:lstStyle/>
          <a:p>
            <a:r>
              <a:rPr lang="en-US"/>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22961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a:xfrm>
            <a:off x="381002" y="6519009"/>
            <a:ext cx="5714999" cy="206375"/>
          </a:xfrm>
          <a:prstGeom prst="rect">
            <a:avLst/>
          </a:prstGeom>
        </p:spPr>
        <p:txBody>
          <a:bodyPr/>
          <a:lstStyle/>
          <a:p>
            <a:r>
              <a:rPr lang="en-US"/>
              <a:t>Copyright © 2019 Accenture. All rights reserved.</a:t>
            </a:r>
          </a:p>
        </p:txBody>
      </p:sp>
      <p:sp>
        <p:nvSpPr>
          <p:cNvPr id="10" name="Slide Number Placeholder 9"/>
          <p:cNvSpPr>
            <a:spLocks noGrp="1"/>
          </p:cNvSpPr>
          <p:nvPr>
            <p:ph type="sldNum" sz="quarter" idx="17"/>
          </p:nvPr>
        </p:nvSpPr>
        <p:spPr>
          <a:xfrm>
            <a:off x="11506202" y="6519009"/>
            <a:ext cx="304799" cy="206375"/>
          </a:xfrm>
          <a:prstGeom prst="rect">
            <a:avLst/>
          </a:prstGeom>
        </p:spPr>
        <p:txBody>
          <a:bodyPr/>
          <a:lstStyle/>
          <a:p>
            <a:fld id="{4F9AC08D-23A9-440E-BCB9-AA1E9877CC38}" type="slidenum">
              <a:rPr lang="en-US" smtClean="0"/>
              <a:pPr/>
              <a:t>‹#›</a:t>
            </a:fld>
            <a:endParaRPr lang="en-US"/>
          </a:p>
        </p:txBody>
      </p:sp>
      <p:sp>
        <p:nvSpPr>
          <p:cNvPr id="11" name="Title 10"/>
          <p:cNvSpPr>
            <a:spLocks noGrp="1"/>
          </p:cNvSpPr>
          <p:nvPr>
            <p:ph type="title"/>
          </p:nvPr>
        </p:nvSpPr>
        <p:spPr>
          <a:xfrm>
            <a:off x="381000" y="380999"/>
            <a:ext cx="5715000" cy="990601"/>
          </a:xfrm>
        </p:spPr>
        <p:txBody>
          <a:bodyPr/>
          <a:lstStyle/>
          <a:p>
            <a:r>
              <a:rPr lang="en-US"/>
              <a:t>Click to edit Master title style</a:t>
            </a:r>
          </a:p>
        </p:txBody>
      </p:sp>
    </p:spTree>
    <p:extLst>
      <p:ext uri="{BB962C8B-B14F-4D97-AF65-F5344CB8AC3E}">
        <p14:creationId xmlns:p14="http://schemas.microsoft.com/office/powerpoint/2010/main" val="1856213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20"/>
          </p:nvPr>
        </p:nvSpPr>
        <p:spPr>
          <a:xfrm>
            <a:off x="381002" y="6519009"/>
            <a:ext cx="5714999" cy="206375"/>
          </a:xfrm>
          <a:prstGeom prst="rect">
            <a:avLst/>
          </a:prstGeom>
        </p:spPr>
        <p:txBody>
          <a:bodyPr/>
          <a:lstStyle/>
          <a:p>
            <a:r>
              <a:rPr lang="en-US"/>
              <a:t>Copyright © 2019 Accenture. All rights reserved.</a:t>
            </a:r>
          </a:p>
        </p:txBody>
      </p:sp>
      <p:sp>
        <p:nvSpPr>
          <p:cNvPr id="4" name="Slide Number Placeholder 3"/>
          <p:cNvSpPr>
            <a:spLocks noGrp="1"/>
          </p:cNvSpPr>
          <p:nvPr>
            <p:ph type="sldNum" sz="quarter" idx="21"/>
          </p:nvPr>
        </p:nvSpPr>
        <p:spPr>
          <a:xfrm>
            <a:off x="11506202" y="6519009"/>
            <a:ext cx="304799" cy="206375"/>
          </a:xfrm>
          <a:prstGeom prst="rect">
            <a:avLst/>
          </a:prstGeom>
        </p:spPr>
        <p:txBody>
          <a:bodyPr/>
          <a:lstStyle/>
          <a:p>
            <a:fld id="{4F9AC08D-23A9-440E-BCB9-AA1E9877CC38}" type="slidenum">
              <a:rPr lang="en-US" smtClean="0"/>
              <a:pPr/>
              <a:t>‹#›</a:t>
            </a:fld>
            <a:endParaRPr lang="en-US"/>
          </a:p>
        </p:txBody>
      </p:sp>
    </p:spTree>
    <p:extLst>
      <p:ext uri="{BB962C8B-B14F-4D97-AF65-F5344CB8AC3E}">
        <p14:creationId xmlns:p14="http://schemas.microsoft.com/office/powerpoint/2010/main" val="22136120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a:xfrm>
            <a:off x="381002" y="6519009"/>
            <a:ext cx="5714999" cy="206375"/>
          </a:xfrm>
          <a:prstGeom prst="rect">
            <a:avLst/>
          </a:prstGeom>
        </p:spPr>
        <p:txBody>
          <a:bodyPr/>
          <a:lstStyle/>
          <a:p>
            <a:r>
              <a:rPr lang="en-US"/>
              <a:t>Copyright © 2019 Accenture. All rights reserved.</a:t>
            </a:r>
          </a:p>
        </p:txBody>
      </p:sp>
      <p:sp>
        <p:nvSpPr>
          <p:cNvPr id="10" name="Slide Number Placeholder 9"/>
          <p:cNvSpPr>
            <a:spLocks noGrp="1"/>
          </p:cNvSpPr>
          <p:nvPr>
            <p:ph type="sldNum" sz="quarter" idx="17"/>
          </p:nvPr>
        </p:nvSpPr>
        <p:spPr>
          <a:xfrm>
            <a:off x="11506202" y="6519009"/>
            <a:ext cx="304799" cy="206375"/>
          </a:xfrm>
          <a:prstGeom prst="rect">
            <a:avLst/>
          </a:prstGeom>
        </p:spPr>
        <p:txBody>
          <a:bodyPr/>
          <a:lstStyle/>
          <a:p>
            <a:fld id="{4F9AC08D-23A9-440E-BCB9-AA1E9877CC38}" type="slidenum">
              <a:rPr lang="en-US" smtClean="0"/>
              <a:pPr/>
              <a:t>‹#›</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
        <p:nvSpPr>
          <p:cNvPr id="11" name="Title 10"/>
          <p:cNvSpPr>
            <a:spLocks noGrp="1"/>
          </p:cNvSpPr>
          <p:nvPr>
            <p:ph type="title"/>
          </p:nvPr>
        </p:nvSpPr>
        <p:spPr>
          <a:xfrm>
            <a:off x="381000" y="380999"/>
            <a:ext cx="11430000" cy="990601"/>
          </a:xfrm>
        </p:spPr>
        <p:txBody>
          <a:bodyPr/>
          <a:lstStyle/>
          <a:p>
            <a:r>
              <a:rPr lang="en-US"/>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05883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82394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1_Blank with footers">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32022D-8AC0-5947-9417-1FDF3768AD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007807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4048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2_Blank with footer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03ACDA-FA54-754C-85B7-DE8AAA1C5CFD}"/>
              </a:ext>
            </a:extLst>
          </p:cNvPr>
          <p:cNvSpPr/>
          <p:nvPr userDrawn="1"/>
        </p:nvSpPr>
        <p:spPr>
          <a:xfrm>
            <a:off x="3628730" y="5634863"/>
            <a:ext cx="8563270" cy="1223137"/>
          </a:xfrm>
          <a:prstGeom prst="rect">
            <a:avLst/>
          </a:prstGeom>
          <a:gradFill flip="none" rotWithShape="1">
            <a:gsLst>
              <a:gs pos="0">
                <a:schemeClr val="bg1">
                  <a:lumMod val="91000"/>
                </a:schemeClr>
              </a:gs>
              <a:gs pos="99000">
                <a:schemeClr val="bg1">
                  <a:alpha val="0"/>
                  <a:lumMod val="6000"/>
                  <a:lumOff val="94000"/>
                </a:schemeClr>
              </a:gs>
            </a:gsLst>
            <a:lin ang="0" scaled="1"/>
            <a:tileRect/>
          </a:gradFill>
          <a:ln w="6347" cap="flat">
            <a:noFill/>
            <a:prstDash val="solid"/>
            <a:miter/>
          </a:ln>
          <a:effectLst/>
        </p:spPr>
        <p:txBody>
          <a:bodyPr tIns="91440" rtlCol="0" anchor="ctr"/>
          <a:lstStyle/>
          <a:p>
            <a:pPr algn="ctr"/>
            <a:endParaRPr lang="en-US" kern="0">
              <a:solidFill>
                <a:srgbClr val="FFFFFF"/>
              </a:solidFill>
              <a:latin typeface="Arial Black"/>
            </a:endParaRPr>
          </a:p>
        </p:txBody>
      </p:sp>
      <p:sp>
        <p:nvSpPr>
          <p:cNvPr id="5" name="Rectangle 4">
            <a:extLst>
              <a:ext uri="{FF2B5EF4-FFF2-40B4-BE49-F238E27FC236}">
                <a16:creationId xmlns:a16="http://schemas.microsoft.com/office/drawing/2014/main" id="{9807F0FC-0540-F04C-A271-5650D2C7CA65}"/>
              </a:ext>
            </a:extLst>
          </p:cNvPr>
          <p:cNvSpPr/>
          <p:nvPr userDrawn="1"/>
        </p:nvSpPr>
        <p:spPr>
          <a:xfrm>
            <a:off x="0" y="0"/>
            <a:ext cx="3628730" cy="6858000"/>
          </a:xfrm>
          <a:prstGeom prst="rect">
            <a:avLst/>
          </a:prstGeom>
          <a:gradFill flip="none" rotWithShape="1">
            <a:gsLst>
              <a:gs pos="0">
                <a:schemeClr val="bg1">
                  <a:lumMod val="75000"/>
                </a:schemeClr>
              </a:gs>
              <a:gs pos="65000">
                <a:schemeClr val="bg1">
                  <a:lumMod val="95000"/>
                  <a:alpha val="0"/>
                </a:schemeClr>
              </a:gs>
            </a:gsLst>
            <a:lin ang="13500000" scaled="1"/>
            <a:tileRect/>
          </a:gradFill>
          <a:ln w="6347" cap="flat">
            <a:noFill/>
            <a:prstDash val="solid"/>
            <a:miter/>
          </a:ln>
          <a:effectLst/>
        </p:spPr>
        <p:txBody>
          <a:bodyPr tIns="91440" rtlCol="0" anchor="ctr"/>
          <a:lstStyle/>
          <a:p>
            <a:pPr algn="ctr"/>
            <a:endParaRPr lang="en-US" kern="0">
              <a:solidFill>
                <a:srgbClr val="FFFFFF"/>
              </a:solidFill>
              <a:latin typeface="Arial Black"/>
            </a:endParaRPr>
          </a:p>
        </p:txBody>
      </p:sp>
    </p:spTree>
    <p:extLst>
      <p:ext uri="{BB962C8B-B14F-4D97-AF65-F5344CB8AC3E}">
        <p14:creationId xmlns:p14="http://schemas.microsoft.com/office/powerpoint/2010/main" val="156236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5451-F220-48C0-ABA6-325978033228}"/>
              </a:ext>
            </a:extLst>
          </p:cNvPr>
          <p:cNvSpPr>
            <a:spLocks noGrp="1"/>
          </p:cNvSpPr>
          <p:nvPr>
            <p:ph type="title"/>
          </p:nvPr>
        </p:nvSpPr>
        <p:spPr/>
        <p:txBody>
          <a:bodyPr/>
          <a:lstStyle/>
          <a:p>
            <a:r>
              <a:rPr lang="en-US"/>
              <a:t>Click to edit Master title style</a:t>
            </a:r>
            <a:endParaRPr lang="en-AU"/>
          </a:p>
        </p:txBody>
      </p:sp>
      <p:sp>
        <p:nvSpPr>
          <p:cNvPr id="4" name="Text Placeholder 3">
            <a:extLst>
              <a:ext uri="{FF2B5EF4-FFF2-40B4-BE49-F238E27FC236}">
                <a16:creationId xmlns:a16="http://schemas.microsoft.com/office/drawing/2014/main" id="{32CF415F-3689-45B9-9B4F-EC0507DDDAF7}"/>
              </a:ext>
            </a:extLst>
          </p:cNvPr>
          <p:cNvSpPr>
            <a:spLocks noGrp="1"/>
          </p:cNvSpPr>
          <p:nvPr>
            <p:ph type="body" sz="quarter" idx="19"/>
          </p:nvPr>
        </p:nvSpPr>
        <p:spPr>
          <a:xfrm>
            <a:off x="338400" y="1768475"/>
            <a:ext cx="11522225" cy="4287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1067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E9B466-9E2E-4143-A0C6-593D981FE269}"/>
              </a:ext>
            </a:extLst>
          </p:cNvPr>
          <p:cNvSpPr/>
          <p:nvPr userDrawn="1"/>
        </p:nvSpPr>
        <p:spPr>
          <a:xfrm>
            <a:off x="0" y="1"/>
            <a:ext cx="12192001" cy="1828800"/>
          </a:xfrm>
          <a:prstGeom prst="rect">
            <a:avLst/>
          </a:prstGeom>
          <a:gradFill flip="none" rotWithShape="1">
            <a:gsLst>
              <a:gs pos="0">
                <a:schemeClr val="accent1"/>
              </a:gs>
              <a:gs pos="100000">
                <a:schemeClr val="accent2"/>
              </a:gs>
            </a:gsLst>
            <a:lin ang="16200000" scaled="1"/>
            <a:tileRect/>
          </a:gradFill>
          <a:ln w="6347" cap="flat">
            <a:noFill/>
            <a:prstDash val="solid"/>
            <a:miter/>
          </a:ln>
          <a:effectLst/>
        </p:spPr>
        <p:txBody>
          <a:bodyPr t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Black"/>
              <a:ea typeface="+mn-ea"/>
              <a:cs typeface="+mn-cs"/>
            </a:endParaRPr>
          </a:p>
        </p:txBody>
      </p:sp>
      <p:sp>
        <p:nvSpPr>
          <p:cNvPr id="19" name="TextBox 18">
            <a:extLst>
              <a:ext uri="{FF2B5EF4-FFF2-40B4-BE49-F238E27FC236}">
                <a16:creationId xmlns:a16="http://schemas.microsoft.com/office/drawing/2014/main" id="{B246572B-8671-8744-A37A-DFC0E8EB66DB}"/>
              </a:ext>
            </a:extLst>
          </p:cNvPr>
          <p:cNvSpPr txBox="1"/>
          <p:nvPr userDrawn="1"/>
        </p:nvSpPr>
        <p:spPr>
          <a:xfrm>
            <a:off x="400267" y="2923141"/>
            <a:ext cx="4167004" cy="2838853"/>
          </a:xfrm>
          <a:prstGeom prst="rect">
            <a:avLst/>
          </a:prstGeom>
          <a:noFill/>
        </p:spPr>
        <p:txBody>
          <a:bodyPr wrap="square" lIns="0" tIns="0" rIns="182880" bIns="45720" rtlCol="0" anchor="ctr">
            <a:noAutofit/>
          </a:bodyPr>
          <a:lstStyle/>
          <a:p>
            <a:pPr lvl="0" algn="r">
              <a:lnSpc>
                <a:spcPct val="150000"/>
              </a:lnSpc>
              <a:defRPr/>
            </a:pPr>
            <a:endParaRPr kumimoji="0" lang="en-US" sz="1800" b="0" i="0" u="none" strike="noStrike" kern="1200" cap="none" spc="0" normalizeH="0" baseline="0" noProof="0">
              <a:ln>
                <a:noFill/>
              </a:ln>
              <a:solidFill>
                <a:schemeClr val="accent2"/>
              </a:solidFill>
              <a:effectLst/>
              <a:uLnTx/>
              <a:uFillTx/>
              <a:latin typeface="Arial" panose="020B0604020202020204"/>
              <a:ea typeface="+mn-ea"/>
              <a:cs typeface="+mn-cs"/>
            </a:endParaRPr>
          </a:p>
        </p:txBody>
      </p:sp>
      <p:cxnSp>
        <p:nvCxnSpPr>
          <p:cNvPr id="20" name="Straight Connector 19">
            <a:extLst>
              <a:ext uri="{FF2B5EF4-FFF2-40B4-BE49-F238E27FC236}">
                <a16:creationId xmlns:a16="http://schemas.microsoft.com/office/drawing/2014/main" id="{296C4577-794C-BC43-A9BF-AD59A8CD6353}"/>
              </a:ext>
            </a:extLst>
          </p:cNvPr>
          <p:cNvCxnSpPr>
            <a:cxnSpLocks/>
          </p:cNvCxnSpPr>
          <p:nvPr userDrawn="1"/>
        </p:nvCxnSpPr>
        <p:spPr>
          <a:xfrm>
            <a:off x="4851217" y="2303371"/>
            <a:ext cx="0" cy="419289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2CF415F-3689-45B9-9B4F-EC0507DDDAF7}"/>
              </a:ext>
            </a:extLst>
          </p:cNvPr>
          <p:cNvSpPr>
            <a:spLocks noGrp="1"/>
          </p:cNvSpPr>
          <p:nvPr>
            <p:ph type="body" sz="quarter" idx="19" hasCustomPrompt="1"/>
          </p:nvPr>
        </p:nvSpPr>
        <p:spPr>
          <a:xfrm>
            <a:off x="671513" y="2255897"/>
            <a:ext cx="3763962" cy="4287838"/>
          </a:xfrm>
        </p:spPr>
        <p:txBody>
          <a:bodyPr anchor="ctr"/>
          <a:lstStyle>
            <a:lvl1pPr algn="r">
              <a:lnSpc>
                <a:spcPct val="150000"/>
              </a:lnSpc>
              <a:spcBef>
                <a:spcPts val="2600"/>
              </a:spcBef>
              <a:defRPr lang="en-AU" sz="1800" b="0" kern="1200" dirty="0">
                <a:solidFill>
                  <a:schemeClr val="accent2"/>
                </a:solidFill>
                <a:latin typeface="+mn-lt"/>
                <a:ea typeface="+mn-ea"/>
                <a:cs typeface="+mn-cs"/>
              </a:defRPr>
            </a:lvl1pPr>
          </a:lstStyle>
          <a:p>
            <a:pPr lvl="0" algn="r">
              <a:lnSpc>
                <a:spcPct val="150000"/>
              </a:lnSpc>
              <a:defRPr/>
            </a:pPr>
            <a:r>
              <a:rPr lang="en-US" err="1">
                <a:solidFill>
                  <a:schemeClr val="accent2"/>
                </a:solidFill>
              </a:rPr>
              <a:t>Proin</a:t>
            </a:r>
            <a:r>
              <a:rPr lang="en-US">
                <a:solidFill>
                  <a:schemeClr val="accent2"/>
                </a:solidFill>
              </a:rPr>
              <a:t> </a:t>
            </a:r>
            <a:r>
              <a:rPr lang="en-US" err="1">
                <a:solidFill>
                  <a:schemeClr val="accent2"/>
                </a:solidFill>
              </a:rPr>
              <a:t>consectetur</a:t>
            </a:r>
            <a:r>
              <a:rPr lang="en-US">
                <a:solidFill>
                  <a:schemeClr val="accent2"/>
                </a:solidFill>
              </a:rPr>
              <a:t> </a:t>
            </a:r>
            <a:r>
              <a:rPr lang="en-US" err="1">
                <a:solidFill>
                  <a:schemeClr val="accent2"/>
                </a:solidFill>
              </a:rPr>
              <a:t>accumsan</a:t>
            </a:r>
            <a:r>
              <a:rPr lang="en-US">
                <a:solidFill>
                  <a:schemeClr val="accent2"/>
                </a:solidFill>
              </a:rPr>
              <a:t> </a:t>
            </a:r>
            <a:r>
              <a:rPr lang="en-US" err="1">
                <a:solidFill>
                  <a:schemeClr val="accent2"/>
                </a:solidFill>
              </a:rPr>
              <a:t>quam</a:t>
            </a:r>
            <a:r>
              <a:rPr lang="en-US">
                <a:solidFill>
                  <a:schemeClr val="accent2"/>
                </a:solidFill>
              </a:rPr>
              <a:t>, </a:t>
            </a:r>
            <a:br>
              <a:rPr lang="en-US">
                <a:solidFill>
                  <a:schemeClr val="accent2"/>
                </a:solidFill>
              </a:rPr>
            </a:br>
            <a:r>
              <a:rPr lang="en-US">
                <a:solidFill>
                  <a:schemeClr val="accent2"/>
                </a:solidFill>
              </a:rPr>
              <a:t>ac pulvinar </a:t>
            </a:r>
            <a:r>
              <a:rPr lang="en-US" err="1">
                <a:solidFill>
                  <a:schemeClr val="accent2"/>
                </a:solidFill>
              </a:rPr>
              <a:t>risus</a:t>
            </a:r>
            <a:r>
              <a:rPr lang="en-US">
                <a:solidFill>
                  <a:schemeClr val="accent2"/>
                </a:solidFill>
              </a:rPr>
              <a:t> </a:t>
            </a:r>
            <a:r>
              <a:rPr lang="en-US" err="1">
                <a:solidFill>
                  <a:schemeClr val="accent2"/>
                </a:solidFill>
              </a:rPr>
              <a:t>suscipit</a:t>
            </a:r>
            <a:r>
              <a:rPr lang="en-US">
                <a:solidFill>
                  <a:schemeClr val="accent2"/>
                </a:solidFill>
              </a:rPr>
              <a:t> </a:t>
            </a:r>
            <a:r>
              <a:rPr lang="en-US" err="1">
                <a:solidFill>
                  <a:schemeClr val="accent2"/>
                </a:solidFill>
              </a:rPr>
              <a:t>quis</a:t>
            </a:r>
            <a:r>
              <a:rPr lang="en-US">
                <a:solidFill>
                  <a:schemeClr val="accent2"/>
                </a:solidFill>
              </a:rPr>
              <a:t>. Sed non </a:t>
            </a:r>
            <a:r>
              <a:rPr lang="en-US" err="1">
                <a:solidFill>
                  <a:schemeClr val="accent2"/>
                </a:solidFill>
              </a:rPr>
              <a:t>venenatis</a:t>
            </a:r>
            <a:r>
              <a:rPr lang="en-US">
                <a:solidFill>
                  <a:schemeClr val="accent2"/>
                </a:solidFill>
              </a:rPr>
              <a:t> ex, sit </a:t>
            </a:r>
            <a:r>
              <a:rPr lang="en-US" err="1">
                <a:solidFill>
                  <a:schemeClr val="accent2"/>
                </a:solidFill>
              </a:rPr>
              <a:t>amet</a:t>
            </a:r>
            <a:r>
              <a:rPr lang="en-US">
                <a:solidFill>
                  <a:schemeClr val="accent2"/>
                </a:solidFill>
              </a:rPr>
              <a:t> fermentum dui. </a:t>
            </a:r>
            <a:r>
              <a:rPr lang="en-US" err="1">
                <a:solidFill>
                  <a:schemeClr val="accent2"/>
                </a:solidFill>
              </a:rPr>
              <a:t>Vivamus</a:t>
            </a:r>
            <a:r>
              <a:rPr lang="en-US">
                <a:solidFill>
                  <a:schemeClr val="accent2"/>
                </a:solidFill>
              </a:rPr>
              <a:t> vel </a:t>
            </a:r>
            <a:r>
              <a:rPr lang="en-US" err="1">
                <a:solidFill>
                  <a:schemeClr val="accent2"/>
                </a:solidFill>
              </a:rPr>
              <a:t>suscipit</a:t>
            </a:r>
            <a:r>
              <a:rPr lang="en-US">
                <a:solidFill>
                  <a:schemeClr val="accent2"/>
                </a:solidFill>
              </a:rPr>
              <a:t>.</a:t>
            </a:r>
          </a:p>
          <a:p>
            <a:pPr lvl="0" algn="r">
              <a:lnSpc>
                <a:spcPct val="150000"/>
              </a:lnSpc>
              <a:defRPr/>
            </a:pPr>
            <a:r>
              <a:rPr lang="en-US">
                <a:solidFill>
                  <a:schemeClr val="accent2"/>
                </a:solidFill>
              </a:rPr>
              <a:t>In id </a:t>
            </a:r>
            <a:r>
              <a:rPr lang="en-US" err="1">
                <a:solidFill>
                  <a:schemeClr val="accent2"/>
                </a:solidFill>
              </a:rPr>
              <a:t>vehicula</a:t>
            </a:r>
            <a:r>
              <a:rPr lang="en-US">
                <a:solidFill>
                  <a:schemeClr val="accent2"/>
                </a:solidFill>
              </a:rPr>
              <a:t> </a:t>
            </a:r>
            <a:r>
              <a:rPr lang="en-US" err="1">
                <a:solidFill>
                  <a:schemeClr val="accent2"/>
                </a:solidFill>
              </a:rPr>
              <a:t>sapien</a:t>
            </a:r>
            <a:r>
              <a:rPr lang="en-US">
                <a:solidFill>
                  <a:schemeClr val="accent2"/>
                </a:solidFill>
              </a:rPr>
              <a:t>, </a:t>
            </a:r>
            <a:r>
              <a:rPr lang="en-US" err="1">
                <a:solidFill>
                  <a:schemeClr val="accent2"/>
                </a:solidFill>
              </a:rPr>
              <a:t>bibendum</a:t>
            </a:r>
            <a:r>
              <a:rPr lang="en-US">
                <a:solidFill>
                  <a:schemeClr val="accent2"/>
                </a:solidFill>
              </a:rPr>
              <a:t> fermentum diam. </a:t>
            </a:r>
            <a:r>
              <a:rPr lang="en-US" err="1">
                <a:solidFill>
                  <a:schemeClr val="accent2"/>
                </a:solidFill>
              </a:rPr>
              <a:t>Donec</a:t>
            </a:r>
            <a:r>
              <a:rPr lang="en-US">
                <a:solidFill>
                  <a:schemeClr val="accent2"/>
                </a:solidFill>
              </a:rPr>
              <a:t> </a:t>
            </a:r>
            <a:r>
              <a:rPr lang="en-US" err="1">
                <a:solidFill>
                  <a:schemeClr val="accent2"/>
                </a:solidFill>
              </a:rPr>
              <a:t>aliquet</a:t>
            </a:r>
            <a:r>
              <a:rPr lang="en-US">
                <a:solidFill>
                  <a:schemeClr val="accent2"/>
                </a:solidFill>
              </a:rPr>
              <a:t> fermentum diam non </a:t>
            </a:r>
            <a:r>
              <a:rPr lang="en-US" err="1">
                <a:solidFill>
                  <a:schemeClr val="accent2"/>
                </a:solidFill>
              </a:rPr>
              <a:t>mattis</a:t>
            </a:r>
            <a:r>
              <a:rPr lang="en-US">
                <a:solidFill>
                  <a:schemeClr val="accent2"/>
                </a:solidFill>
              </a:rPr>
              <a:t>. </a:t>
            </a:r>
            <a:br>
              <a:rPr lang="en-US">
                <a:solidFill>
                  <a:schemeClr val="accent2"/>
                </a:solidFill>
              </a:rPr>
            </a:br>
            <a:r>
              <a:rPr lang="en-US" err="1">
                <a:solidFill>
                  <a:schemeClr val="accent2"/>
                </a:solidFill>
              </a:rPr>
              <a:t>Etiam</a:t>
            </a:r>
            <a:r>
              <a:rPr lang="en-US">
                <a:solidFill>
                  <a:schemeClr val="accent2"/>
                </a:solidFill>
              </a:rPr>
              <a:t> </a:t>
            </a:r>
            <a:r>
              <a:rPr lang="en-US" err="1">
                <a:solidFill>
                  <a:schemeClr val="accent2"/>
                </a:solidFill>
              </a:rPr>
              <a:t>nec</a:t>
            </a:r>
            <a:r>
              <a:rPr lang="en-US">
                <a:solidFill>
                  <a:schemeClr val="accent2"/>
                </a:solidFill>
              </a:rPr>
              <a:t> </a:t>
            </a:r>
            <a:r>
              <a:rPr lang="en-US" err="1">
                <a:solidFill>
                  <a:schemeClr val="accent2"/>
                </a:solidFill>
              </a:rPr>
              <a:t>turpis</a:t>
            </a:r>
            <a:r>
              <a:rPr lang="en-US">
                <a:solidFill>
                  <a:schemeClr val="accent2"/>
                </a:solidFill>
              </a:rPr>
              <a:t> </a:t>
            </a:r>
            <a:r>
              <a:rPr lang="en-US" err="1">
                <a:solidFill>
                  <a:schemeClr val="accent2"/>
                </a:solidFill>
              </a:rPr>
              <a:t>augue</a:t>
            </a:r>
            <a:r>
              <a:rPr lang="en-US">
                <a:solidFill>
                  <a:schemeClr val="accent2"/>
                </a:solidFill>
              </a:rPr>
              <a:t>. </a:t>
            </a:r>
            <a:endParaRPr kumimoji="0" lang="en-US" sz="1800" b="0" i="0" u="none" strike="noStrike" kern="1200" cap="none" spc="0" normalizeH="0" baseline="0" noProof="0">
              <a:ln>
                <a:noFill/>
              </a:ln>
              <a:solidFill>
                <a:schemeClr val="accent2"/>
              </a:solidFill>
              <a:effectLst/>
              <a:uLnTx/>
              <a:uFillTx/>
              <a:latin typeface="+mn-lt"/>
              <a:ea typeface="+mn-ea"/>
              <a:cs typeface="+mn-cs"/>
            </a:endParaRPr>
          </a:p>
        </p:txBody>
      </p:sp>
      <p:sp>
        <p:nvSpPr>
          <p:cNvPr id="72" name="Text Placeholder 3">
            <a:extLst>
              <a:ext uri="{FF2B5EF4-FFF2-40B4-BE49-F238E27FC236}">
                <a16:creationId xmlns:a16="http://schemas.microsoft.com/office/drawing/2014/main" id="{03B2B284-E3EA-154F-B90A-F540992DD3A8}"/>
              </a:ext>
            </a:extLst>
          </p:cNvPr>
          <p:cNvSpPr>
            <a:spLocks noGrp="1"/>
          </p:cNvSpPr>
          <p:nvPr>
            <p:ph type="body" sz="quarter" idx="39"/>
          </p:nvPr>
        </p:nvSpPr>
        <p:spPr>
          <a:xfrm>
            <a:off x="5266960" y="2255897"/>
            <a:ext cx="6591366" cy="4287838"/>
          </a:xfrm>
        </p:spPr>
        <p:txBody>
          <a:bodyPr anchor="ct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5" name="Subtitle">
            <a:extLst>
              <a:ext uri="{FF2B5EF4-FFF2-40B4-BE49-F238E27FC236}">
                <a16:creationId xmlns:a16="http://schemas.microsoft.com/office/drawing/2014/main" id="{5080FB51-8873-F843-B697-1F7DC58B60F2}"/>
              </a:ext>
            </a:extLst>
          </p:cNvPr>
          <p:cNvSpPr>
            <a:spLocks noGrp="1"/>
          </p:cNvSpPr>
          <p:nvPr>
            <p:ph type="body" sz="quarter" idx="36" hasCustomPrompt="1"/>
          </p:nvPr>
        </p:nvSpPr>
        <p:spPr>
          <a:xfrm>
            <a:off x="327599" y="939116"/>
            <a:ext cx="11530781" cy="453183"/>
          </a:xfrm>
          <a:prstGeom prst="rect">
            <a:avLst/>
          </a:prstGeom>
        </p:spPr>
        <p:txBody>
          <a:bodyPr wrap="square" tIns="144000" anchor="t">
            <a:norm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2000">
                <a:solidFill>
                  <a:schemeClr val="bg1"/>
                </a:solidFill>
                <a:latin typeface="+mj-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a:t>INSERT SUBTITLE HERE AT 20PT, ALIGN TO THE BASELINE OF THE TITLE</a:t>
            </a:r>
          </a:p>
        </p:txBody>
      </p:sp>
      <p:sp>
        <p:nvSpPr>
          <p:cNvPr id="76" name="Title 1">
            <a:extLst>
              <a:ext uri="{FF2B5EF4-FFF2-40B4-BE49-F238E27FC236}">
                <a16:creationId xmlns:a16="http://schemas.microsoft.com/office/drawing/2014/main" id="{B689D5EA-55AC-DE4C-91AC-BBF4B258A85C}"/>
              </a:ext>
            </a:extLst>
          </p:cNvPr>
          <p:cNvSpPr>
            <a:spLocks noGrp="1"/>
          </p:cNvSpPr>
          <p:nvPr>
            <p:ph type="title"/>
          </p:nvPr>
        </p:nvSpPr>
        <p:spPr>
          <a:xfrm>
            <a:off x="331589" y="500264"/>
            <a:ext cx="11526737" cy="504433"/>
          </a:xfrm>
        </p:spPr>
        <p:txBody>
          <a:bodyPr wrap="square" tIns="0" anchor="b">
            <a:normAutofit/>
          </a:bodyPr>
          <a:lstStyle>
            <a:lvl1pPr>
              <a:defRPr sz="4000">
                <a:gradFill flip="none" rotWithShape="1">
                  <a:gsLst>
                    <a:gs pos="0">
                      <a:srgbClr val="A100FF"/>
                    </a:gs>
                    <a:gs pos="99000">
                      <a:srgbClr val="FF9900"/>
                    </a:gs>
                  </a:gsLst>
                  <a:lin ang="0" scaled="1"/>
                  <a:tileRect/>
                </a:gradFill>
              </a:defRPr>
            </a:lvl1pPr>
          </a:lstStyle>
          <a:p>
            <a:r>
              <a:rPr lang="en-US"/>
              <a:t>Click to edit Master title</a:t>
            </a:r>
            <a:endParaRPr lang="en-AU"/>
          </a:p>
        </p:txBody>
      </p:sp>
    </p:spTree>
    <p:extLst>
      <p:ext uri="{BB962C8B-B14F-4D97-AF65-F5344CB8AC3E}">
        <p14:creationId xmlns:p14="http://schemas.microsoft.com/office/powerpoint/2010/main" val="188045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E9B466-9E2E-4143-A0C6-593D981FE269}"/>
              </a:ext>
            </a:extLst>
          </p:cNvPr>
          <p:cNvSpPr/>
          <p:nvPr userDrawn="1"/>
        </p:nvSpPr>
        <p:spPr>
          <a:xfrm>
            <a:off x="0" y="1"/>
            <a:ext cx="12192001" cy="1828800"/>
          </a:xfrm>
          <a:prstGeom prst="rect">
            <a:avLst/>
          </a:prstGeom>
          <a:gradFill flip="none" rotWithShape="1">
            <a:gsLst>
              <a:gs pos="0">
                <a:schemeClr val="accent1"/>
              </a:gs>
              <a:gs pos="100000">
                <a:schemeClr val="accent2"/>
              </a:gs>
            </a:gsLst>
            <a:lin ang="16200000" scaled="1"/>
            <a:tileRect/>
          </a:gradFill>
          <a:ln w="6347" cap="flat">
            <a:noFill/>
            <a:prstDash val="solid"/>
            <a:miter/>
          </a:ln>
          <a:effectLst/>
        </p:spPr>
        <p:txBody>
          <a:bodyPr t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Black"/>
              <a:ea typeface="+mn-ea"/>
              <a:cs typeface="+mn-cs"/>
            </a:endParaRPr>
          </a:p>
        </p:txBody>
      </p:sp>
      <p:sp>
        <p:nvSpPr>
          <p:cNvPr id="19" name="TextBox 18">
            <a:extLst>
              <a:ext uri="{FF2B5EF4-FFF2-40B4-BE49-F238E27FC236}">
                <a16:creationId xmlns:a16="http://schemas.microsoft.com/office/drawing/2014/main" id="{B246572B-8671-8744-A37A-DFC0E8EB66DB}"/>
              </a:ext>
            </a:extLst>
          </p:cNvPr>
          <p:cNvSpPr txBox="1"/>
          <p:nvPr userDrawn="1"/>
        </p:nvSpPr>
        <p:spPr>
          <a:xfrm>
            <a:off x="400267" y="2923141"/>
            <a:ext cx="4167004" cy="2838853"/>
          </a:xfrm>
          <a:prstGeom prst="rect">
            <a:avLst/>
          </a:prstGeom>
          <a:noFill/>
        </p:spPr>
        <p:txBody>
          <a:bodyPr wrap="square" lIns="0" tIns="0" rIns="182880" bIns="45720" rtlCol="0" anchor="ctr">
            <a:noAutofit/>
          </a:bodyPr>
          <a:lstStyle/>
          <a:p>
            <a:pPr lvl="0" algn="r">
              <a:lnSpc>
                <a:spcPct val="150000"/>
              </a:lnSpc>
              <a:defRPr/>
            </a:pPr>
            <a:endParaRPr kumimoji="0" lang="en-US" sz="1800" b="0" i="0" u="none" strike="noStrike" kern="1200" cap="none" spc="0" normalizeH="0" baseline="0" noProof="0">
              <a:ln>
                <a:noFill/>
              </a:ln>
              <a:solidFill>
                <a:schemeClr val="accent2"/>
              </a:solidFill>
              <a:effectLst/>
              <a:uLnTx/>
              <a:uFillTx/>
              <a:latin typeface="Arial" panose="020B0604020202020204"/>
              <a:ea typeface="+mn-ea"/>
              <a:cs typeface="+mn-cs"/>
            </a:endParaRPr>
          </a:p>
        </p:txBody>
      </p:sp>
      <p:sp>
        <p:nvSpPr>
          <p:cNvPr id="4" name="Text Placeholder 3">
            <a:extLst>
              <a:ext uri="{FF2B5EF4-FFF2-40B4-BE49-F238E27FC236}">
                <a16:creationId xmlns:a16="http://schemas.microsoft.com/office/drawing/2014/main" id="{32CF415F-3689-45B9-9B4F-EC0507DDDAF7}"/>
              </a:ext>
            </a:extLst>
          </p:cNvPr>
          <p:cNvSpPr>
            <a:spLocks noGrp="1"/>
          </p:cNvSpPr>
          <p:nvPr>
            <p:ph type="body" sz="quarter" idx="19" hasCustomPrompt="1"/>
          </p:nvPr>
        </p:nvSpPr>
        <p:spPr>
          <a:xfrm>
            <a:off x="671513" y="2255897"/>
            <a:ext cx="3763962" cy="4287838"/>
          </a:xfrm>
        </p:spPr>
        <p:txBody>
          <a:bodyPr anchor="ctr"/>
          <a:lstStyle>
            <a:lvl1pPr algn="r">
              <a:lnSpc>
                <a:spcPct val="150000"/>
              </a:lnSpc>
              <a:spcBef>
                <a:spcPts val="2600"/>
              </a:spcBef>
              <a:defRPr lang="en-AU" sz="1800" b="0" kern="1200" dirty="0">
                <a:solidFill>
                  <a:schemeClr val="accent2"/>
                </a:solidFill>
                <a:latin typeface="+mn-lt"/>
                <a:ea typeface="+mn-ea"/>
                <a:cs typeface="+mn-cs"/>
              </a:defRPr>
            </a:lvl1pPr>
          </a:lstStyle>
          <a:p>
            <a:pPr lvl="0" algn="r">
              <a:lnSpc>
                <a:spcPct val="150000"/>
              </a:lnSpc>
              <a:defRPr/>
            </a:pPr>
            <a:r>
              <a:rPr lang="en-US" err="1">
                <a:solidFill>
                  <a:schemeClr val="accent2"/>
                </a:solidFill>
              </a:rPr>
              <a:t>Proin</a:t>
            </a:r>
            <a:r>
              <a:rPr lang="en-US">
                <a:solidFill>
                  <a:schemeClr val="accent2"/>
                </a:solidFill>
              </a:rPr>
              <a:t> </a:t>
            </a:r>
            <a:r>
              <a:rPr lang="en-US" err="1">
                <a:solidFill>
                  <a:schemeClr val="accent2"/>
                </a:solidFill>
              </a:rPr>
              <a:t>consectetur</a:t>
            </a:r>
            <a:r>
              <a:rPr lang="en-US">
                <a:solidFill>
                  <a:schemeClr val="accent2"/>
                </a:solidFill>
              </a:rPr>
              <a:t> </a:t>
            </a:r>
            <a:r>
              <a:rPr lang="en-US" err="1">
                <a:solidFill>
                  <a:schemeClr val="accent2"/>
                </a:solidFill>
              </a:rPr>
              <a:t>accumsan</a:t>
            </a:r>
            <a:r>
              <a:rPr lang="en-US">
                <a:solidFill>
                  <a:schemeClr val="accent2"/>
                </a:solidFill>
              </a:rPr>
              <a:t> </a:t>
            </a:r>
            <a:r>
              <a:rPr lang="en-US" err="1">
                <a:solidFill>
                  <a:schemeClr val="accent2"/>
                </a:solidFill>
              </a:rPr>
              <a:t>quam</a:t>
            </a:r>
            <a:r>
              <a:rPr lang="en-US">
                <a:solidFill>
                  <a:schemeClr val="accent2"/>
                </a:solidFill>
              </a:rPr>
              <a:t>, </a:t>
            </a:r>
            <a:br>
              <a:rPr lang="en-US">
                <a:solidFill>
                  <a:schemeClr val="accent2"/>
                </a:solidFill>
              </a:rPr>
            </a:br>
            <a:r>
              <a:rPr lang="en-US">
                <a:solidFill>
                  <a:schemeClr val="accent2"/>
                </a:solidFill>
              </a:rPr>
              <a:t>ac pulvinar </a:t>
            </a:r>
            <a:r>
              <a:rPr lang="en-US" err="1">
                <a:solidFill>
                  <a:schemeClr val="accent2"/>
                </a:solidFill>
              </a:rPr>
              <a:t>risus</a:t>
            </a:r>
            <a:r>
              <a:rPr lang="en-US">
                <a:solidFill>
                  <a:schemeClr val="accent2"/>
                </a:solidFill>
              </a:rPr>
              <a:t> </a:t>
            </a:r>
            <a:r>
              <a:rPr lang="en-US" err="1">
                <a:solidFill>
                  <a:schemeClr val="accent2"/>
                </a:solidFill>
              </a:rPr>
              <a:t>suscipit</a:t>
            </a:r>
            <a:r>
              <a:rPr lang="en-US">
                <a:solidFill>
                  <a:schemeClr val="accent2"/>
                </a:solidFill>
              </a:rPr>
              <a:t> </a:t>
            </a:r>
            <a:r>
              <a:rPr lang="en-US" err="1">
                <a:solidFill>
                  <a:schemeClr val="accent2"/>
                </a:solidFill>
              </a:rPr>
              <a:t>quis</a:t>
            </a:r>
            <a:r>
              <a:rPr lang="en-US">
                <a:solidFill>
                  <a:schemeClr val="accent2"/>
                </a:solidFill>
              </a:rPr>
              <a:t>. Sed non </a:t>
            </a:r>
            <a:r>
              <a:rPr lang="en-US" err="1">
                <a:solidFill>
                  <a:schemeClr val="accent2"/>
                </a:solidFill>
              </a:rPr>
              <a:t>venenatis</a:t>
            </a:r>
            <a:r>
              <a:rPr lang="en-US">
                <a:solidFill>
                  <a:schemeClr val="accent2"/>
                </a:solidFill>
              </a:rPr>
              <a:t> ex, sit </a:t>
            </a:r>
            <a:r>
              <a:rPr lang="en-US" err="1">
                <a:solidFill>
                  <a:schemeClr val="accent2"/>
                </a:solidFill>
              </a:rPr>
              <a:t>amet</a:t>
            </a:r>
            <a:r>
              <a:rPr lang="en-US">
                <a:solidFill>
                  <a:schemeClr val="accent2"/>
                </a:solidFill>
              </a:rPr>
              <a:t> fermentum dui. </a:t>
            </a:r>
            <a:r>
              <a:rPr lang="en-US" err="1">
                <a:solidFill>
                  <a:schemeClr val="accent2"/>
                </a:solidFill>
              </a:rPr>
              <a:t>Vivamus</a:t>
            </a:r>
            <a:r>
              <a:rPr lang="en-US">
                <a:solidFill>
                  <a:schemeClr val="accent2"/>
                </a:solidFill>
              </a:rPr>
              <a:t> vel </a:t>
            </a:r>
            <a:r>
              <a:rPr lang="en-US" err="1">
                <a:solidFill>
                  <a:schemeClr val="accent2"/>
                </a:solidFill>
              </a:rPr>
              <a:t>suscipit</a:t>
            </a:r>
            <a:r>
              <a:rPr lang="en-US">
                <a:solidFill>
                  <a:schemeClr val="accent2"/>
                </a:solidFill>
              </a:rPr>
              <a:t>.</a:t>
            </a:r>
          </a:p>
          <a:p>
            <a:pPr lvl="0" algn="r">
              <a:lnSpc>
                <a:spcPct val="150000"/>
              </a:lnSpc>
              <a:defRPr/>
            </a:pPr>
            <a:r>
              <a:rPr lang="en-US">
                <a:solidFill>
                  <a:schemeClr val="accent2"/>
                </a:solidFill>
              </a:rPr>
              <a:t>In id </a:t>
            </a:r>
            <a:r>
              <a:rPr lang="en-US" err="1">
                <a:solidFill>
                  <a:schemeClr val="accent2"/>
                </a:solidFill>
              </a:rPr>
              <a:t>vehicula</a:t>
            </a:r>
            <a:r>
              <a:rPr lang="en-US">
                <a:solidFill>
                  <a:schemeClr val="accent2"/>
                </a:solidFill>
              </a:rPr>
              <a:t> </a:t>
            </a:r>
            <a:r>
              <a:rPr lang="en-US" err="1">
                <a:solidFill>
                  <a:schemeClr val="accent2"/>
                </a:solidFill>
              </a:rPr>
              <a:t>sapien</a:t>
            </a:r>
            <a:r>
              <a:rPr lang="en-US">
                <a:solidFill>
                  <a:schemeClr val="accent2"/>
                </a:solidFill>
              </a:rPr>
              <a:t>, </a:t>
            </a:r>
            <a:r>
              <a:rPr lang="en-US" err="1">
                <a:solidFill>
                  <a:schemeClr val="accent2"/>
                </a:solidFill>
              </a:rPr>
              <a:t>bibendum</a:t>
            </a:r>
            <a:r>
              <a:rPr lang="en-US">
                <a:solidFill>
                  <a:schemeClr val="accent2"/>
                </a:solidFill>
              </a:rPr>
              <a:t> fermentum diam. </a:t>
            </a:r>
            <a:r>
              <a:rPr lang="en-US" err="1">
                <a:solidFill>
                  <a:schemeClr val="accent2"/>
                </a:solidFill>
              </a:rPr>
              <a:t>Donec</a:t>
            </a:r>
            <a:r>
              <a:rPr lang="en-US">
                <a:solidFill>
                  <a:schemeClr val="accent2"/>
                </a:solidFill>
              </a:rPr>
              <a:t> </a:t>
            </a:r>
            <a:r>
              <a:rPr lang="en-US" err="1">
                <a:solidFill>
                  <a:schemeClr val="accent2"/>
                </a:solidFill>
              </a:rPr>
              <a:t>aliquet</a:t>
            </a:r>
            <a:r>
              <a:rPr lang="en-US">
                <a:solidFill>
                  <a:schemeClr val="accent2"/>
                </a:solidFill>
              </a:rPr>
              <a:t> fermentum diam non </a:t>
            </a:r>
            <a:r>
              <a:rPr lang="en-US" err="1">
                <a:solidFill>
                  <a:schemeClr val="accent2"/>
                </a:solidFill>
              </a:rPr>
              <a:t>mattis</a:t>
            </a:r>
            <a:r>
              <a:rPr lang="en-US">
                <a:solidFill>
                  <a:schemeClr val="accent2"/>
                </a:solidFill>
              </a:rPr>
              <a:t>. </a:t>
            </a:r>
            <a:br>
              <a:rPr lang="en-US">
                <a:solidFill>
                  <a:schemeClr val="accent2"/>
                </a:solidFill>
              </a:rPr>
            </a:br>
            <a:r>
              <a:rPr lang="en-US" err="1">
                <a:solidFill>
                  <a:schemeClr val="accent2"/>
                </a:solidFill>
              </a:rPr>
              <a:t>Etiam</a:t>
            </a:r>
            <a:r>
              <a:rPr lang="en-US">
                <a:solidFill>
                  <a:schemeClr val="accent2"/>
                </a:solidFill>
              </a:rPr>
              <a:t> </a:t>
            </a:r>
            <a:r>
              <a:rPr lang="en-US" err="1">
                <a:solidFill>
                  <a:schemeClr val="accent2"/>
                </a:solidFill>
              </a:rPr>
              <a:t>nec</a:t>
            </a:r>
            <a:r>
              <a:rPr lang="en-US">
                <a:solidFill>
                  <a:schemeClr val="accent2"/>
                </a:solidFill>
              </a:rPr>
              <a:t> </a:t>
            </a:r>
            <a:r>
              <a:rPr lang="en-US" err="1">
                <a:solidFill>
                  <a:schemeClr val="accent2"/>
                </a:solidFill>
              </a:rPr>
              <a:t>turpis</a:t>
            </a:r>
            <a:r>
              <a:rPr lang="en-US">
                <a:solidFill>
                  <a:schemeClr val="accent2"/>
                </a:solidFill>
              </a:rPr>
              <a:t> </a:t>
            </a:r>
            <a:r>
              <a:rPr lang="en-US" err="1">
                <a:solidFill>
                  <a:schemeClr val="accent2"/>
                </a:solidFill>
              </a:rPr>
              <a:t>augue</a:t>
            </a:r>
            <a:r>
              <a:rPr lang="en-US">
                <a:solidFill>
                  <a:schemeClr val="accent2"/>
                </a:solidFill>
              </a:rPr>
              <a:t>. </a:t>
            </a:r>
            <a:endParaRPr kumimoji="0" lang="en-US" sz="1800" b="0" i="0" u="none" strike="noStrike" kern="1200" cap="none" spc="0" normalizeH="0" baseline="0" noProof="0">
              <a:ln>
                <a:noFill/>
              </a:ln>
              <a:solidFill>
                <a:schemeClr val="accent2"/>
              </a:solidFill>
              <a:effectLst/>
              <a:uLnTx/>
              <a:uFillTx/>
              <a:latin typeface="+mn-lt"/>
              <a:ea typeface="+mn-ea"/>
              <a:cs typeface="+mn-cs"/>
            </a:endParaRPr>
          </a:p>
        </p:txBody>
      </p:sp>
      <p:sp>
        <p:nvSpPr>
          <p:cNvPr id="72" name="Text Placeholder 3">
            <a:extLst>
              <a:ext uri="{FF2B5EF4-FFF2-40B4-BE49-F238E27FC236}">
                <a16:creationId xmlns:a16="http://schemas.microsoft.com/office/drawing/2014/main" id="{03B2B284-E3EA-154F-B90A-F540992DD3A8}"/>
              </a:ext>
            </a:extLst>
          </p:cNvPr>
          <p:cNvSpPr>
            <a:spLocks noGrp="1"/>
          </p:cNvSpPr>
          <p:nvPr>
            <p:ph type="body" sz="quarter" idx="39"/>
          </p:nvPr>
        </p:nvSpPr>
        <p:spPr>
          <a:xfrm>
            <a:off x="5266960" y="2255897"/>
            <a:ext cx="6591366" cy="4287838"/>
          </a:xfrm>
        </p:spPr>
        <p:txBody>
          <a:bodyPr anchor="ct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5" name="Subtitle">
            <a:extLst>
              <a:ext uri="{FF2B5EF4-FFF2-40B4-BE49-F238E27FC236}">
                <a16:creationId xmlns:a16="http://schemas.microsoft.com/office/drawing/2014/main" id="{5080FB51-8873-F843-B697-1F7DC58B60F2}"/>
              </a:ext>
            </a:extLst>
          </p:cNvPr>
          <p:cNvSpPr>
            <a:spLocks noGrp="1"/>
          </p:cNvSpPr>
          <p:nvPr>
            <p:ph type="body" sz="quarter" idx="36" hasCustomPrompt="1"/>
          </p:nvPr>
        </p:nvSpPr>
        <p:spPr>
          <a:xfrm>
            <a:off x="327599" y="939116"/>
            <a:ext cx="11530781" cy="453183"/>
          </a:xfrm>
          <a:prstGeom prst="rect">
            <a:avLst/>
          </a:prstGeom>
        </p:spPr>
        <p:txBody>
          <a:bodyPr wrap="square" tIns="144000" anchor="t">
            <a:normAutofit/>
          </a:bodyPr>
          <a:lstStyle>
            <a:lvl1pPr marL="0" marR="0" indent="0" algn="l" defTabSz="1734634" rtl="0" eaLnBrk="1" fontAlgn="auto" latinLnBrk="0" hangingPunct="1">
              <a:lnSpc>
                <a:spcPct val="100000"/>
              </a:lnSpc>
              <a:spcBef>
                <a:spcPts val="0"/>
              </a:spcBef>
              <a:spcAft>
                <a:spcPts val="0"/>
              </a:spcAft>
              <a:buClrTx/>
              <a:buSzTx/>
              <a:buFont typeface="Arial" charset="0"/>
              <a:buNone/>
              <a:tabLst/>
              <a:defRPr sz="2000">
                <a:solidFill>
                  <a:schemeClr val="bg1"/>
                </a:solidFill>
                <a:latin typeface="+mj-lt"/>
              </a:defRPr>
            </a:lvl1pPr>
          </a:lstStyle>
          <a:p>
            <a:pPr marL="0" marR="0" lvl="0" indent="0" algn="l" defTabSz="1734634" rtl="0" eaLnBrk="1" fontAlgn="auto" latinLnBrk="0" hangingPunct="1">
              <a:lnSpc>
                <a:spcPct val="100000"/>
              </a:lnSpc>
              <a:spcBef>
                <a:spcPts val="0"/>
              </a:spcBef>
              <a:spcAft>
                <a:spcPts val="0"/>
              </a:spcAft>
              <a:buClrTx/>
              <a:buSzTx/>
              <a:buFont typeface="Arial" charset="0"/>
              <a:buNone/>
              <a:tabLst/>
              <a:defRPr/>
            </a:pPr>
            <a:r>
              <a:rPr lang="en-US"/>
              <a:t>INSERT SUBTITLE HERE AT 20PT, ALIGN TO THE BASELINE OF THE TITLE</a:t>
            </a:r>
          </a:p>
        </p:txBody>
      </p:sp>
      <p:sp>
        <p:nvSpPr>
          <p:cNvPr id="76" name="Title 1">
            <a:extLst>
              <a:ext uri="{FF2B5EF4-FFF2-40B4-BE49-F238E27FC236}">
                <a16:creationId xmlns:a16="http://schemas.microsoft.com/office/drawing/2014/main" id="{B689D5EA-55AC-DE4C-91AC-BBF4B258A85C}"/>
              </a:ext>
            </a:extLst>
          </p:cNvPr>
          <p:cNvSpPr>
            <a:spLocks noGrp="1"/>
          </p:cNvSpPr>
          <p:nvPr>
            <p:ph type="title"/>
          </p:nvPr>
        </p:nvSpPr>
        <p:spPr>
          <a:xfrm>
            <a:off x="331589" y="500264"/>
            <a:ext cx="11526737" cy="504433"/>
          </a:xfrm>
        </p:spPr>
        <p:txBody>
          <a:bodyPr wrap="square" tIns="0" anchor="b">
            <a:normAutofit/>
          </a:bodyPr>
          <a:lstStyle>
            <a:lvl1pPr>
              <a:defRPr sz="4000">
                <a:gradFill flip="none" rotWithShape="1">
                  <a:gsLst>
                    <a:gs pos="0">
                      <a:srgbClr val="A100FF"/>
                    </a:gs>
                    <a:gs pos="99000">
                      <a:srgbClr val="FF9900"/>
                    </a:gs>
                  </a:gsLst>
                  <a:lin ang="0" scaled="1"/>
                  <a:tileRect/>
                </a:gradFill>
              </a:defRPr>
            </a:lvl1pPr>
          </a:lstStyle>
          <a:p>
            <a:r>
              <a:rPr lang="en-US"/>
              <a:t>Click to edit Master title</a:t>
            </a:r>
            <a:endParaRPr lang="en-AU"/>
          </a:p>
        </p:txBody>
      </p:sp>
      <p:sp>
        <p:nvSpPr>
          <p:cNvPr id="11" name="Picture Placeholder 13">
            <a:extLst>
              <a:ext uri="{FF2B5EF4-FFF2-40B4-BE49-F238E27FC236}">
                <a16:creationId xmlns:a16="http://schemas.microsoft.com/office/drawing/2014/main" id="{5F794DAF-FD1A-BF46-8505-6E687F0F4A4C}"/>
              </a:ext>
            </a:extLst>
          </p:cNvPr>
          <p:cNvSpPr>
            <a:spLocks noGrp="1"/>
          </p:cNvSpPr>
          <p:nvPr>
            <p:ph type="pic" sz="quarter" idx="12" hasCustomPrompt="1"/>
          </p:nvPr>
        </p:nvSpPr>
        <p:spPr>
          <a:xfrm>
            <a:off x="4789489" y="1828801"/>
            <a:ext cx="7402512" cy="5045724"/>
          </a:xfrm>
          <a:prstGeom prst="rect">
            <a:avLst/>
          </a:prstGeom>
          <a:solidFill>
            <a:schemeClr val="bg1">
              <a:lumMod val="95000"/>
            </a:schemeClr>
          </a:solidFill>
        </p:spPr>
        <p:txBody>
          <a:bodyPr lIns="720000" tIns="0" rIns="720000" bIns="900000" anchor="ctr" anchorCtr="0"/>
          <a:lstStyle>
            <a:lvl1pPr algn="ctr">
              <a:defRPr sz="1600" b="0" cap="none" baseline="0"/>
            </a:lvl1pPr>
          </a:lstStyle>
          <a:p>
            <a:r>
              <a:rPr lang="en-US"/>
              <a:t>Click on the icon to insert image in placeholder and </a:t>
            </a:r>
            <a:br>
              <a:rPr lang="en-US"/>
            </a:br>
            <a:r>
              <a:rPr lang="en-US"/>
              <a:t>use the crop tool to center the image</a:t>
            </a:r>
          </a:p>
        </p:txBody>
      </p:sp>
    </p:spTree>
    <p:extLst>
      <p:ext uri="{BB962C8B-B14F-4D97-AF65-F5344CB8AC3E}">
        <p14:creationId xmlns:p14="http://schemas.microsoft.com/office/powerpoint/2010/main" val="80669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10234C-451D-4E7A-978E-9149C22956ED}"/>
              </a:ext>
            </a:extLst>
          </p:cNvPr>
          <p:cNvSpPr>
            <a:spLocks noGrp="1"/>
          </p:cNvSpPr>
          <p:nvPr>
            <p:ph type="body" sz="quarter" idx="17"/>
          </p:nvPr>
        </p:nvSpPr>
        <p:spPr>
          <a:xfrm>
            <a:off x="338400" y="1767600"/>
            <a:ext cx="5580000" cy="429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0" name="Text Placeholder 9">
            <a:extLst>
              <a:ext uri="{FF2B5EF4-FFF2-40B4-BE49-F238E27FC236}">
                <a16:creationId xmlns:a16="http://schemas.microsoft.com/office/drawing/2014/main" id="{68913FF3-5E8B-41AA-94A1-F4AA28FA516F}"/>
              </a:ext>
            </a:extLst>
          </p:cNvPr>
          <p:cNvSpPr>
            <a:spLocks noGrp="1"/>
          </p:cNvSpPr>
          <p:nvPr>
            <p:ph type="body" sz="quarter" idx="18"/>
          </p:nvPr>
        </p:nvSpPr>
        <p:spPr>
          <a:xfrm>
            <a:off x="6276975" y="1767600"/>
            <a:ext cx="5580000" cy="4316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Title 1">
            <a:extLst>
              <a:ext uri="{FF2B5EF4-FFF2-40B4-BE49-F238E27FC236}">
                <a16:creationId xmlns:a16="http://schemas.microsoft.com/office/drawing/2014/main" id="{64719E76-BEDC-463C-9517-95BA815CD6B2}"/>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11656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DF5F7E-7617-43D2-B152-68B0836A97F3}"/>
              </a:ext>
            </a:extLst>
          </p:cNvPr>
          <p:cNvSpPr>
            <a:spLocks noGrp="1"/>
          </p:cNvSpPr>
          <p:nvPr>
            <p:ph type="body" sz="quarter" idx="18"/>
          </p:nvPr>
        </p:nvSpPr>
        <p:spPr>
          <a:xfrm>
            <a:off x="338400" y="1767600"/>
            <a:ext cx="3600000" cy="429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ext Placeholder 8">
            <a:extLst>
              <a:ext uri="{FF2B5EF4-FFF2-40B4-BE49-F238E27FC236}">
                <a16:creationId xmlns:a16="http://schemas.microsoft.com/office/drawing/2014/main" id="{0EDA8E03-1102-4085-98C9-F9B61291BEE1}"/>
              </a:ext>
            </a:extLst>
          </p:cNvPr>
          <p:cNvSpPr>
            <a:spLocks noGrp="1"/>
          </p:cNvSpPr>
          <p:nvPr>
            <p:ph type="body" sz="quarter" idx="19"/>
          </p:nvPr>
        </p:nvSpPr>
        <p:spPr>
          <a:xfrm>
            <a:off x="4295206" y="1767600"/>
            <a:ext cx="3600000" cy="429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3" name="Text Placeholder 12">
            <a:extLst>
              <a:ext uri="{FF2B5EF4-FFF2-40B4-BE49-F238E27FC236}">
                <a16:creationId xmlns:a16="http://schemas.microsoft.com/office/drawing/2014/main" id="{951F0277-50C4-4538-A470-D74334281397}"/>
              </a:ext>
            </a:extLst>
          </p:cNvPr>
          <p:cNvSpPr>
            <a:spLocks noGrp="1"/>
          </p:cNvSpPr>
          <p:nvPr>
            <p:ph type="body" sz="quarter" idx="20"/>
          </p:nvPr>
        </p:nvSpPr>
        <p:spPr>
          <a:xfrm>
            <a:off x="8253863" y="1767600"/>
            <a:ext cx="3600000" cy="429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Title 1">
            <a:extLst>
              <a:ext uri="{FF2B5EF4-FFF2-40B4-BE49-F238E27FC236}">
                <a16:creationId xmlns:a16="http://schemas.microsoft.com/office/drawing/2014/main" id="{3E378713-D495-46EE-AB11-18653C8646C3}"/>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605459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BCCC7A-68E4-4E03-92B9-2F16859B8F1A}"/>
              </a:ext>
            </a:extLst>
          </p:cNvPr>
          <p:cNvSpPr>
            <a:spLocks noGrp="1"/>
          </p:cNvSpPr>
          <p:nvPr>
            <p:ph type="body" sz="quarter" idx="20"/>
          </p:nvPr>
        </p:nvSpPr>
        <p:spPr>
          <a:xfrm>
            <a:off x="338400" y="1768474"/>
            <a:ext cx="2610000" cy="42903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11">
            <a:extLst>
              <a:ext uri="{FF2B5EF4-FFF2-40B4-BE49-F238E27FC236}">
                <a16:creationId xmlns:a16="http://schemas.microsoft.com/office/drawing/2014/main" id="{91817992-8025-44C1-9430-783EF1712E91}"/>
              </a:ext>
            </a:extLst>
          </p:cNvPr>
          <p:cNvSpPr>
            <a:spLocks noGrp="1"/>
          </p:cNvSpPr>
          <p:nvPr>
            <p:ph type="body" sz="quarter" idx="21"/>
          </p:nvPr>
        </p:nvSpPr>
        <p:spPr>
          <a:xfrm>
            <a:off x="3305704" y="1768474"/>
            <a:ext cx="2610000" cy="42903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4" name="Text Placeholder 13">
            <a:extLst>
              <a:ext uri="{FF2B5EF4-FFF2-40B4-BE49-F238E27FC236}">
                <a16:creationId xmlns:a16="http://schemas.microsoft.com/office/drawing/2014/main" id="{C138640E-65FD-4FA0-9E03-7B0A3EF3DD95}"/>
              </a:ext>
            </a:extLst>
          </p:cNvPr>
          <p:cNvSpPr>
            <a:spLocks noGrp="1"/>
          </p:cNvSpPr>
          <p:nvPr>
            <p:ph type="body" sz="quarter" idx="22"/>
          </p:nvPr>
        </p:nvSpPr>
        <p:spPr>
          <a:xfrm>
            <a:off x="6274858" y="1768474"/>
            <a:ext cx="2610000" cy="42903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6" name="Text Placeholder 15">
            <a:extLst>
              <a:ext uri="{FF2B5EF4-FFF2-40B4-BE49-F238E27FC236}">
                <a16:creationId xmlns:a16="http://schemas.microsoft.com/office/drawing/2014/main" id="{5513F801-D534-4721-9EA9-2FC967CD43EB}"/>
              </a:ext>
            </a:extLst>
          </p:cNvPr>
          <p:cNvSpPr>
            <a:spLocks noGrp="1"/>
          </p:cNvSpPr>
          <p:nvPr>
            <p:ph type="body" sz="quarter" idx="23"/>
          </p:nvPr>
        </p:nvSpPr>
        <p:spPr>
          <a:xfrm>
            <a:off x="9244013" y="1768474"/>
            <a:ext cx="2610000" cy="42903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Title 1">
            <a:extLst>
              <a:ext uri="{FF2B5EF4-FFF2-40B4-BE49-F238E27FC236}">
                <a16:creationId xmlns:a16="http://schemas.microsoft.com/office/drawing/2014/main" id="{C709D63F-1F3A-43D6-B8F8-DF18D19DD45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349100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y &amp; content (chart, pictur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A74989-BEF5-42BA-A4DD-05E4DC35E650}"/>
              </a:ext>
            </a:extLst>
          </p:cNvPr>
          <p:cNvSpPr>
            <a:spLocks noGrp="1"/>
          </p:cNvSpPr>
          <p:nvPr>
            <p:ph type="body" sz="quarter" idx="21"/>
          </p:nvPr>
        </p:nvSpPr>
        <p:spPr>
          <a:xfrm>
            <a:off x="338400" y="1767600"/>
            <a:ext cx="4095750" cy="429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Content Placeholder 7">
            <a:extLst>
              <a:ext uri="{FF2B5EF4-FFF2-40B4-BE49-F238E27FC236}">
                <a16:creationId xmlns:a16="http://schemas.microsoft.com/office/drawing/2014/main" id="{E15866A6-5FB6-4879-B190-D941386C0FD9}"/>
              </a:ext>
            </a:extLst>
          </p:cNvPr>
          <p:cNvSpPr>
            <a:spLocks noGrp="1"/>
          </p:cNvSpPr>
          <p:nvPr>
            <p:ph sz="quarter" idx="22"/>
          </p:nvPr>
        </p:nvSpPr>
        <p:spPr>
          <a:xfrm>
            <a:off x="4791075" y="1767600"/>
            <a:ext cx="7070725" cy="4292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 name="Title 1">
            <a:extLst>
              <a:ext uri="{FF2B5EF4-FFF2-40B4-BE49-F238E27FC236}">
                <a16:creationId xmlns:a16="http://schemas.microsoft.com/office/drawing/2014/main" id="{3A1C9CC4-B2BA-4102-9EEB-D7E285B47863}"/>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325222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10"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3500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6398B6-6443-4D67-A365-3AF9C47C4716}"/>
              </a:ext>
            </a:extLst>
          </p:cNvPr>
          <p:cNvSpPr>
            <a:spLocks noGrp="1"/>
          </p:cNvSpPr>
          <p:nvPr>
            <p:ph type="title"/>
          </p:nvPr>
        </p:nvSpPr>
        <p:spPr>
          <a:xfrm>
            <a:off x="331589" y="331125"/>
            <a:ext cx="11522225" cy="777600"/>
          </a:xfrm>
          <a:prstGeom prst="rect">
            <a:avLst/>
          </a:prstGeom>
        </p:spPr>
        <p:txBody>
          <a:bodyPr vert="horz" lIns="0" tIns="0" rIns="0" bIns="0" rtlCol="0" anchor="t" anchorCtr="0">
            <a:no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EFFFA29-D1E3-47B0-8A22-1D402B88F90E}"/>
              </a:ext>
            </a:extLst>
          </p:cNvPr>
          <p:cNvSpPr>
            <a:spLocks noGrp="1"/>
          </p:cNvSpPr>
          <p:nvPr>
            <p:ph type="body" idx="1"/>
          </p:nvPr>
        </p:nvSpPr>
        <p:spPr>
          <a:xfrm>
            <a:off x="339724" y="1768475"/>
            <a:ext cx="11514090" cy="428799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39">
            <a:extLst>
              <a:ext uri="{FF2B5EF4-FFF2-40B4-BE49-F238E27FC236}">
                <a16:creationId xmlns:a16="http://schemas.microsoft.com/office/drawing/2014/main" id="{BB290E69-662F-4F45-AC9D-61B95F26A74B}"/>
              </a:ext>
            </a:extLst>
          </p:cNvPr>
          <p:cNvSpPr txBox="1">
            <a:spLocks/>
          </p:cNvSpPr>
          <p:nvPr userDrawn="1"/>
        </p:nvSpPr>
        <p:spPr>
          <a:xfrm>
            <a:off x="7360855" y="6488654"/>
            <a:ext cx="4114800" cy="163513"/>
          </a:xfrm>
          <a:prstGeom prst="rect">
            <a:avLst/>
          </a:prstGeom>
        </p:spPr>
        <p:txBody>
          <a:bodyPr vert="horz" lIns="0" tIns="0" rIns="0" bIns="0" rtlCol="0" anchor="b"/>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solidFill>
                  <a:srgbClr val="000000">
                    <a:alpha val="50000"/>
                  </a:srgbClr>
                </a:solidFill>
                <a:latin typeface="Arial"/>
              </a:rPr>
              <a:t>Copyright © 2020 Accenture. All rights reserved.</a:t>
            </a:r>
          </a:p>
        </p:txBody>
      </p:sp>
      <p:sp>
        <p:nvSpPr>
          <p:cNvPr id="7" name="Slide Number Placeholder 40">
            <a:extLst>
              <a:ext uri="{FF2B5EF4-FFF2-40B4-BE49-F238E27FC236}">
                <a16:creationId xmlns:a16="http://schemas.microsoft.com/office/drawing/2014/main" id="{317A4409-FE7F-F541-B624-39708543372A}"/>
              </a:ext>
            </a:extLst>
          </p:cNvPr>
          <p:cNvSpPr txBox="1">
            <a:spLocks/>
          </p:cNvSpPr>
          <p:nvPr userDrawn="1"/>
        </p:nvSpPr>
        <p:spPr>
          <a:xfrm>
            <a:off x="11583626" y="6488654"/>
            <a:ext cx="235945" cy="163513"/>
          </a:xfrm>
          <a:prstGeom prst="rect">
            <a:avLst/>
          </a:prstGeom>
        </p:spPr>
        <p:txBody>
          <a:bodyPr vert="horz" lIns="0" tIns="0" rIns="0" bIns="0" rtlCol="0" anchor="b"/>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BBE33-A891-48E8-970C-4A8D55F96D53}" type="slidenum">
              <a:rPr lang="en-AU" smtClean="0">
                <a:solidFill>
                  <a:srgbClr val="000000">
                    <a:alpha val="50000"/>
                  </a:srgbClr>
                </a:solidFill>
                <a:latin typeface="Arial"/>
              </a:rPr>
              <a:pPr/>
              <a:t>‹#›</a:t>
            </a:fld>
            <a:endParaRPr lang="en-AU">
              <a:solidFill>
                <a:srgbClr val="000000">
                  <a:alpha val="50000"/>
                </a:srgbClr>
              </a:solidFill>
              <a:latin typeface="Arial"/>
            </a:endParaRPr>
          </a:p>
        </p:txBody>
      </p:sp>
    </p:spTree>
    <p:extLst>
      <p:ext uri="{BB962C8B-B14F-4D97-AF65-F5344CB8AC3E}">
        <p14:creationId xmlns:p14="http://schemas.microsoft.com/office/powerpoint/2010/main" val="1510224341"/>
      </p:ext>
    </p:extLst>
  </p:cSld>
  <p:clrMap bg1="lt1" tx1="dk1" bg2="lt2" tx2="dk2" accent1="accent1" accent2="accent2" accent3="accent3" accent4="accent4" accent5="accent5" accent6="accent6" hlink="hlink" folHlink="folHlink"/>
  <p:sldLayoutIdLst>
    <p:sldLayoutId id="2147483695" r:id="rId1"/>
    <p:sldLayoutId id="2147483656" r:id="rId2"/>
    <p:sldLayoutId id="2147483657" r:id="rId3"/>
    <p:sldLayoutId id="2147483701" r:id="rId4"/>
    <p:sldLayoutId id="2147483702" r:id="rId5"/>
    <p:sldLayoutId id="2147483659" r:id="rId6"/>
    <p:sldLayoutId id="2147483661" r:id="rId7"/>
    <p:sldLayoutId id="2147483663" r:id="rId8"/>
    <p:sldLayoutId id="2147483665" r:id="rId9"/>
    <p:sldLayoutId id="2147483667" r:id="rId10"/>
    <p:sldLayoutId id="2147483669" r:id="rId11"/>
    <p:sldLayoutId id="2147483683" r:id="rId12"/>
    <p:sldLayoutId id="2147483670" r:id="rId13"/>
    <p:sldLayoutId id="2147483703" r:id="rId14"/>
    <p:sldLayoutId id="2147483700" r:id="rId15"/>
    <p:sldLayoutId id="2147483671" r:id="rId16"/>
    <p:sldLayoutId id="2147483673" r:id="rId17"/>
    <p:sldLayoutId id="2147483698" r:id="rId18"/>
    <p:sldLayoutId id="2147483674" r:id="rId19"/>
  </p:sldLayoutIdLst>
  <p:hf hdr="0" dt="0"/>
  <p:txStyles>
    <p:titleStyle>
      <a:lvl1pPr algn="l" defTabSz="914400" rtl="0" eaLnBrk="1" latinLnBrk="0" hangingPunct="1">
        <a:lnSpc>
          <a:spcPct val="80000"/>
        </a:lnSpc>
        <a:spcBef>
          <a:spcPct val="0"/>
        </a:spcBef>
        <a:buNone/>
        <a:defRPr sz="3200" kern="1200" cap="all" baseline="0">
          <a:solidFill>
            <a:schemeClr val="accent2"/>
          </a:solidFill>
          <a:latin typeface="+mj-lt"/>
          <a:ea typeface="+mj-ea"/>
          <a:cs typeface="+mj-cs"/>
        </a:defRPr>
      </a:lvl1pPr>
    </p:titleStyle>
    <p:bodyStyle>
      <a:lvl1pPr marL="0" indent="0" algn="l" defTabSz="914400" rtl="0" eaLnBrk="1" latinLnBrk="0" hangingPunct="1">
        <a:lnSpc>
          <a:spcPct val="90000"/>
        </a:lnSpc>
        <a:spcBef>
          <a:spcPts val="800"/>
        </a:spcBef>
        <a:buFont typeface="Arial" panose="020B0604020202020204" pitchFamily="34" charset="0"/>
        <a:buNone/>
        <a:defRPr sz="1800" b="1" kern="1200">
          <a:solidFill>
            <a:schemeClr val="accent2"/>
          </a:solidFill>
          <a:latin typeface="+mn-lt"/>
          <a:ea typeface="+mn-ea"/>
          <a:cs typeface="+mn-cs"/>
        </a:defRPr>
      </a:lvl1pPr>
      <a:lvl2pPr marL="0" indent="0" algn="l" defTabSz="914400" rtl="0" eaLnBrk="1" latinLnBrk="0" hangingPunct="1">
        <a:lnSpc>
          <a:spcPct val="90000"/>
        </a:lnSpc>
        <a:spcBef>
          <a:spcPts val="800"/>
        </a:spcBef>
        <a:buFont typeface="Arial" panose="020B0604020202020204" pitchFamily="34" charset="0"/>
        <a:buNone/>
        <a:defRPr sz="1800" kern="1200">
          <a:solidFill>
            <a:schemeClr val="accent2"/>
          </a:solidFill>
          <a:latin typeface="+mn-lt"/>
          <a:ea typeface="+mn-ea"/>
          <a:cs typeface="+mn-cs"/>
        </a:defRPr>
      </a:lvl2pPr>
      <a:lvl3pPr marL="180000" indent="-180000" algn="l" defTabSz="914400" rtl="0" eaLnBrk="1" latinLnBrk="0" hangingPunct="1">
        <a:lnSpc>
          <a:spcPct val="90000"/>
        </a:lnSpc>
        <a:spcBef>
          <a:spcPts val="800"/>
        </a:spcBef>
        <a:buFont typeface="Arial" panose="020B0604020202020204" pitchFamily="34" charset="0"/>
        <a:buChar char="•"/>
        <a:defRPr sz="1800" kern="1200">
          <a:solidFill>
            <a:schemeClr val="accent2"/>
          </a:solidFill>
          <a:latin typeface="+mn-lt"/>
          <a:ea typeface="+mn-ea"/>
          <a:cs typeface="+mn-cs"/>
        </a:defRPr>
      </a:lvl3pPr>
      <a:lvl4pPr marL="360000" indent="-180000" algn="l" defTabSz="914400" rtl="0" eaLnBrk="1" latinLnBrk="0" hangingPunct="1">
        <a:lnSpc>
          <a:spcPct val="90000"/>
        </a:lnSpc>
        <a:spcBef>
          <a:spcPts val="800"/>
        </a:spcBef>
        <a:buFont typeface="Arial" panose="020B0604020202020204" pitchFamily="34" charset="0"/>
        <a:buChar char="–"/>
        <a:defRPr sz="1600" kern="1200">
          <a:solidFill>
            <a:schemeClr val="accent2"/>
          </a:solidFill>
          <a:latin typeface="+mn-lt"/>
          <a:ea typeface="+mn-ea"/>
          <a:cs typeface="+mn-cs"/>
        </a:defRPr>
      </a:lvl4pPr>
      <a:lvl5pPr marL="543600" indent="-180000" algn="l" defTabSz="914400" rtl="0" eaLnBrk="1" latinLnBrk="0" hangingPunct="1">
        <a:lnSpc>
          <a:spcPct val="90000"/>
        </a:lnSpc>
        <a:spcBef>
          <a:spcPts val="800"/>
        </a:spcBef>
        <a:buFont typeface="Arial" panose="020B0604020202020204" pitchFamily="34" charset="0"/>
        <a:buChar char="•"/>
        <a:defRPr sz="16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0" userDrawn="1">
          <p15:clr>
            <a:srgbClr val="F26B43"/>
          </p15:clr>
        </p15:guide>
        <p15:guide id="2" pos="214" userDrawn="1">
          <p15:clr>
            <a:srgbClr val="F26B43"/>
          </p15:clr>
        </p15:guide>
        <p15:guide id="3" pos="924" userDrawn="1">
          <p15:clr>
            <a:srgbClr val="F26B43"/>
          </p15:clr>
        </p15:guide>
        <p15:guide id="4" pos="1150" userDrawn="1">
          <p15:clr>
            <a:srgbClr val="F26B43"/>
          </p15:clr>
        </p15:guide>
        <p15:guide id="5" pos="1860" userDrawn="1">
          <p15:clr>
            <a:srgbClr val="F26B43"/>
          </p15:clr>
        </p15:guide>
        <p15:guide id="6" pos="2084" userDrawn="1">
          <p15:clr>
            <a:srgbClr val="F26B43"/>
          </p15:clr>
        </p15:guide>
        <p15:guide id="7" pos="2794" userDrawn="1">
          <p15:clr>
            <a:srgbClr val="F26B43"/>
          </p15:clr>
        </p15:guide>
        <p15:guide id="8" pos="3021" userDrawn="1">
          <p15:clr>
            <a:srgbClr val="F26B43"/>
          </p15:clr>
        </p15:guide>
        <p15:guide id="9" pos="3729" userDrawn="1">
          <p15:clr>
            <a:srgbClr val="F26B43"/>
          </p15:clr>
        </p15:guide>
        <p15:guide id="10" pos="3953" userDrawn="1">
          <p15:clr>
            <a:srgbClr val="F26B43"/>
          </p15:clr>
        </p15:guide>
        <p15:guide id="11" pos="4662" userDrawn="1">
          <p15:clr>
            <a:srgbClr val="F26B43"/>
          </p15:clr>
        </p15:guide>
        <p15:guide id="12" pos="4887" userDrawn="1">
          <p15:clr>
            <a:srgbClr val="F26B43"/>
          </p15:clr>
        </p15:guide>
        <p15:guide id="13" pos="5596" userDrawn="1">
          <p15:clr>
            <a:srgbClr val="F26B43"/>
          </p15:clr>
        </p15:guide>
        <p15:guide id="14" pos="5822" userDrawn="1">
          <p15:clr>
            <a:srgbClr val="F26B43"/>
          </p15:clr>
        </p15:guide>
        <p15:guide id="15" pos="6531" userDrawn="1">
          <p15:clr>
            <a:srgbClr val="F26B43"/>
          </p15:clr>
        </p15:guide>
        <p15:guide id="16" pos="6760" userDrawn="1">
          <p15:clr>
            <a:srgbClr val="F26B43"/>
          </p15:clr>
        </p15:guide>
        <p15:guide id="17" pos="7467" userDrawn="1">
          <p15:clr>
            <a:srgbClr val="F26B43"/>
          </p15:clr>
        </p15:guide>
        <p15:guide id="18" orient="horz" pos="4107" userDrawn="1">
          <p15:clr>
            <a:srgbClr val="F26B43"/>
          </p15:clr>
        </p15:guide>
        <p15:guide id="19" orient="horz" pos="3815" userDrawn="1">
          <p15:clr>
            <a:srgbClr val="F26B43"/>
          </p15:clr>
        </p15:guide>
        <p15:guide id="20" orient="horz" pos="2614" userDrawn="1">
          <p15:clr>
            <a:srgbClr val="F26B43"/>
          </p15:clr>
        </p15:guide>
        <p15:guide id="21" orient="horz" pos="1114" userDrawn="1">
          <p15:clr>
            <a:srgbClr val="F26B43"/>
          </p15:clr>
        </p15:guide>
        <p15:guide id="22" orient="horz" pos="210" userDrawn="1">
          <p15:clr>
            <a:srgbClr val="F26B43"/>
          </p15:clr>
        </p15:guide>
        <p15:guide id="23" pos="423" userDrawn="1">
          <p15:clr>
            <a:srgbClr val="F26B43"/>
          </p15:clr>
        </p15:guide>
        <p15:guide id="24" orient="horz" pos="454" userDrawn="1">
          <p15:clr>
            <a:srgbClr val="F26B43"/>
          </p15:clr>
        </p15:guide>
        <p15:guide id="25" pos="72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3500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a:t>Edit Master text styles</a:t>
            </a:r>
          </a:p>
          <a:p>
            <a:pPr lvl="1"/>
            <a:r>
              <a:rPr lang="en-US"/>
              <a:t>Second level</a:t>
            </a:r>
          </a:p>
          <a:p>
            <a:pPr lvl="2"/>
            <a:r>
              <a:rPr lang="en-US"/>
              <a:t>Third level</a:t>
            </a:r>
          </a:p>
        </p:txBody>
      </p:sp>
      <p:sp>
        <p:nvSpPr>
          <p:cNvPr id="11" name="Footer Placeholder 39">
            <a:extLst>
              <a:ext uri="{FF2B5EF4-FFF2-40B4-BE49-F238E27FC236}">
                <a16:creationId xmlns:a16="http://schemas.microsoft.com/office/drawing/2014/main" id="{DB9A2F97-12D2-A741-986E-C3FDBE0AD57B}"/>
              </a:ext>
            </a:extLst>
          </p:cNvPr>
          <p:cNvSpPr txBox="1">
            <a:spLocks/>
          </p:cNvSpPr>
          <p:nvPr userDrawn="1"/>
        </p:nvSpPr>
        <p:spPr>
          <a:xfrm>
            <a:off x="7360855" y="6488654"/>
            <a:ext cx="4114800" cy="163513"/>
          </a:xfrm>
          <a:prstGeom prst="rect">
            <a:avLst/>
          </a:prstGeom>
        </p:spPr>
        <p:txBody>
          <a:bodyPr vert="horz" lIns="0" tIns="0" rIns="0" bIns="0" rtlCol="0" anchor="b"/>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solidFill>
                  <a:srgbClr val="000000">
                    <a:alpha val="50000"/>
                  </a:srgbClr>
                </a:solidFill>
                <a:latin typeface="Arial"/>
              </a:rPr>
              <a:t>Copyright © 2020 Accenture. All rights reserved.</a:t>
            </a:r>
          </a:p>
        </p:txBody>
      </p:sp>
      <p:sp>
        <p:nvSpPr>
          <p:cNvPr id="12" name="Slide Number Placeholder 40">
            <a:extLst>
              <a:ext uri="{FF2B5EF4-FFF2-40B4-BE49-F238E27FC236}">
                <a16:creationId xmlns:a16="http://schemas.microsoft.com/office/drawing/2014/main" id="{FC33C185-738C-A640-B2A3-CEB5FA203DD0}"/>
              </a:ext>
            </a:extLst>
          </p:cNvPr>
          <p:cNvSpPr txBox="1">
            <a:spLocks/>
          </p:cNvSpPr>
          <p:nvPr userDrawn="1"/>
        </p:nvSpPr>
        <p:spPr>
          <a:xfrm>
            <a:off x="11583626" y="6488654"/>
            <a:ext cx="235945" cy="163513"/>
          </a:xfrm>
          <a:prstGeom prst="rect">
            <a:avLst/>
          </a:prstGeom>
        </p:spPr>
        <p:txBody>
          <a:bodyPr vert="horz" lIns="0" tIns="0" rIns="0" bIns="0" rtlCol="0" anchor="b"/>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1BBE33-A891-48E8-970C-4A8D55F96D53}" type="slidenum">
              <a:rPr lang="en-AU" smtClean="0">
                <a:solidFill>
                  <a:srgbClr val="000000">
                    <a:alpha val="50000"/>
                  </a:srgbClr>
                </a:solidFill>
                <a:latin typeface="Arial"/>
              </a:rPr>
              <a:pPr/>
              <a:t>‹#›</a:t>
            </a:fld>
            <a:endParaRPr lang="en-AU">
              <a:solidFill>
                <a:srgbClr val="000000">
                  <a:alpha val="50000"/>
                </a:srgbClr>
              </a:solidFill>
              <a:latin typeface="Arial"/>
            </a:endParaRPr>
          </a:p>
        </p:txBody>
      </p:sp>
    </p:spTree>
    <p:extLst>
      <p:ext uri="{BB962C8B-B14F-4D97-AF65-F5344CB8AC3E}">
        <p14:creationId xmlns:p14="http://schemas.microsoft.com/office/powerpoint/2010/main" val="225580787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Lst>
  <p:hf hdr="0"/>
  <p:txStyles>
    <p:titleStyle>
      <a:lvl1pPr marL="0" indent="0" algn="l" defTabSz="914377" rtl="0" eaLnBrk="1" latinLnBrk="0" hangingPunct="1">
        <a:lnSpc>
          <a:spcPct val="70000"/>
        </a:lnSpc>
        <a:spcBef>
          <a:spcPct val="0"/>
        </a:spcBef>
        <a:buNone/>
        <a:defRPr sz="4000" b="1" i="0" kern="1200" cap="all" baseline="0">
          <a:solidFill>
            <a:schemeClr val="tx1"/>
          </a:solidFill>
          <a:latin typeface="Arial Black" panose="020B0604020202020204" pitchFamily="34" charset="0"/>
          <a:ea typeface="+mj-ea"/>
          <a:cs typeface="Arial Black" panose="020B0604020202020204" pitchFamily="34" charset="0"/>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Arial" panose="020B0604020202020204" pitchFamily="34" charset="0"/>
          <a:ea typeface="+mn-ea"/>
          <a:cs typeface="Arial" panose="020B0604020202020204" pitchFamily="34" charset="0"/>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mailto:AWS_Voucher_Dist@accenture.com" TargetMode="External"/><Relationship Id="rId3" Type="http://schemas.openxmlformats.org/officeDocument/2006/relationships/hyperlink" Target="mailto:Elevate.Exams.AWS@accenture.com?subject=Request%20for%20Exam%20Voucher" TargetMode="External"/><Relationship Id="rId7" Type="http://schemas.openxmlformats.org/officeDocument/2006/relationships/hyperlink" Target="https://mylearning.accenture.com/mylearningui/learner/coursedetail/1773970" TargetMode="External"/><Relationship Id="rId2" Type="http://schemas.openxmlformats.org/officeDocument/2006/relationships/hyperlink" Target="https://accenturefederal.servicenowservices.com/help?id=kb_article_view&amp;sys_kb_id=d53eecdedbd303c01e27fd0d0f96195c" TargetMode="External"/><Relationship Id="rId1" Type="http://schemas.openxmlformats.org/officeDocument/2006/relationships/slideLayout" Target="../slideLayouts/slideLayout3.xml"/><Relationship Id="rId6" Type="http://schemas.openxmlformats.org/officeDocument/2006/relationships/hyperlink" Target="https://mylearning.accenture.com/mylearningui/learner/coursedetail/1759478" TargetMode="External"/><Relationship Id="rId5" Type="http://schemas.openxmlformats.org/officeDocument/2006/relationships/hyperlink" Target="https://mylearning.accenture.com/mylearningui/learner/coursedetail/1759473" TargetMode="External"/><Relationship Id="rId4" Type="http://schemas.openxmlformats.org/officeDocument/2006/relationships/hyperlink" Target="https://kxdocuments.accenture.com/Contribution/94eb64d7-c554-4847-9b75-879b5038d42d" TargetMode="External"/><Relationship Id="rId9" Type="http://schemas.openxmlformats.org/officeDocument/2006/relationships/hyperlink" Target="https://mycredential.accenture.co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mylearning.accenture.com/mylearningui/learner/coursedetail/1759816" TargetMode="External"/><Relationship Id="rId3" Type="http://schemas.openxmlformats.org/officeDocument/2006/relationships/hyperlink" Target="mailto:Elevate.Exams.AWS@accenture.com?subject=Request%20for%20Exam%20Voucher" TargetMode="External"/><Relationship Id="rId7" Type="http://schemas.openxmlformats.org/officeDocument/2006/relationships/hyperlink" Target="https://mylearning.accenture.com/mylearningui/learner/coursedetail/1759811" TargetMode="External"/><Relationship Id="rId12" Type="http://schemas.openxmlformats.org/officeDocument/2006/relationships/hyperlink" Target="https://mycredential.accenture.com/" TargetMode="External"/><Relationship Id="rId2" Type="http://schemas.openxmlformats.org/officeDocument/2006/relationships/hyperlink" Target="https://accenturefederal.servicenowservices.com/help?id=kb_article_view&amp;sys_kb_id=d53eecdedbd303c01e27fd0d0f96195c" TargetMode="External"/><Relationship Id="rId1" Type="http://schemas.openxmlformats.org/officeDocument/2006/relationships/slideLayout" Target="../slideLayouts/slideLayout3.xml"/><Relationship Id="rId6" Type="http://schemas.openxmlformats.org/officeDocument/2006/relationships/hyperlink" Target="https://mylearning.accenture.com/mylearningui/learner/coursedetail/1759808" TargetMode="External"/><Relationship Id="rId11" Type="http://schemas.openxmlformats.org/officeDocument/2006/relationships/hyperlink" Target="mailto:AWS_Voucher_Dist@accenture.com" TargetMode="External"/><Relationship Id="rId5" Type="http://schemas.openxmlformats.org/officeDocument/2006/relationships/hyperlink" Target="https://mylearning.accenture.com/mylearningui/learner/coursedetail/1759482" TargetMode="External"/><Relationship Id="rId10" Type="http://schemas.openxmlformats.org/officeDocument/2006/relationships/hyperlink" Target="https://mylearning.accenture.com/mylearningui/learner/coursedetail/1759821" TargetMode="External"/><Relationship Id="rId4" Type="http://schemas.openxmlformats.org/officeDocument/2006/relationships/hyperlink" Target="https://mylearning.accenture.com/mylearningui/learner/coursedetail/1759464" TargetMode="External"/><Relationship Id="rId9" Type="http://schemas.openxmlformats.org/officeDocument/2006/relationships/hyperlink" Target="https://mylearning.accenture.com/mylearningui/learner/coursedetail/177691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aws.amazon.com/certificatio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hyperlink" Target="https://mycertification.accenture.com/" TargetMode="External"/><Relationship Id="rId2" Type="http://schemas.openxmlformats.org/officeDocument/2006/relationships/hyperlink" Target="https://mycredential.accenture.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mailto:AWS_Voucher_Dist@accenture.com" TargetMode="External"/><Relationship Id="rId2" Type="http://schemas.openxmlformats.org/officeDocument/2006/relationships/hyperlink" Target="https://in.accenture.com/amazonwebservices/learn/" TargetMode="External"/><Relationship Id="rId1" Type="http://schemas.openxmlformats.org/officeDocument/2006/relationships/slideLayout" Target="../slideLayouts/slideLayout3.xml"/><Relationship Id="rId4" Type="http://schemas.openxmlformats.org/officeDocument/2006/relationships/hyperlink" Target="mailto:Learning.Vendor.Mgmt@accentur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hyperlink" Target="https://aws.amazon.com/certification/certified-database-specialty/" TargetMode="External"/><Relationship Id="rId13" Type="http://schemas.openxmlformats.org/officeDocument/2006/relationships/image" Target="../media/image3.png"/><Relationship Id="rId3" Type="http://schemas.openxmlformats.org/officeDocument/2006/relationships/hyperlink" Target="https://aws.amazon.com/certification/certified-solutions-architect-associate/" TargetMode="External"/><Relationship Id="rId7" Type="http://schemas.openxmlformats.org/officeDocument/2006/relationships/hyperlink" Target="https://aws.amazon.com/certification/certified-advanced-networking-specialty/" TargetMode="External"/><Relationship Id="rId12" Type="http://schemas.openxmlformats.org/officeDocument/2006/relationships/hyperlink" Target="https://aws.amazon.com/certification/certified-devops-engineer-professional/" TargetMode="External"/><Relationship Id="rId2" Type="http://schemas.openxmlformats.org/officeDocument/2006/relationships/hyperlink" Target="https://aws.amazon.com/certification/certified-cloud-practitioner/" TargetMode="External"/><Relationship Id="rId1" Type="http://schemas.openxmlformats.org/officeDocument/2006/relationships/slideLayout" Target="../slideLayouts/slideLayout3.xml"/><Relationship Id="rId6" Type="http://schemas.openxmlformats.org/officeDocument/2006/relationships/hyperlink" Target="https://aws.amazon.com/certification/certified-data-analytics-specialty/" TargetMode="External"/><Relationship Id="rId11" Type="http://schemas.openxmlformats.org/officeDocument/2006/relationships/hyperlink" Target="https://aws.amazon.com/certification/certified-solutions-architect-professional/" TargetMode="External"/><Relationship Id="rId5" Type="http://schemas.openxmlformats.org/officeDocument/2006/relationships/hyperlink" Target="https://aws.amazon.com/certification/certified-developer-associate/" TargetMode="External"/><Relationship Id="rId10" Type="http://schemas.openxmlformats.org/officeDocument/2006/relationships/hyperlink" Target="https://aws.amazon.com/certification/certified-machine-learning-specialty/" TargetMode="External"/><Relationship Id="rId4" Type="http://schemas.openxmlformats.org/officeDocument/2006/relationships/hyperlink" Target="https://aws.amazon.com/certification/certified-sysops-admin-associate/" TargetMode="External"/><Relationship Id="rId9" Type="http://schemas.openxmlformats.org/officeDocument/2006/relationships/hyperlink" Target="https://aws.amazon.com/certification/certified-security-specialt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whitepapers/" TargetMode="External"/><Relationship Id="rId2" Type="http://schemas.openxmlformats.org/officeDocument/2006/relationships/hyperlink" Target="https://kxdocuments.accenture.com/Contribution/94eb64d7-c554-4847-9b75-879b5038d42d" TargetMode="External"/><Relationship Id="rId1" Type="http://schemas.openxmlformats.org/officeDocument/2006/relationships/slideLayout" Target="../slideLayouts/slideLayout3.xml"/><Relationship Id="rId5" Type="http://schemas.openxmlformats.org/officeDocument/2006/relationships/hyperlink" Target="https://ts.accenture.com/sites/Technology_Ecosystem_and_Platforms/AWS%20nomination/Service%20Credit/Pages/default.aspx" TargetMode="External"/><Relationship Id="rId4" Type="http://schemas.openxmlformats.org/officeDocument/2006/relationships/hyperlink" Target="https://aws.amazon.com/faq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kxdocuments.accenture.com/Contribution/94eb64d7-c554-4847-9b75-879b5038d42d" TargetMode="External"/><Relationship Id="rId2" Type="http://schemas.openxmlformats.org/officeDocument/2006/relationships/hyperlink" Target="https://accenturefederal.servicenowservices.com/help?id=kb_article_view&amp;sys_kb_id=d53eecdedbd303c01e27fd0d0f96195c" TargetMode="External"/><Relationship Id="rId1" Type="http://schemas.openxmlformats.org/officeDocument/2006/relationships/slideLayout" Target="../slideLayouts/slideLayout3.xml"/><Relationship Id="rId6" Type="http://schemas.openxmlformats.org/officeDocument/2006/relationships/hyperlink" Target="https://mycredential.accenture.com/" TargetMode="External"/><Relationship Id="rId5" Type="http://schemas.openxmlformats.org/officeDocument/2006/relationships/hyperlink" Target="mailto:AWS_Voucher_Dist@accenture.com" TargetMode="External"/><Relationship Id="rId4" Type="http://schemas.openxmlformats.org/officeDocument/2006/relationships/hyperlink" Target="https://mylearning.accenture.com/mylearningui/learner/coursedetail/174425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D82288D6-6572-DF4C-95E1-0EAA48B857C6}"/>
              </a:ext>
            </a:extLst>
          </p:cNvPr>
          <p:cNvSpPr>
            <a:spLocks noGrp="1"/>
          </p:cNvSpPr>
          <p:nvPr>
            <p:ph type="title"/>
          </p:nvPr>
        </p:nvSpPr>
        <p:spPr>
          <a:xfrm>
            <a:off x="7214257" y="2307771"/>
            <a:ext cx="4431642" cy="1682091"/>
          </a:xfrm>
        </p:spPr>
        <p:txBody>
          <a:bodyPr/>
          <a:lstStyle/>
          <a:p>
            <a:r>
              <a:rPr lang="en-AU" sz="3200" dirty="0"/>
              <a:t>AABG Guide to Amazon Web Services certification</a:t>
            </a:r>
            <a:endParaRPr lang="en-US" sz="3200" dirty="0"/>
          </a:p>
        </p:txBody>
      </p:sp>
      <p:sp>
        <p:nvSpPr>
          <p:cNvPr id="2" name="Text Placeholder 1">
            <a:extLst>
              <a:ext uri="{FF2B5EF4-FFF2-40B4-BE49-F238E27FC236}">
                <a16:creationId xmlns:a16="http://schemas.microsoft.com/office/drawing/2014/main" id="{04611609-3116-D74F-A32B-EBCE515F1C95}"/>
              </a:ext>
            </a:extLst>
          </p:cNvPr>
          <p:cNvSpPr>
            <a:spLocks noGrp="1"/>
          </p:cNvSpPr>
          <p:nvPr>
            <p:ph type="body" sz="quarter" idx="12"/>
          </p:nvPr>
        </p:nvSpPr>
        <p:spPr>
          <a:xfrm>
            <a:off x="7214255" y="4027713"/>
            <a:ext cx="4431643" cy="244277"/>
          </a:xfrm>
        </p:spPr>
        <p:txBody>
          <a:bodyPr>
            <a:normAutofit/>
          </a:bodyPr>
          <a:lstStyle/>
          <a:p>
            <a:pPr lvl="0"/>
            <a:r>
              <a:rPr lang="en-US" sz="2000" dirty="0"/>
              <a:t>10 DECEMBER 2021</a:t>
            </a:r>
          </a:p>
        </p:txBody>
      </p:sp>
    </p:spTree>
    <p:extLst>
      <p:ext uri="{BB962C8B-B14F-4D97-AF65-F5344CB8AC3E}">
        <p14:creationId xmlns:p14="http://schemas.microsoft.com/office/powerpoint/2010/main" val="1785261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 Vouchers : associate level candidates</a:t>
            </a:r>
            <a:br>
              <a:rPr lang="en-US" dirty="0"/>
            </a:br>
            <a:r>
              <a:rPr lang="en-US" sz="1100" dirty="0">
                <a:highlight>
                  <a:srgbClr val="FF0000"/>
                </a:highlight>
                <a:latin typeface="Calibri" panose="020F0502020204030204" pitchFamily="34" charset="0"/>
                <a:cs typeface="Calibri" panose="020F0502020204030204" pitchFamily="34" charset="0"/>
              </a:rPr>
              <a:t>Accenture Federal Services persons</a:t>
            </a:r>
            <a:r>
              <a:rPr lang="en-US" sz="1100" dirty="0">
                <a:latin typeface="Calibri" panose="020F0502020204030204" pitchFamily="34" charset="0"/>
                <a:cs typeface="Calibri" panose="020F0502020204030204" pitchFamily="34" charset="0"/>
              </a:rPr>
              <a:t>: Please visit the </a:t>
            </a:r>
            <a:r>
              <a:rPr lang="en-US" sz="1100" dirty="0">
                <a:latin typeface="Calibri" panose="020F0502020204030204" pitchFamily="34" charset="0"/>
                <a:cs typeface="Calibri" panose="020F0502020204030204" pitchFamily="34" charset="0"/>
                <a:hlinkClick r:id="rId2"/>
              </a:rPr>
              <a:t>AFS Training Gateway </a:t>
            </a:r>
            <a:r>
              <a:rPr lang="en-US" sz="1100" dirty="0">
                <a:latin typeface="Calibri" panose="020F0502020204030204" pitchFamily="34" charset="0"/>
                <a:cs typeface="Calibri" panose="020F0502020204030204" pitchFamily="34" charset="0"/>
              </a:rPr>
              <a:t>for certification exam guidance.</a:t>
            </a:r>
            <a:br>
              <a:rPr lang="en-US" sz="1100" dirty="0">
                <a:latin typeface="Calibri" panose="020F0502020204030204" pitchFamily="34" charset="0"/>
                <a:cs typeface="Calibri" panose="020F0502020204030204" pitchFamily="34" charset="0"/>
              </a:rPr>
            </a:br>
            <a:br>
              <a:rPr lang="en-US" sz="1100" dirty="0">
                <a:latin typeface="Calibri" panose="020F0502020204030204" pitchFamily="34" charset="0"/>
                <a:cs typeface="Calibri" panose="020F0502020204030204" pitchFamily="34" charset="0"/>
              </a:rPr>
            </a:br>
            <a:r>
              <a:rPr lang="en-US" sz="1100" dirty="0">
                <a:highlight>
                  <a:srgbClr val="00FF00"/>
                </a:highlight>
                <a:latin typeface="Calibri" panose="020F0502020204030204" pitchFamily="34" charset="0"/>
                <a:cs typeface="Calibri" panose="020F0502020204030204" pitchFamily="34" charset="0"/>
              </a:rPr>
              <a:t>FOR ATC- I learners: </a:t>
            </a:r>
            <a:r>
              <a:rPr lang="en-US" sz="1100" dirty="0">
                <a:latin typeface="Calibri" panose="020F0502020204030204" pitchFamily="34" charset="0"/>
                <a:cs typeface="Calibri" panose="020F0502020204030204" pitchFamily="34" charset="0"/>
              </a:rPr>
              <a:t> please reach out to </a:t>
            </a:r>
            <a:r>
              <a:rPr lang="en-US" sz="1100" dirty="0">
                <a:latin typeface="Calibri" panose="020F0502020204030204" pitchFamily="34" charset="0"/>
                <a:cs typeface="Calibri" panose="020F0502020204030204" pitchFamily="34" charset="0"/>
                <a:hlinkClick r:id="rId3"/>
              </a:rPr>
              <a:t>Elevate.Exams.AWS</a:t>
            </a:r>
            <a:r>
              <a:rPr lang="en-US" sz="1100" dirty="0">
                <a:latin typeface="Calibri" panose="020F0502020204030204" pitchFamily="34" charset="0"/>
                <a:cs typeface="Calibri" panose="020F0502020204030204" pitchFamily="34" charset="0"/>
              </a:rPr>
              <a:t> mailbox for the final EXAM vouchers</a:t>
            </a:r>
            <a:br>
              <a:rPr lang="en-US" sz="1100" dirty="0">
                <a:latin typeface="Calibri" panose="020F0502020204030204" pitchFamily="34" charset="0"/>
                <a:cs typeface="Calibri" panose="020F0502020204030204" pitchFamily="34" charset="0"/>
              </a:rPr>
            </a:br>
            <a:br>
              <a:rPr lang="en-US" sz="1100" dirty="0">
                <a:latin typeface="Calibri" panose="020F0502020204030204" pitchFamily="34" charset="0"/>
                <a:cs typeface="Calibri" panose="020F0502020204030204" pitchFamily="34" charset="0"/>
              </a:rPr>
            </a:br>
            <a:r>
              <a:rPr lang="en-US" sz="1100" dirty="0">
                <a:highlight>
                  <a:srgbClr val="FFFF00"/>
                </a:highlight>
                <a:latin typeface="Calibri" panose="020F0502020204030204" pitchFamily="34" charset="0"/>
                <a:cs typeface="Calibri" panose="020F0502020204030204" pitchFamily="34" charset="0"/>
              </a:rPr>
              <a:t>FOR ATCP learners</a:t>
            </a:r>
            <a:r>
              <a:rPr lang="en-US" sz="1100" dirty="0">
                <a:latin typeface="Calibri" panose="020F0502020204030204" pitchFamily="34" charset="0"/>
                <a:cs typeface="Calibri" panose="020F0502020204030204" pitchFamily="34" charset="0"/>
              </a:rPr>
              <a:t>:  please reach out to </a:t>
            </a:r>
            <a:r>
              <a:rPr lang="en-US" sz="1100" b="1" u="sng" dirty="0">
                <a:latin typeface="Calibri" panose="020F0502020204030204" pitchFamily="34" charset="0"/>
                <a:cs typeface="Calibri" panose="020F0502020204030204" pitchFamily="34" charset="0"/>
              </a:rPr>
              <a:t>ATCP.ACDI.Support</a:t>
            </a:r>
            <a:r>
              <a:rPr lang="en-US" sz="1100" u="sng" dirty="0">
                <a:latin typeface="Calibri" panose="020F0502020204030204" pitchFamily="34" charset="0"/>
                <a:cs typeface="Calibri" panose="020F0502020204030204" pitchFamily="34" charset="0"/>
              </a:rPr>
              <a:t> </a:t>
            </a:r>
            <a:r>
              <a:rPr lang="en-US" sz="1100" dirty="0">
                <a:latin typeface="Calibri" panose="020F0502020204030204" pitchFamily="34" charset="0"/>
                <a:cs typeface="Calibri" panose="020F0502020204030204" pitchFamily="34" charset="0"/>
              </a:rPr>
              <a:t>mailbox for the final EXAM vouchers</a:t>
            </a:r>
            <a:br>
              <a:rPr lang="en-US" sz="4000" dirty="0"/>
            </a:br>
            <a:endParaRPr lang="en-US" dirty="0"/>
          </a:p>
        </p:txBody>
      </p:sp>
      <p:sp>
        <p:nvSpPr>
          <p:cNvPr id="3" name="Content Placeholder 2"/>
          <p:cNvSpPr>
            <a:spLocks noGrp="1"/>
          </p:cNvSpPr>
          <p:nvPr>
            <p:ph type="body" sz="quarter" idx="19"/>
          </p:nvPr>
        </p:nvSpPr>
        <p:spPr>
          <a:xfrm>
            <a:off x="331589" y="1676400"/>
            <a:ext cx="11528822" cy="5050971"/>
          </a:xfrm>
          <a:prstGeom prst="rect">
            <a:avLst/>
          </a:prstGeom>
        </p:spPr>
        <p:txBody>
          <a:bodyPr>
            <a:noAutofit/>
          </a:bodyPr>
          <a:lstStyle/>
          <a:p>
            <a:pPr marL="0" indent="0">
              <a:buNone/>
            </a:pPr>
            <a:r>
              <a:rPr lang="en-US" sz="1400" dirty="0"/>
              <a:t>Pre-requisite(s)</a:t>
            </a:r>
          </a:p>
          <a:p>
            <a:pPr marL="285750" lvl="1" indent="-285750">
              <a:spcBef>
                <a:spcPts val="0"/>
              </a:spcBef>
              <a:buFont typeface="Arial" panose="020B0604020202020204" pitchFamily="34" charset="0"/>
              <a:buChar char="•"/>
            </a:pPr>
            <a:r>
              <a:rPr lang="en-US" sz="1400" dirty="0"/>
              <a:t>For Solution Architect-Associate, Developer Associate, and </a:t>
            </a:r>
            <a:r>
              <a:rPr lang="en-US" sz="1400" dirty="0" err="1"/>
              <a:t>SysOps</a:t>
            </a:r>
            <a:r>
              <a:rPr lang="en-US" sz="1400" dirty="0"/>
              <a:t> Administration Associate exams, you must have completed the relevant foundational course aligned to the certification (see </a:t>
            </a:r>
            <a:r>
              <a:rPr lang="en-US" sz="1400" dirty="0">
                <a:hlinkClick r:id="rId4"/>
              </a:rPr>
              <a:t>Training guide </a:t>
            </a:r>
            <a:r>
              <a:rPr lang="en-US" sz="1400" dirty="0"/>
              <a:t>for more information). NOTE: For recertifications, you are encouraged (though not required) to complete this training.</a:t>
            </a:r>
          </a:p>
          <a:p>
            <a:pPr marL="0" indent="0">
              <a:buNone/>
            </a:pPr>
            <a:r>
              <a:rPr lang="en-US" sz="1400" dirty="0"/>
              <a:t>Process</a:t>
            </a:r>
          </a:p>
          <a:p>
            <a:pPr marL="728663" lvl="1" indent="-385763">
              <a:spcBef>
                <a:spcPts val="0"/>
              </a:spcBef>
              <a:buFont typeface="+mj-lt"/>
              <a:buAutoNum type="arabicPeriod"/>
            </a:pPr>
            <a:r>
              <a:rPr lang="en-US" sz="1400" b="1" dirty="0"/>
              <a:t>Register in myLearning:</a:t>
            </a:r>
            <a:r>
              <a:rPr lang="en-US" sz="1400" dirty="0"/>
              <a:t> When you are within 30 days of taking the final exam, register in myLearning at the appropriate link: </a:t>
            </a:r>
          </a:p>
          <a:p>
            <a:pPr marL="829350" lvl="4" indent="-285750"/>
            <a:r>
              <a:rPr lang="en-US" sz="1400" u="sng" dirty="0">
                <a:hlinkClick r:id="rId5"/>
              </a:rPr>
              <a:t>AWS Certified Solutions Architect - Associate Level</a:t>
            </a:r>
            <a:endParaRPr lang="en-US" sz="1400" u="sng" dirty="0"/>
          </a:p>
          <a:p>
            <a:pPr marL="829350" lvl="4" indent="-285750"/>
            <a:r>
              <a:rPr lang="en-US" sz="1400" b="0" u="sng" dirty="0">
                <a:hlinkClick r:id="rId6"/>
              </a:rPr>
              <a:t>AWS Certified Developer - Associate Level</a:t>
            </a:r>
            <a:r>
              <a:rPr lang="en-US" sz="1400" b="0" dirty="0">
                <a:hlinkClick r:id="rId6"/>
              </a:rPr>
              <a:t>   </a:t>
            </a:r>
            <a:r>
              <a:rPr lang="en-US" sz="1400" b="0" dirty="0"/>
              <a:t>         </a:t>
            </a:r>
          </a:p>
          <a:p>
            <a:pPr marL="829350" lvl="4" indent="-285750"/>
            <a:r>
              <a:rPr lang="en-US" sz="1400" b="0" u="sng" dirty="0">
                <a:hlinkClick r:id="rId7"/>
              </a:rPr>
              <a:t>AWS Certified </a:t>
            </a:r>
            <a:r>
              <a:rPr lang="en-US" sz="1400" b="0" u="sng" dirty="0" err="1">
                <a:hlinkClick r:id="rId7"/>
              </a:rPr>
              <a:t>SysOps</a:t>
            </a:r>
            <a:r>
              <a:rPr lang="en-US" sz="1400" b="0" u="sng" dirty="0">
                <a:hlinkClick r:id="rId7"/>
              </a:rPr>
              <a:t> Administrator - Associate Level</a:t>
            </a:r>
            <a:r>
              <a:rPr lang="en-US" sz="1400" b="0" dirty="0">
                <a:hlinkClick r:id="rId7"/>
              </a:rPr>
              <a:t> </a:t>
            </a:r>
            <a:endParaRPr lang="en-US" sz="1400" b="0" dirty="0"/>
          </a:p>
          <a:p>
            <a:pPr lvl="4" indent="0">
              <a:buNone/>
            </a:pPr>
            <a:endParaRPr lang="en-US" sz="1400" dirty="0"/>
          </a:p>
          <a:p>
            <a:pPr marL="728663" lvl="1" indent="-385763">
              <a:spcBef>
                <a:spcPts val="0"/>
              </a:spcBef>
              <a:buFont typeface="+mj-lt"/>
              <a:buAutoNum type="arabicPeriod"/>
            </a:pPr>
            <a:r>
              <a:rPr lang="en-US" sz="1400" b="1" dirty="0"/>
              <a:t>Obtain Authorization from your training approver:</a:t>
            </a:r>
            <a:r>
              <a:rPr lang="en-US" sz="1400" dirty="0"/>
              <a:t> Upon authorization by your training approver, you will be contacted by the voucher team.</a:t>
            </a:r>
          </a:p>
          <a:p>
            <a:pPr marL="728663" lvl="1" indent="-385763">
              <a:spcBef>
                <a:spcPts val="0"/>
              </a:spcBef>
              <a:buFont typeface="+mj-lt"/>
              <a:buAutoNum type="arabicPeriod"/>
            </a:pPr>
            <a:r>
              <a:rPr lang="en-US" sz="1400" b="1" dirty="0"/>
              <a:t>Provide required information:</a:t>
            </a:r>
            <a:r>
              <a:rPr lang="en-US" sz="1400" dirty="0"/>
              <a:t> You will be asked to provide the following information to aws_voucher_dist@Accenture.com:</a:t>
            </a:r>
          </a:p>
          <a:p>
            <a:pPr marL="1028700" lvl="3" indent="0">
              <a:spcBef>
                <a:spcPts val="0"/>
              </a:spcBef>
              <a:buNone/>
            </a:pPr>
            <a:r>
              <a:rPr lang="en-US" sz="1400" dirty="0"/>
              <a:t>--Enterprise ID</a:t>
            </a:r>
          </a:p>
          <a:p>
            <a:pPr marL="1157288" lvl="3" indent="-128588">
              <a:spcBef>
                <a:spcPts val="0"/>
              </a:spcBef>
            </a:pPr>
            <a:r>
              <a:rPr lang="en-US" sz="1400" dirty="0"/>
              <a:t>Your target exam date</a:t>
            </a:r>
          </a:p>
          <a:p>
            <a:pPr marL="1157288" lvl="3" indent="-128588">
              <a:spcBef>
                <a:spcPts val="0"/>
              </a:spcBef>
            </a:pPr>
            <a:r>
              <a:rPr lang="en-US" sz="1400" dirty="0"/>
              <a:t>Confirmation of the pre-requisite training and date </a:t>
            </a:r>
            <a:r>
              <a:rPr lang="en-US" sz="1400"/>
              <a:t>you attended (optionally, provide existing certificate for recertifications)</a:t>
            </a:r>
            <a:endParaRPr lang="en-US" sz="1400" dirty="0"/>
          </a:p>
          <a:p>
            <a:pPr marL="742950" indent="-342900">
              <a:spcBef>
                <a:spcPts val="0"/>
              </a:spcBef>
              <a:buFont typeface="+mj-lt"/>
              <a:buAutoNum type="arabicPeriod" startAt="4"/>
            </a:pPr>
            <a:r>
              <a:rPr lang="en-US" sz="1400" dirty="0"/>
              <a:t>Receive Voucher:</a:t>
            </a:r>
            <a:r>
              <a:rPr lang="en-US" sz="1400" b="0" dirty="0"/>
              <a:t> Voucher team will provide a code that you can use to schedule your exam </a:t>
            </a:r>
          </a:p>
          <a:p>
            <a:pPr marL="742950" indent="-342900">
              <a:spcBef>
                <a:spcPts val="0"/>
              </a:spcBef>
              <a:buFont typeface="+mj-lt"/>
              <a:buAutoNum type="arabicPeriod" startAt="4"/>
            </a:pPr>
            <a:r>
              <a:rPr lang="en-US" sz="1400" dirty="0"/>
              <a:t>Schedule the exam:</a:t>
            </a:r>
            <a:r>
              <a:rPr lang="en-US" sz="1400" b="0" dirty="0"/>
              <a:t>  see slide13 for instructions on scheduling the exam</a:t>
            </a:r>
          </a:p>
          <a:p>
            <a:pPr marL="742950" indent="-342900">
              <a:spcBef>
                <a:spcPts val="0"/>
              </a:spcBef>
              <a:buFont typeface="+mj-lt"/>
              <a:buAutoNum type="arabicPeriod" startAt="4"/>
            </a:pPr>
            <a:endParaRPr lang="en-US" sz="1400" b="0" dirty="0"/>
          </a:p>
          <a:p>
            <a:pPr marL="742950" indent="-342900">
              <a:spcBef>
                <a:spcPts val="0"/>
              </a:spcBef>
              <a:buFont typeface="Arial" panose="020B0604020202020204" pitchFamily="34" charset="0"/>
              <a:buChar char="•"/>
            </a:pPr>
            <a:r>
              <a:rPr lang="en-US" sz="1400" b="0" dirty="0"/>
              <a:t>If you are unable to take the exam as scheduled, send a notice to </a:t>
            </a:r>
            <a:r>
              <a:rPr lang="en-US" sz="1400" b="0" dirty="0">
                <a:hlinkClick r:id="rId8"/>
              </a:rPr>
              <a:t>AWS_Voucher_Dist@accenture.com</a:t>
            </a:r>
            <a:endParaRPr lang="en-US" sz="1400" b="0" dirty="0"/>
          </a:p>
          <a:p>
            <a:pPr marL="742950" indent="-342900">
              <a:spcBef>
                <a:spcPts val="0"/>
              </a:spcBef>
              <a:buFont typeface="Arial" panose="020B0604020202020204" pitchFamily="34" charset="0"/>
              <a:buChar char="•"/>
            </a:pPr>
            <a:r>
              <a:rPr lang="en-US" sz="1400" b="0" dirty="0"/>
              <a:t>Once you have successfully passed the exam, register evidence of certification (</a:t>
            </a:r>
            <a:r>
              <a:rPr lang="en-US" sz="1400" b="0" dirty="0" err="1"/>
              <a:t>EoC</a:t>
            </a:r>
            <a:r>
              <a:rPr lang="en-US" sz="1400" b="0" dirty="0"/>
              <a:t>)  on  </a:t>
            </a:r>
            <a:r>
              <a:rPr lang="en-US" sz="1400" b="0" u="sng" dirty="0">
                <a:hlinkClick r:id="rId9"/>
              </a:rPr>
              <a:t>https://mycredential.accenture.com</a:t>
            </a:r>
            <a:endParaRPr lang="en-US" sz="1400" b="0" dirty="0"/>
          </a:p>
          <a:p>
            <a:pPr marL="400050">
              <a:spcBef>
                <a:spcPts val="0"/>
              </a:spcBef>
            </a:pPr>
            <a:endParaRPr lang="en-US" sz="1400" b="0" dirty="0"/>
          </a:p>
          <a:p>
            <a:pPr marL="400050">
              <a:spcBef>
                <a:spcPts val="0"/>
              </a:spcBef>
            </a:pPr>
            <a:endParaRPr lang="en-US" sz="1400" b="0" dirty="0"/>
          </a:p>
          <a:p>
            <a:pPr marL="742950" indent="-342900">
              <a:spcBef>
                <a:spcPts val="0"/>
              </a:spcBef>
              <a:buFont typeface="+mj-lt"/>
              <a:buAutoNum type="arabicPeriod" startAt="5"/>
            </a:pPr>
            <a:endParaRPr lang="en-US" sz="1400" b="0" dirty="0"/>
          </a:p>
          <a:p>
            <a:pPr>
              <a:spcBef>
                <a:spcPts val="0"/>
              </a:spcBef>
            </a:pPr>
            <a:endParaRPr lang="en-US" sz="800" dirty="0"/>
          </a:p>
        </p:txBody>
      </p:sp>
    </p:spTree>
    <p:extLst>
      <p:ext uri="{BB962C8B-B14F-4D97-AF65-F5344CB8AC3E}">
        <p14:creationId xmlns:p14="http://schemas.microsoft.com/office/powerpoint/2010/main" val="190633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589" y="160437"/>
            <a:ext cx="11522225" cy="777600"/>
          </a:xfrm>
        </p:spPr>
        <p:txBody>
          <a:bodyPr/>
          <a:lstStyle/>
          <a:p>
            <a:pPr>
              <a:lnSpc>
                <a:spcPct val="100000"/>
              </a:lnSpc>
            </a:pPr>
            <a:r>
              <a:rPr lang="en-US" sz="2800" dirty="0"/>
              <a:t>Exam Vouchers : Professional &amp; Specialty level candidates</a:t>
            </a:r>
            <a:br>
              <a:rPr lang="en-US" dirty="0"/>
            </a:br>
            <a:r>
              <a:rPr lang="en-US" sz="1100" dirty="0">
                <a:highlight>
                  <a:srgbClr val="FF0000"/>
                </a:highlight>
                <a:latin typeface="Calibri" panose="020F0502020204030204" pitchFamily="34" charset="0"/>
                <a:cs typeface="Calibri" panose="020F0502020204030204" pitchFamily="34" charset="0"/>
              </a:rPr>
              <a:t>Accenture Federal Services persons</a:t>
            </a:r>
            <a:r>
              <a:rPr lang="en-US" sz="1100" dirty="0">
                <a:latin typeface="Calibri" panose="020F0502020204030204" pitchFamily="34" charset="0"/>
                <a:cs typeface="Calibri" panose="020F0502020204030204" pitchFamily="34" charset="0"/>
              </a:rPr>
              <a:t>: Please visit the </a:t>
            </a:r>
            <a:r>
              <a:rPr lang="en-US" sz="1100" dirty="0">
                <a:latin typeface="Calibri" panose="020F0502020204030204" pitchFamily="34" charset="0"/>
                <a:cs typeface="Calibri" panose="020F0502020204030204" pitchFamily="34" charset="0"/>
                <a:hlinkClick r:id="rId2"/>
              </a:rPr>
              <a:t>AFS Training Gateway </a:t>
            </a:r>
            <a:r>
              <a:rPr lang="en-US" sz="1100" dirty="0">
                <a:latin typeface="Calibri" panose="020F0502020204030204" pitchFamily="34" charset="0"/>
                <a:cs typeface="Calibri" panose="020F0502020204030204" pitchFamily="34" charset="0"/>
              </a:rPr>
              <a:t>for certification exam guidance.</a:t>
            </a:r>
            <a:br>
              <a:rPr lang="en-US" sz="1100" dirty="0">
                <a:latin typeface="Calibri" panose="020F0502020204030204" pitchFamily="34" charset="0"/>
                <a:cs typeface="Calibri" panose="020F0502020204030204" pitchFamily="34" charset="0"/>
              </a:rPr>
            </a:br>
            <a:r>
              <a:rPr lang="en-US" sz="1100" dirty="0">
                <a:highlight>
                  <a:srgbClr val="00FF00"/>
                </a:highlight>
                <a:latin typeface="Calibri" panose="020F0502020204030204" pitchFamily="34" charset="0"/>
                <a:cs typeface="Calibri" panose="020F0502020204030204" pitchFamily="34" charset="0"/>
              </a:rPr>
              <a:t>FOR ATC- I learners: </a:t>
            </a:r>
            <a:r>
              <a:rPr lang="en-US" sz="1100" dirty="0">
                <a:latin typeface="Calibri" panose="020F0502020204030204" pitchFamily="34" charset="0"/>
                <a:cs typeface="Calibri" panose="020F0502020204030204" pitchFamily="34" charset="0"/>
              </a:rPr>
              <a:t> please reach out to </a:t>
            </a:r>
            <a:r>
              <a:rPr lang="en-US" sz="1100" dirty="0">
                <a:latin typeface="Calibri" panose="020F0502020204030204" pitchFamily="34" charset="0"/>
                <a:cs typeface="Calibri" panose="020F0502020204030204" pitchFamily="34" charset="0"/>
                <a:hlinkClick r:id="rId3"/>
              </a:rPr>
              <a:t>Elevate.Exams.AWS</a:t>
            </a:r>
            <a:r>
              <a:rPr lang="en-US" sz="1100" dirty="0">
                <a:latin typeface="Calibri" panose="020F0502020204030204" pitchFamily="34" charset="0"/>
                <a:cs typeface="Calibri" panose="020F0502020204030204" pitchFamily="34" charset="0"/>
              </a:rPr>
              <a:t> mailbox for the final EXAM vouchers</a:t>
            </a:r>
            <a:br>
              <a:rPr lang="en-US" sz="1100" dirty="0">
                <a:latin typeface="Calibri" panose="020F0502020204030204" pitchFamily="34" charset="0"/>
                <a:cs typeface="Calibri" panose="020F0502020204030204" pitchFamily="34" charset="0"/>
              </a:rPr>
            </a:br>
            <a:r>
              <a:rPr lang="en-US" sz="1100" dirty="0">
                <a:highlight>
                  <a:srgbClr val="FFFF00"/>
                </a:highlight>
                <a:latin typeface="Calibri" panose="020F0502020204030204" pitchFamily="34" charset="0"/>
                <a:cs typeface="Calibri" panose="020F0502020204030204" pitchFamily="34" charset="0"/>
              </a:rPr>
              <a:t>FOR ATCP learners</a:t>
            </a:r>
            <a:r>
              <a:rPr lang="en-US" sz="1100" dirty="0">
                <a:latin typeface="Calibri" panose="020F0502020204030204" pitchFamily="34" charset="0"/>
                <a:cs typeface="Calibri" panose="020F0502020204030204" pitchFamily="34" charset="0"/>
              </a:rPr>
              <a:t>:  please reach out to </a:t>
            </a:r>
            <a:r>
              <a:rPr lang="en-US" sz="1100" b="1" u="sng" dirty="0">
                <a:latin typeface="Calibri" panose="020F0502020204030204" pitchFamily="34" charset="0"/>
                <a:cs typeface="Calibri" panose="020F0502020204030204" pitchFamily="34" charset="0"/>
              </a:rPr>
              <a:t>ATCP.ACDI.Support</a:t>
            </a:r>
            <a:r>
              <a:rPr lang="en-US" sz="1100" u="sng" dirty="0">
                <a:latin typeface="Calibri" panose="020F0502020204030204" pitchFamily="34" charset="0"/>
                <a:cs typeface="Calibri" panose="020F0502020204030204" pitchFamily="34" charset="0"/>
              </a:rPr>
              <a:t> </a:t>
            </a:r>
            <a:r>
              <a:rPr lang="en-US" sz="1100" dirty="0">
                <a:latin typeface="Calibri" panose="020F0502020204030204" pitchFamily="34" charset="0"/>
                <a:cs typeface="Calibri" panose="020F0502020204030204" pitchFamily="34" charset="0"/>
              </a:rPr>
              <a:t>mailbox for the final EXAM vouchers</a:t>
            </a:r>
            <a:br>
              <a:rPr lang="en-US" sz="4000" dirty="0"/>
            </a:br>
            <a:endParaRPr lang="en-US" dirty="0"/>
          </a:p>
        </p:txBody>
      </p:sp>
      <p:sp>
        <p:nvSpPr>
          <p:cNvPr id="3" name="Content Placeholder 2"/>
          <p:cNvSpPr>
            <a:spLocks noGrp="1"/>
          </p:cNvSpPr>
          <p:nvPr>
            <p:ph type="body" sz="quarter" idx="19"/>
          </p:nvPr>
        </p:nvSpPr>
        <p:spPr>
          <a:xfrm>
            <a:off x="331589" y="1676400"/>
            <a:ext cx="11528822" cy="4880283"/>
          </a:xfrm>
          <a:prstGeom prst="rect">
            <a:avLst/>
          </a:prstGeom>
        </p:spPr>
        <p:txBody>
          <a:bodyPr>
            <a:noAutofit/>
          </a:bodyPr>
          <a:lstStyle/>
          <a:p>
            <a:pPr marL="0" indent="0">
              <a:buNone/>
            </a:pPr>
            <a:r>
              <a:rPr lang="en-US" sz="1400" dirty="0"/>
              <a:t>Pre-requisite(s)</a:t>
            </a:r>
          </a:p>
          <a:p>
            <a:pPr marL="285750" lvl="1" indent="-285750">
              <a:spcBef>
                <a:spcPts val="0"/>
              </a:spcBef>
              <a:buFont typeface="Arial" panose="020B0604020202020204" pitchFamily="34" charset="0"/>
              <a:buChar char="•"/>
            </a:pPr>
            <a:r>
              <a:rPr lang="en-US" sz="1400" dirty="0"/>
              <a:t>For Professional and Specialty Level exams, candidates must possess a valid associate-level certification.</a:t>
            </a:r>
          </a:p>
          <a:p>
            <a:pPr marL="0" indent="0">
              <a:buNone/>
            </a:pPr>
            <a:r>
              <a:rPr lang="en-US" sz="1200" dirty="0"/>
              <a:t>Process</a:t>
            </a:r>
          </a:p>
          <a:p>
            <a:pPr marL="728663" lvl="1" indent="-385763">
              <a:spcBef>
                <a:spcPts val="0"/>
              </a:spcBef>
              <a:buFont typeface="+mj-lt"/>
              <a:buAutoNum type="arabicPeriod"/>
            </a:pPr>
            <a:r>
              <a:rPr lang="en-US" sz="1200" b="1" dirty="0"/>
              <a:t>Register in myLearning:</a:t>
            </a:r>
            <a:r>
              <a:rPr lang="en-US" sz="1200" dirty="0"/>
              <a:t> When you are within 30 days of taking the final exam, register in myLearning at the appropriate link: </a:t>
            </a:r>
          </a:p>
          <a:p>
            <a:pPr marL="829350" lvl="4" indent="-285750"/>
            <a:r>
              <a:rPr lang="en-US" sz="1100" u="sng" dirty="0">
                <a:hlinkClick r:id="rId4"/>
              </a:rPr>
              <a:t>AWS Certified Solutions Architect Professional </a:t>
            </a:r>
          </a:p>
          <a:p>
            <a:pPr marL="829350" lvl="4" indent="-285750"/>
            <a:r>
              <a:rPr lang="en-US" sz="1100" u="sng" dirty="0">
                <a:hlinkClick r:id="rId5"/>
              </a:rPr>
              <a:t>AWS Certified Professional DevOps - Professional Level</a:t>
            </a:r>
            <a:endParaRPr lang="en-US" sz="1100" dirty="0"/>
          </a:p>
          <a:p>
            <a:pPr marL="829350" lvl="4" indent="-285750"/>
            <a:r>
              <a:rPr lang="en-US" sz="1100" u="sng" dirty="0">
                <a:hlinkClick r:id="rId6"/>
              </a:rPr>
              <a:t>AWS Certified Advanced Networking - Specialty </a:t>
            </a:r>
            <a:endParaRPr lang="en-US" sz="1100" dirty="0"/>
          </a:p>
          <a:p>
            <a:pPr marL="829350" lvl="4" indent="-285750"/>
            <a:r>
              <a:rPr lang="en-US" sz="1100" u="sng" dirty="0">
                <a:hlinkClick r:id="rId7"/>
              </a:rPr>
              <a:t>AWS Certified Security –Specialty </a:t>
            </a:r>
            <a:endParaRPr lang="en-US" sz="1100" dirty="0"/>
          </a:p>
          <a:p>
            <a:pPr marL="829350" lvl="4" indent="-285750"/>
            <a:r>
              <a:rPr lang="en-US" sz="1100" u="sng" dirty="0">
                <a:hlinkClick r:id="rId8"/>
              </a:rPr>
              <a:t>AWS Certified Machine Learning –Specialty</a:t>
            </a:r>
            <a:endParaRPr lang="en-US" sz="1100" dirty="0"/>
          </a:p>
          <a:p>
            <a:pPr marL="829350" lvl="4" indent="-285750"/>
            <a:r>
              <a:rPr lang="en-US" sz="1100" u="sng" dirty="0">
                <a:hlinkClick r:id="rId9"/>
              </a:rPr>
              <a:t>AWS Certified Database –Specialty</a:t>
            </a:r>
            <a:endParaRPr lang="en-US" sz="1100" dirty="0"/>
          </a:p>
          <a:p>
            <a:pPr marL="829350" lvl="4" indent="-285750"/>
            <a:r>
              <a:rPr lang="en-US" sz="1100" u="sng" dirty="0">
                <a:hlinkClick r:id="rId10"/>
              </a:rPr>
              <a:t>AWS Certified Data Analytics – Specialty</a:t>
            </a:r>
            <a:endParaRPr lang="en-US" sz="1100" u="sng" dirty="0"/>
          </a:p>
          <a:p>
            <a:pPr marL="829350" lvl="4" indent="-285750"/>
            <a:endParaRPr lang="en-US" sz="1200" dirty="0"/>
          </a:p>
          <a:p>
            <a:pPr marL="728663" lvl="1" indent="-385763">
              <a:spcBef>
                <a:spcPts val="0"/>
              </a:spcBef>
              <a:buFont typeface="+mj-lt"/>
              <a:buAutoNum type="arabicPeriod"/>
            </a:pPr>
            <a:r>
              <a:rPr lang="en-US" sz="1200" b="1" dirty="0"/>
              <a:t>Obtain Authorization from your training approver: </a:t>
            </a:r>
            <a:r>
              <a:rPr lang="en-US" sz="1200" dirty="0"/>
              <a:t>Upon authorization by your training approver, you will be contacted by the voucher team.</a:t>
            </a:r>
          </a:p>
          <a:p>
            <a:pPr marL="728663" lvl="1" indent="-385763">
              <a:spcBef>
                <a:spcPts val="0"/>
              </a:spcBef>
              <a:buFont typeface="+mj-lt"/>
              <a:buAutoNum type="arabicPeriod"/>
            </a:pPr>
            <a:r>
              <a:rPr lang="en-US" sz="1200" b="1" dirty="0"/>
              <a:t>Provide required information:</a:t>
            </a:r>
            <a:r>
              <a:rPr lang="en-US" sz="1200" dirty="0"/>
              <a:t> You will be asked to provide the following information to aws_voucher_dist@Accenture.com:</a:t>
            </a:r>
          </a:p>
          <a:p>
            <a:pPr marL="1028700" lvl="3" indent="0">
              <a:spcBef>
                <a:spcPts val="0"/>
              </a:spcBef>
              <a:buNone/>
            </a:pPr>
            <a:r>
              <a:rPr lang="en-US" sz="1200" dirty="0"/>
              <a:t>--Enterprise ID</a:t>
            </a:r>
          </a:p>
          <a:p>
            <a:pPr marL="1157288" lvl="3" indent="-128588">
              <a:spcBef>
                <a:spcPts val="0"/>
              </a:spcBef>
            </a:pPr>
            <a:r>
              <a:rPr lang="en-US" sz="1200" dirty="0"/>
              <a:t>Your target exam date</a:t>
            </a:r>
          </a:p>
          <a:p>
            <a:pPr marL="1157288" lvl="3" indent="-128588">
              <a:spcBef>
                <a:spcPts val="0"/>
              </a:spcBef>
            </a:pPr>
            <a:r>
              <a:rPr lang="en-US" sz="1200" dirty="0"/>
              <a:t>Current Associate certification type and validation number</a:t>
            </a:r>
          </a:p>
          <a:p>
            <a:pPr marL="742950" indent="-342900">
              <a:spcBef>
                <a:spcPts val="0"/>
              </a:spcBef>
              <a:buFont typeface="+mj-lt"/>
              <a:buAutoNum type="arabicPeriod" startAt="4"/>
            </a:pPr>
            <a:r>
              <a:rPr lang="en-US" sz="1200" dirty="0"/>
              <a:t>Receive Voucher:</a:t>
            </a:r>
            <a:r>
              <a:rPr lang="en-US" sz="1200" b="0" dirty="0"/>
              <a:t> Upon receipt, Voucher team will provide a code that you can use to schedule your exam (see slide13 for instructions on scheduling the exam)</a:t>
            </a:r>
          </a:p>
          <a:p>
            <a:pPr marL="742950" indent="-342900">
              <a:spcBef>
                <a:spcPts val="0"/>
              </a:spcBef>
              <a:buFont typeface="+mj-lt"/>
              <a:buAutoNum type="arabicPeriod" startAt="4"/>
            </a:pPr>
            <a:r>
              <a:rPr lang="en-US" sz="1200" dirty="0"/>
              <a:t>Schedule the exam:</a:t>
            </a:r>
            <a:r>
              <a:rPr lang="en-US" sz="1200" b="0" dirty="0"/>
              <a:t>  see slide13 for instructions on scheduling the exam</a:t>
            </a:r>
          </a:p>
          <a:p>
            <a:pPr marL="742950" indent="-342900">
              <a:spcBef>
                <a:spcPts val="0"/>
              </a:spcBef>
              <a:buFont typeface="+mj-lt"/>
              <a:buAutoNum type="arabicPeriod" startAt="4"/>
            </a:pPr>
            <a:endParaRPr lang="en-US" sz="1200" b="0" dirty="0"/>
          </a:p>
          <a:p>
            <a:pPr marL="742950" indent="-342900">
              <a:spcBef>
                <a:spcPts val="0"/>
              </a:spcBef>
              <a:buFont typeface="Arial" panose="020B0604020202020204" pitchFamily="34" charset="0"/>
              <a:buChar char="•"/>
            </a:pPr>
            <a:r>
              <a:rPr lang="en-US" sz="1200" b="0" dirty="0"/>
              <a:t>If you are unable to take the exam as scheduled, send a notice to </a:t>
            </a:r>
            <a:r>
              <a:rPr lang="en-US" sz="1200" b="0" dirty="0">
                <a:hlinkClick r:id="rId11"/>
              </a:rPr>
              <a:t>AWS_Voucher_Dist@accenture.com</a:t>
            </a:r>
            <a:endParaRPr lang="en-US" sz="1200" b="0" dirty="0"/>
          </a:p>
          <a:p>
            <a:pPr marL="742950" indent="-342900">
              <a:spcBef>
                <a:spcPts val="0"/>
              </a:spcBef>
              <a:buFont typeface="Arial" panose="020B0604020202020204" pitchFamily="34" charset="0"/>
              <a:buChar char="•"/>
            </a:pPr>
            <a:r>
              <a:rPr lang="en-US" sz="1200" b="0" dirty="0"/>
              <a:t>Once you have successfully passed the exam, register evidence of certification (</a:t>
            </a:r>
            <a:r>
              <a:rPr lang="en-US" sz="1200" b="0" dirty="0" err="1"/>
              <a:t>EoC</a:t>
            </a:r>
            <a:r>
              <a:rPr lang="en-US" sz="1200" b="0" dirty="0"/>
              <a:t>)  on  </a:t>
            </a:r>
            <a:r>
              <a:rPr lang="en-US" sz="1200" b="0" u="sng" dirty="0">
                <a:hlinkClick r:id="rId12"/>
              </a:rPr>
              <a:t>https://mycredential.accenture.com</a:t>
            </a:r>
            <a:endParaRPr lang="en-US" sz="1200" b="0" dirty="0"/>
          </a:p>
          <a:p>
            <a:pPr marL="742950" indent="-342900">
              <a:spcBef>
                <a:spcPts val="0"/>
              </a:spcBef>
              <a:buFont typeface="+mj-lt"/>
              <a:buAutoNum type="arabicPeriod" startAt="4"/>
            </a:pPr>
            <a:endParaRPr lang="en-US" sz="1400" b="0" dirty="0"/>
          </a:p>
          <a:p>
            <a:pPr marL="400050">
              <a:spcBef>
                <a:spcPts val="0"/>
              </a:spcBef>
            </a:pPr>
            <a:endParaRPr lang="en-US" sz="1400" b="0" dirty="0"/>
          </a:p>
          <a:p>
            <a:pPr marL="400050">
              <a:spcBef>
                <a:spcPts val="0"/>
              </a:spcBef>
            </a:pPr>
            <a:endParaRPr lang="en-US" sz="1400" b="0" dirty="0"/>
          </a:p>
          <a:p>
            <a:pPr marL="742950" indent="-342900">
              <a:spcBef>
                <a:spcPts val="0"/>
              </a:spcBef>
              <a:buFont typeface="+mj-lt"/>
              <a:buAutoNum type="arabicPeriod" startAt="5"/>
            </a:pPr>
            <a:endParaRPr lang="en-US" sz="1400" b="0" dirty="0"/>
          </a:p>
          <a:p>
            <a:pPr>
              <a:spcBef>
                <a:spcPts val="0"/>
              </a:spcBef>
            </a:pPr>
            <a:endParaRPr lang="en-US" sz="800" dirty="0"/>
          </a:p>
        </p:txBody>
      </p:sp>
    </p:spTree>
    <p:extLst>
      <p:ext uri="{BB962C8B-B14F-4D97-AF65-F5344CB8AC3E}">
        <p14:creationId xmlns:p14="http://schemas.microsoft.com/office/powerpoint/2010/main" val="232635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B89CDA-6FE0-6845-8995-89170D324776}"/>
              </a:ext>
            </a:extLst>
          </p:cNvPr>
          <p:cNvSpPr>
            <a:spLocks noGrp="1"/>
          </p:cNvSpPr>
          <p:nvPr>
            <p:ph type="title"/>
          </p:nvPr>
        </p:nvSpPr>
        <p:spPr>
          <a:xfrm>
            <a:off x="298800" y="2021574"/>
            <a:ext cx="10663114" cy="2510053"/>
          </a:xfrm>
        </p:spPr>
        <p:txBody>
          <a:bodyPr/>
          <a:lstStyle/>
          <a:p>
            <a:r>
              <a:rPr lang="en-US" dirty="0"/>
              <a:t>Schedule CERTIFICATION EXAM</a:t>
            </a:r>
          </a:p>
        </p:txBody>
      </p:sp>
    </p:spTree>
    <p:extLst>
      <p:ext uri="{BB962C8B-B14F-4D97-AF65-F5344CB8AC3E}">
        <p14:creationId xmlns:p14="http://schemas.microsoft.com/office/powerpoint/2010/main" val="309524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Amazon Web Services Certification</a:t>
            </a:r>
            <a:br>
              <a:rPr lang="en-CA" dirty="0"/>
            </a:br>
            <a:r>
              <a:rPr lang="en-CA" sz="2000" dirty="0"/>
              <a:t>Step 1: Go to the AWS Certification Page</a:t>
            </a:r>
            <a:endParaRPr lang="en-CA" dirty="0"/>
          </a:p>
        </p:txBody>
      </p:sp>
      <p:sp>
        <p:nvSpPr>
          <p:cNvPr id="2" name="Content Placeholder 1"/>
          <p:cNvSpPr>
            <a:spLocks noGrp="1"/>
          </p:cNvSpPr>
          <p:nvPr>
            <p:ph type="body" sz="quarter" idx="19"/>
          </p:nvPr>
        </p:nvSpPr>
        <p:spPr>
          <a:xfrm>
            <a:off x="331589" y="1588835"/>
            <a:ext cx="4764941" cy="4840102"/>
          </a:xfrm>
        </p:spPr>
        <p:txBody>
          <a:bodyPr/>
          <a:lstStyle/>
          <a:p>
            <a:pPr marL="228600" indent="-228600">
              <a:buFont typeface="+mj-lt"/>
              <a:buAutoNum type="arabicPeriod"/>
            </a:pPr>
            <a:r>
              <a:rPr lang="en-US" sz="2400" dirty="0"/>
              <a:t> Go to the certifications page at: </a:t>
            </a:r>
            <a:r>
              <a:rPr lang="en-US" sz="2400" dirty="0">
                <a:hlinkClick r:id="rId3"/>
              </a:rPr>
              <a:t>http://aws.amazon.com/certification/</a:t>
            </a:r>
            <a:endParaRPr lang="en-US" sz="2400" dirty="0"/>
          </a:p>
          <a:p>
            <a:pPr marL="228600" indent="-228600">
              <a:buFont typeface="+mj-lt"/>
              <a:buAutoNum type="arabicPeriod"/>
            </a:pPr>
            <a:r>
              <a:rPr lang="en-US" sz="2400" dirty="0"/>
              <a:t> Click ‘Schedule an Exam’</a:t>
            </a:r>
          </a:p>
          <a:p>
            <a:endParaRPr lang="en-US" sz="2400" dirty="0"/>
          </a:p>
          <a:p>
            <a:pPr marL="0" indent="0">
              <a:buNone/>
            </a:pPr>
            <a:endParaRPr lang="en-US" dirty="0"/>
          </a:p>
        </p:txBody>
      </p:sp>
      <p:pic>
        <p:nvPicPr>
          <p:cNvPr id="3" name="Picture 2">
            <a:extLst>
              <a:ext uri="{FF2B5EF4-FFF2-40B4-BE49-F238E27FC236}">
                <a16:creationId xmlns:a16="http://schemas.microsoft.com/office/drawing/2014/main" id="{9712B902-EE86-4AB0-BB95-CB1BF7202C61}"/>
              </a:ext>
            </a:extLst>
          </p:cNvPr>
          <p:cNvPicPr>
            <a:picLocks noChangeAspect="1"/>
          </p:cNvPicPr>
          <p:nvPr/>
        </p:nvPicPr>
        <p:blipFill rotWithShape="1">
          <a:blip r:embed="rId4"/>
          <a:srcRect t="14524"/>
          <a:stretch/>
        </p:blipFill>
        <p:spPr>
          <a:xfrm>
            <a:off x="5577247" y="1588835"/>
            <a:ext cx="6276567" cy="2878060"/>
          </a:xfrm>
          <a:prstGeom prst="rect">
            <a:avLst/>
          </a:prstGeom>
        </p:spPr>
      </p:pic>
    </p:spTree>
    <p:extLst>
      <p:ext uri="{BB962C8B-B14F-4D97-AF65-F5344CB8AC3E}">
        <p14:creationId xmlns:p14="http://schemas.microsoft.com/office/powerpoint/2010/main" val="137716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99157D-FF42-4026-8207-262B97B0220E}"/>
              </a:ext>
            </a:extLst>
          </p:cNvPr>
          <p:cNvPicPr>
            <a:picLocks noChangeAspect="1"/>
          </p:cNvPicPr>
          <p:nvPr/>
        </p:nvPicPr>
        <p:blipFill rotWithShape="1">
          <a:blip r:embed="rId2"/>
          <a:srcRect t="10859" b="5324"/>
          <a:stretch/>
        </p:blipFill>
        <p:spPr>
          <a:xfrm>
            <a:off x="842880" y="2980884"/>
            <a:ext cx="4619718" cy="2976677"/>
          </a:xfrm>
          <a:prstGeom prst="rect">
            <a:avLst/>
          </a:prstGeom>
        </p:spPr>
      </p:pic>
      <p:sp>
        <p:nvSpPr>
          <p:cNvPr id="4" name="Title 3"/>
          <p:cNvSpPr>
            <a:spLocks noGrp="1"/>
          </p:cNvSpPr>
          <p:nvPr>
            <p:ph type="title"/>
          </p:nvPr>
        </p:nvSpPr>
        <p:spPr/>
        <p:txBody>
          <a:bodyPr/>
          <a:lstStyle/>
          <a:p>
            <a:r>
              <a:rPr lang="en-CA" dirty="0"/>
              <a:t>Amazon Web Services Certification</a:t>
            </a:r>
            <a:br>
              <a:rPr lang="en-CA" dirty="0"/>
            </a:br>
            <a:r>
              <a:rPr lang="en-CA" sz="2000" dirty="0"/>
              <a:t>Step 2: Login to the AWS Certification Website</a:t>
            </a:r>
            <a:endParaRPr lang="en-CA" dirty="0"/>
          </a:p>
        </p:txBody>
      </p:sp>
      <p:sp>
        <p:nvSpPr>
          <p:cNvPr id="2" name="Content Placeholder 1"/>
          <p:cNvSpPr>
            <a:spLocks noGrp="1"/>
          </p:cNvSpPr>
          <p:nvPr>
            <p:ph type="body" sz="quarter" idx="19"/>
          </p:nvPr>
        </p:nvSpPr>
        <p:spPr>
          <a:xfrm>
            <a:off x="1351668" y="2151303"/>
            <a:ext cx="3602142" cy="332468"/>
          </a:xfrm>
        </p:spPr>
        <p:txBody>
          <a:bodyPr/>
          <a:lstStyle/>
          <a:p>
            <a:pPr algn="ctr"/>
            <a:r>
              <a:rPr lang="en-US" dirty="0"/>
              <a:t>Click the ‘Sign in’ button </a:t>
            </a:r>
          </a:p>
        </p:txBody>
      </p:sp>
      <p:pic>
        <p:nvPicPr>
          <p:cNvPr id="7" name="Picture 6">
            <a:extLst>
              <a:ext uri="{FF2B5EF4-FFF2-40B4-BE49-F238E27FC236}">
                <a16:creationId xmlns:a16="http://schemas.microsoft.com/office/drawing/2014/main" id="{06896487-FD82-4171-8086-A174ADCA0E06}"/>
              </a:ext>
            </a:extLst>
          </p:cNvPr>
          <p:cNvPicPr>
            <a:picLocks noChangeAspect="1"/>
          </p:cNvPicPr>
          <p:nvPr/>
        </p:nvPicPr>
        <p:blipFill rotWithShape="1">
          <a:blip r:embed="rId3"/>
          <a:srcRect t="10585" b="10240"/>
          <a:stretch/>
        </p:blipFill>
        <p:spPr>
          <a:xfrm>
            <a:off x="6356320" y="2980884"/>
            <a:ext cx="4992800" cy="3038916"/>
          </a:xfrm>
          <a:prstGeom prst="rect">
            <a:avLst/>
          </a:prstGeom>
        </p:spPr>
      </p:pic>
      <p:sp>
        <p:nvSpPr>
          <p:cNvPr id="5" name="Rectangle 4"/>
          <p:cNvSpPr/>
          <p:nvPr/>
        </p:nvSpPr>
        <p:spPr>
          <a:xfrm>
            <a:off x="3152739" y="5072917"/>
            <a:ext cx="960269" cy="2212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1">
            <a:extLst>
              <a:ext uri="{FF2B5EF4-FFF2-40B4-BE49-F238E27FC236}">
                <a16:creationId xmlns:a16="http://schemas.microsoft.com/office/drawing/2014/main" id="{B4F737E7-BC71-4E66-8A84-AEDA72413DBF}"/>
              </a:ext>
            </a:extLst>
          </p:cNvPr>
          <p:cNvSpPr txBox="1">
            <a:spLocks/>
          </p:cNvSpPr>
          <p:nvPr/>
        </p:nvSpPr>
        <p:spPr>
          <a:xfrm>
            <a:off x="6356320" y="1831682"/>
            <a:ext cx="4992800" cy="947057"/>
          </a:xfrm>
          <a:prstGeom prst="rect">
            <a:avLst/>
          </a:prstGeom>
        </p:spPr>
        <p:txBody>
          <a:bodyPr vert="horz" lIns="0" tIns="45720" rIns="0" bIns="0" rtlCol="0">
            <a:noAutofit/>
          </a:bodyPr>
          <a:lstStyle>
            <a:lvl1pPr marL="230400" indent="-230400" algn="l" rtl="0" eaLnBrk="1" fontAlgn="base" hangingPunct="1">
              <a:spcBef>
                <a:spcPts val="300"/>
              </a:spcBef>
              <a:spcAft>
                <a:spcPts val="300"/>
              </a:spcAft>
              <a:buSzPct val="80000"/>
              <a:buFont typeface="Arial" pitchFamily="34" charset="0"/>
              <a:buChar char="•"/>
              <a:defRPr sz="2100" kern="1200">
                <a:solidFill>
                  <a:schemeClr val="tx1"/>
                </a:solidFill>
                <a:latin typeface="Calibri" panose="020F0502020204030204" pitchFamily="34" charset="0"/>
                <a:ea typeface="Calibri" panose="020F0502020204030204" pitchFamily="34" charset="0"/>
                <a:cs typeface="Arial" pitchFamily="34" charset="0"/>
              </a:defRPr>
            </a:lvl1pPr>
            <a:lvl2pPr marL="457200" indent="-230400" algn="l" rtl="0" eaLnBrk="1" fontAlgn="base" hangingPunct="1">
              <a:spcBef>
                <a:spcPts val="300"/>
              </a:spcBef>
              <a:spcAft>
                <a:spcPts val="300"/>
              </a:spcAft>
              <a:buSzPct val="80000"/>
              <a:buFont typeface="Arial" pitchFamily="34" charset="0"/>
              <a:buChar char="–"/>
              <a:defRPr sz="1800" kern="1200">
                <a:solidFill>
                  <a:schemeClr val="tx1"/>
                </a:solidFill>
                <a:latin typeface="Calibri" panose="020F0502020204030204" pitchFamily="34" charset="0"/>
                <a:ea typeface="Calibri" panose="020F0502020204030204" pitchFamily="34" charset="0"/>
                <a:cs typeface="Arial" pitchFamily="34" charset="0"/>
              </a:defRPr>
            </a:lvl2pPr>
            <a:lvl3pPr marL="687600" indent="-230400" algn="l" rtl="0" eaLnBrk="1" fontAlgn="base" hangingPunct="1">
              <a:spcBef>
                <a:spcPts val="300"/>
              </a:spcBef>
              <a:spcAft>
                <a:spcPts val="300"/>
              </a:spcAft>
              <a:buSzPct val="80000"/>
              <a:buFont typeface="Arial" pitchFamily="34" charset="0"/>
              <a:buChar char="•"/>
              <a:defRPr sz="1600" kern="1200">
                <a:solidFill>
                  <a:schemeClr val="tx1"/>
                </a:solidFill>
                <a:latin typeface="Calibri" panose="020F0502020204030204" pitchFamily="34" charset="0"/>
                <a:ea typeface="Calibri" panose="020F0502020204030204" pitchFamily="34" charset="0"/>
                <a:cs typeface="Arial" pitchFamily="34" charset="0"/>
              </a:defRPr>
            </a:lvl3pPr>
            <a:lvl4pPr marL="910800" indent="-226800" algn="l" rtl="0" eaLnBrk="1" fontAlgn="base" hangingPunct="1">
              <a:spcBef>
                <a:spcPts val="300"/>
              </a:spcBef>
              <a:spcAft>
                <a:spcPts val="300"/>
              </a:spcAft>
              <a:buSzPct val="80000"/>
              <a:buFont typeface="Arial" pitchFamily="34" charset="0"/>
              <a:buChar char="–"/>
              <a:defRPr sz="1400" kern="1200">
                <a:solidFill>
                  <a:schemeClr val="tx1"/>
                </a:solidFill>
                <a:latin typeface="Calibri" panose="020F0502020204030204" pitchFamily="34" charset="0"/>
                <a:ea typeface="Calibri" panose="020F0502020204030204" pitchFamily="34" charset="0"/>
                <a:cs typeface="Arial" pitchFamily="34" charset="0"/>
              </a:defRPr>
            </a:lvl4pPr>
            <a:lvl5pPr marL="1144800" indent="-230400" algn="l" rtl="0" eaLnBrk="1" fontAlgn="base" hangingPunct="1">
              <a:spcBef>
                <a:spcPts val="300"/>
              </a:spcBef>
              <a:spcAft>
                <a:spcPts val="300"/>
              </a:spcAft>
              <a:buSzPct val="80000"/>
              <a:buFont typeface="Arial" pitchFamily="34" charset="0"/>
              <a:buChar char="•"/>
              <a:defRPr sz="1200" kern="1200">
                <a:solidFill>
                  <a:schemeClr val="tx1"/>
                </a:solidFill>
                <a:latin typeface="Calibri" panose="020F0502020204030204" pitchFamily="34" charset="0"/>
                <a:ea typeface="Calibri" panose="020F0502020204030204"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b="1" dirty="0">
                <a:solidFill>
                  <a:schemeClr val="accent2"/>
                </a:solidFill>
                <a:latin typeface="Arial" panose="020B0604020202020204" pitchFamily="34" charset="0"/>
              </a:rPr>
              <a:t>Click the ‘Sign in’ button to use either your Amazon retail account or your APN Partner Central Account (recommended) </a:t>
            </a:r>
          </a:p>
        </p:txBody>
      </p:sp>
    </p:spTree>
    <p:extLst>
      <p:ext uri="{BB962C8B-B14F-4D97-AF65-F5344CB8AC3E}">
        <p14:creationId xmlns:p14="http://schemas.microsoft.com/office/powerpoint/2010/main" val="481647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a:t>Amazon Web Services Certification</a:t>
            </a:r>
            <a:br>
              <a:rPr lang="en-CA" dirty="0"/>
            </a:br>
            <a:r>
              <a:rPr lang="en-CA" sz="2000" dirty="0"/>
              <a:t>Step 3: Sign in or Create a New Account at AWS</a:t>
            </a:r>
            <a:endParaRPr lang="en-CA" dirty="0"/>
          </a:p>
        </p:txBody>
      </p:sp>
      <p:sp>
        <p:nvSpPr>
          <p:cNvPr id="2" name="Content Placeholder 1"/>
          <p:cNvSpPr>
            <a:spLocks noGrp="1"/>
          </p:cNvSpPr>
          <p:nvPr>
            <p:ph type="body" sz="quarter" idx="19"/>
          </p:nvPr>
        </p:nvSpPr>
        <p:spPr>
          <a:xfrm>
            <a:off x="331589" y="1916916"/>
            <a:ext cx="4979558" cy="3003218"/>
          </a:xfrm>
        </p:spPr>
        <p:txBody>
          <a:bodyPr/>
          <a:lstStyle/>
          <a:p>
            <a:pPr marL="0" indent="0">
              <a:buNone/>
            </a:pPr>
            <a:r>
              <a:rPr lang="en-US" b="0" dirty="0"/>
              <a:t>1) If you have a partner portal account, you should sign in by clicking ‘Sign in’.</a:t>
            </a:r>
          </a:p>
          <a:p>
            <a:pPr marL="0" indent="0">
              <a:buNone/>
            </a:pPr>
            <a:r>
              <a:rPr lang="en-US" b="0" dirty="0"/>
              <a:t>2) If you do not have a partner portal account, you should create one and use those credentials to log in to the certification site.</a:t>
            </a:r>
          </a:p>
          <a:p>
            <a:pPr marL="0" indent="0">
              <a:buNone/>
            </a:pPr>
            <a:r>
              <a:rPr lang="en-US" b="0" dirty="0"/>
              <a:t>To create a partner portal account, click ‘Create New Account’ and follow the instructions. If you are unable to create a partner portal account, you may be able to use an existing AWS retail account to sign in per the prior screen, step 3a.</a:t>
            </a:r>
          </a:p>
        </p:txBody>
      </p:sp>
      <p:sp>
        <p:nvSpPr>
          <p:cNvPr id="8" name="TextBox 7"/>
          <p:cNvSpPr txBox="1"/>
          <p:nvPr/>
        </p:nvSpPr>
        <p:spPr>
          <a:xfrm>
            <a:off x="1727842" y="985521"/>
            <a:ext cx="8665838" cy="276999"/>
          </a:xfrm>
          <a:prstGeom prst="rect">
            <a:avLst/>
          </a:prstGeom>
          <a:noFill/>
        </p:spPr>
        <p:txBody>
          <a:bodyPr wrap="square" rtlCol="0">
            <a:spAutoFit/>
          </a:bodyPr>
          <a:lstStyle/>
          <a:p>
            <a:r>
              <a:rPr lang="en-US" sz="1200" dirty="0"/>
              <a:t>:</a:t>
            </a:r>
          </a:p>
        </p:txBody>
      </p:sp>
      <p:pic>
        <p:nvPicPr>
          <p:cNvPr id="5" name="Picture 4">
            <a:extLst>
              <a:ext uri="{FF2B5EF4-FFF2-40B4-BE49-F238E27FC236}">
                <a16:creationId xmlns:a16="http://schemas.microsoft.com/office/drawing/2014/main" id="{87CB6188-2C59-4E4C-AC62-3946F0A04D24}"/>
              </a:ext>
            </a:extLst>
          </p:cNvPr>
          <p:cNvPicPr>
            <a:picLocks noChangeAspect="1"/>
          </p:cNvPicPr>
          <p:nvPr/>
        </p:nvPicPr>
        <p:blipFill rotWithShape="1">
          <a:blip r:embed="rId2"/>
          <a:srcRect l="4455" t="10497" r="27835" b="24778"/>
          <a:stretch/>
        </p:blipFill>
        <p:spPr>
          <a:xfrm>
            <a:off x="5813445" y="1209582"/>
            <a:ext cx="6040369" cy="4438836"/>
          </a:xfrm>
          <a:prstGeom prst="rect">
            <a:avLst/>
          </a:prstGeom>
        </p:spPr>
      </p:pic>
    </p:spTree>
    <p:extLst>
      <p:ext uri="{BB962C8B-B14F-4D97-AF65-F5344CB8AC3E}">
        <p14:creationId xmlns:p14="http://schemas.microsoft.com/office/powerpoint/2010/main" val="2597099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Amazon Web Services Certification</a:t>
            </a:r>
            <a:br>
              <a:rPr lang="en-CA" dirty="0"/>
            </a:br>
            <a:r>
              <a:rPr lang="en-CA" sz="2000" dirty="0"/>
              <a:t>Step 4: Schedule your exam</a:t>
            </a:r>
            <a:endParaRPr lang="en-CA" dirty="0"/>
          </a:p>
        </p:txBody>
      </p:sp>
      <p:sp>
        <p:nvSpPr>
          <p:cNvPr id="2" name="Content Placeholder 1"/>
          <p:cNvSpPr>
            <a:spLocks noGrp="1"/>
          </p:cNvSpPr>
          <p:nvPr>
            <p:ph type="body" sz="quarter" idx="19"/>
          </p:nvPr>
        </p:nvSpPr>
        <p:spPr>
          <a:xfrm>
            <a:off x="338400" y="1220254"/>
            <a:ext cx="4811118" cy="2208745"/>
          </a:xfrm>
        </p:spPr>
        <p:txBody>
          <a:bodyPr/>
          <a:lstStyle/>
          <a:p>
            <a:pPr marL="0" indent="0">
              <a:buNone/>
            </a:pPr>
            <a:r>
              <a:rPr lang="en-US" b="0" dirty="0"/>
              <a:t>Once you’re logged in to your certification account you can schedule and manage your exam.</a:t>
            </a:r>
          </a:p>
          <a:p>
            <a:pPr marL="0" indent="0">
              <a:buNone/>
            </a:pPr>
            <a:r>
              <a:rPr lang="en-US" b="0" dirty="0"/>
              <a:t>To schedule a practice or final exam:</a:t>
            </a:r>
          </a:p>
          <a:p>
            <a:pPr marL="0" indent="0">
              <a:buNone/>
            </a:pPr>
            <a:endParaRPr lang="en-US" b="0" dirty="0"/>
          </a:p>
          <a:p>
            <a:pPr marL="228600" indent="-228600">
              <a:buFont typeface="+mj-lt"/>
              <a:buAutoNum type="arabicPeriod"/>
            </a:pPr>
            <a:r>
              <a:rPr lang="en-US" b="0" dirty="0"/>
              <a:t>Click Schedule New Exam </a:t>
            </a:r>
          </a:p>
          <a:p>
            <a:pPr marL="228600" indent="-228600">
              <a:buFont typeface="+mj-lt"/>
              <a:buAutoNum type="arabicPeriod"/>
            </a:pPr>
            <a:endParaRPr lang="en-US" sz="1600" dirty="0"/>
          </a:p>
          <a:p>
            <a:endParaRPr lang="en-US" sz="1600" dirty="0"/>
          </a:p>
          <a:p>
            <a:pPr marL="0" indent="0">
              <a:buNone/>
            </a:pPr>
            <a:endParaRPr lang="en-US" sz="1600" dirty="0"/>
          </a:p>
          <a:p>
            <a:endParaRPr lang="en-US" sz="1600" dirty="0"/>
          </a:p>
          <a:p>
            <a:endParaRPr lang="en-US" sz="1600" dirty="0"/>
          </a:p>
        </p:txBody>
      </p:sp>
      <p:cxnSp>
        <p:nvCxnSpPr>
          <p:cNvPr id="12" name="Straight Connector 11">
            <a:extLst>
              <a:ext uri="{FF2B5EF4-FFF2-40B4-BE49-F238E27FC236}">
                <a16:creationId xmlns:a16="http://schemas.microsoft.com/office/drawing/2014/main" id="{6D035732-F8F6-40C9-93E0-BFC4C4D37DA1}"/>
              </a:ext>
            </a:extLst>
          </p:cNvPr>
          <p:cNvCxnSpPr/>
          <p:nvPr/>
        </p:nvCxnSpPr>
        <p:spPr>
          <a:xfrm>
            <a:off x="267105" y="3802062"/>
            <a:ext cx="1161424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DF9D166-9232-4113-8415-50881F9053B5}"/>
              </a:ext>
            </a:extLst>
          </p:cNvPr>
          <p:cNvPicPr>
            <a:picLocks noChangeAspect="1"/>
          </p:cNvPicPr>
          <p:nvPr/>
        </p:nvPicPr>
        <p:blipFill rotWithShape="1">
          <a:blip r:embed="rId2"/>
          <a:srcRect l="5290" t="10865" r="6195" b="28928"/>
          <a:stretch/>
        </p:blipFill>
        <p:spPr>
          <a:xfrm>
            <a:off x="5910943" y="989539"/>
            <a:ext cx="4996175" cy="2515658"/>
          </a:xfrm>
          <a:prstGeom prst="rect">
            <a:avLst/>
          </a:prstGeom>
        </p:spPr>
      </p:pic>
      <p:pic>
        <p:nvPicPr>
          <p:cNvPr id="14" name="Picture 13">
            <a:extLst>
              <a:ext uri="{FF2B5EF4-FFF2-40B4-BE49-F238E27FC236}">
                <a16:creationId xmlns:a16="http://schemas.microsoft.com/office/drawing/2014/main" id="{35FBC0B9-8802-44E8-9E7E-C97D8A087880}"/>
              </a:ext>
            </a:extLst>
          </p:cNvPr>
          <p:cNvPicPr>
            <a:picLocks noChangeAspect="1"/>
          </p:cNvPicPr>
          <p:nvPr/>
        </p:nvPicPr>
        <p:blipFill rotWithShape="1">
          <a:blip r:embed="rId3"/>
          <a:srcRect l="8296" t="14296" r="10338" b="19122"/>
          <a:stretch/>
        </p:blipFill>
        <p:spPr>
          <a:xfrm>
            <a:off x="5781258" y="4008498"/>
            <a:ext cx="5127035" cy="2461386"/>
          </a:xfrm>
          <a:prstGeom prst="rect">
            <a:avLst/>
          </a:prstGeom>
        </p:spPr>
      </p:pic>
      <p:sp>
        <p:nvSpPr>
          <p:cNvPr id="7" name="TextBox 6">
            <a:extLst>
              <a:ext uri="{FF2B5EF4-FFF2-40B4-BE49-F238E27FC236}">
                <a16:creationId xmlns:a16="http://schemas.microsoft.com/office/drawing/2014/main" id="{F347DF98-639D-A140-B78D-1890EE1ED394}"/>
              </a:ext>
            </a:extLst>
          </p:cNvPr>
          <p:cNvSpPr txBox="1"/>
          <p:nvPr/>
        </p:nvSpPr>
        <p:spPr>
          <a:xfrm>
            <a:off x="338400" y="4011053"/>
            <a:ext cx="4946076" cy="2215991"/>
          </a:xfrm>
          <a:prstGeom prst="rect">
            <a:avLst/>
          </a:prstGeom>
          <a:noFill/>
        </p:spPr>
        <p:txBody>
          <a:bodyPr wrap="square" lIns="0" tIns="0" rIns="0" bIns="0" rtlCol="0">
            <a:spAutoFit/>
          </a:bodyPr>
          <a:lstStyle/>
          <a:p>
            <a:pPr marL="342900" indent="-342900">
              <a:buFont typeface="+mj-lt"/>
              <a:buAutoNum type="arabicPeriod" startAt="2"/>
            </a:pPr>
            <a:r>
              <a:rPr lang="en-US" dirty="0">
                <a:solidFill>
                  <a:schemeClr val="accent2"/>
                </a:solidFill>
              </a:rPr>
              <a:t>You will be presented with a scrolling list of available exams.</a:t>
            </a:r>
          </a:p>
          <a:p>
            <a:pPr marL="342900" indent="-342900">
              <a:buFont typeface="+mj-lt"/>
              <a:buAutoNum type="arabicPeriod" startAt="2"/>
            </a:pPr>
            <a:r>
              <a:rPr lang="en-US" dirty="0">
                <a:solidFill>
                  <a:schemeClr val="accent2"/>
                </a:solidFill>
              </a:rPr>
              <a:t>Select the exam you wish to schedule by clicking ‘Schedule Exam’. Please note that you will have the option to schedule with either PSI or Pearson Vue…if you will be using a voucher, be sure to select the provider indicated for your voucher. </a:t>
            </a:r>
          </a:p>
        </p:txBody>
      </p:sp>
    </p:spTree>
    <p:extLst>
      <p:ext uri="{BB962C8B-B14F-4D97-AF65-F5344CB8AC3E}">
        <p14:creationId xmlns:p14="http://schemas.microsoft.com/office/powerpoint/2010/main" val="11609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Amazon Web Services Certification</a:t>
            </a:r>
            <a:br>
              <a:rPr lang="en-CA" dirty="0"/>
            </a:br>
            <a:r>
              <a:rPr lang="en-CA" sz="2000" dirty="0"/>
              <a:t>Step 5: Complete Registration</a:t>
            </a:r>
            <a:endParaRPr lang="en-CA" dirty="0"/>
          </a:p>
        </p:txBody>
      </p:sp>
      <p:sp>
        <p:nvSpPr>
          <p:cNvPr id="2" name="Content Placeholder 1"/>
          <p:cNvSpPr>
            <a:spLocks noGrp="1"/>
          </p:cNvSpPr>
          <p:nvPr>
            <p:ph type="body" sz="quarter" idx="19"/>
          </p:nvPr>
        </p:nvSpPr>
        <p:spPr>
          <a:xfrm>
            <a:off x="338400" y="1768475"/>
            <a:ext cx="5080243" cy="3434896"/>
          </a:xfrm>
        </p:spPr>
        <p:txBody>
          <a:bodyPr/>
          <a:lstStyle/>
          <a:p>
            <a:pPr marL="228600" indent="-228600">
              <a:buFont typeface="+mj-lt"/>
              <a:buAutoNum type="arabicPeriod"/>
            </a:pPr>
            <a:r>
              <a:rPr lang="en-US" sz="1800" b="0" dirty="0"/>
              <a:t>Select how you wish to take the exam</a:t>
            </a:r>
          </a:p>
          <a:p>
            <a:pPr marL="228600" indent="-228600">
              <a:buFont typeface="+mj-lt"/>
              <a:buAutoNum type="arabicPeriod"/>
            </a:pPr>
            <a:r>
              <a:rPr lang="en-US" sz="1800" b="0" dirty="0"/>
              <a:t>Review the guidance presented for your choice and click next.</a:t>
            </a:r>
          </a:p>
          <a:p>
            <a:pPr marL="228600" indent="-228600">
              <a:buFont typeface="+mj-lt"/>
              <a:buAutoNum type="arabicPeriod"/>
            </a:pPr>
            <a:r>
              <a:rPr lang="en-US" sz="1800" b="0" dirty="0"/>
              <a:t>Review the policies, check acknowledgement boxes and click ‘Agree’</a:t>
            </a:r>
          </a:p>
          <a:p>
            <a:pPr marL="228600" indent="-228600">
              <a:buFont typeface="+mj-lt"/>
              <a:buAutoNum type="arabicPeriod"/>
            </a:pPr>
            <a:r>
              <a:rPr lang="en-US" b="0" dirty="0"/>
              <a:t>Select the language as requested</a:t>
            </a:r>
            <a:endParaRPr lang="en-US" sz="1800" b="0" dirty="0"/>
          </a:p>
          <a:p>
            <a:pPr marL="228600" indent="-228600">
              <a:buFont typeface="+mj-lt"/>
              <a:buAutoNum type="arabicPeriod"/>
            </a:pPr>
            <a:r>
              <a:rPr lang="en-US" sz="1800" b="0" dirty="0"/>
              <a:t>Select a date and time for your exam</a:t>
            </a:r>
          </a:p>
          <a:p>
            <a:pPr marL="228600" indent="-228600">
              <a:buFont typeface="+mj-lt"/>
              <a:buAutoNum type="arabicPeriod"/>
            </a:pPr>
            <a:r>
              <a:rPr lang="en-US" b="0" dirty="0"/>
              <a:t>Confirm the selection and Proceed to Checkout</a:t>
            </a:r>
          </a:p>
          <a:p>
            <a:pPr marL="228600" indent="-228600">
              <a:buFont typeface="+mj-lt"/>
              <a:buAutoNum type="arabicPeriod"/>
            </a:pPr>
            <a:r>
              <a:rPr lang="en-US" sz="1800" b="0" dirty="0"/>
              <a:t>At checkout, enter the voucher code provided by Accenture</a:t>
            </a:r>
          </a:p>
          <a:p>
            <a:pPr marL="228600" indent="-228600">
              <a:buFont typeface="+mj-lt"/>
              <a:buAutoNum type="arabicPeriod"/>
            </a:pPr>
            <a:r>
              <a:rPr lang="en-US" b="0" dirty="0"/>
              <a:t>After entering the voucher as payment, submit. </a:t>
            </a:r>
          </a:p>
          <a:p>
            <a:pPr marL="228600" indent="-228600">
              <a:buFont typeface="+mj-lt"/>
              <a:buAutoNum type="arabicPeriod"/>
            </a:pPr>
            <a:r>
              <a:rPr lang="en-US" sz="1800" b="0" dirty="0"/>
              <a:t>You will receive an email confirming the details of your exam</a:t>
            </a:r>
          </a:p>
          <a:p>
            <a:endParaRPr lang="en-US" sz="1800" dirty="0"/>
          </a:p>
        </p:txBody>
      </p:sp>
      <p:pic>
        <p:nvPicPr>
          <p:cNvPr id="13" name="Picture 12">
            <a:extLst>
              <a:ext uri="{FF2B5EF4-FFF2-40B4-BE49-F238E27FC236}">
                <a16:creationId xmlns:a16="http://schemas.microsoft.com/office/drawing/2014/main" id="{DFABD912-600A-466A-A0AF-ECCA8D3BC416}"/>
              </a:ext>
            </a:extLst>
          </p:cNvPr>
          <p:cNvPicPr>
            <a:picLocks noChangeAspect="1"/>
          </p:cNvPicPr>
          <p:nvPr/>
        </p:nvPicPr>
        <p:blipFill rotWithShape="1">
          <a:blip r:embed="rId2"/>
          <a:srcRect t="12484" b="35325"/>
          <a:stretch/>
        </p:blipFill>
        <p:spPr>
          <a:xfrm>
            <a:off x="5933708" y="1303580"/>
            <a:ext cx="6135743" cy="1728645"/>
          </a:xfrm>
          <a:prstGeom prst="rect">
            <a:avLst/>
          </a:prstGeom>
        </p:spPr>
      </p:pic>
      <p:pic>
        <p:nvPicPr>
          <p:cNvPr id="15" name="Picture 14">
            <a:extLst>
              <a:ext uri="{FF2B5EF4-FFF2-40B4-BE49-F238E27FC236}">
                <a16:creationId xmlns:a16="http://schemas.microsoft.com/office/drawing/2014/main" id="{87E781D4-33C9-48F4-A94A-8E5ABFDF3662}"/>
              </a:ext>
            </a:extLst>
          </p:cNvPr>
          <p:cNvPicPr>
            <a:picLocks noChangeAspect="1"/>
          </p:cNvPicPr>
          <p:nvPr/>
        </p:nvPicPr>
        <p:blipFill rotWithShape="1">
          <a:blip r:embed="rId3"/>
          <a:srcRect t="12706"/>
          <a:stretch/>
        </p:blipFill>
        <p:spPr>
          <a:xfrm>
            <a:off x="5933708" y="3227080"/>
            <a:ext cx="5208668" cy="2439186"/>
          </a:xfrm>
          <a:prstGeom prst="rect">
            <a:avLst/>
          </a:prstGeom>
        </p:spPr>
      </p:pic>
    </p:spTree>
    <p:extLst>
      <p:ext uri="{BB962C8B-B14F-4D97-AF65-F5344CB8AC3E}">
        <p14:creationId xmlns:p14="http://schemas.microsoft.com/office/powerpoint/2010/main" val="300153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B89CDA-6FE0-6845-8995-89170D324776}"/>
              </a:ext>
            </a:extLst>
          </p:cNvPr>
          <p:cNvSpPr>
            <a:spLocks noGrp="1"/>
          </p:cNvSpPr>
          <p:nvPr>
            <p:ph type="title"/>
          </p:nvPr>
        </p:nvSpPr>
        <p:spPr>
          <a:xfrm>
            <a:off x="298800" y="1644580"/>
            <a:ext cx="10663114" cy="3264042"/>
          </a:xfrm>
        </p:spPr>
        <p:txBody>
          <a:bodyPr/>
          <a:lstStyle/>
          <a:p>
            <a:r>
              <a:rPr lang="en-US" dirty="0"/>
              <a:t>Pass your exam and register in </a:t>
            </a:r>
            <a:r>
              <a:rPr lang="en-US" dirty="0" err="1"/>
              <a:t>mycredential</a:t>
            </a:r>
            <a:r>
              <a:rPr lang="en-US" dirty="0"/>
              <a:t> system</a:t>
            </a:r>
          </a:p>
        </p:txBody>
      </p:sp>
    </p:spTree>
    <p:extLst>
      <p:ext uri="{BB962C8B-B14F-4D97-AF65-F5344CB8AC3E}">
        <p14:creationId xmlns:p14="http://schemas.microsoft.com/office/powerpoint/2010/main" val="179319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Pass your exam and register in </a:t>
            </a:r>
            <a:r>
              <a:rPr lang="en-US" dirty="0" err="1"/>
              <a:t>myCredential</a:t>
            </a:r>
            <a:endParaRPr lang="en-US" dirty="0"/>
          </a:p>
        </p:txBody>
      </p:sp>
      <p:sp>
        <p:nvSpPr>
          <p:cNvPr id="3" name="Slide Number Placeholder 2"/>
          <p:cNvSpPr>
            <a:spLocks noGrp="1"/>
          </p:cNvSpPr>
          <p:nvPr>
            <p:ph type="sldNum" sz="quarter" idx="18"/>
          </p:nvPr>
        </p:nvSpPr>
        <p:spPr>
          <a:xfrm>
            <a:off x="11625945" y="6382054"/>
            <a:ext cx="235945" cy="163513"/>
          </a:xfrm>
          <a:prstGeom prst="rect">
            <a:avLst/>
          </a:prstGeom>
        </p:spPr>
        <p:txBody>
          <a:bodyPr vert="horz" lIns="0" tIns="0" rIns="0" bIns="0" rtlCol="0" anchor="b"/>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FC1BBE33-A891-48E8-970C-4A8D55F96D53}" type="slidenum">
              <a:rPr lang="en-AU" smtClean="0"/>
              <a:pPr fontAlgn="base">
                <a:spcBef>
                  <a:spcPct val="0"/>
                </a:spcBef>
                <a:spcAft>
                  <a:spcPct val="0"/>
                </a:spcAft>
                <a:defRPr/>
              </a:pPr>
              <a:t>19</a:t>
            </a:fld>
            <a:endParaRPr lang="en-US" dirty="0">
              <a:solidFill>
                <a:srgbClr val="FFFFFF"/>
              </a:solidFill>
              <a:cs typeface="Arial" charset="0"/>
            </a:endParaRPr>
          </a:p>
        </p:txBody>
      </p:sp>
      <p:sp>
        <p:nvSpPr>
          <p:cNvPr id="5" name="Content Placeholder 4"/>
          <p:cNvSpPr>
            <a:spLocks noGrp="1"/>
          </p:cNvSpPr>
          <p:nvPr>
            <p:ph type="body" sz="quarter" idx="19"/>
          </p:nvPr>
        </p:nvSpPr>
        <p:spPr>
          <a:xfrm>
            <a:off x="331589" y="1315553"/>
            <a:ext cx="10028237" cy="5273329"/>
          </a:xfrm>
        </p:spPr>
        <p:txBody>
          <a:bodyPr/>
          <a:lstStyle/>
          <a:p>
            <a:r>
              <a:rPr lang="en-US" dirty="0"/>
              <a:t>Once you have successfully passed your certification exam, you should: </a:t>
            </a:r>
          </a:p>
          <a:p>
            <a:pPr marL="342900" lvl="1" indent="-342900">
              <a:buFont typeface="+mj-lt"/>
              <a:buAutoNum type="arabicPeriod"/>
            </a:pPr>
            <a:r>
              <a:rPr lang="en-US" sz="1500" dirty="0"/>
              <a:t>Login into </a:t>
            </a:r>
            <a:r>
              <a:rPr lang="en-US" sz="1500" u="sng" dirty="0">
                <a:hlinkClick r:id="rId2"/>
              </a:rPr>
              <a:t>https://mycredential.accenture.com</a:t>
            </a:r>
            <a:r>
              <a:rPr lang="en-US" sz="1500" dirty="0"/>
              <a:t> </a:t>
            </a:r>
            <a:endParaRPr lang="en-US" sz="1300" dirty="0"/>
          </a:p>
          <a:p>
            <a:pPr marL="342900" lvl="1" indent="-342900">
              <a:buFont typeface="+mj-lt"/>
              <a:buAutoNum type="arabicPeriod"/>
            </a:pPr>
            <a:r>
              <a:rPr lang="en-US" sz="1500" dirty="0"/>
              <a:t>In the search box, enter ‘Amazon’</a:t>
            </a:r>
            <a:endParaRPr lang="en-US" sz="1300" dirty="0"/>
          </a:p>
          <a:p>
            <a:pPr marL="342900" lvl="1" indent="-342900">
              <a:buFont typeface="+mj-lt"/>
              <a:buAutoNum type="arabicPeriod"/>
            </a:pPr>
            <a:r>
              <a:rPr lang="en-US" sz="1500" dirty="0"/>
              <a:t>Under the list of available certifications, choose the certification that you have successfully obtained and click ‘Register’</a:t>
            </a:r>
            <a:endParaRPr lang="en-US" sz="1300" dirty="0"/>
          </a:p>
          <a:p>
            <a:pPr marL="342900" lvl="1" indent="-342900">
              <a:buFont typeface="+mj-lt"/>
              <a:buAutoNum type="arabicPeriod"/>
            </a:pPr>
            <a:r>
              <a:rPr lang="en-US" sz="1500" dirty="0"/>
              <a:t>Click the ‘Components’ tab</a:t>
            </a:r>
            <a:endParaRPr lang="en-US" sz="1300" dirty="0"/>
          </a:p>
          <a:p>
            <a:pPr marL="342900" lvl="1" indent="-342900">
              <a:buFont typeface="+mj-lt"/>
              <a:buAutoNum type="arabicPeriod"/>
            </a:pPr>
            <a:r>
              <a:rPr lang="en-US" sz="1500" dirty="0"/>
              <a:t>Expand the ‘Evidence of Certification’ section and click the ‘Evidence of Certification’ component appearing within this section</a:t>
            </a:r>
            <a:endParaRPr lang="en-US" sz="1300" dirty="0"/>
          </a:p>
          <a:p>
            <a:pPr marL="342900" lvl="1" indent="-342900">
              <a:buFont typeface="+mj-lt"/>
              <a:buAutoNum type="arabicPeriod"/>
            </a:pPr>
            <a:r>
              <a:rPr lang="en-US" sz="1500" dirty="0"/>
              <a:t>Complete and submit the Evidence of Certification (</a:t>
            </a:r>
            <a:r>
              <a:rPr lang="en-US" sz="1500" dirty="0" err="1"/>
              <a:t>EoC</a:t>
            </a:r>
            <a:r>
              <a:rPr lang="en-US" sz="1500" dirty="0"/>
              <a:t>) form. Please note that your AWS Validation Number should be entered in the ‘AWS certification number’ field.</a:t>
            </a:r>
            <a:endParaRPr lang="en-US" sz="1300" dirty="0"/>
          </a:p>
          <a:p>
            <a:pPr lvl="1"/>
            <a:endParaRPr lang="en-US" sz="1300" dirty="0"/>
          </a:p>
          <a:p>
            <a:r>
              <a:rPr lang="en-US" sz="1800" dirty="0"/>
              <a:t>After submitting the </a:t>
            </a:r>
            <a:r>
              <a:rPr lang="en-US" sz="1800" dirty="0" err="1"/>
              <a:t>EoC</a:t>
            </a:r>
            <a:r>
              <a:rPr lang="en-US" sz="1800" dirty="0"/>
              <a:t> form, your request will be sent for approval by the </a:t>
            </a:r>
            <a:r>
              <a:rPr lang="en-US" dirty="0" err="1"/>
              <a:t>myCredentials</a:t>
            </a:r>
            <a:r>
              <a:rPr lang="en-US" dirty="0"/>
              <a:t> team</a:t>
            </a:r>
            <a:r>
              <a:rPr lang="en-US" sz="1800" dirty="0"/>
              <a:t>. Upon approval of your submission, the following will take place:</a:t>
            </a:r>
            <a:endParaRPr lang="en-US" sz="1600" dirty="0"/>
          </a:p>
          <a:p>
            <a:pPr marL="342900" lvl="1" indent="-342900">
              <a:buFont typeface="+mj-lt"/>
              <a:buAutoNum type="arabicPeriod"/>
            </a:pPr>
            <a:r>
              <a:rPr lang="en-US" sz="1500" dirty="0"/>
              <a:t>Your completion status will be updated within three business days.</a:t>
            </a:r>
            <a:endParaRPr lang="en-US" sz="1300" dirty="0"/>
          </a:p>
          <a:p>
            <a:pPr marL="342900" lvl="1" indent="-342900">
              <a:buFont typeface="+mj-lt"/>
              <a:buAutoNum type="arabicPeriod"/>
            </a:pPr>
            <a:r>
              <a:rPr lang="en-US" sz="1500" dirty="0"/>
              <a:t>Your credential will appear in your Accenture CV-Resume within two weeks after the month end close. </a:t>
            </a:r>
          </a:p>
          <a:p>
            <a:pPr marL="342900" lvl="1" indent="-342900">
              <a:buFont typeface="+mj-lt"/>
              <a:buAutoNum type="arabicPeriod"/>
            </a:pPr>
            <a:r>
              <a:rPr lang="en-US" sz="1500" dirty="0"/>
              <a:t>Your credential will be added to your People Page within two weeks after month end close.</a:t>
            </a:r>
          </a:p>
          <a:p>
            <a:pPr marL="342900" lvl="1" indent="-342900">
              <a:buFont typeface="+mj-lt"/>
              <a:buAutoNum type="arabicPeriod"/>
            </a:pPr>
            <a:r>
              <a:rPr lang="en-US" sz="1500" dirty="0"/>
              <a:t>If you have any questions, please reach out to the ‘Contact Us’ option on the right side of the </a:t>
            </a:r>
            <a:r>
              <a:rPr lang="en-US" sz="1500" u="sng" dirty="0" err="1">
                <a:hlinkClick r:id="rId3"/>
              </a:rPr>
              <a:t>my</a:t>
            </a:r>
            <a:r>
              <a:rPr lang="en-US" sz="1500" u="sng" dirty="0" err="1"/>
              <a:t>Credential</a:t>
            </a:r>
            <a:r>
              <a:rPr lang="en-US" sz="1500" dirty="0"/>
              <a:t> page.</a:t>
            </a:r>
            <a:endParaRPr lang="en-US" sz="1300" dirty="0"/>
          </a:p>
          <a:p>
            <a:pPr lvl="1"/>
            <a:endParaRPr lang="en-US" dirty="0"/>
          </a:p>
          <a:p>
            <a:pPr lvl="1"/>
            <a:endParaRPr lang="en-US" dirty="0"/>
          </a:p>
        </p:txBody>
      </p:sp>
    </p:spTree>
    <p:extLst>
      <p:ext uri="{BB962C8B-B14F-4D97-AF65-F5344CB8AC3E}">
        <p14:creationId xmlns:p14="http://schemas.microsoft.com/office/powerpoint/2010/main" val="311737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3" name="Slide Number Placeholder 2"/>
          <p:cNvSpPr>
            <a:spLocks noGrp="1"/>
          </p:cNvSpPr>
          <p:nvPr>
            <p:ph type="sldNum" sz="quarter" idx="18"/>
          </p:nvPr>
        </p:nvSpPr>
        <p:spPr>
          <a:xfrm>
            <a:off x="11625945" y="6382054"/>
            <a:ext cx="235945" cy="163513"/>
          </a:xfrm>
          <a:prstGeom prst="rect">
            <a:avLst/>
          </a:prstGeom>
        </p:spPr>
        <p:txBody>
          <a:bodyPr vert="horz" lIns="0" tIns="0" rIns="0" bIns="0" rtlCol="0" anchor="b"/>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FC1BBE33-A891-48E8-970C-4A8D55F96D53}" type="slidenum">
              <a:rPr lang="en-AU" smtClean="0"/>
              <a:pPr fontAlgn="base">
                <a:spcBef>
                  <a:spcPct val="0"/>
                </a:spcBef>
                <a:spcAft>
                  <a:spcPct val="0"/>
                </a:spcAft>
                <a:defRPr/>
              </a:pPr>
              <a:t>2</a:t>
            </a:fld>
            <a:endParaRPr lang="en-US" dirty="0">
              <a:solidFill>
                <a:srgbClr val="FFFFFF"/>
              </a:solidFill>
              <a:cs typeface="Arial" charset="0"/>
            </a:endParaRPr>
          </a:p>
        </p:txBody>
      </p:sp>
      <p:sp>
        <p:nvSpPr>
          <p:cNvPr id="5" name="Content Placeholder 4"/>
          <p:cNvSpPr>
            <a:spLocks noGrp="1"/>
          </p:cNvSpPr>
          <p:nvPr>
            <p:ph type="body" sz="quarter" idx="19"/>
          </p:nvPr>
        </p:nvSpPr>
        <p:spPr/>
        <p:txBody>
          <a:bodyPr/>
          <a:lstStyle/>
          <a:p>
            <a:pPr marL="457200" indent="-457200">
              <a:buFont typeface="+mj-lt"/>
              <a:buAutoNum type="arabicPeriod"/>
            </a:pPr>
            <a:r>
              <a:rPr lang="en-US" dirty="0"/>
              <a:t>Available AWS certifications</a:t>
            </a:r>
          </a:p>
          <a:p>
            <a:pPr marL="457200" indent="-457200">
              <a:buFont typeface="+mj-lt"/>
              <a:buAutoNum type="arabicPeriod"/>
            </a:pPr>
            <a:r>
              <a:rPr lang="en-US" dirty="0"/>
              <a:t>Exam prep resources</a:t>
            </a:r>
          </a:p>
          <a:p>
            <a:pPr marL="457200" indent="-457200">
              <a:buFont typeface="+mj-lt"/>
              <a:buAutoNum type="arabicPeriod"/>
            </a:pPr>
            <a:r>
              <a:rPr lang="en-US" dirty="0"/>
              <a:t>Obtaining Exam vouchers</a:t>
            </a:r>
          </a:p>
          <a:p>
            <a:pPr marL="457200" indent="-457200">
              <a:buFont typeface="+mj-lt"/>
              <a:buAutoNum type="arabicPeriod"/>
            </a:pPr>
            <a:r>
              <a:rPr lang="en-US" dirty="0"/>
              <a:t>Scheduling the exam </a:t>
            </a:r>
          </a:p>
          <a:p>
            <a:pPr marL="457200" indent="-457200">
              <a:buFont typeface="+mj-lt"/>
              <a:buAutoNum type="arabicPeriod"/>
            </a:pPr>
            <a:r>
              <a:rPr lang="en-US" dirty="0"/>
              <a:t>Reporting results</a:t>
            </a:r>
          </a:p>
        </p:txBody>
      </p:sp>
    </p:spTree>
    <p:extLst>
      <p:ext uri="{BB962C8B-B14F-4D97-AF65-F5344CB8AC3E}">
        <p14:creationId xmlns:p14="http://schemas.microsoft.com/office/powerpoint/2010/main" val="131499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B89CDA-6FE0-6845-8995-89170D324776}"/>
              </a:ext>
            </a:extLst>
          </p:cNvPr>
          <p:cNvSpPr>
            <a:spLocks noGrp="1"/>
          </p:cNvSpPr>
          <p:nvPr>
            <p:ph type="title"/>
          </p:nvPr>
        </p:nvSpPr>
        <p:spPr>
          <a:xfrm>
            <a:off x="298800" y="2775659"/>
            <a:ext cx="10663114" cy="1001884"/>
          </a:xfrm>
        </p:spPr>
        <p:txBody>
          <a:bodyPr/>
          <a:lstStyle/>
          <a:p>
            <a:r>
              <a:rPr lang="en-US" dirty="0"/>
              <a:t>CONTACTS</a:t>
            </a:r>
          </a:p>
        </p:txBody>
      </p:sp>
    </p:spTree>
    <p:extLst>
      <p:ext uri="{BB962C8B-B14F-4D97-AF65-F5344CB8AC3E}">
        <p14:creationId xmlns:p14="http://schemas.microsoft.com/office/powerpoint/2010/main" val="380527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Amazon Web Services Certification</a:t>
            </a:r>
          </a:p>
        </p:txBody>
      </p:sp>
      <p:sp>
        <p:nvSpPr>
          <p:cNvPr id="2" name="Content Placeholder 1"/>
          <p:cNvSpPr>
            <a:spLocks noGrp="1"/>
          </p:cNvSpPr>
          <p:nvPr>
            <p:ph type="body" sz="quarter" idx="19"/>
          </p:nvPr>
        </p:nvSpPr>
        <p:spPr>
          <a:xfrm>
            <a:off x="439873" y="1285081"/>
            <a:ext cx="10028237" cy="4287838"/>
          </a:xfrm>
        </p:spPr>
        <p:txBody>
          <a:bodyPr/>
          <a:lstStyle/>
          <a:p>
            <a:pPr marL="0" indent="0">
              <a:spcBef>
                <a:spcPts val="600"/>
              </a:spcBef>
              <a:buNone/>
            </a:pPr>
            <a:r>
              <a:rPr lang="en-US" dirty="0"/>
              <a:t>The following resources are available for questions:</a:t>
            </a:r>
          </a:p>
          <a:p>
            <a:pPr marL="0" indent="0">
              <a:spcBef>
                <a:spcPts val="600"/>
              </a:spcBef>
              <a:buNone/>
            </a:pPr>
            <a:endParaRPr lang="en-US" b="0" dirty="0"/>
          </a:p>
          <a:p>
            <a:pPr marL="285750" indent="-285750">
              <a:spcBef>
                <a:spcPts val="600"/>
              </a:spcBef>
              <a:buFont typeface="Arial" panose="020B0604020202020204" pitchFamily="34" charset="0"/>
              <a:buChar char="•"/>
            </a:pPr>
            <a:r>
              <a:rPr lang="en-US" b="0" dirty="0">
                <a:hlinkClick r:id="rId2"/>
              </a:rPr>
              <a:t>AABG Training and Certification </a:t>
            </a:r>
            <a:r>
              <a:rPr lang="en-US" b="0" dirty="0"/>
              <a:t>microsite </a:t>
            </a:r>
          </a:p>
          <a:p>
            <a:pPr marL="285750" indent="-285750">
              <a:spcBef>
                <a:spcPts val="600"/>
              </a:spcBef>
              <a:buFont typeface="Arial" panose="020B0604020202020204" pitchFamily="34" charset="0"/>
              <a:buChar char="•"/>
            </a:pPr>
            <a:r>
              <a:rPr lang="en-US" b="0" dirty="0"/>
              <a:t>Certification Exam Vouchers (</a:t>
            </a:r>
            <a:r>
              <a:rPr lang="en-US" b="0" dirty="0">
                <a:highlight>
                  <a:srgbClr val="FFFF00"/>
                </a:highlight>
                <a:hlinkClick r:id="rId3"/>
              </a:rPr>
              <a:t>AWS_Voucher_Dist@accenture.com</a:t>
            </a:r>
            <a:r>
              <a:rPr lang="en-US" b="0" dirty="0"/>
              <a:t>)</a:t>
            </a:r>
          </a:p>
          <a:p>
            <a:pPr marL="285750" indent="-285750">
              <a:spcBef>
                <a:spcPts val="600"/>
              </a:spcBef>
              <a:buFont typeface="Arial" panose="020B0604020202020204" pitchFamily="34" charset="0"/>
              <a:buChar char="•"/>
            </a:pPr>
            <a:r>
              <a:rPr lang="en-US" b="0" dirty="0"/>
              <a:t>A Cloud Guru (</a:t>
            </a:r>
            <a:r>
              <a:rPr lang="en-US" u="sng" dirty="0">
                <a:hlinkClick r:id="rId4"/>
              </a:rPr>
              <a:t>Learning.Vendor.Mgmt@accenture.com</a:t>
            </a:r>
            <a:r>
              <a:rPr lang="en-US" b="0" dirty="0"/>
              <a:t>)</a:t>
            </a:r>
          </a:p>
          <a:p>
            <a:pPr marL="285750" indent="-285750">
              <a:spcBef>
                <a:spcPts val="600"/>
              </a:spcBef>
              <a:buFont typeface="Arial" panose="020B0604020202020204" pitchFamily="34" charset="0"/>
              <a:buChar char="•"/>
            </a:pPr>
            <a:r>
              <a:rPr lang="en-US" b="0" dirty="0"/>
              <a:t>AABG, Partner Programs Lead (jeffrey.s.s.hammond@accenture.com)</a:t>
            </a:r>
          </a:p>
          <a:p>
            <a:pPr marL="171450" indent="-171450">
              <a:spcBef>
                <a:spcPts val="600"/>
              </a:spcBef>
              <a:buFont typeface="Wingdings" panose="05000000000000000000" pitchFamily="2" charset="2"/>
              <a:buChar char="§"/>
            </a:pPr>
            <a:endParaRPr lang="en-US" sz="1800" dirty="0"/>
          </a:p>
        </p:txBody>
      </p:sp>
    </p:spTree>
    <p:extLst>
      <p:ext uri="{BB962C8B-B14F-4D97-AF65-F5344CB8AC3E}">
        <p14:creationId xmlns:p14="http://schemas.microsoft.com/office/powerpoint/2010/main" val="255072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B89CDA-6FE0-6845-8995-89170D324776}"/>
              </a:ext>
            </a:extLst>
          </p:cNvPr>
          <p:cNvSpPr>
            <a:spLocks noGrp="1"/>
          </p:cNvSpPr>
          <p:nvPr>
            <p:ph type="title"/>
          </p:nvPr>
        </p:nvSpPr>
        <p:spPr>
          <a:xfrm>
            <a:off x="298800" y="2398600"/>
            <a:ext cx="8561387" cy="1756001"/>
          </a:xfrm>
        </p:spPr>
        <p:txBody>
          <a:bodyPr/>
          <a:lstStyle/>
          <a:p>
            <a:r>
              <a:rPr lang="en-US" dirty="0"/>
              <a:t>Available certifications</a:t>
            </a:r>
          </a:p>
        </p:txBody>
      </p:sp>
    </p:spTree>
    <p:extLst>
      <p:ext uri="{BB962C8B-B14F-4D97-AF65-F5344CB8AC3E}">
        <p14:creationId xmlns:p14="http://schemas.microsoft.com/office/powerpoint/2010/main" val="45503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1589" y="331125"/>
            <a:ext cx="11567968" cy="777600"/>
          </a:xfrm>
        </p:spPr>
        <p:txBody>
          <a:bodyPr/>
          <a:lstStyle/>
          <a:p>
            <a:r>
              <a:rPr lang="en-CA" dirty="0"/>
              <a:t>Amazon Web Services Certification</a:t>
            </a:r>
            <a:br>
              <a:rPr lang="en-CA" dirty="0"/>
            </a:br>
            <a:r>
              <a:rPr lang="en-CA" sz="1200" dirty="0"/>
              <a:t>Overview: </a:t>
            </a:r>
            <a:r>
              <a:rPr lang="en-US" sz="1200" dirty="0"/>
              <a:t>Identify the type of certification you intend to pursue and review the Certification Overview below:</a:t>
            </a:r>
            <a:endParaRPr lang="en-CA" sz="1200" dirty="0"/>
          </a:p>
        </p:txBody>
      </p:sp>
      <p:sp>
        <p:nvSpPr>
          <p:cNvPr id="2" name="Content Placeholder 1"/>
          <p:cNvSpPr>
            <a:spLocks noGrp="1"/>
          </p:cNvSpPr>
          <p:nvPr>
            <p:ph type="body" sz="quarter" idx="19"/>
          </p:nvPr>
        </p:nvSpPr>
        <p:spPr>
          <a:xfrm>
            <a:off x="335567" y="1181240"/>
            <a:ext cx="4376637" cy="4287838"/>
          </a:xfrm>
        </p:spPr>
        <p:txBody>
          <a:bodyPr/>
          <a:lstStyle/>
          <a:p>
            <a:pPr marL="228600" lvl="2" indent="-228600">
              <a:buFont typeface="+mj-lt"/>
              <a:buAutoNum type="arabicPeriod"/>
            </a:pPr>
            <a:r>
              <a:rPr lang="en-US" sz="1400" dirty="0">
                <a:hlinkClick r:id="rId2">
                  <a:extLst>
                    <a:ext uri="{A12FA001-AC4F-418D-AE19-62706E023703}">
                      <ahyp:hlinkClr xmlns:ahyp="http://schemas.microsoft.com/office/drawing/2018/hyperlinkcolor" val="tx"/>
                    </a:ext>
                  </a:extLst>
                </a:hlinkClick>
              </a:rPr>
              <a:t>Certified Cloud Practitioner</a:t>
            </a:r>
            <a:endParaRPr lang="en-US" sz="1400" dirty="0">
              <a:hlinkClick r:id="rId3">
                <a:extLst>
                  <a:ext uri="{A12FA001-AC4F-418D-AE19-62706E023703}">
                    <ahyp:hlinkClr xmlns:ahyp="http://schemas.microsoft.com/office/drawing/2018/hyperlinkcolor" val="tx"/>
                  </a:ext>
                </a:extLst>
              </a:hlinkClick>
            </a:endParaRPr>
          </a:p>
          <a:p>
            <a:pPr marL="228600" lvl="2" indent="-228600">
              <a:buFont typeface="+mj-lt"/>
              <a:buAutoNum type="arabicPeriod"/>
            </a:pPr>
            <a:r>
              <a:rPr lang="en-US" sz="1400" dirty="0">
                <a:hlinkClick r:id="rId3">
                  <a:extLst>
                    <a:ext uri="{A12FA001-AC4F-418D-AE19-62706E023703}">
                      <ahyp:hlinkClr xmlns:ahyp="http://schemas.microsoft.com/office/drawing/2018/hyperlinkcolor" val="tx"/>
                    </a:ext>
                  </a:extLst>
                </a:hlinkClick>
              </a:rPr>
              <a:t>Certified Solution Architect-Associate</a:t>
            </a:r>
            <a:r>
              <a:rPr lang="en-US" sz="1400" dirty="0"/>
              <a:t> </a:t>
            </a:r>
          </a:p>
          <a:p>
            <a:pPr marL="228600" lvl="2" indent="-228600">
              <a:buFont typeface="+mj-lt"/>
              <a:buAutoNum type="arabicPeriod"/>
            </a:pPr>
            <a:r>
              <a:rPr lang="en-US" sz="1400" dirty="0">
                <a:hlinkClick r:id="rId4">
                  <a:extLst>
                    <a:ext uri="{A12FA001-AC4F-418D-AE19-62706E023703}">
                      <ahyp:hlinkClr xmlns:ahyp="http://schemas.microsoft.com/office/drawing/2018/hyperlinkcolor" val="tx"/>
                    </a:ext>
                  </a:extLst>
                </a:hlinkClick>
              </a:rPr>
              <a:t>Certified </a:t>
            </a:r>
            <a:r>
              <a:rPr lang="en-US" sz="1400" dirty="0" err="1">
                <a:hlinkClick r:id="rId4">
                  <a:extLst>
                    <a:ext uri="{A12FA001-AC4F-418D-AE19-62706E023703}">
                      <ahyp:hlinkClr xmlns:ahyp="http://schemas.microsoft.com/office/drawing/2018/hyperlinkcolor" val="tx"/>
                    </a:ext>
                  </a:extLst>
                </a:hlinkClick>
              </a:rPr>
              <a:t>SysOps</a:t>
            </a:r>
            <a:r>
              <a:rPr lang="en-US" sz="1400" dirty="0">
                <a:hlinkClick r:id="rId4">
                  <a:extLst>
                    <a:ext uri="{A12FA001-AC4F-418D-AE19-62706E023703}">
                      <ahyp:hlinkClr xmlns:ahyp="http://schemas.microsoft.com/office/drawing/2018/hyperlinkcolor" val="tx"/>
                    </a:ext>
                  </a:extLst>
                </a:hlinkClick>
              </a:rPr>
              <a:t> Administrator-Associate</a:t>
            </a:r>
            <a:r>
              <a:rPr lang="en-US" sz="1400" dirty="0"/>
              <a:t> </a:t>
            </a:r>
          </a:p>
          <a:p>
            <a:pPr marL="228600" lvl="2" indent="-228600">
              <a:buFont typeface="+mj-lt"/>
              <a:buAutoNum type="arabicPeriod"/>
            </a:pPr>
            <a:r>
              <a:rPr lang="en-US" sz="1400" dirty="0">
                <a:hlinkClick r:id="rId5">
                  <a:extLst>
                    <a:ext uri="{A12FA001-AC4F-418D-AE19-62706E023703}">
                      <ahyp:hlinkClr xmlns:ahyp="http://schemas.microsoft.com/office/drawing/2018/hyperlinkcolor" val="tx"/>
                    </a:ext>
                  </a:extLst>
                </a:hlinkClick>
              </a:rPr>
              <a:t>Certified Developer-Associate-</a:t>
            </a:r>
            <a:endParaRPr lang="en-US" sz="1400" dirty="0"/>
          </a:p>
          <a:p>
            <a:pPr marL="228600" lvl="2" indent="-228600">
              <a:buFont typeface="+mj-lt"/>
              <a:buAutoNum type="arabicPeriod"/>
            </a:pPr>
            <a:r>
              <a:rPr lang="en-US" sz="1400" dirty="0">
                <a:hlinkClick r:id="rId6">
                  <a:extLst>
                    <a:ext uri="{A12FA001-AC4F-418D-AE19-62706E023703}">
                      <ahyp:hlinkClr xmlns:ahyp="http://schemas.microsoft.com/office/drawing/2018/hyperlinkcolor" val="tx"/>
                    </a:ext>
                  </a:extLst>
                </a:hlinkClick>
              </a:rPr>
              <a:t>AWS Certified Data Analytics - Specialty</a:t>
            </a:r>
            <a:endParaRPr lang="en-US" sz="1400" dirty="0">
              <a:hlinkClick r:id="rId7">
                <a:extLst>
                  <a:ext uri="{A12FA001-AC4F-418D-AE19-62706E023703}">
                    <ahyp:hlinkClr xmlns:ahyp="http://schemas.microsoft.com/office/drawing/2018/hyperlinkcolor" val="tx"/>
                  </a:ext>
                </a:extLst>
              </a:hlinkClick>
            </a:endParaRPr>
          </a:p>
          <a:p>
            <a:pPr marL="228600" lvl="2" indent="-228600">
              <a:buFont typeface="+mj-lt"/>
              <a:buAutoNum type="arabicPeriod"/>
            </a:pPr>
            <a:r>
              <a:rPr lang="en-US" sz="1400" dirty="0">
                <a:hlinkClick r:id="rId8">
                  <a:extLst>
                    <a:ext uri="{A12FA001-AC4F-418D-AE19-62706E023703}">
                      <ahyp:hlinkClr xmlns:ahyp="http://schemas.microsoft.com/office/drawing/2018/hyperlinkcolor" val="tx"/>
                    </a:ext>
                  </a:extLst>
                </a:hlinkClick>
              </a:rPr>
              <a:t>AWS Certified Database - Specialty</a:t>
            </a:r>
            <a:endParaRPr lang="en-US" sz="1400" dirty="0">
              <a:hlinkClick r:id="rId7">
                <a:extLst>
                  <a:ext uri="{A12FA001-AC4F-418D-AE19-62706E023703}">
                    <ahyp:hlinkClr xmlns:ahyp="http://schemas.microsoft.com/office/drawing/2018/hyperlinkcolor" val="tx"/>
                  </a:ext>
                </a:extLst>
              </a:hlinkClick>
            </a:endParaRPr>
          </a:p>
          <a:p>
            <a:pPr marL="228600" lvl="2" indent="-228600">
              <a:buFont typeface="+mj-lt"/>
              <a:buAutoNum type="arabicPeriod"/>
            </a:pPr>
            <a:r>
              <a:rPr lang="en-US" sz="1400" dirty="0">
                <a:hlinkClick r:id="rId7">
                  <a:extLst>
                    <a:ext uri="{A12FA001-AC4F-418D-AE19-62706E023703}">
                      <ahyp:hlinkClr xmlns:ahyp="http://schemas.microsoft.com/office/drawing/2018/hyperlinkcolor" val="tx"/>
                    </a:ext>
                  </a:extLst>
                </a:hlinkClick>
              </a:rPr>
              <a:t>AWS Certified Advanced Networking – Specialty</a:t>
            </a:r>
            <a:endParaRPr lang="en-US" sz="1400" dirty="0"/>
          </a:p>
          <a:p>
            <a:pPr marL="228600" lvl="2" indent="-228600">
              <a:buFont typeface="+mj-lt"/>
              <a:buAutoNum type="arabicPeriod"/>
            </a:pPr>
            <a:r>
              <a:rPr lang="en-US" sz="1400" dirty="0">
                <a:hlinkClick r:id="rId9">
                  <a:extLst>
                    <a:ext uri="{A12FA001-AC4F-418D-AE19-62706E023703}">
                      <ahyp:hlinkClr xmlns:ahyp="http://schemas.microsoft.com/office/drawing/2018/hyperlinkcolor" val="tx"/>
                    </a:ext>
                  </a:extLst>
                </a:hlinkClick>
              </a:rPr>
              <a:t>AWS Certified Security– Specialty</a:t>
            </a:r>
            <a:endParaRPr lang="en-US" sz="1400" dirty="0"/>
          </a:p>
          <a:p>
            <a:pPr marL="228600" lvl="2" indent="-228600">
              <a:buFont typeface="+mj-lt"/>
              <a:buAutoNum type="arabicPeriod"/>
            </a:pPr>
            <a:r>
              <a:rPr lang="en-US" sz="1400" dirty="0">
                <a:hlinkClick r:id="rId10">
                  <a:extLst>
                    <a:ext uri="{A12FA001-AC4F-418D-AE19-62706E023703}">
                      <ahyp:hlinkClr xmlns:ahyp="http://schemas.microsoft.com/office/drawing/2018/hyperlinkcolor" val="tx"/>
                    </a:ext>
                  </a:extLst>
                </a:hlinkClick>
              </a:rPr>
              <a:t>AWS Certified Machine Learning-Specialty</a:t>
            </a:r>
            <a:endParaRPr lang="en-US" sz="1400" dirty="0">
              <a:hlinkClick r:id="rId11">
                <a:extLst>
                  <a:ext uri="{A12FA001-AC4F-418D-AE19-62706E023703}">
                    <ahyp:hlinkClr xmlns:ahyp="http://schemas.microsoft.com/office/drawing/2018/hyperlinkcolor" val="tx"/>
                  </a:ext>
                </a:extLst>
              </a:hlinkClick>
            </a:endParaRPr>
          </a:p>
          <a:p>
            <a:pPr marL="228600" lvl="2" indent="-228600">
              <a:buFont typeface="+mj-lt"/>
              <a:buAutoNum type="arabicPeriod"/>
            </a:pPr>
            <a:r>
              <a:rPr lang="en-US" sz="1400" dirty="0">
                <a:hlinkClick r:id="rId11">
                  <a:extLst>
                    <a:ext uri="{A12FA001-AC4F-418D-AE19-62706E023703}">
                      <ahyp:hlinkClr xmlns:ahyp="http://schemas.microsoft.com/office/drawing/2018/hyperlinkcolor" val="tx"/>
                    </a:ext>
                  </a:extLst>
                </a:hlinkClick>
              </a:rPr>
              <a:t>Certified Solution Architect-Professional</a:t>
            </a:r>
            <a:r>
              <a:rPr lang="en-US" sz="1400" dirty="0"/>
              <a:t> </a:t>
            </a:r>
          </a:p>
          <a:p>
            <a:pPr marL="228600" lvl="2" indent="-228600">
              <a:buFont typeface="+mj-lt"/>
              <a:buAutoNum type="arabicPeriod"/>
            </a:pPr>
            <a:r>
              <a:rPr lang="en-US" sz="1400" dirty="0">
                <a:hlinkClick r:id="rId12">
                  <a:extLst>
                    <a:ext uri="{A12FA001-AC4F-418D-AE19-62706E023703}">
                      <ahyp:hlinkClr xmlns:ahyp="http://schemas.microsoft.com/office/drawing/2018/hyperlinkcolor" val="tx"/>
                    </a:ext>
                  </a:extLst>
                </a:hlinkClick>
              </a:rPr>
              <a:t>Certified DevOps Engineer-Professional</a:t>
            </a:r>
            <a:r>
              <a:rPr lang="en-US" sz="1400" dirty="0"/>
              <a:t> </a:t>
            </a:r>
          </a:p>
          <a:p>
            <a:pPr marL="684213" lvl="2" indent="0">
              <a:buNone/>
            </a:pPr>
            <a:endParaRPr lang="en-US" sz="900" dirty="0"/>
          </a:p>
          <a:p>
            <a:pPr lvl="1"/>
            <a:endParaRPr lang="en-US" sz="700" dirty="0"/>
          </a:p>
        </p:txBody>
      </p:sp>
      <p:sp>
        <p:nvSpPr>
          <p:cNvPr id="5" name="TextBox 4"/>
          <p:cNvSpPr txBox="1"/>
          <p:nvPr/>
        </p:nvSpPr>
        <p:spPr>
          <a:xfrm>
            <a:off x="1727842" y="904241"/>
            <a:ext cx="8757278" cy="276999"/>
          </a:xfrm>
          <a:prstGeom prst="rect">
            <a:avLst/>
          </a:prstGeom>
          <a:noFill/>
        </p:spPr>
        <p:txBody>
          <a:bodyPr wrap="square" rtlCol="0">
            <a:spAutoFit/>
          </a:bodyPr>
          <a:lstStyle/>
          <a:p>
            <a:endParaRPr lang="en-US" sz="1200" i="1" dirty="0"/>
          </a:p>
        </p:txBody>
      </p:sp>
      <p:sp>
        <p:nvSpPr>
          <p:cNvPr id="9" name="Rectangle 8">
            <a:extLst>
              <a:ext uri="{FF2B5EF4-FFF2-40B4-BE49-F238E27FC236}">
                <a16:creationId xmlns:a16="http://schemas.microsoft.com/office/drawing/2014/main" id="{E48908EA-671E-4E53-987C-78F136EDE5F9}"/>
              </a:ext>
            </a:extLst>
          </p:cNvPr>
          <p:cNvSpPr/>
          <p:nvPr/>
        </p:nvSpPr>
        <p:spPr>
          <a:xfrm>
            <a:off x="331589" y="5399586"/>
            <a:ext cx="4480713" cy="584775"/>
          </a:xfrm>
          <a:prstGeom prst="rect">
            <a:avLst/>
          </a:prstGeom>
        </p:spPr>
        <p:txBody>
          <a:bodyPr wrap="square">
            <a:spAutoFit/>
          </a:bodyPr>
          <a:lstStyle/>
          <a:p>
            <a:r>
              <a:rPr lang="en-US" sz="1600" b="1" dirty="0"/>
              <a:t>Certifications are valid for 3 years, </a:t>
            </a:r>
          </a:p>
          <a:p>
            <a:r>
              <a:rPr lang="en-US" sz="1600" b="1" dirty="0"/>
              <a:t>at which time they must be renewed.</a:t>
            </a:r>
            <a:endParaRPr lang="en-US" sz="700" b="1" dirty="0"/>
          </a:p>
        </p:txBody>
      </p:sp>
      <p:pic>
        <p:nvPicPr>
          <p:cNvPr id="6" name="Picture 5">
            <a:extLst>
              <a:ext uri="{FF2B5EF4-FFF2-40B4-BE49-F238E27FC236}">
                <a16:creationId xmlns:a16="http://schemas.microsoft.com/office/drawing/2014/main" id="{D660FAEF-5A4D-46EA-9B15-91F82DBD881D}"/>
              </a:ext>
            </a:extLst>
          </p:cNvPr>
          <p:cNvPicPr>
            <a:picLocks noChangeAspect="1"/>
          </p:cNvPicPr>
          <p:nvPr/>
        </p:nvPicPr>
        <p:blipFill rotWithShape="1">
          <a:blip r:embed="rId13"/>
          <a:srcRect l="27896" t="35134" r="11648" b="7937"/>
          <a:stretch/>
        </p:blipFill>
        <p:spPr>
          <a:xfrm>
            <a:off x="4712204" y="1181240"/>
            <a:ext cx="6779364" cy="4907511"/>
          </a:xfrm>
          <a:prstGeom prst="rect">
            <a:avLst/>
          </a:prstGeom>
        </p:spPr>
      </p:pic>
      <p:sp>
        <p:nvSpPr>
          <p:cNvPr id="3" name="Rectangle 2">
            <a:extLst>
              <a:ext uri="{FF2B5EF4-FFF2-40B4-BE49-F238E27FC236}">
                <a16:creationId xmlns:a16="http://schemas.microsoft.com/office/drawing/2014/main" id="{63FEF382-5590-4146-9305-ADC5AC9CBB8D}"/>
              </a:ext>
            </a:extLst>
          </p:cNvPr>
          <p:cNvSpPr/>
          <p:nvPr/>
        </p:nvSpPr>
        <p:spPr>
          <a:xfrm>
            <a:off x="10271464" y="3515557"/>
            <a:ext cx="1118586" cy="1225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77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B89CDA-6FE0-6845-8995-89170D324776}"/>
              </a:ext>
            </a:extLst>
          </p:cNvPr>
          <p:cNvSpPr>
            <a:spLocks noGrp="1"/>
          </p:cNvSpPr>
          <p:nvPr>
            <p:ph type="title"/>
          </p:nvPr>
        </p:nvSpPr>
        <p:spPr>
          <a:xfrm>
            <a:off x="298800" y="2398600"/>
            <a:ext cx="8561387" cy="1756001"/>
          </a:xfrm>
        </p:spPr>
        <p:txBody>
          <a:bodyPr/>
          <a:lstStyle/>
          <a:p>
            <a:r>
              <a:rPr lang="en-US" dirty="0"/>
              <a:t>Exam prep resources</a:t>
            </a:r>
          </a:p>
        </p:txBody>
      </p:sp>
    </p:spTree>
    <p:extLst>
      <p:ext uri="{BB962C8B-B14F-4D97-AF65-F5344CB8AC3E}">
        <p14:creationId xmlns:p14="http://schemas.microsoft.com/office/powerpoint/2010/main" val="253149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Access AWS Preparation Materials</a:t>
            </a:r>
          </a:p>
        </p:txBody>
      </p:sp>
      <p:sp>
        <p:nvSpPr>
          <p:cNvPr id="3" name="Slide Number Placeholder 2"/>
          <p:cNvSpPr>
            <a:spLocks noGrp="1"/>
          </p:cNvSpPr>
          <p:nvPr>
            <p:ph type="sldNum" sz="quarter" idx="18"/>
          </p:nvPr>
        </p:nvSpPr>
        <p:spPr>
          <a:xfrm>
            <a:off x="11625945" y="6382054"/>
            <a:ext cx="235945" cy="163513"/>
          </a:xfrm>
          <a:prstGeom prst="rect">
            <a:avLst/>
          </a:prstGeom>
        </p:spPr>
        <p:txBody>
          <a:bodyPr vert="horz" lIns="0" tIns="0" rIns="0" bIns="0" rtlCol="0" anchor="b"/>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FC1BBE33-A891-48E8-970C-4A8D55F96D53}" type="slidenum">
              <a:rPr lang="en-AU" smtClean="0"/>
              <a:pPr fontAlgn="base">
                <a:spcBef>
                  <a:spcPct val="0"/>
                </a:spcBef>
                <a:spcAft>
                  <a:spcPct val="0"/>
                </a:spcAft>
                <a:defRPr/>
              </a:pPr>
              <a:t>6</a:t>
            </a:fld>
            <a:endParaRPr lang="en-US" dirty="0">
              <a:solidFill>
                <a:srgbClr val="FFFFFF"/>
              </a:solidFill>
              <a:cs typeface="Arial" charset="0"/>
            </a:endParaRPr>
          </a:p>
        </p:txBody>
      </p:sp>
      <p:sp>
        <p:nvSpPr>
          <p:cNvPr id="5" name="Content Placeholder 4"/>
          <p:cNvSpPr>
            <a:spLocks noGrp="1"/>
          </p:cNvSpPr>
          <p:nvPr>
            <p:ph type="body" sz="quarter" idx="19"/>
          </p:nvPr>
        </p:nvSpPr>
        <p:spPr>
          <a:xfrm>
            <a:off x="331589" y="1108725"/>
            <a:ext cx="11522225" cy="4856646"/>
          </a:xfrm>
        </p:spPr>
        <p:txBody>
          <a:bodyPr/>
          <a:lstStyle/>
          <a:p>
            <a:r>
              <a:rPr lang="en-US" sz="1600" dirty="0"/>
              <a:t>If you have not yet completed pre-requisite foundational training, please review the </a:t>
            </a:r>
            <a:r>
              <a:rPr lang="en-US" sz="1600" dirty="0">
                <a:hlinkClick r:id="rId2"/>
              </a:rPr>
              <a:t>AABG Guide to AWS Training</a:t>
            </a:r>
            <a:endParaRPr lang="en-US" sz="1600" dirty="0"/>
          </a:p>
          <a:p>
            <a:endParaRPr lang="en-US" sz="1600" dirty="0"/>
          </a:p>
          <a:p>
            <a:r>
              <a:rPr lang="en-US" sz="1400" dirty="0"/>
              <a:t>Amazon Web Services provides access to a number of certification prep resources. You can access these at the following link: </a:t>
            </a:r>
            <a:r>
              <a:rPr lang="en-US" sz="1400" b="0" dirty="0"/>
              <a:t>https://aws.amazon.com/certification/certification-prep/</a:t>
            </a:r>
          </a:p>
          <a:p>
            <a:pPr lvl="1"/>
            <a:r>
              <a:rPr lang="en-US" sz="1400" b="0" dirty="0"/>
              <a:t>These resources include:</a:t>
            </a:r>
          </a:p>
          <a:p>
            <a:pPr marL="465750" lvl="2" indent="-285750"/>
            <a:r>
              <a:rPr lang="en-US" sz="1400" dirty="0"/>
              <a:t>Exam Guides for each certification</a:t>
            </a:r>
          </a:p>
          <a:p>
            <a:pPr marL="465750" lvl="2" indent="-285750"/>
            <a:r>
              <a:rPr lang="en-US" sz="1400" dirty="0"/>
              <a:t>Sample question set for each certification </a:t>
            </a:r>
          </a:p>
          <a:p>
            <a:pPr marL="465750" lvl="2" indent="-285750"/>
            <a:r>
              <a:rPr lang="en-US" sz="1400" dirty="0"/>
              <a:t>AWS Whitepapers on specific topics (</a:t>
            </a:r>
            <a:r>
              <a:rPr lang="en-US" sz="1400" dirty="0">
                <a:hlinkClick r:id="rId3"/>
              </a:rPr>
              <a:t>https://aws.amazon.com/whitepapers/</a:t>
            </a:r>
            <a:r>
              <a:rPr lang="en-US" sz="1400" dirty="0"/>
              <a:t>)</a:t>
            </a:r>
          </a:p>
          <a:p>
            <a:pPr marL="465750" lvl="2" indent="-285750"/>
            <a:r>
              <a:rPr lang="en-US" sz="1400" dirty="0"/>
              <a:t>AWS FAQs on specific services (</a:t>
            </a:r>
            <a:r>
              <a:rPr lang="en-US" sz="1400" dirty="0">
                <a:hlinkClick r:id="rId4"/>
              </a:rPr>
              <a:t>https://aws.amazon.com/faqs/</a:t>
            </a:r>
            <a:r>
              <a:rPr lang="en-US" sz="1400" dirty="0"/>
              <a:t>)</a:t>
            </a:r>
          </a:p>
          <a:p>
            <a:pPr lvl="1"/>
            <a:r>
              <a:rPr lang="en-US" sz="1400" b="1" dirty="0"/>
              <a:t>AWS Free Tier Accounts:</a:t>
            </a:r>
          </a:p>
          <a:p>
            <a:pPr marL="285750" lvl="1" indent="-285750">
              <a:buFont typeface="Arial" panose="020B0604020202020204" pitchFamily="34" charset="0"/>
              <a:buChar char="•"/>
            </a:pPr>
            <a:r>
              <a:rPr lang="en-US" sz="1400" dirty="0"/>
              <a:t>You can establish an AWS account for hands-on practice via the Free Tier account program.</a:t>
            </a:r>
          </a:p>
          <a:p>
            <a:pPr marL="285750" lvl="1" indent="-285750">
              <a:buFont typeface="Arial" panose="020B0604020202020204" pitchFamily="34" charset="0"/>
              <a:buChar char="•"/>
            </a:pPr>
            <a:r>
              <a:rPr lang="en-US" sz="1400" dirty="0"/>
              <a:t>To create an AWS Free Tier Account visit this link: aws.amazon.com/free</a:t>
            </a:r>
          </a:p>
          <a:p>
            <a:pPr marL="465750" lvl="2" indent="-285750"/>
            <a:r>
              <a:rPr lang="en-US" sz="1050" dirty="0"/>
              <a:t>If you have an AWS Account, you may be able to obtain service credits to support your preparation. Submit your request at this link for service credits: </a:t>
            </a:r>
            <a:r>
              <a:rPr lang="en-US" sz="1100" u="sng" dirty="0">
                <a:solidFill>
                  <a:srgbClr val="0563C1"/>
                </a:solidFill>
                <a:effectLst/>
                <a:ea typeface="Calibri" panose="020F0502020204030204" pitchFamily="34" charset="0"/>
                <a:hlinkClick r:id="rId5"/>
              </a:rPr>
              <a:t>Service credit portal</a:t>
            </a:r>
            <a:r>
              <a:rPr lang="en-US" sz="1100" dirty="0">
                <a:effectLst/>
                <a:ea typeface="Calibri" panose="020F0502020204030204" pitchFamily="34" charset="0"/>
              </a:rPr>
              <a:t> </a:t>
            </a:r>
            <a:endParaRPr lang="en-US" sz="1100" dirty="0"/>
          </a:p>
          <a:p>
            <a:pPr lvl="1"/>
            <a:r>
              <a:rPr lang="en-US" sz="1400" b="1" dirty="0"/>
              <a:t>Optional Exam Preparation</a:t>
            </a:r>
          </a:p>
          <a:p>
            <a:pPr marL="285750" lvl="1" indent="-285750">
              <a:buFont typeface="Arial" panose="020B0604020202020204" pitchFamily="34" charset="0"/>
              <a:buChar char="•"/>
            </a:pPr>
            <a:r>
              <a:rPr lang="en-US" sz="1400" dirty="0"/>
              <a:t>Whizlabs.com: Provides question banks/practice tests for each exam (</a:t>
            </a:r>
            <a:r>
              <a:rPr lang="en-US" sz="1400" dirty="0">
                <a:highlight>
                  <a:srgbClr val="FFFF00"/>
                </a:highlight>
              </a:rPr>
              <a:t>NOTE: There may be a cost to the individual for this resource)</a:t>
            </a:r>
          </a:p>
          <a:p>
            <a:pPr marL="285750" lvl="1"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103210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B89CDA-6FE0-6845-8995-89170D324776}"/>
              </a:ext>
            </a:extLst>
          </p:cNvPr>
          <p:cNvSpPr>
            <a:spLocks noGrp="1"/>
          </p:cNvSpPr>
          <p:nvPr>
            <p:ph type="title"/>
          </p:nvPr>
        </p:nvSpPr>
        <p:spPr>
          <a:xfrm>
            <a:off x="298800" y="2398600"/>
            <a:ext cx="8561387" cy="1756001"/>
          </a:xfrm>
        </p:spPr>
        <p:txBody>
          <a:bodyPr/>
          <a:lstStyle/>
          <a:p>
            <a:r>
              <a:rPr lang="en-US" dirty="0"/>
              <a:t>Obtain exam voucher</a:t>
            </a:r>
          </a:p>
        </p:txBody>
      </p:sp>
    </p:spTree>
    <p:extLst>
      <p:ext uri="{BB962C8B-B14F-4D97-AF65-F5344CB8AC3E}">
        <p14:creationId xmlns:p14="http://schemas.microsoft.com/office/powerpoint/2010/main" val="311628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29DF01-E36C-47B4-AF05-0A97B7593A7B}"/>
              </a:ext>
            </a:extLst>
          </p:cNvPr>
          <p:cNvSpPr>
            <a:spLocks noGrp="1"/>
          </p:cNvSpPr>
          <p:nvPr>
            <p:ph type="title"/>
          </p:nvPr>
        </p:nvSpPr>
        <p:spPr/>
        <p:txBody>
          <a:bodyPr/>
          <a:lstStyle/>
          <a:p>
            <a:r>
              <a:rPr lang="en-US" dirty="0"/>
              <a:t>Overview of exam request process</a:t>
            </a:r>
            <a:br>
              <a:rPr lang="en-US" dirty="0"/>
            </a:br>
            <a:r>
              <a:rPr lang="en-US" sz="1200" dirty="0">
                <a:highlight>
                  <a:srgbClr val="FFFF00"/>
                </a:highlight>
              </a:rPr>
              <a:t>(this process is implemented effective 16 Dec 2020 to comply with Accenture Learning policy)</a:t>
            </a:r>
          </a:p>
        </p:txBody>
      </p:sp>
      <p:graphicFrame>
        <p:nvGraphicFramePr>
          <p:cNvPr id="5" name="Diagram 4">
            <a:extLst>
              <a:ext uri="{FF2B5EF4-FFF2-40B4-BE49-F238E27FC236}">
                <a16:creationId xmlns:a16="http://schemas.microsoft.com/office/drawing/2014/main" id="{96D256F4-3A29-4EE4-A0D6-39F8CB5EF8C1}"/>
              </a:ext>
            </a:extLst>
          </p:cNvPr>
          <p:cNvGraphicFramePr/>
          <p:nvPr>
            <p:extLst>
              <p:ext uri="{D42A27DB-BD31-4B8C-83A1-F6EECF244321}">
                <p14:modId xmlns:p14="http://schemas.microsoft.com/office/powerpoint/2010/main" val="1550683928"/>
              </p:ext>
            </p:extLst>
          </p:nvPr>
        </p:nvGraphicFramePr>
        <p:xfrm>
          <a:off x="331375" y="719667"/>
          <a:ext cx="9828625" cy="2401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6427C5D-89BC-47DE-A0B9-E425D8919E25}"/>
              </a:ext>
            </a:extLst>
          </p:cNvPr>
          <p:cNvSpPr txBox="1"/>
          <p:nvPr/>
        </p:nvSpPr>
        <p:spPr>
          <a:xfrm>
            <a:off x="383799" y="2743200"/>
            <a:ext cx="1648201" cy="3754874"/>
          </a:xfrm>
          <a:prstGeom prst="rect">
            <a:avLst/>
          </a:prstGeom>
          <a:noFill/>
        </p:spPr>
        <p:txBody>
          <a:bodyPr wrap="square" lIns="0" tIns="0" rIns="0" bIns="0" rtlCol="0">
            <a:spAutoFit/>
          </a:bodyPr>
          <a:lstStyle/>
          <a:p>
            <a:pPr algn="l"/>
            <a:r>
              <a:rPr lang="en-US" sz="1400" dirty="0"/>
              <a:t>Candidates will select the myLearning link for their target certification and submit registration request</a:t>
            </a:r>
          </a:p>
          <a:p>
            <a:pPr algn="l"/>
            <a:endParaRPr lang="en-US" sz="1400" dirty="0"/>
          </a:p>
          <a:p>
            <a:pPr marL="171450" lvl="1" indent="-171450">
              <a:lnSpc>
                <a:spcPct val="100000"/>
              </a:lnSpc>
              <a:spcBef>
                <a:spcPts val="0"/>
              </a:spcBef>
              <a:buFont typeface="Arial" panose="020B0604020202020204" pitchFamily="34" charset="0"/>
              <a:buChar char="•"/>
            </a:pPr>
            <a:r>
              <a:rPr lang="en-US" sz="1200" dirty="0"/>
              <a:t>For </a:t>
            </a:r>
            <a:r>
              <a:rPr lang="en-US" sz="1200" b="1" dirty="0"/>
              <a:t>Cloud Practitioner </a:t>
            </a:r>
            <a:r>
              <a:rPr lang="en-US" sz="1200" dirty="0"/>
              <a:t>exams see </a:t>
            </a:r>
            <a:r>
              <a:rPr lang="en-US" sz="1200" b="1" dirty="0"/>
              <a:t>Slide 10</a:t>
            </a:r>
            <a:r>
              <a:rPr lang="en-US" sz="1200" dirty="0"/>
              <a:t> </a:t>
            </a:r>
          </a:p>
          <a:p>
            <a:pPr marL="171450" lvl="1" indent="-171450">
              <a:lnSpc>
                <a:spcPct val="100000"/>
              </a:lnSpc>
              <a:spcBef>
                <a:spcPts val="0"/>
              </a:spcBef>
              <a:buFont typeface="Arial" panose="020B0604020202020204" pitchFamily="34" charset="0"/>
              <a:buChar char="•"/>
            </a:pPr>
            <a:endParaRPr lang="en-US" sz="1200" dirty="0"/>
          </a:p>
          <a:p>
            <a:pPr marL="171450" lvl="1" indent="-171450">
              <a:lnSpc>
                <a:spcPct val="100000"/>
              </a:lnSpc>
              <a:spcBef>
                <a:spcPts val="0"/>
              </a:spcBef>
              <a:buFont typeface="Arial" panose="020B0604020202020204" pitchFamily="34" charset="0"/>
              <a:buChar char="•"/>
            </a:pPr>
            <a:r>
              <a:rPr lang="en-US" sz="1200" dirty="0"/>
              <a:t>For </a:t>
            </a:r>
            <a:r>
              <a:rPr lang="en-US" sz="1200" b="1" dirty="0"/>
              <a:t>Associate </a:t>
            </a:r>
            <a:r>
              <a:rPr lang="en-US" sz="1200" dirty="0"/>
              <a:t>exams see </a:t>
            </a:r>
            <a:r>
              <a:rPr lang="en-US" sz="1200" b="1" dirty="0"/>
              <a:t>Slide 11 </a:t>
            </a:r>
          </a:p>
          <a:p>
            <a:pPr marL="171450" lvl="1" indent="-171450">
              <a:lnSpc>
                <a:spcPct val="100000"/>
              </a:lnSpc>
              <a:spcBef>
                <a:spcPts val="0"/>
              </a:spcBef>
              <a:buFont typeface="Arial" panose="020B0604020202020204" pitchFamily="34" charset="0"/>
              <a:buChar char="•"/>
            </a:pPr>
            <a:endParaRPr lang="en-US" sz="1200" b="1" dirty="0"/>
          </a:p>
          <a:p>
            <a:pPr marL="171450" lvl="1" indent="-171450">
              <a:lnSpc>
                <a:spcPct val="100000"/>
              </a:lnSpc>
              <a:spcBef>
                <a:spcPts val="0"/>
              </a:spcBef>
              <a:buFont typeface="Arial" panose="020B0604020202020204" pitchFamily="34" charset="0"/>
              <a:buChar char="•"/>
            </a:pPr>
            <a:r>
              <a:rPr lang="en-US" sz="1200" b="1" dirty="0"/>
              <a:t>For Professional/Specialty </a:t>
            </a:r>
            <a:r>
              <a:rPr lang="en-US" sz="1200" dirty="0"/>
              <a:t>exams see </a:t>
            </a:r>
            <a:r>
              <a:rPr lang="en-US" sz="1200" b="1" dirty="0"/>
              <a:t>slide 12</a:t>
            </a:r>
            <a:endParaRPr lang="en-US" sz="1200" dirty="0"/>
          </a:p>
        </p:txBody>
      </p:sp>
      <p:sp>
        <p:nvSpPr>
          <p:cNvPr id="8" name="TextBox 7">
            <a:extLst>
              <a:ext uri="{FF2B5EF4-FFF2-40B4-BE49-F238E27FC236}">
                <a16:creationId xmlns:a16="http://schemas.microsoft.com/office/drawing/2014/main" id="{5149B2CD-5FE1-4022-9A48-8AAB06E7516C}"/>
              </a:ext>
            </a:extLst>
          </p:cNvPr>
          <p:cNvSpPr txBox="1"/>
          <p:nvPr/>
        </p:nvSpPr>
        <p:spPr>
          <a:xfrm>
            <a:off x="2460095" y="2721959"/>
            <a:ext cx="1660801" cy="1508105"/>
          </a:xfrm>
          <a:prstGeom prst="rect">
            <a:avLst/>
          </a:prstGeom>
          <a:noFill/>
        </p:spPr>
        <p:txBody>
          <a:bodyPr wrap="square" lIns="0" tIns="0" rIns="0" bIns="0" rtlCol="0">
            <a:spAutoFit/>
          </a:bodyPr>
          <a:lstStyle/>
          <a:p>
            <a:pPr algn="l"/>
            <a:r>
              <a:rPr lang="en-US" sz="1400" dirty="0"/>
              <a:t>Candidate’s training approver authorizes the registration and the tuition that covers the cost of the exam. </a:t>
            </a:r>
          </a:p>
          <a:p>
            <a:pPr algn="l"/>
            <a:endParaRPr lang="en-US" sz="1400" dirty="0"/>
          </a:p>
        </p:txBody>
      </p:sp>
      <p:sp>
        <p:nvSpPr>
          <p:cNvPr id="9" name="TextBox 8">
            <a:extLst>
              <a:ext uri="{FF2B5EF4-FFF2-40B4-BE49-F238E27FC236}">
                <a16:creationId xmlns:a16="http://schemas.microsoft.com/office/drawing/2014/main" id="{590205BC-E694-43A6-BB15-E6041584F6B1}"/>
              </a:ext>
            </a:extLst>
          </p:cNvPr>
          <p:cNvSpPr txBox="1"/>
          <p:nvPr/>
        </p:nvSpPr>
        <p:spPr>
          <a:xfrm>
            <a:off x="4536391" y="2721959"/>
            <a:ext cx="1660801" cy="1508105"/>
          </a:xfrm>
          <a:prstGeom prst="rect">
            <a:avLst/>
          </a:prstGeom>
          <a:noFill/>
        </p:spPr>
        <p:txBody>
          <a:bodyPr wrap="square" lIns="0" tIns="0" rIns="0" bIns="0" rtlCol="0">
            <a:spAutoFit/>
          </a:bodyPr>
          <a:lstStyle/>
          <a:p>
            <a:pPr algn="l"/>
            <a:r>
              <a:rPr lang="en-US" sz="1400" dirty="0"/>
              <a:t>After receiving confirmation from Voucher team (</a:t>
            </a:r>
            <a:r>
              <a:rPr lang="en-US" sz="1200" b="1" i="1" dirty="0"/>
              <a:t>within 48 hours of approval in step 2</a:t>
            </a:r>
            <a:r>
              <a:rPr lang="en-US" sz="1400" dirty="0"/>
              <a:t>), candidate submits required information</a:t>
            </a:r>
          </a:p>
        </p:txBody>
      </p:sp>
      <p:sp>
        <p:nvSpPr>
          <p:cNvPr id="10" name="TextBox 9">
            <a:extLst>
              <a:ext uri="{FF2B5EF4-FFF2-40B4-BE49-F238E27FC236}">
                <a16:creationId xmlns:a16="http://schemas.microsoft.com/office/drawing/2014/main" id="{C55BAF93-4BF2-4331-9F04-29EE298D70C9}"/>
              </a:ext>
            </a:extLst>
          </p:cNvPr>
          <p:cNvSpPr txBox="1"/>
          <p:nvPr/>
        </p:nvSpPr>
        <p:spPr>
          <a:xfrm>
            <a:off x="6517794" y="2721959"/>
            <a:ext cx="1660801" cy="1015663"/>
          </a:xfrm>
          <a:prstGeom prst="rect">
            <a:avLst/>
          </a:prstGeom>
          <a:noFill/>
        </p:spPr>
        <p:txBody>
          <a:bodyPr wrap="square" lIns="0" tIns="0" rIns="0" bIns="0" rtlCol="0">
            <a:spAutoFit/>
          </a:bodyPr>
          <a:lstStyle/>
          <a:p>
            <a:pPr algn="l"/>
            <a:r>
              <a:rPr lang="en-US" sz="1400" dirty="0"/>
              <a:t>Candidate receives voucher (</a:t>
            </a:r>
            <a:r>
              <a:rPr lang="en-US" sz="1200" b="1" i="1" dirty="0"/>
              <a:t>within 48 hours of submitting conforming information in step 3</a:t>
            </a:r>
            <a:r>
              <a:rPr lang="en-US" sz="1400" dirty="0"/>
              <a:t>)</a:t>
            </a:r>
          </a:p>
        </p:txBody>
      </p:sp>
      <p:sp>
        <p:nvSpPr>
          <p:cNvPr id="11" name="TextBox 10">
            <a:extLst>
              <a:ext uri="{FF2B5EF4-FFF2-40B4-BE49-F238E27FC236}">
                <a16:creationId xmlns:a16="http://schemas.microsoft.com/office/drawing/2014/main" id="{F7F54D20-1B66-437D-9357-444B7227433F}"/>
              </a:ext>
            </a:extLst>
          </p:cNvPr>
          <p:cNvSpPr txBox="1"/>
          <p:nvPr/>
        </p:nvSpPr>
        <p:spPr>
          <a:xfrm>
            <a:off x="8659500" y="2690266"/>
            <a:ext cx="1660801" cy="430887"/>
          </a:xfrm>
          <a:prstGeom prst="rect">
            <a:avLst/>
          </a:prstGeom>
          <a:noFill/>
        </p:spPr>
        <p:txBody>
          <a:bodyPr wrap="square" lIns="0" tIns="0" rIns="0" bIns="0" rtlCol="0">
            <a:spAutoFit/>
          </a:bodyPr>
          <a:lstStyle/>
          <a:p>
            <a:pPr algn="l"/>
            <a:r>
              <a:rPr lang="en-US" sz="1400" dirty="0"/>
              <a:t>Candidate schedules exam</a:t>
            </a:r>
          </a:p>
        </p:txBody>
      </p:sp>
    </p:spTree>
    <p:extLst>
      <p:ext uri="{BB962C8B-B14F-4D97-AF65-F5344CB8AC3E}">
        <p14:creationId xmlns:p14="http://schemas.microsoft.com/office/powerpoint/2010/main" val="17714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 Vouchers : Cloud Practitioner candidates</a:t>
            </a:r>
            <a:br>
              <a:rPr lang="en-US" dirty="0"/>
            </a:br>
            <a:r>
              <a:rPr lang="en-US" sz="1100" dirty="0">
                <a:highlight>
                  <a:srgbClr val="FF0000"/>
                </a:highlight>
                <a:latin typeface="Calibri" panose="020F0502020204030204" pitchFamily="34" charset="0"/>
                <a:cs typeface="Calibri" panose="020F0502020204030204" pitchFamily="34" charset="0"/>
              </a:rPr>
              <a:t>Accenture Federal Services persons</a:t>
            </a:r>
            <a:r>
              <a:rPr lang="en-US" sz="1100" dirty="0">
                <a:latin typeface="Calibri" panose="020F0502020204030204" pitchFamily="34" charset="0"/>
                <a:cs typeface="Calibri" panose="020F0502020204030204" pitchFamily="34" charset="0"/>
              </a:rPr>
              <a:t>: Please visit the </a:t>
            </a:r>
            <a:r>
              <a:rPr lang="en-US" sz="1100" dirty="0">
                <a:latin typeface="Calibri" panose="020F0502020204030204" pitchFamily="34" charset="0"/>
                <a:cs typeface="Calibri" panose="020F0502020204030204" pitchFamily="34" charset="0"/>
                <a:hlinkClick r:id="rId2"/>
              </a:rPr>
              <a:t>AFS Training Gateway </a:t>
            </a:r>
            <a:r>
              <a:rPr lang="en-US" sz="1100" dirty="0">
                <a:latin typeface="Calibri" panose="020F0502020204030204" pitchFamily="34" charset="0"/>
                <a:cs typeface="Calibri" panose="020F0502020204030204" pitchFamily="34" charset="0"/>
              </a:rPr>
              <a:t>for certification exam guidance.</a:t>
            </a:r>
            <a:br>
              <a:rPr lang="en-US" sz="1100" dirty="0">
                <a:latin typeface="Calibri" panose="020F0502020204030204" pitchFamily="34" charset="0"/>
                <a:cs typeface="Calibri" panose="020F0502020204030204" pitchFamily="34" charset="0"/>
              </a:rPr>
            </a:br>
            <a:br>
              <a:rPr lang="en-US" sz="1100" dirty="0">
                <a:latin typeface="Calibri" panose="020F0502020204030204" pitchFamily="34" charset="0"/>
                <a:cs typeface="Calibri" panose="020F0502020204030204" pitchFamily="34" charset="0"/>
              </a:rPr>
            </a:br>
            <a:r>
              <a:rPr lang="en-US" sz="1100" dirty="0">
                <a:highlight>
                  <a:srgbClr val="00FF00"/>
                </a:highlight>
                <a:latin typeface="Calibri" panose="020F0502020204030204" pitchFamily="34" charset="0"/>
                <a:cs typeface="Calibri" panose="020F0502020204030204" pitchFamily="34" charset="0"/>
              </a:rPr>
              <a:t>FOR ATC- I learners: </a:t>
            </a:r>
            <a:r>
              <a:rPr lang="en-US" sz="1100" dirty="0">
                <a:latin typeface="Calibri" panose="020F0502020204030204" pitchFamily="34" charset="0"/>
                <a:cs typeface="Calibri" panose="020F0502020204030204" pitchFamily="34" charset="0"/>
              </a:rPr>
              <a:t> please contact your Market POC to register to Cloud Elevate Program</a:t>
            </a:r>
            <a:br>
              <a:rPr lang="en-US" dirty="0"/>
            </a:br>
            <a:br>
              <a:rPr lang="en-US" sz="1100" dirty="0">
                <a:latin typeface="Calibri" panose="020F0502020204030204" pitchFamily="34" charset="0"/>
                <a:cs typeface="Calibri" panose="020F0502020204030204" pitchFamily="34" charset="0"/>
              </a:rPr>
            </a:br>
            <a:br>
              <a:rPr lang="en-US" sz="1100" dirty="0">
                <a:latin typeface="Calibri" panose="020F0502020204030204" pitchFamily="34" charset="0"/>
                <a:cs typeface="Calibri" panose="020F0502020204030204" pitchFamily="34" charset="0"/>
              </a:rPr>
            </a:br>
            <a:r>
              <a:rPr lang="en-US" sz="1100" dirty="0">
                <a:highlight>
                  <a:srgbClr val="FFFF00"/>
                </a:highlight>
                <a:latin typeface="Calibri" panose="020F0502020204030204" pitchFamily="34" charset="0"/>
                <a:cs typeface="Calibri" panose="020F0502020204030204" pitchFamily="34" charset="0"/>
              </a:rPr>
              <a:t>FOR ATCP learners</a:t>
            </a:r>
            <a:r>
              <a:rPr lang="en-US" sz="1100" dirty="0">
                <a:latin typeface="Calibri" panose="020F0502020204030204" pitchFamily="34" charset="0"/>
                <a:cs typeface="Calibri" panose="020F0502020204030204" pitchFamily="34" charset="0"/>
              </a:rPr>
              <a:t>:  please reach out to </a:t>
            </a:r>
            <a:r>
              <a:rPr lang="en-US" sz="1100" b="1" u="sng" dirty="0">
                <a:latin typeface="Calibri" panose="020F0502020204030204" pitchFamily="34" charset="0"/>
                <a:cs typeface="Calibri" panose="020F0502020204030204" pitchFamily="34" charset="0"/>
              </a:rPr>
              <a:t>ATCP.ACDI.Support</a:t>
            </a:r>
            <a:r>
              <a:rPr lang="en-US" sz="1100" u="sng" dirty="0">
                <a:latin typeface="Calibri" panose="020F0502020204030204" pitchFamily="34" charset="0"/>
                <a:cs typeface="Calibri" panose="020F0502020204030204" pitchFamily="34" charset="0"/>
              </a:rPr>
              <a:t> </a:t>
            </a:r>
            <a:r>
              <a:rPr lang="en-US" sz="1100" dirty="0">
                <a:latin typeface="Calibri" panose="020F0502020204030204" pitchFamily="34" charset="0"/>
                <a:cs typeface="Calibri" panose="020F0502020204030204" pitchFamily="34" charset="0"/>
              </a:rPr>
              <a:t>mailbox for the final EXAM vouchers</a:t>
            </a:r>
            <a:br>
              <a:rPr lang="en-US" sz="1100" dirty="0">
                <a:latin typeface="Calibri" panose="020F0502020204030204" pitchFamily="34" charset="0"/>
                <a:cs typeface="Calibri" panose="020F0502020204030204" pitchFamily="34" charset="0"/>
              </a:rPr>
            </a:br>
            <a:br>
              <a:rPr lang="en-US" sz="4000" dirty="0"/>
            </a:br>
            <a:endParaRPr lang="en-US" dirty="0"/>
          </a:p>
        </p:txBody>
      </p:sp>
      <p:sp>
        <p:nvSpPr>
          <p:cNvPr id="3" name="Content Placeholder 2"/>
          <p:cNvSpPr>
            <a:spLocks noGrp="1"/>
          </p:cNvSpPr>
          <p:nvPr>
            <p:ph type="body" sz="quarter" idx="19"/>
          </p:nvPr>
        </p:nvSpPr>
        <p:spPr>
          <a:xfrm>
            <a:off x="331589" y="1850571"/>
            <a:ext cx="11528822" cy="4876800"/>
          </a:xfrm>
          <a:prstGeom prst="rect">
            <a:avLst/>
          </a:prstGeom>
        </p:spPr>
        <p:txBody>
          <a:bodyPr>
            <a:noAutofit/>
          </a:bodyPr>
          <a:lstStyle/>
          <a:p>
            <a:pPr marL="0" indent="0">
              <a:buNone/>
            </a:pPr>
            <a:r>
              <a:rPr lang="en-US" sz="1400" dirty="0"/>
              <a:t>Pre-requisite(s)</a:t>
            </a:r>
          </a:p>
          <a:p>
            <a:pPr marL="285750" lvl="1" indent="-285750">
              <a:spcBef>
                <a:spcPts val="0"/>
              </a:spcBef>
              <a:buFont typeface="Arial" panose="020B0604020202020204" pitchFamily="34" charset="0"/>
              <a:buChar char="•"/>
            </a:pPr>
            <a:r>
              <a:rPr lang="en-US" sz="1400" dirty="0"/>
              <a:t>For Cloud Practitioner exams, you must have completed the AWS Cloud Practitioner Essentials self study course (see </a:t>
            </a:r>
            <a:r>
              <a:rPr lang="en-US" sz="1400" dirty="0">
                <a:hlinkClick r:id="rId3"/>
              </a:rPr>
              <a:t>Training guide </a:t>
            </a:r>
            <a:r>
              <a:rPr lang="en-US" sz="1400" dirty="0"/>
              <a:t>for more information). NOTE: For recertifications, you are encouraged (though not required) to complete this training.</a:t>
            </a:r>
          </a:p>
          <a:p>
            <a:pPr marL="0" indent="0">
              <a:buNone/>
            </a:pPr>
            <a:r>
              <a:rPr lang="en-US" sz="1400" dirty="0"/>
              <a:t>Process</a:t>
            </a:r>
          </a:p>
          <a:p>
            <a:pPr marL="728663" lvl="1" indent="-385763">
              <a:spcBef>
                <a:spcPts val="0"/>
              </a:spcBef>
              <a:buFont typeface="+mj-lt"/>
              <a:buAutoNum type="arabicPeriod"/>
            </a:pPr>
            <a:r>
              <a:rPr lang="en-US" sz="1400" b="1" dirty="0"/>
              <a:t>Register in myLearning:</a:t>
            </a:r>
            <a:r>
              <a:rPr lang="en-US" sz="1400" dirty="0"/>
              <a:t> When you are within 30 days of taking the final exam, register in myLearning at this link: </a:t>
            </a:r>
            <a:r>
              <a:rPr lang="en-US" sz="1400" u="sng" dirty="0">
                <a:hlinkClick r:id="rId4"/>
              </a:rPr>
              <a:t>AWS Certified Cloud Practitioner </a:t>
            </a:r>
            <a:endParaRPr lang="en-US" sz="1400" u="sng" dirty="0"/>
          </a:p>
          <a:p>
            <a:pPr marL="728663" lvl="1" indent="-385763">
              <a:spcBef>
                <a:spcPts val="0"/>
              </a:spcBef>
              <a:buFont typeface="+mj-lt"/>
              <a:buAutoNum type="arabicPeriod"/>
            </a:pPr>
            <a:r>
              <a:rPr lang="en-US" sz="1400" b="1" dirty="0"/>
              <a:t>Obtain Authorization from your training approver:</a:t>
            </a:r>
            <a:r>
              <a:rPr lang="en-US" sz="1400" dirty="0"/>
              <a:t> Upon authorization by your training approver, you will be contacted by the voucher team.</a:t>
            </a:r>
          </a:p>
          <a:p>
            <a:pPr marL="728663" lvl="1" indent="-385763">
              <a:spcBef>
                <a:spcPts val="0"/>
              </a:spcBef>
              <a:buFont typeface="+mj-lt"/>
              <a:buAutoNum type="arabicPeriod"/>
            </a:pPr>
            <a:r>
              <a:rPr lang="en-US" sz="1400" b="1" dirty="0"/>
              <a:t>Provide required information:</a:t>
            </a:r>
            <a:r>
              <a:rPr lang="en-US" sz="1400" dirty="0"/>
              <a:t>  You will be asked to provide the following information to aws_voucher_dist@Accenture.com:</a:t>
            </a:r>
          </a:p>
          <a:p>
            <a:pPr marL="1028700" lvl="3" indent="0">
              <a:spcBef>
                <a:spcPts val="0"/>
              </a:spcBef>
              <a:buNone/>
            </a:pPr>
            <a:r>
              <a:rPr lang="en-US" sz="1400" dirty="0"/>
              <a:t>--Enterprise ID</a:t>
            </a:r>
          </a:p>
          <a:p>
            <a:pPr marL="1157288" lvl="3" indent="-128588">
              <a:spcBef>
                <a:spcPts val="0"/>
              </a:spcBef>
            </a:pPr>
            <a:r>
              <a:rPr lang="en-US" sz="1400" dirty="0"/>
              <a:t>Your target exam date</a:t>
            </a:r>
          </a:p>
          <a:p>
            <a:pPr marL="1157288" lvl="3" indent="-128588">
              <a:spcBef>
                <a:spcPts val="0"/>
              </a:spcBef>
            </a:pPr>
            <a:r>
              <a:rPr lang="en-US" sz="1400" dirty="0"/>
              <a:t>Confirmation of the pre-requisite training and date you attended (optionally, provide existing certificate for recertifications)</a:t>
            </a:r>
          </a:p>
          <a:p>
            <a:pPr marL="1157288" lvl="3" indent="-128588">
              <a:spcBef>
                <a:spcPts val="0"/>
              </a:spcBef>
            </a:pPr>
            <a:r>
              <a:rPr lang="en-US" sz="1400" dirty="0"/>
              <a:t>Receive Voucher:</a:t>
            </a:r>
            <a:r>
              <a:rPr lang="en-US" sz="1400" b="0" dirty="0"/>
              <a:t> Voucher team will provide a code that you can use to schedule your exam </a:t>
            </a:r>
          </a:p>
          <a:p>
            <a:pPr marL="742950" indent="-342900">
              <a:spcBef>
                <a:spcPts val="0"/>
              </a:spcBef>
              <a:buFont typeface="+mj-lt"/>
              <a:buAutoNum type="arabicPeriod" startAt="4"/>
            </a:pPr>
            <a:r>
              <a:rPr lang="en-US" sz="1400" dirty="0"/>
              <a:t>Schedule the exam:</a:t>
            </a:r>
            <a:r>
              <a:rPr lang="en-US" sz="1400" b="0" dirty="0"/>
              <a:t>  see slide13 for instructions on scheduling the exam</a:t>
            </a:r>
          </a:p>
          <a:p>
            <a:pPr marL="742950" indent="-342900">
              <a:spcBef>
                <a:spcPts val="0"/>
              </a:spcBef>
              <a:buFont typeface="+mj-lt"/>
              <a:buAutoNum type="arabicPeriod" startAt="4"/>
            </a:pPr>
            <a:endParaRPr lang="en-US" sz="1400" b="0" dirty="0"/>
          </a:p>
          <a:p>
            <a:pPr marL="742950" indent="-342900">
              <a:spcBef>
                <a:spcPts val="0"/>
              </a:spcBef>
              <a:buFont typeface="Arial" panose="020B0604020202020204" pitchFamily="34" charset="0"/>
              <a:buChar char="•"/>
            </a:pPr>
            <a:r>
              <a:rPr lang="en-US" sz="1400" b="0" dirty="0"/>
              <a:t>If you are unable to take the exam as scheduled, send a notice to </a:t>
            </a:r>
            <a:r>
              <a:rPr lang="en-US" sz="1400" b="0" dirty="0">
                <a:hlinkClick r:id="rId5"/>
              </a:rPr>
              <a:t>AWS_Voucher_Dist@accenture.com</a:t>
            </a:r>
            <a:endParaRPr lang="en-US" sz="1400" b="0" dirty="0"/>
          </a:p>
          <a:p>
            <a:pPr marL="742950" indent="-342900">
              <a:spcBef>
                <a:spcPts val="0"/>
              </a:spcBef>
              <a:buFont typeface="Arial" panose="020B0604020202020204" pitchFamily="34" charset="0"/>
              <a:buChar char="•"/>
            </a:pPr>
            <a:r>
              <a:rPr lang="en-US" sz="1400" b="0" dirty="0"/>
              <a:t>Once you have successfully passed the exam, register evidence of certification (</a:t>
            </a:r>
            <a:r>
              <a:rPr lang="en-US" sz="1400" b="0" dirty="0" err="1"/>
              <a:t>EoC</a:t>
            </a:r>
            <a:r>
              <a:rPr lang="en-US" sz="1400" b="0" dirty="0"/>
              <a:t>)  on  </a:t>
            </a:r>
            <a:r>
              <a:rPr lang="en-US" sz="1400" b="0" u="sng" dirty="0">
                <a:hlinkClick r:id="rId6"/>
              </a:rPr>
              <a:t>https://mycredential.accenture.com</a:t>
            </a:r>
            <a:endParaRPr lang="en-US" sz="1400" b="0" dirty="0"/>
          </a:p>
          <a:p>
            <a:pPr marL="742950" indent="-342900">
              <a:spcBef>
                <a:spcPts val="0"/>
              </a:spcBef>
              <a:buFont typeface="Arial" panose="020B0604020202020204" pitchFamily="34" charset="0"/>
              <a:buChar char="•"/>
            </a:pPr>
            <a:endParaRPr lang="en-US" sz="1400" b="0" dirty="0"/>
          </a:p>
          <a:p>
            <a:pPr marL="685800" indent="-285750">
              <a:spcBef>
                <a:spcPts val="0"/>
              </a:spcBef>
              <a:buFont typeface="Arial" panose="020B0604020202020204" pitchFamily="34" charset="0"/>
              <a:buChar char="•"/>
            </a:pPr>
            <a:endParaRPr lang="en-US" sz="1400" b="0" dirty="0"/>
          </a:p>
          <a:p>
            <a:pPr marL="685800" indent="-285750">
              <a:spcBef>
                <a:spcPts val="0"/>
              </a:spcBef>
              <a:buFont typeface="Arial" panose="020B0604020202020204" pitchFamily="34" charset="0"/>
              <a:buChar char="•"/>
            </a:pPr>
            <a:endParaRPr lang="en-US" sz="1400" b="0" dirty="0"/>
          </a:p>
          <a:p>
            <a:pPr marL="742950" indent="-342900">
              <a:spcBef>
                <a:spcPts val="0"/>
              </a:spcBef>
              <a:buFont typeface="+mj-lt"/>
              <a:buAutoNum type="arabicPeriod" startAt="5"/>
            </a:pPr>
            <a:endParaRPr lang="en-US" sz="1400" b="0" dirty="0"/>
          </a:p>
          <a:p>
            <a:pPr>
              <a:spcBef>
                <a:spcPts val="0"/>
              </a:spcBef>
            </a:pPr>
            <a:endParaRPr lang="en-US" sz="800" dirty="0"/>
          </a:p>
        </p:txBody>
      </p:sp>
    </p:spTree>
    <p:extLst>
      <p:ext uri="{BB962C8B-B14F-4D97-AF65-F5344CB8AC3E}">
        <p14:creationId xmlns:p14="http://schemas.microsoft.com/office/powerpoint/2010/main" val="3498858983"/>
      </p:ext>
    </p:extLst>
  </p:cSld>
  <p:clrMapOvr>
    <a:masterClrMapping/>
  </p:clrMapOvr>
</p:sld>
</file>

<file path=ppt/theme/theme1.xml><?xml version="1.0" encoding="utf-8"?>
<a:theme xmlns:a="http://schemas.openxmlformats.org/drawingml/2006/main" name="Office Theme">
  <a:themeElements>
    <a:clrScheme name="AABG ">
      <a:dk1>
        <a:srgbClr val="000000"/>
      </a:dk1>
      <a:lt1>
        <a:srgbClr val="FFFFFF"/>
      </a:lt1>
      <a:dk2>
        <a:srgbClr val="000000"/>
      </a:dk2>
      <a:lt2>
        <a:srgbClr val="F8F8F8"/>
      </a:lt2>
      <a:accent1>
        <a:srgbClr val="000000"/>
      </a:accent1>
      <a:accent2>
        <a:srgbClr val="323232"/>
      </a:accent2>
      <a:accent3>
        <a:srgbClr val="5F5F5F"/>
      </a:accent3>
      <a:accent4>
        <a:srgbClr val="919191"/>
      </a:accent4>
      <a:accent5>
        <a:srgbClr val="B4B4B4"/>
      </a:accent5>
      <a:accent6>
        <a:srgbClr val="D5D5D5"/>
      </a:accent6>
      <a:hlink>
        <a:srgbClr val="5F5F5F"/>
      </a:hlink>
      <a:folHlink>
        <a:srgbClr val="919191"/>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dirty="0" err="1" smtClean="0"/>
        </a:defPPr>
      </a:lstStyle>
    </a:txDef>
  </a:objectDefaults>
  <a:extraClrSchemeLst/>
  <a:extLst>
    <a:ext uri="{05A4C25C-085E-4340-85A3-A5531E510DB2}">
      <thm15:themeFamily xmlns:thm15="http://schemas.microsoft.com/office/thememl/2012/main" name="AccNEW_Template16x9_Jan 2019.pptx" id="{DA118784-8E18-4EF8-829F-8848A8C663A9}" vid="{231C6410-7B65-4166-BF18-832999165FE0}"/>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1" id="{36679F7B-9E61-1042-8491-8429AD9385B8}" vid="{FCA3C91A-0DC2-654E-BBE8-24937092259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A2F682435DFD4F9E51B8D89F2451C1" ma:contentTypeVersion="12" ma:contentTypeDescription="Create a new document." ma:contentTypeScope="" ma:versionID="ba944d1d1d2b4ae971288b9c98ddf6e6">
  <xsd:schema xmlns:xsd="http://www.w3.org/2001/XMLSchema" xmlns:xs="http://www.w3.org/2001/XMLSchema" xmlns:p="http://schemas.microsoft.com/office/2006/metadata/properties" xmlns:ns3="b6490491-7357-4a87-8c2c-97dff73f4c1b" xmlns:ns4="6e9206f0-28f5-44cc-ae24-20133202d1b7" targetNamespace="http://schemas.microsoft.com/office/2006/metadata/properties" ma:root="true" ma:fieldsID="3703bd2064ee23c37cf57166898d724a" ns3:_="" ns4:_="">
    <xsd:import namespace="b6490491-7357-4a87-8c2c-97dff73f4c1b"/>
    <xsd:import namespace="6e9206f0-28f5-44cc-ae24-20133202d1b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90491-7357-4a87-8c2c-97dff73f4c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e9206f0-28f5-44cc-ae24-20133202d1b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6e9206f0-28f5-44cc-ae24-20133202d1b7">
      <UserInfo>
        <DisplayName>Siefert, Kathleen</DisplayName>
        <AccountId>13</AccountId>
        <AccountType/>
      </UserInfo>
    </SharedWithUsers>
  </documentManagement>
</p:properties>
</file>

<file path=customXml/itemProps1.xml><?xml version="1.0" encoding="utf-8"?>
<ds:datastoreItem xmlns:ds="http://schemas.openxmlformats.org/officeDocument/2006/customXml" ds:itemID="{19EC924A-2F5D-4CF9-BA25-A6BA82C0D2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490491-7357-4a87-8c2c-97dff73f4c1b"/>
    <ds:schemaRef ds:uri="6e9206f0-28f5-44cc-ae24-20133202d1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4DA699-CEE4-4CEB-AD5E-0519DD41F6A6}">
  <ds:schemaRefs>
    <ds:schemaRef ds:uri="http://schemas.microsoft.com/sharepoint/v3/contenttype/forms"/>
  </ds:schemaRefs>
</ds:datastoreItem>
</file>

<file path=customXml/itemProps3.xml><?xml version="1.0" encoding="utf-8"?>
<ds:datastoreItem xmlns:ds="http://schemas.openxmlformats.org/officeDocument/2006/customXml" ds:itemID="{4D596C9B-4E9A-4AB0-9E31-1E837ACDDF9F}">
  <ds:schemaRefs>
    <ds:schemaRef ds:uri="http://schemas.microsoft.com/office/2006/metadata/properties"/>
    <ds:schemaRef ds:uri="http://schemas.microsoft.com/office/infopath/2007/PartnerControls"/>
    <ds:schemaRef ds:uri="6e9206f0-28f5-44cc-ae24-20133202d1b7"/>
  </ds:schemaRefs>
</ds:datastoreItem>
</file>

<file path=docProps/app.xml><?xml version="1.0" encoding="utf-8"?>
<Properties xmlns="http://schemas.openxmlformats.org/officeDocument/2006/extended-properties" xmlns:vt="http://schemas.openxmlformats.org/officeDocument/2006/docPropsVTypes">
  <Template>AccNEW_Template16x9_Jan 2019</Template>
  <TotalTime>299</TotalTime>
  <Words>2045</Words>
  <Application>Microsoft Office PowerPoint</Application>
  <PresentationFormat>Widescreen</PresentationFormat>
  <Paragraphs>181</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 Black</vt:lpstr>
      <vt:lpstr>Calibri</vt:lpstr>
      <vt:lpstr>Graphik</vt:lpstr>
      <vt:lpstr>Wingdings</vt:lpstr>
      <vt:lpstr>Office Theme</vt:lpstr>
      <vt:lpstr>Content Layouts</vt:lpstr>
      <vt:lpstr>AABG Guide to Amazon Web Services certification</vt:lpstr>
      <vt:lpstr>Summary</vt:lpstr>
      <vt:lpstr>Available certifications</vt:lpstr>
      <vt:lpstr>Amazon Web Services Certification Overview: Identify the type of certification you intend to pursue and review the Certification Overview below:</vt:lpstr>
      <vt:lpstr>Exam prep resources</vt:lpstr>
      <vt:lpstr>How to Access AWS Preparation Materials</vt:lpstr>
      <vt:lpstr>Obtain exam voucher</vt:lpstr>
      <vt:lpstr>Overview of exam request process (this process is implemented effective 16 Dec 2020 to comply with Accenture Learning policy)</vt:lpstr>
      <vt:lpstr>Exam Vouchers : Cloud Practitioner candidates Accenture Federal Services persons: Please visit the AFS Training Gateway for certification exam guidance.  FOR ATC- I learners:  please contact your Market POC to register to Cloud Elevate Program   FOR ATCP learners:  please reach out to ATCP.ACDI.Support mailbox for the final EXAM vouchers  </vt:lpstr>
      <vt:lpstr>Exam Vouchers : associate level candidates Accenture Federal Services persons: Please visit the AFS Training Gateway for certification exam guidance.  FOR ATC- I learners:  please reach out to Elevate.Exams.AWS mailbox for the final EXAM vouchers  FOR ATCP learners:  please reach out to ATCP.ACDI.Support mailbox for the final EXAM vouchers </vt:lpstr>
      <vt:lpstr>Exam Vouchers : Professional &amp; Specialty level candidates Accenture Federal Services persons: Please visit the AFS Training Gateway for certification exam guidance. FOR ATC- I learners:  please reach out to Elevate.Exams.AWS mailbox for the final EXAM vouchers FOR ATCP learners:  please reach out to ATCP.ACDI.Support mailbox for the final EXAM vouchers </vt:lpstr>
      <vt:lpstr>Schedule CERTIFICATION EXAM</vt:lpstr>
      <vt:lpstr>Amazon Web Services Certification Step 1: Go to the AWS Certification Page</vt:lpstr>
      <vt:lpstr>Amazon Web Services Certification Step 2: Login to the AWS Certification Website</vt:lpstr>
      <vt:lpstr>Amazon Web Services Certification Step 3: Sign in or Create a New Account at AWS</vt:lpstr>
      <vt:lpstr>Amazon Web Services Certification Step 4: Schedule your exam</vt:lpstr>
      <vt:lpstr>Amazon Web Services Certification Step 5: Complete Registration</vt:lpstr>
      <vt:lpstr>Pass your exam and register in mycredential system</vt:lpstr>
      <vt:lpstr>Pass your exam and register in myCredential</vt:lpstr>
      <vt:lpstr>CONTACTS</vt:lpstr>
      <vt:lpstr>Amazon Web Services Certification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headline</dc:title>
  <dc:subject/>
  <dc:creator>creative.services.presentations@accenture.com</dc:creator>
  <cp:keywords/>
  <dc:description/>
  <cp:lastModifiedBy>Hammond, Jeff</cp:lastModifiedBy>
  <cp:revision>18</cp:revision>
  <dcterms:created xsi:type="dcterms:W3CDTF">2019-05-07T06:06:40Z</dcterms:created>
  <dcterms:modified xsi:type="dcterms:W3CDTF">2021-12-10T13:47:27Z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rName">
    <vt:lpwstr>pmcguire</vt:lpwstr>
  </property>
  <property fmtid="{D5CDD505-2E9C-101B-9397-08002B2CF9AE}" pid="3" name="ComputerName">
    <vt:lpwstr>DLO0780</vt:lpwstr>
  </property>
  <property fmtid="{D5CDD505-2E9C-101B-9397-08002B2CF9AE}" pid="4" name="ContentTypeId">
    <vt:lpwstr>0x0101001EA2F682435DFD4F9E51B8D89F2451C1</vt:lpwstr>
  </property>
</Properties>
</file>