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04" r:id="rId5"/>
    <p:sldMasterId id="2147483715" r:id="rId6"/>
  </p:sldMasterIdLst>
  <p:notesMasterIdLst>
    <p:notesMasterId r:id="rId24"/>
  </p:notesMasterIdLst>
  <p:handoutMasterIdLst>
    <p:handoutMasterId r:id="rId25"/>
  </p:handoutMasterIdLst>
  <p:sldIdLst>
    <p:sldId id="282" r:id="rId7"/>
    <p:sldId id="259" r:id="rId8"/>
    <p:sldId id="343" r:id="rId9"/>
    <p:sldId id="2076137197" r:id="rId10"/>
    <p:sldId id="2076137192" r:id="rId11"/>
    <p:sldId id="361" r:id="rId12"/>
    <p:sldId id="362" r:id="rId13"/>
    <p:sldId id="363" r:id="rId14"/>
    <p:sldId id="2076137202" r:id="rId15"/>
    <p:sldId id="2076137203" r:id="rId16"/>
    <p:sldId id="2076137199" r:id="rId17"/>
    <p:sldId id="347" r:id="rId18"/>
    <p:sldId id="348" r:id="rId19"/>
    <p:sldId id="2076137200" r:id="rId20"/>
    <p:sldId id="360" r:id="rId21"/>
    <p:sldId id="2076137201" r:id="rId22"/>
    <p:sldId id="35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A07038D-E7E0-6B49-B1B8-745FB8CE64CA}">
          <p14:sldIdLst>
            <p14:sldId id="282"/>
            <p14:sldId id="259"/>
            <p14:sldId id="343"/>
            <p14:sldId id="2076137197"/>
            <p14:sldId id="2076137192"/>
            <p14:sldId id="361"/>
            <p14:sldId id="362"/>
            <p14:sldId id="363"/>
            <p14:sldId id="2076137202"/>
            <p14:sldId id="2076137203"/>
            <p14:sldId id="2076137199"/>
            <p14:sldId id="347"/>
            <p14:sldId id="348"/>
            <p14:sldId id="2076137200"/>
            <p14:sldId id="360"/>
            <p14:sldId id="2076137201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14" userDrawn="1">
          <p15:clr>
            <a:srgbClr val="A4A3A4"/>
          </p15:clr>
        </p15:guide>
        <p15:guide id="3" pos="924" userDrawn="1">
          <p15:clr>
            <a:srgbClr val="A4A3A4"/>
          </p15:clr>
        </p15:guide>
        <p15:guide id="4" pos="1150" userDrawn="1">
          <p15:clr>
            <a:srgbClr val="A4A3A4"/>
          </p15:clr>
        </p15:guide>
        <p15:guide id="5" pos="1860" userDrawn="1">
          <p15:clr>
            <a:srgbClr val="A4A3A4"/>
          </p15:clr>
        </p15:guide>
        <p15:guide id="6" pos="2094" userDrawn="1">
          <p15:clr>
            <a:srgbClr val="A4A3A4"/>
          </p15:clr>
        </p15:guide>
        <p15:guide id="7" pos="2794" userDrawn="1">
          <p15:clr>
            <a:srgbClr val="A4A3A4"/>
          </p15:clr>
        </p15:guide>
        <p15:guide id="8" pos="3021" userDrawn="1">
          <p15:clr>
            <a:srgbClr val="A4A3A4"/>
          </p15:clr>
        </p15:guide>
        <p15:guide id="9" pos="3729" userDrawn="1">
          <p15:clr>
            <a:srgbClr val="A4A3A4"/>
          </p15:clr>
        </p15:guide>
        <p15:guide id="10" pos="3953" userDrawn="1">
          <p15:clr>
            <a:srgbClr val="A4A3A4"/>
          </p15:clr>
        </p15:guide>
        <p15:guide id="11" pos="4656" userDrawn="1">
          <p15:clr>
            <a:srgbClr val="A4A3A4"/>
          </p15:clr>
        </p15:guide>
        <p15:guide id="12" pos="4887" userDrawn="1">
          <p15:clr>
            <a:srgbClr val="A4A3A4"/>
          </p15:clr>
        </p15:guide>
        <p15:guide id="13" pos="5596" userDrawn="1">
          <p15:clr>
            <a:srgbClr val="A4A3A4"/>
          </p15:clr>
        </p15:guide>
        <p15:guide id="14" pos="5822" userDrawn="1">
          <p15:clr>
            <a:srgbClr val="A4A3A4"/>
          </p15:clr>
        </p15:guide>
        <p15:guide id="15" pos="6531" userDrawn="1">
          <p15:clr>
            <a:srgbClr val="A4A3A4"/>
          </p15:clr>
        </p15:guide>
        <p15:guide id="16" pos="6760" userDrawn="1">
          <p15:clr>
            <a:srgbClr val="A4A3A4"/>
          </p15:clr>
        </p15:guide>
        <p15:guide id="17" orient="horz" pos="3815" userDrawn="1">
          <p15:clr>
            <a:srgbClr val="A4A3A4"/>
          </p15:clr>
        </p15:guide>
        <p15:guide id="18" orient="horz" pos="4107" userDrawn="1">
          <p15:clr>
            <a:srgbClr val="A4A3A4"/>
          </p15:clr>
        </p15:guide>
        <p15:guide id="19" orient="horz" pos="1366" userDrawn="1">
          <p15:clr>
            <a:srgbClr val="A4A3A4"/>
          </p15:clr>
        </p15:guide>
        <p15:guide id="20" orient="horz" pos="1114" userDrawn="1">
          <p15:clr>
            <a:srgbClr val="A4A3A4"/>
          </p15:clr>
        </p15:guide>
        <p15:guide id="21" orient="horz" pos="210" userDrawn="1">
          <p15:clr>
            <a:srgbClr val="A4A3A4"/>
          </p15:clr>
        </p15:guide>
        <p15:guide id="22" pos="74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D579"/>
    <a:srgbClr val="73FDD6"/>
    <a:srgbClr val="A100FF"/>
    <a:srgbClr val="EBEBEB"/>
    <a:srgbClr val="EEEBE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883FCA-03A4-442B-9838-C2FECF5D05D8}" v="2" dt="2021-08-19T12:40:58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>
      <p:cViewPr varScale="1">
        <p:scale>
          <a:sx n="86" d="100"/>
          <a:sy n="86" d="100"/>
        </p:scale>
        <p:origin x="456" y="62"/>
      </p:cViewPr>
      <p:guideLst>
        <p:guide orient="horz" pos="2614"/>
        <p:guide pos="214"/>
        <p:guide pos="924"/>
        <p:guide pos="1150"/>
        <p:guide pos="1860"/>
        <p:guide pos="2094"/>
        <p:guide pos="2794"/>
        <p:guide pos="3021"/>
        <p:guide pos="3729"/>
        <p:guide pos="3953"/>
        <p:guide pos="4656"/>
        <p:guide pos="4887"/>
        <p:guide pos="5596"/>
        <p:guide pos="5822"/>
        <p:guide pos="6531"/>
        <p:guide pos="6760"/>
        <p:guide orient="horz" pos="3815"/>
        <p:guide orient="horz" pos="4107"/>
        <p:guide orient="horz" pos="1366"/>
        <p:guide orient="horz" pos="1114"/>
        <p:guide orient="horz" pos="210"/>
        <p:guide pos="746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mond, Jeffrey S. S." userId="52ea683f-2be7-4c98-a25b-5c294f53af83" providerId="ADAL" clId="{F3D8EDC8-BFB9-4149-947A-7D4D72E5CE3E}"/>
    <pc:docChg chg="modSld">
      <pc:chgData name="Hammond, Jeffrey S. S." userId="52ea683f-2be7-4c98-a25b-5c294f53af83" providerId="ADAL" clId="{F3D8EDC8-BFB9-4149-947A-7D4D72E5CE3E}" dt="2021-06-24T13:36:34.011" v="1" actId="14100"/>
      <pc:docMkLst>
        <pc:docMk/>
      </pc:docMkLst>
      <pc:sldChg chg="addSp modSp mod">
        <pc:chgData name="Hammond, Jeffrey S. S." userId="52ea683f-2be7-4c98-a25b-5c294f53af83" providerId="ADAL" clId="{F3D8EDC8-BFB9-4149-947A-7D4D72E5CE3E}" dt="2021-06-24T13:36:34.011" v="1" actId="14100"/>
        <pc:sldMkLst>
          <pc:docMk/>
          <pc:sldMk cId="2667190604" sldId="2076137192"/>
        </pc:sldMkLst>
        <pc:spChg chg="mod">
          <ac:chgData name="Hammond, Jeffrey S. S." userId="52ea683f-2be7-4c98-a25b-5c294f53af83" providerId="ADAL" clId="{F3D8EDC8-BFB9-4149-947A-7D4D72E5CE3E}" dt="2021-06-24T13:36:34.011" v="1" actId="14100"/>
          <ac:spMkLst>
            <pc:docMk/>
            <pc:sldMk cId="2667190604" sldId="2076137192"/>
            <ac:spMk id="28" creationId="{DF4F0B83-0B71-8348-913A-24690DD7BDE5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29" creationId="{7C8574BC-F441-0643-B677-9E609E76CDC2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30" creationId="{E7E85744-4243-974F-854D-69E3D6D98F41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31" creationId="{530D2311-0BA3-9D4E-9C2E-514EA20D2254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32" creationId="{DDB2DA85-49F7-584E-9742-CFF4ACDDA29B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33" creationId="{4C445DD8-E499-4142-B939-ACCAC834AEF5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34" creationId="{6433B51F-944E-2946-A29F-040A9F2B1630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35" creationId="{B23C354A-CA96-2C45-880D-D581E18E8823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36" creationId="{FE9352A0-864A-2148-886A-06140FD01F06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37" creationId="{663A39FA-3CCA-B84E-9060-B65E20873729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38" creationId="{C595650B-8086-2D40-A986-A8A1FCF6574F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39" creationId="{BEDF8A02-580A-DD42-80DD-39C0DE5A9A83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40" creationId="{97E04616-5A24-FF4A-B74F-7893928EACAA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41" creationId="{EDD8D730-22B5-AF4C-88D1-E896B1202074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42" creationId="{C015D3D8-F83D-FE46-8CB8-BA13EE670DCE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43" creationId="{F9FDAF33-9E50-9B4C-A474-69A104D5189D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44" creationId="{0CDBFDEA-B33C-C640-83C4-82BD0896C5BE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45" creationId="{7DA1EF65-E104-B449-988A-DEF05F9FCA7F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46" creationId="{D2845A20-DA53-054C-A5D9-5FF3F95B6E17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47" creationId="{BAD4E68F-39BC-3041-B06C-95315F814721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48" creationId="{0BF610DF-2842-9D4A-9A9D-131CE903A521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49" creationId="{5035B875-65B0-644F-B00F-6CC3B010139B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50" creationId="{5FD589A8-D757-FD49-866B-55B35F6CD7CF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51" creationId="{8318B0D1-08FE-0849-A13B-803ACF3E43E1}"/>
          </ac:spMkLst>
        </pc:spChg>
        <pc:spChg chg="mod">
          <ac:chgData name="Hammond, Jeffrey S. S." userId="52ea683f-2be7-4c98-a25b-5c294f53af83" providerId="ADAL" clId="{F3D8EDC8-BFB9-4149-947A-7D4D72E5CE3E}" dt="2021-06-24T13:36:25.546" v="0" actId="164"/>
          <ac:spMkLst>
            <pc:docMk/>
            <pc:sldMk cId="2667190604" sldId="2076137192"/>
            <ac:spMk id="52" creationId="{500B9571-3351-D44E-BD37-D3658A4CCDA0}"/>
          </ac:spMkLst>
        </pc:spChg>
        <pc:grpChg chg="add mod">
          <ac:chgData name="Hammond, Jeffrey S. S." userId="52ea683f-2be7-4c98-a25b-5c294f53af83" providerId="ADAL" clId="{F3D8EDC8-BFB9-4149-947A-7D4D72E5CE3E}" dt="2021-06-24T13:36:25.546" v="0" actId="164"/>
          <ac:grpSpMkLst>
            <pc:docMk/>
            <pc:sldMk cId="2667190604" sldId="2076137192"/>
            <ac:grpSpMk id="2" creationId="{78A91B9B-1256-4C18-9F76-93DC0EFFDE04}"/>
          </ac:grpSpMkLst>
        </pc:grpChg>
      </pc:sldChg>
    </pc:docChg>
  </pc:docChgLst>
  <pc:docChgLst>
    <pc:chgData name="Hammond, Jeffrey S. S." userId="52ea683f-2be7-4c98-a25b-5c294f53af83" providerId="ADAL" clId="{DEBA14CA-8854-4DA0-991E-3EBE20E8D2DB}"/>
    <pc:docChg chg="modSld">
      <pc:chgData name="Hammond, Jeffrey S. S." userId="52ea683f-2be7-4c98-a25b-5c294f53af83" providerId="ADAL" clId="{DEBA14CA-8854-4DA0-991E-3EBE20E8D2DB}" dt="2020-12-09T22:54:44.305" v="7" actId="20577"/>
      <pc:docMkLst>
        <pc:docMk/>
      </pc:docMkLst>
      <pc:sldChg chg="modSp">
        <pc:chgData name="Hammond, Jeffrey S. S." userId="52ea683f-2be7-4c98-a25b-5c294f53af83" providerId="ADAL" clId="{DEBA14CA-8854-4DA0-991E-3EBE20E8D2DB}" dt="2020-12-09T22:54:44.305" v="7" actId="20577"/>
        <pc:sldMkLst>
          <pc:docMk/>
          <pc:sldMk cId="963003161" sldId="361"/>
        </pc:sldMkLst>
        <pc:spChg chg="mod">
          <ac:chgData name="Hammond, Jeffrey S. S." userId="52ea683f-2be7-4c98-a25b-5c294f53af83" providerId="ADAL" clId="{DEBA14CA-8854-4DA0-991E-3EBE20E8D2DB}" dt="2020-12-09T22:54:44.305" v="7" actId="20577"/>
          <ac:spMkLst>
            <pc:docMk/>
            <pc:sldMk cId="963003161" sldId="361"/>
            <ac:spMk id="68" creationId="{00000000-0000-0000-0000-000000000000}"/>
          </ac:spMkLst>
        </pc:spChg>
      </pc:sldChg>
    </pc:docChg>
  </pc:docChgLst>
  <pc:docChgLst>
    <pc:chgData name="Hammond, Jeffrey S. S." userId="52ea683f-2be7-4c98-a25b-5c294f53af83" providerId="ADAL" clId="{124CAFF7-DD07-4676-86ED-9B102B7A1041}"/>
    <pc:docChg chg="modSld">
      <pc:chgData name="Hammond, Jeffrey S. S." userId="52ea683f-2be7-4c98-a25b-5c294f53af83" providerId="ADAL" clId="{124CAFF7-DD07-4676-86ED-9B102B7A1041}" dt="2021-03-01T11:58:07.264" v="3" actId="20577"/>
      <pc:docMkLst>
        <pc:docMk/>
      </pc:docMkLst>
      <pc:sldChg chg="modSp mod">
        <pc:chgData name="Hammond, Jeffrey S. S." userId="52ea683f-2be7-4c98-a25b-5c294f53af83" providerId="ADAL" clId="{124CAFF7-DD07-4676-86ED-9B102B7A1041}" dt="2021-03-01T11:53:45.856" v="1" actId="20577"/>
        <pc:sldMkLst>
          <pc:docMk/>
          <pc:sldMk cId="963003161" sldId="361"/>
        </pc:sldMkLst>
        <pc:spChg chg="mod">
          <ac:chgData name="Hammond, Jeffrey S. S." userId="52ea683f-2be7-4c98-a25b-5c294f53af83" providerId="ADAL" clId="{124CAFF7-DD07-4676-86ED-9B102B7A1041}" dt="2021-03-01T11:53:45.856" v="1" actId="20577"/>
          <ac:spMkLst>
            <pc:docMk/>
            <pc:sldMk cId="963003161" sldId="361"/>
            <ac:spMk id="4" creationId="{00000000-0000-0000-0000-000000000000}"/>
          </ac:spMkLst>
        </pc:spChg>
      </pc:sldChg>
      <pc:sldChg chg="modSp mod">
        <pc:chgData name="Hammond, Jeffrey S. S." userId="52ea683f-2be7-4c98-a25b-5c294f53af83" providerId="ADAL" clId="{124CAFF7-DD07-4676-86ED-9B102B7A1041}" dt="2021-03-01T11:58:07.264" v="3" actId="20577"/>
        <pc:sldMkLst>
          <pc:docMk/>
          <pc:sldMk cId="2623055916" sldId="362"/>
        </pc:sldMkLst>
        <pc:spChg chg="mod">
          <ac:chgData name="Hammond, Jeffrey S. S." userId="52ea683f-2be7-4c98-a25b-5c294f53af83" providerId="ADAL" clId="{124CAFF7-DD07-4676-86ED-9B102B7A1041}" dt="2021-03-01T11:58:07.264" v="3" actId="20577"/>
          <ac:spMkLst>
            <pc:docMk/>
            <pc:sldMk cId="2623055916" sldId="362"/>
            <ac:spMk id="4" creationId="{00000000-0000-0000-0000-000000000000}"/>
          </ac:spMkLst>
        </pc:spChg>
      </pc:sldChg>
    </pc:docChg>
  </pc:docChgLst>
  <pc:docChgLst>
    <pc:chgData name="Hammond, Jeffrey S. S." userId="52ea683f-2be7-4c98-a25b-5c294f53af83" providerId="ADAL" clId="{E8883FCA-03A4-442B-9838-C2FECF5D05D8}"/>
    <pc:docChg chg="undo custSel modSld">
      <pc:chgData name="Hammond, Jeffrey S. S." userId="52ea683f-2be7-4c98-a25b-5c294f53af83" providerId="ADAL" clId="{E8883FCA-03A4-442B-9838-C2FECF5D05D8}" dt="2021-08-19T12:45:30.853" v="334"/>
      <pc:docMkLst>
        <pc:docMk/>
      </pc:docMkLst>
      <pc:sldChg chg="modSp mod">
        <pc:chgData name="Hammond, Jeffrey S. S." userId="52ea683f-2be7-4c98-a25b-5c294f53af83" providerId="ADAL" clId="{E8883FCA-03A4-442B-9838-C2FECF5D05D8}" dt="2021-08-19T12:39:34.591" v="7" actId="20577"/>
        <pc:sldMkLst>
          <pc:docMk/>
          <pc:sldMk cId="1785261861" sldId="282"/>
        </pc:sldMkLst>
        <pc:spChg chg="mod">
          <ac:chgData name="Hammond, Jeffrey S. S." userId="52ea683f-2be7-4c98-a25b-5c294f53af83" providerId="ADAL" clId="{E8883FCA-03A4-442B-9838-C2FECF5D05D8}" dt="2021-08-19T12:39:34.591" v="7" actId="20577"/>
          <ac:spMkLst>
            <pc:docMk/>
            <pc:sldMk cId="1785261861" sldId="282"/>
            <ac:spMk id="2" creationId="{04611609-3116-D74F-A32B-EBCE515F1C95}"/>
          </ac:spMkLst>
        </pc:spChg>
      </pc:sldChg>
      <pc:sldChg chg="modSp mod">
        <pc:chgData name="Hammond, Jeffrey S. S." userId="52ea683f-2be7-4c98-a25b-5c294f53af83" providerId="ADAL" clId="{E8883FCA-03A4-442B-9838-C2FECF5D05D8}" dt="2021-08-19T12:42:36.877" v="109"/>
        <pc:sldMkLst>
          <pc:docMk/>
          <pc:sldMk cId="3257641161" sldId="348"/>
        </pc:sldMkLst>
        <pc:spChg chg="mod">
          <ac:chgData name="Hammond, Jeffrey S. S." userId="52ea683f-2be7-4c98-a25b-5c294f53af83" providerId="ADAL" clId="{E8883FCA-03A4-442B-9838-C2FECF5D05D8}" dt="2021-08-19T12:42:36.877" v="109"/>
          <ac:spMkLst>
            <pc:docMk/>
            <pc:sldMk cId="3257641161" sldId="348"/>
            <ac:spMk id="5" creationId="{00000000-0000-0000-0000-000000000000}"/>
          </ac:spMkLst>
        </pc:spChg>
      </pc:sldChg>
      <pc:sldChg chg="modSp mod">
        <pc:chgData name="Hammond, Jeffrey S. S." userId="52ea683f-2be7-4c98-a25b-5c294f53af83" providerId="ADAL" clId="{E8883FCA-03A4-442B-9838-C2FECF5D05D8}" dt="2021-08-19T12:45:30.853" v="334"/>
        <pc:sldMkLst>
          <pc:docMk/>
          <pc:sldMk cId="1000058605" sldId="356"/>
        </pc:sldMkLst>
        <pc:spChg chg="mod">
          <ac:chgData name="Hammond, Jeffrey S. S." userId="52ea683f-2be7-4c98-a25b-5c294f53af83" providerId="ADAL" clId="{E8883FCA-03A4-442B-9838-C2FECF5D05D8}" dt="2021-08-19T12:45:30.853" v="334"/>
          <ac:spMkLst>
            <pc:docMk/>
            <pc:sldMk cId="1000058605" sldId="356"/>
            <ac:spMk id="5" creationId="{00000000-0000-0000-0000-000000000000}"/>
          </ac:spMkLst>
        </pc:spChg>
      </pc:sldChg>
      <pc:sldChg chg="modSp mod">
        <pc:chgData name="Hammond, Jeffrey S. S." userId="52ea683f-2be7-4c98-a25b-5c294f53af83" providerId="ADAL" clId="{E8883FCA-03A4-442B-9838-C2FECF5D05D8}" dt="2021-08-19T12:40:15.195" v="50" actId="20577"/>
        <pc:sldMkLst>
          <pc:docMk/>
          <pc:sldMk cId="963003161" sldId="361"/>
        </pc:sldMkLst>
        <pc:spChg chg="mod">
          <ac:chgData name="Hammond, Jeffrey S. S." userId="52ea683f-2be7-4c98-a25b-5c294f53af83" providerId="ADAL" clId="{E8883FCA-03A4-442B-9838-C2FECF5D05D8}" dt="2021-08-19T12:40:15.195" v="50" actId="20577"/>
          <ac:spMkLst>
            <pc:docMk/>
            <pc:sldMk cId="963003161" sldId="361"/>
            <ac:spMk id="4" creationId="{00000000-0000-0000-0000-000000000000}"/>
          </ac:spMkLst>
        </pc:spChg>
      </pc:sldChg>
      <pc:sldChg chg="modSp mod">
        <pc:chgData name="Hammond, Jeffrey S. S." userId="52ea683f-2be7-4c98-a25b-5c294f53af83" providerId="ADAL" clId="{E8883FCA-03A4-442B-9838-C2FECF5D05D8}" dt="2021-08-19T12:40:49.968" v="76" actId="20577"/>
        <pc:sldMkLst>
          <pc:docMk/>
          <pc:sldMk cId="2623055916" sldId="362"/>
        </pc:sldMkLst>
        <pc:spChg chg="mod">
          <ac:chgData name="Hammond, Jeffrey S. S." userId="52ea683f-2be7-4c98-a25b-5c294f53af83" providerId="ADAL" clId="{E8883FCA-03A4-442B-9838-C2FECF5D05D8}" dt="2021-08-19T12:40:49.968" v="76" actId="20577"/>
          <ac:spMkLst>
            <pc:docMk/>
            <pc:sldMk cId="2623055916" sldId="362"/>
            <ac:spMk id="4" creationId="{00000000-0000-0000-0000-000000000000}"/>
          </ac:spMkLst>
        </pc:spChg>
      </pc:sldChg>
    </pc:docChg>
  </pc:docChgLst>
  <pc:docChgLst>
    <pc:chgData name="Hammond, Jeffrey S. S." userId="52ea683f-2be7-4c98-a25b-5c294f53af83" providerId="ADAL" clId="{5386F0D5-0608-46A9-9A88-54DA6C9201BB}"/>
    <pc:docChg chg="custSel addSld modSld modSection">
      <pc:chgData name="Hammond, Jeffrey S. S." userId="52ea683f-2be7-4c98-a25b-5c294f53af83" providerId="ADAL" clId="{5386F0D5-0608-46A9-9A88-54DA6C9201BB}" dt="2021-01-18T11:58:28.260" v="831" actId="20577"/>
      <pc:docMkLst>
        <pc:docMk/>
      </pc:docMkLst>
      <pc:sldChg chg="modSp mod">
        <pc:chgData name="Hammond, Jeffrey S. S." userId="52ea683f-2be7-4c98-a25b-5c294f53af83" providerId="ADAL" clId="{5386F0D5-0608-46A9-9A88-54DA6C9201BB}" dt="2021-01-18T11:52:33.632" v="5" actId="20577"/>
        <pc:sldMkLst>
          <pc:docMk/>
          <pc:sldMk cId="1785261861" sldId="282"/>
        </pc:sldMkLst>
        <pc:spChg chg="mod">
          <ac:chgData name="Hammond, Jeffrey S. S." userId="52ea683f-2be7-4c98-a25b-5c294f53af83" providerId="ADAL" clId="{5386F0D5-0608-46A9-9A88-54DA6C9201BB}" dt="2021-01-18T11:52:33.632" v="5" actId="20577"/>
          <ac:spMkLst>
            <pc:docMk/>
            <pc:sldMk cId="1785261861" sldId="282"/>
            <ac:spMk id="2" creationId="{04611609-3116-D74F-A32B-EBCE515F1C95}"/>
          </ac:spMkLst>
        </pc:spChg>
      </pc:sldChg>
      <pc:sldChg chg="modSp mod">
        <pc:chgData name="Hammond, Jeffrey S. S." userId="52ea683f-2be7-4c98-a25b-5c294f53af83" providerId="ADAL" clId="{5386F0D5-0608-46A9-9A88-54DA6C9201BB}" dt="2021-01-18T11:53:53.065" v="40" actId="20577"/>
        <pc:sldMkLst>
          <pc:docMk/>
          <pc:sldMk cId="1604524118" sldId="343"/>
        </pc:sldMkLst>
        <pc:spChg chg="mod">
          <ac:chgData name="Hammond, Jeffrey S. S." userId="52ea683f-2be7-4c98-a25b-5c294f53af83" providerId="ADAL" clId="{5386F0D5-0608-46A9-9A88-54DA6C9201BB}" dt="2021-01-18T11:53:53.065" v="40" actId="20577"/>
          <ac:spMkLst>
            <pc:docMk/>
            <pc:sldMk cId="1604524118" sldId="343"/>
            <ac:spMk id="2" creationId="{00000000-0000-0000-0000-000000000000}"/>
          </ac:spMkLst>
        </pc:spChg>
      </pc:sldChg>
      <pc:sldChg chg="addSp delSp modSp new mod">
        <pc:chgData name="Hammond, Jeffrey S. S." userId="52ea683f-2be7-4c98-a25b-5c294f53af83" providerId="ADAL" clId="{5386F0D5-0608-46A9-9A88-54DA6C9201BB}" dt="2021-01-18T11:54:23.556" v="82" actId="20577"/>
        <pc:sldMkLst>
          <pc:docMk/>
          <pc:sldMk cId="1955588688" sldId="2076137202"/>
        </pc:sldMkLst>
        <pc:spChg chg="del">
          <ac:chgData name="Hammond, Jeffrey S. S." userId="52ea683f-2be7-4c98-a25b-5c294f53af83" providerId="ADAL" clId="{5386F0D5-0608-46A9-9A88-54DA6C9201BB}" dt="2021-01-18T11:54:10.326" v="42"/>
          <ac:spMkLst>
            <pc:docMk/>
            <pc:sldMk cId="1955588688" sldId="2076137202"/>
            <ac:spMk id="2" creationId="{C31D5878-D30B-4B4F-8DC1-D6CBBCBF7FBC}"/>
          </ac:spMkLst>
        </pc:spChg>
        <pc:spChg chg="add mod">
          <ac:chgData name="Hammond, Jeffrey S. S." userId="52ea683f-2be7-4c98-a25b-5c294f53af83" providerId="ADAL" clId="{5386F0D5-0608-46A9-9A88-54DA6C9201BB}" dt="2021-01-18T11:54:23.556" v="82" actId="20577"/>
          <ac:spMkLst>
            <pc:docMk/>
            <pc:sldMk cId="1955588688" sldId="2076137202"/>
            <ac:spMk id="3" creationId="{D3CBF64D-A0AE-43CB-8182-BB8FDACB7800}"/>
          </ac:spMkLst>
        </pc:spChg>
      </pc:sldChg>
      <pc:sldChg chg="addSp delSp modSp new mod">
        <pc:chgData name="Hammond, Jeffrey S. S." userId="52ea683f-2be7-4c98-a25b-5c294f53af83" providerId="ADAL" clId="{5386F0D5-0608-46A9-9A88-54DA6C9201BB}" dt="2021-01-18T11:58:28.260" v="831" actId="20577"/>
        <pc:sldMkLst>
          <pc:docMk/>
          <pc:sldMk cId="2093872309" sldId="2076137203"/>
        </pc:sldMkLst>
        <pc:spChg chg="del">
          <ac:chgData name="Hammond, Jeffrey S. S." userId="52ea683f-2be7-4c98-a25b-5c294f53af83" providerId="ADAL" clId="{5386F0D5-0608-46A9-9A88-54DA6C9201BB}" dt="2021-01-18T11:54:32.252" v="84"/>
          <ac:spMkLst>
            <pc:docMk/>
            <pc:sldMk cId="2093872309" sldId="2076137203"/>
            <ac:spMk id="2" creationId="{491709D8-7801-49FC-A704-7005343C8319}"/>
          </ac:spMkLst>
        </pc:spChg>
        <pc:spChg chg="add mod">
          <ac:chgData name="Hammond, Jeffrey S. S." userId="52ea683f-2be7-4c98-a25b-5c294f53af83" providerId="ADAL" clId="{5386F0D5-0608-46A9-9A88-54DA6C9201BB}" dt="2021-01-18T11:54:44.706" v="147" actId="20577"/>
          <ac:spMkLst>
            <pc:docMk/>
            <pc:sldMk cId="2093872309" sldId="2076137203"/>
            <ac:spMk id="3" creationId="{E3790283-5EF6-4D5F-9EA4-E4732C948AB0}"/>
          </ac:spMkLst>
        </pc:spChg>
        <pc:spChg chg="add mod">
          <ac:chgData name="Hammond, Jeffrey S. S." userId="52ea683f-2be7-4c98-a25b-5c294f53af83" providerId="ADAL" clId="{5386F0D5-0608-46A9-9A88-54DA6C9201BB}" dt="2021-01-18T11:58:28.260" v="831" actId="20577"/>
          <ac:spMkLst>
            <pc:docMk/>
            <pc:sldMk cId="2093872309" sldId="2076137203"/>
            <ac:spMk id="4" creationId="{0127ACA7-C55C-48CD-AE24-D02054B390E9}"/>
          </ac:spMkLst>
        </pc:spChg>
      </pc:sldChg>
    </pc:docChg>
  </pc:docChgLst>
  <pc:docChgLst>
    <pc:chgData name="Hammond, Jeffrey S. S." userId="52ea683f-2be7-4c98-a25b-5c294f53af83" providerId="ADAL" clId="{3813CEBA-E73B-4D98-B81D-0239470B1245}"/>
    <pc:docChg chg="custSel modSld">
      <pc:chgData name="Hammond, Jeffrey S. S." userId="52ea683f-2be7-4c98-a25b-5c294f53af83" providerId="ADAL" clId="{3813CEBA-E73B-4D98-B81D-0239470B1245}" dt="2020-12-14T11:17:24.500" v="399" actId="20577"/>
      <pc:docMkLst>
        <pc:docMk/>
      </pc:docMkLst>
      <pc:sldChg chg="modSp">
        <pc:chgData name="Hammond, Jeffrey S. S." userId="52ea683f-2be7-4c98-a25b-5c294f53af83" providerId="ADAL" clId="{3813CEBA-E73B-4D98-B81D-0239470B1245}" dt="2020-12-11T13:44:57.142" v="391" actId="20577"/>
        <pc:sldMkLst>
          <pc:docMk/>
          <pc:sldMk cId="3437915200" sldId="259"/>
        </pc:sldMkLst>
        <pc:spChg chg="mod">
          <ac:chgData name="Hammond, Jeffrey S. S." userId="52ea683f-2be7-4c98-a25b-5c294f53af83" providerId="ADAL" clId="{3813CEBA-E73B-4D98-B81D-0239470B1245}" dt="2020-12-11T13:44:57.142" v="391" actId="20577"/>
          <ac:spMkLst>
            <pc:docMk/>
            <pc:sldMk cId="3437915200" sldId="259"/>
            <ac:spMk id="6" creationId="{00000000-0000-0000-0000-000000000000}"/>
          </ac:spMkLst>
        </pc:spChg>
        <pc:spChg chg="mod">
          <ac:chgData name="Hammond, Jeffrey S. S." userId="52ea683f-2be7-4c98-a25b-5c294f53af83" providerId="ADAL" clId="{3813CEBA-E73B-4D98-B81D-0239470B1245}" dt="2020-12-11T13:23:09.091" v="0" actId="20577"/>
          <ac:spMkLst>
            <pc:docMk/>
            <pc:sldMk cId="3437915200" sldId="259"/>
            <ac:spMk id="57" creationId="{00000000-0000-0000-0000-000000000000}"/>
          </ac:spMkLst>
        </pc:spChg>
      </pc:sldChg>
      <pc:sldChg chg="modSp">
        <pc:chgData name="Hammond, Jeffrey S. S." userId="52ea683f-2be7-4c98-a25b-5c294f53af83" providerId="ADAL" clId="{3813CEBA-E73B-4D98-B81D-0239470B1245}" dt="2020-12-14T11:16:51.236" v="396" actId="20577"/>
        <pc:sldMkLst>
          <pc:docMk/>
          <pc:sldMk cId="1785261861" sldId="282"/>
        </pc:sldMkLst>
        <pc:spChg chg="mod">
          <ac:chgData name="Hammond, Jeffrey S. S." userId="52ea683f-2be7-4c98-a25b-5c294f53af83" providerId="ADAL" clId="{3813CEBA-E73B-4D98-B81D-0239470B1245}" dt="2020-12-14T11:16:51.236" v="396" actId="20577"/>
          <ac:spMkLst>
            <pc:docMk/>
            <pc:sldMk cId="1785261861" sldId="282"/>
            <ac:spMk id="2" creationId="{04611609-3116-D74F-A32B-EBCE515F1C95}"/>
          </ac:spMkLst>
        </pc:spChg>
      </pc:sldChg>
      <pc:sldChg chg="modSp">
        <pc:chgData name="Hammond, Jeffrey S. S." userId="52ea683f-2be7-4c98-a25b-5c294f53af83" providerId="ADAL" clId="{3813CEBA-E73B-4D98-B81D-0239470B1245}" dt="2020-12-11T13:23:38.905" v="3" actId="20577"/>
        <pc:sldMkLst>
          <pc:docMk/>
          <pc:sldMk cId="1604524118" sldId="343"/>
        </pc:sldMkLst>
        <pc:spChg chg="mod">
          <ac:chgData name="Hammond, Jeffrey S. S." userId="52ea683f-2be7-4c98-a25b-5c294f53af83" providerId="ADAL" clId="{3813CEBA-E73B-4D98-B81D-0239470B1245}" dt="2020-12-11T13:23:38.905" v="3" actId="20577"/>
          <ac:spMkLst>
            <pc:docMk/>
            <pc:sldMk cId="1604524118" sldId="343"/>
            <ac:spMk id="2" creationId="{00000000-0000-0000-0000-000000000000}"/>
          </ac:spMkLst>
        </pc:spChg>
      </pc:sldChg>
      <pc:sldChg chg="addSp delSp modSp">
        <pc:chgData name="Hammond, Jeffrey S. S." userId="52ea683f-2be7-4c98-a25b-5c294f53af83" providerId="ADAL" clId="{3813CEBA-E73B-4D98-B81D-0239470B1245}" dt="2020-12-11T13:37:36.446" v="253" actId="20577"/>
        <pc:sldMkLst>
          <pc:docMk/>
          <pc:sldMk cId="2791154920" sldId="347"/>
        </pc:sldMkLst>
        <pc:spChg chg="mod">
          <ac:chgData name="Hammond, Jeffrey S. S." userId="52ea683f-2be7-4c98-a25b-5c294f53af83" providerId="ADAL" clId="{3813CEBA-E73B-4D98-B81D-0239470B1245}" dt="2020-12-11T13:37:36.446" v="253" actId="20577"/>
          <ac:spMkLst>
            <pc:docMk/>
            <pc:sldMk cId="2791154920" sldId="347"/>
            <ac:spMk id="5" creationId="{00000000-0000-0000-0000-000000000000}"/>
          </ac:spMkLst>
        </pc:spChg>
        <pc:spChg chg="mod">
          <ac:chgData name="Hammond, Jeffrey S. S." userId="52ea683f-2be7-4c98-a25b-5c294f53af83" providerId="ADAL" clId="{3813CEBA-E73B-4D98-B81D-0239470B1245}" dt="2020-12-11T13:37:06.398" v="228" actId="14100"/>
          <ac:spMkLst>
            <pc:docMk/>
            <pc:sldMk cId="2791154920" sldId="347"/>
            <ac:spMk id="7" creationId="{00000000-0000-0000-0000-000000000000}"/>
          </ac:spMkLst>
        </pc:spChg>
        <pc:picChg chg="del">
          <ac:chgData name="Hammond, Jeffrey S. S." userId="52ea683f-2be7-4c98-a25b-5c294f53af83" providerId="ADAL" clId="{3813CEBA-E73B-4D98-B81D-0239470B1245}" dt="2020-12-11T13:36:20.551" v="214" actId="478"/>
          <ac:picMkLst>
            <pc:docMk/>
            <pc:sldMk cId="2791154920" sldId="347"/>
            <ac:picMk id="2" creationId="{00000000-0000-0000-0000-000000000000}"/>
          </ac:picMkLst>
        </pc:picChg>
        <pc:picChg chg="add mod ord modCrop">
          <ac:chgData name="Hammond, Jeffrey S. S." userId="52ea683f-2be7-4c98-a25b-5c294f53af83" providerId="ADAL" clId="{3813CEBA-E73B-4D98-B81D-0239470B1245}" dt="2020-12-11T13:37:01.217" v="226" actId="1076"/>
          <ac:picMkLst>
            <pc:docMk/>
            <pc:sldMk cId="2791154920" sldId="347"/>
            <ac:picMk id="3" creationId="{3F61DF4D-DF93-484D-BF4E-7DBBAF9F93DF}"/>
          </ac:picMkLst>
        </pc:picChg>
      </pc:sldChg>
      <pc:sldChg chg="modSp">
        <pc:chgData name="Hammond, Jeffrey S. S." userId="52ea683f-2be7-4c98-a25b-5c294f53af83" providerId="ADAL" clId="{3813CEBA-E73B-4D98-B81D-0239470B1245}" dt="2020-12-11T13:40:20.252" v="304" actId="14100"/>
        <pc:sldMkLst>
          <pc:docMk/>
          <pc:sldMk cId="3257641161" sldId="348"/>
        </pc:sldMkLst>
        <pc:spChg chg="mod">
          <ac:chgData name="Hammond, Jeffrey S. S." userId="52ea683f-2be7-4c98-a25b-5c294f53af83" providerId="ADAL" clId="{3813CEBA-E73B-4D98-B81D-0239470B1245}" dt="2020-12-11T13:40:06.585" v="303" actId="404"/>
          <ac:spMkLst>
            <pc:docMk/>
            <pc:sldMk cId="3257641161" sldId="348"/>
            <ac:spMk id="5" creationId="{00000000-0000-0000-0000-000000000000}"/>
          </ac:spMkLst>
        </pc:spChg>
        <pc:grpChg chg="mod">
          <ac:chgData name="Hammond, Jeffrey S. S." userId="52ea683f-2be7-4c98-a25b-5c294f53af83" providerId="ADAL" clId="{3813CEBA-E73B-4D98-B81D-0239470B1245}" dt="2020-12-11T13:40:20.252" v="304" actId="14100"/>
          <ac:grpSpMkLst>
            <pc:docMk/>
            <pc:sldMk cId="3257641161" sldId="348"/>
            <ac:grpSpMk id="3" creationId="{6814C542-FB54-1944-A57E-D03C6841C290}"/>
          </ac:grpSpMkLst>
        </pc:grpChg>
      </pc:sldChg>
      <pc:sldChg chg="modSp">
        <pc:chgData name="Hammond, Jeffrey S. S." userId="52ea683f-2be7-4c98-a25b-5c294f53af83" providerId="ADAL" clId="{3813CEBA-E73B-4D98-B81D-0239470B1245}" dt="2020-12-11T13:44:32.973" v="390" actId="20577"/>
        <pc:sldMkLst>
          <pc:docMk/>
          <pc:sldMk cId="1000058605" sldId="356"/>
        </pc:sldMkLst>
        <pc:spChg chg="mod">
          <ac:chgData name="Hammond, Jeffrey S. S." userId="52ea683f-2be7-4c98-a25b-5c294f53af83" providerId="ADAL" clId="{3813CEBA-E73B-4D98-B81D-0239470B1245}" dt="2020-12-11T13:44:32.973" v="390" actId="20577"/>
          <ac:spMkLst>
            <pc:docMk/>
            <pc:sldMk cId="1000058605" sldId="356"/>
            <ac:spMk id="5" creationId="{00000000-0000-0000-0000-000000000000}"/>
          </ac:spMkLst>
        </pc:spChg>
      </pc:sldChg>
      <pc:sldChg chg="modSp">
        <pc:chgData name="Hammond, Jeffrey S. S." userId="52ea683f-2be7-4c98-a25b-5c294f53af83" providerId="ADAL" clId="{3813CEBA-E73B-4D98-B81D-0239470B1245}" dt="2020-12-14T11:17:14.732" v="397" actId="20577"/>
        <pc:sldMkLst>
          <pc:docMk/>
          <pc:sldMk cId="963003161" sldId="361"/>
        </pc:sldMkLst>
        <pc:spChg chg="mod">
          <ac:chgData name="Hammond, Jeffrey S. S." userId="52ea683f-2be7-4c98-a25b-5c294f53af83" providerId="ADAL" clId="{3813CEBA-E73B-4D98-B81D-0239470B1245}" dt="2020-12-11T13:24:56.995" v="7" actId="20577"/>
          <ac:spMkLst>
            <pc:docMk/>
            <pc:sldMk cId="963003161" sldId="361"/>
            <ac:spMk id="66" creationId="{00000000-0000-0000-0000-000000000000}"/>
          </ac:spMkLst>
        </pc:spChg>
        <pc:spChg chg="mod">
          <ac:chgData name="Hammond, Jeffrey S. S." userId="52ea683f-2be7-4c98-a25b-5c294f53af83" providerId="ADAL" clId="{3813CEBA-E73B-4D98-B81D-0239470B1245}" dt="2020-12-14T11:17:14.732" v="397" actId="20577"/>
          <ac:spMkLst>
            <pc:docMk/>
            <pc:sldMk cId="963003161" sldId="361"/>
            <ac:spMk id="68" creationId="{00000000-0000-0000-0000-000000000000}"/>
          </ac:spMkLst>
        </pc:spChg>
      </pc:sldChg>
      <pc:sldChg chg="modSp">
        <pc:chgData name="Hammond, Jeffrey S. S." userId="52ea683f-2be7-4c98-a25b-5c294f53af83" providerId="ADAL" clId="{3813CEBA-E73B-4D98-B81D-0239470B1245}" dt="2020-12-14T11:17:19.882" v="398" actId="20577"/>
        <pc:sldMkLst>
          <pc:docMk/>
          <pc:sldMk cId="2623055916" sldId="362"/>
        </pc:sldMkLst>
        <pc:spChg chg="mod">
          <ac:chgData name="Hammond, Jeffrey S. S." userId="52ea683f-2be7-4c98-a25b-5c294f53af83" providerId="ADAL" clId="{3813CEBA-E73B-4D98-B81D-0239470B1245}" dt="2020-12-11T13:29:37.342" v="130" actId="404"/>
          <ac:spMkLst>
            <pc:docMk/>
            <pc:sldMk cId="2623055916" sldId="362"/>
            <ac:spMk id="4" creationId="{00000000-0000-0000-0000-000000000000}"/>
          </ac:spMkLst>
        </pc:spChg>
        <pc:spChg chg="mod">
          <ac:chgData name="Hammond, Jeffrey S. S." userId="52ea683f-2be7-4c98-a25b-5c294f53af83" providerId="ADAL" clId="{3813CEBA-E73B-4D98-B81D-0239470B1245}" dt="2020-12-11T13:26:30.493" v="93" actId="20577"/>
          <ac:spMkLst>
            <pc:docMk/>
            <pc:sldMk cId="2623055916" sldId="362"/>
            <ac:spMk id="6" creationId="{00000000-0000-0000-0000-000000000000}"/>
          </ac:spMkLst>
        </pc:spChg>
        <pc:spChg chg="mod">
          <ac:chgData name="Hammond, Jeffrey S. S." userId="52ea683f-2be7-4c98-a25b-5c294f53af83" providerId="ADAL" clId="{3813CEBA-E73B-4D98-B81D-0239470B1245}" dt="2020-12-11T13:33:27.925" v="148" actId="20577"/>
          <ac:spMkLst>
            <pc:docMk/>
            <pc:sldMk cId="2623055916" sldId="362"/>
            <ac:spMk id="66" creationId="{00000000-0000-0000-0000-000000000000}"/>
          </ac:spMkLst>
        </pc:spChg>
        <pc:spChg chg="mod">
          <ac:chgData name="Hammond, Jeffrey S. S." userId="52ea683f-2be7-4c98-a25b-5c294f53af83" providerId="ADAL" clId="{3813CEBA-E73B-4D98-B81D-0239470B1245}" dt="2020-12-11T13:34:19.646" v="193" actId="20577"/>
          <ac:spMkLst>
            <pc:docMk/>
            <pc:sldMk cId="2623055916" sldId="362"/>
            <ac:spMk id="67" creationId="{00000000-0000-0000-0000-000000000000}"/>
          </ac:spMkLst>
        </pc:spChg>
        <pc:spChg chg="mod">
          <ac:chgData name="Hammond, Jeffrey S. S." userId="52ea683f-2be7-4c98-a25b-5c294f53af83" providerId="ADAL" clId="{3813CEBA-E73B-4D98-B81D-0239470B1245}" dt="2020-12-14T11:17:19.882" v="398" actId="20577"/>
          <ac:spMkLst>
            <pc:docMk/>
            <pc:sldMk cId="2623055916" sldId="362"/>
            <ac:spMk id="68" creationId="{00000000-0000-0000-0000-000000000000}"/>
          </ac:spMkLst>
        </pc:spChg>
      </pc:sldChg>
      <pc:sldChg chg="modSp">
        <pc:chgData name="Hammond, Jeffrey S. S." userId="52ea683f-2be7-4c98-a25b-5c294f53af83" providerId="ADAL" clId="{3813CEBA-E73B-4D98-B81D-0239470B1245}" dt="2020-12-14T11:17:24.500" v="399" actId="20577"/>
        <pc:sldMkLst>
          <pc:docMk/>
          <pc:sldMk cId="843710965" sldId="363"/>
        </pc:sldMkLst>
        <pc:spChg chg="mod">
          <ac:chgData name="Hammond, Jeffrey S. S." userId="52ea683f-2be7-4c98-a25b-5c294f53af83" providerId="ADAL" clId="{3813CEBA-E73B-4D98-B81D-0239470B1245}" dt="2020-12-11T13:35:13.660" v="212" actId="20577"/>
          <ac:spMkLst>
            <pc:docMk/>
            <pc:sldMk cId="843710965" sldId="363"/>
            <ac:spMk id="28" creationId="{921FADD4-1C70-4BFB-B533-2F8BD46E201B}"/>
          </ac:spMkLst>
        </pc:spChg>
        <pc:spChg chg="mod">
          <ac:chgData name="Hammond, Jeffrey S. S." userId="52ea683f-2be7-4c98-a25b-5c294f53af83" providerId="ADAL" clId="{3813CEBA-E73B-4D98-B81D-0239470B1245}" dt="2020-12-11T13:35:32.654" v="213"/>
          <ac:spMkLst>
            <pc:docMk/>
            <pc:sldMk cId="843710965" sldId="363"/>
            <ac:spMk id="67" creationId="{00000000-0000-0000-0000-000000000000}"/>
          </ac:spMkLst>
        </pc:spChg>
        <pc:spChg chg="mod">
          <ac:chgData name="Hammond, Jeffrey S. S." userId="52ea683f-2be7-4c98-a25b-5c294f53af83" providerId="ADAL" clId="{3813CEBA-E73B-4D98-B81D-0239470B1245}" dt="2020-12-14T11:17:24.500" v="399" actId="20577"/>
          <ac:spMkLst>
            <pc:docMk/>
            <pc:sldMk cId="843710965" sldId="363"/>
            <ac:spMk id="68" creationId="{00000000-0000-0000-0000-000000000000}"/>
          </ac:spMkLst>
        </pc:spChg>
      </pc:sldChg>
      <pc:sldChg chg="delSp modSp">
        <pc:chgData name="Hammond, Jeffrey S. S." userId="52ea683f-2be7-4c98-a25b-5c294f53af83" providerId="ADAL" clId="{3813CEBA-E73B-4D98-B81D-0239470B1245}" dt="2020-12-11T13:24:32.703" v="6" actId="14100"/>
        <pc:sldMkLst>
          <pc:docMk/>
          <pc:sldMk cId="2667190604" sldId="2076137192"/>
        </pc:sldMkLst>
        <pc:spChg chg="mod">
          <ac:chgData name="Hammond, Jeffrey S. S." userId="52ea683f-2be7-4c98-a25b-5c294f53af83" providerId="ADAL" clId="{3813CEBA-E73B-4D98-B81D-0239470B1245}" dt="2020-12-11T13:24:32.703" v="6" actId="14100"/>
          <ac:spMkLst>
            <pc:docMk/>
            <pc:sldMk cId="2667190604" sldId="2076137192"/>
            <ac:spMk id="41" creationId="{EDD8D730-22B5-AF4C-88D1-E896B1202074}"/>
          </ac:spMkLst>
        </pc:spChg>
        <pc:spChg chg="del mod">
          <ac:chgData name="Hammond, Jeffrey S. S." userId="52ea683f-2be7-4c98-a25b-5c294f53af83" providerId="ADAL" clId="{3813CEBA-E73B-4D98-B81D-0239470B1245}" dt="2020-12-11T13:24:23.625" v="5" actId="478"/>
          <ac:spMkLst>
            <pc:docMk/>
            <pc:sldMk cId="2667190604" sldId="2076137192"/>
            <ac:spMk id="53" creationId="{8DB413C6-9DF1-6A40-AD28-47C467E019F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236F0F-F4E4-7444-BD7B-B496BA58BD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F64DB-8877-E34C-BEF8-9656065541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0E99F-2098-2645-A59E-87694C6ED545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1BDEE-0497-5744-B609-4802C81E81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877E9-6EB6-C047-810E-34DBCCB89D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E94D9-7A46-154C-B283-F93971ADEC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A7311-5089-42A8-B509-E218BE2C37D6}" type="datetimeFigureOut">
              <a:rPr lang="en-AU" smtClean="0"/>
              <a:t>19/08/2021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C3E4-BB69-49BE-B539-35B3A4531F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08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>
              <a:solidFill>
                <a:schemeClr val="bg1"/>
              </a:solidFill>
              <a:highlight>
                <a:srgbClr val="FFFF00"/>
              </a:highlight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8DF259-E6CA-4B74-85D3-161E274DBA4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92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11.emf"/><Relationship Id="rId2" Type="http://schemas.openxmlformats.org/officeDocument/2006/relationships/image" Target="../media/image12.png"/><Relationship Id="rId16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9.png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6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11.emf"/><Relationship Id="rId2" Type="http://schemas.openxmlformats.org/officeDocument/2006/relationships/image" Target="../media/image12.png"/><Relationship Id="rId16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9.png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28.png"/><Relationship Id="rId10" Type="http://schemas.openxmlformats.org/officeDocument/2006/relationships/image" Target="../media/image11.emf"/><Relationship Id="rId4" Type="http://schemas.openxmlformats.org/officeDocument/2006/relationships/image" Target="../media/image27.png"/><Relationship Id="rId9" Type="http://schemas.openxmlformats.org/officeDocument/2006/relationships/image" Target="../media/image10.png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7.png"/><Relationship Id="rId18" Type="http://schemas.microsoft.com/office/2007/relationships/hdphoto" Target="../media/hdphoto6.wdp"/><Relationship Id="rId3" Type="http://schemas.microsoft.com/office/2007/relationships/hdphoto" Target="../media/hdphoto1.wdp"/><Relationship Id="rId21" Type="http://schemas.microsoft.com/office/2007/relationships/hdphoto" Target="../media/hdphoto7.wdp"/><Relationship Id="rId7" Type="http://schemas.openxmlformats.org/officeDocument/2006/relationships/image" Target="../media/image33.png"/><Relationship Id="rId12" Type="http://schemas.microsoft.com/office/2007/relationships/hdphoto" Target="../media/hdphoto4.wdp"/><Relationship Id="rId17" Type="http://schemas.openxmlformats.org/officeDocument/2006/relationships/image" Target="../media/image40.png"/><Relationship Id="rId25" Type="http://schemas.openxmlformats.org/officeDocument/2006/relationships/image" Target="../media/image24.png"/><Relationship Id="rId2" Type="http://schemas.openxmlformats.org/officeDocument/2006/relationships/image" Target="../media/image30.png"/><Relationship Id="rId16" Type="http://schemas.openxmlformats.org/officeDocument/2006/relationships/image" Target="../media/image39.png"/><Relationship Id="rId20" Type="http://schemas.openxmlformats.org/officeDocument/2006/relationships/image" Target="../media/image42.png"/><Relationship Id="rId1" Type="http://schemas.openxmlformats.org/officeDocument/2006/relationships/slideMaster" Target="../slideMasters/slideMaster3.xml"/><Relationship Id="rId6" Type="http://schemas.microsoft.com/office/2007/relationships/hdphoto" Target="../media/hdphoto2.wdp"/><Relationship Id="rId11" Type="http://schemas.openxmlformats.org/officeDocument/2006/relationships/image" Target="../media/image36.png"/><Relationship Id="rId24" Type="http://schemas.microsoft.com/office/2007/relationships/hdphoto" Target="../media/hdphoto8.wdp"/><Relationship Id="rId5" Type="http://schemas.openxmlformats.org/officeDocument/2006/relationships/image" Target="../media/image32.png"/><Relationship Id="rId15" Type="http://schemas.microsoft.com/office/2007/relationships/hdphoto" Target="../media/hdphoto5.wdp"/><Relationship Id="rId23" Type="http://schemas.openxmlformats.org/officeDocument/2006/relationships/image" Target="../media/image43.png"/><Relationship Id="rId10" Type="http://schemas.openxmlformats.org/officeDocument/2006/relationships/image" Target="../media/image35.png"/><Relationship Id="rId19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microsoft.com/office/2007/relationships/hdphoto" Target="../media/hdphoto3.wdp"/><Relationship Id="rId14" Type="http://schemas.openxmlformats.org/officeDocument/2006/relationships/image" Target="../media/image38.png"/><Relationship Id="rId22" Type="http://schemas.openxmlformats.org/officeDocument/2006/relationships/image" Target="../media/image23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v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14AA79-4CAA-5248-9192-03BBCED84D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6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DA597A0-EA32-B542-B271-088174BC1164}"/>
              </a:ext>
            </a:extLst>
          </p:cNvPr>
          <p:cNvSpPr/>
          <p:nvPr userDrawn="1"/>
        </p:nvSpPr>
        <p:spPr>
          <a:xfrm>
            <a:off x="4435475" y="2367266"/>
            <a:ext cx="7418387" cy="203354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>
                  <a:lumMod val="95000"/>
                  <a:alpha val="0"/>
                </a:sysClr>
              </a:gs>
            </a:gsLst>
            <a:lin ang="10800000" scaled="1"/>
            <a:tileRect/>
          </a:gradFill>
          <a:ln w="6347" cap="flat">
            <a:noFill/>
            <a:prstDash val="solid"/>
            <a:miter/>
          </a:ln>
          <a:effectLst/>
        </p:spPr>
        <p:txBody>
          <a:bodyPr tIns="9144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</a:rPr>
              <a:t> </a:t>
            </a:r>
          </a:p>
        </p:txBody>
      </p:sp>
      <p:sp>
        <p:nvSpPr>
          <p:cNvPr id="4" name="MasterTitle">
            <a:extLst>
              <a:ext uri="{FF2B5EF4-FFF2-40B4-BE49-F238E27FC236}">
                <a16:creationId xmlns:a16="http://schemas.microsoft.com/office/drawing/2014/main" id="{2F98C503-3511-4D50-9DA8-9E4378ADEC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14257" y="2630669"/>
            <a:ext cx="4431642" cy="1174136"/>
          </a:xfrm>
        </p:spPr>
        <p:txBody>
          <a:bodyPr wrap="square" lIns="0" tIns="0" rIns="91440" bIns="0" anchor="b">
            <a:noAutofit/>
          </a:bodyPr>
          <a:lstStyle>
            <a:lvl1pPr algn="r">
              <a:lnSpc>
                <a:spcPct val="70000"/>
              </a:lnSpc>
              <a:defRPr sz="4800" b="1" i="0" cap="all" spc="-150" baseline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  <a:endParaRPr lang="en-AU"/>
          </a:p>
        </p:txBody>
      </p:sp>
      <p:sp>
        <p:nvSpPr>
          <p:cNvPr id="5" name="Long Subline">
            <a:extLst>
              <a:ext uri="{FF2B5EF4-FFF2-40B4-BE49-F238E27FC236}">
                <a16:creationId xmlns:a16="http://schemas.microsoft.com/office/drawing/2014/main" id="{1D1623E2-943E-47A2-99D2-80006DA78E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14255" y="3835459"/>
            <a:ext cx="4431643" cy="436532"/>
          </a:xfrm>
          <a:prstGeom prst="rect">
            <a:avLst/>
          </a:prstGeom>
        </p:spPr>
        <p:txBody>
          <a:bodyPr wrap="square" tIns="0" rIns="9144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80000"/>
              </a:lnSpc>
              <a:spcBef>
                <a:spcPts val="800"/>
              </a:spcBef>
              <a:buFont typeface="Arial" panose="020B0604020202020204" pitchFamily="34" charset="0"/>
              <a:buNone/>
              <a:defRPr lang="en-US" sz="1600" b="0" kern="1200" spc="300" dirty="0">
                <a:solidFill>
                  <a:schemeClr val="accent4"/>
                </a:solidFill>
                <a:latin typeface="Arial" panose="020B0604020202020204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Long subline or second-level text </a:t>
            </a:r>
            <a:br>
              <a:rPr lang="en-US"/>
            </a:br>
            <a:r>
              <a:rPr lang="en-US"/>
              <a:t>to go with primary headlines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A005B2-6F95-C642-BD9A-94BB16601ADC}"/>
              </a:ext>
            </a:extLst>
          </p:cNvPr>
          <p:cNvGrpSpPr/>
          <p:nvPr userDrawn="1"/>
        </p:nvGrpSpPr>
        <p:grpSpPr>
          <a:xfrm>
            <a:off x="804327" y="2690303"/>
            <a:ext cx="3619823" cy="1195824"/>
            <a:chOff x="623336" y="2630913"/>
            <a:chExt cx="3981805" cy="1315406"/>
          </a:xfrm>
        </p:grpSpPr>
        <p:grpSp>
          <p:nvGrpSpPr>
            <p:cNvPr id="7" name="Graphic 9">
              <a:extLst>
                <a:ext uri="{FF2B5EF4-FFF2-40B4-BE49-F238E27FC236}">
                  <a16:creationId xmlns:a16="http://schemas.microsoft.com/office/drawing/2014/main" id="{9F3E71E1-0DA0-4844-99F8-3C271356D32D}"/>
                </a:ext>
              </a:extLst>
            </p:cNvPr>
            <p:cNvGrpSpPr/>
            <p:nvPr/>
          </p:nvGrpSpPr>
          <p:grpSpPr>
            <a:xfrm>
              <a:off x="3459006" y="2717003"/>
              <a:ext cx="1122203" cy="670929"/>
              <a:chOff x="3459006" y="2717003"/>
              <a:chExt cx="1122203" cy="670929"/>
            </a:xfrm>
            <a:solidFill>
              <a:schemeClr val="accent1"/>
            </a:solidFill>
          </p:grpSpPr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C4971996-4BBB-8842-8AE1-12DB3856FD40}"/>
                  </a:ext>
                </a:extLst>
              </p:cNvPr>
              <p:cNvSpPr/>
              <p:nvPr/>
            </p:nvSpPr>
            <p:spPr>
              <a:xfrm>
                <a:off x="3506165" y="2717003"/>
                <a:ext cx="1027795" cy="350614"/>
              </a:xfrm>
              <a:custGeom>
                <a:avLst/>
                <a:gdLst>
                  <a:gd name="connsiteX0" fmla="*/ 269173 w 1027795"/>
                  <a:gd name="connsiteY0" fmla="*/ 243523 h 350614"/>
                  <a:gd name="connsiteX1" fmla="*/ 273341 w 1027795"/>
                  <a:gd name="connsiteY1" fmla="*/ 276869 h 350614"/>
                  <a:gd name="connsiteX2" fmla="*/ 285365 w 1027795"/>
                  <a:gd name="connsiteY2" fmla="*/ 303642 h 350614"/>
                  <a:gd name="connsiteX3" fmla="*/ 287930 w 1027795"/>
                  <a:gd name="connsiteY3" fmla="*/ 312139 h 350614"/>
                  <a:gd name="connsiteX4" fmla="*/ 280716 w 1027795"/>
                  <a:gd name="connsiteY4" fmla="*/ 323200 h 350614"/>
                  <a:gd name="connsiteX5" fmla="*/ 257149 w 1027795"/>
                  <a:gd name="connsiteY5" fmla="*/ 338912 h 350614"/>
                  <a:gd name="connsiteX6" fmla="*/ 247370 w 1027795"/>
                  <a:gd name="connsiteY6" fmla="*/ 342118 h 350614"/>
                  <a:gd name="connsiteX7" fmla="*/ 236308 w 1027795"/>
                  <a:gd name="connsiteY7" fmla="*/ 336827 h 350614"/>
                  <a:gd name="connsiteX8" fmla="*/ 222841 w 1027795"/>
                  <a:gd name="connsiteY8" fmla="*/ 319513 h 350614"/>
                  <a:gd name="connsiteX9" fmla="*/ 211459 w 1027795"/>
                  <a:gd name="connsiteY9" fmla="*/ 297710 h 350614"/>
                  <a:gd name="connsiteX10" fmla="*/ 101801 w 1027795"/>
                  <a:gd name="connsiteY10" fmla="*/ 349332 h 350614"/>
                  <a:gd name="connsiteX11" fmla="*/ 27414 w 1027795"/>
                  <a:gd name="connsiteY11" fmla="*/ 322559 h 350614"/>
                  <a:gd name="connsiteX12" fmla="*/ 0 w 1027795"/>
                  <a:gd name="connsiteY12" fmla="*/ 250737 h 350614"/>
                  <a:gd name="connsiteX13" fmla="*/ 33987 w 1027795"/>
                  <a:gd name="connsiteY13" fmla="*/ 173945 h 350614"/>
                  <a:gd name="connsiteX14" fmla="*/ 125368 w 1027795"/>
                  <a:gd name="connsiteY14" fmla="*/ 144927 h 350614"/>
                  <a:gd name="connsiteX15" fmla="*/ 164806 w 1027795"/>
                  <a:gd name="connsiteY15" fmla="*/ 147813 h 350614"/>
                  <a:gd name="connsiteX16" fmla="*/ 207611 w 1027795"/>
                  <a:gd name="connsiteY16" fmla="*/ 155989 h 350614"/>
                  <a:gd name="connsiteX17" fmla="*/ 207611 w 1027795"/>
                  <a:gd name="connsiteY17" fmla="*/ 128575 h 350614"/>
                  <a:gd name="connsiteX18" fmla="*/ 189976 w 1027795"/>
                  <a:gd name="connsiteY18" fmla="*/ 68776 h 350614"/>
                  <a:gd name="connsiteX19" fmla="*/ 129216 w 1027795"/>
                  <a:gd name="connsiteY19" fmla="*/ 51462 h 350614"/>
                  <a:gd name="connsiteX20" fmla="*/ 88976 w 1027795"/>
                  <a:gd name="connsiteY20" fmla="*/ 56432 h 350614"/>
                  <a:gd name="connsiteX21" fmla="*/ 48736 w 1027795"/>
                  <a:gd name="connsiteY21" fmla="*/ 69097 h 350614"/>
                  <a:gd name="connsiteX22" fmla="*/ 35751 w 1027795"/>
                  <a:gd name="connsiteY22" fmla="*/ 74067 h 350614"/>
                  <a:gd name="connsiteX23" fmla="*/ 29819 w 1027795"/>
                  <a:gd name="connsiteY23" fmla="*/ 75029 h 350614"/>
                  <a:gd name="connsiteX24" fmla="*/ 21963 w 1027795"/>
                  <a:gd name="connsiteY24" fmla="*/ 63325 h 350614"/>
                  <a:gd name="connsiteX25" fmla="*/ 21963 w 1027795"/>
                  <a:gd name="connsiteY25" fmla="*/ 45049 h 350614"/>
                  <a:gd name="connsiteX26" fmla="*/ 24529 w 1027795"/>
                  <a:gd name="connsiteY26" fmla="*/ 32064 h 350614"/>
                  <a:gd name="connsiteX27" fmla="*/ 34949 w 1027795"/>
                  <a:gd name="connsiteY27" fmla="*/ 24208 h 350614"/>
                  <a:gd name="connsiteX28" fmla="*/ 81922 w 1027795"/>
                  <a:gd name="connsiteY28" fmla="*/ 7214 h 350614"/>
                  <a:gd name="connsiteX29" fmla="*/ 140117 w 1027795"/>
                  <a:gd name="connsiteY29" fmla="*/ 0 h 350614"/>
                  <a:gd name="connsiteX30" fmla="*/ 237751 w 1027795"/>
                  <a:gd name="connsiteY30" fmla="*/ 30300 h 350614"/>
                  <a:gd name="connsiteX31" fmla="*/ 268692 w 1027795"/>
                  <a:gd name="connsiteY31" fmla="*/ 122002 h 350614"/>
                  <a:gd name="connsiteX32" fmla="*/ 268692 w 1027795"/>
                  <a:gd name="connsiteY32" fmla="*/ 243523 h 350614"/>
                  <a:gd name="connsiteX33" fmla="*/ 117673 w 1027795"/>
                  <a:gd name="connsiteY33" fmla="*/ 300435 h 350614"/>
                  <a:gd name="connsiteX34" fmla="*/ 156149 w 1027795"/>
                  <a:gd name="connsiteY34" fmla="*/ 293542 h 350614"/>
                  <a:gd name="connsiteX35" fmla="*/ 191419 w 1027795"/>
                  <a:gd name="connsiteY35" fmla="*/ 269654 h 350614"/>
                  <a:gd name="connsiteX36" fmla="*/ 204084 w 1027795"/>
                  <a:gd name="connsiteY36" fmla="*/ 245767 h 350614"/>
                  <a:gd name="connsiteX37" fmla="*/ 207611 w 1027795"/>
                  <a:gd name="connsiteY37" fmla="*/ 213383 h 350614"/>
                  <a:gd name="connsiteX38" fmla="*/ 207611 w 1027795"/>
                  <a:gd name="connsiteY38" fmla="*/ 197672 h 350614"/>
                  <a:gd name="connsiteX39" fmla="*/ 173303 w 1027795"/>
                  <a:gd name="connsiteY39" fmla="*/ 191419 h 350614"/>
                  <a:gd name="connsiteX40" fmla="*/ 138354 w 1027795"/>
                  <a:gd name="connsiteY40" fmla="*/ 189175 h 350614"/>
                  <a:gd name="connsiteX41" fmla="*/ 82884 w 1027795"/>
                  <a:gd name="connsiteY41" fmla="*/ 204245 h 350614"/>
                  <a:gd name="connsiteX42" fmla="*/ 64608 w 1027795"/>
                  <a:gd name="connsiteY42" fmla="*/ 247370 h 350614"/>
                  <a:gd name="connsiteX43" fmla="*/ 78395 w 1027795"/>
                  <a:gd name="connsiteY43" fmla="*/ 286808 h 350614"/>
                  <a:gd name="connsiteX44" fmla="*/ 117673 w 1027795"/>
                  <a:gd name="connsiteY44" fmla="*/ 300435 h 350614"/>
                  <a:gd name="connsiteX45" fmla="*/ 417306 w 1027795"/>
                  <a:gd name="connsiteY45" fmla="*/ 340835 h 350614"/>
                  <a:gd name="connsiteX46" fmla="*/ 402878 w 1027795"/>
                  <a:gd name="connsiteY46" fmla="*/ 337308 h 350614"/>
                  <a:gd name="connsiteX47" fmla="*/ 395022 w 1027795"/>
                  <a:gd name="connsiteY47" fmla="*/ 322559 h 350614"/>
                  <a:gd name="connsiteX48" fmla="*/ 307489 w 1027795"/>
                  <a:gd name="connsiteY48" fmla="*/ 33987 h 350614"/>
                  <a:gd name="connsiteX49" fmla="*/ 304283 w 1027795"/>
                  <a:gd name="connsiteY49" fmla="*/ 18917 h 350614"/>
                  <a:gd name="connsiteX50" fmla="*/ 313421 w 1027795"/>
                  <a:gd name="connsiteY50" fmla="*/ 9779 h 350614"/>
                  <a:gd name="connsiteX51" fmla="*/ 349973 w 1027795"/>
                  <a:gd name="connsiteY51" fmla="*/ 9779 h 350614"/>
                  <a:gd name="connsiteX52" fmla="*/ 364722 w 1027795"/>
                  <a:gd name="connsiteY52" fmla="*/ 13306 h 350614"/>
                  <a:gd name="connsiteX53" fmla="*/ 372257 w 1027795"/>
                  <a:gd name="connsiteY53" fmla="*/ 28056 h 350614"/>
                  <a:gd name="connsiteX54" fmla="*/ 434941 w 1027795"/>
                  <a:gd name="connsiteY54" fmla="*/ 274945 h 350614"/>
                  <a:gd name="connsiteX55" fmla="*/ 493137 w 1027795"/>
                  <a:gd name="connsiteY55" fmla="*/ 28056 h 350614"/>
                  <a:gd name="connsiteX56" fmla="*/ 500351 w 1027795"/>
                  <a:gd name="connsiteY56" fmla="*/ 13306 h 350614"/>
                  <a:gd name="connsiteX57" fmla="*/ 515421 w 1027795"/>
                  <a:gd name="connsiteY57" fmla="*/ 9779 h 350614"/>
                  <a:gd name="connsiteX58" fmla="*/ 545400 w 1027795"/>
                  <a:gd name="connsiteY58" fmla="*/ 9779 h 350614"/>
                  <a:gd name="connsiteX59" fmla="*/ 560470 w 1027795"/>
                  <a:gd name="connsiteY59" fmla="*/ 13306 h 350614"/>
                  <a:gd name="connsiteX60" fmla="*/ 567684 w 1027795"/>
                  <a:gd name="connsiteY60" fmla="*/ 28056 h 350614"/>
                  <a:gd name="connsiteX61" fmla="*/ 626521 w 1027795"/>
                  <a:gd name="connsiteY61" fmla="*/ 278151 h 350614"/>
                  <a:gd name="connsiteX62" fmla="*/ 691129 w 1027795"/>
                  <a:gd name="connsiteY62" fmla="*/ 28056 h 350614"/>
                  <a:gd name="connsiteX63" fmla="*/ 698663 w 1027795"/>
                  <a:gd name="connsiteY63" fmla="*/ 13306 h 350614"/>
                  <a:gd name="connsiteX64" fmla="*/ 713413 w 1027795"/>
                  <a:gd name="connsiteY64" fmla="*/ 9779 h 350614"/>
                  <a:gd name="connsiteX65" fmla="*/ 748041 w 1027795"/>
                  <a:gd name="connsiteY65" fmla="*/ 9779 h 350614"/>
                  <a:gd name="connsiteX66" fmla="*/ 757180 w 1027795"/>
                  <a:gd name="connsiteY66" fmla="*/ 18917 h 350614"/>
                  <a:gd name="connsiteX67" fmla="*/ 756538 w 1027795"/>
                  <a:gd name="connsiteY67" fmla="*/ 24849 h 350614"/>
                  <a:gd name="connsiteX68" fmla="*/ 753973 w 1027795"/>
                  <a:gd name="connsiteY68" fmla="*/ 33987 h 350614"/>
                  <a:gd name="connsiteX69" fmla="*/ 663875 w 1027795"/>
                  <a:gd name="connsiteY69" fmla="*/ 322559 h 350614"/>
                  <a:gd name="connsiteX70" fmla="*/ 656019 w 1027795"/>
                  <a:gd name="connsiteY70" fmla="*/ 337308 h 350614"/>
                  <a:gd name="connsiteX71" fmla="*/ 641590 w 1027795"/>
                  <a:gd name="connsiteY71" fmla="*/ 340835 h 350614"/>
                  <a:gd name="connsiteX72" fmla="*/ 609527 w 1027795"/>
                  <a:gd name="connsiteY72" fmla="*/ 340835 h 350614"/>
                  <a:gd name="connsiteX73" fmla="*/ 594457 w 1027795"/>
                  <a:gd name="connsiteY73" fmla="*/ 336988 h 350614"/>
                  <a:gd name="connsiteX74" fmla="*/ 587243 w 1027795"/>
                  <a:gd name="connsiteY74" fmla="*/ 321918 h 350614"/>
                  <a:gd name="connsiteX75" fmla="*/ 529048 w 1027795"/>
                  <a:gd name="connsiteY75" fmla="*/ 81602 h 350614"/>
                  <a:gd name="connsiteX76" fmla="*/ 471654 w 1027795"/>
                  <a:gd name="connsiteY76" fmla="*/ 321918 h 350614"/>
                  <a:gd name="connsiteX77" fmla="*/ 464440 w 1027795"/>
                  <a:gd name="connsiteY77" fmla="*/ 336988 h 350614"/>
                  <a:gd name="connsiteX78" fmla="*/ 449370 w 1027795"/>
                  <a:gd name="connsiteY78" fmla="*/ 340835 h 350614"/>
                  <a:gd name="connsiteX79" fmla="*/ 417306 w 1027795"/>
                  <a:gd name="connsiteY79" fmla="*/ 340835 h 350614"/>
                  <a:gd name="connsiteX80" fmla="*/ 896656 w 1027795"/>
                  <a:gd name="connsiteY80" fmla="*/ 350615 h 350614"/>
                  <a:gd name="connsiteX81" fmla="*/ 839262 w 1027795"/>
                  <a:gd name="connsiteY81" fmla="*/ 344042 h 350614"/>
                  <a:gd name="connsiteX82" fmla="*/ 796137 w 1027795"/>
                  <a:gd name="connsiteY82" fmla="*/ 328972 h 350614"/>
                  <a:gd name="connsiteX83" fmla="*/ 784754 w 1027795"/>
                  <a:gd name="connsiteY83" fmla="*/ 318551 h 350614"/>
                  <a:gd name="connsiteX84" fmla="*/ 782510 w 1027795"/>
                  <a:gd name="connsiteY84" fmla="*/ 308131 h 350614"/>
                  <a:gd name="connsiteX85" fmla="*/ 782510 w 1027795"/>
                  <a:gd name="connsiteY85" fmla="*/ 289213 h 350614"/>
                  <a:gd name="connsiteX86" fmla="*/ 791007 w 1027795"/>
                  <a:gd name="connsiteY86" fmla="*/ 277510 h 350614"/>
                  <a:gd name="connsiteX87" fmla="*/ 797900 w 1027795"/>
                  <a:gd name="connsiteY87" fmla="*/ 278792 h 350614"/>
                  <a:gd name="connsiteX88" fmla="*/ 807359 w 1027795"/>
                  <a:gd name="connsiteY88" fmla="*/ 282640 h 350614"/>
                  <a:gd name="connsiteX89" fmla="*/ 848560 w 1027795"/>
                  <a:gd name="connsiteY89" fmla="*/ 295626 h 350614"/>
                  <a:gd name="connsiteX90" fmla="*/ 892968 w 1027795"/>
                  <a:gd name="connsiteY90" fmla="*/ 300275 h 350614"/>
                  <a:gd name="connsiteX91" fmla="*/ 947476 w 1027795"/>
                  <a:gd name="connsiteY91" fmla="*/ 287931 h 350614"/>
                  <a:gd name="connsiteX92" fmla="*/ 966714 w 1027795"/>
                  <a:gd name="connsiteY92" fmla="*/ 252661 h 350614"/>
                  <a:gd name="connsiteX93" fmla="*/ 956615 w 1027795"/>
                  <a:gd name="connsiteY93" fmla="*/ 226529 h 350614"/>
                  <a:gd name="connsiteX94" fmla="*/ 919100 w 1027795"/>
                  <a:gd name="connsiteY94" fmla="*/ 206970 h 350614"/>
                  <a:gd name="connsiteX95" fmla="*/ 864913 w 1027795"/>
                  <a:gd name="connsiteY95" fmla="*/ 189976 h 350614"/>
                  <a:gd name="connsiteX96" fmla="*/ 805114 w 1027795"/>
                  <a:gd name="connsiteY96" fmla="*/ 152141 h 350614"/>
                  <a:gd name="connsiteX97" fmla="*/ 786518 w 1027795"/>
                  <a:gd name="connsiteY97" fmla="*/ 97954 h 350614"/>
                  <a:gd name="connsiteX98" fmla="*/ 796617 w 1027795"/>
                  <a:gd name="connsiteY98" fmla="*/ 56432 h 350614"/>
                  <a:gd name="connsiteX99" fmla="*/ 823390 w 1027795"/>
                  <a:gd name="connsiteY99" fmla="*/ 25811 h 350614"/>
                  <a:gd name="connsiteX100" fmla="*/ 862188 w 1027795"/>
                  <a:gd name="connsiteY100" fmla="*/ 6573 h 350614"/>
                  <a:gd name="connsiteX101" fmla="*/ 909160 w 1027795"/>
                  <a:gd name="connsiteY101" fmla="*/ 0 h 350614"/>
                  <a:gd name="connsiteX102" fmla="*/ 934330 w 1027795"/>
                  <a:gd name="connsiteY102" fmla="*/ 1603 h 350614"/>
                  <a:gd name="connsiteX103" fmla="*/ 958538 w 1027795"/>
                  <a:gd name="connsiteY103" fmla="*/ 5771 h 350614"/>
                  <a:gd name="connsiteX104" fmla="*/ 979700 w 1027795"/>
                  <a:gd name="connsiteY104" fmla="*/ 11703 h 350614"/>
                  <a:gd name="connsiteX105" fmla="*/ 995411 w 1027795"/>
                  <a:gd name="connsiteY105" fmla="*/ 18276 h 350614"/>
                  <a:gd name="connsiteX106" fmla="*/ 1006473 w 1027795"/>
                  <a:gd name="connsiteY106" fmla="*/ 27414 h 350614"/>
                  <a:gd name="connsiteX107" fmla="*/ 1009680 w 1027795"/>
                  <a:gd name="connsiteY107" fmla="*/ 39759 h 350614"/>
                  <a:gd name="connsiteX108" fmla="*/ 1009680 w 1027795"/>
                  <a:gd name="connsiteY108" fmla="*/ 57394 h 350614"/>
                  <a:gd name="connsiteX109" fmla="*/ 1001183 w 1027795"/>
                  <a:gd name="connsiteY109" fmla="*/ 69097 h 350614"/>
                  <a:gd name="connsiteX110" fmla="*/ 986754 w 1027795"/>
                  <a:gd name="connsiteY110" fmla="*/ 64448 h 350614"/>
                  <a:gd name="connsiteX111" fmla="*/ 914932 w 1027795"/>
                  <a:gd name="connsiteY111" fmla="*/ 50019 h 350614"/>
                  <a:gd name="connsiteX112" fmla="*/ 865233 w 1027795"/>
                  <a:gd name="connsiteY112" fmla="*/ 60440 h 350614"/>
                  <a:gd name="connsiteX113" fmla="*/ 847599 w 1027795"/>
                  <a:gd name="connsiteY113" fmla="*/ 93786 h 350614"/>
                  <a:gd name="connsiteX114" fmla="*/ 858661 w 1027795"/>
                  <a:gd name="connsiteY114" fmla="*/ 120238 h 350614"/>
                  <a:gd name="connsiteX115" fmla="*/ 899862 w 1027795"/>
                  <a:gd name="connsiteY115" fmla="*/ 140759 h 350614"/>
                  <a:gd name="connsiteX116" fmla="*/ 952767 w 1027795"/>
                  <a:gd name="connsiteY116" fmla="*/ 157753 h 350614"/>
                  <a:gd name="connsiteX117" fmla="*/ 1010481 w 1027795"/>
                  <a:gd name="connsiteY117" fmla="*/ 193664 h 350614"/>
                  <a:gd name="connsiteX118" fmla="*/ 1027795 w 1027795"/>
                  <a:gd name="connsiteY118" fmla="*/ 245927 h 350614"/>
                  <a:gd name="connsiteX119" fmla="*/ 1018016 w 1027795"/>
                  <a:gd name="connsiteY119" fmla="*/ 289373 h 350614"/>
                  <a:gd name="connsiteX120" fmla="*/ 990922 w 1027795"/>
                  <a:gd name="connsiteY120" fmla="*/ 322399 h 350614"/>
                  <a:gd name="connsiteX121" fmla="*/ 949400 w 1027795"/>
                  <a:gd name="connsiteY121" fmla="*/ 343240 h 350614"/>
                  <a:gd name="connsiteX122" fmla="*/ 896656 w 1027795"/>
                  <a:gd name="connsiteY122" fmla="*/ 350615 h 350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</a:cxnLst>
                <a:rect l="l" t="t" r="r" b="b"/>
                <a:pathLst>
                  <a:path w="1027795" h="350614">
                    <a:moveTo>
                      <a:pt x="269173" y="243523"/>
                    </a:moveTo>
                    <a:cubicBezTo>
                      <a:pt x="269173" y="257470"/>
                      <a:pt x="270616" y="268532"/>
                      <a:pt x="273341" y="276869"/>
                    </a:cubicBezTo>
                    <a:cubicBezTo>
                      <a:pt x="276227" y="285205"/>
                      <a:pt x="280235" y="294023"/>
                      <a:pt x="285365" y="303642"/>
                    </a:cubicBezTo>
                    <a:cubicBezTo>
                      <a:pt x="287128" y="306688"/>
                      <a:pt x="287930" y="309573"/>
                      <a:pt x="287930" y="312139"/>
                    </a:cubicBezTo>
                    <a:cubicBezTo>
                      <a:pt x="287930" y="315986"/>
                      <a:pt x="285525" y="319834"/>
                      <a:pt x="280716" y="323200"/>
                    </a:cubicBezTo>
                    <a:lnTo>
                      <a:pt x="257149" y="338912"/>
                    </a:lnTo>
                    <a:cubicBezTo>
                      <a:pt x="253622" y="341156"/>
                      <a:pt x="250416" y="342118"/>
                      <a:pt x="247370" y="342118"/>
                    </a:cubicBezTo>
                    <a:cubicBezTo>
                      <a:pt x="243522" y="342118"/>
                      <a:pt x="239675" y="340354"/>
                      <a:pt x="236308" y="336827"/>
                    </a:cubicBezTo>
                    <a:cubicBezTo>
                      <a:pt x="231017" y="331537"/>
                      <a:pt x="226689" y="325766"/>
                      <a:pt x="222841" y="319513"/>
                    </a:cubicBezTo>
                    <a:cubicBezTo>
                      <a:pt x="219154" y="313261"/>
                      <a:pt x="215306" y="305886"/>
                      <a:pt x="211459" y="297710"/>
                    </a:cubicBezTo>
                    <a:cubicBezTo>
                      <a:pt x="182281" y="332178"/>
                      <a:pt x="145729" y="349332"/>
                      <a:pt x="101801" y="349332"/>
                    </a:cubicBezTo>
                    <a:cubicBezTo>
                      <a:pt x="70379" y="349332"/>
                      <a:pt x="45690" y="340354"/>
                      <a:pt x="27414" y="322559"/>
                    </a:cubicBezTo>
                    <a:cubicBezTo>
                      <a:pt x="9138" y="304764"/>
                      <a:pt x="0" y="280716"/>
                      <a:pt x="0" y="250737"/>
                    </a:cubicBezTo>
                    <a:cubicBezTo>
                      <a:pt x="0" y="218994"/>
                      <a:pt x="11382" y="193343"/>
                      <a:pt x="33987" y="173945"/>
                    </a:cubicBezTo>
                    <a:cubicBezTo>
                      <a:pt x="56592" y="154546"/>
                      <a:pt x="87052" y="144927"/>
                      <a:pt x="125368" y="144927"/>
                    </a:cubicBezTo>
                    <a:cubicBezTo>
                      <a:pt x="138033" y="144927"/>
                      <a:pt x="151179" y="145889"/>
                      <a:pt x="164806" y="147813"/>
                    </a:cubicBezTo>
                    <a:cubicBezTo>
                      <a:pt x="178594" y="149737"/>
                      <a:pt x="192701" y="152462"/>
                      <a:pt x="207611" y="155989"/>
                    </a:cubicBezTo>
                    <a:lnTo>
                      <a:pt x="207611" y="128575"/>
                    </a:lnTo>
                    <a:cubicBezTo>
                      <a:pt x="207611" y="100359"/>
                      <a:pt x="201679" y="80319"/>
                      <a:pt x="189976" y="68776"/>
                    </a:cubicBezTo>
                    <a:cubicBezTo>
                      <a:pt x="178273" y="57233"/>
                      <a:pt x="157913" y="51462"/>
                      <a:pt x="129216" y="51462"/>
                    </a:cubicBezTo>
                    <a:cubicBezTo>
                      <a:pt x="116230" y="51462"/>
                      <a:pt x="102763" y="53065"/>
                      <a:pt x="88976" y="56432"/>
                    </a:cubicBezTo>
                    <a:cubicBezTo>
                      <a:pt x="75189" y="59638"/>
                      <a:pt x="61882" y="63967"/>
                      <a:pt x="48736" y="69097"/>
                    </a:cubicBezTo>
                    <a:cubicBezTo>
                      <a:pt x="42644" y="71662"/>
                      <a:pt x="38316" y="73265"/>
                      <a:pt x="35751" y="74067"/>
                    </a:cubicBezTo>
                    <a:cubicBezTo>
                      <a:pt x="33186" y="74708"/>
                      <a:pt x="31101" y="75029"/>
                      <a:pt x="29819" y="75029"/>
                    </a:cubicBezTo>
                    <a:cubicBezTo>
                      <a:pt x="24529" y="75029"/>
                      <a:pt x="21963" y="71181"/>
                      <a:pt x="21963" y="63325"/>
                    </a:cubicBezTo>
                    <a:lnTo>
                      <a:pt x="21963" y="45049"/>
                    </a:lnTo>
                    <a:cubicBezTo>
                      <a:pt x="21963" y="38957"/>
                      <a:pt x="22765" y="34629"/>
                      <a:pt x="24529" y="32064"/>
                    </a:cubicBezTo>
                    <a:cubicBezTo>
                      <a:pt x="26292" y="29498"/>
                      <a:pt x="29819" y="26773"/>
                      <a:pt x="34949" y="24208"/>
                    </a:cubicBezTo>
                    <a:cubicBezTo>
                      <a:pt x="47935" y="17635"/>
                      <a:pt x="63646" y="12024"/>
                      <a:pt x="81922" y="7214"/>
                    </a:cubicBezTo>
                    <a:cubicBezTo>
                      <a:pt x="100198" y="2405"/>
                      <a:pt x="119597" y="0"/>
                      <a:pt x="140117" y="0"/>
                    </a:cubicBezTo>
                    <a:cubicBezTo>
                      <a:pt x="184525" y="0"/>
                      <a:pt x="217070" y="10100"/>
                      <a:pt x="237751" y="30300"/>
                    </a:cubicBezTo>
                    <a:cubicBezTo>
                      <a:pt x="258432" y="50500"/>
                      <a:pt x="268692" y="81121"/>
                      <a:pt x="268692" y="122002"/>
                    </a:cubicBezTo>
                    <a:lnTo>
                      <a:pt x="268692" y="243523"/>
                    </a:lnTo>
                    <a:close/>
                    <a:moveTo>
                      <a:pt x="117673" y="300435"/>
                    </a:moveTo>
                    <a:cubicBezTo>
                      <a:pt x="129857" y="300435"/>
                      <a:pt x="142682" y="298191"/>
                      <a:pt x="156149" y="293542"/>
                    </a:cubicBezTo>
                    <a:cubicBezTo>
                      <a:pt x="169616" y="288892"/>
                      <a:pt x="181319" y="281037"/>
                      <a:pt x="191419" y="269654"/>
                    </a:cubicBezTo>
                    <a:cubicBezTo>
                      <a:pt x="197511" y="262761"/>
                      <a:pt x="201679" y="254745"/>
                      <a:pt x="204084" y="245767"/>
                    </a:cubicBezTo>
                    <a:cubicBezTo>
                      <a:pt x="206489" y="236789"/>
                      <a:pt x="207611" y="226048"/>
                      <a:pt x="207611" y="213383"/>
                    </a:cubicBezTo>
                    <a:lnTo>
                      <a:pt x="207611" y="197672"/>
                    </a:lnTo>
                    <a:cubicBezTo>
                      <a:pt x="196709" y="195107"/>
                      <a:pt x="185327" y="193022"/>
                      <a:pt x="173303" y="191419"/>
                    </a:cubicBezTo>
                    <a:cubicBezTo>
                      <a:pt x="161279" y="189976"/>
                      <a:pt x="149736" y="189175"/>
                      <a:pt x="138354" y="189175"/>
                    </a:cubicBezTo>
                    <a:cubicBezTo>
                      <a:pt x="113505" y="189175"/>
                      <a:pt x="95068" y="194145"/>
                      <a:pt x="82884" y="204245"/>
                    </a:cubicBezTo>
                    <a:cubicBezTo>
                      <a:pt x="70700" y="214345"/>
                      <a:pt x="64608" y="228613"/>
                      <a:pt x="64608" y="247370"/>
                    </a:cubicBezTo>
                    <a:cubicBezTo>
                      <a:pt x="64608" y="264845"/>
                      <a:pt x="69257" y="277991"/>
                      <a:pt x="78395" y="286808"/>
                    </a:cubicBezTo>
                    <a:cubicBezTo>
                      <a:pt x="87533" y="295946"/>
                      <a:pt x="100679" y="300435"/>
                      <a:pt x="117673" y="300435"/>
                    </a:cubicBezTo>
                    <a:close/>
                    <a:moveTo>
                      <a:pt x="417306" y="340835"/>
                    </a:moveTo>
                    <a:cubicBezTo>
                      <a:pt x="410733" y="340835"/>
                      <a:pt x="405924" y="339713"/>
                      <a:pt x="402878" y="337308"/>
                    </a:cubicBezTo>
                    <a:cubicBezTo>
                      <a:pt x="399832" y="334904"/>
                      <a:pt x="397267" y="330094"/>
                      <a:pt x="395022" y="322559"/>
                    </a:cubicBezTo>
                    <a:lnTo>
                      <a:pt x="307489" y="33987"/>
                    </a:lnTo>
                    <a:cubicBezTo>
                      <a:pt x="305244" y="26613"/>
                      <a:pt x="304283" y="21643"/>
                      <a:pt x="304283" y="18917"/>
                    </a:cubicBezTo>
                    <a:cubicBezTo>
                      <a:pt x="304283" y="12825"/>
                      <a:pt x="307329" y="9779"/>
                      <a:pt x="313421" y="9779"/>
                    </a:cubicBezTo>
                    <a:lnTo>
                      <a:pt x="349973" y="9779"/>
                    </a:lnTo>
                    <a:cubicBezTo>
                      <a:pt x="356867" y="9779"/>
                      <a:pt x="361836" y="11062"/>
                      <a:pt x="364722" y="13306"/>
                    </a:cubicBezTo>
                    <a:cubicBezTo>
                      <a:pt x="367608" y="15711"/>
                      <a:pt x="370013" y="20681"/>
                      <a:pt x="372257" y="28056"/>
                    </a:cubicBezTo>
                    <a:lnTo>
                      <a:pt x="434941" y="274945"/>
                    </a:lnTo>
                    <a:lnTo>
                      <a:pt x="493137" y="28056"/>
                    </a:lnTo>
                    <a:cubicBezTo>
                      <a:pt x="494900" y="20681"/>
                      <a:pt x="497305" y="15711"/>
                      <a:pt x="500351" y="13306"/>
                    </a:cubicBezTo>
                    <a:cubicBezTo>
                      <a:pt x="503397" y="10902"/>
                      <a:pt x="508367" y="9779"/>
                      <a:pt x="515421" y="9779"/>
                    </a:cubicBezTo>
                    <a:lnTo>
                      <a:pt x="545400" y="9779"/>
                    </a:lnTo>
                    <a:cubicBezTo>
                      <a:pt x="552294" y="9779"/>
                      <a:pt x="557424" y="11062"/>
                      <a:pt x="560470" y="13306"/>
                    </a:cubicBezTo>
                    <a:cubicBezTo>
                      <a:pt x="563516" y="15711"/>
                      <a:pt x="565921" y="20681"/>
                      <a:pt x="567684" y="28056"/>
                    </a:cubicBezTo>
                    <a:lnTo>
                      <a:pt x="626521" y="278151"/>
                    </a:lnTo>
                    <a:lnTo>
                      <a:pt x="691129" y="28056"/>
                    </a:lnTo>
                    <a:cubicBezTo>
                      <a:pt x="693373" y="20681"/>
                      <a:pt x="695778" y="15711"/>
                      <a:pt x="698663" y="13306"/>
                    </a:cubicBezTo>
                    <a:cubicBezTo>
                      <a:pt x="701549" y="10902"/>
                      <a:pt x="706359" y="9779"/>
                      <a:pt x="713413" y="9779"/>
                    </a:cubicBezTo>
                    <a:lnTo>
                      <a:pt x="748041" y="9779"/>
                    </a:lnTo>
                    <a:cubicBezTo>
                      <a:pt x="754133" y="9779"/>
                      <a:pt x="757180" y="12825"/>
                      <a:pt x="757180" y="18917"/>
                    </a:cubicBezTo>
                    <a:cubicBezTo>
                      <a:pt x="757180" y="20681"/>
                      <a:pt x="757019" y="22605"/>
                      <a:pt x="756538" y="24849"/>
                    </a:cubicBezTo>
                    <a:cubicBezTo>
                      <a:pt x="756057" y="27094"/>
                      <a:pt x="755256" y="30140"/>
                      <a:pt x="753973" y="33987"/>
                    </a:cubicBezTo>
                    <a:lnTo>
                      <a:pt x="663875" y="322559"/>
                    </a:lnTo>
                    <a:cubicBezTo>
                      <a:pt x="661630" y="329934"/>
                      <a:pt x="659065" y="334904"/>
                      <a:pt x="656019" y="337308"/>
                    </a:cubicBezTo>
                    <a:cubicBezTo>
                      <a:pt x="652973" y="339713"/>
                      <a:pt x="648164" y="340835"/>
                      <a:pt x="641590" y="340835"/>
                    </a:cubicBezTo>
                    <a:lnTo>
                      <a:pt x="609527" y="340835"/>
                    </a:lnTo>
                    <a:cubicBezTo>
                      <a:pt x="602633" y="340835"/>
                      <a:pt x="597503" y="339553"/>
                      <a:pt x="594457" y="336988"/>
                    </a:cubicBezTo>
                    <a:cubicBezTo>
                      <a:pt x="591411" y="334423"/>
                      <a:pt x="589006" y="329453"/>
                      <a:pt x="587243" y="321918"/>
                    </a:cubicBezTo>
                    <a:lnTo>
                      <a:pt x="529048" y="81602"/>
                    </a:lnTo>
                    <a:lnTo>
                      <a:pt x="471654" y="321918"/>
                    </a:lnTo>
                    <a:cubicBezTo>
                      <a:pt x="469891" y="329293"/>
                      <a:pt x="467486" y="334262"/>
                      <a:pt x="464440" y="336988"/>
                    </a:cubicBezTo>
                    <a:cubicBezTo>
                      <a:pt x="461394" y="339553"/>
                      <a:pt x="456424" y="340835"/>
                      <a:pt x="449370" y="340835"/>
                    </a:cubicBezTo>
                    <a:lnTo>
                      <a:pt x="417306" y="340835"/>
                    </a:lnTo>
                    <a:close/>
                    <a:moveTo>
                      <a:pt x="896656" y="350615"/>
                    </a:moveTo>
                    <a:cubicBezTo>
                      <a:pt x="877097" y="350615"/>
                      <a:pt x="857859" y="348370"/>
                      <a:pt x="839262" y="344042"/>
                    </a:cubicBezTo>
                    <a:cubicBezTo>
                      <a:pt x="820505" y="339713"/>
                      <a:pt x="806237" y="334743"/>
                      <a:pt x="796137" y="328972"/>
                    </a:cubicBezTo>
                    <a:cubicBezTo>
                      <a:pt x="790045" y="325445"/>
                      <a:pt x="786197" y="322078"/>
                      <a:pt x="784754" y="318551"/>
                    </a:cubicBezTo>
                    <a:cubicBezTo>
                      <a:pt x="783151" y="315024"/>
                      <a:pt x="782510" y="311658"/>
                      <a:pt x="782510" y="308131"/>
                    </a:cubicBezTo>
                    <a:lnTo>
                      <a:pt x="782510" y="289213"/>
                    </a:lnTo>
                    <a:cubicBezTo>
                      <a:pt x="782510" y="281358"/>
                      <a:pt x="785395" y="277510"/>
                      <a:pt x="791007" y="277510"/>
                    </a:cubicBezTo>
                    <a:cubicBezTo>
                      <a:pt x="793251" y="277510"/>
                      <a:pt x="795495" y="277991"/>
                      <a:pt x="797900" y="278792"/>
                    </a:cubicBezTo>
                    <a:cubicBezTo>
                      <a:pt x="800305" y="279594"/>
                      <a:pt x="803511" y="281037"/>
                      <a:pt x="807359" y="282640"/>
                    </a:cubicBezTo>
                    <a:cubicBezTo>
                      <a:pt x="820024" y="288251"/>
                      <a:pt x="833651" y="292740"/>
                      <a:pt x="848560" y="295626"/>
                    </a:cubicBezTo>
                    <a:cubicBezTo>
                      <a:pt x="863310" y="298672"/>
                      <a:pt x="878219" y="300275"/>
                      <a:pt x="892968" y="300275"/>
                    </a:cubicBezTo>
                    <a:cubicBezTo>
                      <a:pt x="916535" y="300275"/>
                      <a:pt x="934651" y="296107"/>
                      <a:pt x="947476" y="287931"/>
                    </a:cubicBezTo>
                    <a:cubicBezTo>
                      <a:pt x="960302" y="279594"/>
                      <a:pt x="966714" y="267891"/>
                      <a:pt x="966714" y="252661"/>
                    </a:cubicBezTo>
                    <a:cubicBezTo>
                      <a:pt x="966714" y="242240"/>
                      <a:pt x="963348" y="233583"/>
                      <a:pt x="956615" y="226529"/>
                    </a:cubicBezTo>
                    <a:cubicBezTo>
                      <a:pt x="949881" y="219635"/>
                      <a:pt x="937376" y="213062"/>
                      <a:pt x="919100" y="206970"/>
                    </a:cubicBezTo>
                    <a:lnTo>
                      <a:pt x="864913" y="189976"/>
                    </a:lnTo>
                    <a:cubicBezTo>
                      <a:pt x="837498" y="181319"/>
                      <a:pt x="817619" y="168654"/>
                      <a:pt x="805114" y="152141"/>
                    </a:cubicBezTo>
                    <a:cubicBezTo>
                      <a:pt x="792770" y="135629"/>
                      <a:pt x="786518" y="117513"/>
                      <a:pt x="786518" y="97954"/>
                    </a:cubicBezTo>
                    <a:cubicBezTo>
                      <a:pt x="786518" y="82243"/>
                      <a:pt x="789884" y="68456"/>
                      <a:pt x="796617" y="56432"/>
                    </a:cubicBezTo>
                    <a:cubicBezTo>
                      <a:pt x="803351" y="44408"/>
                      <a:pt x="812329" y="34308"/>
                      <a:pt x="823390" y="25811"/>
                    </a:cubicBezTo>
                    <a:cubicBezTo>
                      <a:pt x="834452" y="17314"/>
                      <a:pt x="847438" y="10902"/>
                      <a:pt x="862188" y="6573"/>
                    </a:cubicBezTo>
                    <a:cubicBezTo>
                      <a:pt x="876937" y="2244"/>
                      <a:pt x="892648" y="0"/>
                      <a:pt x="909160" y="0"/>
                    </a:cubicBezTo>
                    <a:cubicBezTo>
                      <a:pt x="917497" y="0"/>
                      <a:pt x="925834" y="481"/>
                      <a:pt x="934330" y="1603"/>
                    </a:cubicBezTo>
                    <a:cubicBezTo>
                      <a:pt x="942827" y="2725"/>
                      <a:pt x="950843" y="4168"/>
                      <a:pt x="958538" y="5771"/>
                    </a:cubicBezTo>
                    <a:cubicBezTo>
                      <a:pt x="966073" y="7535"/>
                      <a:pt x="973287" y="9459"/>
                      <a:pt x="979700" y="11703"/>
                    </a:cubicBezTo>
                    <a:cubicBezTo>
                      <a:pt x="986273" y="13948"/>
                      <a:pt x="991403" y="16032"/>
                      <a:pt x="995411" y="18276"/>
                    </a:cubicBezTo>
                    <a:cubicBezTo>
                      <a:pt x="1000702" y="21322"/>
                      <a:pt x="1004389" y="24368"/>
                      <a:pt x="1006473" y="27414"/>
                    </a:cubicBezTo>
                    <a:cubicBezTo>
                      <a:pt x="1008718" y="30460"/>
                      <a:pt x="1009680" y="34629"/>
                      <a:pt x="1009680" y="39759"/>
                    </a:cubicBezTo>
                    <a:lnTo>
                      <a:pt x="1009680" y="57394"/>
                    </a:lnTo>
                    <a:cubicBezTo>
                      <a:pt x="1009680" y="65249"/>
                      <a:pt x="1006794" y="69097"/>
                      <a:pt x="1001183" y="69097"/>
                    </a:cubicBezTo>
                    <a:cubicBezTo>
                      <a:pt x="998137" y="69097"/>
                      <a:pt x="993327" y="67654"/>
                      <a:pt x="986754" y="64448"/>
                    </a:cubicBezTo>
                    <a:cubicBezTo>
                      <a:pt x="965432" y="54829"/>
                      <a:pt x="941545" y="50019"/>
                      <a:pt x="914932" y="50019"/>
                    </a:cubicBezTo>
                    <a:cubicBezTo>
                      <a:pt x="893610" y="50019"/>
                      <a:pt x="877097" y="53546"/>
                      <a:pt x="865233" y="60440"/>
                    </a:cubicBezTo>
                    <a:cubicBezTo>
                      <a:pt x="853530" y="67333"/>
                      <a:pt x="847599" y="78556"/>
                      <a:pt x="847599" y="93786"/>
                    </a:cubicBezTo>
                    <a:cubicBezTo>
                      <a:pt x="847599" y="104206"/>
                      <a:pt x="851286" y="113024"/>
                      <a:pt x="858661" y="120238"/>
                    </a:cubicBezTo>
                    <a:cubicBezTo>
                      <a:pt x="866035" y="127453"/>
                      <a:pt x="879822" y="134346"/>
                      <a:pt x="899862" y="140759"/>
                    </a:cubicBezTo>
                    <a:lnTo>
                      <a:pt x="952767" y="157753"/>
                    </a:lnTo>
                    <a:cubicBezTo>
                      <a:pt x="979700" y="166410"/>
                      <a:pt x="999099" y="178434"/>
                      <a:pt x="1010481" y="193664"/>
                    </a:cubicBezTo>
                    <a:cubicBezTo>
                      <a:pt x="1022024" y="208894"/>
                      <a:pt x="1027795" y="226369"/>
                      <a:pt x="1027795" y="245927"/>
                    </a:cubicBezTo>
                    <a:cubicBezTo>
                      <a:pt x="1027795" y="261959"/>
                      <a:pt x="1024589" y="276548"/>
                      <a:pt x="1018016" y="289373"/>
                    </a:cubicBezTo>
                    <a:cubicBezTo>
                      <a:pt x="1011443" y="302199"/>
                      <a:pt x="1002465" y="313261"/>
                      <a:pt x="990922" y="322399"/>
                    </a:cubicBezTo>
                    <a:cubicBezTo>
                      <a:pt x="979380" y="331537"/>
                      <a:pt x="965592" y="338591"/>
                      <a:pt x="949400" y="343240"/>
                    </a:cubicBezTo>
                    <a:cubicBezTo>
                      <a:pt x="933529" y="348210"/>
                      <a:pt x="915894" y="350615"/>
                      <a:pt x="896656" y="350615"/>
                    </a:cubicBezTo>
                    <a:close/>
                  </a:path>
                </a:pathLst>
              </a:custGeom>
              <a:solidFill>
                <a:srgbClr val="232F3E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40" name="Graphic 9">
                <a:extLst>
                  <a:ext uri="{FF2B5EF4-FFF2-40B4-BE49-F238E27FC236}">
                    <a16:creationId xmlns:a16="http://schemas.microsoft.com/office/drawing/2014/main" id="{B83210E8-B4CC-6941-B041-2752A1ECF184}"/>
                  </a:ext>
                </a:extLst>
              </p:cNvPr>
              <p:cNvGrpSpPr/>
              <p:nvPr/>
            </p:nvGrpSpPr>
            <p:grpSpPr>
              <a:xfrm>
                <a:off x="3459006" y="3135225"/>
                <a:ext cx="1122203" cy="252707"/>
                <a:chOff x="3459006" y="3135225"/>
                <a:chExt cx="1122203" cy="252707"/>
              </a:xfrm>
              <a:solidFill>
                <a:srgbClr val="FF9900"/>
              </a:solidFill>
            </p:grpSpPr>
            <p:sp>
              <p:nvSpPr>
                <p:cNvPr id="41" name="Freeform 40">
                  <a:extLst>
                    <a:ext uri="{FF2B5EF4-FFF2-40B4-BE49-F238E27FC236}">
                      <a16:creationId xmlns:a16="http://schemas.microsoft.com/office/drawing/2014/main" id="{416162C3-7AA5-3B42-85AA-5B3C223EEAA1}"/>
                    </a:ext>
                  </a:extLst>
                </p:cNvPr>
                <p:cNvSpPr/>
                <p:nvPr/>
              </p:nvSpPr>
              <p:spPr>
                <a:xfrm>
                  <a:off x="3459006" y="3157277"/>
                  <a:ext cx="1023442" cy="230655"/>
                </a:xfrm>
                <a:custGeom>
                  <a:avLst/>
                  <a:gdLst>
                    <a:gd name="connsiteX0" fmla="*/ 1014355 w 1023442"/>
                    <a:gd name="connsiteY0" fmla="*/ 91820 h 230655"/>
                    <a:gd name="connsiteX1" fmla="*/ 560015 w 1023442"/>
                    <a:gd name="connsiteY1" fmla="*/ 230655 h 230655"/>
                    <a:gd name="connsiteX2" fmla="*/ 4996 w 1023442"/>
                    <a:gd name="connsiteY2" fmla="*/ 18876 h 230655"/>
                    <a:gd name="connsiteX3" fmla="*/ 17500 w 1023442"/>
                    <a:gd name="connsiteY3" fmla="*/ 2363 h 230655"/>
                    <a:gd name="connsiteX4" fmla="*/ 572840 w 1023442"/>
                    <a:gd name="connsiteY4" fmla="*/ 149695 h 230655"/>
                    <a:gd name="connsiteX5" fmla="*/ 996399 w 1023442"/>
                    <a:gd name="connsiteY5" fmla="*/ 62963 h 230655"/>
                    <a:gd name="connsiteX6" fmla="*/ 1014355 w 1023442"/>
                    <a:gd name="connsiteY6" fmla="*/ 91820 h 230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3442" h="230655">
                      <a:moveTo>
                        <a:pt x="1014355" y="91820"/>
                      </a:moveTo>
                      <a:cubicBezTo>
                        <a:pt x="891552" y="182560"/>
                        <a:pt x="713439" y="230655"/>
                        <a:pt x="560015" y="230655"/>
                      </a:cubicBezTo>
                      <a:cubicBezTo>
                        <a:pt x="345029" y="230655"/>
                        <a:pt x="151526" y="151138"/>
                        <a:pt x="4996" y="18876"/>
                      </a:cubicBezTo>
                      <a:cubicBezTo>
                        <a:pt x="-6547" y="8455"/>
                        <a:pt x="3713" y="-5653"/>
                        <a:pt x="17500" y="2363"/>
                      </a:cubicBezTo>
                      <a:cubicBezTo>
                        <a:pt x="175574" y="94385"/>
                        <a:pt x="371001" y="149695"/>
                        <a:pt x="572840" y="149695"/>
                      </a:cubicBezTo>
                      <a:cubicBezTo>
                        <a:pt x="708950" y="149695"/>
                        <a:pt x="858686" y="121479"/>
                        <a:pt x="996399" y="62963"/>
                      </a:cubicBezTo>
                      <a:cubicBezTo>
                        <a:pt x="1017401" y="54306"/>
                        <a:pt x="1034715" y="76750"/>
                        <a:pt x="1014355" y="91820"/>
                      </a:cubicBezTo>
                      <a:close/>
                    </a:path>
                  </a:pathLst>
                </a:custGeom>
                <a:solidFill>
                  <a:srgbClr val="FF9900"/>
                </a:solidFill>
                <a:ln w="160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Freeform 41">
                  <a:extLst>
                    <a:ext uri="{FF2B5EF4-FFF2-40B4-BE49-F238E27FC236}">
                      <a16:creationId xmlns:a16="http://schemas.microsoft.com/office/drawing/2014/main" id="{89908EF5-756B-8B4D-95E7-B6C8E2E7B2A5}"/>
                    </a:ext>
                  </a:extLst>
                </p:cNvPr>
                <p:cNvSpPr/>
                <p:nvPr/>
              </p:nvSpPr>
              <p:spPr>
                <a:xfrm>
                  <a:off x="4370863" y="3135225"/>
                  <a:ext cx="210346" cy="207268"/>
                </a:xfrm>
                <a:custGeom>
                  <a:avLst/>
                  <a:gdLst>
                    <a:gd name="connsiteX0" fmla="*/ 153639 w 210346"/>
                    <a:gd name="connsiteY0" fmla="*/ 55517 h 207268"/>
                    <a:gd name="connsiteX1" fmla="*/ 10155 w 210346"/>
                    <a:gd name="connsiteY1" fmla="*/ 50707 h 207268"/>
                    <a:gd name="connsiteX2" fmla="*/ 7109 w 210346"/>
                    <a:gd name="connsiteY2" fmla="*/ 34034 h 207268"/>
                    <a:gd name="connsiteX3" fmla="*/ 206063 w 210346"/>
                    <a:gd name="connsiteY3" fmla="*/ 15437 h 207268"/>
                    <a:gd name="connsiteX4" fmla="*/ 136645 w 210346"/>
                    <a:gd name="connsiteY4" fmla="*/ 202849 h 207268"/>
                    <a:gd name="connsiteX5" fmla="*/ 121415 w 210346"/>
                    <a:gd name="connsiteY5" fmla="*/ 195635 h 207268"/>
                    <a:gd name="connsiteX6" fmla="*/ 153639 w 210346"/>
                    <a:gd name="connsiteY6" fmla="*/ 55517 h 207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0346" h="207268">
                      <a:moveTo>
                        <a:pt x="153639" y="55517"/>
                      </a:moveTo>
                      <a:cubicBezTo>
                        <a:pt x="137928" y="35477"/>
                        <a:pt x="49753" y="46058"/>
                        <a:pt x="10155" y="50707"/>
                      </a:cubicBezTo>
                      <a:cubicBezTo>
                        <a:pt x="-1869" y="52150"/>
                        <a:pt x="-3632" y="41730"/>
                        <a:pt x="7109" y="34034"/>
                      </a:cubicBezTo>
                      <a:cubicBezTo>
                        <a:pt x="77488" y="-15344"/>
                        <a:pt x="192756" y="-1075"/>
                        <a:pt x="206063" y="15437"/>
                      </a:cubicBezTo>
                      <a:cubicBezTo>
                        <a:pt x="219529" y="32111"/>
                        <a:pt x="202536" y="147700"/>
                        <a:pt x="136645" y="202849"/>
                      </a:cubicBezTo>
                      <a:cubicBezTo>
                        <a:pt x="126545" y="211346"/>
                        <a:pt x="116926" y="206857"/>
                        <a:pt x="121415" y="195635"/>
                      </a:cubicBezTo>
                      <a:cubicBezTo>
                        <a:pt x="136164" y="158601"/>
                        <a:pt x="169350" y="75717"/>
                        <a:pt x="153639" y="55517"/>
                      </a:cubicBezTo>
                      <a:close/>
                    </a:path>
                  </a:pathLst>
                </a:custGeom>
                <a:solidFill>
                  <a:srgbClr val="FF9900"/>
                </a:solidFill>
                <a:ln w="1601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8" name="Graphic 9">
              <a:extLst>
                <a:ext uri="{FF2B5EF4-FFF2-40B4-BE49-F238E27FC236}">
                  <a16:creationId xmlns:a16="http://schemas.microsoft.com/office/drawing/2014/main" id="{7E11D38A-B64E-5F41-A4C3-625CBE23E9AB}"/>
                </a:ext>
              </a:extLst>
            </p:cNvPr>
            <p:cNvGrpSpPr/>
            <p:nvPr/>
          </p:nvGrpSpPr>
          <p:grpSpPr>
            <a:xfrm>
              <a:off x="645139" y="2733997"/>
              <a:ext cx="2116191" cy="557745"/>
              <a:chOff x="645139" y="2733997"/>
              <a:chExt cx="2116191" cy="557745"/>
            </a:xfrm>
            <a:solidFill>
              <a:srgbClr val="000000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B19515EE-3B27-E544-A5D6-406025473F6B}"/>
                  </a:ext>
                </a:extLst>
              </p:cNvPr>
              <p:cNvSpPr/>
              <p:nvPr/>
            </p:nvSpPr>
            <p:spPr>
              <a:xfrm>
                <a:off x="1878622" y="2733997"/>
                <a:ext cx="208572" cy="220757"/>
              </a:xfrm>
              <a:custGeom>
                <a:avLst/>
                <a:gdLst>
                  <a:gd name="connsiteX0" fmla="*/ 0 w 208572"/>
                  <a:gd name="connsiteY0" fmla="*/ 155829 h 220757"/>
                  <a:gd name="connsiteX1" fmla="*/ 121841 w 208572"/>
                  <a:gd name="connsiteY1" fmla="*/ 110619 h 220757"/>
                  <a:gd name="connsiteX2" fmla="*/ 0 w 208572"/>
                  <a:gd name="connsiteY2" fmla="*/ 63005 h 220757"/>
                  <a:gd name="connsiteX3" fmla="*/ 0 w 208572"/>
                  <a:gd name="connsiteY3" fmla="*/ 0 h 220757"/>
                  <a:gd name="connsiteX4" fmla="*/ 208573 w 208572"/>
                  <a:gd name="connsiteY4" fmla="*/ 84006 h 220757"/>
                  <a:gd name="connsiteX5" fmla="*/ 208573 w 208572"/>
                  <a:gd name="connsiteY5" fmla="*/ 136270 h 220757"/>
                  <a:gd name="connsiteX6" fmla="*/ 0 w 208572"/>
                  <a:gd name="connsiteY6" fmla="*/ 220757 h 220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8572" h="220757">
                    <a:moveTo>
                      <a:pt x="0" y="155829"/>
                    </a:moveTo>
                    <a:lnTo>
                      <a:pt x="121841" y="110619"/>
                    </a:lnTo>
                    <a:lnTo>
                      <a:pt x="0" y="63005"/>
                    </a:lnTo>
                    <a:lnTo>
                      <a:pt x="0" y="0"/>
                    </a:lnTo>
                    <a:lnTo>
                      <a:pt x="208573" y="84006"/>
                    </a:lnTo>
                    <a:lnTo>
                      <a:pt x="208573" y="136270"/>
                    </a:lnTo>
                    <a:lnTo>
                      <a:pt x="0" y="220757"/>
                    </a:lnTo>
                    <a:close/>
                  </a:path>
                </a:pathLst>
              </a:custGeom>
              <a:solidFill>
                <a:srgbClr val="A100FF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9191A2CD-1F48-4049-A5CF-67E7225D70CE}"/>
                  </a:ext>
                </a:extLst>
              </p:cNvPr>
              <p:cNvSpPr/>
              <p:nvPr/>
            </p:nvSpPr>
            <p:spPr>
              <a:xfrm>
                <a:off x="645139" y="2968702"/>
                <a:ext cx="2116191" cy="323040"/>
              </a:xfrm>
              <a:custGeom>
                <a:avLst/>
                <a:gdLst>
                  <a:gd name="connsiteX0" fmla="*/ 80319 w 2116191"/>
                  <a:gd name="connsiteY0" fmla="*/ 323040 h 323040"/>
                  <a:gd name="connsiteX1" fmla="*/ 0 w 2116191"/>
                  <a:gd name="connsiteY1" fmla="*/ 251218 h 323040"/>
                  <a:gd name="connsiteX2" fmla="*/ 0 w 2116191"/>
                  <a:gd name="connsiteY2" fmla="*/ 248492 h 323040"/>
                  <a:gd name="connsiteX3" fmla="*/ 115268 w 2116191"/>
                  <a:gd name="connsiteY3" fmla="*/ 168654 h 323040"/>
                  <a:gd name="connsiteX4" fmla="*/ 145568 w 2116191"/>
                  <a:gd name="connsiteY4" fmla="*/ 168654 h 323040"/>
                  <a:gd name="connsiteX5" fmla="*/ 145568 w 2116191"/>
                  <a:gd name="connsiteY5" fmla="*/ 156951 h 323040"/>
                  <a:gd name="connsiteX6" fmla="*/ 109657 w 2116191"/>
                  <a:gd name="connsiteY6" fmla="*/ 117673 h 323040"/>
                  <a:gd name="connsiteX7" fmla="*/ 72784 w 2116191"/>
                  <a:gd name="connsiteY7" fmla="*/ 149416 h 323040"/>
                  <a:gd name="connsiteX8" fmla="*/ 7535 w 2116191"/>
                  <a:gd name="connsiteY8" fmla="*/ 149416 h 323040"/>
                  <a:gd name="connsiteX9" fmla="*/ 113024 w 2116191"/>
                  <a:gd name="connsiteY9" fmla="*/ 68616 h 323040"/>
                  <a:gd name="connsiteX10" fmla="*/ 213864 w 2116191"/>
                  <a:gd name="connsiteY10" fmla="*/ 154546 h 323040"/>
                  <a:gd name="connsiteX11" fmla="*/ 213864 w 2116191"/>
                  <a:gd name="connsiteY11" fmla="*/ 317910 h 323040"/>
                  <a:gd name="connsiteX12" fmla="*/ 147171 w 2116191"/>
                  <a:gd name="connsiteY12" fmla="*/ 317910 h 323040"/>
                  <a:gd name="connsiteX13" fmla="*/ 147171 w 2116191"/>
                  <a:gd name="connsiteY13" fmla="*/ 289854 h 323040"/>
                  <a:gd name="connsiteX14" fmla="*/ 80319 w 2116191"/>
                  <a:gd name="connsiteY14" fmla="*/ 323040 h 323040"/>
                  <a:gd name="connsiteX15" fmla="*/ 145729 w 2116191"/>
                  <a:gd name="connsiteY15" fmla="*/ 236789 h 323040"/>
                  <a:gd name="connsiteX16" fmla="*/ 145729 w 2116191"/>
                  <a:gd name="connsiteY16" fmla="*/ 213383 h 323040"/>
                  <a:gd name="connsiteX17" fmla="*/ 118635 w 2116191"/>
                  <a:gd name="connsiteY17" fmla="*/ 213383 h 323040"/>
                  <a:gd name="connsiteX18" fmla="*/ 67814 w 2116191"/>
                  <a:gd name="connsiteY18" fmla="*/ 244645 h 323040"/>
                  <a:gd name="connsiteX19" fmla="*/ 67814 w 2116191"/>
                  <a:gd name="connsiteY19" fmla="*/ 247050 h 323040"/>
                  <a:gd name="connsiteX20" fmla="*/ 101000 w 2116191"/>
                  <a:gd name="connsiteY20" fmla="*/ 275586 h 323040"/>
                  <a:gd name="connsiteX21" fmla="*/ 145729 w 2116191"/>
                  <a:gd name="connsiteY21" fmla="*/ 236789 h 323040"/>
                  <a:gd name="connsiteX22" fmla="*/ 368410 w 2116191"/>
                  <a:gd name="connsiteY22" fmla="*/ 323040 h 323040"/>
                  <a:gd name="connsiteX23" fmla="*/ 251698 w 2116191"/>
                  <a:gd name="connsiteY23" fmla="*/ 198473 h 323040"/>
                  <a:gd name="connsiteX24" fmla="*/ 251698 w 2116191"/>
                  <a:gd name="connsiteY24" fmla="*/ 195267 h 323040"/>
                  <a:gd name="connsiteX25" fmla="*/ 368891 w 2116191"/>
                  <a:gd name="connsiteY25" fmla="*/ 68776 h 323040"/>
                  <a:gd name="connsiteX26" fmla="*/ 475822 w 2116191"/>
                  <a:gd name="connsiteY26" fmla="*/ 160799 h 323040"/>
                  <a:gd name="connsiteX27" fmla="*/ 410413 w 2116191"/>
                  <a:gd name="connsiteY27" fmla="*/ 160799 h 323040"/>
                  <a:gd name="connsiteX28" fmla="*/ 370333 w 2116191"/>
                  <a:gd name="connsiteY28" fmla="*/ 121521 h 323040"/>
                  <a:gd name="connsiteX29" fmla="*/ 321276 w 2116191"/>
                  <a:gd name="connsiteY29" fmla="*/ 192542 h 323040"/>
                  <a:gd name="connsiteX30" fmla="*/ 321276 w 2116191"/>
                  <a:gd name="connsiteY30" fmla="*/ 200076 h 323040"/>
                  <a:gd name="connsiteX31" fmla="*/ 370814 w 2116191"/>
                  <a:gd name="connsiteY31" fmla="*/ 271899 h 323040"/>
                  <a:gd name="connsiteX32" fmla="*/ 415222 w 2116191"/>
                  <a:gd name="connsiteY32" fmla="*/ 227972 h 323040"/>
                  <a:gd name="connsiteX33" fmla="*/ 477265 w 2116191"/>
                  <a:gd name="connsiteY33" fmla="*/ 227972 h 323040"/>
                  <a:gd name="connsiteX34" fmla="*/ 368410 w 2116191"/>
                  <a:gd name="connsiteY34" fmla="*/ 323040 h 323040"/>
                  <a:gd name="connsiteX35" fmla="*/ 622353 w 2116191"/>
                  <a:gd name="connsiteY35" fmla="*/ 323040 h 323040"/>
                  <a:gd name="connsiteX36" fmla="*/ 505641 w 2116191"/>
                  <a:gd name="connsiteY36" fmla="*/ 198473 h 323040"/>
                  <a:gd name="connsiteX37" fmla="*/ 505641 w 2116191"/>
                  <a:gd name="connsiteY37" fmla="*/ 195267 h 323040"/>
                  <a:gd name="connsiteX38" fmla="*/ 622834 w 2116191"/>
                  <a:gd name="connsiteY38" fmla="*/ 68776 h 323040"/>
                  <a:gd name="connsiteX39" fmla="*/ 729765 w 2116191"/>
                  <a:gd name="connsiteY39" fmla="*/ 160799 h 323040"/>
                  <a:gd name="connsiteX40" fmla="*/ 664356 w 2116191"/>
                  <a:gd name="connsiteY40" fmla="*/ 160799 h 323040"/>
                  <a:gd name="connsiteX41" fmla="*/ 624276 w 2116191"/>
                  <a:gd name="connsiteY41" fmla="*/ 121521 h 323040"/>
                  <a:gd name="connsiteX42" fmla="*/ 575219 w 2116191"/>
                  <a:gd name="connsiteY42" fmla="*/ 192542 h 323040"/>
                  <a:gd name="connsiteX43" fmla="*/ 575219 w 2116191"/>
                  <a:gd name="connsiteY43" fmla="*/ 200076 h 323040"/>
                  <a:gd name="connsiteX44" fmla="*/ 624757 w 2116191"/>
                  <a:gd name="connsiteY44" fmla="*/ 271899 h 323040"/>
                  <a:gd name="connsiteX45" fmla="*/ 669165 w 2116191"/>
                  <a:gd name="connsiteY45" fmla="*/ 227972 h 323040"/>
                  <a:gd name="connsiteX46" fmla="*/ 731208 w 2116191"/>
                  <a:gd name="connsiteY46" fmla="*/ 227972 h 323040"/>
                  <a:gd name="connsiteX47" fmla="*/ 622353 w 2116191"/>
                  <a:gd name="connsiteY47" fmla="*/ 323040 h 323040"/>
                  <a:gd name="connsiteX48" fmla="*/ 878219 w 2116191"/>
                  <a:gd name="connsiteY48" fmla="*/ 323040 h 323040"/>
                  <a:gd name="connsiteX49" fmla="*/ 759584 w 2116191"/>
                  <a:gd name="connsiteY49" fmla="*/ 199756 h 323040"/>
                  <a:gd name="connsiteX50" fmla="*/ 759584 w 2116191"/>
                  <a:gd name="connsiteY50" fmla="*/ 195107 h 323040"/>
                  <a:gd name="connsiteX51" fmla="*/ 875815 w 2116191"/>
                  <a:gd name="connsiteY51" fmla="*/ 68616 h 323040"/>
                  <a:gd name="connsiteX52" fmla="*/ 987396 w 2116191"/>
                  <a:gd name="connsiteY52" fmla="*/ 183403 h 323040"/>
                  <a:gd name="connsiteX53" fmla="*/ 987396 w 2116191"/>
                  <a:gd name="connsiteY53" fmla="*/ 212902 h 323040"/>
                  <a:gd name="connsiteX54" fmla="*/ 828681 w 2116191"/>
                  <a:gd name="connsiteY54" fmla="*/ 212902 h 323040"/>
                  <a:gd name="connsiteX55" fmla="*/ 879502 w 2116191"/>
                  <a:gd name="connsiteY55" fmla="*/ 273502 h 323040"/>
                  <a:gd name="connsiteX56" fmla="*/ 924391 w 2116191"/>
                  <a:gd name="connsiteY56" fmla="*/ 241759 h 323040"/>
                  <a:gd name="connsiteX57" fmla="*/ 987396 w 2116191"/>
                  <a:gd name="connsiteY57" fmla="*/ 241759 h 323040"/>
                  <a:gd name="connsiteX58" fmla="*/ 878219 w 2116191"/>
                  <a:gd name="connsiteY58" fmla="*/ 323040 h 323040"/>
                  <a:gd name="connsiteX59" fmla="*/ 829643 w 2116191"/>
                  <a:gd name="connsiteY59" fmla="*/ 167692 h 323040"/>
                  <a:gd name="connsiteX60" fmla="*/ 921184 w 2116191"/>
                  <a:gd name="connsiteY60" fmla="*/ 167692 h 323040"/>
                  <a:gd name="connsiteX61" fmla="*/ 876295 w 2116191"/>
                  <a:gd name="connsiteY61" fmla="*/ 116391 h 323040"/>
                  <a:gd name="connsiteX62" fmla="*/ 829643 w 2116191"/>
                  <a:gd name="connsiteY62" fmla="*/ 167692 h 323040"/>
                  <a:gd name="connsiteX63" fmla="*/ 1029399 w 2116191"/>
                  <a:gd name="connsiteY63" fmla="*/ 73746 h 323040"/>
                  <a:gd name="connsiteX64" fmla="*/ 1097534 w 2116191"/>
                  <a:gd name="connsiteY64" fmla="*/ 73746 h 323040"/>
                  <a:gd name="connsiteX65" fmla="*/ 1097534 w 2116191"/>
                  <a:gd name="connsiteY65" fmla="*/ 110138 h 323040"/>
                  <a:gd name="connsiteX66" fmla="*/ 1171280 w 2116191"/>
                  <a:gd name="connsiteY66" fmla="*/ 68616 h 323040"/>
                  <a:gd name="connsiteX67" fmla="*/ 1245026 w 2116191"/>
                  <a:gd name="connsiteY67" fmla="*/ 154546 h 323040"/>
                  <a:gd name="connsiteX68" fmla="*/ 1245026 w 2116191"/>
                  <a:gd name="connsiteY68" fmla="*/ 317910 h 323040"/>
                  <a:gd name="connsiteX69" fmla="*/ 1176891 w 2116191"/>
                  <a:gd name="connsiteY69" fmla="*/ 317910 h 323040"/>
                  <a:gd name="connsiteX70" fmla="*/ 1176891 w 2116191"/>
                  <a:gd name="connsiteY70" fmla="*/ 164807 h 323040"/>
                  <a:gd name="connsiteX71" fmla="*/ 1140499 w 2116191"/>
                  <a:gd name="connsiteY71" fmla="*/ 123765 h 323040"/>
                  <a:gd name="connsiteX72" fmla="*/ 1097534 w 2116191"/>
                  <a:gd name="connsiteY72" fmla="*/ 168975 h 323040"/>
                  <a:gd name="connsiteX73" fmla="*/ 1097534 w 2116191"/>
                  <a:gd name="connsiteY73" fmla="*/ 317910 h 323040"/>
                  <a:gd name="connsiteX74" fmla="*/ 1029399 w 2116191"/>
                  <a:gd name="connsiteY74" fmla="*/ 317910 h 323040"/>
                  <a:gd name="connsiteX75" fmla="*/ 1029399 w 2116191"/>
                  <a:gd name="connsiteY75" fmla="*/ 73746 h 323040"/>
                  <a:gd name="connsiteX76" fmla="*/ 1372639 w 2116191"/>
                  <a:gd name="connsiteY76" fmla="*/ 0 h 323040"/>
                  <a:gd name="connsiteX77" fmla="*/ 1372639 w 2116191"/>
                  <a:gd name="connsiteY77" fmla="*/ 73746 h 323040"/>
                  <a:gd name="connsiteX78" fmla="*/ 1419291 w 2116191"/>
                  <a:gd name="connsiteY78" fmla="*/ 73746 h 323040"/>
                  <a:gd name="connsiteX79" fmla="*/ 1419291 w 2116191"/>
                  <a:gd name="connsiteY79" fmla="*/ 124567 h 323040"/>
                  <a:gd name="connsiteX80" fmla="*/ 1372639 w 2116191"/>
                  <a:gd name="connsiteY80" fmla="*/ 124567 h 323040"/>
                  <a:gd name="connsiteX81" fmla="*/ 1372639 w 2116191"/>
                  <a:gd name="connsiteY81" fmla="*/ 240316 h 323040"/>
                  <a:gd name="connsiteX82" fmla="*/ 1396846 w 2116191"/>
                  <a:gd name="connsiteY82" fmla="*/ 266929 h 323040"/>
                  <a:gd name="connsiteX83" fmla="*/ 1420573 w 2116191"/>
                  <a:gd name="connsiteY83" fmla="*/ 262761 h 323040"/>
                  <a:gd name="connsiteX84" fmla="*/ 1420573 w 2116191"/>
                  <a:gd name="connsiteY84" fmla="*/ 315986 h 323040"/>
                  <a:gd name="connsiteX85" fmla="*/ 1382258 w 2116191"/>
                  <a:gd name="connsiteY85" fmla="*/ 321116 h 323040"/>
                  <a:gd name="connsiteX86" fmla="*/ 1303862 w 2116191"/>
                  <a:gd name="connsiteY86" fmla="*/ 247370 h 323040"/>
                  <a:gd name="connsiteX87" fmla="*/ 1303862 w 2116191"/>
                  <a:gd name="connsiteY87" fmla="*/ 124567 h 323040"/>
                  <a:gd name="connsiteX88" fmla="*/ 1275326 w 2116191"/>
                  <a:gd name="connsiteY88" fmla="*/ 124567 h 323040"/>
                  <a:gd name="connsiteX89" fmla="*/ 1275326 w 2116191"/>
                  <a:gd name="connsiteY89" fmla="*/ 73746 h 323040"/>
                  <a:gd name="connsiteX90" fmla="*/ 1303862 w 2116191"/>
                  <a:gd name="connsiteY90" fmla="*/ 73746 h 323040"/>
                  <a:gd name="connsiteX91" fmla="*/ 1303862 w 2116191"/>
                  <a:gd name="connsiteY91" fmla="*/ 28056 h 323040"/>
                  <a:gd name="connsiteX92" fmla="*/ 1372639 w 2116191"/>
                  <a:gd name="connsiteY92" fmla="*/ 0 h 323040"/>
                  <a:gd name="connsiteX93" fmla="*/ 1675959 w 2116191"/>
                  <a:gd name="connsiteY93" fmla="*/ 317910 h 323040"/>
                  <a:gd name="connsiteX94" fmla="*/ 1607824 w 2116191"/>
                  <a:gd name="connsiteY94" fmla="*/ 317910 h 323040"/>
                  <a:gd name="connsiteX95" fmla="*/ 1607824 w 2116191"/>
                  <a:gd name="connsiteY95" fmla="*/ 281999 h 323040"/>
                  <a:gd name="connsiteX96" fmla="*/ 1536804 w 2116191"/>
                  <a:gd name="connsiteY96" fmla="*/ 323040 h 323040"/>
                  <a:gd name="connsiteX97" fmla="*/ 1460653 w 2116191"/>
                  <a:gd name="connsiteY97" fmla="*/ 239034 h 323040"/>
                  <a:gd name="connsiteX98" fmla="*/ 1460653 w 2116191"/>
                  <a:gd name="connsiteY98" fmla="*/ 73746 h 323040"/>
                  <a:gd name="connsiteX99" fmla="*/ 1529269 w 2116191"/>
                  <a:gd name="connsiteY99" fmla="*/ 73746 h 323040"/>
                  <a:gd name="connsiteX100" fmla="*/ 1529269 w 2116191"/>
                  <a:gd name="connsiteY100" fmla="*/ 228773 h 323040"/>
                  <a:gd name="connsiteX101" fmla="*/ 1564699 w 2116191"/>
                  <a:gd name="connsiteY101" fmla="*/ 269815 h 323040"/>
                  <a:gd name="connsiteX102" fmla="*/ 1607664 w 2116191"/>
                  <a:gd name="connsiteY102" fmla="*/ 224605 h 323040"/>
                  <a:gd name="connsiteX103" fmla="*/ 1607664 w 2116191"/>
                  <a:gd name="connsiteY103" fmla="*/ 73906 h 323040"/>
                  <a:gd name="connsiteX104" fmla="*/ 1675799 w 2116191"/>
                  <a:gd name="connsiteY104" fmla="*/ 73906 h 323040"/>
                  <a:gd name="connsiteX105" fmla="*/ 1675799 w 2116191"/>
                  <a:gd name="connsiteY105" fmla="*/ 317910 h 323040"/>
                  <a:gd name="connsiteX106" fmla="*/ 1725497 w 2116191"/>
                  <a:gd name="connsiteY106" fmla="*/ 73746 h 323040"/>
                  <a:gd name="connsiteX107" fmla="*/ 1793632 w 2116191"/>
                  <a:gd name="connsiteY107" fmla="*/ 73746 h 323040"/>
                  <a:gd name="connsiteX108" fmla="*/ 1793632 w 2116191"/>
                  <a:gd name="connsiteY108" fmla="*/ 118475 h 323040"/>
                  <a:gd name="connsiteX109" fmla="*/ 1866897 w 2116191"/>
                  <a:gd name="connsiteY109" fmla="*/ 70379 h 323040"/>
                  <a:gd name="connsiteX110" fmla="*/ 1866897 w 2116191"/>
                  <a:gd name="connsiteY110" fmla="*/ 137553 h 323040"/>
                  <a:gd name="connsiteX111" fmla="*/ 1793632 w 2116191"/>
                  <a:gd name="connsiteY111" fmla="*/ 192221 h 323040"/>
                  <a:gd name="connsiteX112" fmla="*/ 1793632 w 2116191"/>
                  <a:gd name="connsiteY112" fmla="*/ 317750 h 323040"/>
                  <a:gd name="connsiteX113" fmla="*/ 1725497 w 2116191"/>
                  <a:gd name="connsiteY113" fmla="*/ 317750 h 323040"/>
                  <a:gd name="connsiteX114" fmla="*/ 1725497 w 2116191"/>
                  <a:gd name="connsiteY114" fmla="*/ 73746 h 323040"/>
                  <a:gd name="connsiteX115" fmla="*/ 2007015 w 2116191"/>
                  <a:gd name="connsiteY115" fmla="*/ 323040 h 323040"/>
                  <a:gd name="connsiteX116" fmla="*/ 1888380 w 2116191"/>
                  <a:gd name="connsiteY116" fmla="*/ 199756 h 323040"/>
                  <a:gd name="connsiteX117" fmla="*/ 1888380 w 2116191"/>
                  <a:gd name="connsiteY117" fmla="*/ 195107 h 323040"/>
                  <a:gd name="connsiteX118" fmla="*/ 2004610 w 2116191"/>
                  <a:gd name="connsiteY118" fmla="*/ 68616 h 323040"/>
                  <a:gd name="connsiteX119" fmla="*/ 2116191 w 2116191"/>
                  <a:gd name="connsiteY119" fmla="*/ 183403 h 323040"/>
                  <a:gd name="connsiteX120" fmla="*/ 2116191 w 2116191"/>
                  <a:gd name="connsiteY120" fmla="*/ 212902 h 323040"/>
                  <a:gd name="connsiteX121" fmla="*/ 1957477 w 2116191"/>
                  <a:gd name="connsiteY121" fmla="*/ 212902 h 323040"/>
                  <a:gd name="connsiteX122" fmla="*/ 2008297 w 2116191"/>
                  <a:gd name="connsiteY122" fmla="*/ 273502 h 323040"/>
                  <a:gd name="connsiteX123" fmla="*/ 2053186 w 2116191"/>
                  <a:gd name="connsiteY123" fmla="*/ 241759 h 323040"/>
                  <a:gd name="connsiteX124" fmla="*/ 2116191 w 2116191"/>
                  <a:gd name="connsiteY124" fmla="*/ 241759 h 323040"/>
                  <a:gd name="connsiteX125" fmla="*/ 2007015 w 2116191"/>
                  <a:gd name="connsiteY125" fmla="*/ 323040 h 323040"/>
                  <a:gd name="connsiteX126" fmla="*/ 1958439 w 2116191"/>
                  <a:gd name="connsiteY126" fmla="*/ 167692 h 323040"/>
                  <a:gd name="connsiteX127" fmla="*/ 2049980 w 2116191"/>
                  <a:gd name="connsiteY127" fmla="*/ 167692 h 323040"/>
                  <a:gd name="connsiteX128" fmla="*/ 2005091 w 2116191"/>
                  <a:gd name="connsiteY128" fmla="*/ 116391 h 323040"/>
                  <a:gd name="connsiteX129" fmla="*/ 1958439 w 2116191"/>
                  <a:gd name="connsiteY129" fmla="*/ 167692 h 32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2116191" h="323040">
                    <a:moveTo>
                      <a:pt x="80319" y="323040"/>
                    </a:moveTo>
                    <a:cubicBezTo>
                      <a:pt x="36392" y="323040"/>
                      <a:pt x="0" y="300596"/>
                      <a:pt x="0" y="251218"/>
                    </a:cubicBezTo>
                    <a:lnTo>
                      <a:pt x="0" y="248492"/>
                    </a:lnTo>
                    <a:cubicBezTo>
                      <a:pt x="0" y="188213"/>
                      <a:pt x="52264" y="168654"/>
                      <a:pt x="115268" y="168654"/>
                    </a:cubicBezTo>
                    <a:lnTo>
                      <a:pt x="145568" y="168654"/>
                    </a:lnTo>
                    <a:lnTo>
                      <a:pt x="145568" y="156951"/>
                    </a:lnTo>
                    <a:cubicBezTo>
                      <a:pt x="145568" y="132743"/>
                      <a:pt x="134827" y="117673"/>
                      <a:pt x="109657" y="117673"/>
                    </a:cubicBezTo>
                    <a:cubicBezTo>
                      <a:pt x="86732" y="117673"/>
                      <a:pt x="74708" y="130819"/>
                      <a:pt x="72784" y="149416"/>
                    </a:cubicBezTo>
                    <a:lnTo>
                      <a:pt x="7535" y="149416"/>
                    </a:lnTo>
                    <a:cubicBezTo>
                      <a:pt x="12184" y="95229"/>
                      <a:pt x="55149" y="68616"/>
                      <a:pt x="113024" y="68616"/>
                    </a:cubicBezTo>
                    <a:cubicBezTo>
                      <a:pt x="171860" y="68616"/>
                      <a:pt x="213864" y="93786"/>
                      <a:pt x="213864" y="154546"/>
                    </a:cubicBezTo>
                    <a:lnTo>
                      <a:pt x="213864" y="317910"/>
                    </a:lnTo>
                    <a:lnTo>
                      <a:pt x="147171" y="317910"/>
                    </a:lnTo>
                    <a:lnTo>
                      <a:pt x="147171" y="289854"/>
                    </a:lnTo>
                    <a:cubicBezTo>
                      <a:pt x="135468" y="307650"/>
                      <a:pt x="113024" y="323040"/>
                      <a:pt x="80319" y="323040"/>
                    </a:cubicBezTo>
                    <a:close/>
                    <a:moveTo>
                      <a:pt x="145729" y="236789"/>
                    </a:moveTo>
                    <a:lnTo>
                      <a:pt x="145729" y="213383"/>
                    </a:lnTo>
                    <a:lnTo>
                      <a:pt x="118635" y="213383"/>
                    </a:lnTo>
                    <a:cubicBezTo>
                      <a:pt x="84968" y="213383"/>
                      <a:pt x="67814" y="222681"/>
                      <a:pt x="67814" y="244645"/>
                    </a:cubicBezTo>
                    <a:lnTo>
                      <a:pt x="67814" y="247050"/>
                    </a:lnTo>
                    <a:cubicBezTo>
                      <a:pt x="67814" y="263883"/>
                      <a:pt x="78075" y="275586"/>
                      <a:pt x="101000" y="275586"/>
                    </a:cubicBezTo>
                    <a:cubicBezTo>
                      <a:pt x="124246" y="275426"/>
                      <a:pt x="145729" y="262440"/>
                      <a:pt x="145729" y="236789"/>
                    </a:cubicBezTo>
                    <a:close/>
                    <a:moveTo>
                      <a:pt x="368410" y="323040"/>
                    </a:moveTo>
                    <a:cubicBezTo>
                      <a:pt x="300756" y="323040"/>
                      <a:pt x="251698" y="281037"/>
                      <a:pt x="251698" y="198473"/>
                    </a:cubicBezTo>
                    <a:lnTo>
                      <a:pt x="251698" y="195267"/>
                    </a:lnTo>
                    <a:cubicBezTo>
                      <a:pt x="251698" y="112703"/>
                      <a:pt x="303962" y="68776"/>
                      <a:pt x="368891" y="68776"/>
                    </a:cubicBezTo>
                    <a:cubicBezTo>
                      <a:pt x="424360" y="68776"/>
                      <a:pt x="470211" y="96832"/>
                      <a:pt x="475822" y="160799"/>
                    </a:cubicBezTo>
                    <a:lnTo>
                      <a:pt x="410413" y="160799"/>
                    </a:lnTo>
                    <a:cubicBezTo>
                      <a:pt x="406245" y="137072"/>
                      <a:pt x="394060" y="121521"/>
                      <a:pt x="370333" y="121521"/>
                    </a:cubicBezTo>
                    <a:cubicBezTo>
                      <a:pt x="341316" y="121521"/>
                      <a:pt x="321276" y="144446"/>
                      <a:pt x="321276" y="192542"/>
                    </a:cubicBezTo>
                    <a:lnTo>
                      <a:pt x="321276" y="200076"/>
                    </a:lnTo>
                    <a:cubicBezTo>
                      <a:pt x="321276" y="249615"/>
                      <a:pt x="339072" y="271899"/>
                      <a:pt x="370814" y="271899"/>
                    </a:cubicBezTo>
                    <a:cubicBezTo>
                      <a:pt x="394221" y="271899"/>
                      <a:pt x="411375" y="254585"/>
                      <a:pt x="415222" y="227972"/>
                    </a:cubicBezTo>
                    <a:lnTo>
                      <a:pt x="477265" y="227972"/>
                    </a:lnTo>
                    <a:cubicBezTo>
                      <a:pt x="472456" y="283442"/>
                      <a:pt x="434621" y="323040"/>
                      <a:pt x="368410" y="323040"/>
                    </a:cubicBezTo>
                    <a:close/>
                    <a:moveTo>
                      <a:pt x="622353" y="323040"/>
                    </a:moveTo>
                    <a:cubicBezTo>
                      <a:pt x="554699" y="323040"/>
                      <a:pt x="505641" y="281037"/>
                      <a:pt x="505641" y="198473"/>
                    </a:cubicBezTo>
                    <a:lnTo>
                      <a:pt x="505641" y="195267"/>
                    </a:lnTo>
                    <a:cubicBezTo>
                      <a:pt x="505641" y="112703"/>
                      <a:pt x="557905" y="68776"/>
                      <a:pt x="622834" y="68776"/>
                    </a:cubicBezTo>
                    <a:cubicBezTo>
                      <a:pt x="678303" y="68776"/>
                      <a:pt x="724154" y="96832"/>
                      <a:pt x="729765" y="160799"/>
                    </a:cubicBezTo>
                    <a:lnTo>
                      <a:pt x="664356" y="160799"/>
                    </a:lnTo>
                    <a:cubicBezTo>
                      <a:pt x="660188" y="137072"/>
                      <a:pt x="648003" y="121521"/>
                      <a:pt x="624276" y="121521"/>
                    </a:cubicBezTo>
                    <a:cubicBezTo>
                      <a:pt x="595259" y="121521"/>
                      <a:pt x="575219" y="144446"/>
                      <a:pt x="575219" y="192542"/>
                    </a:cubicBezTo>
                    <a:lnTo>
                      <a:pt x="575219" y="200076"/>
                    </a:lnTo>
                    <a:cubicBezTo>
                      <a:pt x="575219" y="249615"/>
                      <a:pt x="593014" y="271899"/>
                      <a:pt x="624757" y="271899"/>
                    </a:cubicBezTo>
                    <a:cubicBezTo>
                      <a:pt x="648164" y="271899"/>
                      <a:pt x="665318" y="254585"/>
                      <a:pt x="669165" y="227972"/>
                    </a:cubicBezTo>
                    <a:lnTo>
                      <a:pt x="731208" y="227972"/>
                    </a:lnTo>
                    <a:cubicBezTo>
                      <a:pt x="726399" y="283442"/>
                      <a:pt x="688564" y="323040"/>
                      <a:pt x="622353" y="323040"/>
                    </a:cubicBezTo>
                    <a:close/>
                    <a:moveTo>
                      <a:pt x="878219" y="323040"/>
                    </a:moveTo>
                    <a:cubicBezTo>
                      <a:pt x="807680" y="323040"/>
                      <a:pt x="759584" y="281037"/>
                      <a:pt x="759584" y="199756"/>
                    </a:cubicBezTo>
                    <a:lnTo>
                      <a:pt x="759584" y="195107"/>
                    </a:lnTo>
                    <a:cubicBezTo>
                      <a:pt x="759584" y="113345"/>
                      <a:pt x="810405" y="68616"/>
                      <a:pt x="875815" y="68616"/>
                    </a:cubicBezTo>
                    <a:cubicBezTo>
                      <a:pt x="936575" y="68616"/>
                      <a:pt x="987396" y="102764"/>
                      <a:pt x="987396" y="183403"/>
                    </a:cubicBezTo>
                    <a:lnTo>
                      <a:pt x="987396" y="212902"/>
                    </a:lnTo>
                    <a:lnTo>
                      <a:pt x="828681" y="212902"/>
                    </a:lnTo>
                    <a:cubicBezTo>
                      <a:pt x="831407" y="256829"/>
                      <a:pt x="850164" y="273502"/>
                      <a:pt x="879502" y="273502"/>
                    </a:cubicBezTo>
                    <a:cubicBezTo>
                      <a:pt x="905634" y="273502"/>
                      <a:pt x="919581" y="259554"/>
                      <a:pt x="924391" y="241759"/>
                    </a:cubicBezTo>
                    <a:lnTo>
                      <a:pt x="987396" y="241759"/>
                    </a:lnTo>
                    <a:cubicBezTo>
                      <a:pt x="979861" y="288091"/>
                      <a:pt x="942186" y="323040"/>
                      <a:pt x="878219" y="323040"/>
                    </a:cubicBezTo>
                    <a:close/>
                    <a:moveTo>
                      <a:pt x="829643" y="167692"/>
                    </a:moveTo>
                    <a:lnTo>
                      <a:pt x="921184" y="167692"/>
                    </a:lnTo>
                    <a:cubicBezTo>
                      <a:pt x="919742" y="131781"/>
                      <a:pt x="903389" y="116391"/>
                      <a:pt x="876295" y="116391"/>
                    </a:cubicBezTo>
                    <a:cubicBezTo>
                      <a:pt x="854813" y="116230"/>
                      <a:pt x="835254" y="127934"/>
                      <a:pt x="829643" y="167692"/>
                    </a:cubicBezTo>
                    <a:close/>
                    <a:moveTo>
                      <a:pt x="1029399" y="73746"/>
                    </a:moveTo>
                    <a:lnTo>
                      <a:pt x="1097534" y="73746"/>
                    </a:lnTo>
                    <a:lnTo>
                      <a:pt x="1097534" y="110138"/>
                    </a:lnTo>
                    <a:cubicBezTo>
                      <a:pt x="1109718" y="87213"/>
                      <a:pt x="1133926" y="68616"/>
                      <a:pt x="1171280" y="68616"/>
                    </a:cubicBezTo>
                    <a:cubicBezTo>
                      <a:pt x="1215688" y="68616"/>
                      <a:pt x="1245026" y="95229"/>
                      <a:pt x="1245026" y="154546"/>
                    </a:cubicBezTo>
                    <a:lnTo>
                      <a:pt x="1245026" y="317910"/>
                    </a:lnTo>
                    <a:lnTo>
                      <a:pt x="1176891" y="317910"/>
                    </a:lnTo>
                    <a:lnTo>
                      <a:pt x="1176891" y="164807"/>
                    </a:lnTo>
                    <a:cubicBezTo>
                      <a:pt x="1176891" y="136270"/>
                      <a:pt x="1165188" y="123765"/>
                      <a:pt x="1140499" y="123765"/>
                    </a:cubicBezTo>
                    <a:cubicBezTo>
                      <a:pt x="1116772" y="123765"/>
                      <a:pt x="1097534" y="138194"/>
                      <a:pt x="1097534" y="168975"/>
                    </a:cubicBezTo>
                    <a:lnTo>
                      <a:pt x="1097534" y="317910"/>
                    </a:lnTo>
                    <a:lnTo>
                      <a:pt x="1029399" y="317910"/>
                    </a:lnTo>
                    <a:lnTo>
                      <a:pt x="1029399" y="73746"/>
                    </a:lnTo>
                    <a:close/>
                    <a:moveTo>
                      <a:pt x="1372639" y="0"/>
                    </a:moveTo>
                    <a:lnTo>
                      <a:pt x="1372639" y="73746"/>
                    </a:lnTo>
                    <a:lnTo>
                      <a:pt x="1419291" y="73746"/>
                    </a:lnTo>
                    <a:lnTo>
                      <a:pt x="1419291" y="124567"/>
                    </a:lnTo>
                    <a:lnTo>
                      <a:pt x="1372639" y="124567"/>
                    </a:lnTo>
                    <a:lnTo>
                      <a:pt x="1372639" y="240316"/>
                    </a:lnTo>
                    <a:cubicBezTo>
                      <a:pt x="1372639" y="258592"/>
                      <a:pt x="1380975" y="266929"/>
                      <a:pt x="1396846" y="266929"/>
                    </a:cubicBezTo>
                    <a:cubicBezTo>
                      <a:pt x="1406626" y="266929"/>
                      <a:pt x="1414161" y="265486"/>
                      <a:pt x="1420573" y="262761"/>
                    </a:cubicBezTo>
                    <a:lnTo>
                      <a:pt x="1420573" y="315986"/>
                    </a:lnTo>
                    <a:cubicBezTo>
                      <a:pt x="1412718" y="318391"/>
                      <a:pt x="1399091" y="321116"/>
                      <a:pt x="1382258" y="321116"/>
                    </a:cubicBezTo>
                    <a:cubicBezTo>
                      <a:pt x="1329032" y="321116"/>
                      <a:pt x="1303862" y="296908"/>
                      <a:pt x="1303862" y="247370"/>
                    </a:cubicBezTo>
                    <a:lnTo>
                      <a:pt x="1303862" y="124567"/>
                    </a:lnTo>
                    <a:lnTo>
                      <a:pt x="1275326" y="124567"/>
                    </a:lnTo>
                    <a:lnTo>
                      <a:pt x="1275326" y="73746"/>
                    </a:lnTo>
                    <a:lnTo>
                      <a:pt x="1303862" y="73746"/>
                    </a:lnTo>
                    <a:lnTo>
                      <a:pt x="1303862" y="28056"/>
                    </a:lnTo>
                    <a:lnTo>
                      <a:pt x="1372639" y="0"/>
                    </a:lnTo>
                    <a:close/>
                    <a:moveTo>
                      <a:pt x="1675959" y="317910"/>
                    </a:moveTo>
                    <a:lnTo>
                      <a:pt x="1607824" y="317910"/>
                    </a:lnTo>
                    <a:lnTo>
                      <a:pt x="1607824" y="281999"/>
                    </a:lnTo>
                    <a:cubicBezTo>
                      <a:pt x="1596121" y="305405"/>
                      <a:pt x="1573356" y="323040"/>
                      <a:pt x="1536804" y="323040"/>
                    </a:cubicBezTo>
                    <a:cubicBezTo>
                      <a:pt x="1492877" y="323040"/>
                      <a:pt x="1460653" y="296427"/>
                      <a:pt x="1460653" y="239034"/>
                    </a:cubicBezTo>
                    <a:lnTo>
                      <a:pt x="1460653" y="73746"/>
                    </a:lnTo>
                    <a:lnTo>
                      <a:pt x="1529269" y="73746"/>
                    </a:lnTo>
                    <a:lnTo>
                      <a:pt x="1529269" y="228773"/>
                    </a:lnTo>
                    <a:cubicBezTo>
                      <a:pt x="1529269" y="256829"/>
                      <a:pt x="1540491" y="269815"/>
                      <a:pt x="1564699" y="269815"/>
                    </a:cubicBezTo>
                    <a:cubicBezTo>
                      <a:pt x="1588586" y="269815"/>
                      <a:pt x="1607664" y="254905"/>
                      <a:pt x="1607664" y="224605"/>
                    </a:cubicBezTo>
                    <a:lnTo>
                      <a:pt x="1607664" y="73906"/>
                    </a:lnTo>
                    <a:lnTo>
                      <a:pt x="1675799" y="73906"/>
                    </a:lnTo>
                    <a:lnTo>
                      <a:pt x="1675799" y="317910"/>
                    </a:lnTo>
                    <a:close/>
                    <a:moveTo>
                      <a:pt x="1725497" y="73746"/>
                    </a:moveTo>
                    <a:lnTo>
                      <a:pt x="1793632" y="73746"/>
                    </a:lnTo>
                    <a:lnTo>
                      <a:pt x="1793632" y="118475"/>
                    </a:lnTo>
                    <a:cubicBezTo>
                      <a:pt x="1808061" y="85770"/>
                      <a:pt x="1830986" y="70379"/>
                      <a:pt x="1866897" y="70379"/>
                    </a:cubicBezTo>
                    <a:lnTo>
                      <a:pt x="1866897" y="137553"/>
                    </a:lnTo>
                    <a:cubicBezTo>
                      <a:pt x="1820726" y="137553"/>
                      <a:pt x="1793632" y="151500"/>
                      <a:pt x="1793632" y="192221"/>
                    </a:cubicBezTo>
                    <a:lnTo>
                      <a:pt x="1793632" y="317750"/>
                    </a:lnTo>
                    <a:lnTo>
                      <a:pt x="1725497" y="317750"/>
                    </a:lnTo>
                    <a:lnTo>
                      <a:pt x="1725497" y="73746"/>
                    </a:lnTo>
                    <a:close/>
                    <a:moveTo>
                      <a:pt x="2007015" y="323040"/>
                    </a:moveTo>
                    <a:cubicBezTo>
                      <a:pt x="1936475" y="323040"/>
                      <a:pt x="1888380" y="281037"/>
                      <a:pt x="1888380" y="199756"/>
                    </a:cubicBezTo>
                    <a:lnTo>
                      <a:pt x="1888380" y="195107"/>
                    </a:lnTo>
                    <a:cubicBezTo>
                      <a:pt x="1888380" y="113345"/>
                      <a:pt x="1939201" y="68616"/>
                      <a:pt x="2004610" y="68616"/>
                    </a:cubicBezTo>
                    <a:cubicBezTo>
                      <a:pt x="2065370" y="68616"/>
                      <a:pt x="2116191" y="102764"/>
                      <a:pt x="2116191" y="183403"/>
                    </a:cubicBezTo>
                    <a:lnTo>
                      <a:pt x="2116191" y="212902"/>
                    </a:lnTo>
                    <a:lnTo>
                      <a:pt x="1957477" y="212902"/>
                    </a:lnTo>
                    <a:cubicBezTo>
                      <a:pt x="1960202" y="256829"/>
                      <a:pt x="1978959" y="273502"/>
                      <a:pt x="2008297" y="273502"/>
                    </a:cubicBezTo>
                    <a:cubicBezTo>
                      <a:pt x="2034429" y="273502"/>
                      <a:pt x="2048377" y="259554"/>
                      <a:pt x="2053186" y="241759"/>
                    </a:cubicBezTo>
                    <a:lnTo>
                      <a:pt x="2116191" y="241759"/>
                    </a:lnTo>
                    <a:cubicBezTo>
                      <a:pt x="2108816" y="288091"/>
                      <a:pt x="2070981" y="323040"/>
                      <a:pt x="2007015" y="323040"/>
                    </a:cubicBezTo>
                    <a:close/>
                    <a:moveTo>
                      <a:pt x="1958439" y="167692"/>
                    </a:moveTo>
                    <a:lnTo>
                      <a:pt x="2049980" y="167692"/>
                    </a:lnTo>
                    <a:cubicBezTo>
                      <a:pt x="2048537" y="131781"/>
                      <a:pt x="2032185" y="116391"/>
                      <a:pt x="2005091" y="116391"/>
                    </a:cubicBezTo>
                    <a:cubicBezTo>
                      <a:pt x="1983608" y="116230"/>
                      <a:pt x="1964050" y="127934"/>
                      <a:pt x="1958439" y="1676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aphic 9">
              <a:extLst>
                <a:ext uri="{FF2B5EF4-FFF2-40B4-BE49-F238E27FC236}">
                  <a16:creationId xmlns:a16="http://schemas.microsoft.com/office/drawing/2014/main" id="{4644607F-B6F8-3D4F-A605-0DEDD88E97E2}"/>
                </a:ext>
              </a:extLst>
            </p:cNvPr>
            <p:cNvGrpSpPr/>
            <p:nvPr/>
          </p:nvGrpSpPr>
          <p:grpSpPr>
            <a:xfrm>
              <a:off x="623336" y="3778467"/>
              <a:ext cx="3981805" cy="167852"/>
              <a:chOff x="623336" y="3778467"/>
              <a:chExt cx="3981805" cy="167852"/>
            </a:xfrm>
            <a:solidFill>
              <a:srgbClr val="5A5A5A"/>
            </a:solidFill>
          </p:grpSpPr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888B0966-84E8-0C4E-B3CC-07363C5FE9B2}"/>
                  </a:ext>
                </a:extLst>
              </p:cNvPr>
              <p:cNvSpPr/>
              <p:nvPr/>
            </p:nvSpPr>
            <p:spPr>
              <a:xfrm>
                <a:off x="623336" y="3781032"/>
                <a:ext cx="154385" cy="162722"/>
              </a:xfrm>
              <a:custGeom>
                <a:avLst/>
                <a:gdLst>
                  <a:gd name="connsiteX0" fmla="*/ 53546 w 154385"/>
                  <a:gd name="connsiteY0" fmla="*/ 0 h 162722"/>
                  <a:gd name="connsiteX1" fmla="*/ 101641 w 154385"/>
                  <a:gd name="connsiteY1" fmla="*/ 0 h 162722"/>
                  <a:gd name="connsiteX2" fmla="*/ 154386 w 154385"/>
                  <a:gd name="connsiteY2" fmla="*/ 162722 h 162722"/>
                  <a:gd name="connsiteX3" fmla="*/ 115910 w 154385"/>
                  <a:gd name="connsiteY3" fmla="*/ 162722 h 162722"/>
                  <a:gd name="connsiteX4" fmla="*/ 104687 w 154385"/>
                  <a:gd name="connsiteY4" fmla="*/ 126491 h 162722"/>
                  <a:gd name="connsiteX5" fmla="*/ 45690 w 154385"/>
                  <a:gd name="connsiteY5" fmla="*/ 126491 h 162722"/>
                  <a:gd name="connsiteX6" fmla="*/ 34468 w 154385"/>
                  <a:gd name="connsiteY6" fmla="*/ 162722 h 162722"/>
                  <a:gd name="connsiteX7" fmla="*/ 0 w 154385"/>
                  <a:gd name="connsiteY7" fmla="*/ 162722 h 162722"/>
                  <a:gd name="connsiteX8" fmla="*/ 53546 w 154385"/>
                  <a:gd name="connsiteY8" fmla="*/ 0 h 162722"/>
                  <a:gd name="connsiteX9" fmla="*/ 53706 w 154385"/>
                  <a:gd name="connsiteY9" fmla="*/ 100359 h 162722"/>
                  <a:gd name="connsiteX10" fmla="*/ 96671 w 154385"/>
                  <a:gd name="connsiteY10" fmla="*/ 100359 h 162722"/>
                  <a:gd name="connsiteX11" fmla="*/ 75349 w 154385"/>
                  <a:gd name="connsiteY11" fmla="*/ 29979 h 162722"/>
                  <a:gd name="connsiteX12" fmla="*/ 53706 w 154385"/>
                  <a:gd name="connsiteY12" fmla="*/ 100359 h 16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4385" h="162722">
                    <a:moveTo>
                      <a:pt x="53546" y="0"/>
                    </a:moveTo>
                    <a:lnTo>
                      <a:pt x="101641" y="0"/>
                    </a:lnTo>
                    <a:lnTo>
                      <a:pt x="154386" y="162722"/>
                    </a:lnTo>
                    <a:lnTo>
                      <a:pt x="115910" y="162722"/>
                    </a:lnTo>
                    <a:lnTo>
                      <a:pt x="104687" y="126491"/>
                    </a:lnTo>
                    <a:lnTo>
                      <a:pt x="45690" y="126491"/>
                    </a:lnTo>
                    <a:lnTo>
                      <a:pt x="34468" y="162722"/>
                    </a:lnTo>
                    <a:lnTo>
                      <a:pt x="0" y="162722"/>
                    </a:lnTo>
                    <a:lnTo>
                      <a:pt x="53546" y="0"/>
                    </a:lnTo>
                    <a:close/>
                    <a:moveTo>
                      <a:pt x="53706" y="100359"/>
                    </a:moveTo>
                    <a:lnTo>
                      <a:pt x="96671" y="100359"/>
                    </a:lnTo>
                    <a:lnTo>
                      <a:pt x="75349" y="29979"/>
                    </a:lnTo>
                    <a:lnTo>
                      <a:pt x="53706" y="100359"/>
                    </a:ln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C4473C5-E52C-B746-9636-3942187B1617}"/>
                  </a:ext>
                </a:extLst>
              </p:cNvPr>
              <p:cNvSpPr/>
              <p:nvPr/>
            </p:nvSpPr>
            <p:spPr>
              <a:xfrm>
                <a:off x="782851" y="3778467"/>
                <a:ext cx="154546" cy="167852"/>
              </a:xfrm>
              <a:custGeom>
                <a:avLst/>
                <a:gdLst>
                  <a:gd name="connsiteX0" fmla="*/ 81762 w 154546"/>
                  <a:gd name="connsiteY0" fmla="*/ 167853 h 167852"/>
                  <a:gd name="connsiteX1" fmla="*/ 46492 w 154546"/>
                  <a:gd name="connsiteY1" fmla="*/ 161921 h 167852"/>
                  <a:gd name="connsiteX2" fmla="*/ 21002 w 154546"/>
                  <a:gd name="connsiteY2" fmla="*/ 145087 h 167852"/>
                  <a:gd name="connsiteX3" fmla="*/ 5290 w 154546"/>
                  <a:gd name="connsiteY3" fmla="*/ 119116 h 167852"/>
                  <a:gd name="connsiteX4" fmla="*/ 0 w 154546"/>
                  <a:gd name="connsiteY4" fmla="*/ 84968 h 167852"/>
                  <a:gd name="connsiteX5" fmla="*/ 0 w 154546"/>
                  <a:gd name="connsiteY5" fmla="*/ 83205 h 167852"/>
                  <a:gd name="connsiteX6" fmla="*/ 6092 w 154546"/>
                  <a:gd name="connsiteY6" fmla="*/ 49378 h 167852"/>
                  <a:gd name="connsiteX7" fmla="*/ 23086 w 154546"/>
                  <a:gd name="connsiteY7" fmla="*/ 23086 h 167852"/>
                  <a:gd name="connsiteX8" fmla="*/ 48576 w 154546"/>
                  <a:gd name="connsiteY8" fmla="*/ 6092 h 167852"/>
                  <a:gd name="connsiteX9" fmla="*/ 80640 w 154546"/>
                  <a:gd name="connsiteY9" fmla="*/ 0 h 167852"/>
                  <a:gd name="connsiteX10" fmla="*/ 107894 w 154546"/>
                  <a:gd name="connsiteY10" fmla="*/ 3687 h 167852"/>
                  <a:gd name="connsiteX11" fmla="*/ 130017 w 154546"/>
                  <a:gd name="connsiteY11" fmla="*/ 14589 h 167852"/>
                  <a:gd name="connsiteX12" fmla="*/ 145408 w 154546"/>
                  <a:gd name="connsiteY12" fmla="*/ 33025 h 167852"/>
                  <a:gd name="connsiteX13" fmla="*/ 152783 w 154546"/>
                  <a:gd name="connsiteY13" fmla="*/ 59157 h 167852"/>
                  <a:gd name="connsiteX14" fmla="*/ 114948 w 154546"/>
                  <a:gd name="connsiteY14" fmla="*/ 59157 h 167852"/>
                  <a:gd name="connsiteX15" fmla="*/ 104527 w 154546"/>
                  <a:gd name="connsiteY15" fmla="*/ 36713 h 167852"/>
                  <a:gd name="connsiteX16" fmla="*/ 80800 w 154546"/>
                  <a:gd name="connsiteY16" fmla="*/ 29017 h 167852"/>
                  <a:gd name="connsiteX17" fmla="*/ 50019 w 154546"/>
                  <a:gd name="connsiteY17" fmla="*/ 43125 h 167852"/>
                  <a:gd name="connsiteX18" fmla="*/ 38637 w 154546"/>
                  <a:gd name="connsiteY18" fmla="*/ 82724 h 167852"/>
                  <a:gd name="connsiteX19" fmla="*/ 38637 w 154546"/>
                  <a:gd name="connsiteY19" fmla="*/ 84487 h 167852"/>
                  <a:gd name="connsiteX20" fmla="*/ 49698 w 154546"/>
                  <a:gd name="connsiteY20" fmla="*/ 123926 h 167852"/>
                  <a:gd name="connsiteX21" fmla="*/ 80960 w 154546"/>
                  <a:gd name="connsiteY21" fmla="*/ 137873 h 167852"/>
                  <a:gd name="connsiteX22" fmla="*/ 106130 w 154546"/>
                  <a:gd name="connsiteY22" fmla="*/ 130178 h 167852"/>
                  <a:gd name="connsiteX23" fmla="*/ 118314 w 154546"/>
                  <a:gd name="connsiteY23" fmla="*/ 106772 h 167852"/>
                  <a:gd name="connsiteX24" fmla="*/ 154546 w 154546"/>
                  <a:gd name="connsiteY24" fmla="*/ 106772 h 167852"/>
                  <a:gd name="connsiteX25" fmla="*/ 147011 w 154546"/>
                  <a:gd name="connsiteY25" fmla="*/ 133224 h 167852"/>
                  <a:gd name="connsiteX26" fmla="*/ 131460 w 154546"/>
                  <a:gd name="connsiteY26" fmla="*/ 152302 h 167852"/>
                  <a:gd name="connsiteX27" fmla="*/ 109176 w 154546"/>
                  <a:gd name="connsiteY27" fmla="*/ 163845 h 167852"/>
                  <a:gd name="connsiteX28" fmla="*/ 81762 w 154546"/>
                  <a:gd name="connsiteY28" fmla="*/ 167853 h 167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4546" h="167852">
                    <a:moveTo>
                      <a:pt x="81762" y="167853"/>
                    </a:moveTo>
                    <a:cubicBezTo>
                      <a:pt x="68456" y="167853"/>
                      <a:pt x="56592" y="165929"/>
                      <a:pt x="46492" y="161921"/>
                    </a:cubicBezTo>
                    <a:cubicBezTo>
                      <a:pt x="36392" y="157913"/>
                      <a:pt x="27895" y="152302"/>
                      <a:pt x="21002" y="145087"/>
                    </a:cubicBezTo>
                    <a:cubicBezTo>
                      <a:pt x="13948" y="138034"/>
                      <a:pt x="8817" y="129376"/>
                      <a:pt x="5290" y="119116"/>
                    </a:cubicBezTo>
                    <a:cubicBezTo>
                      <a:pt x="1764" y="109016"/>
                      <a:pt x="0" y="97633"/>
                      <a:pt x="0" y="84968"/>
                    </a:cubicBezTo>
                    <a:lnTo>
                      <a:pt x="0" y="83205"/>
                    </a:lnTo>
                    <a:cubicBezTo>
                      <a:pt x="0" y="70860"/>
                      <a:pt x="2084" y="59638"/>
                      <a:pt x="6092" y="49378"/>
                    </a:cubicBezTo>
                    <a:cubicBezTo>
                      <a:pt x="10260" y="39117"/>
                      <a:pt x="15871" y="30300"/>
                      <a:pt x="23086" y="23086"/>
                    </a:cubicBezTo>
                    <a:cubicBezTo>
                      <a:pt x="30140" y="15871"/>
                      <a:pt x="38797" y="10100"/>
                      <a:pt x="48576" y="6092"/>
                    </a:cubicBezTo>
                    <a:cubicBezTo>
                      <a:pt x="58516" y="2084"/>
                      <a:pt x="69097" y="0"/>
                      <a:pt x="80640" y="0"/>
                    </a:cubicBezTo>
                    <a:cubicBezTo>
                      <a:pt x="90419" y="0"/>
                      <a:pt x="99397" y="1283"/>
                      <a:pt x="107894" y="3687"/>
                    </a:cubicBezTo>
                    <a:cubicBezTo>
                      <a:pt x="116390" y="6092"/>
                      <a:pt x="123765" y="9779"/>
                      <a:pt x="130017" y="14589"/>
                    </a:cubicBezTo>
                    <a:cubicBezTo>
                      <a:pt x="136270" y="19398"/>
                      <a:pt x="141400" y="25651"/>
                      <a:pt x="145408" y="33025"/>
                    </a:cubicBezTo>
                    <a:cubicBezTo>
                      <a:pt x="149416" y="40400"/>
                      <a:pt x="151821" y="49218"/>
                      <a:pt x="152783" y="59157"/>
                    </a:cubicBezTo>
                    <a:lnTo>
                      <a:pt x="114948" y="59157"/>
                    </a:lnTo>
                    <a:cubicBezTo>
                      <a:pt x="113505" y="49218"/>
                      <a:pt x="110138" y="41843"/>
                      <a:pt x="104527" y="36713"/>
                    </a:cubicBezTo>
                    <a:cubicBezTo>
                      <a:pt x="98916" y="31583"/>
                      <a:pt x="91060" y="29017"/>
                      <a:pt x="80800" y="29017"/>
                    </a:cubicBezTo>
                    <a:cubicBezTo>
                      <a:pt x="67975" y="29017"/>
                      <a:pt x="57714" y="33667"/>
                      <a:pt x="50019" y="43125"/>
                    </a:cubicBezTo>
                    <a:cubicBezTo>
                      <a:pt x="42484" y="52584"/>
                      <a:pt x="38637" y="65730"/>
                      <a:pt x="38637" y="82724"/>
                    </a:cubicBezTo>
                    <a:lnTo>
                      <a:pt x="38637" y="84487"/>
                    </a:lnTo>
                    <a:cubicBezTo>
                      <a:pt x="38637" y="101481"/>
                      <a:pt x="42324" y="114627"/>
                      <a:pt x="49698" y="123926"/>
                    </a:cubicBezTo>
                    <a:cubicBezTo>
                      <a:pt x="57073" y="133224"/>
                      <a:pt x="67494" y="137873"/>
                      <a:pt x="80960" y="137873"/>
                    </a:cubicBezTo>
                    <a:cubicBezTo>
                      <a:pt x="91060" y="137873"/>
                      <a:pt x="99557" y="135308"/>
                      <a:pt x="106130" y="130178"/>
                    </a:cubicBezTo>
                    <a:cubicBezTo>
                      <a:pt x="112703" y="125048"/>
                      <a:pt x="116871" y="117192"/>
                      <a:pt x="118314" y="106772"/>
                    </a:cubicBezTo>
                    <a:lnTo>
                      <a:pt x="154546" y="106772"/>
                    </a:lnTo>
                    <a:cubicBezTo>
                      <a:pt x="153424" y="116872"/>
                      <a:pt x="151019" y="125689"/>
                      <a:pt x="147011" y="133224"/>
                    </a:cubicBezTo>
                    <a:cubicBezTo>
                      <a:pt x="143003" y="140759"/>
                      <a:pt x="137873" y="147172"/>
                      <a:pt x="131460" y="152302"/>
                    </a:cubicBezTo>
                    <a:cubicBezTo>
                      <a:pt x="125048" y="157432"/>
                      <a:pt x="117673" y="161280"/>
                      <a:pt x="109176" y="163845"/>
                    </a:cubicBezTo>
                    <a:cubicBezTo>
                      <a:pt x="101000" y="166570"/>
                      <a:pt x="91862" y="167853"/>
                      <a:pt x="81762" y="167853"/>
                    </a:cubicBez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F05E82C5-5E9C-D649-93F7-CA4E0B60D171}"/>
                  </a:ext>
                </a:extLst>
              </p:cNvPr>
              <p:cNvSpPr/>
              <p:nvPr/>
            </p:nvSpPr>
            <p:spPr>
              <a:xfrm>
                <a:off x="953590" y="3778467"/>
                <a:ext cx="154546" cy="167852"/>
              </a:xfrm>
              <a:custGeom>
                <a:avLst/>
                <a:gdLst>
                  <a:gd name="connsiteX0" fmla="*/ 81762 w 154546"/>
                  <a:gd name="connsiteY0" fmla="*/ 167853 h 167852"/>
                  <a:gd name="connsiteX1" fmla="*/ 46492 w 154546"/>
                  <a:gd name="connsiteY1" fmla="*/ 161921 h 167852"/>
                  <a:gd name="connsiteX2" fmla="*/ 21002 w 154546"/>
                  <a:gd name="connsiteY2" fmla="*/ 145087 h 167852"/>
                  <a:gd name="connsiteX3" fmla="*/ 5290 w 154546"/>
                  <a:gd name="connsiteY3" fmla="*/ 119116 h 167852"/>
                  <a:gd name="connsiteX4" fmla="*/ 0 w 154546"/>
                  <a:gd name="connsiteY4" fmla="*/ 84968 h 167852"/>
                  <a:gd name="connsiteX5" fmla="*/ 0 w 154546"/>
                  <a:gd name="connsiteY5" fmla="*/ 83205 h 167852"/>
                  <a:gd name="connsiteX6" fmla="*/ 6092 w 154546"/>
                  <a:gd name="connsiteY6" fmla="*/ 49378 h 167852"/>
                  <a:gd name="connsiteX7" fmla="*/ 23086 w 154546"/>
                  <a:gd name="connsiteY7" fmla="*/ 23086 h 167852"/>
                  <a:gd name="connsiteX8" fmla="*/ 48576 w 154546"/>
                  <a:gd name="connsiteY8" fmla="*/ 6092 h 167852"/>
                  <a:gd name="connsiteX9" fmla="*/ 80640 w 154546"/>
                  <a:gd name="connsiteY9" fmla="*/ 0 h 167852"/>
                  <a:gd name="connsiteX10" fmla="*/ 107894 w 154546"/>
                  <a:gd name="connsiteY10" fmla="*/ 3687 h 167852"/>
                  <a:gd name="connsiteX11" fmla="*/ 130017 w 154546"/>
                  <a:gd name="connsiteY11" fmla="*/ 14589 h 167852"/>
                  <a:gd name="connsiteX12" fmla="*/ 145408 w 154546"/>
                  <a:gd name="connsiteY12" fmla="*/ 33025 h 167852"/>
                  <a:gd name="connsiteX13" fmla="*/ 152783 w 154546"/>
                  <a:gd name="connsiteY13" fmla="*/ 59157 h 167852"/>
                  <a:gd name="connsiteX14" fmla="*/ 114948 w 154546"/>
                  <a:gd name="connsiteY14" fmla="*/ 59157 h 167852"/>
                  <a:gd name="connsiteX15" fmla="*/ 104527 w 154546"/>
                  <a:gd name="connsiteY15" fmla="*/ 36713 h 167852"/>
                  <a:gd name="connsiteX16" fmla="*/ 80800 w 154546"/>
                  <a:gd name="connsiteY16" fmla="*/ 29017 h 167852"/>
                  <a:gd name="connsiteX17" fmla="*/ 50019 w 154546"/>
                  <a:gd name="connsiteY17" fmla="*/ 43125 h 167852"/>
                  <a:gd name="connsiteX18" fmla="*/ 38637 w 154546"/>
                  <a:gd name="connsiteY18" fmla="*/ 82724 h 167852"/>
                  <a:gd name="connsiteX19" fmla="*/ 38637 w 154546"/>
                  <a:gd name="connsiteY19" fmla="*/ 84487 h 167852"/>
                  <a:gd name="connsiteX20" fmla="*/ 49698 w 154546"/>
                  <a:gd name="connsiteY20" fmla="*/ 123926 h 167852"/>
                  <a:gd name="connsiteX21" fmla="*/ 80960 w 154546"/>
                  <a:gd name="connsiteY21" fmla="*/ 137873 h 167852"/>
                  <a:gd name="connsiteX22" fmla="*/ 106130 w 154546"/>
                  <a:gd name="connsiteY22" fmla="*/ 130178 h 167852"/>
                  <a:gd name="connsiteX23" fmla="*/ 118314 w 154546"/>
                  <a:gd name="connsiteY23" fmla="*/ 106772 h 167852"/>
                  <a:gd name="connsiteX24" fmla="*/ 154546 w 154546"/>
                  <a:gd name="connsiteY24" fmla="*/ 106772 h 167852"/>
                  <a:gd name="connsiteX25" fmla="*/ 147011 w 154546"/>
                  <a:gd name="connsiteY25" fmla="*/ 133224 h 167852"/>
                  <a:gd name="connsiteX26" fmla="*/ 131460 w 154546"/>
                  <a:gd name="connsiteY26" fmla="*/ 152302 h 167852"/>
                  <a:gd name="connsiteX27" fmla="*/ 109176 w 154546"/>
                  <a:gd name="connsiteY27" fmla="*/ 163845 h 167852"/>
                  <a:gd name="connsiteX28" fmla="*/ 81762 w 154546"/>
                  <a:gd name="connsiteY28" fmla="*/ 167853 h 167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54546" h="167852">
                    <a:moveTo>
                      <a:pt x="81762" y="167853"/>
                    </a:moveTo>
                    <a:cubicBezTo>
                      <a:pt x="68456" y="167853"/>
                      <a:pt x="56592" y="165929"/>
                      <a:pt x="46492" y="161921"/>
                    </a:cubicBezTo>
                    <a:cubicBezTo>
                      <a:pt x="36392" y="157913"/>
                      <a:pt x="27895" y="152302"/>
                      <a:pt x="21002" y="145087"/>
                    </a:cubicBezTo>
                    <a:cubicBezTo>
                      <a:pt x="13948" y="138034"/>
                      <a:pt x="8817" y="129376"/>
                      <a:pt x="5290" y="119116"/>
                    </a:cubicBezTo>
                    <a:cubicBezTo>
                      <a:pt x="1763" y="109016"/>
                      <a:pt x="0" y="97633"/>
                      <a:pt x="0" y="84968"/>
                    </a:cubicBezTo>
                    <a:lnTo>
                      <a:pt x="0" y="83205"/>
                    </a:lnTo>
                    <a:cubicBezTo>
                      <a:pt x="0" y="70860"/>
                      <a:pt x="2084" y="59638"/>
                      <a:pt x="6092" y="49378"/>
                    </a:cubicBezTo>
                    <a:cubicBezTo>
                      <a:pt x="10260" y="39117"/>
                      <a:pt x="15871" y="30300"/>
                      <a:pt x="23086" y="23086"/>
                    </a:cubicBezTo>
                    <a:cubicBezTo>
                      <a:pt x="30140" y="15871"/>
                      <a:pt x="38797" y="10100"/>
                      <a:pt x="48576" y="6092"/>
                    </a:cubicBezTo>
                    <a:cubicBezTo>
                      <a:pt x="58516" y="2084"/>
                      <a:pt x="69097" y="0"/>
                      <a:pt x="80640" y="0"/>
                    </a:cubicBezTo>
                    <a:cubicBezTo>
                      <a:pt x="90419" y="0"/>
                      <a:pt x="99397" y="1283"/>
                      <a:pt x="107894" y="3687"/>
                    </a:cubicBezTo>
                    <a:cubicBezTo>
                      <a:pt x="116391" y="6092"/>
                      <a:pt x="123765" y="9779"/>
                      <a:pt x="130017" y="14589"/>
                    </a:cubicBezTo>
                    <a:cubicBezTo>
                      <a:pt x="136270" y="19398"/>
                      <a:pt x="141400" y="25651"/>
                      <a:pt x="145408" y="33025"/>
                    </a:cubicBezTo>
                    <a:cubicBezTo>
                      <a:pt x="149416" y="40400"/>
                      <a:pt x="151821" y="49218"/>
                      <a:pt x="152783" y="59157"/>
                    </a:cubicBezTo>
                    <a:lnTo>
                      <a:pt x="114948" y="59157"/>
                    </a:lnTo>
                    <a:cubicBezTo>
                      <a:pt x="113505" y="49218"/>
                      <a:pt x="110138" y="41843"/>
                      <a:pt x="104527" y="36713"/>
                    </a:cubicBezTo>
                    <a:cubicBezTo>
                      <a:pt x="98916" y="31583"/>
                      <a:pt x="91060" y="29017"/>
                      <a:pt x="80800" y="29017"/>
                    </a:cubicBezTo>
                    <a:cubicBezTo>
                      <a:pt x="67975" y="29017"/>
                      <a:pt x="57714" y="33667"/>
                      <a:pt x="50019" y="43125"/>
                    </a:cubicBezTo>
                    <a:cubicBezTo>
                      <a:pt x="42484" y="52584"/>
                      <a:pt x="38637" y="65730"/>
                      <a:pt x="38637" y="82724"/>
                    </a:cubicBezTo>
                    <a:lnTo>
                      <a:pt x="38637" y="84487"/>
                    </a:lnTo>
                    <a:cubicBezTo>
                      <a:pt x="38637" y="101481"/>
                      <a:pt x="42324" y="114627"/>
                      <a:pt x="49698" y="123926"/>
                    </a:cubicBezTo>
                    <a:cubicBezTo>
                      <a:pt x="57073" y="133224"/>
                      <a:pt x="67494" y="137873"/>
                      <a:pt x="80960" y="137873"/>
                    </a:cubicBezTo>
                    <a:cubicBezTo>
                      <a:pt x="91060" y="137873"/>
                      <a:pt x="99557" y="135308"/>
                      <a:pt x="106130" y="130178"/>
                    </a:cubicBezTo>
                    <a:cubicBezTo>
                      <a:pt x="112703" y="125048"/>
                      <a:pt x="116871" y="117192"/>
                      <a:pt x="118314" y="106772"/>
                    </a:cubicBezTo>
                    <a:lnTo>
                      <a:pt x="154546" y="106772"/>
                    </a:lnTo>
                    <a:cubicBezTo>
                      <a:pt x="153424" y="116872"/>
                      <a:pt x="151019" y="125689"/>
                      <a:pt x="147011" y="133224"/>
                    </a:cubicBezTo>
                    <a:cubicBezTo>
                      <a:pt x="143003" y="140759"/>
                      <a:pt x="137873" y="147172"/>
                      <a:pt x="131460" y="152302"/>
                    </a:cubicBezTo>
                    <a:cubicBezTo>
                      <a:pt x="125048" y="157432"/>
                      <a:pt x="117673" y="161280"/>
                      <a:pt x="109176" y="163845"/>
                    </a:cubicBezTo>
                    <a:cubicBezTo>
                      <a:pt x="101000" y="166570"/>
                      <a:pt x="91862" y="167853"/>
                      <a:pt x="81762" y="167853"/>
                    </a:cubicBez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108A02E2-CEDF-ED49-B510-B9A272E4D307}"/>
                  </a:ext>
                </a:extLst>
              </p:cNvPr>
              <p:cNvSpPr/>
              <p:nvPr/>
            </p:nvSpPr>
            <p:spPr>
              <a:xfrm>
                <a:off x="1132825" y="3781032"/>
                <a:ext cx="109817" cy="162882"/>
              </a:xfrm>
              <a:custGeom>
                <a:avLst/>
                <a:gdLst>
                  <a:gd name="connsiteX0" fmla="*/ 0 w 109817"/>
                  <a:gd name="connsiteY0" fmla="*/ 0 h 162882"/>
                  <a:gd name="connsiteX1" fmla="*/ 106130 w 109817"/>
                  <a:gd name="connsiteY1" fmla="*/ 0 h 162882"/>
                  <a:gd name="connsiteX2" fmla="*/ 106130 w 109817"/>
                  <a:gd name="connsiteY2" fmla="*/ 28697 h 162882"/>
                  <a:gd name="connsiteX3" fmla="*/ 36713 w 109817"/>
                  <a:gd name="connsiteY3" fmla="*/ 28697 h 162882"/>
                  <a:gd name="connsiteX4" fmla="*/ 36713 w 109817"/>
                  <a:gd name="connsiteY4" fmla="*/ 66692 h 162882"/>
                  <a:gd name="connsiteX5" fmla="*/ 92183 w 109817"/>
                  <a:gd name="connsiteY5" fmla="*/ 66692 h 162882"/>
                  <a:gd name="connsiteX6" fmla="*/ 92183 w 109817"/>
                  <a:gd name="connsiteY6" fmla="*/ 93626 h 162882"/>
                  <a:gd name="connsiteX7" fmla="*/ 36713 w 109817"/>
                  <a:gd name="connsiteY7" fmla="*/ 93626 h 162882"/>
                  <a:gd name="connsiteX8" fmla="*/ 36713 w 109817"/>
                  <a:gd name="connsiteY8" fmla="*/ 134186 h 162882"/>
                  <a:gd name="connsiteX9" fmla="*/ 109817 w 109817"/>
                  <a:gd name="connsiteY9" fmla="*/ 134186 h 162882"/>
                  <a:gd name="connsiteX10" fmla="*/ 109817 w 109817"/>
                  <a:gd name="connsiteY10" fmla="*/ 162883 h 162882"/>
                  <a:gd name="connsiteX11" fmla="*/ 160 w 109817"/>
                  <a:gd name="connsiteY11" fmla="*/ 162883 h 162882"/>
                  <a:gd name="connsiteX12" fmla="*/ 160 w 109817"/>
                  <a:gd name="connsiteY12" fmla="*/ 0 h 16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7" h="162882">
                    <a:moveTo>
                      <a:pt x="0" y="0"/>
                    </a:moveTo>
                    <a:lnTo>
                      <a:pt x="106130" y="0"/>
                    </a:lnTo>
                    <a:lnTo>
                      <a:pt x="106130" y="28697"/>
                    </a:lnTo>
                    <a:lnTo>
                      <a:pt x="36713" y="28697"/>
                    </a:lnTo>
                    <a:lnTo>
                      <a:pt x="36713" y="66692"/>
                    </a:lnTo>
                    <a:lnTo>
                      <a:pt x="92183" y="66692"/>
                    </a:lnTo>
                    <a:lnTo>
                      <a:pt x="92183" y="93626"/>
                    </a:lnTo>
                    <a:lnTo>
                      <a:pt x="36713" y="93626"/>
                    </a:lnTo>
                    <a:lnTo>
                      <a:pt x="36713" y="134186"/>
                    </a:lnTo>
                    <a:lnTo>
                      <a:pt x="109817" y="134186"/>
                    </a:lnTo>
                    <a:lnTo>
                      <a:pt x="109817" y="162883"/>
                    </a:lnTo>
                    <a:lnTo>
                      <a:pt x="160" y="16288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C65CD0C6-51C2-FA41-A76F-951E226E46B8}"/>
                  </a:ext>
                </a:extLst>
              </p:cNvPr>
              <p:cNvSpPr/>
              <p:nvPr/>
            </p:nvSpPr>
            <p:spPr>
              <a:xfrm>
                <a:off x="1268774" y="3781032"/>
                <a:ext cx="137392" cy="162722"/>
              </a:xfrm>
              <a:custGeom>
                <a:avLst/>
                <a:gdLst>
                  <a:gd name="connsiteX0" fmla="*/ 0 w 137392"/>
                  <a:gd name="connsiteY0" fmla="*/ 0 h 162722"/>
                  <a:gd name="connsiteX1" fmla="*/ 42805 w 137392"/>
                  <a:gd name="connsiteY1" fmla="*/ 0 h 162722"/>
                  <a:gd name="connsiteX2" fmla="*/ 104687 w 137392"/>
                  <a:gd name="connsiteY2" fmla="*/ 107253 h 162722"/>
                  <a:gd name="connsiteX3" fmla="*/ 104687 w 137392"/>
                  <a:gd name="connsiteY3" fmla="*/ 0 h 162722"/>
                  <a:gd name="connsiteX4" fmla="*/ 137392 w 137392"/>
                  <a:gd name="connsiteY4" fmla="*/ 0 h 162722"/>
                  <a:gd name="connsiteX5" fmla="*/ 137392 w 137392"/>
                  <a:gd name="connsiteY5" fmla="*/ 162722 h 162722"/>
                  <a:gd name="connsiteX6" fmla="*/ 100519 w 137392"/>
                  <a:gd name="connsiteY6" fmla="*/ 162722 h 162722"/>
                  <a:gd name="connsiteX7" fmla="*/ 32705 w 137392"/>
                  <a:gd name="connsiteY7" fmla="*/ 46813 h 162722"/>
                  <a:gd name="connsiteX8" fmla="*/ 32705 w 137392"/>
                  <a:gd name="connsiteY8" fmla="*/ 162722 h 162722"/>
                  <a:gd name="connsiteX9" fmla="*/ 0 w 137392"/>
                  <a:gd name="connsiteY9" fmla="*/ 162722 h 162722"/>
                  <a:gd name="connsiteX10" fmla="*/ 0 w 137392"/>
                  <a:gd name="connsiteY10" fmla="*/ 0 h 16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392" h="162722">
                    <a:moveTo>
                      <a:pt x="0" y="0"/>
                    </a:moveTo>
                    <a:lnTo>
                      <a:pt x="42805" y="0"/>
                    </a:lnTo>
                    <a:lnTo>
                      <a:pt x="104687" y="107253"/>
                    </a:lnTo>
                    <a:lnTo>
                      <a:pt x="104687" y="0"/>
                    </a:lnTo>
                    <a:lnTo>
                      <a:pt x="137392" y="0"/>
                    </a:lnTo>
                    <a:lnTo>
                      <a:pt x="137392" y="162722"/>
                    </a:lnTo>
                    <a:lnTo>
                      <a:pt x="100519" y="162722"/>
                    </a:lnTo>
                    <a:lnTo>
                      <a:pt x="32705" y="46813"/>
                    </a:lnTo>
                    <a:lnTo>
                      <a:pt x="32705" y="162722"/>
                    </a:lnTo>
                    <a:lnTo>
                      <a:pt x="0" y="1627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530FAB2E-75A0-CB44-AD51-CB442CF358D7}"/>
                  </a:ext>
                </a:extLst>
              </p:cNvPr>
              <p:cNvSpPr/>
              <p:nvPr/>
            </p:nvSpPr>
            <p:spPr>
              <a:xfrm>
                <a:off x="1429733" y="3781032"/>
                <a:ext cx="125047" cy="162722"/>
              </a:xfrm>
              <a:custGeom>
                <a:avLst/>
                <a:gdLst>
                  <a:gd name="connsiteX0" fmla="*/ 43927 w 125047"/>
                  <a:gd name="connsiteY0" fmla="*/ 28697 h 162722"/>
                  <a:gd name="connsiteX1" fmla="*/ 0 w 125047"/>
                  <a:gd name="connsiteY1" fmla="*/ 28697 h 162722"/>
                  <a:gd name="connsiteX2" fmla="*/ 0 w 125047"/>
                  <a:gd name="connsiteY2" fmla="*/ 0 h 162722"/>
                  <a:gd name="connsiteX3" fmla="*/ 125048 w 125047"/>
                  <a:gd name="connsiteY3" fmla="*/ 0 h 162722"/>
                  <a:gd name="connsiteX4" fmla="*/ 125048 w 125047"/>
                  <a:gd name="connsiteY4" fmla="*/ 28697 h 162722"/>
                  <a:gd name="connsiteX5" fmla="*/ 81121 w 125047"/>
                  <a:gd name="connsiteY5" fmla="*/ 28697 h 162722"/>
                  <a:gd name="connsiteX6" fmla="*/ 81121 w 125047"/>
                  <a:gd name="connsiteY6" fmla="*/ 162722 h 162722"/>
                  <a:gd name="connsiteX7" fmla="*/ 44087 w 125047"/>
                  <a:gd name="connsiteY7" fmla="*/ 162722 h 162722"/>
                  <a:gd name="connsiteX8" fmla="*/ 44087 w 125047"/>
                  <a:gd name="connsiteY8" fmla="*/ 28697 h 16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5047" h="162722">
                    <a:moveTo>
                      <a:pt x="43927" y="28697"/>
                    </a:moveTo>
                    <a:lnTo>
                      <a:pt x="0" y="28697"/>
                    </a:lnTo>
                    <a:lnTo>
                      <a:pt x="0" y="0"/>
                    </a:lnTo>
                    <a:lnTo>
                      <a:pt x="125048" y="0"/>
                    </a:lnTo>
                    <a:lnTo>
                      <a:pt x="125048" y="28697"/>
                    </a:lnTo>
                    <a:lnTo>
                      <a:pt x="81121" y="28697"/>
                    </a:lnTo>
                    <a:lnTo>
                      <a:pt x="81121" y="162722"/>
                    </a:lnTo>
                    <a:lnTo>
                      <a:pt x="44087" y="162722"/>
                    </a:lnTo>
                    <a:lnTo>
                      <a:pt x="44087" y="28697"/>
                    </a:ln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8301875A-DA19-CD44-8422-A8859360AEE8}"/>
                  </a:ext>
                </a:extLst>
              </p:cNvPr>
              <p:cNvSpPr/>
              <p:nvPr/>
            </p:nvSpPr>
            <p:spPr>
              <a:xfrm>
                <a:off x="1576744" y="3781192"/>
                <a:ext cx="135788" cy="165127"/>
              </a:xfrm>
              <a:custGeom>
                <a:avLst/>
                <a:gdLst>
                  <a:gd name="connsiteX0" fmla="*/ 67173 w 135788"/>
                  <a:gd name="connsiteY0" fmla="*/ 165127 h 165127"/>
                  <a:gd name="connsiteX1" fmla="*/ 17475 w 135788"/>
                  <a:gd name="connsiteY1" fmla="*/ 148454 h 165127"/>
                  <a:gd name="connsiteX2" fmla="*/ 0 w 135788"/>
                  <a:gd name="connsiteY2" fmla="*/ 99237 h 165127"/>
                  <a:gd name="connsiteX3" fmla="*/ 0 w 135788"/>
                  <a:gd name="connsiteY3" fmla="*/ 0 h 165127"/>
                  <a:gd name="connsiteX4" fmla="*/ 37033 w 135788"/>
                  <a:gd name="connsiteY4" fmla="*/ 0 h 165127"/>
                  <a:gd name="connsiteX5" fmla="*/ 37033 w 135788"/>
                  <a:gd name="connsiteY5" fmla="*/ 96992 h 165127"/>
                  <a:gd name="connsiteX6" fmla="*/ 43767 w 135788"/>
                  <a:gd name="connsiteY6" fmla="*/ 126651 h 165127"/>
                  <a:gd name="connsiteX7" fmla="*/ 67333 w 135788"/>
                  <a:gd name="connsiteY7" fmla="*/ 135789 h 165127"/>
                  <a:gd name="connsiteX8" fmla="*/ 91221 w 135788"/>
                  <a:gd name="connsiteY8" fmla="*/ 126811 h 165127"/>
                  <a:gd name="connsiteX9" fmla="*/ 98756 w 135788"/>
                  <a:gd name="connsiteY9" fmla="*/ 95549 h 165127"/>
                  <a:gd name="connsiteX10" fmla="*/ 98756 w 135788"/>
                  <a:gd name="connsiteY10" fmla="*/ 0 h 165127"/>
                  <a:gd name="connsiteX11" fmla="*/ 135789 w 135788"/>
                  <a:gd name="connsiteY11" fmla="*/ 0 h 165127"/>
                  <a:gd name="connsiteX12" fmla="*/ 135789 w 135788"/>
                  <a:gd name="connsiteY12" fmla="*/ 97954 h 165127"/>
                  <a:gd name="connsiteX13" fmla="*/ 117994 w 135788"/>
                  <a:gd name="connsiteY13" fmla="*/ 148454 h 165127"/>
                  <a:gd name="connsiteX14" fmla="*/ 67173 w 135788"/>
                  <a:gd name="connsiteY14" fmla="*/ 165127 h 165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5788" h="165127">
                    <a:moveTo>
                      <a:pt x="67173" y="165127"/>
                    </a:moveTo>
                    <a:cubicBezTo>
                      <a:pt x="45690" y="165127"/>
                      <a:pt x="29017" y="159516"/>
                      <a:pt x="17475" y="148454"/>
                    </a:cubicBezTo>
                    <a:cubicBezTo>
                      <a:pt x="5932" y="137392"/>
                      <a:pt x="0" y="120880"/>
                      <a:pt x="0" y="99237"/>
                    </a:cubicBezTo>
                    <a:lnTo>
                      <a:pt x="0" y="0"/>
                    </a:lnTo>
                    <a:lnTo>
                      <a:pt x="37033" y="0"/>
                    </a:lnTo>
                    <a:lnTo>
                      <a:pt x="37033" y="96992"/>
                    </a:lnTo>
                    <a:cubicBezTo>
                      <a:pt x="37033" y="110619"/>
                      <a:pt x="39278" y="120559"/>
                      <a:pt x="43767" y="126651"/>
                    </a:cubicBezTo>
                    <a:cubicBezTo>
                      <a:pt x="48256" y="132743"/>
                      <a:pt x="56111" y="135789"/>
                      <a:pt x="67333" y="135789"/>
                    </a:cubicBezTo>
                    <a:cubicBezTo>
                      <a:pt x="78235" y="135789"/>
                      <a:pt x="86251" y="132743"/>
                      <a:pt x="91221" y="126811"/>
                    </a:cubicBezTo>
                    <a:cubicBezTo>
                      <a:pt x="96191" y="120880"/>
                      <a:pt x="98756" y="110459"/>
                      <a:pt x="98756" y="95549"/>
                    </a:cubicBezTo>
                    <a:lnTo>
                      <a:pt x="98756" y="0"/>
                    </a:lnTo>
                    <a:lnTo>
                      <a:pt x="135789" y="0"/>
                    </a:lnTo>
                    <a:lnTo>
                      <a:pt x="135789" y="97954"/>
                    </a:lnTo>
                    <a:cubicBezTo>
                      <a:pt x="135789" y="120238"/>
                      <a:pt x="129857" y="137072"/>
                      <a:pt x="117994" y="148454"/>
                    </a:cubicBezTo>
                    <a:cubicBezTo>
                      <a:pt x="106290" y="159356"/>
                      <a:pt x="89297" y="165127"/>
                      <a:pt x="67173" y="165127"/>
                    </a:cubicBez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C170C5B7-134A-4C4C-93FF-33EBD20968C3}"/>
                  </a:ext>
                </a:extLst>
              </p:cNvPr>
              <p:cNvSpPr/>
              <p:nvPr/>
            </p:nvSpPr>
            <p:spPr>
              <a:xfrm>
                <a:off x="1742191" y="3781032"/>
                <a:ext cx="130819" cy="162722"/>
              </a:xfrm>
              <a:custGeom>
                <a:avLst/>
                <a:gdLst>
                  <a:gd name="connsiteX0" fmla="*/ 0 w 130819"/>
                  <a:gd name="connsiteY0" fmla="*/ 0 h 162722"/>
                  <a:gd name="connsiteX1" fmla="*/ 58356 w 130819"/>
                  <a:gd name="connsiteY1" fmla="*/ 0 h 162722"/>
                  <a:gd name="connsiteX2" fmla="*/ 84327 w 130819"/>
                  <a:gd name="connsiteY2" fmla="*/ 2886 h 162722"/>
                  <a:gd name="connsiteX3" fmla="*/ 104206 w 130819"/>
                  <a:gd name="connsiteY3" fmla="*/ 12024 h 162722"/>
                  <a:gd name="connsiteX4" fmla="*/ 116871 w 130819"/>
                  <a:gd name="connsiteY4" fmla="*/ 27575 h 162722"/>
                  <a:gd name="connsiteX5" fmla="*/ 121360 w 130819"/>
                  <a:gd name="connsiteY5" fmla="*/ 49378 h 162722"/>
                  <a:gd name="connsiteX6" fmla="*/ 121360 w 130819"/>
                  <a:gd name="connsiteY6" fmla="*/ 50340 h 162722"/>
                  <a:gd name="connsiteX7" fmla="*/ 118795 w 130819"/>
                  <a:gd name="connsiteY7" fmla="*/ 66692 h 162722"/>
                  <a:gd name="connsiteX8" fmla="*/ 111741 w 130819"/>
                  <a:gd name="connsiteY8" fmla="*/ 79037 h 162722"/>
                  <a:gd name="connsiteX9" fmla="*/ 101000 w 130819"/>
                  <a:gd name="connsiteY9" fmla="*/ 87854 h 162722"/>
                  <a:gd name="connsiteX10" fmla="*/ 87854 w 130819"/>
                  <a:gd name="connsiteY10" fmla="*/ 93465 h 162722"/>
                  <a:gd name="connsiteX11" fmla="*/ 130819 w 130819"/>
                  <a:gd name="connsiteY11" fmla="*/ 162722 h 162722"/>
                  <a:gd name="connsiteX12" fmla="*/ 91541 w 130819"/>
                  <a:gd name="connsiteY12" fmla="*/ 162722 h 162722"/>
                  <a:gd name="connsiteX13" fmla="*/ 52584 w 130819"/>
                  <a:gd name="connsiteY13" fmla="*/ 99878 h 162722"/>
                  <a:gd name="connsiteX14" fmla="*/ 36713 w 130819"/>
                  <a:gd name="connsiteY14" fmla="*/ 99878 h 162722"/>
                  <a:gd name="connsiteX15" fmla="*/ 36713 w 130819"/>
                  <a:gd name="connsiteY15" fmla="*/ 162722 h 162722"/>
                  <a:gd name="connsiteX16" fmla="*/ 0 w 130819"/>
                  <a:gd name="connsiteY16" fmla="*/ 162722 h 162722"/>
                  <a:gd name="connsiteX17" fmla="*/ 0 w 130819"/>
                  <a:gd name="connsiteY17" fmla="*/ 0 h 162722"/>
                  <a:gd name="connsiteX18" fmla="*/ 57394 w 130819"/>
                  <a:gd name="connsiteY18" fmla="*/ 74868 h 162722"/>
                  <a:gd name="connsiteX19" fmla="*/ 78235 w 130819"/>
                  <a:gd name="connsiteY19" fmla="*/ 68937 h 162722"/>
                  <a:gd name="connsiteX20" fmla="*/ 85129 w 130819"/>
                  <a:gd name="connsiteY20" fmla="*/ 51462 h 162722"/>
                  <a:gd name="connsiteX21" fmla="*/ 85129 w 130819"/>
                  <a:gd name="connsiteY21" fmla="*/ 50500 h 162722"/>
                  <a:gd name="connsiteX22" fmla="*/ 77914 w 130819"/>
                  <a:gd name="connsiteY22" fmla="*/ 33026 h 162722"/>
                  <a:gd name="connsiteX23" fmla="*/ 57233 w 130819"/>
                  <a:gd name="connsiteY23" fmla="*/ 28056 h 162722"/>
                  <a:gd name="connsiteX24" fmla="*/ 36552 w 130819"/>
                  <a:gd name="connsiteY24" fmla="*/ 28056 h 162722"/>
                  <a:gd name="connsiteX25" fmla="*/ 36552 w 130819"/>
                  <a:gd name="connsiteY25" fmla="*/ 74708 h 162722"/>
                  <a:gd name="connsiteX26" fmla="*/ 57394 w 130819"/>
                  <a:gd name="connsiteY26" fmla="*/ 74708 h 16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30819" h="162722">
                    <a:moveTo>
                      <a:pt x="0" y="0"/>
                    </a:moveTo>
                    <a:lnTo>
                      <a:pt x="58356" y="0"/>
                    </a:lnTo>
                    <a:cubicBezTo>
                      <a:pt x="67975" y="0"/>
                      <a:pt x="76632" y="962"/>
                      <a:pt x="84327" y="2886"/>
                    </a:cubicBezTo>
                    <a:cubicBezTo>
                      <a:pt x="92022" y="4810"/>
                      <a:pt x="98595" y="7856"/>
                      <a:pt x="104206" y="12024"/>
                    </a:cubicBezTo>
                    <a:cubicBezTo>
                      <a:pt x="109817" y="16192"/>
                      <a:pt x="113825" y="21322"/>
                      <a:pt x="116871" y="27575"/>
                    </a:cubicBezTo>
                    <a:cubicBezTo>
                      <a:pt x="119917" y="33827"/>
                      <a:pt x="121360" y="41041"/>
                      <a:pt x="121360" y="49378"/>
                    </a:cubicBezTo>
                    <a:lnTo>
                      <a:pt x="121360" y="50340"/>
                    </a:lnTo>
                    <a:cubicBezTo>
                      <a:pt x="121360" y="56592"/>
                      <a:pt x="120559" y="62043"/>
                      <a:pt x="118795" y="66692"/>
                    </a:cubicBezTo>
                    <a:cubicBezTo>
                      <a:pt x="117032" y="71341"/>
                      <a:pt x="114787" y="75510"/>
                      <a:pt x="111741" y="79037"/>
                    </a:cubicBezTo>
                    <a:cubicBezTo>
                      <a:pt x="108695" y="82564"/>
                      <a:pt x="105168" y="85449"/>
                      <a:pt x="101000" y="87854"/>
                    </a:cubicBezTo>
                    <a:cubicBezTo>
                      <a:pt x="96832" y="90259"/>
                      <a:pt x="92503" y="92183"/>
                      <a:pt x="87854" y="93465"/>
                    </a:cubicBezTo>
                    <a:lnTo>
                      <a:pt x="130819" y="162722"/>
                    </a:lnTo>
                    <a:lnTo>
                      <a:pt x="91541" y="162722"/>
                    </a:lnTo>
                    <a:lnTo>
                      <a:pt x="52584" y="99878"/>
                    </a:lnTo>
                    <a:lnTo>
                      <a:pt x="36713" y="99878"/>
                    </a:lnTo>
                    <a:lnTo>
                      <a:pt x="36713" y="162722"/>
                    </a:lnTo>
                    <a:lnTo>
                      <a:pt x="0" y="162722"/>
                    </a:lnTo>
                    <a:lnTo>
                      <a:pt x="0" y="0"/>
                    </a:lnTo>
                    <a:close/>
                    <a:moveTo>
                      <a:pt x="57394" y="74868"/>
                    </a:moveTo>
                    <a:cubicBezTo>
                      <a:pt x="66692" y="74868"/>
                      <a:pt x="73586" y="72945"/>
                      <a:pt x="78235" y="68937"/>
                    </a:cubicBezTo>
                    <a:cubicBezTo>
                      <a:pt x="82884" y="64929"/>
                      <a:pt x="85129" y="59157"/>
                      <a:pt x="85129" y="51462"/>
                    </a:cubicBezTo>
                    <a:lnTo>
                      <a:pt x="85129" y="50500"/>
                    </a:lnTo>
                    <a:cubicBezTo>
                      <a:pt x="85129" y="42164"/>
                      <a:pt x="82724" y="36392"/>
                      <a:pt x="77914" y="33026"/>
                    </a:cubicBezTo>
                    <a:cubicBezTo>
                      <a:pt x="73105" y="29659"/>
                      <a:pt x="66211" y="28056"/>
                      <a:pt x="57233" y="28056"/>
                    </a:cubicBezTo>
                    <a:lnTo>
                      <a:pt x="36552" y="28056"/>
                    </a:lnTo>
                    <a:lnTo>
                      <a:pt x="36552" y="74708"/>
                    </a:lnTo>
                    <a:lnTo>
                      <a:pt x="57394" y="74708"/>
                    </a:ln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BC2DC39-69F3-DD4D-A058-D91F4358D4E4}"/>
                  </a:ext>
                </a:extLst>
              </p:cNvPr>
              <p:cNvSpPr/>
              <p:nvPr/>
            </p:nvSpPr>
            <p:spPr>
              <a:xfrm>
                <a:off x="1895615" y="3781032"/>
                <a:ext cx="109817" cy="162882"/>
              </a:xfrm>
              <a:custGeom>
                <a:avLst/>
                <a:gdLst>
                  <a:gd name="connsiteX0" fmla="*/ 0 w 109817"/>
                  <a:gd name="connsiteY0" fmla="*/ 0 h 162882"/>
                  <a:gd name="connsiteX1" fmla="*/ 106130 w 109817"/>
                  <a:gd name="connsiteY1" fmla="*/ 0 h 162882"/>
                  <a:gd name="connsiteX2" fmla="*/ 106130 w 109817"/>
                  <a:gd name="connsiteY2" fmla="*/ 28697 h 162882"/>
                  <a:gd name="connsiteX3" fmla="*/ 36713 w 109817"/>
                  <a:gd name="connsiteY3" fmla="*/ 28697 h 162882"/>
                  <a:gd name="connsiteX4" fmla="*/ 36713 w 109817"/>
                  <a:gd name="connsiteY4" fmla="*/ 66692 h 162882"/>
                  <a:gd name="connsiteX5" fmla="*/ 92183 w 109817"/>
                  <a:gd name="connsiteY5" fmla="*/ 66692 h 162882"/>
                  <a:gd name="connsiteX6" fmla="*/ 92183 w 109817"/>
                  <a:gd name="connsiteY6" fmla="*/ 93626 h 162882"/>
                  <a:gd name="connsiteX7" fmla="*/ 36713 w 109817"/>
                  <a:gd name="connsiteY7" fmla="*/ 93626 h 162882"/>
                  <a:gd name="connsiteX8" fmla="*/ 36713 w 109817"/>
                  <a:gd name="connsiteY8" fmla="*/ 134186 h 162882"/>
                  <a:gd name="connsiteX9" fmla="*/ 109817 w 109817"/>
                  <a:gd name="connsiteY9" fmla="*/ 134186 h 162882"/>
                  <a:gd name="connsiteX10" fmla="*/ 109817 w 109817"/>
                  <a:gd name="connsiteY10" fmla="*/ 162883 h 162882"/>
                  <a:gd name="connsiteX11" fmla="*/ 160 w 109817"/>
                  <a:gd name="connsiteY11" fmla="*/ 162883 h 162882"/>
                  <a:gd name="connsiteX12" fmla="*/ 160 w 109817"/>
                  <a:gd name="connsiteY12" fmla="*/ 0 h 16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7" h="162882">
                    <a:moveTo>
                      <a:pt x="0" y="0"/>
                    </a:moveTo>
                    <a:lnTo>
                      <a:pt x="106130" y="0"/>
                    </a:lnTo>
                    <a:lnTo>
                      <a:pt x="106130" y="28697"/>
                    </a:lnTo>
                    <a:lnTo>
                      <a:pt x="36713" y="28697"/>
                    </a:lnTo>
                    <a:lnTo>
                      <a:pt x="36713" y="66692"/>
                    </a:lnTo>
                    <a:lnTo>
                      <a:pt x="92183" y="66692"/>
                    </a:lnTo>
                    <a:lnTo>
                      <a:pt x="92183" y="93626"/>
                    </a:lnTo>
                    <a:lnTo>
                      <a:pt x="36713" y="93626"/>
                    </a:lnTo>
                    <a:lnTo>
                      <a:pt x="36713" y="134186"/>
                    </a:lnTo>
                    <a:lnTo>
                      <a:pt x="109817" y="134186"/>
                    </a:lnTo>
                    <a:lnTo>
                      <a:pt x="109817" y="162883"/>
                    </a:lnTo>
                    <a:lnTo>
                      <a:pt x="160" y="16288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70BC7F8B-CBF5-3C45-9570-3B518032CB70}"/>
                  </a:ext>
                </a:extLst>
              </p:cNvPr>
              <p:cNvSpPr/>
              <p:nvPr/>
            </p:nvSpPr>
            <p:spPr>
              <a:xfrm>
                <a:off x="2066834" y="3781032"/>
                <a:ext cx="154546" cy="162722"/>
              </a:xfrm>
              <a:custGeom>
                <a:avLst/>
                <a:gdLst>
                  <a:gd name="connsiteX0" fmla="*/ 53706 w 154546"/>
                  <a:gd name="connsiteY0" fmla="*/ 0 h 162722"/>
                  <a:gd name="connsiteX1" fmla="*/ 101802 w 154546"/>
                  <a:gd name="connsiteY1" fmla="*/ 0 h 162722"/>
                  <a:gd name="connsiteX2" fmla="*/ 154546 w 154546"/>
                  <a:gd name="connsiteY2" fmla="*/ 162722 h 162722"/>
                  <a:gd name="connsiteX3" fmla="*/ 116070 w 154546"/>
                  <a:gd name="connsiteY3" fmla="*/ 162722 h 162722"/>
                  <a:gd name="connsiteX4" fmla="*/ 104848 w 154546"/>
                  <a:gd name="connsiteY4" fmla="*/ 126491 h 162722"/>
                  <a:gd name="connsiteX5" fmla="*/ 45851 w 154546"/>
                  <a:gd name="connsiteY5" fmla="*/ 126491 h 162722"/>
                  <a:gd name="connsiteX6" fmla="*/ 34629 w 154546"/>
                  <a:gd name="connsiteY6" fmla="*/ 162722 h 162722"/>
                  <a:gd name="connsiteX7" fmla="*/ 0 w 154546"/>
                  <a:gd name="connsiteY7" fmla="*/ 162722 h 162722"/>
                  <a:gd name="connsiteX8" fmla="*/ 53706 w 154546"/>
                  <a:gd name="connsiteY8" fmla="*/ 0 h 162722"/>
                  <a:gd name="connsiteX9" fmla="*/ 54027 w 154546"/>
                  <a:gd name="connsiteY9" fmla="*/ 100359 h 162722"/>
                  <a:gd name="connsiteX10" fmla="*/ 96992 w 154546"/>
                  <a:gd name="connsiteY10" fmla="*/ 100359 h 162722"/>
                  <a:gd name="connsiteX11" fmla="*/ 75670 w 154546"/>
                  <a:gd name="connsiteY11" fmla="*/ 29979 h 162722"/>
                  <a:gd name="connsiteX12" fmla="*/ 54027 w 154546"/>
                  <a:gd name="connsiteY12" fmla="*/ 100359 h 16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4546" h="162722">
                    <a:moveTo>
                      <a:pt x="53706" y="0"/>
                    </a:moveTo>
                    <a:lnTo>
                      <a:pt x="101802" y="0"/>
                    </a:lnTo>
                    <a:lnTo>
                      <a:pt x="154546" y="162722"/>
                    </a:lnTo>
                    <a:lnTo>
                      <a:pt x="116070" y="162722"/>
                    </a:lnTo>
                    <a:lnTo>
                      <a:pt x="104848" y="126491"/>
                    </a:lnTo>
                    <a:lnTo>
                      <a:pt x="45851" y="126491"/>
                    </a:lnTo>
                    <a:lnTo>
                      <a:pt x="34629" y="162722"/>
                    </a:lnTo>
                    <a:lnTo>
                      <a:pt x="0" y="162722"/>
                    </a:lnTo>
                    <a:lnTo>
                      <a:pt x="53706" y="0"/>
                    </a:lnTo>
                    <a:close/>
                    <a:moveTo>
                      <a:pt x="54027" y="100359"/>
                    </a:moveTo>
                    <a:lnTo>
                      <a:pt x="96992" y="100359"/>
                    </a:lnTo>
                    <a:lnTo>
                      <a:pt x="75670" y="29979"/>
                    </a:lnTo>
                    <a:lnTo>
                      <a:pt x="54027" y="100359"/>
                    </a:ln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4837706-E2EC-4043-866B-5EFE2A288FE2}"/>
                  </a:ext>
                </a:extLst>
              </p:cNvPr>
              <p:cNvSpPr/>
              <p:nvPr/>
            </p:nvSpPr>
            <p:spPr>
              <a:xfrm>
                <a:off x="2212082" y="3781032"/>
                <a:ext cx="211458" cy="162722"/>
              </a:xfrm>
              <a:custGeom>
                <a:avLst/>
                <a:gdLst>
                  <a:gd name="connsiteX0" fmla="*/ 0 w 211458"/>
                  <a:gd name="connsiteY0" fmla="*/ 0 h 162722"/>
                  <a:gd name="connsiteX1" fmla="*/ 37354 w 211458"/>
                  <a:gd name="connsiteY1" fmla="*/ 0 h 162722"/>
                  <a:gd name="connsiteX2" fmla="*/ 62844 w 211458"/>
                  <a:gd name="connsiteY2" fmla="*/ 112383 h 162722"/>
                  <a:gd name="connsiteX3" fmla="*/ 90579 w 211458"/>
                  <a:gd name="connsiteY3" fmla="*/ 0 h 162722"/>
                  <a:gd name="connsiteX4" fmla="*/ 122002 w 211458"/>
                  <a:gd name="connsiteY4" fmla="*/ 0 h 162722"/>
                  <a:gd name="connsiteX5" fmla="*/ 150859 w 211458"/>
                  <a:gd name="connsiteY5" fmla="*/ 113184 h 162722"/>
                  <a:gd name="connsiteX6" fmla="*/ 177311 w 211458"/>
                  <a:gd name="connsiteY6" fmla="*/ 0 h 162722"/>
                  <a:gd name="connsiteX7" fmla="*/ 211459 w 211458"/>
                  <a:gd name="connsiteY7" fmla="*/ 0 h 162722"/>
                  <a:gd name="connsiteX8" fmla="*/ 171860 w 211458"/>
                  <a:gd name="connsiteY8" fmla="*/ 162722 h 162722"/>
                  <a:gd name="connsiteX9" fmla="*/ 134346 w 211458"/>
                  <a:gd name="connsiteY9" fmla="*/ 162722 h 162722"/>
                  <a:gd name="connsiteX10" fmla="*/ 105008 w 211458"/>
                  <a:gd name="connsiteY10" fmla="*/ 50340 h 162722"/>
                  <a:gd name="connsiteX11" fmla="*/ 75189 w 211458"/>
                  <a:gd name="connsiteY11" fmla="*/ 162722 h 162722"/>
                  <a:gd name="connsiteX12" fmla="*/ 39598 w 211458"/>
                  <a:gd name="connsiteY12" fmla="*/ 162722 h 162722"/>
                  <a:gd name="connsiteX13" fmla="*/ 0 w 211458"/>
                  <a:gd name="connsiteY13" fmla="*/ 0 h 16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11458" h="162722">
                    <a:moveTo>
                      <a:pt x="0" y="0"/>
                    </a:moveTo>
                    <a:lnTo>
                      <a:pt x="37354" y="0"/>
                    </a:lnTo>
                    <a:lnTo>
                      <a:pt x="62844" y="112383"/>
                    </a:lnTo>
                    <a:lnTo>
                      <a:pt x="90579" y="0"/>
                    </a:lnTo>
                    <a:lnTo>
                      <a:pt x="122002" y="0"/>
                    </a:lnTo>
                    <a:lnTo>
                      <a:pt x="150859" y="113184"/>
                    </a:lnTo>
                    <a:lnTo>
                      <a:pt x="177311" y="0"/>
                    </a:lnTo>
                    <a:lnTo>
                      <a:pt x="211459" y="0"/>
                    </a:lnTo>
                    <a:lnTo>
                      <a:pt x="171860" y="162722"/>
                    </a:lnTo>
                    <a:lnTo>
                      <a:pt x="134346" y="162722"/>
                    </a:lnTo>
                    <a:lnTo>
                      <a:pt x="105008" y="50340"/>
                    </a:lnTo>
                    <a:lnTo>
                      <a:pt x="75189" y="162722"/>
                    </a:lnTo>
                    <a:lnTo>
                      <a:pt x="39598" y="1627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93D59E8-9647-D74F-942C-03BE152D58C0}"/>
                  </a:ext>
                </a:extLst>
              </p:cNvPr>
              <p:cNvSpPr/>
              <p:nvPr/>
            </p:nvSpPr>
            <p:spPr>
              <a:xfrm>
                <a:off x="2433801" y="3778947"/>
                <a:ext cx="128734" cy="167371"/>
              </a:xfrm>
              <a:custGeom>
                <a:avLst/>
                <a:gdLst>
                  <a:gd name="connsiteX0" fmla="*/ 67173 w 128734"/>
                  <a:gd name="connsiteY0" fmla="*/ 167372 h 167371"/>
                  <a:gd name="connsiteX1" fmla="*/ 37995 w 128734"/>
                  <a:gd name="connsiteY1" fmla="*/ 163684 h 167371"/>
                  <a:gd name="connsiteX2" fmla="*/ 17475 w 128734"/>
                  <a:gd name="connsiteY2" fmla="*/ 152943 h 167371"/>
                  <a:gd name="connsiteX3" fmla="*/ 4970 w 128734"/>
                  <a:gd name="connsiteY3" fmla="*/ 136110 h 167371"/>
                  <a:gd name="connsiteX4" fmla="*/ 0 w 128734"/>
                  <a:gd name="connsiteY4" fmla="*/ 113986 h 167371"/>
                  <a:gd name="connsiteX5" fmla="*/ 35270 w 128734"/>
                  <a:gd name="connsiteY5" fmla="*/ 113986 h 167371"/>
                  <a:gd name="connsiteX6" fmla="*/ 37514 w 128734"/>
                  <a:gd name="connsiteY6" fmla="*/ 124407 h 167371"/>
                  <a:gd name="connsiteX7" fmla="*/ 42805 w 128734"/>
                  <a:gd name="connsiteY7" fmla="*/ 132743 h 167371"/>
                  <a:gd name="connsiteX8" fmla="*/ 52264 w 128734"/>
                  <a:gd name="connsiteY8" fmla="*/ 138514 h 167371"/>
                  <a:gd name="connsiteX9" fmla="*/ 67173 w 128734"/>
                  <a:gd name="connsiteY9" fmla="*/ 140599 h 167371"/>
                  <a:gd name="connsiteX10" fmla="*/ 86732 w 128734"/>
                  <a:gd name="connsiteY10" fmla="*/ 134507 h 167371"/>
                  <a:gd name="connsiteX11" fmla="*/ 93946 w 128734"/>
                  <a:gd name="connsiteY11" fmla="*/ 118956 h 167371"/>
                  <a:gd name="connsiteX12" fmla="*/ 92503 w 128734"/>
                  <a:gd name="connsiteY12" fmla="*/ 110779 h 167371"/>
                  <a:gd name="connsiteX13" fmla="*/ 87533 w 128734"/>
                  <a:gd name="connsiteY13" fmla="*/ 104848 h 167371"/>
                  <a:gd name="connsiteX14" fmla="*/ 77914 w 128734"/>
                  <a:gd name="connsiteY14" fmla="*/ 100840 h 167371"/>
                  <a:gd name="connsiteX15" fmla="*/ 63165 w 128734"/>
                  <a:gd name="connsiteY15" fmla="*/ 97794 h 167371"/>
                  <a:gd name="connsiteX16" fmla="*/ 36392 w 128734"/>
                  <a:gd name="connsiteY16" fmla="*/ 92183 h 167371"/>
                  <a:gd name="connsiteX17" fmla="*/ 18276 w 128734"/>
                  <a:gd name="connsiteY17" fmla="*/ 82724 h 167371"/>
                  <a:gd name="connsiteX18" fmla="*/ 7695 w 128734"/>
                  <a:gd name="connsiteY18" fmla="*/ 68616 h 167371"/>
                  <a:gd name="connsiteX19" fmla="*/ 4329 w 128734"/>
                  <a:gd name="connsiteY19" fmla="*/ 48416 h 167371"/>
                  <a:gd name="connsiteX20" fmla="*/ 8497 w 128734"/>
                  <a:gd name="connsiteY20" fmla="*/ 29017 h 167371"/>
                  <a:gd name="connsiteX21" fmla="*/ 20521 w 128734"/>
                  <a:gd name="connsiteY21" fmla="*/ 13627 h 167371"/>
                  <a:gd name="connsiteX22" fmla="*/ 39118 w 128734"/>
                  <a:gd name="connsiteY22" fmla="*/ 3687 h 167371"/>
                  <a:gd name="connsiteX23" fmla="*/ 63486 w 128734"/>
                  <a:gd name="connsiteY23" fmla="*/ 0 h 167371"/>
                  <a:gd name="connsiteX24" fmla="*/ 106611 w 128734"/>
                  <a:gd name="connsiteY24" fmla="*/ 12184 h 167371"/>
                  <a:gd name="connsiteX25" fmla="*/ 124406 w 128734"/>
                  <a:gd name="connsiteY25" fmla="*/ 48576 h 167371"/>
                  <a:gd name="connsiteX26" fmla="*/ 90419 w 128734"/>
                  <a:gd name="connsiteY26" fmla="*/ 48576 h 167371"/>
                  <a:gd name="connsiteX27" fmla="*/ 81922 w 128734"/>
                  <a:gd name="connsiteY27" fmla="*/ 32224 h 167371"/>
                  <a:gd name="connsiteX28" fmla="*/ 63325 w 128734"/>
                  <a:gd name="connsiteY28" fmla="*/ 26933 h 167371"/>
                  <a:gd name="connsiteX29" fmla="*/ 45049 w 128734"/>
                  <a:gd name="connsiteY29" fmla="*/ 32064 h 167371"/>
                  <a:gd name="connsiteX30" fmla="*/ 38957 w 128734"/>
                  <a:gd name="connsiteY30" fmla="*/ 45370 h 167371"/>
                  <a:gd name="connsiteX31" fmla="*/ 40240 w 128734"/>
                  <a:gd name="connsiteY31" fmla="*/ 53065 h 167371"/>
                  <a:gd name="connsiteX32" fmla="*/ 44889 w 128734"/>
                  <a:gd name="connsiteY32" fmla="*/ 58676 h 167371"/>
                  <a:gd name="connsiteX33" fmla="*/ 54027 w 128734"/>
                  <a:gd name="connsiteY33" fmla="*/ 63005 h 167371"/>
                  <a:gd name="connsiteX34" fmla="*/ 69257 w 128734"/>
                  <a:gd name="connsiteY34" fmla="*/ 66211 h 167371"/>
                  <a:gd name="connsiteX35" fmla="*/ 95229 w 128734"/>
                  <a:gd name="connsiteY35" fmla="*/ 71341 h 167371"/>
                  <a:gd name="connsiteX36" fmla="*/ 113825 w 128734"/>
                  <a:gd name="connsiteY36" fmla="*/ 80159 h 167371"/>
                  <a:gd name="connsiteX37" fmla="*/ 125048 w 128734"/>
                  <a:gd name="connsiteY37" fmla="*/ 94587 h 167371"/>
                  <a:gd name="connsiteX38" fmla="*/ 128735 w 128734"/>
                  <a:gd name="connsiteY38" fmla="*/ 115749 h 167371"/>
                  <a:gd name="connsiteX39" fmla="*/ 124406 w 128734"/>
                  <a:gd name="connsiteY39" fmla="*/ 136110 h 167371"/>
                  <a:gd name="connsiteX40" fmla="*/ 112062 w 128734"/>
                  <a:gd name="connsiteY40" fmla="*/ 152462 h 167371"/>
                  <a:gd name="connsiteX41" fmla="*/ 92503 w 128734"/>
                  <a:gd name="connsiteY41" fmla="*/ 163684 h 167371"/>
                  <a:gd name="connsiteX42" fmla="*/ 67173 w 128734"/>
                  <a:gd name="connsiteY42" fmla="*/ 167372 h 16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8734" h="167371">
                    <a:moveTo>
                      <a:pt x="67173" y="167372"/>
                    </a:moveTo>
                    <a:cubicBezTo>
                      <a:pt x="55951" y="167372"/>
                      <a:pt x="46171" y="166089"/>
                      <a:pt x="37995" y="163684"/>
                    </a:cubicBezTo>
                    <a:cubicBezTo>
                      <a:pt x="29819" y="161280"/>
                      <a:pt x="22925" y="157592"/>
                      <a:pt x="17475" y="152943"/>
                    </a:cubicBezTo>
                    <a:cubicBezTo>
                      <a:pt x="12024" y="148294"/>
                      <a:pt x="7856" y="142683"/>
                      <a:pt x="4970" y="136110"/>
                    </a:cubicBezTo>
                    <a:cubicBezTo>
                      <a:pt x="2084" y="129537"/>
                      <a:pt x="481" y="122162"/>
                      <a:pt x="0" y="113986"/>
                    </a:cubicBezTo>
                    <a:lnTo>
                      <a:pt x="35270" y="113986"/>
                    </a:lnTo>
                    <a:cubicBezTo>
                      <a:pt x="35751" y="117673"/>
                      <a:pt x="36552" y="121040"/>
                      <a:pt x="37514" y="124407"/>
                    </a:cubicBezTo>
                    <a:cubicBezTo>
                      <a:pt x="38636" y="127613"/>
                      <a:pt x="40240" y="130499"/>
                      <a:pt x="42805" y="132743"/>
                    </a:cubicBezTo>
                    <a:cubicBezTo>
                      <a:pt x="45210" y="135148"/>
                      <a:pt x="48416" y="137072"/>
                      <a:pt x="52264" y="138514"/>
                    </a:cubicBezTo>
                    <a:cubicBezTo>
                      <a:pt x="56111" y="139957"/>
                      <a:pt x="61081" y="140599"/>
                      <a:pt x="67173" y="140599"/>
                    </a:cubicBezTo>
                    <a:cubicBezTo>
                      <a:pt x="75349" y="140599"/>
                      <a:pt x="81922" y="138514"/>
                      <a:pt x="86732" y="134507"/>
                    </a:cubicBezTo>
                    <a:cubicBezTo>
                      <a:pt x="91541" y="130499"/>
                      <a:pt x="93946" y="125208"/>
                      <a:pt x="93946" y="118956"/>
                    </a:cubicBezTo>
                    <a:cubicBezTo>
                      <a:pt x="93946" y="115749"/>
                      <a:pt x="93465" y="113024"/>
                      <a:pt x="92503" y="110779"/>
                    </a:cubicBezTo>
                    <a:cubicBezTo>
                      <a:pt x="91541" y="108535"/>
                      <a:pt x="89938" y="106451"/>
                      <a:pt x="87533" y="104848"/>
                    </a:cubicBezTo>
                    <a:cubicBezTo>
                      <a:pt x="85129" y="103405"/>
                      <a:pt x="81922" y="101962"/>
                      <a:pt x="77914" y="100840"/>
                    </a:cubicBezTo>
                    <a:cubicBezTo>
                      <a:pt x="73906" y="99718"/>
                      <a:pt x="69097" y="98595"/>
                      <a:pt x="63165" y="97794"/>
                    </a:cubicBezTo>
                    <a:cubicBezTo>
                      <a:pt x="52744" y="96511"/>
                      <a:pt x="43767" y="94587"/>
                      <a:pt x="36392" y="92183"/>
                    </a:cubicBezTo>
                    <a:cubicBezTo>
                      <a:pt x="29017" y="89778"/>
                      <a:pt x="22925" y="86732"/>
                      <a:pt x="18276" y="82724"/>
                    </a:cubicBezTo>
                    <a:cubicBezTo>
                      <a:pt x="13467" y="78876"/>
                      <a:pt x="9940" y="74227"/>
                      <a:pt x="7695" y="68616"/>
                    </a:cubicBezTo>
                    <a:cubicBezTo>
                      <a:pt x="5451" y="63005"/>
                      <a:pt x="4329" y="56272"/>
                      <a:pt x="4329" y="48416"/>
                    </a:cubicBezTo>
                    <a:cubicBezTo>
                      <a:pt x="4329" y="41362"/>
                      <a:pt x="5771" y="34949"/>
                      <a:pt x="8497" y="29017"/>
                    </a:cubicBezTo>
                    <a:cubicBezTo>
                      <a:pt x="11222" y="23086"/>
                      <a:pt x="15230" y="17956"/>
                      <a:pt x="20521" y="13627"/>
                    </a:cubicBezTo>
                    <a:cubicBezTo>
                      <a:pt x="25651" y="9459"/>
                      <a:pt x="31903" y="6092"/>
                      <a:pt x="39118" y="3687"/>
                    </a:cubicBezTo>
                    <a:cubicBezTo>
                      <a:pt x="46332" y="1283"/>
                      <a:pt x="54508" y="0"/>
                      <a:pt x="63486" y="0"/>
                    </a:cubicBezTo>
                    <a:cubicBezTo>
                      <a:pt x="81922" y="0"/>
                      <a:pt x="96191" y="4008"/>
                      <a:pt x="106611" y="12184"/>
                    </a:cubicBezTo>
                    <a:cubicBezTo>
                      <a:pt x="117032" y="20200"/>
                      <a:pt x="122963" y="32384"/>
                      <a:pt x="124406" y="48576"/>
                    </a:cubicBezTo>
                    <a:lnTo>
                      <a:pt x="90419" y="48576"/>
                    </a:lnTo>
                    <a:cubicBezTo>
                      <a:pt x="89297" y="41362"/>
                      <a:pt x="86571" y="35911"/>
                      <a:pt x="81922" y="32224"/>
                    </a:cubicBezTo>
                    <a:cubicBezTo>
                      <a:pt x="77433" y="28697"/>
                      <a:pt x="71181" y="26933"/>
                      <a:pt x="63325" y="26933"/>
                    </a:cubicBezTo>
                    <a:cubicBezTo>
                      <a:pt x="55149" y="26933"/>
                      <a:pt x="49057" y="28697"/>
                      <a:pt x="45049" y="32064"/>
                    </a:cubicBezTo>
                    <a:cubicBezTo>
                      <a:pt x="41041" y="35430"/>
                      <a:pt x="38957" y="39919"/>
                      <a:pt x="38957" y="45370"/>
                    </a:cubicBezTo>
                    <a:cubicBezTo>
                      <a:pt x="38957" y="48256"/>
                      <a:pt x="39438" y="50821"/>
                      <a:pt x="40240" y="53065"/>
                    </a:cubicBezTo>
                    <a:cubicBezTo>
                      <a:pt x="41041" y="55310"/>
                      <a:pt x="42644" y="57073"/>
                      <a:pt x="44889" y="58676"/>
                    </a:cubicBezTo>
                    <a:cubicBezTo>
                      <a:pt x="46973" y="60279"/>
                      <a:pt x="50019" y="61722"/>
                      <a:pt x="54027" y="63005"/>
                    </a:cubicBezTo>
                    <a:cubicBezTo>
                      <a:pt x="58035" y="64287"/>
                      <a:pt x="63005" y="65249"/>
                      <a:pt x="69257" y="66211"/>
                    </a:cubicBezTo>
                    <a:cubicBezTo>
                      <a:pt x="79197" y="67494"/>
                      <a:pt x="87694" y="69097"/>
                      <a:pt x="95229" y="71341"/>
                    </a:cubicBezTo>
                    <a:cubicBezTo>
                      <a:pt x="102603" y="73586"/>
                      <a:pt x="108856" y="76471"/>
                      <a:pt x="113825" y="80159"/>
                    </a:cubicBezTo>
                    <a:cubicBezTo>
                      <a:pt x="118795" y="84006"/>
                      <a:pt x="122643" y="88816"/>
                      <a:pt x="125048" y="94587"/>
                    </a:cubicBezTo>
                    <a:cubicBezTo>
                      <a:pt x="127613" y="100359"/>
                      <a:pt x="128735" y="107413"/>
                      <a:pt x="128735" y="115749"/>
                    </a:cubicBezTo>
                    <a:cubicBezTo>
                      <a:pt x="128735" y="123124"/>
                      <a:pt x="127292" y="129857"/>
                      <a:pt x="124406" y="136110"/>
                    </a:cubicBezTo>
                    <a:cubicBezTo>
                      <a:pt x="121521" y="142362"/>
                      <a:pt x="117352" y="147813"/>
                      <a:pt x="112062" y="152462"/>
                    </a:cubicBezTo>
                    <a:cubicBezTo>
                      <a:pt x="106771" y="157111"/>
                      <a:pt x="100198" y="160959"/>
                      <a:pt x="92503" y="163684"/>
                    </a:cubicBezTo>
                    <a:cubicBezTo>
                      <a:pt x="85449" y="165929"/>
                      <a:pt x="76792" y="167372"/>
                      <a:pt x="67173" y="167372"/>
                    </a:cubicBez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7CCBD534-46F9-8F41-822B-EE7B9E423ED7}"/>
                  </a:ext>
                </a:extLst>
              </p:cNvPr>
              <p:cNvSpPr/>
              <p:nvPr/>
            </p:nvSpPr>
            <p:spPr>
              <a:xfrm>
                <a:off x="2638526" y="3781032"/>
                <a:ext cx="123925" cy="162722"/>
              </a:xfrm>
              <a:custGeom>
                <a:avLst/>
                <a:gdLst>
                  <a:gd name="connsiteX0" fmla="*/ 0 w 123925"/>
                  <a:gd name="connsiteY0" fmla="*/ 0 h 162722"/>
                  <a:gd name="connsiteX1" fmla="*/ 63967 w 123925"/>
                  <a:gd name="connsiteY1" fmla="*/ 0 h 162722"/>
                  <a:gd name="connsiteX2" fmla="*/ 104367 w 123925"/>
                  <a:gd name="connsiteY2" fmla="*/ 10741 h 162722"/>
                  <a:gd name="connsiteX3" fmla="*/ 117833 w 123925"/>
                  <a:gd name="connsiteY3" fmla="*/ 42324 h 162722"/>
                  <a:gd name="connsiteX4" fmla="*/ 117833 w 123925"/>
                  <a:gd name="connsiteY4" fmla="*/ 43286 h 162722"/>
                  <a:gd name="connsiteX5" fmla="*/ 111421 w 123925"/>
                  <a:gd name="connsiteY5" fmla="*/ 65249 h 162722"/>
                  <a:gd name="connsiteX6" fmla="*/ 91381 w 123925"/>
                  <a:gd name="connsiteY6" fmla="*/ 78075 h 162722"/>
                  <a:gd name="connsiteX7" fmla="*/ 115589 w 123925"/>
                  <a:gd name="connsiteY7" fmla="*/ 90580 h 162722"/>
                  <a:gd name="connsiteX8" fmla="*/ 123925 w 123925"/>
                  <a:gd name="connsiteY8" fmla="*/ 116230 h 162722"/>
                  <a:gd name="connsiteX9" fmla="*/ 123925 w 123925"/>
                  <a:gd name="connsiteY9" fmla="*/ 117192 h 162722"/>
                  <a:gd name="connsiteX10" fmla="*/ 109657 w 123925"/>
                  <a:gd name="connsiteY10" fmla="*/ 151180 h 162722"/>
                  <a:gd name="connsiteX11" fmla="*/ 66852 w 123925"/>
                  <a:gd name="connsiteY11" fmla="*/ 162722 h 162722"/>
                  <a:gd name="connsiteX12" fmla="*/ 0 w 123925"/>
                  <a:gd name="connsiteY12" fmla="*/ 162722 h 162722"/>
                  <a:gd name="connsiteX13" fmla="*/ 0 w 123925"/>
                  <a:gd name="connsiteY13" fmla="*/ 0 h 162722"/>
                  <a:gd name="connsiteX14" fmla="*/ 58035 w 123925"/>
                  <a:gd name="connsiteY14" fmla="*/ 66853 h 162722"/>
                  <a:gd name="connsiteX15" fmla="*/ 77113 w 123925"/>
                  <a:gd name="connsiteY15" fmla="*/ 61883 h 162722"/>
                  <a:gd name="connsiteX16" fmla="*/ 82724 w 123925"/>
                  <a:gd name="connsiteY16" fmla="*/ 45851 h 162722"/>
                  <a:gd name="connsiteX17" fmla="*/ 82724 w 123925"/>
                  <a:gd name="connsiteY17" fmla="*/ 44889 h 162722"/>
                  <a:gd name="connsiteX18" fmla="*/ 76632 w 123925"/>
                  <a:gd name="connsiteY18" fmla="*/ 29819 h 162722"/>
                  <a:gd name="connsiteX19" fmla="*/ 57554 w 123925"/>
                  <a:gd name="connsiteY19" fmla="*/ 25010 h 162722"/>
                  <a:gd name="connsiteX20" fmla="*/ 35751 w 123925"/>
                  <a:gd name="connsiteY20" fmla="*/ 25010 h 162722"/>
                  <a:gd name="connsiteX21" fmla="*/ 35751 w 123925"/>
                  <a:gd name="connsiteY21" fmla="*/ 66853 h 162722"/>
                  <a:gd name="connsiteX22" fmla="*/ 58035 w 123925"/>
                  <a:gd name="connsiteY22" fmla="*/ 66853 h 162722"/>
                  <a:gd name="connsiteX23" fmla="*/ 61241 w 123925"/>
                  <a:gd name="connsiteY23" fmla="*/ 137232 h 162722"/>
                  <a:gd name="connsiteX24" fmla="*/ 81281 w 123925"/>
                  <a:gd name="connsiteY24" fmla="*/ 131300 h 162722"/>
                  <a:gd name="connsiteX25" fmla="*/ 87694 w 123925"/>
                  <a:gd name="connsiteY25" fmla="*/ 114307 h 162722"/>
                  <a:gd name="connsiteX26" fmla="*/ 87694 w 123925"/>
                  <a:gd name="connsiteY26" fmla="*/ 113345 h 162722"/>
                  <a:gd name="connsiteX27" fmla="*/ 81121 w 123925"/>
                  <a:gd name="connsiteY27" fmla="*/ 96351 h 162722"/>
                  <a:gd name="connsiteX28" fmla="*/ 59478 w 123925"/>
                  <a:gd name="connsiteY28" fmla="*/ 90740 h 162722"/>
                  <a:gd name="connsiteX29" fmla="*/ 36071 w 123925"/>
                  <a:gd name="connsiteY29" fmla="*/ 90740 h 162722"/>
                  <a:gd name="connsiteX30" fmla="*/ 36071 w 123925"/>
                  <a:gd name="connsiteY30" fmla="*/ 137392 h 162722"/>
                  <a:gd name="connsiteX31" fmla="*/ 61241 w 123925"/>
                  <a:gd name="connsiteY31" fmla="*/ 137392 h 16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3925" h="162722">
                    <a:moveTo>
                      <a:pt x="0" y="0"/>
                    </a:moveTo>
                    <a:lnTo>
                      <a:pt x="63967" y="0"/>
                    </a:lnTo>
                    <a:cubicBezTo>
                      <a:pt x="81922" y="0"/>
                      <a:pt x="95389" y="3527"/>
                      <a:pt x="104367" y="10741"/>
                    </a:cubicBezTo>
                    <a:cubicBezTo>
                      <a:pt x="113345" y="17956"/>
                      <a:pt x="117833" y="28376"/>
                      <a:pt x="117833" y="42324"/>
                    </a:cubicBezTo>
                    <a:lnTo>
                      <a:pt x="117833" y="43286"/>
                    </a:lnTo>
                    <a:cubicBezTo>
                      <a:pt x="117833" y="51943"/>
                      <a:pt x="115749" y="59318"/>
                      <a:pt x="111421" y="65249"/>
                    </a:cubicBezTo>
                    <a:cubicBezTo>
                      <a:pt x="107092" y="71181"/>
                      <a:pt x="100519" y="75510"/>
                      <a:pt x="91381" y="78075"/>
                    </a:cubicBezTo>
                    <a:cubicBezTo>
                      <a:pt x="101962" y="80159"/>
                      <a:pt x="110138" y="84327"/>
                      <a:pt x="115589" y="90580"/>
                    </a:cubicBezTo>
                    <a:cubicBezTo>
                      <a:pt x="121040" y="96832"/>
                      <a:pt x="123925" y="105329"/>
                      <a:pt x="123925" y="116230"/>
                    </a:cubicBezTo>
                    <a:lnTo>
                      <a:pt x="123925" y="117192"/>
                    </a:lnTo>
                    <a:cubicBezTo>
                      <a:pt x="123925" y="132262"/>
                      <a:pt x="119116" y="143645"/>
                      <a:pt x="109657" y="151180"/>
                    </a:cubicBezTo>
                    <a:cubicBezTo>
                      <a:pt x="100038" y="158875"/>
                      <a:pt x="85770" y="162722"/>
                      <a:pt x="66852" y="162722"/>
                    </a:cubicBezTo>
                    <a:lnTo>
                      <a:pt x="0" y="162722"/>
                    </a:lnTo>
                    <a:lnTo>
                      <a:pt x="0" y="0"/>
                    </a:lnTo>
                    <a:close/>
                    <a:moveTo>
                      <a:pt x="58035" y="66853"/>
                    </a:moveTo>
                    <a:cubicBezTo>
                      <a:pt x="67013" y="66853"/>
                      <a:pt x="73425" y="65249"/>
                      <a:pt x="77113" y="61883"/>
                    </a:cubicBezTo>
                    <a:cubicBezTo>
                      <a:pt x="80960" y="58516"/>
                      <a:pt x="82724" y="53225"/>
                      <a:pt x="82724" y="45851"/>
                    </a:cubicBezTo>
                    <a:lnTo>
                      <a:pt x="82724" y="44889"/>
                    </a:lnTo>
                    <a:cubicBezTo>
                      <a:pt x="82724" y="37995"/>
                      <a:pt x="80640" y="33026"/>
                      <a:pt x="76632" y="29819"/>
                    </a:cubicBezTo>
                    <a:cubicBezTo>
                      <a:pt x="72624" y="26613"/>
                      <a:pt x="66211" y="25010"/>
                      <a:pt x="57554" y="25010"/>
                    </a:cubicBezTo>
                    <a:lnTo>
                      <a:pt x="35751" y="25010"/>
                    </a:lnTo>
                    <a:lnTo>
                      <a:pt x="35751" y="66853"/>
                    </a:lnTo>
                    <a:lnTo>
                      <a:pt x="58035" y="66853"/>
                    </a:lnTo>
                    <a:close/>
                    <a:moveTo>
                      <a:pt x="61241" y="137232"/>
                    </a:moveTo>
                    <a:cubicBezTo>
                      <a:pt x="70379" y="137232"/>
                      <a:pt x="76952" y="135308"/>
                      <a:pt x="81281" y="131300"/>
                    </a:cubicBezTo>
                    <a:cubicBezTo>
                      <a:pt x="85449" y="127292"/>
                      <a:pt x="87694" y="121681"/>
                      <a:pt x="87694" y="114307"/>
                    </a:cubicBezTo>
                    <a:lnTo>
                      <a:pt x="87694" y="113345"/>
                    </a:lnTo>
                    <a:cubicBezTo>
                      <a:pt x="87694" y="105810"/>
                      <a:pt x="85449" y="100038"/>
                      <a:pt x="81121" y="96351"/>
                    </a:cubicBezTo>
                    <a:cubicBezTo>
                      <a:pt x="76792" y="92503"/>
                      <a:pt x="69578" y="90740"/>
                      <a:pt x="59478" y="90740"/>
                    </a:cubicBezTo>
                    <a:lnTo>
                      <a:pt x="36071" y="90740"/>
                    </a:lnTo>
                    <a:lnTo>
                      <a:pt x="36071" y="137392"/>
                    </a:lnTo>
                    <a:lnTo>
                      <a:pt x="61241" y="137392"/>
                    </a:ln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2B6E90DD-B153-4D40-90CD-9E50EEB9D681}"/>
                  </a:ext>
                </a:extLst>
              </p:cNvPr>
              <p:cNvSpPr/>
              <p:nvPr/>
            </p:nvSpPr>
            <p:spPr>
              <a:xfrm>
                <a:off x="2787622" y="3781192"/>
                <a:ext cx="135949" cy="165127"/>
              </a:xfrm>
              <a:custGeom>
                <a:avLst/>
                <a:gdLst>
                  <a:gd name="connsiteX0" fmla="*/ 67173 w 135949"/>
                  <a:gd name="connsiteY0" fmla="*/ 165127 h 165127"/>
                  <a:gd name="connsiteX1" fmla="*/ 17475 w 135949"/>
                  <a:gd name="connsiteY1" fmla="*/ 148454 h 165127"/>
                  <a:gd name="connsiteX2" fmla="*/ 0 w 135949"/>
                  <a:gd name="connsiteY2" fmla="*/ 99237 h 165127"/>
                  <a:gd name="connsiteX3" fmla="*/ 0 w 135949"/>
                  <a:gd name="connsiteY3" fmla="*/ 0 h 165127"/>
                  <a:gd name="connsiteX4" fmla="*/ 37194 w 135949"/>
                  <a:gd name="connsiteY4" fmla="*/ 0 h 165127"/>
                  <a:gd name="connsiteX5" fmla="*/ 37194 w 135949"/>
                  <a:gd name="connsiteY5" fmla="*/ 96992 h 165127"/>
                  <a:gd name="connsiteX6" fmla="*/ 43927 w 135949"/>
                  <a:gd name="connsiteY6" fmla="*/ 126651 h 165127"/>
                  <a:gd name="connsiteX7" fmla="*/ 67494 w 135949"/>
                  <a:gd name="connsiteY7" fmla="*/ 135789 h 165127"/>
                  <a:gd name="connsiteX8" fmla="*/ 91381 w 135949"/>
                  <a:gd name="connsiteY8" fmla="*/ 126811 h 165127"/>
                  <a:gd name="connsiteX9" fmla="*/ 98916 w 135949"/>
                  <a:gd name="connsiteY9" fmla="*/ 95549 h 165127"/>
                  <a:gd name="connsiteX10" fmla="*/ 98916 w 135949"/>
                  <a:gd name="connsiteY10" fmla="*/ 0 h 165127"/>
                  <a:gd name="connsiteX11" fmla="*/ 135949 w 135949"/>
                  <a:gd name="connsiteY11" fmla="*/ 0 h 165127"/>
                  <a:gd name="connsiteX12" fmla="*/ 135949 w 135949"/>
                  <a:gd name="connsiteY12" fmla="*/ 97954 h 165127"/>
                  <a:gd name="connsiteX13" fmla="*/ 118154 w 135949"/>
                  <a:gd name="connsiteY13" fmla="*/ 148454 h 165127"/>
                  <a:gd name="connsiteX14" fmla="*/ 67173 w 135949"/>
                  <a:gd name="connsiteY14" fmla="*/ 165127 h 165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5949" h="165127">
                    <a:moveTo>
                      <a:pt x="67173" y="165127"/>
                    </a:moveTo>
                    <a:cubicBezTo>
                      <a:pt x="45691" y="165127"/>
                      <a:pt x="29017" y="159516"/>
                      <a:pt x="17475" y="148454"/>
                    </a:cubicBezTo>
                    <a:cubicBezTo>
                      <a:pt x="5932" y="137232"/>
                      <a:pt x="0" y="120880"/>
                      <a:pt x="0" y="99237"/>
                    </a:cubicBezTo>
                    <a:lnTo>
                      <a:pt x="0" y="0"/>
                    </a:lnTo>
                    <a:lnTo>
                      <a:pt x="37194" y="0"/>
                    </a:lnTo>
                    <a:lnTo>
                      <a:pt x="37194" y="96992"/>
                    </a:lnTo>
                    <a:cubicBezTo>
                      <a:pt x="37194" y="110619"/>
                      <a:pt x="39438" y="120559"/>
                      <a:pt x="43927" y="126651"/>
                    </a:cubicBezTo>
                    <a:cubicBezTo>
                      <a:pt x="48416" y="132743"/>
                      <a:pt x="56271" y="135789"/>
                      <a:pt x="67494" y="135789"/>
                    </a:cubicBezTo>
                    <a:cubicBezTo>
                      <a:pt x="78395" y="135789"/>
                      <a:pt x="86411" y="132743"/>
                      <a:pt x="91381" y="126811"/>
                    </a:cubicBezTo>
                    <a:cubicBezTo>
                      <a:pt x="96351" y="120880"/>
                      <a:pt x="98916" y="110459"/>
                      <a:pt x="98916" y="95549"/>
                    </a:cubicBezTo>
                    <a:lnTo>
                      <a:pt x="98916" y="0"/>
                    </a:lnTo>
                    <a:lnTo>
                      <a:pt x="135949" y="0"/>
                    </a:lnTo>
                    <a:lnTo>
                      <a:pt x="135949" y="97954"/>
                    </a:lnTo>
                    <a:cubicBezTo>
                      <a:pt x="135949" y="120238"/>
                      <a:pt x="130018" y="137072"/>
                      <a:pt x="118154" y="148454"/>
                    </a:cubicBezTo>
                    <a:cubicBezTo>
                      <a:pt x="106291" y="159356"/>
                      <a:pt x="89297" y="165127"/>
                      <a:pt x="67173" y="165127"/>
                    </a:cubicBez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7D84AB7C-C250-1D46-B2D7-BB9E919D97D3}"/>
                  </a:ext>
                </a:extLst>
              </p:cNvPr>
              <p:cNvSpPr/>
              <p:nvPr/>
            </p:nvSpPr>
            <p:spPr>
              <a:xfrm>
                <a:off x="2947298" y="3778947"/>
                <a:ext cx="128574" cy="167371"/>
              </a:xfrm>
              <a:custGeom>
                <a:avLst/>
                <a:gdLst>
                  <a:gd name="connsiteX0" fmla="*/ 67173 w 128574"/>
                  <a:gd name="connsiteY0" fmla="*/ 167372 h 167371"/>
                  <a:gd name="connsiteX1" fmla="*/ 37995 w 128574"/>
                  <a:gd name="connsiteY1" fmla="*/ 163684 h 167371"/>
                  <a:gd name="connsiteX2" fmla="*/ 17475 w 128574"/>
                  <a:gd name="connsiteY2" fmla="*/ 152943 h 167371"/>
                  <a:gd name="connsiteX3" fmla="*/ 4970 w 128574"/>
                  <a:gd name="connsiteY3" fmla="*/ 136110 h 167371"/>
                  <a:gd name="connsiteX4" fmla="*/ 0 w 128574"/>
                  <a:gd name="connsiteY4" fmla="*/ 113986 h 167371"/>
                  <a:gd name="connsiteX5" fmla="*/ 35270 w 128574"/>
                  <a:gd name="connsiteY5" fmla="*/ 113986 h 167371"/>
                  <a:gd name="connsiteX6" fmla="*/ 37514 w 128574"/>
                  <a:gd name="connsiteY6" fmla="*/ 124407 h 167371"/>
                  <a:gd name="connsiteX7" fmla="*/ 42805 w 128574"/>
                  <a:gd name="connsiteY7" fmla="*/ 132743 h 167371"/>
                  <a:gd name="connsiteX8" fmla="*/ 52263 w 128574"/>
                  <a:gd name="connsiteY8" fmla="*/ 138514 h 167371"/>
                  <a:gd name="connsiteX9" fmla="*/ 67173 w 128574"/>
                  <a:gd name="connsiteY9" fmla="*/ 140599 h 167371"/>
                  <a:gd name="connsiteX10" fmla="*/ 86732 w 128574"/>
                  <a:gd name="connsiteY10" fmla="*/ 134507 h 167371"/>
                  <a:gd name="connsiteX11" fmla="*/ 93946 w 128574"/>
                  <a:gd name="connsiteY11" fmla="*/ 118956 h 167371"/>
                  <a:gd name="connsiteX12" fmla="*/ 92503 w 128574"/>
                  <a:gd name="connsiteY12" fmla="*/ 110779 h 167371"/>
                  <a:gd name="connsiteX13" fmla="*/ 87533 w 128574"/>
                  <a:gd name="connsiteY13" fmla="*/ 104848 h 167371"/>
                  <a:gd name="connsiteX14" fmla="*/ 77914 w 128574"/>
                  <a:gd name="connsiteY14" fmla="*/ 100840 h 167371"/>
                  <a:gd name="connsiteX15" fmla="*/ 63165 w 128574"/>
                  <a:gd name="connsiteY15" fmla="*/ 97794 h 167371"/>
                  <a:gd name="connsiteX16" fmla="*/ 36392 w 128574"/>
                  <a:gd name="connsiteY16" fmla="*/ 92183 h 167371"/>
                  <a:gd name="connsiteX17" fmla="*/ 18276 w 128574"/>
                  <a:gd name="connsiteY17" fmla="*/ 82724 h 167371"/>
                  <a:gd name="connsiteX18" fmla="*/ 7695 w 128574"/>
                  <a:gd name="connsiteY18" fmla="*/ 68616 h 167371"/>
                  <a:gd name="connsiteX19" fmla="*/ 4328 w 128574"/>
                  <a:gd name="connsiteY19" fmla="*/ 48416 h 167371"/>
                  <a:gd name="connsiteX20" fmla="*/ 8497 w 128574"/>
                  <a:gd name="connsiteY20" fmla="*/ 29017 h 167371"/>
                  <a:gd name="connsiteX21" fmla="*/ 20521 w 128574"/>
                  <a:gd name="connsiteY21" fmla="*/ 13627 h 167371"/>
                  <a:gd name="connsiteX22" fmla="*/ 39117 w 128574"/>
                  <a:gd name="connsiteY22" fmla="*/ 3687 h 167371"/>
                  <a:gd name="connsiteX23" fmla="*/ 63486 w 128574"/>
                  <a:gd name="connsiteY23" fmla="*/ 0 h 167371"/>
                  <a:gd name="connsiteX24" fmla="*/ 106611 w 128574"/>
                  <a:gd name="connsiteY24" fmla="*/ 12184 h 167371"/>
                  <a:gd name="connsiteX25" fmla="*/ 124406 w 128574"/>
                  <a:gd name="connsiteY25" fmla="*/ 48576 h 167371"/>
                  <a:gd name="connsiteX26" fmla="*/ 90419 w 128574"/>
                  <a:gd name="connsiteY26" fmla="*/ 48576 h 167371"/>
                  <a:gd name="connsiteX27" fmla="*/ 81922 w 128574"/>
                  <a:gd name="connsiteY27" fmla="*/ 32224 h 167371"/>
                  <a:gd name="connsiteX28" fmla="*/ 63165 w 128574"/>
                  <a:gd name="connsiteY28" fmla="*/ 26933 h 167371"/>
                  <a:gd name="connsiteX29" fmla="*/ 44889 w 128574"/>
                  <a:gd name="connsiteY29" fmla="*/ 32064 h 167371"/>
                  <a:gd name="connsiteX30" fmla="*/ 38797 w 128574"/>
                  <a:gd name="connsiteY30" fmla="*/ 45370 h 167371"/>
                  <a:gd name="connsiteX31" fmla="*/ 40079 w 128574"/>
                  <a:gd name="connsiteY31" fmla="*/ 53065 h 167371"/>
                  <a:gd name="connsiteX32" fmla="*/ 44728 w 128574"/>
                  <a:gd name="connsiteY32" fmla="*/ 58676 h 167371"/>
                  <a:gd name="connsiteX33" fmla="*/ 53867 w 128574"/>
                  <a:gd name="connsiteY33" fmla="*/ 63005 h 167371"/>
                  <a:gd name="connsiteX34" fmla="*/ 69097 w 128574"/>
                  <a:gd name="connsiteY34" fmla="*/ 66211 h 167371"/>
                  <a:gd name="connsiteX35" fmla="*/ 95068 w 128574"/>
                  <a:gd name="connsiteY35" fmla="*/ 71341 h 167371"/>
                  <a:gd name="connsiteX36" fmla="*/ 113665 w 128574"/>
                  <a:gd name="connsiteY36" fmla="*/ 80159 h 167371"/>
                  <a:gd name="connsiteX37" fmla="*/ 124887 w 128574"/>
                  <a:gd name="connsiteY37" fmla="*/ 94587 h 167371"/>
                  <a:gd name="connsiteX38" fmla="*/ 128574 w 128574"/>
                  <a:gd name="connsiteY38" fmla="*/ 115749 h 167371"/>
                  <a:gd name="connsiteX39" fmla="*/ 124246 w 128574"/>
                  <a:gd name="connsiteY39" fmla="*/ 136110 h 167371"/>
                  <a:gd name="connsiteX40" fmla="*/ 111902 w 128574"/>
                  <a:gd name="connsiteY40" fmla="*/ 152462 h 167371"/>
                  <a:gd name="connsiteX41" fmla="*/ 92343 w 128574"/>
                  <a:gd name="connsiteY41" fmla="*/ 163684 h 167371"/>
                  <a:gd name="connsiteX42" fmla="*/ 67173 w 128574"/>
                  <a:gd name="connsiteY42" fmla="*/ 167372 h 16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8574" h="167371">
                    <a:moveTo>
                      <a:pt x="67173" y="167372"/>
                    </a:moveTo>
                    <a:cubicBezTo>
                      <a:pt x="55951" y="167372"/>
                      <a:pt x="46171" y="166089"/>
                      <a:pt x="37995" y="163684"/>
                    </a:cubicBezTo>
                    <a:cubicBezTo>
                      <a:pt x="29819" y="161119"/>
                      <a:pt x="22925" y="157592"/>
                      <a:pt x="17475" y="152943"/>
                    </a:cubicBezTo>
                    <a:cubicBezTo>
                      <a:pt x="12024" y="148294"/>
                      <a:pt x="7855" y="142683"/>
                      <a:pt x="4970" y="136110"/>
                    </a:cubicBezTo>
                    <a:cubicBezTo>
                      <a:pt x="2084" y="129537"/>
                      <a:pt x="481" y="122162"/>
                      <a:pt x="0" y="113986"/>
                    </a:cubicBezTo>
                    <a:lnTo>
                      <a:pt x="35270" y="113986"/>
                    </a:lnTo>
                    <a:cubicBezTo>
                      <a:pt x="35751" y="117673"/>
                      <a:pt x="36552" y="121040"/>
                      <a:pt x="37514" y="124407"/>
                    </a:cubicBezTo>
                    <a:cubicBezTo>
                      <a:pt x="38476" y="127773"/>
                      <a:pt x="40240" y="130499"/>
                      <a:pt x="42805" y="132743"/>
                    </a:cubicBezTo>
                    <a:cubicBezTo>
                      <a:pt x="45209" y="135148"/>
                      <a:pt x="48416" y="137072"/>
                      <a:pt x="52263" y="138514"/>
                    </a:cubicBezTo>
                    <a:cubicBezTo>
                      <a:pt x="56111" y="139957"/>
                      <a:pt x="61081" y="140599"/>
                      <a:pt x="67173" y="140599"/>
                    </a:cubicBezTo>
                    <a:cubicBezTo>
                      <a:pt x="75349" y="140599"/>
                      <a:pt x="81922" y="138514"/>
                      <a:pt x="86732" y="134507"/>
                    </a:cubicBezTo>
                    <a:cubicBezTo>
                      <a:pt x="91541" y="130499"/>
                      <a:pt x="93946" y="125208"/>
                      <a:pt x="93946" y="118956"/>
                    </a:cubicBezTo>
                    <a:cubicBezTo>
                      <a:pt x="93946" y="115749"/>
                      <a:pt x="93465" y="113024"/>
                      <a:pt x="92503" y="110779"/>
                    </a:cubicBezTo>
                    <a:cubicBezTo>
                      <a:pt x="91541" y="108535"/>
                      <a:pt x="89938" y="106451"/>
                      <a:pt x="87533" y="104848"/>
                    </a:cubicBezTo>
                    <a:cubicBezTo>
                      <a:pt x="85129" y="103405"/>
                      <a:pt x="81922" y="101962"/>
                      <a:pt x="77914" y="100840"/>
                    </a:cubicBezTo>
                    <a:cubicBezTo>
                      <a:pt x="73906" y="99718"/>
                      <a:pt x="69097" y="98595"/>
                      <a:pt x="63165" y="97794"/>
                    </a:cubicBezTo>
                    <a:cubicBezTo>
                      <a:pt x="52744" y="96511"/>
                      <a:pt x="43767" y="94587"/>
                      <a:pt x="36392" y="92183"/>
                    </a:cubicBezTo>
                    <a:cubicBezTo>
                      <a:pt x="29017" y="89778"/>
                      <a:pt x="22925" y="86732"/>
                      <a:pt x="18276" y="82724"/>
                    </a:cubicBezTo>
                    <a:cubicBezTo>
                      <a:pt x="13467" y="78876"/>
                      <a:pt x="9940" y="74227"/>
                      <a:pt x="7695" y="68616"/>
                    </a:cubicBezTo>
                    <a:cubicBezTo>
                      <a:pt x="5451" y="63005"/>
                      <a:pt x="4328" y="56272"/>
                      <a:pt x="4328" y="48416"/>
                    </a:cubicBezTo>
                    <a:cubicBezTo>
                      <a:pt x="4328" y="41362"/>
                      <a:pt x="5771" y="34949"/>
                      <a:pt x="8497" y="29017"/>
                    </a:cubicBezTo>
                    <a:cubicBezTo>
                      <a:pt x="11222" y="23086"/>
                      <a:pt x="15230" y="17956"/>
                      <a:pt x="20521" y="13627"/>
                    </a:cubicBezTo>
                    <a:cubicBezTo>
                      <a:pt x="25651" y="9459"/>
                      <a:pt x="31903" y="6092"/>
                      <a:pt x="39117" y="3687"/>
                    </a:cubicBezTo>
                    <a:cubicBezTo>
                      <a:pt x="46492" y="1283"/>
                      <a:pt x="54508" y="0"/>
                      <a:pt x="63486" y="0"/>
                    </a:cubicBezTo>
                    <a:cubicBezTo>
                      <a:pt x="81922" y="0"/>
                      <a:pt x="96191" y="4008"/>
                      <a:pt x="106611" y="12184"/>
                    </a:cubicBezTo>
                    <a:cubicBezTo>
                      <a:pt x="117032" y="20200"/>
                      <a:pt x="122963" y="32384"/>
                      <a:pt x="124406" y="48576"/>
                    </a:cubicBezTo>
                    <a:lnTo>
                      <a:pt x="90419" y="48576"/>
                    </a:lnTo>
                    <a:cubicBezTo>
                      <a:pt x="89297" y="41362"/>
                      <a:pt x="86571" y="35911"/>
                      <a:pt x="81922" y="32224"/>
                    </a:cubicBezTo>
                    <a:cubicBezTo>
                      <a:pt x="77433" y="28697"/>
                      <a:pt x="71181" y="26933"/>
                      <a:pt x="63165" y="26933"/>
                    </a:cubicBezTo>
                    <a:cubicBezTo>
                      <a:pt x="54989" y="26933"/>
                      <a:pt x="48897" y="28697"/>
                      <a:pt x="44889" y="32064"/>
                    </a:cubicBezTo>
                    <a:cubicBezTo>
                      <a:pt x="40881" y="35430"/>
                      <a:pt x="38797" y="39919"/>
                      <a:pt x="38797" y="45370"/>
                    </a:cubicBezTo>
                    <a:cubicBezTo>
                      <a:pt x="38797" y="48256"/>
                      <a:pt x="39278" y="50821"/>
                      <a:pt x="40079" y="53065"/>
                    </a:cubicBezTo>
                    <a:cubicBezTo>
                      <a:pt x="40881" y="55310"/>
                      <a:pt x="42484" y="57073"/>
                      <a:pt x="44728" y="58676"/>
                    </a:cubicBezTo>
                    <a:cubicBezTo>
                      <a:pt x="46813" y="60279"/>
                      <a:pt x="49859" y="61722"/>
                      <a:pt x="53867" y="63005"/>
                    </a:cubicBezTo>
                    <a:cubicBezTo>
                      <a:pt x="57875" y="64287"/>
                      <a:pt x="62844" y="65249"/>
                      <a:pt x="69097" y="66211"/>
                    </a:cubicBezTo>
                    <a:cubicBezTo>
                      <a:pt x="79036" y="67494"/>
                      <a:pt x="87693" y="69097"/>
                      <a:pt x="95068" y="71341"/>
                    </a:cubicBezTo>
                    <a:cubicBezTo>
                      <a:pt x="102443" y="73586"/>
                      <a:pt x="108695" y="76471"/>
                      <a:pt x="113665" y="80159"/>
                    </a:cubicBezTo>
                    <a:cubicBezTo>
                      <a:pt x="118635" y="84006"/>
                      <a:pt x="122483" y="88816"/>
                      <a:pt x="124887" y="94587"/>
                    </a:cubicBezTo>
                    <a:cubicBezTo>
                      <a:pt x="127292" y="100359"/>
                      <a:pt x="128574" y="107413"/>
                      <a:pt x="128574" y="115749"/>
                    </a:cubicBezTo>
                    <a:cubicBezTo>
                      <a:pt x="128574" y="123124"/>
                      <a:pt x="127132" y="129857"/>
                      <a:pt x="124246" y="136110"/>
                    </a:cubicBezTo>
                    <a:cubicBezTo>
                      <a:pt x="121360" y="142362"/>
                      <a:pt x="117192" y="147813"/>
                      <a:pt x="111902" y="152462"/>
                    </a:cubicBezTo>
                    <a:cubicBezTo>
                      <a:pt x="106611" y="157111"/>
                      <a:pt x="100038" y="160959"/>
                      <a:pt x="92343" y="163684"/>
                    </a:cubicBezTo>
                    <a:cubicBezTo>
                      <a:pt x="84648" y="166410"/>
                      <a:pt x="76792" y="167372"/>
                      <a:pt x="67173" y="167372"/>
                    </a:cubicBez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D54236A-0D81-AE42-995F-791315E315D8}"/>
                  </a:ext>
                </a:extLst>
              </p:cNvPr>
              <p:cNvSpPr/>
              <p:nvPr/>
            </p:nvSpPr>
            <p:spPr>
              <a:xfrm>
                <a:off x="3100081" y="3781032"/>
                <a:ext cx="37033" cy="162722"/>
              </a:xfrm>
              <a:custGeom>
                <a:avLst/>
                <a:gdLst>
                  <a:gd name="connsiteX0" fmla="*/ 0 w 37033"/>
                  <a:gd name="connsiteY0" fmla="*/ 0 h 162722"/>
                  <a:gd name="connsiteX1" fmla="*/ 37033 w 37033"/>
                  <a:gd name="connsiteY1" fmla="*/ 0 h 162722"/>
                  <a:gd name="connsiteX2" fmla="*/ 37033 w 37033"/>
                  <a:gd name="connsiteY2" fmla="*/ 162722 h 162722"/>
                  <a:gd name="connsiteX3" fmla="*/ 0 w 37033"/>
                  <a:gd name="connsiteY3" fmla="*/ 162722 h 162722"/>
                  <a:gd name="connsiteX4" fmla="*/ 0 w 37033"/>
                  <a:gd name="connsiteY4" fmla="*/ 0 h 16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033" h="162722">
                    <a:moveTo>
                      <a:pt x="0" y="0"/>
                    </a:moveTo>
                    <a:lnTo>
                      <a:pt x="37033" y="0"/>
                    </a:lnTo>
                    <a:lnTo>
                      <a:pt x="37033" y="162722"/>
                    </a:lnTo>
                    <a:lnTo>
                      <a:pt x="0" y="1627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5044345-36E1-5C4F-A8AD-86F3AB2E029E}"/>
                  </a:ext>
                </a:extLst>
              </p:cNvPr>
              <p:cNvSpPr/>
              <p:nvPr/>
            </p:nvSpPr>
            <p:spPr>
              <a:xfrm>
                <a:off x="3169017" y="3781032"/>
                <a:ext cx="137392" cy="162722"/>
              </a:xfrm>
              <a:custGeom>
                <a:avLst/>
                <a:gdLst>
                  <a:gd name="connsiteX0" fmla="*/ 0 w 137392"/>
                  <a:gd name="connsiteY0" fmla="*/ 0 h 162722"/>
                  <a:gd name="connsiteX1" fmla="*/ 42805 w 137392"/>
                  <a:gd name="connsiteY1" fmla="*/ 0 h 162722"/>
                  <a:gd name="connsiteX2" fmla="*/ 104688 w 137392"/>
                  <a:gd name="connsiteY2" fmla="*/ 107253 h 162722"/>
                  <a:gd name="connsiteX3" fmla="*/ 104688 w 137392"/>
                  <a:gd name="connsiteY3" fmla="*/ 0 h 162722"/>
                  <a:gd name="connsiteX4" fmla="*/ 137392 w 137392"/>
                  <a:gd name="connsiteY4" fmla="*/ 0 h 162722"/>
                  <a:gd name="connsiteX5" fmla="*/ 137392 w 137392"/>
                  <a:gd name="connsiteY5" fmla="*/ 162722 h 162722"/>
                  <a:gd name="connsiteX6" fmla="*/ 100519 w 137392"/>
                  <a:gd name="connsiteY6" fmla="*/ 162722 h 162722"/>
                  <a:gd name="connsiteX7" fmla="*/ 32705 w 137392"/>
                  <a:gd name="connsiteY7" fmla="*/ 46813 h 162722"/>
                  <a:gd name="connsiteX8" fmla="*/ 32705 w 137392"/>
                  <a:gd name="connsiteY8" fmla="*/ 162722 h 162722"/>
                  <a:gd name="connsiteX9" fmla="*/ 0 w 137392"/>
                  <a:gd name="connsiteY9" fmla="*/ 162722 h 162722"/>
                  <a:gd name="connsiteX10" fmla="*/ 0 w 137392"/>
                  <a:gd name="connsiteY10" fmla="*/ 0 h 16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7392" h="162722">
                    <a:moveTo>
                      <a:pt x="0" y="0"/>
                    </a:moveTo>
                    <a:lnTo>
                      <a:pt x="42805" y="0"/>
                    </a:lnTo>
                    <a:lnTo>
                      <a:pt x="104688" y="107253"/>
                    </a:lnTo>
                    <a:lnTo>
                      <a:pt x="104688" y="0"/>
                    </a:lnTo>
                    <a:lnTo>
                      <a:pt x="137392" y="0"/>
                    </a:lnTo>
                    <a:lnTo>
                      <a:pt x="137392" y="162722"/>
                    </a:lnTo>
                    <a:lnTo>
                      <a:pt x="100519" y="162722"/>
                    </a:lnTo>
                    <a:lnTo>
                      <a:pt x="32705" y="46813"/>
                    </a:lnTo>
                    <a:lnTo>
                      <a:pt x="32705" y="162722"/>
                    </a:lnTo>
                    <a:lnTo>
                      <a:pt x="0" y="1627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E8EFACC1-A7FA-0D4C-BA96-3FCB8A9FA3B6}"/>
                  </a:ext>
                </a:extLst>
              </p:cNvPr>
              <p:cNvSpPr/>
              <p:nvPr/>
            </p:nvSpPr>
            <p:spPr>
              <a:xfrm>
                <a:off x="3337511" y="3781032"/>
                <a:ext cx="109817" cy="162882"/>
              </a:xfrm>
              <a:custGeom>
                <a:avLst/>
                <a:gdLst>
                  <a:gd name="connsiteX0" fmla="*/ 0 w 109817"/>
                  <a:gd name="connsiteY0" fmla="*/ 0 h 162882"/>
                  <a:gd name="connsiteX1" fmla="*/ 106130 w 109817"/>
                  <a:gd name="connsiteY1" fmla="*/ 0 h 162882"/>
                  <a:gd name="connsiteX2" fmla="*/ 106130 w 109817"/>
                  <a:gd name="connsiteY2" fmla="*/ 28697 h 162882"/>
                  <a:gd name="connsiteX3" fmla="*/ 36713 w 109817"/>
                  <a:gd name="connsiteY3" fmla="*/ 28697 h 162882"/>
                  <a:gd name="connsiteX4" fmla="*/ 36713 w 109817"/>
                  <a:gd name="connsiteY4" fmla="*/ 66692 h 162882"/>
                  <a:gd name="connsiteX5" fmla="*/ 92183 w 109817"/>
                  <a:gd name="connsiteY5" fmla="*/ 66692 h 162882"/>
                  <a:gd name="connsiteX6" fmla="*/ 92183 w 109817"/>
                  <a:gd name="connsiteY6" fmla="*/ 93626 h 162882"/>
                  <a:gd name="connsiteX7" fmla="*/ 36713 w 109817"/>
                  <a:gd name="connsiteY7" fmla="*/ 93626 h 162882"/>
                  <a:gd name="connsiteX8" fmla="*/ 36713 w 109817"/>
                  <a:gd name="connsiteY8" fmla="*/ 134186 h 162882"/>
                  <a:gd name="connsiteX9" fmla="*/ 109817 w 109817"/>
                  <a:gd name="connsiteY9" fmla="*/ 134186 h 162882"/>
                  <a:gd name="connsiteX10" fmla="*/ 109817 w 109817"/>
                  <a:gd name="connsiteY10" fmla="*/ 162883 h 162882"/>
                  <a:gd name="connsiteX11" fmla="*/ 160 w 109817"/>
                  <a:gd name="connsiteY11" fmla="*/ 162883 h 162882"/>
                  <a:gd name="connsiteX12" fmla="*/ 160 w 109817"/>
                  <a:gd name="connsiteY12" fmla="*/ 0 h 16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817" h="162882">
                    <a:moveTo>
                      <a:pt x="0" y="0"/>
                    </a:moveTo>
                    <a:lnTo>
                      <a:pt x="106130" y="0"/>
                    </a:lnTo>
                    <a:lnTo>
                      <a:pt x="106130" y="28697"/>
                    </a:lnTo>
                    <a:lnTo>
                      <a:pt x="36713" y="28697"/>
                    </a:lnTo>
                    <a:lnTo>
                      <a:pt x="36713" y="66692"/>
                    </a:lnTo>
                    <a:lnTo>
                      <a:pt x="92183" y="66692"/>
                    </a:lnTo>
                    <a:lnTo>
                      <a:pt x="92183" y="93626"/>
                    </a:lnTo>
                    <a:lnTo>
                      <a:pt x="36713" y="93626"/>
                    </a:lnTo>
                    <a:lnTo>
                      <a:pt x="36713" y="134186"/>
                    </a:lnTo>
                    <a:lnTo>
                      <a:pt x="109817" y="134186"/>
                    </a:lnTo>
                    <a:lnTo>
                      <a:pt x="109817" y="162883"/>
                    </a:lnTo>
                    <a:lnTo>
                      <a:pt x="160" y="162883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597BC440-FC47-3742-A15F-91A662223344}"/>
                  </a:ext>
                </a:extLst>
              </p:cNvPr>
              <p:cNvSpPr/>
              <p:nvPr/>
            </p:nvSpPr>
            <p:spPr>
              <a:xfrm>
                <a:off x="3463200" y="3778947"/>
                <a:ext cx="128574" cy="167371"/>
              </a:xfrm>
              <a:custGeom>
                <a:avLst/>
                <a:gdLst>
                  <a:gd name="connsiteX0" fmla="*/ 67173 w 128574"/>
                  <a:gd name="connsiteY0" fmla="*/ 167372 h 167371"/>
                  <a:gd name="connsiteX1" fmla="*/ 37995 w 128574"/>
                  <a:gd name="connsiteY1" fmla="*/ 163684 h 167371"/>
                  <a:gd name="connsiteX2" fmla="*/ 17475 w 128574"/>
                  <a:gd name="connsiteY2" fmla="*/ 152943 h 167371"/>
                  <a:gd name="connsiteX3" fmla="*/ 4970 w 128574"/>
                  <a:gd name="connsiteY3" fmla="*/ 136110 h 167371"/>
                  <a:gd name="connsiteX4" fmla="*/ 0 w 128574"/>
                  <a:gd name="connsiteY4" fmla="*/ 113986 h 167371"/>
                  <a:gd name="connsiteX5" fmla="*/ 35270 w 128574"/>
                  <a:gd name="connsiteY5" fmla="*/ 113986 h 167371"/>
                  <a:gd name="connsiteX6" fmla="*/ 37514 w 128574"/>
                  <a:gd name="connsiteY6" fmla="*/ 124407 h 167371"/>
                  <a:gd name="connsiteX7" fmla="*/ 42805 w 128574"/>
                  <a:gd name="connsiteY7" fmla="*/ 132743 h 167371"/>
                  <a:gd name="connsiteX8" fmla="*/ 52263 w 128574"/>
                  <a:gd name="connsiteY8" fmla="*/ 138514 h 167371"/>
                  <a:gd name="connsiteX9" fmla="*/ 67173 w 128574"/>
                  <a:gd name="connsiteY9" fmla="*/ 140599 h 167371"/>
                  <a:gd name="connsiteX10" fmla="*/ 86732 w 128574"/>
                  <a:gd name="connsiteY10" fmla="*/ 134507 h 167371"/>
                  <a:gd name="connsiteX11" fmla="*/ 93946 w 128574"/>
                  <a:gd name="connsiteY11" fmla="*/ 118956 h 167371"/>
                  <a:gd name="connsiteX12" fmla="*/ 92503 w 128574"/>
                  <a:gd name="connsiteY12" fmla="*/ 110779 h 167371"/>
                  <a:gd name="connsiteX13" fmla="*/ 87533 w 128574"/>
                  <a:gd name="connsiteY13" fmla="*/ 104848 h 167371"/>
                  <a:gd name="connsiteX14" fmla="*/ 77914 w 128574"/>
                  <a:gd name="connsiteY14" fmla="*/ 100840 h 167371"/>
                  <a:gd name="connsiteX15" fmla="*/ 63165 w 128574"/>
                  <a:gd name="connsiteY15" fmla="*/ 97794 h 167371"/>
                  <a:gd name="connsiteX16" fmla="*/ 36392 w 128574"/>
                  <a:gd name="connsiteY16" fmla="*/ 92183 h 167371"/>
                  <a:gd name="connsiteX17" fmla="*/ 18276 w 128574"/>
                  <a:gd name="connsiteY17" fmla="*/ 82724 h 167371"/>
                  <a:gd name="connsiteX18" fmla="*/ 7695 w 128574"/>
                  <a:gd name="connsiteY18" fmla="*/ 68616 h 167371"/>
                  <a:gd name="connsiteX19" fmla="*/ 4329 w 128574"/>
                  <a:gd name="connsiteY19" fmla="*/ 48416 h 167371"/>
                  <a:gd name="connsiteX20" fmla="*/ 8497 w 128574"/>
                  <a:gd name="connsiteY20" fmla="*/ 29017 h 167371"/>
                  <a:gd name="connsiteX21" fmla="*/ 20521 w 128574"/>
                  <a:gd name="connsiteY21" fmla="*/ 13627 h 167371"/>
                  <a:gd name="connsiteX22" fmla="*/ 39118 w 128574"/>
                  <a:gd name="connsiteY22" fmla="*/ 3687 h 167371"/>
                  <a:gd name="connsiteX23" fmla="*/ 63486 w 128574"/>
                  <a:gd name="connsiteY23" fmla="*/ 0 h 167371"/>
                  <a:gd name="connsiteX24" fmla="*/ 106611 w 128574"/>
                  <a:gd name="connsiteY24" fmla="*/ 12184 h 167371"/>
                  <a:gd name="connsiteX25" fmla="*/ 124406 w 128574"/>
                  <a:gd name="connsiteY25" fmla="*/ 48576 h 167371"/>
                  <a:gd name="connsiteX26" fmla="*/ 90419 w 128574"/>
                  <a:gd name="connsiteY26" fmla="*/ 48576 h 167371"/>
                  <a:gd name="connsiteX27" fmla="*/ 81922 w 128574"/>
                  <a:gd name="connsiteY27" fmla="*/ 32224 h 167371"/>
                  <a:gd name="connsiteX28" fmla="*/ 63165 w 128574"/>
                  <a:gd name="connsiteY28" fmla="*/ 26933 h 167371"/>
                  <a:gd name="connsiteX29" fmla="*/ 44889 w 128574"/>
                  <a:gd name="connsiteY29" fmla="*/ 32064 h 167371"/>
                  <a:gd name="connsiteX30" fmla="*/ 38797 w 128574"/>
                  <a:gd name="connsiteY30" fmla="*/ 45370 h 167371"/>
                  <a:gd name="connsiteX31" fmla="*/ 40079 w 128574"/>
                  <a:gd name="connsiteY31" fmla="*/ 53065 h 167371"/>
                  <a:gd name="connsiteX32" fmla="*/ 44728 w 128574"/>
                  <a:gd name="connsiteY32" fmla="*/ 58676 h 167371"/>
                  <a:gd name="connsiteX33" fmla="*/ 53867 w 128574"/>
                  <a:gd name="connsiteY33" fmla="*/ 63005 h 167371"/>
                  <a:gd name="connsiteX34" fmla="*/ 69097 w 128574"/>
                  <a:gd name="connsiteY34" fmla="*/ 66211 h 167371"/>
                  <a:gd name="connsiteX35" fmla="*/ 95068 w 128574"/>
                  <a:gd name="connsiteY35" fmla="*/ 71341 h 167371"/>
                  <a:gd name="connsiteX36" fmla="*/ 113665 w 128574"/>
                  <a:gd name="connsiteY36" fmla="*/ 80159 h 167371"/>
                  <a:gd name="connsiteX37" fmla="*/ 124887 w 128574"/>
                  <a:gd name="connsiteY37" fmla="*/ 94587 h 167371"/>
                  <a:gd name="connsiteX38" fmla="*/ 128575 w 128574"/>
                  <a:gd name="connsiteY38" fmla="*/ 115749 h 167371"/>
                  <a:gd name="connsiteX39" fmla="*/ 124246 w 128574"/>
                  <a:gd name="connsiteY39" fmla="*/ 136110 h 167371"/>
                  <a:gd name="connsiteX40" fmla="*/ 111902 w 128574"/>
                  <a:gd name="connsiteY40" fmla="*/ 152462 h 167371"/>
                  <a:gd name="connsiteX41" fmla="*/ 92343 w 128574"/>
                  <a:gd name="connsiteY41" fmla="*/ 163684 h 167371"/>
                  <a:gd name="connsiteX42" fmla="*/ 67173 w 128574"/>
                  <a:gd name="connsiteY42" fmla="*/ 167372 h 16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8574" h="167371">
                    <a:moveTo>
                      <a:pt x="67173" y="167372"/>
                    </a:moveTo>
                    <a:cubicBezTo>
                      <a:pt x="55951" y="167372"/>
                      <a:pt x="46172" y="166089"/>
                      <a:pt x="37995" y="163684"/>
                    </a:cubicBezTo>
                    <a:cubicBezTo>
                      <a:pt x="29819" y="161119"/>
                      <a:pt x="22926" y="157592"/>
                      <a:pt x="17475" y="152943"/>
                    </a:cubicBezTo>
                    <a:cubicBezTo>
                      <a:pt x="12024" y="148294"/>
                      <a:pt x="7856" y="142683"/>
                      <a:pt x="4970" y="136110"/>
                    </a:cubicBezTo>
                    <a:cubicBezTo>
                      <a:pt x="2084" y="129537"/>
                      <a:pt x="481" y="122162"/>
                      <a:pt x="0" y="113986"/>
                    </a:cubicBezTo>
                    <a:lnTo>
                      <a:pt x="35270" y="113986"/>
                    </a:lnTo>
                    <a:cubicBezTo>
                      <a:pt x="35751" y="117673"/>
                      <a:pt x="36552" y="121040"/>
                      <a:pt x="37514" y="124407"/>
                    </a:cubicBezTo>
                    <a:cubicBezTo>
                      <a:pt x="38476" y="127773"/>
                      <a:pt x="40240" y="130499"/>
                      <a:pt x="42805" y="132743"/>
                    </a:cubicBezTo>
                    <a:cubicBezTo>
                      <a:pt x="45210" y="135148"/>
                      <a:pt x="48416" y="137072"/>
                      <a:pt x="52263" y="138514"/>
                    </a:cubicBezTo>
                    <a:cubicBezTo>
                      <a:pt x="56111" y="139957"/>
                      <a:pt x="61081" y="140599"/>
                      <a:pt x="67173" y="140599"/>
                    </a:cubicBezTo>
                    <a:cubicBezTo>
                      <a:pt x="75349" y="140599"/>
                      <a:pt x="81922" y="138514"/>
                      <a:pt x="86732" y="134507"/>
                    </a:cubicBezTo>
                    <a:cubicBezTo>
                      <a:pt x="91541" y="130499"/>
                      <a:pt x="93946" y="125208"/>
                      <a:pt x="93946" y="118956"/>
                    </a:cubicBezTo>
                    <a:cubicBezTo>
                      <a:pt x="93946" y="115749"/>
                      <a:pt x="93465" y="113024"/>
                      <a:pt x="92503" y="110779"/>
                    </a:cubicBezTo>
                    <a:cubicBezTo>
                      <a:pt x="91541" y="108535"/>
                      <a:pt x="89938" y="106451"/>
                      <a:pt x="87533" y="104848"/>
                    </a:cubicBezTo>
                    <a:cubicBezTo>
                      <a:pt x="85129" y="103405"/>
                      <a:pt x="81922" y="101962"/>
                      <a:pt x="77914" y="100840"/>
                    </a:cubicBezTo>
                    <a:cubicBezTo>
                      <a:pt x="73906" y="99718"/>
                      <a:pt x="69097" y="98595"/>
                      <a:pt x="63165" y="97794"/>
                    </a:cubicBezTo>
                    <a:cubicBezTo>
                      <a:pt x="52744" y="96511"/>
                      <a:pt x="43767" y="94587"/>
                      <a:pt x="36392" y="92183"/>
                    </a:cubicBezTo>
                    <a:cubicBezTo>
                      <a:pt x="29017" y="89778"/>
                      <a:pt x="22926" y="86732"/>
                      <a:pt x="18276" y="82724"/>
                    </a:cubicBezTo>
                    <a:cubicBezTo>
                      <a:pt x="13467" y="78876"/>
                      <a:pt x="9940" y="74227"/>
                      <a:pt x="7695" y="68616"/>
                    </a:cubicBezTo>
                    <a:cubicBezTo>
                      <a:pt x="5451" y="63005"/>
                      <a:pt x="4329" y="56272"/>
                      <a:pt x="4329" y="48416"/>
                    </a:cubicBezTo>
                    <a:cubicBezTo>
                      <a:pt x="4329" y="41362"/>
                      <a:pt x="5771" y="34949"/>
                      <a:pt x="8497" y="29017"/>
                    </a:cubicBezTo>
                    <a:cubicBezTo>
                      <a:pt x="11222" y="23086"/>
                      <a:pt x="15230" y="17956"/>
                      <a:pt x="20521" y="13627"/>
                    </a:cubicBezTo>
                    <a:cubicBezTo>
                      <a:pt x="25651" y="9459"/>
                      <a:pt x="31903" y="6092"/>
                      <a:pt x="39118" y="3687"/>
                    </a:cubicBezTo>
                    <a:cubicBezTo>
                      <a:pt x="46492" y="1283"/>
                      <a:pt x="54508" y="0"/>
                      <a:pt x="63486" y="0"/>
                    </a:cubicBezTo>
                    <a:cubicBezTo>
                      <a:pt x="81922" y="0"/>
                      <a:pt x="96191" y="4008"/>
                      <a:pt x="106611" y="12184"/>
                    </a:cubicBezTo>
                    <a:cubicBezTo>
                      <a:pt x="117032" y="20200"/>
                      <a:pt x="122963" y="32384"/>
                      <a:pt x="124406" y="48576"/>
                    </a:cubicBezTo>
                    <a:lnTo>
                      <a:pt x="90419" y="48576"/>
                    </a:lnTo>
                    <a:cubicBezTo>
                      <a:pt x="89297" y="41362"/>
                      <a:pt x="86571" y="35911"/>
                      <a:pt x="81922" y="32224"/>
                    </a:cubicBezTo>
                    <a:cubicBezTo>
                      <a:pt x="77433" y="28697"/>
                      <a:pt x="71181" y="26933"/>
                      <a:pt x="63165" y="26933"/>
                    </a:cubicBezTo>
                    <a:cubicBezTo>
                      <a:pt x="54989" y="26933"/>
                      <a:pt x="48897" y="28697"/>
                      <a:pt x="44889" y="32064"/>
                    </a:cubicBezTo>
                    <a:cubicBezTo>
                      <a:pt x="40881" y="35430"/>
                      <a:pt x="38797" y="39919"/>
                      <a:pt x="38797" y="45370"/>
                    </a:cubicBezTo>
                    <a:cubicBezTo>
                      <a:pt x="38797" y="48256"/>
                      <a:pt x="39278" y="50821"/>
                      <a:pt x="40079" y="53065"/>
                    </a:cubicBezTo>
                    <a:cubicBezTo>
                      <a:pt x="40881" y="55310"/>
                      <a:pt x="42484" y="57073"/>
                      <a:pt x="44728" y="58676"/>
                    </a:cubicBezTo>
                    <a:cubicBezTo>
                      <a:pt x="46813" y="60279"/>
                      <a:pt x="49859" y="61722"/>
                      <a:pt x="53867" y="63005"/>
                    </a:cubicBezTo>
                    <a:cubicBezTo>
                      <a:pt x="57875" y="64287"/>
                      <a:pt x="62844" y="65249"/>
                      <a:pt x="69097" y="66211"/>
                    </a:cubicBezTo>
                    <a:cubicBezTo>
                      <a:pt x="79037" y="67494"/>
                      <a:pt x="87694" y="69097"/>
                      <a:pt x="95068" y="71341"/>
                    </a:cubicBezTo>
                    <a:cubicBezTo>
                      <a:pt x="102443" y="73586"/>
                      <a:pt x="108695" y="76471"/>
                      <a:pt x="113665" y="80159"/>
                    </a:cubicBezTo>
                    <a:cubicBezTo>
                      <a:pt x="118635" y="84006"/>
                      <a:pt x="122483" y="88816"/>
                      <a:pt x="124887" y="94587"/>
                    </a:cubicBezTo>
                    <a:cubicBezTo>
                      <a:pt x="127292" y="100359"/>
                      <a:pt x="128575" y="107413"/>
                      <a:pt x="128575" y="115749"/>
                    </a:cubicBezTo>
                    <a:cubicBezTo>
                      <a:pt x="128575" y="123124"/>
                      <a:pt x="127132" y="129857"/>
                      <a:pt x="124246" y="136110"/>
                    </a:cubicBezTo>
                    <a:cubicBezTo>
                      <a:pt x="121360" y="142362"/>
                      <a:pt x="117192" y="147813"/>
                      <a:pt x="111902" y="152462"/>
                    </a:cubicBezTo>
                    <a:cubicBezTo>
                      <a:pt x="106611" y="157111"/>
                      <a:pt x="100038" y="160959"/>
                      <a:pt x="92343" y="163684"/>
                    </a:cubicBezTo>
                    <a:cubicBezTo>
                      <a:pt x="84648" y="166410"/>
                      <a:pt x="76792" y="167372"/>
                      <a:pt x="67173" y="167372"/>
                    </a:cubicBez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BD7D07FE-0369-754E-8D6F-8557DF42DBC3}"/>
                  </a:ext>
                </a:extLst>
              </p:cNvPr>
              <p:cNvSpPr/>
              <p:nvPr/>
            </p:nvSpPr>
            <p:spPr>
              <a:xfrm>
                <a:off x="3607005" y="3778947"/>
                <a:ext cx="129376" cy="167371"/>
              </a:xfrm>
              <a:custGeom>
                <a:avLst/>
                <a:gdLst>
                  <a:gd name="connsiteX0" fmla="*/ 67173 w 129376"/>
                  <a:gd name="connsiteY0" fmla="*/ 167372 h 167371"/>
                  <a:gd name="connsiteX1" fmla="*/ 37995 w 129376"/>
                  <a:gd name="connsiteY1" fmla="*/ 163684 h 167371"/>
                  <a:gd name="connsiteX2" fmla="*/ 17475 w 129376"/>
                  <a:gd name="connsiteY2" fmla="*/ 152943 h 167371"/>
                  <a:gd name="connsiteX3" fmla="*/ 4970 w 129376"/>
                  <a:gd name="connsiteY3" fmla="*/ 136110 h 167371"/>
                  <a:gd name="connsiteX4" fmla="*/ 0 w 129376"/>
                  <a:gd name="connsiteY4" fmla="*/ 113986 h 167371"/>
                  <a:gd name="connsiteX5" fmla="*/ 35270 w 129376"/>
                  <a:gd name="connsiteY5" fmla="*/ 113986 h 167371"/>
                  <a:gd name="connsiteX6" fmla="*/ 37514 w 129376"/>
                  <a:gd name="connsiteY6" fmla="*/ 124407 h 167371"/>
                  <a:gd name="connsiteX7" fmla="*/ 42805 w 129376"/>
                  <a:gd name="connsiteY7" fmla="*/ 132743 h 167371"/>
                  <a:gd name="connsiteX8" fmla="*/ 52263 w 129376"/>
                  <a:gd name="connsiteY8" fmla="*/ 138514 h 167371"/>
                  <a:gd name="connsiteX9" fmla="*/ 67173 w 129376"/>
                  <a:gd name="connsiteY9" fmla="*/ 140599 h 167371"/>
                  <a:gd name="connsiteX10" fmla="*/ 86732 w 129376"/>
                  <a:gd name="connsiteY10" fmla="*/ 134507 h 167371"/>
                  <a:gd name="connsiteX11" fmla="*/ 94106 w 129376"/>
                  <a:gd name="connsiteY11" fmla="*/ 118956 h 167371"/>
                  <a:gd name="connsiteX12" fmla="*/ 92663 w 129376"/>
                  <a:gd name="connsiteY12" fmla="*/ 110779 h 167371"/>
                  <a:gd name="connsiteX13" fmla="*/ 87694 w 129376"/>
                  <a:gd name="connsiteY13" fmla="*/ 104848 h 167371"/>
                  <a:gd name="connsiteX14" fmla="*/ 78075 w 129376"/>
                  <a:gd name="connsiteY14" fmla="*/ 100840 h 167371"/>
                  <a:gd name="connsiteX15" fmla="*/ 63325 w 129376"/>
                  <a:gd name="connsiteY15" fmla="*/ 97794 h 167371"/>
                  <a:gd name="connsiteX16" fmla="*/ 36552 w 129376"/>
                  <a:gd name="connsiteY16" fmla="*/ 92183 h 167371"/>
                  <a:gd name="connsiteX17" fmla="*/ 18436 w 129376"/>
                  <a:gd name="connsiteY17" fmla="*/ 82724 h 167371"/>
                  <a:gd name="connsiteX18" fmla="*/ 7856 w 129376"/>
                  <a:gd name="connsiteY18" fmla="*/ 68616 h 167371"/>
                  <a:gd name="connsiteX19" fmla="*/ 4489 w 129376"/>
                  <a:gd name="connsiteY19" fmla="*/ 48416 h 167371"/>
                  <a:gd name="connsiteX20" fmla="*/ 8657 w 129376"/>
                  <a:gd name="connsiteY20" fmla="*/ 29017 h 167371"/>
                  <a:gd name="connsiteX21" fmla="*/ 20681 w 129376"/>
                  <a:gd name="connsiteY21" fmla="*/ 13627 h 167371"/>
                  <a:gd name="connsiteX22" fmla="*/ 39438 w 129376"/>
                  <a:gd name="connsiteY22" fmla="*/ 3687 h 167371"/>
                  <a:gd name="connsiteX23" fmla="*/ 63806 w 129376"/>
                  <a:gd name="connsiteY23" fmla="*/ 0 h 167371"/>
                  <a:gd name="connsiteX24" fmla="*/ 106932 w 129376"/>
                  <a:gd name="connsiteY24" fmla="*/ 12184 h 167371"/>
                  <a:gd name="connsiteX25" fmla="*/ 124887 w 129376"/>
                  <a:gd name="connsiteY25" fmla="*/ 48576 h 167371"/>
                  <a:gd name="connsiteX26" fmla="*/ 90900 w 129376"/>
                  <a:gd name="connsiteY26" fmla="*/ 48576 h 167371"/>
                  <a:gd name="connsiteX27" fmla="*/ 82403 w 129376"/>
                  <a:gd name="connsiteY27" fmla="*/ 32224 h 167371"/>
                  <a:gd name="connsiteX28" fmla="*/ 63806 w 129376"/>
                  <a:gd name="connsiteY28" fmla="*/ 26933 h 167371"/>
                  <a:gd name="connsiteX29" fmla="*/ 45530 w 129376"/>
                  <a:gd name="connsiteY29" fmla="*/ 32064 h 167371"/>
                  <a:gd name="connsiteX30" fmla="*/ 39438 w 129376"/>
                  <a:gd name="connsiteY30" fmla="*/ 45370 h 167371"/>
                  <a:gd name="connsiteX31" fmla="*/ 40721 w 129376"/>
                  <a:gd name="connsiteY31" fmla="*/ 53065 h 167371"/>
                  <a:gd name="connsiteX32" fmla="*/ 45370 w 129376"/>
                  <a:gd name="connsiteY32" fmla="*/ 58676 h 167371"/>
                  <a:gd name="connsiteX33" fmla="*/ 54508 w 129376"/>
                  <a:gd name="connsiteY33" fmla="*/ 63005 h 167371"/>
                  <a:gd name="connsiteX34" fmla="*/ 69738 w 129376"/>
                  <a:gd name="connsiteY34" fmla="*/ 66211 h 167371"/>
                  <a:gd name="connsiteX35" fmla="*/ 95710 w 129376"/>
                  <a:gd name="connsiteY35" fmla="*/ 71341 h 167371"/>
                  <a:gd name="connsiteX36" fmla="*/ 114467 w 129376"/>
                  <a:gd name="connsiteY36" fmla="*/ 80159 h 167371"/>
                  <a:gd name="connsiteX37" fmla="*/ 125689 w 129376"/>
                  <a:gd name="connsiteY37" fmla="*/ 94587 h 167371"/>
                  <a:gd name="connsiteX38" fmla="*/ 129376 w 129376"/>
                  <a:gd name="connsiteY38" fmla="*/ 115749 h 167371"/>
                  <a:gd name="connsiteX39" fmla="*/ 125048 w 129376"/>
                  <a:gd name="connsiteY39" fmla="*/ 136110 h 167371"/>
                  <a:gd name="connsiteX40" fmla="*/ 112703 w 129376"/>
                  <a:gd name="connsiteY40" fmla="*/ 152462 h 167371"/>
                  <a:gd name="connsiteX41" fmla="*/ 93144 w 129376"/>
                  <a:gd name="connsiteY41" fmla="*/ 163684 h 167371"/>
                  <a:gd name="connsiteX42" fmla="*/ 67173 w 129376"/>
                  <a:gd name="connsiteY42" fmla="*/ 167372 h 16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9376" h="167371">
                    <a:moveTo>
                      <a:pt x="67173" y="167372"/>
                    </a:moveTo>
                    <a:cubicBezTo>
                      <a:pt x="55951" y="167372"/>
                      <a:pt x="46172" y="166089"/>
                      <a:pt x="37995" y="163684"/>
                    </a:cubicBezTo>
                    <a:cubicBezTo>
                      <a:pt x="29819" y="161119"/>
                      <a:pt x="22925" y="157592"/>
                      <a:pt x="17475" y="152943"/>
                    </a:cubicBezTo>
                    <a:cubicBezTo>
                      <a:pt x="12024" y="148294"/>
                      <a:pt x="7856" y="142683"/>
                      <a:pt x="4970" y="136110"/>
                    </a:cubicBezTo>
                    <a:cubicBezTo>
                      <a:pt x="2084" y="129537"/>
                      <a:pt x="481" y="122162"/>
                      <a:pt x="0" y="113986"/>
                    </a:cubicBezTo>
                    <a:lnTo>
                      <a:pt x="35270" y="113986"/>
                    </a:lnTo>
                    <a:cubicBezTo>
                      <a:pt x="35751" y="117673"/>
                      <a:pt x="36552" y="121040"/>
                      <a:pt x="37514" y="124407"/>
                    </a:cubicBezTo>
                    <a:cubicBezTo>
                      <a:pt x="38637" y="127613"/>
                      <a:pt x="40240" y="130499"/>
                      <a:pt x="42805" y="132743"/>
                    </a:cubicBezTo>
                    <a:cubicBezTo>
                      <a:pt x="45209" y="135148"/>
                      <a:pt x="48416" y="137072"/>
                      <a:pt x="52263" y="138514"/>
                    </a:cubicBezTo>
                    <a:cubicBezTo>
                      <a:pt x="56111" y="139957"/>
                      <a:pt x="61081" y="140599"/>
                      <a:pt x="67173" y="140599"/>
                    </a:cubicBezTo>
                    <a:cubicBezTo>
                      <a:pt x="75349" y="140599"/>
                      <a:pt x="81922" y="138514"/>
                      <a:pt x="86732" y="134507"/>
                    </a:cubicBezTo>
                    <a:cubicBezTo>
                      <a:pt x="91541" y="130499"/>
                      <a:pt x="94106" y="125208"/>
                      <a:pt x="94106" y="118956"/>
                    </a:cubicBezTo>
                    <a:cubicBezTo>
                      <a:pt x="94106" y="115749"/>
                      <a:pt x="93625" y="113024"/>
                      <a:pt x="92663" y="110779"/>
                    </a:cubicBezTo>
                    <a:cubicBezTo>
                      <a:pt x="91702" y="108535"/>
                      <a:pt x="90098" y="106451"/>
                      <a:pt x="87694" y="104848"/>
                    </a:cubicBezTo>
                    <a:cubicBezTo>
                      <a:pt x="85289" y="103405"/>
                      <a:pt x="82082" y="101962"/>
                      <a:pt x="78075" y="100840"/>
                    </a:cubicBezTo>
                    <a:cubicBezTo>
                      <a:pt x="74067" y="99718"/>
                      <a:pt x="69257" y="98595"/>
                      <a:pt x="63325" y="97794"/>
                    </a:cubicBezTo>
                    <a:cubicBezTo>
                      <a:pt x="52905" y="96511"/>
                      <a:pt x="43927" y="94587"/>
                      <a:pt x="36552" y="92183"/>
                    </a:cubicBezTo>
                    <a:cubicBezTo>
                      <a:pt x="29178" y="89778"/>
                      <a:pt x="23086" y="86732"/>
                      <a:pt x="18436" y="82724"/>
                    </a:cubicBezTo>
                    <a:cubicBezTo>
                      <a:pt x="13627" y="78876"/>
                      <a:pt x="10100" y="74227"/>
                      <a:pt x="7856" y="68616"/>
                    </a:cubicBezTo>
                    <a:cubicBezTo>
                      <a:pt x="5611" y="63005"/>
                      <a:pt x="4489" y="56272"/>
                      <a:pt x="4489" y="48416"/>
                    </a:cubicBezTo>
                    <a:cubicBezTo>
                      <a:pt x="4489" y="41362"/>
                      <a:pt x="5932" y="34949"/>
                      <a:pt x="8657" y="29017"/>
                    </a:cubicBezTo>
                    <a:cubicBezTo>
                      <a:pt x="11383" y="23086"/>
                      <a:pt x="15391" y="17956"/>
                      <a:pt x="20681" y="13627"/>
                    </a:cubicBezTo>
                    <a:cubicBezTo>
                      <a:pt x="25811" y="9459"/>
                      <a:pt x="32064" y="6092"/>
                      <a:pt x="39438" y="3687"/>
                    </a:cubicBezTo>
                    <a:cubicBezTo>
                      <a:pt x="46813" y="1283"/>
                      <a:pt x="54829" y="0"/>
                      <a:pt x="63806" y="0"/>
                    </a:cubicBezTo>
                    <a:cubicBezTo>
                      <a:pt x="82082" y="0"/>
                      <a:pt x="96511" y="4008"/>
                      <a:pt x="106932" y="12184"/>
                    </a:cubicBezTo>
                    <a:cubicBezTo>
                      <a:pt x="117352" y="20200"/>
                      <a:pt x="123284" y="32384"/>
                      <a:pt x="124887" y="48576"/>
                    </a:cubicBezTo>
                    <a:lnTo>
                      <a:pt x="90900" y="48576"/>
                    </a:lnTo>
                    <a:cubicBezTo>
                      <a:pt x="89778" y="41362"/>
                      <a:pt x="87052" y="35911"/>
                      <a:pt x="82403" y="32224"/>
                    </a:cubicBezTo>
                    <a:cubicBezTo>
                      <a:pt x="77914" y="28697"/>
                      <a:pt x="71662" y="26933"/>
                      <a:pt x="63806" y="26933"/>
                    </a:cubicBezTo>
                    <a:cubicBezTo>
                      <a:pt x="55630" y="26933"/>
                      <a:pt x="49538" y="28697"/>
                      <a:pt x="45530" y="32064"/>
                    </a:cubicBezTo>
                    <a:cubicBezTo>
                      <a:pt x="41522" y="35430"/>
                      <a:pt x="39438" y="39919"/>
                      <a:pt x="39438" y="45370"/>
                    </a:cubicBezTo>
                    <a:cubicBezTo>
                      <a:pt x="39438" y="48256"/>
                      <a:pt x="39919" y="50821"/>
                      <a:pt x="40721" y="53065"/>
                    </a:cubicBezTo>
                    <a:cubicBezTo>
                      <a:pt x="41522" y="55310"/>
                      <a:pt x="43125" y="57073"/>
                      <a:pt x="45370" y="58676"/>
                    </a:cubicBezTo>
                    <a:cubicBezTo>
                      <a:pt x="47454" y="60279"/>
                      <a:pt x="50500" y="61722"/>
                      <a:pt x="54508" y="63005"/>
                    </a:cubicBezTo>
                    <a:cubicBezTo>
                      <a:pt x="58516" y="64287"/>
                      <a:pt x="63486" y="65249"/>
                      <a:pt x="69738" y="66211"/>
                    </a:cubicBezTo>
                    <a:cubicBezTo>
                      <a:pt x="79678" y="67494"/>
                      <a:pt x="88175" y="69097"/>
                      <a:pt x="95710" y="71341"/>
                    </a:cubicBezTo>
                    <a:cubicBezTo>
                      <a:pt x="103084" y="73586"/>
                      <a:pt x="109336" y="76471"/>
                      <a:pt x="114467" y="80159"/>
                    </a:cubicBezTo>
                    <a:cubicBezTo>
                      <a:pt x="119436" y="84006"/>
                      <a:pt x="123284" y="88816"/>
                      <a:pt x="125689" y="94587"/>
                    </a:cubicBezTo>
                    <a:cubicBezTo>
                      <a:pt x="128254" y="100359"/>
                      <a:pt x="129376" y="107413"/>
                      <a:pt x="129376" y="115749"/>
                    </a:cubicBezTo>
                    <a:cubicBezTo>
                      <a:pt x="129376" y="123124"/>
                      <a:pt x="127933" y="129857"/>
                      <a:pt x="125048" y="136110"/>
                    </a:cubicBezTo>
                    <a:cubicBezTo>
                      <a:pt x="122162" y="142362"/>
                      <a:pt x="117994" y="147813"/>
                      <a:pt x="112703" y="152462"/>
                    </a:cubicBezTo>
                    <a:cubicBezTo>
                      <a:pt x="107413" y="157111"/>
                      <a:pt x="100840" y="160959"/>
                      <a:pt x="93144" y="163684"/>
                    </a:cubicBezTo>
                    <a:cubicBezTo>
                      <a:pt x="85449" y="165929"/>
                      <a:pt x="76792" y="167372"/>
                      <a:pt x="67173" y="167372"/>
                    </a:cubicBez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38444DD6-FF8F-4A4F-89A1-F53EB031C1A8}"/>
                  </a:ext>
                </a:extLst>
              </p:cNvPr>
              <p:cNvSpPr/>
              <p:nvPr/>
            </p:nvSpPr>
            <p:spPr>
              <a:xfrm>
                <a:off x="3803233" y="3778787"/>
                <a:ext cx="158874" cy="167532"/>
              </a:xfrm>
              <a:custGeom>
                <a:avLst/>
                <a:gdLst>
                  <a:gd name="connsiteX0" fmla="*/ 82884 w 158874"/>
                  <a:gd name="connsiteY0" fmla="*/ 167532 h 167532"/>
                  <a:gd name="connsiteX1" fmla="*/ 47454 w 158874"/>
                  <a:gd name="connsiteY1" fmla="*/ 161440 h 167532"/>
                  <a:gd name="connsiteX2" fmla="*/ 21643 w 158874"/>
                  <a:gd name="connsiteY2" fmla="*/ 144126 h 167532"/>
                  <a:gd name="connsiteX3" fmla="*/ 5451 w 158874"/>
                  <a:gd name="connsiteY3" fmla="*/ 117994 h 167532"/>
                  <a:gd name="connsiteX4" fmla="*/ 0 w 158874"/>
                  <a:gd name="connsiteY4" fmla="*/ 84648 h 167532"/>
                  <a:gd name="connsiteX5" fmla="*/ 0 w 158874"/>
                  <a:gd name="connsiteY5" fmla="*/ 82884 h 167532"/>
                  <a:gd name="connsiteX6" fmla="*/ 6092 w 158874"/>
                  <a:gd name="connsiteY6" fmla="*/ 49218 h 167532"/>
                  <a:gd name="connsiteX7" fmla="*/ 23406 w 158874"/>
                  <a:gd name="connsiteY7" fmla="*/ 23086 h 167532"/>
                  <a:gd name="connsiteX8" fmla="*/ 49538 w 158874"/>
                  <a:gd name="connsiteY8" fmla="*/ 6092 h 167532"/>
                  <a:gd name="connsiteX9" fmla="*/ 82724 w 158874"/>
                  <a:gd name="connsiteY9" fmla="*/ 0 h 167532"/>
                  <a:gd name="connsiteX10" fmla="*/ 108855 w 158874"/>
                  <a:gd name="connsiteY10" fmla="*/ 3206 h 167532"/>
                  <a:gd name="connsiteX11" fmla="*/ 130979 w 158874"/>
                  <a:gd name="connsiteY11" fmla="*/ 13146 h 167532"/>
                  <a:gd name="connsiteX12" fmla="*/ 147171 w 158874"/>
                  <a:gd name="connsiteY12" fmla="*/ 30941 h 167532"/>
                  <a:gd name="connsiteX13" fmla="*/ 155027 w 158874"/>
                  <a:gd name="connsiteY13" fmla="*/ 56752 h 167532"/>
                  <a:gd name="connsiteX14" fmla="*/ 118314 w 158874"/>
                  <a:gd name="connsiteY14" fmla="*/ 56752 h 167532"/>
                  <a:gd name="connsiteX15" fmla="*/ 106771 w 158874"/>
                  <a:gd name="connsiteY15" fmla="*/ 35751 h 167532"/>
                  <a:gd name="connsiteX16" fmla="*/ 83044 w 158874"/>
                  <a:gd name="connsiteY16" fmla="*/ 29018 h 167532"/>
                  <a:gd name="connsiteX17" fmla="*/ 49859 w 158874"/>
                  <a:gd name="connsiteY17" fmla="*/ 43606 h 167532"/>
                  <a:gd name="connsiteX18" fmla="*/ 38155 w 158874"/>
                  <a:gd name="connsiteY18" fmla="*/ 83205 h 167532"/>
                  <a:gd name="connsiteX19" fmla="*/ 38155 w 158874"/>
                  <a:gd name="connsiteY19" fmla="*/ 84968 h 167532"/>
                  <a:gd name="connsiteX20" fmla="*/ 40721 w 158874"/>
                  <a:gd name="connsiteY20" fmla="*/ 106611 h 167532"/>
                  <a:gd name="connsiteX21" fmla="*/ 48736 w 158874"/>
                  <a:gd name="connsiteY21" fmla="*/ 123605 h 167532"/>
                  <a:gd name="connsiteX22" fmla="*/ 62684 w 158874"/>
                  <a:gd name="connsiteY22" fmla="*/ 134827 h 167532"/>
                  <a:gd name="connsiteX23" fmla="*/ 83365 w 158874"/>
                  <a:gd name="connsiteY23" fmla="*/ 138835 h 167532"/>
                  <a:gd name="connsiteX24" fmla="*/ 100840 w 158874"/>
                  <a:gd name="connsiteY24" fmla="*/ 136110 h 167532"/>
                  <a:gd name="connsiteX25" fmla="*/ 112863 w 158874"/>
                  <a:gd name="connsiteY25" fmla="*/ 128575 h 167532"/>
                  <a:gd name="connsiteX26" fmla="*/ 119917 w 158874"/>
                  <a:gd name="connsiteY26" fmla="*/ 117833 h 167532"/>
                  <a:gd name="connsiteX27" fmla="*/ 122483 w 158874"/>
                  <a:gd name="connsiteY27" fmla="*/ 104527 h 167532"/>
                  <a:gd name="connsiteX28" fmla="*/ 85770 w 158874"/>
                  <a:gd name="connsiteY28" fmla="*/ 104527 h 167532"/>
                  <a:gd name="connsiteX29" fmla="*/ 85770 w 158874"/>
                  <a:gd name="connsiteY29" fmla="*/ 77594 h 167532"/>
                  <a:gd name="connsiteX30" fmla="*/ 158874 w 158874"/>
                  <a:gd name="connsiteY30" fmla="*/ 77594 h 167532"/>
                  <a:gd name="connsiteX31" fmla="*/ 158874 w 158874"/>
                  <a:gd name="connsiteY31" fmla="*/ 94908 h 167532"/>
                  <a:gd name="connsiteX32" fmla="*/ 153744 w 158874"/>
                  <a:gd name="connsiteY32" fmla="*/ 124567 h 167532"/>
                  <a:gd name="connsiteX33" fmla="*/ 138835 w 158874"/>
                  <a:gd name="connsiteY33" fmla="*/ 147172 h 167532"/>
                  <a:gd name="connsiteX34" fmla="*/ 114787 w 158874"/>
                  <a:gd name="connsiteY34" fmla="*/ 161921 h 167532"/>
                  <a:gd name="connsiteX35" fmla="*/ 82884 w 158874"/>
                  <a:gd name="connsiteY35" fmla="*/ 167532 h 167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58874" h="167532">
                    <a:moveTo>
                      <a:pt x="82884" y="167532"/>
                    </a:moveTo>
                    <a:cubicBezTo>
                      <a:pt x="69578" y="167532"/>
                      <a:pt x="57714" y="165448"/>
                      <a:pt x="47454" y="161440"/>
                    </a:cubicBezTo>
                    <a:cubicBezTo>
                      <a:pt x="37194" y="157272"/>
                      <a:pt x="28536" y="151500"/>
                      <a:pt x="21643" y="144126"/>
                    </a:cubicBezTo>
                    <a:cubicBezTo>
                      <a:pt x="14589" y="136911"/>
                      <a:pt x="9138" y="128094"/>
                      <a:pt x="5451" y="117994"/>
                    </a:cubicBezTo>
                    <a:cubicBezTo>
                      <a:pt x="1764" y="107894"/>
                      <a:pt x="0" y="96832"/>
                      <a:pt x="0" y="84648"/>
                    </a:cubicBezTo>
                    <a:lnTo>
                      <a:pt x="0" y="82884"/>
                    </a:lnTo>
                    <a:cubicBezTo>
                      <a:pt x="0" y="70540"/>
                      <a:pt x="2084" y="59318"/>
                      <a:pt x="6092" y="49218"/>
                    </a:cubicBezTo>
                    <a:cubicBezTo>
                      <a:pt x="10100" y="39118"/>
                      <a:pt x="16032" y="30300"/>
                      <a:pt x="23406" y="23086"/>
                    </a:cubicBezTo>
                    <a:cubicBezTo>
                      <a:pt x="30620" y="15871"/>
                      <a:pt x="39438" y="10100"/>
                      <a:pt x="49538" y="6092"/>
                    </a:cubicBezTo>
                    <a:cubicBezTo>
                      <a:pt x="59638" y="1924"/>
                      <a:pt x="70860" y="0"/>
                      <a:pt x="82724" y="0"/>
                    </a:cubicBezTo>
                    <a:cubicBezTo>
                      <a:pt x="91862" y="0"/>
                      <a:pt x="100519" y="1122"/>
                      <a:pt x="108855" y="3206"/>
                    </a:cubicBezTo>
                    <a:cubicBezTo>
                      <a:pt x="117192" y="5291"/>
                      <a:pt x="124567" y="8657"/>
                      <a:pt x="130979" y="13146"/>
                    </a:cubicBezTo>
                    <a:cubicBezTo>
                      <a:pt x="137552" y="17795"/>
                      <a:pt x="143003" y="23887"/>
                      <a:pt x="147171" y="30941"/>
                    </a:cubicBezTo>
                    <a:cubicBezTo>
                      <a:pt x="151500" y="38156"/>
                      <a:pt x="154065" y="46813"/>
                      <a:pt x="155027" y="56752"/>
                    </a:cubicBezTo>
                    <a:lnTo>
                      <a:pt x="118314" y="56752"/>
                    </a:lnTo>
                    <a:cubicBezTo>
                      <a:pt x="116711" y="47133"/>
                      <a:pt x="112863" y="40240"/>
                      <a:pt x="106771" y="35751"/>
                    </a:cubicBezTo>
                    <a:cubicBezTo>
                      <a:pt x="100679" y="31262"/>
                      <a:pt x="92824" y="29018"/>
                      <a:pt x="83044" y="29018"/>
                    </a:cubicBezTo>
                    <a:cubicBezTo>
                      <a:pt x="68776" y="29018"/>
                      <a:pt x="57714" y="33987"/>
                      <a:pt x="49859" y="43606"/>
                    </a:cubicBezTo>
                    <a:cubicBezTo>
                      <a:pt x="42003" y="53386"/>
                      <a:pt x="38155" y="66532"/>
                      <a:pt x="38155" y="83205"/>
                    </a:cubicBezTo>
                    <a:lnTo>
                      <a:pt x="38155" y="84968"/>
                    </a:lnTo>
                    <a:cubicBezTo>
                      <a:pt x="38155" y="92824"/>
                      <a:pt x="38957" y="100038"/>
                      <a:pt x="40721" y="106611"/>
                    </a:cubicBezTo>
                    <a:cubicBezTo>
                      <a:pt x="42484" y="113184"/>
                      <a:pt x="45209" y="118795"/>
                      <a:pt x="48736" y="123605"/>
                    </a:cubicBezTo>
                    <a:cubicBezTo>
                      <a:pt x="52424" y="128415"/>
                      <a:pt x="57073" y="132262"/>
                      <a:pt x="62684" y="134827"/>
                    </a:cubicBezTo>
                    <a:cubicBezTo>
                      <a:pt x="68455" y="137553"/>
                      <a:pt x="75189" y="138835"/>
                      <a:pt x="83365" y="138835"/>
                    </a:cubicBezTo>
                    <a:cubicBezTo>
                      <a:pt x="90259" y="138835"/>
                      <a:pt x="96030" y="137873"/>
                      <a:pt x="100840" y="136110"/>
                    </a:cubicBezTo>
                    <a:cubicBezTo>
                      <a:pt x="105649" y="134346"/>
                      <a:pt x="109657" y="131781"/>
                      <a:pt x="112863" y="128575"/>
                    </a:cubicBezTo>
                    <a:cubicBezTo>
                      <a:pt x="116070" y="125529"/>
                      <a:pt x="118475" y="122002"/>
                      <a:pt x="119917" y="117833"/>
                    </a:cubicBezTo>
                    <a:cubicBezTo>
                      <a:pt x="121360" y="113665"/>
                      <a:pt x="122322" y="109337"/>
                      <a:pt x="122483" y="104527"/>
                    </a:cubicBezTo>
                    <a:lnTo>
                      <a:pt x="85770" y="104527"/>
                    </a:lnTo>
                    <a:lnTo>
                      <a:pt x="85770" y="77594"/>
                    </a:lnTo>
                    <a:lnTo>
                      <a:pt x="158874" y="77594"/>
                    </a:lnTo>
                    <a:lnTo>
                      <a:pt x="158874" y="94908"/>
                    </a:lnTo>
                    <a:cubicBezTo>
                      <a:pt x="158874" y="105810"/>
                      <a:pt x="157111" y="115749"/>
                      <a:pt x="153744" y="124567"/>
                    </a:cubicBezTo>
                    <a:cubicBezTo>
                      <a:pt x="150378" y="133384"/>
                      <a:pt x="145408" y="140919"/>
                      <a:pt x="138835" y="147172"/>
                    </a:cubicBezTo>
                    <a:cubicBezTo>
                      <a:pt x="132262" y="153584"/>
                      <a:pt x="124246" y="158554"/>
                      <a:pt x="114787" y="161921"/>
                    </a:cubicBezTo>
                    <a:cubicBezTo>
                      <a:pt x="105328" y="165288"/>
                      <a:pt x="95068" y="167532"/>
                      <a:pt x="82884" y="167532"/>
                    </a:cubicBez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00A5E06A-5ADA-5640-9767-7A3C80ADB0BB}"/>
                  </a:ext>
                </a:extLst>
              </p:cNvPr>
              <p:cNvSpPr/>
              <p:nvPr/>
            </p:nvSpPr>
            <p:spPr>
              <a:xfrm>
                <a:off x="3989682" y="3781032"/>
                <a:ext cx="130658" cy="162722"/>
              </a:xfrm>
              <a:custGeom>
                <a:avLst/>
                <a:gdLst>
                  <a:gd name="connsiteX0" fmla="*/ 0 w 130658"/>
                  <a:gd name="connsiteY0" fmla="*/ 0 h 162722"/>
                  <a:gd name="connsiteX1" fmla="*/ 58195 w 130658"/>
                  <a:gd name="connsiteY1" fmla="*/ 0 h 162722"/>
                  <a:gd name="connsiteX2" fmla="*/ 84167 w 130658"/>
                  <a:gd name="connsiteY2" fmla="*/ 2886 h 162722"/>
                  <a:gd name="connsiteX3" fmla="*/ 104046 w 130658"/>
                  <a:gd name="connsiteY3" fmla="*/ 12024 h 162722"/>
                  <a:gd name="connsiteX4" fmla="*/ 116711 w 130658"/>
                  <a:gd name="connsiteY4" fmla="*/ 27575 h 162722"/>
                  <a:gd name="connsiteX5" fmla="*/ 121200 w 130658"/>
                  <a:gd name="connsiteY5" fmla="*/ 49378 h 162722"/>
                  <a:gd name="connsiteX6" fmla="*/ 121200 w 130658"/>
                  <a:gd name="connsiteY6" fmla="*/ 50340 h 162722"/>
                  <a:gd name="connsiteX7" fmla="*/ 118635 w 130658"/>
                  <a:gd name="connsiteY7" fmla="*/ 66692 h 162722"/>
                  <a:gd name="connsiteX8" fmla="*/ 111581 w 130658"/>
                  <a:gd name="connsiteY8" fmla="*/ 79037 h 162722"/>
                  <a:gd name="connsiteX9" fmla="*/ 100840 w 130658"/>
                  <a:gd name="connsiteY9" fmla="*/ 87854 h 162722"/>
                  <a:gd name="connsiteX10" fmla="*/ 87694 w 130658"/>
                  <a:gd name="connsiteY10" fmla="*/ 93465 h 162722"/>
                  <a:gd name="connsiteX11" fmla="*/ 130659 w 130658"/>
                  <a:gd name="connsiteY11" fmla="*/ 162722 h 162722"/>
                  <a:gd name="connsiteX12" fmla="*/ 91541 w 130658"/>
                  <a:gd name="connsiteY12" fmla="*/ 162722 h 162722"/>
                  <a:gd name="connsiteX13" fmla="*/ 52584 w 130658"/>
                  <a:gd name="connsiteY13" fmla="*/ 99878 h 162722"/>
                  <a:gd name="connsiteX14" fmla="*/ 36713 w 130658"/>
                  <a:gd name="connsiteY14" fmla="*/ 99878 h 162722"/>
                  <a:gd name="connsiteX15" fmla="*/ 36713 w 130658"/>
                  <a:gd name="connsiteY15" fmla="*/ 162722 h 162722"/>
                  <a:gd name="connsiteX16" fmla="*/ 0 w 130658"/>
                  <a:gd name="connsiteY16" fmla="*/ 162722 h 162722"/>
                  <a:gd name="connsiteX17" fmla="*/ 0 w 130658"/>
                  <a:gd name="connsiteY17" fmla="*/ 0 h 162722"/>
                  <a:gd name="connsiteX18" fmla="*/ 57394 w 130658"/>
                  <a:gd name="connsiteY18" fmla="*/ 74868 h 162722"/>
                  <a:gd name="connsiteX19" fmla="*/ 78235 w 130658"/>
                  <a:gd name="connsiteY19" fmla="*/ 68937 h 162722"/>
                  <a:gd name="connsiteX20" fmla="*/ 85129 w 130658"/>
                  <a:gd name="connsiteY20" fmla="*/ 51462 h 162722"/>
                  <a:gd name="connsiteX21" fmla="*/ 85129 w 130658"/>
                  <a:gd name="connsiteY21" fmla="*/ 50500 h 162722"/>
                  <a:gd name="connsiteX22" fmla="*/ 77914 w 130658"/>
                  <a:gd name="connsiteY22" fmla="*/ 33026 h 162722"/>
                  <a:gd name="connsiteX23" fmla="*/ 57233 w 130658"/>
                  <a:gd name="connsiteY23" fmla="*/ 28056 h 162722"/>
                  <a:gd name="connsiteX24" fmla="*/ 36552 w 130658"/>
                  <a:gd name="connsiteY24" fmla="*/ 28056 h 162722"/>
                  <a:gd name="connsiteX25" fmla="*/ 36552 w 130658"/>
                  <a:gd name="connsiteY25" fmla="*/ 74708 h 162722"/>
                  <a:gd name="connsiteX26" fmla="*/ 57394 w 130658"/>
                  <a:gd name="connsiteY26" fmla="*/ 74708 h 162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30658" h="162722">
                    <a:moveTo>
                      <a:pt x="0" y="0"/>
                    </a:moveTo>
                    <a:lnTo>
                      <a:pt x="58195" y="0"/>
                    </a:lnTo>
                    <a:cubicBezTo>
                      <a:pt x="67814" y="0"/>
                      <a:pt x="76472" y="962"/>
                      <a:pt x="84167" y="2886"/>
                    </a:cubicBezTo>
                    <a:cubicBezTo>
                      <a:pt x="91862" y="4810"/>
                      <a:pt x="98435" y="7856"/>
                      <a:pt x="104046" y="12024"/>
                    </a:cubicBezTo>
                    <a:cubicBezTo>
                      <a:pt x="109657" y="16192"/>
                      <a:pt x="113665" y="21322"/>
                      <a:pt x="116711" y="27575"/>
                    </a:cubicBezTo>
                    <a:cubicBezTo>
                      <a:pt x="119757" y="33827"/>
                      <a:pt x="121200" y="41041"/>
                      <a:pt x="121200" y="49378"/>
                    </a:cubicBezTo>
                    <a:lnTo>
                      <a:pt x="121200" y="50340"/>
                    </a:lnTo>
                    <a:cubicBezTo>
                      <a:pt x="121200" y="56592"/>
                      <a:pt x="120399" y="62043"/>
                      <a:pt x="118635" y="66692"/>
                    </a:cubicBezTo>
                    <a:cubicBezTo>
                      <a:pt x="117032" y="71341"/>
                      <a:pt x="114627" y="75510"/>
                      <a:pt x="111581" y="79037"/>
                    </a:cubicBezTo>
                    <a:cubicBezTo>
                      <a:pt x="108535" y="82564"/>
                      <a:pt x="105008" y="85449"/>
                      <a:pt x="100840" y="87854"/>
                    </a:cubicBezTo>
                    <a:cubicBezTo>
                      <a:pt x="96671" y="90259"/>
                      <a:pt x="92343" y="92183"/>
                      <a:pt x="87694" y="93465"/>
                    </a:cubicBezTo>
                    <a:lnTo>
                      <a:pt x="130659" y="162722"/>
                    </a:lnTo>
                    <a:lnTo>
                      <a:pt x="91541" y="162722"/>
                    </a:lnTo>
                    <a:lnTo>
                      <a:pt x="52584" y="99878"/>
                    </a:lnTo>
                    <a:lnTo>
                      <a:pt x="36713" y="99878"/>
                    </a:lnTo>
                    <a:lnTo>
                      <a:pt x="36713" y="162722"/>
                    </a:lnTo>
                    <a:lnTo>
                      <a:pt x="0" y="162722"/>
                    </a:lnTo>
                    <a:lnTo>
                      <a:pt x="0" y="0"/>
                    </a:lnTo>
                    <a:close/>
                    <a:moveTo>
                      <a:pt x="57394" y="74868"/>
                    </a:moveTo>
                    <a:cubicBezTo>
                      <a:pt x="66692" y="74868"/>
                      <a:pt x="73586" y="72945"/>
                      <a:pt x="78235" y="68937"/>
                    </a:cubicBezTo>
                    <a:cubicBezTo>
                      <a:pt x="82884" y="64929"/>
                      <a:pt x="85129" y="59157"/>
                      <a:pt x="85129" y="51462"/>
                    </a:cubicBezTo>
                    <a:lnTo>
                      <a:pt x="85129" y="50500"/>
                    </a:lnTo>
                    <a:cubicBezTo>
                      <a:pt x="85129" y="42164"/>
                      <a:pt x="82724" y="36392"/>
                      <a:pt x="77914" y="33026"/>
                    </a:cubicBezTo>
                    <a:cubicBezTo>
                      <a:pt x="73105" y="29819"/>
                      <a:pt x="66211" y="28056"/>
                      <a:pt x="57233" y="28056"/>
                    </a:cubicBezTo>
                    <a:lnTo>
                      <a:pt x="36552" y="28056"/>
                    </a:lnTo>
                    <a:lnTo>
                      <a:pt x="36552" y="74708"/>
                    </a:lnTo>
                    <a:lnTo>
                      <a:pt x="57394" y="74708"/>
                    </a:ln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31220BD-A576-8F4C-873C-AAAF9E1048E3}"/>
                  </a:ext>
                </a:extLst>
              </p:cNvPr>
              <p:cNvSpPr/>
              <p:nvPr/>
            </p:nvSpPr>
            <p:spPr>
              <a:xfrm>
                <a:off x="4127876" y="3778947"/>
                <a:ext cx="167531" cy="167371"/>
              </a:xfrm>
              <a:custGeom>
                <a:avLst/>
                <a:gdLst>
                  <a:gd name="connsiteX0" fmla="*/ 83525 w 167531"/>
                  <a:gd name="connsiteY0" fmla="*/ 167372 h 167371"/>
                  <a:gd name="connsiteX1" fmla="*/ 48897 w 167531"/>
                  <a:gd name="connsiteY1" fmla="*/ 161119 h 167371"/>
                  <a:gd name="connsiteX2" fmla="*/ 22765 w 167531"/>
                  <a:gd name="connsiteY2" fmla="*/ 143645 h 167371"/>
                  <a:gd name="connsiteX3" fmla="*/ 5932 w 167531"/>
                  <a:gd name="connsiteY3" fmla="*/ 117513 h 167371"/>
                  <a:gd name="connsiteX4" fmla="*/ 0 w 167531"/>
                  <a:gd name="connsiteY4" fmla="*/ 84487 h 167371"/>
                  <a:gd name="connsiteX5" fmla="*/ 0 w 167531"/>
                  <a:gd name="connsiteY5" fmla="*/ 82724 h 167371"/>
                  <a:gd name="connsiteX6" fmla="*/ 6252 w 167531"/>
                  <a:gd name="connsiteY6" fmla="*/ 49218 h 167371"/>
                  <a:gd name="connsiteX7" fmla="*/ 23887 w 167531"/>
                  <a:gd name="connsiteY7" fmla="*/ 23086 h 167371"/>
                  <a:gd name="connsiteX8" fmla="*/ 50340 w 167531"/>
                  <a:gd name="connsiteY8" fmla="*/ 6092 h 167371"/>
                  <a:gd name="connsiteX9" fmla="*/ 83846 w 167531"/>
                  <a:gd name="connsiteY9" fmla="*/ 0 h 167371"/>
                  <a:gd name="connsiteX10" fmla="*/ 117673 w 167531"/>
                  <a:gd name="connsiteY10" fmla="*/ 5932 h 167371"/>
                  <a:gd name="connsiteX11" fmla="*/ 144125 w 167531"/>
                  <a:gd name="connsiteY11" fmla="*/ 22605 h 167371"/>
                  <a:gd name="connsiteX12" fmla="*/ 161279 w 167531"/>
                  <a:gd name="connsiteY12" fmla="*/ 48576 h 167371"/>
                  <a:gd name="connsiteX13" fmla="*/ 167532 w 167531"/>
                  <a:gd name="connsiteY13" fmla="*/ 82083 h 167371"/>
                  <a:gd name="connsiteX14" fmla="*/ 167532 w 167531"/>
                  <a:gd name="connsiteY14" fmla="*/ 83846 h 167371"/>
                  <a:gd name="connsiteX15" fmla="*/ 161440 w 167531"/>
                  <a:gd name="connsiteY15" fmla="*/ 117353 h 167371"/>
                  <a:gd name="connsiteX16" fmla="*/ 144446 w 167531"/>
                  <a:gd name="connsiteY16" fmla="*/ 143805 h 167371"/>
                  <a:gd name="connsiteX17" fmla="*/ 117994 w 167531"/>
                  <a:gd name="connsiteY17" fmla="*/ 161280 h 167371"/>
                  <a:gd name="connsiteX18" fmla="*/ 83525 w 167531"/>
                  <a:gd name="connsiteY18" fmla="*/ 167372 h 167371"/>
                  <a:gd name="connsiteX19" fmla="*/ 84327 w 167531"/>
                  <a:gd name="connsiteY19" fmla="*/ 137873 h 167371"/>
                  <a:gd name="connsiteX20" fmla="*/ 102924 w 167531"/>
                  <a:gd name="connsiteY20" fmla="*/ 134026 h 167371"/>
                  <a:gd name="connsiteX21" fmla="*/ 117192 w 167531"/>
                  <a:gd name="connsiteY21" fmla="*/ 123124 h 167371"/>
                  <a:gd name="connsiteX22" fmla="*/ 126010 w 167531"/>
                  <a:gd name="connsiteY22" fmla="*/ 106291 h 167371"/>
                  <a:gd name="connsiteX23" fmla="*/ 129216 w 167531"/>
                  <a:gd name="connsiteY23" fmla="*/ 84006 h 167371"/>
                  <a:gd name="connsiteX24" fmla="*/ 129216 w 167531"/>
                  <a:gd name="connsiteY24" fmla="*/ 82243 h 167371"/>
                  <a:gd name="connsiteX25" fmla="*/ 126170 w 167531"/>
                  <a:gd name="connsiteY25" fmla="*/ 60600 h 167371"/>
                  <a:gd name="connsiteX26" fmla="*/ 117352 w 167531"/>
                  <a:gd name="connsiteY26" fmla="*/ 43767 h 167371"/>
                  <a:gd name="connsiteX27" fmla="*/ 102924 w 167531"/>
                  <a:gd name="connsiteY27" fmla="*/ 32865 h 167371"/>
                  <a:gd name="connsiteX28" fmla="*/ 83846 w 167531"/>
                  <a:gd name="connsiteY28" fmla="*/ 29017 h 167371"/>
                  <a:gd name="connsiteX29" fmla="*/ 64768 w 167531"/>
                  <a:gd name="connsiteY29" fmla="*/ 32705 h 167371"/>
                  <a:gd name="connsiteX30" fmla="*/ 50500 w 167531"/>
                  <a:gd name="connsiteY30" fmla="*/ 43286 h 167371"/>
                  <a:gd name="connsiteX31" fmla="*/ 41522 w 167531"/>
                  <a:gd name="connsiteY31" fmla="*/ 60279 h 167371"/>
                  <a:gd name="connsiteX32" fmla="*/ 38476 w 167531"/>
                  <a:gd name="connsiteY32" fmla="*/ 82403 h 167371"/>
                  <a:gd name="connsiteX33" fmla="*/ 38476 w 167531"/>
                  <a:gd name="connsiteY33" fmla="*/ 84167 h 167371"/>
                  <a:gd name="connsiteX34" fmla="*/ 41843 w 167531"/>
                  <a:gd name="connsiteY34" fmla="*/ 106611 h 167371"/>
                  <a:gd name="connsiteX35" fmla="*/ 51462 w 167531"/>
                  <a:gd name="connsiteY35" fmla="*/ 123284 h 167371"/>
                  <a:gd name="connsiteX36" fmla="*/ 65730 w 167531"/>
                  <a:gd name="connsiteY36" fmla="*/ 134026 h 167371"/>
                  <a:gd name="connsiteX37" fmla="*/ 84327 w 167531"/>
                  <a:gd name="connsiteY37" fmla="*/ 137873 h 167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67531" h="167371">
                    <a:moveTo>
                      <a:pt x="83525" y="167372"/>
                    </a:moveTo>
                    <a:cubicBezTo>
                      <a:pt x="70860" y="167372"/>
                      <a:pt x="59317" y="165287"/>
                      <a:pt x="48897" y="161119"/>
                    </a:cubicBezTo>
                    <a:cubicBezTo>
                      <a:pt x="38476" y="156951"/>
                      <a:pt x="29819" y="151180"/>
                      <a:pt x="22765" y="143645"/>
                    </a:cubicBezTo>
                    <a:cubicBezTo>
                      <a:pt x="15390" y="136430"/>
                      <a:pt x="9940" y="127613"/>
                      <a:pt x="5932" y="117513"/>
                    </a:cubicBezTo>
                    <a:cubicBezTo>
                      <a:pt x="1924" y="107413"/>
                      <a:pt x="0" y="96351"/>
                      <a:pt x="0" y="84487"/>
                    </a:cubicBezTo>
                    <a:lnTo>
                      <a:pt x="0" y="82724"/>
                    </a:lnTo>
                    <a:cubicBezTo>
                      <a:pt x="0" y="70540"/>
                      <a:pt x="2084" y="59478"/>
                      <a:pt x="6252" y="49218"/>
                    </a:cubicBezTo>
                    <a:cubicBezTo>
                      <a:pt x="10421" y="39118"/>
                      <a:pt x="16352" y="30300"/>
                      <a:pt x="23887" y="23086"/>
                    </a:cubicBezTo>
                    <a:cubicBezTo>
                      <a:pt x="31262" y="15871"/>
                      <a:pt x="40079" y="10100"/>
                      <a:pt x="50340" y="6092"/>
                    </a:cubicBezTo>
                    <a:cubicBezTo>
                      <a:pt x="60440" y="1924"/>
                      <a:pt x="71662" y="0"/>
                      <a:pt x="83846" y="0"/>
                    </a:cubicBezTo>
                    <a:cubicBezTo>
                      <a:pt x="96191" y="0"/>
                      <a:pt x="107413" y="1924"/>
                      <a:pt x="117673" y="5932"/>
                    </a:cubicBezTo>
                    <a:cubicBezTo>
                      <a:pt x="127933" y="9940"/>
                      <a:pt x="136751" y="15390"/>
                      <a:pt x="144125" y="22605"/>
                    </a:cubicBezTo>
                    <a:cubicBezTo>
                      <a:pt x="151340" y="29819"/>
                      <a:pt x="157111" y="38476"/>
                      <a:pt x="161279" y="48576"/>
                    </a:cubicBezTo>
                    <a:cubicBezTo>
                      <a:pt x="165448" y="58676"/>
                      <a:pt x="167532" y="69738"/>
                      <a:pt x="167532" y="82083"/>
                    </a:cubicBezTo>
                    <a:lnTo>
                      <a:pt x="167532" y="83846"/>
                    </a:lnTo>
                    <a:cubicBezTo>
                      <a:pt x="167532" y="96030"/>
                      <a:pt x="165448" y="107253"/>
                      <a:pt x="161440" y="117353"/>
                    </a:cubicBezTo>
                    <a:cubicBezTo>
                      <a:pt x="157432" y="127613"/>
                      <a:pt x="151821" y="136430"/>
                      <a:pt x="144446" y="143805"/>
                    </a:cubicBezTo>
                    <a:cubicBezTo>
                      <a:pt x="137232" y="151180"/>
                      <a:pt x="128414" y="157111"/>
                      <a:pt x="117994" y="161280"/>
                    </a:cubicBezTo>
                    <a:cubicBezTo>
                      <a:pt x="107894" y="165287"/>
                      <a:pt x="96351" y="167372"/>
                      <a:pt x="83525" y="167372"/>
                    </a:cubicBezTo>
                    <a:close/>
                    <a:moveTo>
                      <a:pt x="84327" y="137873"/>
                    </a:moveTo>
                    <a:cubicBezTo>
                      <a:pt x="91220" y="137873"/>
                      <a:pt x="97313" y="136591"/>
                      <a:pt x="102924" y="134026"/>
                    </a:cubicBezTo>
                    <a:cubicBezTo>
                      <a:pt x="108375" y="131460"/>
                      <a:pt x="113184" y="127773"/>
                      <a:pt x="117192" y="123124"/>
                    </a:cubicBezTo>
                    <a:cubicBezTo>
                      <a:pt x="121040" y="118635"/>
                      <a:pt x="123925" y="113024"/>
                      <a:pt x="126010" y="106291"/>
                    </a:cubicBezTo>
                    <a:cubicBezTo>
                      <a:pt x="128094" y="99557"/>
                      <a:pt x="129216" y="92183"/>
                      <a:pt x="129216" y="84006"/>
                    </a:cubicBezTo>
                    <a:lnTo>
                      <a:pt x="129216" y="82243"/>
                    </a:lnTo>
                    <a:cubicBezTo>
                      <a:pt x="129216" y="74387"/>
                      <a:pt x="128254" y="67173"/>
                      <a:pt x="126170" y="60600"/>
                    </a:cubicBezTo>
                    <a:cubicBezTo>
                      <a:pt x="124086" y="54027"/>
                      <a:pt x="121200" y="48416"/>
                      <a:pt x="117352" y="43767"/>
                    </a:cubicBezTo>
                    <a:cubicBezTo>
                      <a:pt x="113344" y="39118"/>
                      <a:pt x="108695" y="35430"/>
                      <a:pt x="102924" y="32865"/>
                    </a:cubicBezTo>
                    <a:cubicBezTo>
                      <a:pt x="97152" y="30300"/>
                      <a:pt x="90900" y="29017"/>
                      <a:pt x="83846" y="29017"/>
                    </a:cubicBezTo>
                    <a:cubicBezTo>
                      <a:pt x="76632" y="29017"/>
                      <a:pt x="70379" y="30300"/>
                      <a:pt x="64768" y="32705"/>
                    </a:cubicBezTo>
                    <a:cubicBezTo>
                      <a:pt x="59157" y="35110"/>
                      <a:pt x="54508" y="38797"/>
                      <a:pt x="50500" y="43286"/>
                    </a:cubicBezTo>
                    <a:cubicBezTo>
                      <a:pt x="46492" y="47935"/>
                      <a:pt x="43606" y="53706"/>
                      <a:pt x="41522" y="60279"/>
                    </a:cubicBezTo>
                    <a:cubicBezTo>
                      <a:pt x="39438" y="66852"/>
                      <a:pt x="38476" y="74227"/>
                      <a:pt x="38476" y="82403"/>
                    </a:cubicBezTo>
                    <a:lnTo>
                      <a:pt x="38476" y="84167"/>
                    </a:lnTo>
                    <a:cubicBezTo>
                      <a:pt x="38476" y="92503"/>
                      <a:pt x="39598" y="100038"/>
                      <a:pt x="41843" y="106611"/>
                    </a:cubicBezTo>
                    <a:cubicBezTo>
                      <a:pt x="44087" y="113184"/>
                      <a:pt x="47294" y="118795"/>
                      <a:pt x="51462" y="123284"/>
                    </a:cubicBezTo>
                    <a:cubicBezTo>
                      <a:pt x="55470" y="127933"/>
                      <a:pt x="60119" y="131621"/>
                      <a:pt x="65730" y="134026"/>
                    </a:cubicBezTo>
                    <a:cubicBezTo>
                      <a:pt x="71501" y="136751"/>
                      <a:pt x="77594" y="137873"/>
                      <a:pt x="84327" y="137873"/>
                    </a:cubicBez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8CD17A92-F4CB-1C4D-BE2D-50FC9408B0FB}"/>
                  </a:ext>
                </a:extLst>
              </p:cNvPr>
              <p:cNvSpPr/>
              <p:nvPr/>
            </p:nvSpPr>
            <p:spPr>
              <a:xfrm>
                <a:off x="4321219" y="3781192"/>
                <a:ext cx="135788" cy="165127"/>
              </a:xfrm>
              <a:custGeom>
                <a:avLst/>
                <a:gdLst>
                  <a:gd name="connsiteX0" fmla="*/ 67173 w 135788"/>
                  <a:gd name="connsiteY0" fmla="*/ 165127 h 165127"/>
                  <a:gd name="connsiteX1" fmla="*/ 17475 w 135788"/>
                  <a:gd name="connsiteY1" fmla="*/ 148454 h 165127"/>
                  <a:gd name="connsiteX2" fmla="*/ 0 w 135788"/>
                  <a:gd name="connsiteY2" fmla="*/ 99237 h 165127"/>
                  <a:gd name="connsiteX3" fmla="*/ 0 w 135788"/>
                  <a:gd name="connsiteY3" fmla="*/ 0 h 165127"/>
                  <a:gd name="connsiteX4" fmla="*/ 37033 w 135788"/>
                  <a:gd name="connsiteY4" fmla="*/ 0 h 165127"/>
                  <a:gd name="connsiteX5" fmla="*/ 37033 w 135788"/>
                  <a:gd name="connsiteY5" fmla="*/ 96992 h 165127"/>
                  <a:gd name="connsiteX6" fmla="*/ 43767 w 135788"/>
                  <a:gd name="connsiteY6" fmla="*/ 126651 h 165127"/>
                  <a:gd name="connsiteX7" fmla="*/ 67333 w 135788"/>
                  <a:gd name="connsiteY7" fmla="*/ 135789 h 165127"/>
                  <a:gd name="connsiteX8" fmla="*/ 91221 w 135788"/>
                  <a:gd name="connsiteY8" fmla="*/ 126811 h 165127"/>
                  <a:gd name="connsiteX9" fmla="*/ 98756 w 135788"/>
                  <a:gd name="connsiteY9" fmla="*/ 95549 h 165127"/>
                  <a:gd name="connsiteX10" fmla="*/ 98756 w 135788"/>
                  <a:gd name="connsiteY10" fmla="*/ 0 h 165127"/>
                  <a:gd name="connsiteX11" fmla="*/ 135789 w 135788"/>
                  <a:gd name="connsiteY11" fmla="*/ 0 h 165127"/>
                  <a:gd name="connsiteX12" fmla="*/ 135789 w 135788"/>
                  <a:gd name="connsiteY12" fmla="*/ 97954 h 165127"/>
                  <a:gd name="connsiteX13" fmla="*/ 117994 w 135788"/>
                  <a:gd name="connsiteY13" fmla="*/ 148454 h 165127"/>
                  <a:gd name="connsiteX14" fmla="*/ 67173 w 135788"/>
                  <a:gd name="connsiteY14" fmla="*/ 165127 h 165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35788" h="165127">
                    <a:moveTo>
                      <a:pt x="67173" y="165127"/>
                    </a:moveTo>
                    <a:cubicBezTo>
                      <a:pt x="45690" y="165127"/>
                      <a:pt x="29017" y="159516"/>
                      <a:pt x="17475" y="148454"/>
                    </a:cubicBezTo>
                    <a:cubicBezTo>
                      <a:pt x="5932" y="137392"/>
                      <a:pt x="0" y="120880"/>
                      <a:pt x="0" y="99237"/>
                    </a:cubicBezTo>
                    <a:lnTo>
                      <a:pt x="0" y="0"/>
                    </a:lnTo>
                    <a:lnTo>
                      <a:pt x="37033" y="0"/>
                    </a:lnTo>
                    <a:lnTo>
                      <a:pt x="37033" y="96992"/>
                    </a:lnTo>
                    <a:cubicBezTo>
                      <a:pt x="37033" y="110619"/>
                      <a:pt x="39278" y="120559"/>
                      <a:pt x="43767" y="126651"/>
                    </a:cubicBezTo>
                    <a:cubicBezTo>
                      <a:pt x="48255" y="132743"/>
                      <a:pt x="56111" y="135789"/>
                      <a:pt x="67333" y="135789"/>
                    </a:cubicBezTo>
                    <a:cubicBezTo>
                      <a:pt x="78235" y="135789"/>
                      <a:pt x="86251" y="132743"/>
                      <a:pt x="91221" y="126811"/>
                    </a:cubicBezTo>
                    <a:cubicBezTo>
                      <a:pt x="96191" y="120880"/>
                      <a:pt x="98756" y="110459"/>
                      <a:pt x="98756" y="95549"/>
                    </a:cubicBezTo>
                    <a:lnTo>
                      <a:pt x="98756" y="0"/>
                    </a:lnTo>
                    <a:lnTo>
                      <a:pt x="135789" y="0"/>
                    </a:lnTo>
                    <a:lnTo>
                      <a:pt x="135789" y="97954"/>
                    </a:lnTo>
                    <a:cubicBezTo>
                      <a:pt x="135789" y="120238"/>
                      <a:pt x="129857" y="137072"/>
                      <a:pt x="117994" y="148454"/>
                    </a:cubicBezTo>
                    <a:cubicBezTo>
                      <a:pt x="106290" y="159356"/>
                      <a:pt x="89297" y="165127"/>
                      <a:pt x="67173" y="165127"/>
                    </a:cubicBez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83A936D1-8D2A-4D43-8B11-EB123FD4DF7B}"/>
                  </a:ext>
                </a:extLst>
              </p:cNvPr>
              <p:cNvSpPr/>
              <p:nvPr/>
            </p:nvSpPr>
            <p:spPr>
              <a:xfrm>
                <a:off x="4486667" y="3781032"/>
                <a:ext cx="118474" cy="162882"/>
              </a:xfrm>
              <a:custGeom>
                <a:avLst/>
                <a:gdLst>
                  <a:gd name="connsiteX0" fmla="*/ 0 w 118474"/>
                  <a:gd name="connsiteY0" fmla="*/ 0 h 162882"/>
                  <a:gd name="connsiteX1" fmla="*/ 56272 w 118474"/>
                  <a:gd name="connsiteY1" fmla="*/ 0 h 162882"/>
                  <a:gd name="connsiteX2" fmla="*/ 102283 w 118474"/>
                  <a:gd name="connsiteY2" fmla="*/ 12986 h 162882"/>
                  <a:gd name="connsiteX3" fmla="*/ 118475 w 118474"/>
                  <a:gd name="connsiteY3" fmla="*/ 51943 h 162882"/>
                  <a:gd name="connsiteX4" fmla="*/ 118475 w 118474"/>
                  <a:gd name="connsiteY4" fmla="*/ 52905 h 162882"/>
                  <a:gd name="connsiteX5" fmla="*/ 114146 w 118474"/>
                  <a:gd name="connsiteY5" fmla="*/ 75349 h 162882"/>
                  <a:gd name="connsiteX6" fmla="*/ 101802 w 118474"/>
                  <a:gd name="connsiteY6" fmla="*/ 91221 h 162882"/>
                  <a:gd name="connsiteX7" fmla="*/ 82564 w 118474"/>
                  <a:gd name="connsiteY7" fmla="*/ 100679 h 162882"/>
                  <a:gd name="connsiteX8" fmla="*/ 57394 w 118474"/>
                  <a:gd name="connsiteY8" fmla="*/ 103726 h 162882"/>
                  <a:gd name="connsiteX9" fmla="*/ 36713 w 118474"/>
                  <a:gd name="connsiteY9" fmla="*/ 103726 h 162882"/>
                  <a:gd name="connsiteX10" fmla="*/ 36713 w 118474"/>
                  <a:gd name="connsiteY10" fmla="*/ 162883 h 162882"/>
                  <a:gd name="connsiteX11" fmla="*/ 0 w 118474"/>
                  <a:gd name="connsiteY11" fmla="*/ 162883 h 162882"/>
                  <a:gd name="connsiteX12" fmla="*/ 0 w 118474"/>
                  <a:gd name="connsiteY12" fmla="*/ 0 h 162882"/>
                  <a:gd name="connsiteX13" fmla="*/ 55309 w 118474"/>
                  <a:gd name="connsiteY13" fmla="*/ 77754 h 162882"/>
                  <a:gd name="connsiteX14" fmla="*/ 75991 w 118474"/>
                  <a:gd name="connsiteY14" fmla="*/ 71502 h 162882"/>
                  <a:gd name="connsiteX15" fmla="*/ 82884 w 118474"/>
                  <a:gd name="connsiteY15" fmla="*/ 52905 h 162882"/>
                  <a:gd name="connsiteX16" fmla="*/ 82884 w 118474"/>
                  <a:gd name="connsiteY16" fmla="*/ 51943 h 162882"/>
                  <a:gd name="connsiteX17" fmla="*/ 75670 w 118474"/>
                  <a:gd name="connsiteY17" fmla="*/ 33346 h 162882"/>
                  <a:gd name="connsiteX18" fmla="*/ 55309 w 118474"/>
                  <a:gd name="connsiteY18" fmla="*/ 27735 h 162882"/>
                  <a:gd name="connsiteX19" fmla="*/ 36713 w 118474"/>
                  <a:gd name="connsiteY19" fmla="*/ 27735 h 162882"/>
                  <a:gd name="connsiteX20" fmla="*/ 36713 w 118474"/>
                  <a:gd name="connsiteY20" fmla="*/ 77594 h 162882"/>
                  <a:gd name="connsiteX21" fmla="*/ 55309 w 118474"/>
                  <a:gd name="connsiteY21" fmla="*/ 77594 h 16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8474" h="162882">
                    <a:moveTo>
                      <a:pt x="0" y="0"/>
                    </a:moveTo>
                    <a:lnTo>
                      <a:pt x="56272" y="0"/>
                    </a:lnTo>
                    <a:cubicBezTo>
                      <a:pt x="76151" y="0"/>
                      <a:pt x="91541" y="4329"/>
                      <a:pt x="102283" y="12986"/>
                    </a:cubicBezTo>
                    <a:cubicBezTo>
                      <a:pt x="113024" y="21643"/>
                      <a:pt x="118475" y="34629"/>
                      <a:pt x="118475" y="51943"/>
                    </a:cubicBezTo>
                    <a:lnTo>
                      <a:pt x="118475" y="52905"/>
                    </a:lnTo>
                    <a:cubicBezTo>
                      <a:pt x="118475" y="61562"/>
                      <a:pt x="117032" y="69097"/>
                      <a:pt x="114146" y="75349"/>
                    </a:cubicBezTo>
                    <a:cubicBezTo>
                      <a:pt x="111260" y="81602"/>
                      <a:pt x="107092" y="86892"/>
                      <a:pt x="101802" y="91221"/>
                    </a:cubicBezTo>
                    <a:cubicBezTo>
                      <a:pt x="96511" y="95549"/>
                      <a:pt x="90099" y="98595"/>
                      <a:pt x="82564" y="100679"/>
                    </a:cubicBezTo>
                    <a:cubicBezTo>
                      <a:pt x="75029" y="102764"/>
                      <a:pt x="66692" y="103726"/>
                      <a:pt x="57394" y="103726"/>
                    </a:cubicBezTo>
                    <a:lnTo>
                      <a:pt x="36713" y="103726"/>
                    </a:lnTo>
                    <a:lnTo>
                      <a:pt x="36713" y="162883"/>
                    </a:lnTo>
                    <a:lnTo>
                      <a:pt x="0" y="162883"/>
                    </a:lnTo>
                    <a:lnTo>
                      <a:pt x="0" y="0"/>
                    </a:lnTo>
                    <a:close/>
                    <a:moveTo>
                      <a:pt x="55309" y="77754"/>
                    </a:moveTo>
                    <a:cubicBezTo>
                      <a:pt x="64608" y="77754"/>
                      <a:pt x="71502" y="75670"/>
                      <a:pt x="75991" y="71502"/>
                    </a:cubicBezTo>
                    <a:cubicBezTo>
                      <a:pt x="80479" y="67334"/>
                      <a:pt x="82884" y="61081"/>
                      <a:pt x="82884" y="52905"/>
                    </a:cubicBezTo>
                    <a:lnTo>
                      <a:pt x="82884" y="51943"/>
                    </a:lnTo>
                    <a:cubicBezTo>
                      <a:pt x="82884" y="43286"/>
                      <a:pt x="80479" y="37033"/>
                      <a:pt x="75670" y="33346"/>
                    </a:cubicBezTo>
                    <a:cubicBezTo>
                      <a:pt x="70860" y="29659"/>
                      <a:pt x="64127" y="27735"/>
                      <a:pt x="55309" y="27735"/>
                    </a:cubicBezTo>
                    <a:lnTo>
                      <a:pt x="36713" y="27735"/>
                    </a:lnTo>
                    <a:lnTo>
                      <a:pt x="36713" y="77594"/>
                    </a:lnTo>
                    <a:lnTo>
                      <a:pt x="55309" y="77594"/>
                    </a:lnTo>
                    <a:close/>
                  </a:path>
                </a:pathLst>
              </a:custGeom>
              <a:solidFill>
                <a:srgbClr val="5A5A5A"/>
              </a:solidFill>
              <a:ln w="1601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01A5A0DD-3DF1-0044-B96A-8722948004B2}"/>
                </a:ext>
              </a:extLst>
            </p:cNvPr>
            <p:cNvSpPr/>
            <p:nvPr/>
          </p:nvSpPr>
          <p:spPr>
            <a:xfrm>
              <a:off x="3105371" y="2630913"/>
              <a:ext cx="19238" cy="865715"/>
            </a:xfrm>
            <a:custGeom>
              <a:avLst/>
              <a:gdLst>
                <a:gd name="connsiteX0" fmla="*/ 0 w 19238"/>
                <a:gd name="connsiteY0" fmla="*/ 0 h 865715"/>
                <a:gd name="connsiteX1" fmla="*/ 19238 w 19238"/>
                <a:gd name="connsiteY1" fmla="*/ 0 h 865715"/>
                <a:gd name="connsiteX2" fmla="*/ 19238 w 19238"/>
                <a:gd name="connsiteY2" fmla="*/ 865716 h 865715"/>
                <a:gd name="connsiteX3" fmla="*/ 0 w 19238"/>
                <a:gd name="connsiteY3" fmla="*/ 865716 h 865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38" h="865715">
                  <a:moveTo>
                    <a:pt x="0" y="0"/>
                  </a:moveTo>
                  <a:lnTo>
                    <a:pt x="19238" y="0"/>
                  </a:lnTo>
                  <a:lnTo>
                    <a:pt x="19238" y="865716"/>
                  </a:lnTo>
                  <a:lnTo>
                    <a:pt x="0" y="865716"/>
                  </a:lnTo>
                  <a:close/>
                </a:path>
              </a:pathLst>
            </a:custGeom>
            <a:solidFill>
              <a:srgbClr val="5A5A5A"/>
            </a:solidFill>
            <a:ln w="160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52" name="Picture 51" descr="A picture containing person, man, black, holding&#10;&#10;Description automatically generated">
            <a:extLst>
              <a:ext uri="{FF2B5EF4-FFF2-40B4-BE49-F238E27FC236}">
                <a16:creationId xmlns:a16="http://schemas.microsoft.com/office/drawing/2014/main" id="{33E5B9D7-92EB-484B-A317-0342A027E4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8753" y="551938"/>
            <a:ext cx="2585504" cy="386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03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0826-A7D7-4F3F-ACE9-2F388BD0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684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45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_0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7AD23E-5C44-4D7F-B931-D68272E80B15}"/>
              </a:ext>
            </a:extLst>
          </p:cNvPr>
          <p:cNvSpPr/>
          <p:nvPr userDrawn="1"/>
        </p:nvSpPr>
        <p:spPr>
          <a:xfrm>
            <a:off x="7581848" y="4198340"/>
            <a:ext cx="1857973" cy="185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E76CBB-4D61-4668-AC01-B94C7FCA395E}"/>
              </a:ext>
            </a:extLst>
          </p:cNvPr>
          <p:cNvSpPr/>
          <p:nvPr userDrawn="1"/>
        </p:nvSpPr>
        <p:spPr>
          <a:xfrm>
            <a:off x="9995890" y="4198340"/>
            <a:ext cx="1857973" cy="185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46AB0A-4589-4066-9992-FA5C281DDFF1}"/>
              </a:ext>
            </a:extLst>
          </p:cNvPr>
          <p:cNvSpPr/>
          <p:nvPr userDrawn="1"/>
        </p:nvSpPr>
        <p:spPr>
          <a:xfrm>
            <a:off x="2753766" y="4198340"/>
            <a:ext cx="1857973" cy="185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1169A-EF9F-4EC6-96FE-65E9A98C6B3F}"/>
              </a:ext>
            </a:extLst>
          </p:cNvPr>
          <p:cNvSpPr/>
          <p:nvPr userDrawn="1"/>
        </p:nvSpPr>
        <p:spPr>
          <a:xfrm>
            <a:off x="5167807" y="4198340"/>
            <a:ext cx="1857973" cy="185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97D33-26E0-46DF-8718-A551EC961854}"/>
              </a:ext>
            </a:extLst>
          </p:cNvPr>
          <p:cNvSpPr/>
          <p:nvPr userDrawn="1"/>
        </p:nvSpPr>
        <p:spPr>
          <a:xfrm>
            <a:off x="7581848" y="720725"/>
            <a:ext cx="1857973" cy="185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4D7123-FDB7-44C7-A66C-AFCCFAF02B07}"/>
              </a:ext>
            </a:extLst>
          </p:cNvPr>
          <p:cNvSpPr/>
          <p:nvPr userDrawn="1"/>
        </p:nvSpPr>
        <p:spPr>
          <a:xfrm>
            <a:off x="9995890" y="720725"/>
            <a:ext cx="1857973" cy="185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C0AAA8-1F74-4F06-9489-CDE4FD9C1C8F}"/>
              </a:ext>
            </a:extLst>
          </p:cNvPr>
          <p:cNvSpPr/>
          <p:nvPr userDrawn="1"/>
        </p:nvSpPr>
        <p:spPr>
          <a:xfrm>
            <a:off x="2753766" y="720725"/>
            <a:ext cx="1857973" cy="185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09CD77-62A2-44A4-8B29-2F0AEE8E6775}"/>
              </a:ext>
            </a:extLst>
          </p:cNvPr>
          <p:cNvSpPr/>
          <p:nvPr userDrawn="1"/>
        </p:nvSpPr>
        <p:spPr>
          <a:xfrm>
            <a:off x="5167807" y="720725"/>
            <a:ext cx="1857973" cy="185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68B354-610E-864E-8EDC-3FF632CDDF59}"/>
              </a:ext>
            </a:extLst>
          </p:cNvPr>
          <p:cNvSpPr/>
          <p:nvPr userDrawn="1"/>
        </p:nvSpPr>
        <p:spPr>
          <a:xfrm>
            <a:off x="339725" y="720724"/>
            <a:ext cx="1857973" cy="185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8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dent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59B6915F-1823-4615-958F-D8D196ED869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89489" y="0"/>
            <a:ext cx="7402512" cy="6874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tIns="0" rIns="720000" bIns="900000" anchor="ctr" anchorCtr="0"/>
          <a:lstStyle>
            <a:lvl1pPr algn="ctr">
              <a:defRPr sz="1600" b="0" cap="none" baseline="0"/>
            </a:lvl1pPr>
          </a:lstStyle>
          <a:p>
            <a:r>
              <a:rPr lang="en-US"/>
              <a:t>Click on the icon to insert image in placeholder and </a:t>
            </a:r>
            <a:br>
              <a:rPr lang="en-US"/>
            </a:br>
            <a:r>
              <a:rPr lang="en-US"/>
              <a:t>use the crop tool to center the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85A2BE9-49A3-4D91-9A7D-F27A002C7A2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6639" y="1335111"/>
            <a:ext cx="4095749" cy="276999"/>
          </a:xfrm>
          <a:prstGeom prst="rect">
            <a:avLst/>
          </a:prstGeom>
        </p:spPr>
        <p:txBody>
          <a:bodyPr wrap="square" tIns="0" anchor="b" anchorCtr="0">
            <a:sp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cap="none" baseline="0">
                <a:solidFill>
                  <a:schemeClr val="accent4"/>
                </a:solidFill>
                <a:latin typeface="+mn-lt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Company name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0BBFCE-818C-4B03-BA00-50C532B99E6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38401" y="3257550"/>
            <a:ext cx="4093988" cy="27971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800"/>
              </a:spcBef>
              <a:defRPr/>
            </a:lvl1pPr>
            <a:lvl2pPr>
              <a:lnSpc>
                <a:spcPct val="100000"/>
              </a:lnSpc>
              <a:spcBef>
                <a:spcPts val="800"/>
              </a:spcBef>
              <a:defRPr/>
            </a:lvl2pPr>
            <a:lvl3pPr>
              <a:lnSpc>
                <a:spcPct val="100000"/>
              </a:lnSpc>
              <a:spcBef>
                <a:spcPts val="800"/>
              </a:spcBef>
              <a:defRPr/>
            </a:lvl3pPr>
            <a:lvl4pPr>
              <a:lnSpc>
                <a:spcPct val="100000"/>
              </a:lnSpc>
              <a:spcBef>
                <a:spcPts val="800"/>
              </a:spcBef>
              <a:defRPr/>
            </a:lvl4pPr>
            <a:lvl5pPr>
              <a:lnSpc>
                <a:spcPct val="100000"/>
              </a:lnSpc>
              <a:spcBef>
                <a:spcPts val="8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62E9F-388A-4F19-89C7-A0377D37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200" y="1756580"/>
            <a:ext cx="4104275" cy="1238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4" name="Footer Placeholder 39">
            <a:extLst>
              <a:ext uri="{FF2B5EF4-FFF2-40B4-BE49-F238E27FC236}">
                <a16:creationId xmlns:a16="http://schemas.microsoft.com/office/drawing/2014/main" id="{F5FA382C-C227-1A45-A663-5466C0E71BCB}"/>
              </a:ext>
            </a:extLst>
          </p:cNvPr>
          <p:cNvSpPr txBox="1">
            <a:spLocks/>
          </p:cNvSpPr>
          <p:nvPr userDrawn="1"/>
        </p:nvSpPr>
        <p:spPr>
          <a:xfrm>
            <a:off x="7360855" y="6488654"/>
            <a:ext cx="4114800" cy="16351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>
                <a:solidFill>
                  <a:srgbClr val="000000">
                    <a:alpha val="50000"/>
                  </a:srgbClr>
                </a:solidFill>
                <a:latin typeface="Arial"/>
              </a:rPr>
              <a:t>Copyright © 2020 Accenture. All rights reserved.</a:t>
            </a:r>
          </a:p>
        </p:txBody>
      </p:sp>
      <p:sp>
        <p:nvSpPr>
          <p:cNvPr id="15" name="Slide Number Placeholder 40">
            <a:extLst>
              <a:ext uri="{FF2B5EF4-FFF2-40B4-BE49-F238E27FC236}">
                <a16:creationId xmlns:a16="http://schemas.microsoft.com/office/drawing/2014/main" id="{2E32DCEC-F343-6E4C-BC05-1E6339043B45}"/>
              </a:ext>
            </a:extLst>
          </p:cNvPr>
          <p:cNvSpPr txBox="1">
            <a:spLocks/>
          </p:cNvSpPr>
          <p:nvPr userDrawn="1"/>
        </p:nvSpPr>
        <p:spPr>
          <a:xfrm>
            <a:off x="11583626" y="6488654"/>
            <a:ext cx="235945" cy="16351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1BBE33-A891-48E8-970C-4A8D55F96D53}" type="slidenum">
              <a:rPr lang="en-AU" smtClean="0">
                <a:solidFill>
                  <a:srgbClr val="000000">
                    <a:alpha val="50000"/>
                  </a:srgbClr>
                </a:solidFill>
                <a:latin typeface="Arial"/>
              </a:rPr>
              <a:pPr/>
              <a:t>‹#›</a:t>
            </a:fld>
            <a:endParaRPr lang="en-AU">
              <a:solidFill>
                <a:srgbClr val="000000">
                  <a:alpha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542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redent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BF7E016-AB84-624A-9655-E949B494B5FE}"/>
              </a:ext>
            </a:extLst>
          </p:cNvPr>
          <p:cNvSpPr/>
          <p:nvPr userDrawn="1"/>
        </p:nvSpPr>
        <p:spPr>
          <a:xfrm>
            <a:off x="6096000" y="0"/>
            <a:ext cx="6095999" cy="6874525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  <a:tileRect/>
          </a:gradFill>
          <a:ln w="6347" cap="flat">
            <a:noFill/>
            <a:prstDash val="solid"/>
            <a:miter/>
          </a:ln>
          <a:effectLst/>
        </p:spPr>
        <p:txBody>
          <a:bodyPr t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sp>
        <p:nvSpPr>
          <p:cNvPr id="52" name="Picture Placeholder 13">
            <a:extLst>
              <a:ext uri="{FF2B5EF4-FFF2-40B4-BE49-F238E27FC236}">
                <a16:creationId xmlns:a16="http://schemas.microsoft.com/office/drawing/2014/main" id="{5D94A870-DE47-C94B-9CD0-96D8DE31494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5999" cy="6874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tIns="0" rIns="720000" bIns="900000" anchor="ctr" anchorCtr="0"/>
          <a:lstStyle>
            <a:lvl1pPr algn="ctr">
              <a:defRPr sz="1600" b="0" cap="none" baseline="0"/>
            </a:lvl1pPr>
          </a:lstStyle>
          <a:p>
            <a:r>
              <a:rPr lang="en-US"/>
              <a:t>Click on the icon to insert image in placeholder and </a:t>
            </a:r>
            <a:br>
              <a:rPr lang="en-US"/>
            </a:br>
            <a:r>
              <a:rPr lang="en-US"/>
              <a:t>use the crop tool to center the image</a:t>
            </a:r>
          </a:p>
        </p:txBody>
      </p:sp>
      <p:sp>
        <p:nvSpPr>
          <p:cNvPr id="56" name="Text Placeholder 4">
            <a:extLst>
              <a:ext uri="{FF2B5EF4-FFF2-40B4-BE49-F238E27FC236}">
                <a16:creationId xmlns:a16="http://schemas.microsoft.com/office/drawing/2014/main" id="{1E9AF6C1-0C35-1D44-AFC3-F6ADD7F11A8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66071" y="1335111"/>
            <a:ext cx="4955856" cy="276999"/>
          </a:xfrm>
          <a:prstGeom prst="rect">
            <a:avLst/>
          </a:prstGeom>
        </p:spPr>
        <p:txBody>
          <a:bodyPr wrap="square" tIns="0" anchor="b" anchorCtr="0">
            <a:sp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cap="none" baseline="0">
                <a:solidFill>
                  <a:schemeClr val="accent5"/>
                </a:solidFill>
                <a:latin typeface="+mn-lt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Company name</a:t>
            </a:r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D3D2A0F1-B5FF-D140-A423-2484920C895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667136" y="3257550"/>
            <a:ext cx="4953726" cy="27971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80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80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80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80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80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5072FAEE-72A0-A048-9A41-21C5298B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913" y="1756580"/>
            <a:ext cx="4966173" cy="1238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569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03ACDA-FA54-754C-85B7-DE8AAA1C5CFD}"/>
              </a:ext>
            </a:extLst>
          </p:cNvPr>
          <p:cNvSpPr/>
          <p:nvPr userDrawn="1"/>
        </p:nvSpPr>
        <p:spPr>
          <a:xfrm>
            <a:off x="3628730" y="5634863"/>
            <a:ext cx="8563270" cy="12231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1000"/>
                </a:schemeClr>
              </a:gs>
              <a:gs pos="99000">
                <a:schemeClr val="bg1">
                  <a:alpha val="0"/>
                  <a:lumMod val="6000"/>
                  <a:lumOff val="94000"/>
                </a:schemeClr>
              </a:gs>
            </a:gsLst>
            <a:lin ang="0" scaled="1"/>
            <a:tileRect/>
          </a:gradFill>
          <a:ln w="6347" cap="flat">
            <a:noFill/>
            <a:prstDash val="solid"/>
            <a:miter/>
          </a:ln>
          <a:effectLst/>
        </p:spPr>
        <p:txBody>
          <a:bodyPr tIns="91440" rtlCol="0" anchor="ctr"/>
          <a:lstStyle/>
          <a:p>
            <a:pPr algn="ctr"/>
            <a:endParaRPr lang="en-US" kern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7F0FC-0540-F04C-A271-5650D2C7CA65}"/>
              </a:ext>
            </a:extLst>
          </p:cNvPr>
          <p:cNvSpPr/>
          <p:nvPr userDrawn="1"/>
        </p:nvSpPr>
        <p:spPr>
          <a:xfrm>
            <a:off x="0" y="0"/>
            <a:ext cx="362873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5000">
                <a:schemeClr val="bg1">
                  <a:lumMod val="95000"/>
                  <a:alpha val="0"/>
                </a:schemeClr>
              </a:gs>
            </a:gsLst>
            <a:lin ang="13500000" scaled="1"/>
            <a:tileRect/>
          </a:gradFill>
          <a:ln w="6347" cap="flat">
            <a:noFill/>
            <a:prstDash val="solid"/>
            <a:miter/>
          </a:ln>
          <a:effectLst/>
        </p:spPr>
        <p:txBody>
          <a:bodyPr tIns="91440" rtlCol="0" anchor="ctr"/>
          <a:lstStyle/>
          <a:p>
            <a:pPr algn="ctr"/>
            <a:endParaRPr lang="en-US" kern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7C782BA-3CE3-FD49-AABE-A1D449BFB7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32562" y="1335111"/>
            <a:ext cx="3161354" cy="276999"/>
          </a:xfrm>
          <a:prstGeom prst="rect">
            <a:avLst/>
          </a:prstGeom>
        </p:spPr>
        <p:txBody>
          <a:bodyPr wrap="square" tIns="0" anchor="b" anchorCtr="0">
            <a:sp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1800" cap="none" baseline="0">
                <a:solidFill>
                  <a:schemeClr val="accent4"/>
                </a:solidFill>
                <a:latin typeface="+mn-lt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Company name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60E8FA7-27EC-6B4E-92FB-94F89E04951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34369" y="3257550"/>
            <a:ext cx="3159994" cy="2797175"/>
          </a:xfrm>
          <a:prstGeom prst="rect">
            <a:avLst/>
          </a:prstGeom>
        </p:spPr>
        <p:txBody>
          <a:bodyPr/>
          <a:lstStyle>
            <a:lvl1pPr>
              <a:spcBef>
                <a:spcPts val="800"/>
              </a:spcBef>
              <a:defRPr sz="1600"/>
            </a:lvl1pPr>
            <a:lvl2pPr>
              <a:spcBef>
                <a:spcPts val="800"/>
              </a:spcBef>
              <a:defRPr sz="1600"/>
            </a:lvl2pPr>
            <a:lvl3pPr>
              <a:spcBef>
                <a:spcPts val="800"/>
              </a:spcBef>
              <a:defRPr sz="1600"/>
            </a:lvl3pPr>
            <a:lvl4pPr>
              <a:spcBef>
                <a:spcPts val="800"/>
              </a:spcBef>
              <a:defRPr sz="1400"/>
            </a:lvl4pPr>
            <a:lvl5pPr>
              <a:spcBef>
                <a:spcPts val="80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AD08A59-6AD4-0645-A7CD-3848FA87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07" y="1756580"/>
            <a:ext cx="3167934" cy="12384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899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ECFFB5DC-2193-446F-ABD4-D037F652B15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1" cy="68745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tIns="0" rIns="720000" bIns="900000" anchor="ctr" anchorCtr="0"/>
          <a:lstStyle>
            <a:lvl1pPr algn="ctr">
              <a:defRPr sz="1600" b="0" cap="none" baseline="0"/>
            </a:lvl1pPr>
          </a:lstStyle>
          <a:p>
            <a:r>
              <a:rPr lang="en-US"/>
              <a:t>Click on the icon to insert image in placeholder and </a:t>
            </a:r>
            <a:br>
              <a:rPr lang="en-US"/>
            </a:br>
            <a:r>
              <a:rPr lang="en-US"/>
              <a:t>use the crop tool to center the image</a:t>
            </a:r>
          </a:p>
        </p:txBody>
      </p:sp>
      <p:sp>
        <p:nvSpPr>
          <p:cNvPr id="5" name="Footer Placeholder 39">
            <a:extLst>
              <a:ext uri="{FF2B5EF4-FFF2-40B4-BE49-F238E27FC236}">
                <a16:creationId xmlns:a16="http://schemas.microsoft.com/office/drawing/2014/main" id="{341C58E5-542B-3843-8B1D-6EB4CD65EE02}"/>
              </a:ext>
            </a:extLst>
          </p:cNvPr>
          <p:cNvSpPr txBox="1">
            <a:spLocks/>
          </p:cNvSpPr>
          <p:nvPr userDrawn="1"/>
        </p:nvSpPr>
        <p:spPr>
          <a:xfrm>
            <a:off x="7360855" y="6488654"/>
            <a:ext cx="4114800" cy="16351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>
                <a:solidFill>
                  <a:srgbClr val="000000">
                    <a:alpha val="50000"/>
                  </a:srgbClr>
                </a:solidFill>
                <a:latin typeface="Arial"/>
              </a:rPr>
              <a:t>Copyright © 2020 Accenture. All rights reserved.</a:t>
            </a:r>
          </a:p>
        </p:txBody>
      </p:sp>
      <p:sp>
        <p:nvSpPr>
          <p:cNvPr id="9" name="Slide Number Placeholder 40">
            <a:extLst>
              <a:ext uri="{FF2B5EF4-FFF2-40B4-BE49-F238E27FC236}">
                <a16:creationId xmlns:a16="http://schemas.microsoft.com/office/drawing/2014/main" id="{9EE0C3BD-6858-114A-B3AA-59C84A934917}"/>
              </a:ext>
            </a:extLst>
          </p:cNvPr>
          <p:cNvSpPr txBox="1">
            <a:spLocks/>
          </p:cNvSpPr>
          <p:nvPr userDrawn="1"/>
        </p:nvSpPr>
        <p:spPr>
          <a:xfrm>
            <a:off x="11583626" y="6488654"/>
            <a:ext cx="235945" cy="16351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1BBE33-A891-48E8-970C-4A8D55F96D53}" type="slidenum">
              <a:rPr lang="en-AU" smtClean="0">
                <a:solidFill>
                  <a:srgbClr val="000000">
                    <a:alpha val="50000"/>
                  </a:srgbClr>
                </a:solidFill>
                <a:latin typeface="Arial"/>
              </a:rPr>
              <a:pPr/>
              <a:t>‹#›</a:t>
            </a:fld>
            <a:endParaRPr lang="en-AU">
              <a:solidFill>
                <a:srgbClr val="000000">
                  <a:alpha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5180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(Reversed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63B0D2E-9852-EC47-A101-491D002F3B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6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554182" y="1641733"/>
            <a:ext cx="11083636" cy="1771860"/>
          </a:xfrm>
        </p:spPr>
        <p:txBody>
          <a:bodyPr tIns="182880" rIns="0" bIns="0" anchor="ctr">
            <a:noAutofit/>
          </a:bodyPr>
          <a:lstStyle>
            <a:lvl1pPr algn="ctr">
              <a:lnSpc>
                <a:spcPct val="75000"/>
              </a:lnSpc>
              <a:defRPr sz="7000" cap="all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</p:spTree>
    <p:extLst>
      <p:ext uri="{BB962C8B-B14F-4D97-AF65-F5344CB8AC3E}">
        <p14:creationId xmlns:p14="http://schemas.microsoft.com/office/powerpoint/2010/main" val="2819055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(Reversed)">
    <p:bg>
      <p:bgPr>
        <a:gradFill flip="none" rotWithShape="1">
          <a:gsLst>
            <a:gs pos="0">
              <a:schemeClr val="tx1">
                <a:lumMod val="75000"/>
                <a:lumOff val="25000"/>
              </a:schemeClr>
            </a:gs>
            <a:gs pos="99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298800" y="2775626"/>
            <a:ext cx="8561387" cy="1001948"/>
          </a:xfrm>
        </p:spPr>
        <p:txBody>
          <a:bodyPr tIns="198000" rIns="0" anchor="ctr">
            <a:spAutoFit/>
          </a:bodyPr>
          <a:lstStyle>
            <a:lvl1pPr>
              <a:lnSpc>
                <a:spcPct val="70000"/>
              </a:lnSpc>
              <a:defRPr sz="7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</p:spTree>
    <p:extLst>
      <p:ext uri="{BB962C8B-B14F-4D97-AF65-F5344CB8AC3E}">
        <p14:creationId xmlns:p14="http://schemas.microsoft.com/office/powerpoint/2010/main" val="3285407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s &amp; Gu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573FBAA-011E-42EE-8526-430FCBD7761C}"/>
              </a:ext>
            </a:extLst>
          </p:cNvPr>
          <p:cNvGrpSpPr/>
          <p:nvPr/>
        </p:nvGrpSpPr>
        <p:grpSpPr>
          <a:xfrm>
            <a:off x="334800" y="327025"/>
            <a:ext cx="11517475" cy="6191250"/>
            <a:chOff x="334800" y="327025"/>
            <a:chExt cx="11517475" cy="61912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8CCFCE2-0743-4AF2-91BB-7A3A538615DD}"/>
                </a:ext>
              </a:extLst>
            </p:cNvPr>
            <p:cNvCxnSpPr/>
            <p:nvPr/>
          </p:nvCxnSpPr>
          <p:spPr>
            <a:xfrm>
              <a:off x="334963" y="327025"/>
              <a:ext cx="11517312" cy="0"/>
            </a:xfrm>
            <a:prstGeom prst="line">
              <a:avLst/>
            </a:prstGeom>
            <a:ln cap="rnd">
              <a:solidFill>
                <a:srgbClr val="00B0F0">
                  <a:alpha val="40000"/>
                </a:srgb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1B3C53D-017C-4E78-99B7-F07CB4CFD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852275" y="327025"/>
              <a:ext cx="0" cy="6191250"/>
            </a:xfrm>
            <a:prstGeom prst="line">
              <a:avLst/>
            </a:prstGeom>
            <a:ln cap="rnd">
              <a:solidFill>
                <a:srgbClr val="00B0F0">
                  <a:alpha val="40000"/>
                </a:srgb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7A303CA-D672-479E-8B14-63CB9ECA95ED}"/>
                </a:ext>
              </a:extLst>
            </p:cNvPr>
            <p:cNvCxnSpPr>
              <a:cxnSpLocks/>
            </p:cNvCxnSpPr>
            <p:nvPr/>
          </p:nvCxnSpPr>
          <p:spPr>
            <a:xfrm>
              <a:off x="1818000" y="327025"/>
              <a:ext cx="0" cy="6191250"/>
            </a:xfrm>
            <a:prstGeom prst="line">
              <a:avLst/>
            </a:prstGeom>
            <a:ln cap="rnd">
              <a:solidFill>
                <a:srgbClr val="00B0F0">
                  <a:alpha val="40000"/>
                </a:srgb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4831E3C-02E1-4443-B055-237A933D96B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913" y="327025"/>
              <a:ext cx="0" cy="6191250"/>
            </a:xfrm>
            <a:prstGeom prst="line">
              <a:avLst/>
            </a:prstGeom>
            <a:ln cap="rnd">
              <a:solidFill>
                <a:srgbClr val="00B0F0">
                  <a:alpha val="40000"/>
                </a:srgb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CD4B43B-E9AC-47D2-82CE-648B2E92EEBD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0" y="327025"/>
              <a:ext cx="0" cy="6191250"/>
            </a:xfrm>
            <a:prstGeom prst="line">
              <a:avLst/>
            </a:prstGeom>
            <a:ln cap="rnd">
              <a:solidFill>
                <a:srgbClr val="00B0F0">
                  <a:alpha val="40000"/>
                </a:srgb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48896A-BFDE-48FE-910E-F835A1EB88DB}"/>
                </a:ext>
              </a:extLst>
            </p:cNvPr>
            <p:cNvCxnSpPr>
              <a:cxnSpLocks/>
            </p:cNvCxnSpPr>
            <p:nvPr/>
          </p:nvCxnSpPr>
          <p:spPr>
            <a:xfrm>
              <a:off x="3304800" y="327025"/>
              <a:ext cx="0" cy="6191250"/>
            </a:xfrm>
            <a:prstGeom prst="line">
              <a:avLst/>
            </a:prstGeom>
            <a:ln cap="rnd">
              <a:solidFill>
                <a:srgbClr val="00B0F0">
                  <a:alpha val="40000"/>
                </a:srgb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4D3324-33A9-4682-B60E-4FC3D38CD6F0}"/>
                </a:ext>
              </a:extLst>
            </p:cNvPr>
            <p:cNvCxnSpPr>
              <a:cxnSpLocks/>
            </p:cNvCxnSpPr>
            <p:nvPr/>
          </p:nvCxnSpPr>
          <p:spPr>
            <a:xfrm>
              <a:off x="2944800" y="327025"/>
              <a:ext cx="0" cy="6191250"/>
            </a:xfrm>
            <a:prstGeom prst="line">
              <a:avLst/>
            </a:prstGeom>
            <a:ln cap="rnd">
              <a:solidFill>
                <a:srgbClr val="00B0F0">
                  <a:alpha val="40000"/>
                </a:srgb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83D284-7674-46EA-9A90-CE74BD21F02C}"/>
                </a:ext>
              </a:extLst>
            </p:cNvPr>
            <p:cNvCxnSpPr>
              <a:cxnSpLocks/>
            </p:cNvCxnSpPr>
            <p:nvPr/>
          </p:nvCxnSpPr>
          <p:spPr>
            <a:xfrm>
              <a:off x="4790713" y="327025"/>
              <a:ext cx="0" cy="6191250"/>
            </a:xfrm>
            <a:prstGeom prst="line">
              <a:avLst/>
            </a:prstGeom>
            <a:ln cap="rnd">
              <a:solidFill>
                <a:srgbClr val="00B0F0">
                  <a:alpha val="40000"/>
                </a:srgb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AC6E7C8-63C5-4214-8E11-1CCB0BF0729C}"/>
                </a:ext>
              </a:extLst>
            </p:cNvPr>
            <p:cNvCxnSpPr>
              <a:cxnSpLocks/>
            </p:cNvCxnSpPr>
            <p:nvPr/>
          </p:nvCxnSpPr>
          <p:spPr>
            <a:xfrm>
              <a:off x="4430713" y="327025"/>
              <a:ext cx="0" cy="6191250"/>
            </a:xfrm>
            <a:prstGeom prst="line">
              <a:avLst/>
            </a:prstGeom>
            <a:ln cap="rnd">
              <a:solidFill>
                <a:srgbClr val="00B0F0">
                  <a:alpha val="40000"/>
                </a:srgb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586DFF-6382-47AC-98AA-4A44B61B9EE9}"/>
                </a:ext>
              </a:extLst>
            </p:cNvPr>
            <p:cNvCxnSpPr>
              <a:cxnSpLocks/>
            </p:cNvCxnSpPr>
            <p:nvPr/>
          </p:nvCxnSpPr>
          <p:spPr>
            <a:xfrm>
              <a:off x="6276613" y="327025"/>
              <a:ext cx="0" cy="6191250"/>
            </a:xfrm>
            <a:prstGeom prst="line">
              <a:avLst/>
            </a:prstGeom>
            <a:ln cap="rnd">
              <a:solidFill>
                <a:srgbClr val="00B0F0">
                  <a:alpha val="40000"/>
                </a:srgb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49DC86B-6985-48BA-8E46-4D888E24E8CA}"/>
                </a:ext>
              </a:extLst>
            </p:cNvPr>
            <p:cNvCxnSpPr>
              <a:cxnSpLocks/>
            </p:cNvCxnSpPr>
            <p:nvPr/>
          </p:nvCxnSpPr>
          <p:spPr>
            <a:xfrm>
              <a:off x="5916613" y="327025"/>
              <a:ext cx="0" cy="6191250"/>
            </a:xfrm>
            <a:prstGeom prst="line">
              <a:avLst/>
            </a:prstGeom>
            <a:ln cap="rnd">
              <a:solidFill>
                <a:srgbClr val="00B0F0">
                  <a:alpha val="40000"/>
                </a:srgb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E7671E3-73EA-4547-B27F-A26ACC422B5D}"/>
                </a:ext>
              </a:extLst>
            </p:cNvPr>
            <p:cNvCxnSpPr>
              <a:cxnSpLocks/>
            </p:cNvCxnSpPr>
            <p:nvPr/>
          </p:nvCxnSpPr>
          <p:spPr>
            <a:xfrm>
              <a:off x="7758000" y="327025"/>
              <a:ext cx="0" cy="6191250"/>
            </a:xfrm>
            <a:prstGeom prst="line">
              <a:avLst/>
            </a:prstGeom>
            <a:ln cap="rnd">
              <a:solidFill>
                <a:srgbClr val="00B0F0">
                  <a:alpha val="40000"/>
                </a:srgb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C1CE602-F460-4466-8270-8B1B618763FD}"/>
                </a:ext>
              </a:extLst>
            </p:cNvPr>
            <p:cNvCxnSpPr>
              <a:cxnSpLocks/>
            </p:cNvCxnSpPr>
            <p:nvPr/>
          </p:nvCxnSpPr>
          <p:spPr>
            <a:xfrm>
              <a:off x="7398000" y="327025"/>
              <a:ext cx="0" cy="6191250"/>
            </a:xfrm>
            <a:prstGeom prst="line">
              <a:avLst/>
            </a:prstGeom>
            <a:ln cap="rnd">
              <a:solidFill>
                <a:srgbClr val="00B0F0">
                  <a:alpha val="40000"/>
                </a:srgb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C621EC-24E3-4963-808F-7F5172D84CA3}"/>
                </a:ext>
              </a:extLst>
            </p:cNvPr>
            <p:cNvCxnSpPr>
              <a:cxnSpLocks/>
            </p:cNvCxnSpPr>
            <p:nvPr/>
          </p:nvCxnSpPr>
          <p:spPr>
            <a:xfrm>
              <a:off x="9243650" y="327025"/>
              <a:ext cx="0" cy="6191250"/>
            </a:xfrm>
            <a:prstGeom prst="line">
              <a:avLst/>
            </a:prstGeom>
            <a:ln cap="rnd">
              <a:solidFill>
                <a:srgbClr val="00B0F0">
                  <a:alpha val="40000"/>
                </a:srgb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8885A6-5A73-48B0-910F-ED86B5836DA3}"/>
                </a:ext>
              </a:extLst>
            </p:cNvPr>
            <p:cNvCxnSpPr>
              <a:cxnSpLocks/>
            </p:cNvCxnSpPr>
            <p:nvPr/>
          </p:nvCxnSpPr>
          <p:spPr>
            <a:xfrm>
              <a:off x="8883650" y="327025"/>
              <a:ext cx="0" cy="6191250"/>
            </a:xfrm>
            <a:prstGeom prst="line">
              <a:avLst/>
            </a:prstGeom>
            <a:ln cap="rnd">
              <a:solidFill>
                <a:srgbClr val="00B0F0">
                  <a:alpha val="40000"/>
                </a:srgb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CE38F8-C136-48EE-AB48-3364F8A14150}"/>
                </a:ext>
              </a:extLst>
            </p:cNvPr>
            <p:cNvCxnSpPr>
              <a:cxnSpLocks/>
            </p:cNvCxnSpPr>
            <p:nvPr/>
          </p:nvCxnSpPr>
          <p:spPr>
            <a:xfrm>
              <a:off x="10729550" y="327025"/>
              <a:ext cx="0" cy="6191250"/>
            </a:xfrm>
            <a:prstGeom prst="line">
              <a:avLst/>
            </a:prstGeom>
            <a:ln cap="rnd">
              <a:solidFill>
                <a:srgbClr val="00B0F0">
                  <a:alpha val="40000"/>
                </a:srgb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3374B40-EE97-4F76-B6C4-0ACA8A7BE6C4}"/>
                </a:ext>
              </a:extLst>
            </p:cNvPr>
            <p:cNvCxnSpPr>
              <a:cxnSpLocks/>
            </p:cNvCxnSpPr>
            <p:nvPr/>
          </p:nvCxnSpPr>
          <p:spPr>
            <a:xfrm>
              <a:off x="10369550" y="327025"/>
              <a:ext cx="0" cy="6191250"/>
            </a:xfrm>
            <a:prstGeom prst="line">
              <a:avLst/>
            </a:prstGeom>
            <a:ln cap="rnd">
              <a:solidFill>
                <a:srgbClr val="00B0F0">
                  <a:alpha val="40000"/>
                </a:srgb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B3FC10E-004E-4D0D-A874-55627E41DD90}"/>
                </a:ext>
              </a:extLst>
            </p:cNvPr>
            <p:cNvCxnSpPr/>
            <p:nvPr/>
          </p:nvCxnSpPr>
          <p:spPr>
            <a:xfrm>
              <a:off x="334963" y="6516857"/>
              <a:ext cx="11517312" cy="0"/>
            </a:xfrm>
            <a:prstGeom prst="line">
              <a:avLst/>
            </a:prstGeom>
            <a:ln cap="rnd">
              <a:solidFill>
                <a:srgbClr val="00B0F0">
                  <a:alpha val="40000"/>
                </a:srgb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731C40-EED1-43FF-A19C-87391C3BB9AB}"/>
                </a:ext>
              </a:extLst>
            </p:cNvPr>
            <p:cNvCxnSpPr/>
            <p:nvPr/>
          </p:nvCxnSpPr>
          <p:spPr>
            <a:xfrm>
              <a:off x="334963" y="6057900"/>
              <a:ext cx="11517312" cy="0"/>
            </a:xfrm>
            <a:prstGeom prst="line">
              <a:avLst/>
            </a:prstGeom>
            <a:ln cap="rnd">
              <a:solidFill>
                <a:srgbClr val="00B0F0">
                  <a:alpha val="40000"/>
                </a:srgb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363EFAB-B919-43FC-AE3A-26DFA925D869}"/>
                </a:ext>
              </a:extLst>
            </p:cNvPr>
            <p:cNvCxnSpPr/>
            <p:nvPr/>
          </p:nvCxnSpPr>
          <p:spPr>
            <a:xfrm>
              <a:off x="334963" y="4149725"/>
              <a:ext cx="11517312" cy="0"/>
            </a:xfrm>
            <a:prstGeom prst="line">
              <a:avLst/>
            </a:prstGeom>
            <a:ln cap="rnd">
              <a:solidFill>
                <a:srgbClr val="00B0F0">
                  <a:alpha val="40000"/>
                </a:srgb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2834368-A8C7-46EF-B290-55C17057BFD8}"/>
                </a:ext>
              </a:extLst>
            </p:cNvPr>
            <p:cNvCxnSpPr/>
            <p:nvPr/>
          </p:nvCxnSpPr>
          <p:spPr>
            <a:xfrm>
              <a:off x="334963" y="2152650"/>
              <a:ext cx="11517312" cy="0"/>
            </a:xfrm>
            <a:prstGeom prst="line">
              <a:avLst/>
            </a:prstGeom>
            <a:ln cap="rnd">
              <a:solidFill>
                <a:srgbClr val="00B0F0">
                  <a:alpha val="40000"/>
                </a:srgb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AE74D66-A3D4-484D-BE07-36F6C8B1CD5B}"/>
                </a:ext>
              </a:extLst>
            </p:cNvPr>
            <p:cNvCxnSpPr/>
            <p:nvPr/>
          </p:nvCxnSpPr>
          <p:spPr>
            <a:xfrm>
              <a:off x="334963" y="1762125"/>
              <a:ext cx="11517312" cy="0"/>
            </a:xfrm>
            <a:prstGeom prst="line">
              <a:avLst/>
            </a:prstGeom>
            <a:ln cap="rnd">
              <a:solidFill>
                <a:srgbClr val="00B0F0">
                  <a:alpha val="40000"/>
                </a:srgb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6010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7C10AFE-A1A0-400E-B25F-A15F6675AA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138" y="1766967"/>
            <a:ext cx="5581650" cy="4294186"/>
          </a:xfrm>
        </p:spPr>
        <p:txBody>
          <a:bodyPr>
            <a:noAutofit/>
          </a:bodyPr>
          <a:lstStyle>
            <a:lvl1pPr>
              <a:defRPr sz="5400" spc="-150"/>
            </a:lvl1pPr>
          </a:lstStyle>
          <a:p>
            <a:r>
              <a:rPr lang="en-US"/>
              <a:t>Section INTRO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BA1B5-C077-429B-B8B5-3E4D80450C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5388" y="1766888"/>
            <a:ext cx="5243512" cy="4289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49711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345018" y="1763715"/>
            <a:ext cx="11510432" cy="4294187"/>
          </a:xfrm>
        </p:spPr>
        <p:txBody>
          <a:bodyPr/>
          <a:lstStyle>
            <a:lvl1pPr>
              <a:defRPr sz="1799" baseline="0"/>
            </a:lvl1pPr>
          </a:lstStyle>
          <a:p>
            <a:pPr lvl="0"/>
            <a:r>
              <a:rPr lang="en-US" dirty="0"/>
              <a:t>Content: chart, graph, picture.</a:t>
            </a:r>
          </a:p>
        </p:txBody>
      </p:sp>
    </p:spTree>
    <p:extLst>
      <p:ext uri="{BB962C8B-B14F-4D97-AF65-F5344CB8AC3E}">
        <p14:creationId xmlns:p14="http://schemas.microsoft.com/office/powerpoint/2010/main" val="3553430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5320" y="1157725"/>
            <a:ext cx="11261361" cy="5335150"/>
          </a:xfrm>
        </p:spPr>
        <p:txBody>
          <a:bodyPr/>
          <a:lstStyle>
            <a:lvl1pPr>
              <a:defRPr sz="2100"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65320" y="109187"/>
            <a:ext cx="11261361" cy="1002979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AU" dirty="0"/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0995971" y="6583893"/>
            <a:ext cx="730710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90CBDC3A-D49F-4631-A8C7-55D59B33E5FA}" type="slidenum">
              <a:rPr lang="en-US" sz="900" smtClean="0">
                <a:solidFill>
                  <a:srgbClr val="000000"/>
                </a:solidFill>
                <a:latin typeface="Agfa Rotis Sans Serif" panose="00000400000000000000" pitchFamily="2" charset="0"/>
              </a:rPr>
              <a:pPr>
                <a:defRPr/>
              </a:pPr>
              <a:t>‹#›</a:t>
            </a:fld>
            <a:endParaRPr lang="en-US" sz="900" dirty="0">
              <a:solidFill>
                <a:srgbClr val="000000"/>
              </a:solidFill>
              <a:latin typeface="Agfa Rotis Sans Serif" panose="00000400000000000000" pitchFamily="2" charset="0"/>
            </a:endParaRPr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465320" y="6583893"/>
            <a:ext cx="5414434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AU" sz="900" kern="1200">
                <a:solidFill>
                  <a:srgbClr val="000000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900" dirty="0">
                <a:latin typeface="Agfa Rotis Sans Serif" panose="00000400000000000000" pitchFamily="2" charset="0"/>
              </a:rPr>
              <a:t>Copyright © 2015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8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11514" y="3086043"/>
            <a:ext cx="10940348" cy="785553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72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0536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229616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62134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120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5883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39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32022D-8AC0-5947-9417-1FDF3768A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0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5451-F220-48C0-ABA6-32597803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F415F-3689-45B9-9B4F-EC0507DDDA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400" y="1768475"/>
            <a:ext cx="11522225" cy="4287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712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4048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03ACDA-FA54-754C-85B7-DE8AAA1C5CFD}"/>
              </a:ext>
            </a:extLst>
          </p:cNvPr>
          <p:cNvSpPr/>
          <p:nvPr userDrawn="1"/>
        </p:nvSpPr>
        <p:spPr>
          <a:xfrm>
            <a:off x="3628730" y="5634863"/>
            <a:ext cx="8563270" cy="122313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1000"/>
                </a:schemeClr>
              </a:gs>
              <a:gs pos="99000">
                <a:schemeClr val="bg1">
                  <a:alpha val="0"/>
                  <a:lumMod val="6000"/>
                  <a:lumOff val="94000"/>
                </a:schemeClr>
              </a:gs>
            </a:gsLst>
            <a:lin ang="0" scaled="1"/>
            <a:tileRect/>
          </a:gradFill>
          <a:ln w="6347" cap="flat">
            <a:noFill/>
            <a:prstDash val="solid"/>
            <a:miter/>
          </a:ln>
          <a:effectLst/>
        </p:spPr>
        <p:txBody>
          <a:bodyPr tIns="91440" rtlCol="0" anchor="ctr"/>
          <a:lstStyle/>
          <a:p>
            <a:pPr algn="ctr"/>
            <a:endParaRPr lang="en-US" kern="0">
              <a:solidFill>
                <a:srgbClr val="FFFFFF"/>
              </a:solidFill>
              <a:latin typeface="Arial Black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07F0FC-0540-F04C-A271-5650D2C7CA65}"/>
              </a:ext>
            </a:extLst>
          </p:cNvPr>
          <p:cNvSpPr/>
          <p:nvPr userDrawn="1"/>
        </p:nvSpPr>
        <p:spPr>
          <a:xfrm>
            <a:off x="0" y="0"/>
            <a:ext cx="362873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65000">
                <a:schemeClr val="bg1">
                  <a:lumMod val="95000"/>
                  <a:alpha val="0"/>
                </a:schemeClr>
              </a:gs>
            </a:gsLst>
            <a:lin ang="13500000" scaled="1"/>
            <a:tileRect/>
          </a:gradFill>
          <a:ln w="6347" cap="flat">
            <a:noFill/>
            <a:prstDash val="solid"/>
            <a:miter/>
          </a:ln>
          <a:effectLst/>
        </p:spPr>
        <p:txBody>
          <a:bodyPr tIns="91440" rtlCol="0" anchor="ctr"/>
          <a:lstStyle/>
          <a:p>
            <a:pPr algn="ctr"/>
            <a:endParaRPr lang="en-US" kern="0">
              <a:solidFill>
                <a:srgbClr val="FFFFFF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5623663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45018" y="332078"/>
            <a:ext cx="10027707" cy="77613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8" y="1763715"/>
            <a:ext cx="10027707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799" dirty="0" smtClean="0"/>
            </a:lvl1pPr>
            <a:lvl2pPr marL="182802">
              <a:defRPr lang="en-US" sz="1799" dirty="0" smtClean="0"/>
            </a:lvl2pPr>
            <a:lvl3pPr marL="365605">
              <a:defRPr lang="en-US" sz="1799" dirty="0" smtClean="0"/>
            </a:lvl3pPr>
            <a:lvl4pPr>
              <a:defRPr lang="en-US" sz="1799" dirty="0" smtClean="0"/>
            </a:lvl4pPr>
            <a:lvl5pPr>
              <a:defRPr lang="en-US" sz="1799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955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5019" y="1803400"/>
            <a:ext cx="5589056" cy="4254500"/>
          </a:xfrm>
        </p:spPr>
        <p:txBody>
          <a:bodyPr/>
          <a:lstStyle>
            <a:lvl1pPr>
              <a:lnSpc>
                <a:spcPct val="80000"/>
              </a:lnSpc>
              <a:defRPr sz="5065" cap="all" baseline="0"/>
            </a:lvl1pPr>
          </a:lstStyle>
          <a:p>
            <a:r>
              <a:rPr lang="en-US" dirty="0"/>
              <a:t>SECTION INTRO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276976" y="1763715"/>
            <a:ext cx="55784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613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9" y="1763715"/>
            <a:ext cx="5589056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6276976" y="1763714"/>
            <a:ext cx="55784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799" b="1" dirty="0" smtClean="0"/>
            </a:lvl1pPr>
            <a:lvl2pPr>
              <a:defRPr lang="en-US" sz="1799" b="1" dirty="0" smtClean="0"/>
            </a:lvl2pPr>
            <a:lvl3pPr>
              <a:defRPr lang="en-US" sz="1799" b="1" dirty="0" smtClean="0"/>
            </a:lvl3pPr>
            <a:lvl4pPr>
              <a:defRPr lang="en-US" sz="1799" b="0" dirty="0" smtClean="0"/>
            </a:lvl4pPr>
            <a:lvl5pPr>
              <a:defRPr lang="en-US" sz="1799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7479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5017" y="1763731"/>
            <a:ext cx="3583476" cy="42941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799" dirty="0" smtClean="0"/>
            </a:lvl1pPr>
            <a:lvl2pPr>
              <a:defRPr lang="en-US" sz="1799" dirty="0" smtClean="0"/>
            </a:lvl2pPr>
            <a:lvl3pPr>
              <a:defRPr lang="en-US" sz="1799" dirty="0" smtClean="0"/>
            </a:lvl3pPr>
            <a:lvl4pPr>
              <a:defRPr lang="en-US" sz="1799" dirty="0" smtClean="0"/>
            </a:lvl4pPr>
            <a:lvl5pPr>
              <a:defRPr lang="en-US" sz="1799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8256656" y="1763715"/>
            <a:ext cx="359879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799" b="1" dirty="0" smtClean="0"/>
            </a:lvl1pPr>
            <a:lvl2pPr>
              <a:defRPr lang="en-US" sz="1799" b="1" dirty="0" smtClean="0"/>
            </a:lvl2pPr>
            <a:lvl3pPr>
              <a:defRPr lang="en-US" sz="1799" b="1" dirty="0" smtClean="0"/>
            </a:lvl3pPr>
            <a:lvl4pPr>
              <a:defRPr lang="en-US" sz="1799" b="0" dirty="0" smtClean="0"/>
            </a:lvl4pPr>
            <a:lvl5pPr>
              <a:defRPr lang="en-US" sz="1799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271392" y="1763715"/>
            <a:ext cx="3642363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799" b="1" dirty="0" smtClean="0"/>
            </a:lvl1pPr>
            <a:lvl2pPr>
              <a:defRPr lang="en-US" sz="1799" b="1" dirty="0" smtClean="0"/>
            </a:lvl2pPr>
            <a:lvl3pPr>
              <a:defRPr lang="en-US" sz="1799" b="1" dirty="0" smtClean="0"/>
            </a:lvl3pPr>
            <a:lvl4pPr>
              <a:defRPr lang="en-US" sz="1799" b="0" dirty="0" smtClean="0"/>
            </a:lvl4pPr>
            <a:lvl5pPr>
              <a:defRPr lang="en-US" sz="1799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395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314701" y="1763715"/>
            <a:ext cx="26193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799" b="1" dirty="0" smtClean="0"/>
            </a:lvl1pPr>
            <a:lvl2pPr>
              <a:defRPr lang="en-US" sz="1799" b="1" dirty="0" smtClean="0"/>
            </a:lvl2pPr>
            <a:lvl3pPr>
              <a:defRPr lang="en-US" sz="1799" b="1" dirty="0" smtClean="0"/>
            </a:lvl3pPr>
            <a:lvl4pPr>
              <a:defRPr lang="en-US" sz="1799" b="0" dirty="0" smtClean="0"/>
            </a:lvl4pPr>
            <a:lvl5pPr>
              <a:defRPr lang="en-US" sz="1799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5016" y="1763715"/>
            <a:ext cx="262678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799" b="1" dirty="0" smtClean="0"/>
            </a:lvl1pPr>
            <a:lvl2pPr>
              <a:defRPr lang="en-US" sz="1799" b="1" dirty="0" smtClean="0"/>
            </a:lvl2pPr>
            <a:lvl3pPr>
              <a:defRPr lang="en-US" sz="1799" b="1" dirty="0" smtClean="0"/>
            </a:lvl3pPr>
            <a:lvl4pPr>
              <a:defRPr lang="en-US" sz="1799" b="0" dirty="0" smtClean="0"/>
            </a:lvl4pPr>
            <a:lvl5pPr>
              <a:defRPr lang="en-US" sz="1799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9239250" y="1763715"/>
            <a:ext cx="26162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799" b="1" dirty="0" smtClean="0"/>
            </a:lvl1pPr>
            <a:lvl2pPr>
              <a:defRPr lang="en-US" sz="1799" b="1" dirty="0" smtClean="0"/>
            </a:lvl2pPr>
            <a:lvl3pPr>
              <a:defRPr lang="en-US" sz="1799" b="1" dirty="0" smtClean="0"/>
            </a:lvl3pPr>
            <a:lvl4pPr>
              <a:defRPr lang="en-US" sz="1799" b="0" dirty="0" smtClean="0"/>
            </a:lvl4pPr>
            <a:lvl5pPr>
              <a:defRPr lang="en-US" sz="1799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6276975" y="1763715"/>
            <a:ext cx="261937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799" b="1" dirty="0" smtClean="0"/>
            </a:lvl1pPr>
            <a:lvl2pPr>
              <a:defRPr lang="en-US" sz="1799" b="1" dirty="0" smtClean="0"/>
            </a:lvl2pPr>
            <a:lvl3pPr>
              <a:defRPr lang="en-US" sz="1799" b="1" dirty="0" smtClean="0"/>
            </a:lvl3pPr>
            <a:lvl4pPr>
              <a:defRPr lang="en-US" sz="1799" b="0" dirty="0" smtClean="0"/>
            </a:lvl4pPr>
            <a:lvl5pPr>
              <a:defRPr lang="en-US" sz="1799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634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4800601" y="1763715"/>
            <a:ext cx="7054849" cy="4294187"/>
          </a:xfrm>
        </p:spPr>
        <p:txBody>
          <a:bodyPr/>
          <a:lstStyle>
            <a:lvl1pPr>
              <a:defRPr sz="1799"/>
            </a:lvl1pPr>
            <a:lvl2pPr>
              <a:defRPr sz="1799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345017" y="1763715"/>
            <a:ext cx="4103158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799" b="1" dirty="0" smtClean="0"/>
            </a:lvl1pPr>
            <a:lvl2pPr>
              <a:defRPr lang="en-US" sz="1799" b="1" dirty="0" smtClean="0"/>
            </a:lvl2pPr>
            <a:lvl3pPr>
              <a:defRPr lang="en-US" sz="1799" b="1" dirty="0" smtClean="0"/>
            </a:lvl3pPr>
            <a:lvl4pPr>
              <a:defRPr lang="en-US" sz="1799" b="0" dirty="0" smtClean="0"/>
            </a:lvl4pPr>
            <a:lvl5pPr>
              <a:defRPr lang="en-US" sz="1799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447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>
          <a:xfrm>
            <a:off x="345018" y="1763715"/>
            <a:ext cx="11510432" cy="4294187"/>
          </a:xfrm>
        </p:spPr>
        <p:txBody>
          <a:bodyPr/>
          <a:lstStyle>
            <a:lvl1pPr>
              <a:defRPr sz="1799" baseline="0"/>
            </a:lvl1pPr>
          </a:lstStyle>
          <a:p>
            <a:pPr lvl="0"/>
            <a:r>
              <a:rPr lang="en-US" dirty="0"/>
              <a:t>Content: chart, graph, picture.</a:t>
            </a:r>
          </a:p>
        </p:txBody>
      </p:sp>
    </p:spTree>
    <p:extLst>
      <p:ext uri="{BB962C8B-B14F-4D97-AF65-F5344CB8AC3E}">
        <p14:creationId xmlns:p14="http://schemas.microsoft.com/office/powerpoint/2010/main" val="38498374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5018" y="371477"/>
            <a:ext cx="11498552" cy="776139"/>
          </a:xfrm>
        </p:spPr>
        <p:txBody>
          <a:bodyPr/>
          <a:lstStyle>
            <a:lvl1pPr>
              <a:lnSpc>
                <a:spcPct val="70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660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E9B466-9E2E-4143-A0C6-593D981FE269}"/>
              </a:ext>
            </a:extLst>
          </p:cNvPr>
          <p:cNvSpPr/>
          <p:nvPr userDrawn="1"/>
        </p:nvSpPr>
        <p:spPr>
          <a:xfrm>
            <a:off x="0" y="1"/>
            <a:ext cx="12192001" cy="1828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  <a:tileRect/>
          </a:gradFill>
          <a:ln w="6347" cap="flat">
            <a:noFill/>
            <a:prstDash val="solid"/>
            <a:miter/>
          </a:ln>
          <a:effectLst/>
        </p:spPr>
        <p:txBody>
          <a:bodyPr t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46572B-8671-8744-A37A-DFC0E8EB66DB}"/>
              </a:ext>
            </a:extLst>
          </p:cNvPr>
          <p:cNvSpPr txBox="1"/>
          <p:nvPr userDrawn="1"/>
        </p:nvSpPr>
        <p:spPr>
          <a:xfrm>
            <a:off x="400267" y="2923141"/>
            <a:ext cx="4167004" cy="2838853"/>
          </a:xfrm>
          <a:prstGeom prst="rect">
            <a:avLst/>
          </a:prstGeom>
          <a:noFill/>
        </p:spPr>
        <p:txBody>
          <a:bodyPr wrap="square" lIns="0" tIns="0" rIns="182880" bIns="45720" rtlCol="0" anchor="ctr">
            <a:noAutofit/>
          </a:bodyPr>
          <a:lstStyle/>
          <a:p>
            <a:pPr lvl="0" algn="r">
              <a:lnSpc>
                <a:spcPct val="150000"/>
              </a:lnSpc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6C4577-794C-BC43-A9BF-AD59A8CD6353}"/>
              </a:ext>
            </a:extLst>
          </p:cNvPr>
          <p:cNvCxnSpPr>
            <a:cxnSpLocks/>
          </p:cNvCxnSpPr>
          <p:nvPr userDrawn="1"/>
        </p:nvCxnSpPr>
        <p:spPr>
          <a:xfrm>
            <a:off x="4851217" y="2303371"/>
            <a:ext cx="0" cy="419289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F415F-3689-45B9-9B4F-EC0507DDDA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1513" y="2255897"/>
            <a:ext cx="3763962" cy="4287838"/>
          </a:xfrm>
        </p:spPr>
        <p:txBody>
          <a:bodyPr anchor="ctr"/>
          <a:lstStyle>
            <a:lvl1pPr algn="r">
              <a:lnSpc>
                <a:spcPct val="150000"/>
              </a:lnSpc>
              <a:spcBef>
                <a:spcPts val="2600"/>
              </a:spcBef>
              <a:defRPr lang="en-AU" sz="1800" b="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r">
              <a:lnSpc>
                <a:spcPct val="150000"/>
              </a:lnSpc>
              <a:defRPr/>
            </a:pPr>
            <a:r>
              <a:rPr lang="en-US" err="1">
                <a:solidFill>
                  <a:schemeClr val="accent2"/>
                </a:solidFill>
              </a:rPr>
              <a:t>Proin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err="1">
                <a:solidFill>
                  <a:schemeClr val="accent2"/>
                </a:solidFill>
              </a:rPr>
              <a:t>consectetur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err="1">
                <a:solidFill>
                  <a:schemeClr val="accent2"/>
                </a:solidFill>
              </a:rPr>
              <a:t>accumsan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err="1">
                <a:solidFill>
                  <a:schemeClr val="accent2"/>
                </a:solidFill>
              </a:rPr>
              <a:t>quam</a:t>
            </a:r>
            <a:r>
              <a:rPr lang="en-US">
                <a:solidFill>
                  <a:schemeClr val="accent2"/>
                </a:solidFill>
              </a:rPr>
              <a:t>,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ac pulvinar </a:t>
            </a:r>
            <a:r>
              <a:rPr lang="en-US" err="1">
                <a:solidFill>
                  <a:schemeClr val="accent2"/>
                </a:solidFill>
              </a:rPr>
              <a:t>risus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err="1">
                <a:solidFill>
                  <a:schemeClr val="accent2"/>
                </a:solidFill>
              </a:rPr>
              <a:t>suscipit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err="1">
                <a:solidFill>
                  <a:schemeClr val="accent2"/>
                </a:solidFill>
              </a:rPr>
              <a:t>quis</a:t>
            </a:r>
            <a:r>
              <a:rPr lang="en-US">
                <a:solidFill>
                  <a:schemeClr val="accent2"/>
                </a:solidFill>
              </a:rPr>
              <a:t>. Sed non </a:t>
            </a:r>
            <a:r>
              <a:rPr lang="en-US" err="1">
                <a:solidFill>
                  <a:schemeClr val="accent2"/>
                </a:solidFill>
              </a:rPr>
              <a:t>venenatis</a:t>
            </a:r>
            <a:r>
              <a:rPr lang="en-US">
                <a:solidFill>
                  <a:schemeClr val="accent2"/>
                </a:solidFill>
              </a:rPr>
              <a:t> ex, sit </a:t>
            </a:r>
            <a:r>
              <a:rPr lang="en-US" err="1">
                <a:solidFill>
                  <a:schemeClr val="accent2"/>
                </a:solidFill>
              </a:rPr>
              <a:t>amet</a:t>
            </a:r>
            <a:r>
              <a:rPr lang="en-US">
                <a:solidFill>
                  <a:schemeClr val="accent2"/>
                </a:solidFill>
              </a:rPr>
              <a:t> fermentum dui. </a:t>
            </a:r>
            <a:r>
              <a:rPr lang="en-US" err="1">
                <a:solidFill>
                  <a:schemeClr val="accent2"/>
                </a:solidFill>
              </a:rPr>
              <a:t>Vivamus</a:t>
            </a:r>
            <a:r>
              <a:rPr lang="en-US">
                <a:solidFill>
                  <a:schemeClr val="accent2"/>
                </a:solidFill>
              </a:rPr>
              <a:t> vel </a:t>
            </a:r>
            <a:r>
              <a:rPr lang="en-US" err="1">
                <a:solidFill>
                  <a:schemeClr val="accent2"/>
                </a:solidFill>
              </a:rPr>
              <a:t>suscipit</a:t>
            </a:r>
            <a:r>
              <a:rPr lang="en-US">
                <a:solidFill>
                  <a:schemeClr val="accent2"/>
                </a:solidFill>
              </a:rPr>
              <a:t>.</a:t>
            </a:r>
          </a:p>
          <a:p>
            <a:pPr lvl="0" algn="r">
              <a:lnSpc>
                <a:spcPct val="150000"/>
              </a:lnSpc>
              <a:defRPr/>
            </a:pPr>
            <a:r>
              <a:rPr lang="en-US">
                <a:solidFill>
                  <a:schemeClr val="accent2"/>
                </a:solidFill>
              </a:rPr>
              <a:t>In id </a:t>
            </a:r>
            <a:r>
              <a:rPr lang="en-US" err="1">
                <a:solidFill>
                  <a:schemeClr val="accent2"/>
                </a:solidFill>
              </a:rPr>
              <a:t>vehicula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err="1">
                <a:solidFill>
                  <a:schemeClr val="accent2"/>
                </a:solidFill>
              </a:rPr>
              <a:t>sapien</a:t>
            </a:r>
            <a:r>
              <a:rPr lang="en-US">
                <a:solidFill>
                  <a:schemeClr val="accent2"/>
                </a:solidFill>
              </a:rPr>
              <a:t>, </a:t>
            </a:r>
            <a:r>
              <a:rPr lang="en-US" err="1">
                <a:solidFill>
                  <a:schemeClr val="accent2"/>
                </a:solidFill>
              </a:rPr>
              <a:t>bibendum</a:t>
            </a:r>
            <a:r>
              <a:rPr lang="en-US">
                <a:solidFill>
                  <a:schemeClr val="accent2"/>
                </a:solidFill>
              </a:rPr>
              <a:t> fermentum diam. </a:t>
            </a:r>
            <a:r>
              <a:rPr lang="en-US" err="1">
                <a:solidFill>
                  <a:schemeClr val="accent2"/>
                </a:solidFill>
              </a:rPr>
              <a:t>Donec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err="1">
                <a:solidFill>
                  <a:schemeClr val="accent2"/>
                </a:solidFill>
              </a:rPr>
              <a:t>aliquet</a:t>
            </a:r>
            <a:r>
              <a:rPr lang="en-US">
                <a:solidFill>
                  <a:schemeClr val="accent2"/>
                </a:solidFill>
              </a:rPr>
              <a:t> fermentum diam non </a:t>
            </a:r>
            <a:r>
              <a:rPr lang="en-US" err="1">
                <a:solidFill>
                  <a:schemeClr val="accent2"/>
                </a:solidFill>
              </a:rPr>
              <a:t>mattis</a:t>
            </a:r>
            <a:r>
              <a:rPr lang="en-US">
                <a:solidFill>
                  <a:schemeClr val="accent2"/>
                </a:solidFill>
              </a:rPr>
              <a:t>.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 err="1">
                <a:solidFill>
                  <a:schemeClr val="accent2"/>
                </a:solidFill>
              </a:rPr>
              <a:t>Etiam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err="1">
                <a:solidFill>
                  <a:schemeClr val="accent2"/>
                </a:solidFill>
              </a:rPr>
              <a:t>nec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err="1">
                <a:solidFill>
                  <a:schemeClr val="accent2"/>
                </a:solidFill>
              </a:rPr>
              <a:t>turpis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err="1">
                <a:solidFill>
                  <a:schemeClr val="accent2"/>
                </a:solidFill>
              </a:rPr>
              <a:t>augue</a:t>
            </a:r>
            <a:r>
              <a:rPr lang="en-US">
                <a:solidFill>
                  <a:schemeClr val="accent2"/>
                </a:solidFill>
              </a:rPr>
              <a:t>.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03B2B284-E3EA-154F-B90A-F540992DD3A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66960" y="2255897"/>
            <a:ext cx="6591366" cy="4287838"/>
          </a:xfr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5" name="Subtitle">
            <a:extLst>
              <a:ext uri="{FF2B5EF4-FFF2-40B4-BE49-F238E27FC236}">
                <a16:creationId xmlns:a16="http://schemas.microsoft.com/office/drawing/2014/main" id="{5080FB51-8873-F843-B697-1F7DC58B60F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27599" y="939116"/>
            <a:ext cx="11530781" cy="453183"/>
          </a:xfrm>
          <a:prstGeom prst="rect">
            <a:avLst/>
          </a:prstGeom>
        </p:spPr>
        <p:txBody>
          <a:bodyPr wrap="square" tIns="144000" anchor="t">
            <a:norm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B689D5EA-55AC-DE4C-91AC-BBF4B258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89" y="500264"/>
            <a:ext cx="11526737" cy="504433"/>
          </a:xfrm>
        </p:spPr>
        <p:txBody>
          <a:bodyPr wrap="square" tIns="0" anchor="b">
            <a:normAutofit/>
          </a:bodyPr>
          <a:lstStyle>
            <a:lvl1pPr>
              <a:defRPr sz="4000">
                <a:gradFill flip="none" rotWithShape="1">
                  <a:gsLst>
                    <a:gs pos="0">
                      <a:srgbClr val="A100FF"/>
                    </a:gs>
                    <a:gs pos="99000">
                      <a:srgbClr val="FF9900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/>
              <a:t>Click to edit Master title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04527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5018" y="715258"/>
            <a:ext cx="11498552" cy="776139"/>
          </a:xfrm>
        </p:spPr>
        <p:txBody>
          <a:bodyPr/>
          <a:lstStyle>
            <a:lvl1pPr>
              <a:lnSpc>
                <a:spcPct val="70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34964" y="323850"/>
            <a:ext cx="11520487" cy="258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99" b="1" cap="all" spc="-100" dirty="0">
                <a:solidFill>
                  <a:srgbClr val="000000"/>
                </a:solidFill>
                <a:latin typeface="Arial Black" panose="020B0A04020102020204"/>
                <a:cs typeface="Arial" charset="0"/>
              </a:rPr>
              <a:t>Cloud Transformation AND Migration</a:t>
            </a:r>
          </a:p>
        </p:txBody>
      </p:sp>
    </p:spTree>
    <p:extLst>
      <p:ext uri="{BB962C8B-B14F-4D97-AF65-F5344CB8AC3E}">
        <p14:creationId xmlns:p14="http://schemas.microsoft.com/office/powerpoint/2010/main" val="38130576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5018" y="715258"/>
            <a:ext cx="11498552" cy="776139"/>
          </a:xfrm>
        </p:spPr>
        <p:txBody>
          <a:bodyPr/>
          <a:lstStyle>
            <a:lvl1pPr>
              <a:lnSpc>
                <a:spcPct val="70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34964" y="323850"/>
            <a:ext cx="11520487" cy="5233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99" b="1" cap="all" spc="-100" dirty="0">
                <a:solidFill>
                  <a:srgbClr val="000000"/>
                </a:solidFill>
                <a:latin typeface="Arial Black" panose="020B0A04020102020204"/>
                <a:cs typeface="Arial" charset="0"/>
              </a:rPr>
              <a:t>Cloud Management and Optimization</a:t>
            </a:r>
            <a:br>
              <a:rPr lang="en-US" sz="2099" b="1" cap="all" spc="-100" dirty="0">
                <a:solidFill>
                  <a:srgbClr val="000000"/>
                </a:solidFill>
                <a:latin typeface="Arial Black" panose="020B0A04020102020204"/>
                <a:cs typeface="Arial" charset="0"/>
              </a:rPr>
            </a:br>
            <a:endParaRPr lang="en-US" sz="2099" b="1" cap="all" spc="-100" dirty="0">
              <a:solidFill>
                <a:srgbClr val="000000"/>
              </a:solidFill>
              <a:latin typeface="Arial Black" panose="020B0A04020102020204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8449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5018" y="715258"/>
            <a:ext cx="11498552" cy="776139"/>
          </a:xfrm>
        </p:spPr>
        <p:txBody>
          <a:bodyPr/>
          <a:lstStyle>
            <a:lvl1pPr>
              <a:lnSpc>
                <a:spcPct val="70000"/>
              </a:lnSpc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334964" y="323850"/>
            <a:ext cx="11520487" cy="2648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99" b="1" cap="all" spc="-100" dirty="0">
                <a:solidFill>
                  <a:srgbClr val="000000"/>
                </a:solidFill>
                <a:latin typeface="Arial Black" panose="020B0A04020102020204"/>
                <a:cs typeface="Arial" charset="0"/>
              </a:rPr>
              <a:t>INNOVATE</a:t>
            </a:r>
          </a:p>
        </p:txBody>
      </p:sp>
    </p:spTree>
    <p:extLst>
      <p:ext uri="{BB962C8B-B14F-4D97-AF65-F5344CB8AC3E}">
        <p14:creationId xmlns:p14="http://schemas.microsoft.com/office/powerpoint/2010/main" val="30255367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>
              <a:solidFill>
                <a:srgbClr val="919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500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Cover">
    <p:bg>
      <p:bgPr>
        <a:gradFill>
          <a:gsLst>
            <a:gs pos="27000">
              <a:schemeClr val="accent2"/>
            </a:gs>
            <a:gs pos="97000">
              <a:schemeClr val="accent1"/>
            </a:gs>
          </a:gsLst>
          <a:lin ang="20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756072" y="4149932"/>
            <a:ext cx="3856329" cy="1041195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1999" b="0" i="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LINE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8" name="MasterTitle"/>
          <p:cNvSpPr>
            <a:spLocks noGrp="1"/>
          </p:cNvSpPr>
          <p:nvPr userDrawn="1">
            <p:ph type="title" hasCustomPrompt="1"/>
          </p:nvPr>
        </p:nvSpPr>
        <p:spPr>
          <a:xfrm>
            <a:off x="338139" y="1462236"/>
            <a:ext cx="4832803" cy="3564034"/>
          </a:xfrm>
        </p:spPr>
        <p:txBody>
          <a:bodyPr tIns="252000" anchor="ctr"/>
          <a:lstStyle>
            <a:lvl1pPr>
              <a:lnSpc>
                <a:spcPct val="70000"/>
              </a:lnSpc>
              <a:defRPr sz="7197" spc="-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edit Master title</a:t>
            </a:r>
            <a:endParaRPr lang="en-AU" dirty="0"/>
          </a:p>
        </p:txBody>
      </p:sp>
      <p:pic>
        <p:nvPicPr>
          <p:cNvPr id="2" name="Accenture_Technology_WHITE" hidden="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6800" y="464714"/>
            <a:ext cx="3855600" cy="618771"/>
          </a:xfrm>
          <a:prstGeom prst="rect">
            <a:avLst/>
          </a:prstGeom>
        </p:spPr>
      </p:pic>
      <p:pic>
        <p:nvPicPr>
          <p:cNvPr id="7" name="Accenture_Strategy_WHITE" hidden="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3000" y="459805"/>
            <a:ext cx="3276000" cy="623063"/>
          </a:xfrm>
          <a:prstGeom prst="rect">
            <a:avLst/>
          </a:prstGeom>
        </p:spPr>
      </p:pic>
      <p:pic>
        <p:nvPicPr>
          <p:cNvPr id="17" name="Accenture_Strategy_BLACK" hidden="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72740" y="459805"/>
            <a:ext cx="3276261" cy="623113"/>
          </a:xfrm>
          <a:prstGeom prst="rect">
            <a:avLst/>
          </a:prstGeom>
        </p:spPr>
      </p:pic>
      <p:pic>
        <p:nvPicPr>
          <p:cNvPr id="14" name="Accenture_Operations_WHITE" hidden="1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226" y="476724"/>
            <a:ext cx="3704400" cy="613912"/>
          </a:xfrm>
          <a:prstGeom prst="rect">
            <a:avLst/>
          </a:prstGeom>
        </p:spPr>
      </p:pic>
      <p:pic>
        <p:nvPicPr>
          <p:cNvPr id="16" name="Accenture_Operations_BLACK" hidden="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739" y="476724"/>
            <a:ext cx="3704886" cy="613992"/>
          </a:xfrm>
          <a:prstGeom prst="rect">
            <a:avLst/>
          </a:prstGeom>
        </p:spPr>
      </p:pic>
      <p:pic>
        <p:nvPicPr>
          <p:cNvPr id="4" name="Accenture_Mobility_WHITE" hidden="1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100" y="651112"/>
            <a:ext cx="3866400" cy="684773"/>
          </a:xfrm>
          <a:prstGeom prst="rect">
            <a:avLst/>
          </a:prstGeom>
        </p:spPr>
      </p:pic>
      <p:pic>
        <p:nvPicPr>
          <p:cNvPr id="18" name="Accenture_Mobility_BLACK" hidden="1"/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651111"/>
            <a:ext cx="3867150" cy="684905"/>
          </a:xfrm>
          <a:prstGeom prst="rect">
            <a:avLst/>
          </a:prstGeom>
        </p:spPr>
      </p:pic>
      <p:pic>
        <p:nvPicPr>
          <p:cNvPr id="29" name="Accenture_Interactive_WHITE" hidden="1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100" y="657227"/>
            <a:ext cx="3866400" cy="683539"/>
          </a:xfrm>
          <a:prstGeom prst="rect">
            <a:avLst/>
          </a:prstGeom>
        </p:spPr>
      </p:pic>
      <p:pic>
        <p:nvPicPr>
          <p:cNvPr id="28" name="Accenture_Interactive_BLACK" hidden="1"/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100" y="657227"/>
            <a:ext cx="3866400" cy="683539"/>
          </a:xfrm>
          <a:prstGeom prst="rect">
            <a:avLst/>
          </a:prstGeom>
        </p:spPr>
      </p:pic>
      <p:pic>
        <p:nvPicPr>
          <p:cNvPr id="5" name="Accenture_Analytics_WHITE" hidden="1"/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49" y="658010"/>
            <a:ext cx="3866400" cy="692114"/>
          </a:xfrm>
          <a:prstGeom prst="rect">
            <a:avLst/>
          </a:prstGeom>
        </p:spPr>
      </p:pic>
      <p:pic>
        <p:nvPicPr>
          <p:cNvPr id="11" name="Accenture_Analytics_BLACK" hidden="1"/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658012"/>
            <a:ext cx="3867151" cy="692249"/>
          </a:xfrm>
          <a:prstGeom prst="rect">
            <a:avLst/>
          </a:prstGeom>
        </p:spPr>
      </p:pic>
      <p:pic>
        <p:nvPicPr>
          <p:cNvPr id="12" name="Accenture_Analytics_WHITE" hidden="1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100" y="658010"/>
            <a:ext cx="3866400" cy="683539"/>
          </a:xfrm>
          <a:prstGeom prst="rect">
            <a:avLst/>
          </a:prstGeom>
        </p:spPr>
      </p:pic>
      <p:pic>
        <p:nvPicPr>
          <p:cNvPr id="3" name="Accenture_Digital_WHITE" hidden="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756425" y="467886"/>
            <a:ext cx="2959200" cy="635308"/>
          </a:xfrm>
          <a:prstGeom prst="rect">
            <a:avLst/>
          </a:prstGeom>
        </p:spPr>
      </p:pic>
      <p:pic>
        <p:nvPicPr>
          <p:cNvPr id="15" name="Accenture_Digital_BLACK" hidden="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56073" y="467888"/>
            <a:ext cx="2959553" cy="635385"/>
          </a:xfrm>
          <a:prstGeom prst="rect">
            <a:avLst/>
          </a:prstGeom>
        </p:spPr>
      </p:pic>
      <p:pic>
        <p:nvPicPr>
          <p:cNvPr id="26" name="Accenture_Consulting_WHITE" hidden="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755225" y="464713"/>
            <a:ext cx="3722400" cy="633721"/>
          </a:xfrm>
          <a:prstGeom prst="rect">
            <a:avLst/>
          </a:prstGeom>
        </p:spPr>
      </p:pic>
      <p:pic>
        <p:nvPicPr>
          <p:cNvPr id="13" name="Accenture_Consulting_BLACK" hidden="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756071" y="464711"/>
            <a:ext cx="3721554" cy="633578"/>
          </a:xfrm>
          <a:prstGeom prst="rect">
            <a:avLst/>
          </a:prstGeom>
        </p:spPr>
      </p:pic>
      <p:grpSp>
        <p:nvGrpSpPr>
          <p:cNvPr id="22" name="Accenture_MasterWHITE"/>
          <p:cNvGrpSpPr/>
          <p:nvPr userDrawn="1"/>
        </p:nvGrpSpPr>
        <p:grpSpPr>
          <a:xfrm>
            <a:off x="338138" y="5992398"/>
            <a:ext cx="1828462" cy="530297"/>
            <a:chOff x="457202" y="420673"/>
            <a:chExt cx="2182661" cy="633434"/>
          </a:xfrm>
        </p:grpSpPr>
        <p:sp>
          <p:nvSpPr>
            <p:cNvPr id="23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Accenture_MasterBLACK" hidden="1"/>
          <p:cNvGrpSpPr/>
          <p:nvPr userDrawn="1"/>
        </p:nvGrpSpPr>
        <p:grpSpPr>
          <a:xfrm>
            <a:off x="7767974" y="460551"/>
            <a:ext cx="1828462" cy="528825"/>
            <a:chOff x="476250" y="397668"/>
            <a:chExt cx="2195577" cy="635000"/>
          </a:xfrm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>
                <a:solidFill>
                  <a:srgbClr val="000000"/>
                </a:solidFill>
                <a:cs typeface="Arial" charset="0"/>
              </a:endParaRPr>
            </a:p>
          </p:txBody>
        </p:sp>
        <p:pic>
          <p:nvPicPr>
            <p:cNvPr id="21" name="Accenture Black"/>
            <p:cNvPicPr>
              <a:picLocks noChangeAspect="1"/>
            </p:cNvPicPr>
            <p:nvPr userDrawn="1"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718" y="5989573"/>
            <a:ext cx="1462192" cy="533120"/>
          </a:xfrm>
          <a:prstGeom prst="rect">
            <a:avLst/>
          </a:prstGeom>
        </p:spPr>
      </p:pic>
      <p:sp>
        <p:nvSpPr>
          <p:cNvPr id="32" name="TextBox 31"/>
          <p:cNvSpPr txBox="1"/>
          <p:nvPr userDrawn="1"/>
        </p:nvSpPr>
        <p:spPr>
          <a:xfrm>
            <a:off x="7756072" y="762000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999" spc="-80" dirty="0">
                <a:solidFill>
                  <a:srgbClr val="FFFFFF"/>
                </a:solidFill>
                <a:latin typeface="Arial Black" panose="020B0A04020102020204"/>
                <a:cs typeface="Arial" charset="0"/>
              </a:rPr>
              <a:t>FAST. </a:t>
            </a:r>
            <a:br>
              <a:rPr lang="en-US" sz="1999" spc="-80" dirty="0">
                <a:solidFill>
                  <a:srgbClr val="FFFFFF"/>
                </a:solidFill>
                <a:latin typeface="Arial Black" panose="020B0A04020102020204"/>
                <a:cs typeface="Arial" charset="0"/>
              </a:rPr>
            </a:br>
            <a:r>
              <a:rPr lang="en-US" sz="1999" spc="-80" dirty="0">
                <a:solidFill>
                  <a:srgbClr val="FFFFFF"/>
                </a:solidFill>
                <a:latin typeface="Arial Black" panose="020B0A04020102020204"/>
                <a:cs typeface="Arial" charset="0"/>
              </a:rPr>
              <a:t>FORWARD. </a:t>
            </a:r>
            <a:br>
              <a:rPr lang="en-US" sz="1999" spc="-80" dirty="0">
                <a:solidFill>
                  <a:srgbClr val="FFFFFF"/>
                </a:solidFill>
                <a:latin typeface="Arial Black" panose="020B0A04020102020204"/>
                <a:cs typeface="Arial" charset="0"/>
              </a:rPr>
            </a:br>
            <a:r>
              <a:rPr lang="en-US" sz="1999" spc="-80" dirty="0">
                <a:solidFill>
                  <a:srgbClr val="FFFFFF"/>
                </a:solidFill>
                <a:latin typeface="Arial Black" panose="020B0A04020102020204"/>
                <a:cs typeface="Arial" charset="0"/>
              </a:rPr>
              <a:t>FEARLESS.</a:t>
            </a:r>
          </a:p>
        </p:txBody>
      </p:sp>
    </p:spTree>
    <p:extLst>
      <p:ext uri="{BB962C8B-B14F-4D97-AF65-F5344CB8AC3E}">
        <p14:creationId xmlns:p14="http://schemas.microsoft.com/office/powerpoint/2010/main" val="1388525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320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 12" hidden="1"/>
          <p:cNvSpPr>
            <a:spLocks/>
          </p:cNvSpPr>
          <p:nvPr userDrawn="1"/>
        </p:nvSpPr>
        <p:spPr bwMode="auto">
          <a:xfrm>
            <a:off x="975197" y="2651603"/>
            <a:ext cx="5365113" cy="3281839"/>
          </a:xfrm>
          <a:custGeom>
            <a:avLst/>
            <a:gdLst>
              <a:gd name="T0" fmla="*/ 0 w 2495"/>
              <a:gd name="T1" fmla="*/ 961 h 1525"/>
              <a:gd name="T2" fmla="*/ 0 w 2495"/>
              <a:gd name="T3" fmla="*/ 961 h 1525"/>
              <a:gd name="T4" fmla="*/ 0 w 2495"/>
              <a:gd name="T5" fmla="*/ 1525 h 1525"/>
              <a:gd name="T6" fmla="*/ 2495 w 2495"/>
              <a:gd name="T7" fmla="*/ 512 h 1525"/>
              <a:gd name="T8" fmla="*/ 2495 w 2495"/>
              <a:gd name="T9" fmla="*/ 0 h 1525"/>
              <a:gd name="T10" fmla="*/ 0 w 2495"/>
              <a:gd name="T11" fmla="*/ 961 h 1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5" h="1525">
                <a:moveTo>
                  <a:pt x="0" y="961"/>
                </a:moveTo>
                <a:cubicBezTo>
                  <a:pt x="0" y="961"/>
                  <a:pt x="0" y="961"/>
                  <a:pt x="0" y="961"/>
                </a:cubicBezTo>
                <a:cubicBezTo>
                  <a:pt x="0" y="1525"/>
                  <a:pt x="0" y="1525"/>
                  <a:pt x="0" y="1525"/>
                </a:cubicBezTo>
                <a:cubicBezTo>
                  <a:pt x="2495" y="512"/>
                  <a:pt x="2495" y="512"/>
                  <a:pt x="2495" y="512"/>
                </a:cubicBezTo>
                <a:cubicBezTo>
                  <a:pt x="2495" y="0"/>
                  <a:pt x="2495" y="0"/>
                  <a:pt x="2495" y="0"/>
                </a:cubicBezTo>
                <a:lnTo>
                  <a:pt x="0" y="961"/>
                </a:lnTo>
                <a:close/>
              </a:path>
            </a:pathLst>
          </a:custGeom>
          <a:solidFill>
            <a:srgbClr val="0094CD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en-AU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5" name="Freeform 11" hidden="1"/>
          <p:cNvSpPr>
            <a:spLocks/>
          </p:cNvSpPr>
          <p:nvPr userDrawn="1"/>
        </p:nvSpPr>
        <p:spPr bwMode="auto">
          <a:xfrm>
            <a:off x="975197" y="456690"/>
            <a:ext cx="5365113" cy="3296583"/>
          </a:xfrm>
          <a:custGeom>
            <a:avLst/>
            <a:gdLst>
              <a:gd name="T0" fmla="*/ 2495 w 2495"/>
              <a:gd name="T1" fmla="*/ 1532 h 1532"/>
              <a:gd name="T2" fmla="*/ 2495 w 2495"/>
              <a:gd name="T3" fmla="*/ 1013 h 1532"/>
              <a:gd name="T4" fmla="*/ 0 w 2495"/>
              <a:gd name="T5" fmla="*/ 0 h 1532"/>
              <a:gd name="T6" fmla="*/ 0 w 2495"/>
              <a:gd name="T7" fmla="*/ 565 h 1532"/>
              <a:gd name="T8" fmla="*/ 2494 w 2495"/>
              <a:gd name="T9" fmla="*/ 1532 h 1532"/>
              <a:gd name="T10" fmla="*/ 2495 w 2495"/>
              <a:gd name="T11" fmla="*/ 1532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95" h="1532">
                <a:moveTo>
                  <a:pt x="2495" y="1532"/>
                </a:moveTo>
                <a:cubicBezTo>
                  <a:pt x="2495" y="1013"/>
                  <a:pt x="2495" y="1013"/>
                  <a:pt x="2495" y="1013"/>
                </a:cubicBezTo>
                <a:cubicBezTo>
                  <a:pt x="0" y="0"/>
                  <a:pt x="0" y="0"/>
                  <a:pt x="0" y="0"/>
                </a:cubicBezTo>
                <a:cubicBezTo>
                  <a:pt x="0" y="565"/>
                  <a:pt x="0" y="565"/>
                  <a:pt x="0" y="565"/>
                </a:cubicBezTo>
                <a:cubicBezTo>
                  <a:pt x="812" y="880"/>
                  <a:pt x="1906" y="1304"/>
                  <a:pt x="2494" y="1532"/>
                </a:cubicBezTo>
                <a:lnTo>
                  <a:pt x="2495" y="1532"/>
                </a:lnTo>
                <a:close/>
              </a:path>
            </a:pathLst>
          </a:custGeom>
          <a:solidFill>
            <a:srgbClr val="0094CD"/>
          </a:solidFill>
          <a:ln>
            <a:noFill/>
          </a:ln>
        </p:spPr>
        <p:txBody>
          <a:bodyPr vert="horz" wrap="square" lIns="91404" tIns="45702" rIns="91404" bIns="45702" numCol="1" anchor="t" anchorCtr="0" compatLnSpc="1">
            <a:prstTxWarp prst="textNoShape">
              <a:avLst/>
            </a:prstTxWarp>
          </a:bodyPr>
          <a:lstStyle/>
          <a:p>
            <a:endParaRPr lang="en-AU" sz="18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SubTitle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756072" y="4149932"/>
            <a:ext cx="3856329" cy="1041195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1999" b="0" i="0" cap="all" baseline="0">
                <a:solidFill>
                  <a:srgbClr val="0094CD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 LINE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8" name="MasterTitle"/>
          <p:cNvSpPr>
            <a:spLocks noGrp="1"/>
          </p:cNvSpPr>
          <p:nvPr userDrawn="1">
            <p:ph type="title" hasCustomPrompt="1"/>
          </p:nvPr>
        </p:nvSpPr>
        <p:spPr>
          <a:xfrm>
            <a:off x="338139" y="1462236"/>
            <a:ext cx="4832803" cy="3564034"/>
          </a:xfrm>
        </p:spPr>
        <p:txBody>
          <a:bodyPr tIns="252000" anchor="ctr"/>
          <a:lstStyle>
            <a:lvl1pPr>
              <a:lnSpc>
                <a:spcPct val="70000"/>
              </a:lnSpc>
              <a:defRPr sz="7197" spc="-150" baseline="0">
                <a:solidFill>
                  <a:srgbClr val="0094CD"/>
                </a:solidFill>
              </a:defRPr>
            </a:lvl1pPr>
          </a:lstStyle>
          <a:p>
            <a:r>
              <a:rPr lang="en-US" dirty="0"/>
              <a:t>Click </a:t>
            </a:r>
            <a:br>
              <a:rPr lang="en-US" dirty="0"/>
            </a:br>
            <a:r>
              <a:rPr lang="en-US" dirty="0"/>
              <a:t>to edit Master title</a:t>
            </a:r>
            <a:endParaRPr lang="en-AU" dirty="0"/>
          </a:p>
        </p:txBody>
      </p:sp>
      <p:pic>
        <p:nvPicPr>
          <p:cNvPr id="2" name="Accenture_Technology_WHITE" hidden="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6800" y="464714"/>
            <a:ext cx="3855600" cy="618771"/>
          </a:xfrm>
          <a:prstGeom prst="rect">
            <a:avLst/>
          </a:prstGeom>
        </p:spPr>
      </p:pic>
      <p:pic>
        <p:nvPicPr>
          <p:cNvPr id="7" name="Accenture_Strategy_WHITE" hidden="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73000" y="459805"/>
            <a:ext cx="3276000" cy="623063"/>
          </a:xfrm>
          <a:prstGeom prst="rect">
            <a:avLst/>
          </a:prstGeom>
        </p:spPr>
      </p:pic>
      <p:pic>
        <p:nvPicPr>
          <p:cNvPr id="17" name="Accenture_Strategy_BLACK" hidden="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72740" y="459805"/>
            <a:ext cx="3276261" cy="623113"/>
          </a:xfrm>
          <a:prstGeom prst="rect">
            <a:avLst/>
          </a:prstGeom>
        </p:spPr>
      </p:pic>
      <p:pic>
        <p:nvPicPr>
          <p:cNvPr id="14" name="Accenture_Operations_WHITE" hidden="1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3226" y="476724"/>
            <a:ext cx="3704400" cy="613912"/>
          </a:xfrm>
          <a:prstGeom prst="rect">
            <a:avLst/>
          </a:prstGeom>
        </p:spPr>
      </p:pic>
      <p:pic>
        <p:nvPicPr>
          <p:cNvPr id="16" name="Accenture_Operations_BLACK" hidden="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739" y="476724"/>
            <a:ext cx="3704886" cy="613992"/>
          </a:xfrm>
          <a:prstGeom prst="rect">
            <a:avLst/>
          </a:prstGeom>
        </p:spPr>
      </p:pic>
      <p:pic>
        <p:nvPicPr>
          <p:cNvPr id="4" name="Accenture_Mobility_WHITE" hidden="1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100" y="651112"/>
            <a:ext cx="3866400" cy="684773"/>
          </a:xfrm>
          <a:prstGeom prst="rect">
            <a:avLst/>
          </a:prstGeom>
        </p:spPr>
      </p:pic>
      <p:pic>
        <p:nvPicPr>
          <p:cNvPr id="18" name="Accenture_Mobility_BLACK" hidden="1"/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651111"/>
            <a:ext cx="3867150" cy="684905"/>
          </a:xfrm>
          <a:prstGeom prst="rect">
            <a:avLst/>
          </a:prstGeom>
        </p:spPr>
      </p:pic>
      <p:pic>
        <p:nvPicPr>
          <p:cNvPr id="29" name="Accenture_Interactive_WHITE" hidden="1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100" y="657227"/>
            <a:ext cx="3866400" cy="683539"/>
          </a:xfrm>
          <a:prstGeom prst="rect">
            <a:avLst/>
          </a:prstGeom>
        </p:spPr>
      </p:pic>
      <p:pic>
        <p:nvPicPr>
          <p:cNvPr id="28" name="Accenture_Interactive_BLACK" hidden="1"/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100" y="657227"/>
            <a:ext cx="3866400" cy="683539"/>
          </a:xfrm>
          <a:prstGeom prst="rect">
            <a:avLst/>
          </a:prstGeom>
        </p:spPr>
      </p:pic>
      <p:pic>
        <p:nvPicPr>
          <p:cNvPr id="5" name="Accenture_Analytics_WHITE" hidden="1"/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49" y="658010"/>
            <a:ext cx="3866400" cy="692114"/>
          </a:xfrm>
          <a:prstGeom prst="rect">
            <a:avLst/>
          </a:prstGeom>
        </p:spPr>
      </p:pic>
      <p:pic>
        <p:nvPicPr>
          <p:cNvPr id="11" name="Accenture_Analytics_BLACK" hidden="1"/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658012"/>
            <a:ext cx="3867151" cy="692249"/>
          </a:xfrm>
          <a:prstGeom prst="rect">
            <a:avLst/>
          </a:prstGeom>
        </p:spPr>
      </p:pic>
      <p:pic>
        <p:nvPicPr>
          <p:cNvPr id="12" name="Accenture_Analytics_WHITE" hidden="1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4100" y="658010"/>
            <a:ext cx="3866400" cy="683539"/>
          </a:xfrm>
          <a:prstGeom prst="rect">
            <a:avLst/>
          </a:prstGeom>
        </p:spPr>
      </p:pic>
      <p:pic>
        <p:nvPicPr>
          <p:cNvPr id="3" name="Accenture_Digital_WHITE" hidden="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756425" y="467886"/>
            <a:ext cx="2959200" cy="635308"/>
          </a:xfrm>
          <a:prstGeom prst="rect">
            <a:avLst/>
          </a:prstGeom>
        </p:spPr>
      </p:pic>
      <p:pic>
        <p:nvPicPr>
          <p:cNvPr id="15" name="Accenture_Digital_BLACK" hidden="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756073" y="467888"/>
            <a:ext cx="2959553" cy="635385"/>
          </a:xfrm>
          <a:prstGeom prst="rect">
            <a:avLst/>
          </a:prstGeom>
        </p:spPr>
      </p:pic>
      <p:pic>
        <p:nvPicPr>
          <p:cNvPr id="26" name="Accenture_Consulting_WHITE" hidden="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755225" y="464713"/>
            <a:ext cx="3722400" cy="633721"/>
          </a:xfrm>
          <a:prstGeom prst="rect">
            <a:avLst/>
          </a:prstGeom>
        </p:spPr>
      </p:pic>
      <p:pic>
        <p:nvPicPr>
          <p:cNvPr id="13" name="Accenture_Consulting_BLACK" hidden="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756071" y="464711"/>
            <a:ext cx="3721554" cy="633578"/>
          </a:xfrm>
          <a:prstGeom prst="rect">
            <a:avLst/>
          </a:prstGeom>
        </p:spPr>
      </p:pic>
      <p:grpSp>
        <p:nvGrpSpPr>
          <p:cNvPr id="22" name="Accenture_MasterWHITE" hidden="1"/>
          <p:cNvGrpSpPr/>
          <p:nvPr userDrawn="1"/>
        </p:nvGrpSpPr>
        <p:grpSpPr>
          <a:xfrm>
            <a:off x="338138" y="5992398"/>
            <a:ext cx="1828462" cy="530297"/>
            <a:chOff x="457202" y="420673"/>
            <a:chExt cx="2182661" cy="633434"/>
          </a:xfrm>
        </p:grpSpPr>
        <p:sp>
          <p:nvSpPr>
            <p:cNvPr id="23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Accenture_MasterBLACK"/>
          <p:cNvGrpSpPr/>
          <p:nvPr userDrawn="1"/>
        </p:nvGrpSpPr>
        <p:grpSpPr>
          <a:xfrm>
            <a:off x="338138" y="5993870"/>
            <a:ext cx="1828462" cy="528825"/>
            <a:chOff x="476250" y="397668"/>
            <a:chExt cx="2195577" cy="635000"/>
          </a:xfrm>
        </p:grpSpPr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4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>
                <a:solidFill>
                  <a:srgbClr val="000000"/>
                </a:solidFill>
                <a:cs typeface="Arial" charset="0"/>
              </a:endParaRPr>
            </a:p>
          </p:txBody>
        </p:sp>
        <p:pic>
          <p:nvPicPr>
            <p:cNvPr id="21" name="Accenture Black"/>
            <p:cNvPicPr>
              <a:picLocks noChangeAspect="1"/>
            </p:cNvPicPr>
            <p:nvPr userDrawn="1"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71" y="5989266"/>
            <a:ext cx="1463040" cy="533429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7756072" y="762000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999" spc="-80" dirty="0">
                <a:solidFill>
                  <a:srgbClr val="A2D7E6"/>
                </a:solidFill>
                <a:latin typeface="Arial Black" panose="020B0A04020102020204"/>
                <a:cs typeface="Arial" charset="0"/>
              </a:rPr>
              <a:t>FAST</a:t>
            </a:r>
            <a:r>
              <a:rPr lang="en-US" sz="1999" spc="-80" dirty="0">
                <a:solidFill>
                  <a:srgbClr val="96D2E2"/>
                </a:solidFill>
                <a:latin typeface="Arial Black" panose="020B0A04020102020204"/>
                <a:cs typeface="Arial" charset="0"/>
              </a:rPr>
              <a:t>. </a:t>
            </a:r>
            <a:br>
              <a:rPr lang="en-US" sz="1999" spc="-80" dirty="0">
                <a:solidFill>
                  <a:srgbClr val="0094CD"/>
                </a:solidFill>
                <a:latin typeface="Arial Black" panose="020B0A04020102020204"/>
                <a:cs typeface="Arial" charset="0"/>
              </a:rPr>
            </a:br>
            <a:r>
              <a:rPr lang="en-US" sz="1999" spc="-80" dirty="0">
                <a:solidFill>
                  <a:srgbClr val="69BED5"/>
                </a:solidFill>
                <a:latin typeface="Arial Black" panose="020B0A04020102020204"/>
                <a:cs typeface="Arial" charset="0"/>
              </a:rPr>
              <a:t>FORWARD</a:t>
            </a:r>
            <a:r>
              <a:rPr lang="en-US" sz="1999" spc="-80" dirty="0">
                <a:solidFill>
                  <a:srgbClr val="4EB3CE"/>
                </a:solidFill>
                <a:latin typeface="Arial Black" panose="020B0A04020102020204"/>
                <a:cs typeface="Arial" charset="0"/>
              </a:rPr>
              <a:t>. </a:t>
            </a:r>
            <a:br>
              <a:rPr lang="en-US" sz="1999" spc="-80" dirty="0">
                <a:solidFill>
                  <a:srgbClr val="4EB3CE"/>
                </a:solidFill>
                <a:latin typeface="Arial Black" panose="020B0A04020102020204"/>
                <a:cs typeface="Arial" charset="0"/>
              </a:rPr>
            </a:br>
            <a:r>
              <a:rPr lang="en-US" sz="1999" spc="-80" dirty="0">
                <a:solidFill>
                  <a:srgbClr val="0094CD"/>
                </a:solidFill>
                <a:latin typeface="Arial Black" panose="020B0A04020102020204"/>
                <a:cs typeface="Arial" charset="0"/>
              </a:rPr>
              <a:t>FEARLESS.</a:t>
            </a:r>
          </a:p>
        </p:txBody>
      </p:sp>
    </p:spTree>
    <p:extLst>
      <p:ext uri="{BB962C8B-B14F-4D97-AF65-F5344CB8AC3E}">
        <p14:creationId xmlns:p14="http://schemas.microsoft.com/office/powerpoint/2010/main" val="2833634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320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">
    <p:bg>
      <p:bgPr>
        <a:gradFill>
          <a:gsLst>
            <a:gs pos="0">
              <a:srgbClr val="F1F3F2"/>
            </a:gs>
            <a:gs pos="37000">
              <a:srgbClr val="F7F7F7"/>
            </a:gs>
            <a:gs pos="68500">
              <a:srgbClr val="FAFAFA"/>
            </a:gs>
            <a:gs pos="100000">
              <a:schemeClr val="bg1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 userDrawn="1">
            <p:ph type="title" hasCustomPrompt="1"/>
          </p:nvPr>
        </p:nvSpPr>
        <p:spPr>
          <a:xfrm>
            <a:off x="3314700" y="4204338"/>
            <a:ext cx="5581650" cy="1914524"/>
          </a:xfrm>
        </p:spPr>
        <p:txBody>
          <a:bodyPr/>
          <a:lstStyle>
            <a:lvl1pPr>
              <a:lnSpc>
                <a:spcPct val="70000"/>
              </a:lnSpc>
              <a:defRPr sz="5198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9" name="Slide Number Placeholder 8"/>
          <p:cNvSpPr>
            <a:spLocks noGrp="1"/>
          </p:cNvSpPr>
          <p:nvPr userDrawn="1"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pic>
        <p:nvPicPr>
          <p:cNvPr id="14" name="Accenture_Technology" hidden="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243987"/>
            <a:ext cx="2024293" cy="333289"/>
          </a:xfrm>
          <a:prstGeom prst="rect">
            <a:avLst/>
          </a:prstGeom>
        </p:spPr>
      </p:pic>
      <p:pic>
        <p:nvPicPr>
          <p:cNvPr id="19" name="Accenture_Strategy" hidden="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3524"/>
            <a:ext cx="1728810" cy="328803"/>
          </a:xfrm>
          <a:prstGeom prst="rect">
            <a:avLst/>
          </a:prstGeom>
        </p:spPr>
      </p:pic>
      <p:pic>
        <p:nvPicPr>
          <p:cNvPr id="17" name="Accenture_Operations" hidden="1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9206"/>
            <a:ext cx="1974320" cy="327194"/>
          </a:xfrm>
          <a:prstGeom prst="rect">
            <a:avLst/>
          </a:prstGeom>
        </p:spPr>
      </p:pic>
      <p:pic>
        <p:nvPicPr>
          <p:cNvPr id="22" name="Accenture_Mobility" hidden="1"/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4" y="6340781"/>
            <a:ext cx="2046287" cy="362415"/>
          </a:xfrm>
          <a:prstGeom prst="rect">
            <a:avLst/>
          </a:prstGeom>
        </p:spPr>
      </p:pic>
      <p:pic>
        <p:nvPicPr>
          <p:cNvPr id="18" name="Accenture_Interactive" hidden="1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40779"/>
            <a:ext cx="2042452" cy="361084"/>
          </a:xfrm>
          <a:prstGeom prst="rect">
            <a:avLst/>
          </a:prstGeom>
        </p:spPr>
      </p:pic>
      <p:pic>
        <p:nvPicPr>
          <p:cNvPr id="13" name="Accenture_Analytics" hidden="1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38636"/>
            <a:ext cx="2024293" cy="362363"/>
          </a:xfrm>
          <a:prstGeom prst="rect">
            <a:avLst/>
          </a:prstGeom>
        </p:spPr>
      </p:pic>
      <p:pic>
        <p:nvPicPr>
          <p:cNvPr id="20" name="Accenture_Digital" hidden="1"/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81" y="6246019"/>
            <a:ext cx="1545637" cy="331832"/>
          </a:xfrm>
          <a:prstGeom prst="rect">
            <a:avLst/>
          </a:prstGeom>
        </p:spPr>
      </p:pic>
      <p:pic>
        <p:nvPicPr>
          <p:cNvPr id="15" name="Accenture_Consulting" hidden="1"/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800" y="6244783"/>
            <a:ext cx="1942440" cy="330692"/>
          </a:xfrm>
          <a:prstGeom prst="rect">
            <a:avLst/>
          </a:prstGeom>
        </p:spPr>
      </p:pic>
      <p:grpSp>
        <p:nvGrpSpPr>
          <p:cNvPr id="23" name="Accenture_Master"/>
          <p:cNvGrpSpPr/>
          <p:nvPr userDrawn="1"/>
        </p:nvGrpSpPr>
        <p:grpSpPr>
          <a:xfrm>
            <a:off x="345019" y="6249814"/>
            <a:ext cx="957526" cy="276934"/>
            <a:chOff x="476250" y="397668"/>
            <a:chExt cx="2195577" cy="635000"/>
          </a:xfrm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4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>
                <a:solidFill>
                  <a:srgbClr val="000000"/>
                </a:solidFill>
                <a:cs typeface="Arial" charset="0"/>
              </a:endParaRPr>
            </a:p>
          </p:txBody>
        </p:sp>
        <p:pic>
          <p:nvPicPr>
            <p:cNvPr id="25" name="Accenture Black"/>
            <p:cNvPicPr>
              <a:picLocks noChangeAspect="1"/>
            </p:cNvPicPr>
            <p:nvPr userDrawn="1"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 userDrawn="1"/>
        </p:nvGrpSpPr>
        <p:grpSpPr>
          <a:xfrm>
            <a:off x="362429" y="495302"/>
            <a:ext cx="2298344" cy="2346169"/>
            <a:chOff x="336907" y="342900"/>
            <a:chExt cx="2298344" cy="2346169"/>
          </a:xfrm>
        </p:grpSpPr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33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>
                <a:solidFill>
                  <a:srgbClr val="000000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272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gradFill>
          <a:gsLst>
            <a:gs pos="26000">
              <a:schemeClr val="accent2"/>
            </a:gs>
            <a:gs pos="100000">
              <a:schemeClr val="accent1"/>
            </a:gs>
          </a:gsLst>
          <a:lin ang="4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34964" y="3500438"/>
            <a:ext cx="8561387" cy="1213672"/>
          </a:xfrm>
        </p:spPr>
        <p:txBody>
          <a:bodyPr/>
          <a:lstStyle>
            <a:lvl1pPr>
              <a:lnSpc>
                <a:spcPct val="80000"/>
              </a:lnSpc>
              <a:defRPr sz="5865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Accenture_Technology_WHITEOUT" hidden="1"/>
          <p:cNvPicPr>
            <a:picLocks noChangeAspect="1"/>
          </p:cNvPicPr>
          <p:nvPr userDrawn="1"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243987"/>
            <a:ext cx="2024293" cy="333289"/>
          </a:xfrm>
          <a:prstGeom prst="rect">
            <a:avLst/>
          </a:prstGeom>
        </p:spPr>
      </p:pic>
      <p:pic>
        <p:nvPicPr>
          <p:cNvPr id="2" name="Accenture_Technology_WHITE" hidden="1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252578"/>
            <a:ext cx="2023200" cy="324696"/>
          </a:xfrm>
          <a:prstGeom prst="rect">
            <a:avLst/>
          </a:prstGeom>
        </p:spPr>
      </p:pic>
      <p:pic>
        <p:nvPicPr>
          <p:cNvPr id="18" name="Accenture_Strategy_WHITEOUT" hidden="1"/>
          <p:cNvPicPr>
            <a:picLocks noChangeAspect="1"/>
          </p:cNvPicPr>
          <p:nvPr userDrawn="1"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3524"/>
            <a:ext cx="1728810" cy="328803"/>
          </a:xfrm>
          <a:prstGeom prst="rect">
            <a:avLst/>
          </a:prstGeom>
        </p:spPr>
      </p:pic>
      <p:pic>
        <p:nvPicPr>
          <p:cNvPr id="5" name="Accenture_Strategy_WHITE" hidden="1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3678"/>
            <a:ext cx="1728000" cy="328649"/>
          </a:xfrm>
          <a:prstGeom prst="rect">
            <a:avLst/>
          </a:prstGeom>
        </p:spPr>
      </p:pic>
      <p:pic>
        <p:nvPicPr>
          <p:cNvPr id="28" name="Accenture_Operations_WHITEOUT" hidden="1"/>
          <p:cNvPicPr>
            <a:picLocks noChangeAspect="1"/>
          </p:cNvPicPr>
          <p:nvPr userDrawn="1"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39" y="6249458"/>
            <a:ext cx="1972800" cy="326942"/>
          </a:xfrm>
          <a:prstGeom prst="rect">
            <a:avLst/>
          </a:prstGeom>
        </p:spPr>
      </p:pic>
      <p:pic>
        <p:nvPicPr>
          <p:cNvPr id="7" name="Accenture_Operations_WHITE" hidden="1"/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39" y="6249458"/>
            <a:ext cx="1972800" cy="326942"/>
          </a:xfrm>
          <a:prstGeom prst="rect">
            <a:avLst/>
          </a:prstGeom>
        </p:spPr>
      </p:pic>
      <p:pic>
        <p:nvPicPr>
          <p:cNvPr id="30" name="Accenture_Mobility_WHITEOUT" hidden="1"/>
          <p:cNvPicPr>
            <a:picLocks noChangeAspect="1"/>
          </p:cNvPicPr>
          <p:nvPr userDrawn="1"/>
        </p:nvPicPr>
        <p:blipFill>
          <a:blip r:embed="rId11" cstate="hq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12" name="Accenture_Mobility_WHITE" hidden="1"/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29" name="Accenture_Interactive_WHITEOUT" hidden="1"/>
          <p:cNvPicPr>
            <a:picLocks noChangeAspect="1"/>
          </p:cNvPicPr>
          <p:nvPr userDrawn="1"/>
        </p:nvPicPr>
        <p:blipFill>
          <a:blip r:embed="rId14" cstate="hq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9" y="6341002"/>
            <a:ext cx="2041200" cy="360863"/>
          </a:xfrm>
          <a:prstGeom prst="rect">
            <a:avLst/>
          </a:prstGeom>
        </p:spPr>
      </p:pic>
      <p:pic>
        <p:nvPicPr>
          <p:cNvPr id="10" name="Accenture_Interactive_WHITE" hidden="1"/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9" y="6341002"/>
            <a:ext cx="2041200" cy="360863"/>
          </a:xfrm>
          <a:prstGeom prst="rect">
            <a:avLst/>
          </a:prstGeom>
        </p:spPr>
      </p:pic>
      <p:pic>
        <p:nvPicPr>
          <p:cNvPr id="27" name="Accenture_Analytics_WHITEOUT" hidden="1"/>
          <p:cNvPicPr>
            <a:picLocks noChangeAspect="1"/>
          </p:cNvPicPr>
          <p:nvPr userDrawn="1"/>
        </p:nvPicPr>
        <p:blipFill>
          <a:blip r:embed="rId17" cstate="hq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6" name="Accenture_Analytics_WHITE" hidden="1"/>
          <p:cNvPicPr>
            <a:picLocks noChangeAspect="1"/>
          </p:cNvPicPr>
          <p:nvPr userDrawn="1"/>
        </p:nvPicPr>
        <p:blipFill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16" name="Accenture_Digital_WHITEOUT" hidden="1"/>
          <p:cNvPicPr>
            <a:picLocks noChangeAspect="1"/>
          </p:cNvPicPr>
          <p:nvPr userDrawn="1"/>
        </p:nvPicPr>
        <p:blipFill>
          <a:blip r:embed="rId20" cstate="hq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81" y="6246019"/>
            <a:ext cx="1545637" cy="331832"/>
          </a:xfrm>
          <a:prstGeom prst="rect">
            <a:avLst/>
          </a:prstGeom>
        </p:spPr>
      </p:pic>
      <p:pic>
        <p:nvPicPr>
          <p:cNvPr id="8" name="Accenture_Digital_WHITE" hidden="1"/>
          <p:cNvPicPr>
            <a:picLocks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81" y="6246285"/>
            <a:ext cx="1544400" cy="331566"/>
          </a:xfrm>
          <a:prstGeom prst="rect">
            <a:avLst/>
          </a:prstGeom>
        </p:spPr>
      </p:pic>
      <p:pic>
        <p:nvPicPr>
          <p:cNvPr id="15" name="Accenture_Consulting_WHITEOUT" hidden="1"/>
          <p:cNvPicPr>
            <a:picLocks noChangeAspect="1"/>
          </p:cNvPicPr>
          <p:nvPr userDrawn="1"/>
        </p:nvPicPr>
        <p:blipFill>
          <a:blip r:embed="rId23" cstate="hq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800" y="6244783"/>
            <a:ext cx="1942440" cy="330692"/>
          </a:xfrm>
          <a:prstGeom prst="rect">
            <a:avLst/>
          </a:prstGeom>
        </p:spPr>
      </p:pic>
      <p:pic>
        <p:nvPicPr>
          <p:cNvPr id="4" name="Accenture_Consulting_WHITE" hidden="1"/>
          <p:cNvPicPr>
            <a:picLocks noChangeAspect="1"/>
          </p:cNvPicPr>
          <p:nvPr userDrawn="1"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239" y="6244520"/>
            <a:ext cx="1944000" cy="330957"/>
          </a:xfrm>
          <a:prstGeom prst="rect">
            <a:avLst/>
          </a:prstGeom>
        </p:spPr>
      </p:pic>
      <p:grpSp>
        <p:nvGrpSpPr>
          <p:cNvPr id="23" name="Accenture_Master"/>
          <p:cNvGrpSpPr/>
          <p:nvPr userDrawn="1"/>
        </p:nvGrpSpPr>
        <p:grpSpPr>
          <a:xfrm>
            <a:off x="345019" y="6246664"/>
            <a:ext cx="957526" cy="277705"/>
            <a:chOff x="457202" y="420673"/>
            <a:chExt cx="2182661" cy="633434"/>
          </a:xfrm>
        </p:grpSpPr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0">
                <a:solidFill>
                  <a:srgbClr val="FFFFFF"/>
                </a:solidFill>
              </a:endParaRPr>
            </a:p>
          </p:txBody>
        </p:sp>
      </p:grpSp>
      <p:grpSp>
        <p:nvGrpSpPr>
          <p:cNvPr id="20" name="Group 10" hidden="1"/>
          <p:cNvGrpSpPr>
            <a:grpSpLocks noChangeAspect="1"/>
          </p:cNvGrpSpPr>
          <p:nvPr userDrawn="1"/>
        </p:nvGrpSpPr>
        <p:grpSpPr bwMode="auto">
          <a:xfrm>
            <a:off x="336907" y="342902"/>
            <a:ext cx="2298344" cy="2346169"/>
            <a:chOff x="1292" y="-440"/>
            <a:chExt cx="5094" cy="5200"/>
          </a:xfrm>
        </p:grpSpPr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1292" y="-440"/>
              <a:ext cx="5094" cy="3130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1292" y="1644"/>
              <a:ext cx="5094" cy="3116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>
                <a:solidFill>
                  <a:srgbClr val="000000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3311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558541-60C9-42A2-8392-FF12533A6B7A}" type="slidenum">
              <a:rPr lang="en-US" smtClean="0">
                <a:solidFill>
                  <a:srgbClr val="919191"/>
                </a:solidFill>
              </a:rPr>
              <a:pPr/>
              <a:t>‹#›</a:t>
            </a:fld>
            <a:endParaRPr lang="en-US" dirty="0">
              <a:solidFill>
                <a:srgbClr val="91919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>
          <a:xfrm>
            <a:off x="-168620" y="3"/>
            <a:ext cx="12055819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127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62820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E9B466-9E2E-4143-A0C6-593D981FE269}"/>
              </a:ext>
            </a:extLst>
          </p:cNvPr>
          <p:cNvSpPr/>
          <p:nvPr userDrawn="1"/>
        </p:nvSpPr>
        <p:spPr>
          <a:xfrm>
            <a:off x="0" y="1"/>
            <a:ext cx="12192001" cy="18288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  <a:tileRect/>
          </a:gradFill>
          <a:ln w="6347" cap="flat">
            <a:noFill/>
            <a:prstDash val="solid"/>
            <a:miter/>
          </a:ln>
          <a:effectLst/>
        </p:spPr>
        <p:txBody>
          <a:bodyPr t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Black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46572B-8671-8744-A37A-DFC0E8EB66DB}"/>
              </a:ext>
            </a:extLst>
          </p:cNvPr>
          <p:cNvSpPr txBox="1"/>
          <p:nvPr userDrawn="1"/>
        </p:nvSpPr>
        <p:spPr>
          <a:xfrm>
            <a:off x="400267" y="2923141"/>
            <a:ext cx="4167004" cy="2838853"/>
          </a:xfrm>
          <a:prstGeom prst="rect">
            <a:avLst/>
          </a:prstGeom>
          <a:noFill/>
        </p:spPr>
        <p:txBody>
          <a:bodyPr wrap="square" lIns="0" tIns="0" rIns="182880" bIns="45720" rtlCol="0" anchor="ctr">
            <a:noAutofit/>
          </a:bodyPr>
          <a:lstStyle/>
          <a:p>
            <a:pPr lvl="0" algn="r">
              <a:lnSpc>
                <a:spcPct val="150000"/>
              </a:lnSpc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F415F-3689-45B9-9B4F-EC0507DDDA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1513" y="2255897"/>
            <a:ext cx="3763962" cy="4287838"/>
          </a:xfrm>
        </p:spPr>
        <p:txBody>
          <a:bodyPr anchor="ctr"/>
          <a:lstStyle>
            <a:lvl1pPr algn="r">
              <a:lnSpc>
                <a:spcPct val="150000"/>
              </a:lnSpc>
              <a:spcBef>
                <a:spcPts val="2600"/>
              </a:spcBef>
              <a:defRPr lang="en-AU" sz="1800" b="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algn="r">
              <a:lnSpc>
                <a:spcPct val="150000"/>
              </a:lnSpc>
              <a:defRPr/>
            </a:pPr>
            <a:r>
              <a:rPr lang="en-US" err="1">
                <a:solidFill>
                  <a:schemeClr val="accent2"/>
                </a:solidFill>
              </a:rPr>
              <a:t>Proin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err="1">
                <a:solidFill>
                  <a:schemeClr val="accent2"/>
                </a:solidFill>
              </a:rPr>
              <a:t>consectetur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err="1">
                <a:solidFill>
                  <a:schemeClr val="accent2"/>
                </a:solidFill>
              </a:rPr>
              <a:t>accumsan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err="1">
                <a:solidFill>
                  <a:schemeClr val="accent2"/>
                </a:solidFill>
              </a:rPr>
              <a:t>quam</a:t>
            </a:r>
            <a:r>
              <a:rPr lang="en-US">
                <a:solidFill>
                  <a:schemeClr val="accent2"/>
                </a:solidFill>
              </a:rPr>
              <a:t>,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>
                <a:solidFill>
                  <a:schemeClr val="accent2"/>
                </a:solidFill>
              </a:rPr>
              <a:t>ac pulvinar </a:t>
            </a:r>
            <a:r>
              <a:rPr lang="en-US" err="1">
                <a:solidFill>
                  <a:schemeClr val="accent2"/>
                </a:solidFill>
              </a:rPr>
              <a:t>risus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err="1">
                <a:solidFill>
                  <a:schemeClr val="accent2"/>
                </a:solidFill>
              </a:rPr>
              <a:t>suscipit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err="1">
                <a:solidFill>
                  <a:schemeClr val="accent2"/>
                </a:solidFill>
              </a:rPr>
              <a:t>quis</a:t>
            </a:r>
            <a:r>
              <a:rPr lang="en-US">
                <a:solidFill>
                  <a:schemeClr val="accent2"/>
                </a:solidFill>
              </a:rPr>
              <a:t>. Sed non </a:t>
            </a:r>
            <a:r>
              <a:rPr lang="en-US" err="1">
                <a:solidFill>
                  <a:schemeClr val="accent2"/>
                </a:solidFill>
              </a:rPr>
              <a:t>venenatis</a:t>
            </a:r>
            <a:r>
              <a:rPr lang="en-US">
                <a:solidFill>
                  <a:schemeClr val="accent2"/>
                </a:solidFill>
              </a:rPr>
              <a:t> ex, sit </a:t>
            </a:r>
            <a:r>
              <a:rPr lang="en-US" err="1">
                <a:solidFill>
                  <a:schemeClr val="accent2"/>
                </a:solidFill>
              </a:rPr>
              <a:t>amet</a:t>
            </a:r>
            <a:r>
              <a:rPr lang="en-US">
                <a:solidFill>
                  <a:schemeClr val="accent2"/>
                </a:solidFill>
              </a:rPr>
              <a:t> fermentum dui. </a:t>
            </a:r>
            <a:r>
              <a:rPr lang="en-US" err="1">
                <a:solidFill>
                  <a:schemeClr val="accent2"/>
                </a:solidFill>
              </a:rPr>
              <a:t>Vivamus</a:t>
            </a:r>
            <a:r>
              <a:rPr lang="en-US">
                <a:solidFill>
                  <a:schemeClr val="accent2"/>
                </a:solidFill>
              </a:rPr>
              <a:t> vel </a:t>
            </a:r>
            <a:r>
              <a:rPr lang="en-US" err="1">
                <a:solidFill>
                  <a:schemeClr val="accent2"/>
                </a:solidFill>
              </a:rPr>
              <a:t>suscipit</a:t>
            </a:r>
            <a:r>
              <a:rPr lang="en-US">
                <a:solidFill>
                  <a:schemeClr val="accent2"/>
                </a:solidFill>
              </a:rPr>
              <a:t>.</a:t>
            </a:r>
          </a:p>
          <a:p>
            <a:pPr lvl="0" algn="r">
              <a:lnSpc>
                <a:spcPct val="150000"/>
              </a:lnSpc>
              <a:defRPr/>
            </a:pPr>
            <a:r>
              <a:rPr lang="en-US">
                <a:solidFill>
                  <a:schemeClr val="accent2"/>
                </a:solidFill>
              </a:rPr>
              <a:t>In id </a:t>
            </a:r>
            <a:r>
              <a:rPr lang="en-US" err="1">
                <a:solidFill>
                  <a:schemeClr val="accent2"/>
                </a:solidFill>
              </a:rPr>
              <a:t>vehicula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err="1">
                <a:solidFill>
                  <a:schemeClr val="accent2"/>
                </a:solidFill>
              </a:rPr>
              <a:t>sapien</a:t>
            </a:r>
            <a:r>
              <a:rPr lang="en-US">
                <a:solidFill>
                  <a:schemeClr val="accent2"/>
                </a:solidFill>
              </a:rPr>
              <a:t>, </a:t>
            </a:r>
            <a:r>
              <a:rPr lang="en-US" err="1">
                <a:solidFill>
                  <a:schemeClr val="accent2"/>
                </a:solidFill>
              </a:rPr>
              <a:t>bibendum</a:t>
            </a:r>
            <a:r>
              <a:rPr lang="en-US">
                <a:solidFill>
                  <a:schemeClr val="accent2"/>
                </a:solidFill>
              </a:rPr>
              <a:t> fermentum diam. </a:t>
            </a:r>
            <a:r>
              <a:rPr lang="en-US" err="1">
                <a:solidFill>
                  <a:schemeClr val="accent2"/>
                </a:solidFill>
              </a:rPr>
              <a:t>Donec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err="1">
                <a:solidFill>
                  <a:schemeClr val="accent2"/>
                </a:solidFill>
              </a:rPr>
              <a:t>aliquet</a:t>
            </a:r>
            <a:r>
              <a:rPr lang="en-US">
                <a:solidFill>
                  <a:schemeClr val="accent2"/>
                </a:solidFill>
              </a:rPr>
              <a:t> fermentum diam non </a:t>
            </a:r>
            <a:r>
              <a:rPr lang="en-US" err="1">
                <a:solidFill>
                  <a:schemeClr val="accent2"/>
                </a:solidFill>
              </a:rPr>
              <a:t>mattis</a:t>
            </a:r>
            <a:r>
              <a:rPr lang="en-US">
                <a:solidFill>
                  <a:schemeClr val="accent2"/>
                </a:solidFill>
              </a:rPr>
              <a:t>. </a:t>
            </a:r>
            <a:br>
              <a:rPr lang="en-US">
                <a:solidFill>
                  <a:schemeClr val="accent2"/>
                </a:solidFill>
              </a:rPr>
            </a:br>
            <a:r>
              <a:rPr lang="en-US" err="1">
                <a:solidFill>
                  <a:schemeClr val="accent2"/>
                </a:solidFill>
              </a:rPr>
              <a:t>Etiam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err="1">
                <a:solidFill>
                  <a:schemeClr val="accent2"/>
                </a:solidFill>
              </a:rPr>
              <a:t>nec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err="1">
                <a:solidFill>
                  <a:schemeClr val="accent2"/>
                </a:solidFill>
              </a:rPr>
              <a:t>turpis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err="1">
                <a:solidFill>
                  <a:schemeClr val="accent2"/>
                </a:solidFill>
              </a:rPr>
              <a:t>augue</a:t>
            </a:r>
            <a:r>
              <a:rPr lang="en-US">
                <a:solidFill>
                  <a:schemeClr val="accent2"/>
                </a:solidFill>
              </a:rPr>
              <a:t>.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2" name="Text Placeholder 3">
            <a:extLst>
              <a:ext uri="{FF2B5EF4-FFF2-40B4-BE49-F238E27FC236}">
                <a16:creationId xmlns:a16="http://schemas.microsoft.com/office/drawing/2014/main" id="{03B2B284-E3EA-154F-B90A-F540992DD3A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66960" y="2255897"/>
            <a:ext cx="6591366" cy="4287838"/>
          </a:xfrm>
        </p:spPr>
        <p:txBody>
          <a:bodyPr anchor="ctr"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5" name="Subtitle">
            <a:extLst>
              <a:ext uri="{FF2B5EF4-FFF2-40B4-BE49-F238E27FC236}">
                <a16:creationId xmlns:a16="http://schemas.microsoft.com/office/drawing/2014/main" id="{5080FB51-8873-F843-B697-1F7DC58B60F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27599" y="939116"/>
            <a:ext cx="11530781" cy="453183"/>
          </a:xfrm>
          <a:prstGeom prst="rect">
            <a:avLst/>
          </a:prstGeom>
        </p:spPr>
        <p:txBody>
          <a:bodyPr wrap="square" tIns="144000" anchor="t">
            <a:normAutofit/>
          </a:bodyPr>
          <a:lstStyle>
            <a:lvl1pPr marL="0" marR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/>
              <a:t>INSERT SUBTITLE HERE AT 20PT, ALIGN TO THE BASELINE OF THE TITLE</a:t>
            </a:r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id="{B689D5EA-55AC-DE4C-91AC-BBF4B258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89" y="500264"/>
            <a:ext cx="11526737" cy="504433"/>
          </a:xfrm>
        </p:spPr>
        <p:txBody>
          <a:bodyPr wrap="square" tIns="0" anchor="b">
            <a:normAutofit/>
          </a:bodyPr>
          <a:lstStyle>
            <a:lvl1pPr>
              <a:defRPr sz="4000">
                <a:gradFill flip="none" rotWithShape="1">
                  <a:gsLst>
                    <a:gs pos="0">
                      <a:srgbClr val="A100FF"/>
                    </a:gs>
                    <a:gs pos="99000">
                      <a:srgbClr val="FF9900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/>
              <a:t>Click to edit Master title</a:t>
            </a:r>
            <a:endParaRPr lang="en-AU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5F794DAF-FD1A-BF46-8505-6E687F0F4A4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89489" y="1828801"/>
            <a:ext cx="7402512" cy="50457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0" tIns="0" rIns="720000" bIns="900000" anchor="ctr" anchorCtr="0"/>
          <a:lstStyle>
            <a:lvl1pPr algn="ctr">
              <a:defRPr sz="1600" b="0" cap="none" baseline="0"/>
            </a:lvl1pPr>
          </a:lstStyle>
          <a:p>
            <a:r>
              <a:rPr lang="en-US"/>
              <a:t>Click on the icon to insert image in placeholder and </a:t>
            </a:r>
            <a:br>
              <a:rPr lang="en-US"/>
            </a:br>
            <a:r>
              <a:rPr lang="en-US"/>
              <a:t>use the crop tool to center the image</a:t>
            </a:r>
          </a:p>
        </p:txBody>
      </p:sp>
    </p:spTree>
    <p:extLst>
      <p:ext uri="{BB962C8B-B14F-4D97-AF65-F5344CB8AC3E}">
        <p14:creationId xmlns:p14="http://schemas.microsoft.com/office/powerpoint/2010/main" val="8066942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11514" y="3086043"/>
            <a:ext cx="10940348" cy="785553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2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0234C-451D-4E7A-978E-9149C2295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8400" y="1767600"/>
            <a:ext cx="5580000" cy="429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913FF3-5E8B-41AA-94A1-F4AA28FA51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6975" y="1767600"/>
            <a:ext cx="5580000" cy="4316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19E76-BEDC-463C-9517-95BA815C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56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F5F7E-7617-43D2-B152-68B0836A97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400" y="1767600"/>
            <a:ext cx="3600000" cy="429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DA8E03-1102-4085-98C9-F9B61291BE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5206" y="1767600"/>
            <a:ext cx="3600000" cy="429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51F0277-50C4-4538-A470-D743342813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53863" y="1767600"/>
            <a:ext cx="3600000" cy="429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78713-D495-46EE-AB11-18653C86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545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CCC7A-68E4-4E03-92B9-2F16859B8F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8400" y="1768474"/>
            <a:ext cx="2610000" cy="4290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817992-8025-44C1-9430-783EF1712E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05704" y="1768474"/>
            <a:ext cx="2610000" cy="4290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138640E-65FD-4FA0-9E03-7B0A3EF3DD9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74858" y="1768474"/>
            <a:ext cx="2610000" cy="4290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513F801-D534-4721-9EA9-2FC967CD43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44013" y="1768474"/>
            <a:ext cx="2610000" cy="4290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9D63F-1F3A-43D6-B8F8-DF18D19D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10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74989-BEF5-42BA-A4DD-05E4DC35E6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8400" y="1767600"/>
            <a:ext cx="4095750" cy="429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5866A6-5FB6-4879-B190-D941386C0FD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791075" y="1767600"/>
            <a:ext cx="7070725" cy="4292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C9CC4-B2BA-4102-9EEB-D7E285B4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22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26" Type="http://schemas.openxmlformats.org/officeDocument/2006/relationships/image" Target="../media/image8.png"/><Relationship Id="rId3" Type="http://schemas.openxmlformats.org/officeDocument/2006/relationships/slideLayout" Target="../slideLayouts/slideLayout34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theme" Target="../theme/theme3.xml"/><Relationship Id="rId29" Type="http://schemas.openxmlformats.org/officeDocument/2006/relationships/image" Target="../media/image11.emf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398B6-6443-4D67-A365-3AF9C47C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89" y="331125"/>
            <a:ext cx="11522225" cy="777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FFA29-D1E3-47B0-8A22-1D402B88F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724" y="1768475"/>
            <a:ext cx="11514090" cy="4287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39">
            <a:extLst>
              <a:ext uri="{FF2B5EF4-FFF2-40B4-BE49-F238E27FC236}">
                <a16:creationId xmlns:a16="http://schemas.microsoft.com/office/drawing/2014/main" id="{BB290E69-662F-4F45-AC9D-61B95F26A74B}"/>
              </a:ext>
            </a:extLst>
          </p:cNvPr>
          <p:cNvSpPr txBox="1">
            <a:spLocks/>
          </p:cNvSpPr>
          <p:nvPr userDrawn="1"/>
        </p:nvSpPr>
        <p:spPr>
          <a:xfrm>
            <a:off x="7360855" y="6488654"/>
            <a:ext cx="4114800" cy="16351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>
                <a:solidFill>
                  <a:srgbClr val="000000">
                    <a:alpha val="50000"/>
                  </a:srgbClr>
                </a:solidFill>
                <a:latin typeface="Arial"/>
              </a:rPr>
              <a:t>Copyright © 2020 Accenture. All rights reserved.</a:t>
            </a:r>
          </a:p>
        </p:txBody>
      </p:sp>
      <p:sp>
        <p:nvSpPr>
          <p:cNvPr id="7" name="Slide Number Placeholder 40">
            <a:extLst>
              <a:ext uri="{FF2B5EF4-FFF2-40B4-BE49-F238E27FC236}">
                <a16:creationId xmlns:a16="http://schemas.microsoft.com/office/drawing/2014/main" id="{317A4409-FE7F-F541-B624-39708543372A}"/>
              </a:ext>
            </a:extLst>
          </p:cNvPr>
          <p:cNvSpPr txBox="1">
            <a:spLocks/>
          </p:cNvSpPr>
          <p:nvPr userDrawn="1"/>
        </p:nvSpPr>
        <p:spPr>
          <a:xfrm>
            <a:off x="11583626" y="6488654"/>
            <a:ext cx="235945" cy="16351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1BBE33-A891-48E8-970C-4A8D55F96D53}" type="slidenum">
              <a:rPr lang="en-AU" smtClean="0">
                <a:solidFill>
                  <a:srgbClr val="000000">
                    <a:alpha val="50000"/>
                  </a:srgbClr>
                </a:solidFill>
                <a:latin typeface="Arial"/>
              </a:rPr>
              <a:pPr/>
              <a:t>‹#›</a:t>
            </a:fld>
            <a:endParaRPr lang="en-AU">
              <a:solidFill>
                <a:srgbClr val="000000">
                  <a:alpha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22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56" r:id="rId2"/>
    <p:sldLayoutId id="2147483657" r:id="rId3"/>
    <p:sldLayoutId id="2147483701" r:id="rId4"/>
    <p:sldLayoutId id="2147483702" r:id="rId5"/>
    <p:sldLayoutId id="2147483659" r:id="rId6"/>
    <p:sldLayoutId id="2147483661" r:id="rId7"/>
    <p:sldLayoutId id="2147483663" r:id="rId8"/>
    <p:sldLayoutId id="2147483665" r:id="rId9"/>
    <p:sldLayoutId id="2147483667" r:id="rId10"/>
    <p:sldLayoutId id="2147483669" r:id="rId11"/>
    <p:sldLayoutId id="2147483683" r:id="rId12"/>
    <p:sldLayoutId id="2147483670" r:id="rId13"/>
    <p:sldLayoutId id="2147483703" r:id="rId14"/>
    <p:sldLayoutId id="2147483700" r:id="rId15"/>
    <p:sldLayoutId id="2147483671" r:id="rId16"/>
    <p:sldLayoutId id="2147483673" r:id="rId17"/>
    <p:sldLayoutId id="2147483698" r:id="rId18"/>
    <p:sldLayoutId id="2147483674" r:id="rId19"/>
    <p:sldLayoutId id="2147483714" r:id="rId20"/>
    <p:sldLayoutId id="2147483735" r:id="rId21"/>
    <p:sldLayoutId id="2147483736" r:id="rId2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200" kern="1200" cap="all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8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8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543600" indent="-1800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0" userDrawn="1">
          <p15:clr>
            <a:srgbClr val="F26B43"/>
          </p15:clr>
        </p15:guide>
        <p15:guide id="2" pos="214" userDrawn="1">
          <p15:clr>
            <a:srgbClr val="F26B43"/>
          </p15:clr>
        </p15:guide>
        <p15:guide id="3" pos="924" userDrawn="1">
          <p15:clr>
            <a:srgbClr val="F26B43"/>
          </p15:clr>
        </p15:guide>
        <p15:guide id="4" pos="1150" userDrawn="1">
          <p15:clr>
            <a:srgbClr val="F26B43"/>
          </p15:clr>
        </p15:guide>
        <p15:guide id="5" pos="1860" userDrawn="1">
          <p15:clr>
            <a:srgbClr val="F26B43"/>
          </p15:clr>
        </p15:guide>
        <p15:guide id="6" pos="2084" userDrawn="1">
          <p15:clr>
            <a:srgbClr val="F26B43"/>
          </p15:clr>
        </p15:guide>
        <p15:guide id="7" pos="2794" userDrawn="1">
          <p15:clr>
            <a:srgbClr val="F26B43"/>
          </p15:clr>
        </p15:guide>
        <p15:guide id="8" pos="3021" userDrawn="1">
          <p15:clr>
            <a:srgbClr val="F26B43"/>
          </p15:clr>
        </p15:guide>
        <p15:guide id="9" pos="3729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4662" userDrawn="1">
          <p15:clr>
            <a:srgbClr val="F26B43"/>
          </p15:clr>
        </p15:guide>
        <p15:guide id="12" pos="4887" userDrawn="1">
          <p15:clr>
            <a:srgbClr val="F26B43"/>
          </p15:clr>
        </p15:guide>
        <p15:guide id="13" pos="5596" userDrawn="1">
          <p15:clr>
            <a:srgbClr val="F26B43"/>
          </p15:clr>
        </p15:guide>
        <p15:guide id="14" pos="5822" userDrawn="1">
          <p15:clr>
            <a:srgbClr val="F26B43"/>
          </p15:clr>
        </p15:guide>
        <p15:guide id="15" pos="6531" userDrawn="1">
          <p15:clr>
            <a:srgbClr val="F26B43"/>
          </p15:clr>
        </p15:guide>
        <p15:guide id="16" pos="6760" userDrawn="1">
          <p15:clr>
            <a:srgbClr val="F26B43"/>
          </p15:clr>
        </p15:guide>
        <p15:guide id="17" pos="7467" userDrawn="1">
          <p15:clr>
            <a:srgbClr val="F26B43"/>
          </p15:clr>
        </p15:guide>
        <p15:guide id="18" orient="horz" pos="4107" userDrawn="1">
          <p15:clr>
            <a:srgbClr val="F26B43"/>
          </p15:clr>
        </p15:guide>
        <p15:guide id="19" orient="horz" pos="3815" userDrawn="1">
          <p15:clr>
            <a:srgbClr val="F26B43"/>
          </p15:clr>
        </p15:guide>
        <p15:guide id="20" orient="horz" pos="2614" userDrawn="1">
          <p15:clr>
            <a:srgbClr val="F26B43"/>
          </p15:clr>
        </p15:guide>
        <p15:guide id="21" orient="horz" pos="1114" userDrawn="1">
          <p15:clr>
            <a:srgbClr val="F26B43"/>
          </p15:clr>
        </p15:guide>
        <p15:guide id="22" orient="horz" pos="210" userDrawn="1">
          <p15:clr>
            <a:srgbClr val="F26B43"/>
          </p15:clr>
        </p15:guide>
        <p15:guide id="23" pos="423" userDrawn="1">
          <p15:clr>
            <a:srgbClr val="F26B43"/>
          </p15:clr>
        </p15:guide>
        <p15:guide id="24" orient="horz" pos="454" userDrawn="1">
          <p15:clr>
            <a:srgbClr val="F26B43"/>
          </p15:clr>
        </p15:guide>
        <p15:guide id="25" pos="72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3500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Footer Placeholder 39">
            <a:extLst>
              <a:ext uri="{FF2B5EF4-FFF2-40B4-BE49-F238E27FC236}">
                <a16:creationId xmlns:a16="http://schemas.microsoft.com/office/drawing/2014/main" id="{DB9A2F97-12D2-A741-986E-C3FDBE0AD57B}"/>
              </a:ext>
            </a:extLst>
          </p:cNvPr>
          <p:cNvSpPr txBox="1">
            <a:spLocks/>
          </p:cNvSpPr>
          <p:nvPr userDrawn="1"/>
        </p:nvSpPr>
        <p:spPr>
          <a:xfrm>
            <a:off x="7360855" y="6488654"/>
            <a:ext cx="4114800" cy="16351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>
                <a:solidFill>
                  <a:srgbClr val="000000">
                    <a:alpha val="50000"/>
                  </a:srgbClr>
                </a:solidFill>
                <a:latin typeface="Arial"/>
              </a:rPr>
              <a:t>Copyright © 2020 Accenture. All rights reserved.</a:t>
            </a:r>
          </a:p>
        </p:txBody>
      </p:sp>
      <p:sp>
        <p:nvSpPr>
          <p:cNvPr id="12" name="Slide Number Placeholder 40">
            <a:extLst>
              <a:ext uri="{FF2B5EF4-FFF2-40B4-BE49-F238E27FC236}">
                <a16:creationId xmlns:a16="http://schemas.microsoft.com/office/drawing/2014/main" id="{FC33C185-738C-A640-B2A3-CEB5FA203DD0}"/>
              </a:ext>
            </a:extLst>
          </p:cNvPr>
          <p:cNvSpPr txBox="1">
            <a:spLocks/>
          </p:cNvSpPr>
          <p:nvPr userDrawn="1"/>
        </p:nvSpPr>
        <p:spPr>
          <a:xfrm>
            <a:off x="11583626" y="6488654"/>
            <a:ext cx="235945" cy="163513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1BBE33-A891-48E8-970C-4A8D55F96D53}" type="slidenum">
              <a:rPr lang="en-AU" smtClean="0">
                <a:solidFill>
                  <a:srgbClr val="000000">
                    <a:alpha val="50000"/>
                  </a:srgbClr>
                </a:solidFill>
                <a:latin typeface="Arial"/>
              </a:rPr>
              <a:pPr/>
              <a:t>‹#›</a:t>
            </a:fld>
            <a:endParaRPr lang="en-AU">
              <a:solidFill>
                <a:srgbClr val="000000">
                  <a:alpha val="50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80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i="0" kern="1200" cap="all" baseline="0">
          <a:solidFill>
            <a:schemeClr val="tx1"/>
          </a:solidFill>
          <a:latin typeface="Arial Black" panose="020B0604020202020204" pitchFamily="34" charset="0"/>
          <a:ea typeface="+mj-ea"/>
          <a:cs typeface="Arial Black" panose="020B0604020202020204" pitchFamily="34" charset="0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ccenture_Technology" hidden="1"/>
          <p:cNvPicPr>
            <a:picLocks noChangeAspect="1"/>
          </p:cNvPicPr>
          <p:nvPr userDrawn="1"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243987"/>
            <a:ext cx="2024293" cy="333289"/>
          </a:xfrm>
          <a:prstGeom prst="rect">
            <a:avLst/>
          </a:prstGeom>
        </p:spPr>
      </p:pic>
      <p:pic>
        <p:nvPicPr>
          <p:cNvPr id="10" name="Accenture_Strategy" hidden="1"/>
          <p:cNvPicPr>
            <a:picLocks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3524"/>
            <a:ext cx="1728810" cy="328803"/>
          </a:xfrm>
          <a:prstGeom prst="rect">
            <a:avLst/>
          </a:prstGeom>
        </p:spPr>
      </p:pic>
      <p:pic>
        <p:nvPicPr>
          <p:cNvPr id="17" name="Accenture_Operations" hidden="1"/>
          <p:cNvPicPr>
            <a:picLocks noChangeAspect="1"/>
          </p:cNvPicPr>
          <p:nvPr userDrawn="1"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9458"/>
            <a:ext cx="1972800" cy="326942"/>
          </a:xfrm>
          <a:prstGeom prst="rect">
            <a:avLst/>
          </a:prstGeom>
        </p:spPr>
      </p:pic>
      <p:pic>
        <p:nvPicPr>
          <p:cNvPr id="18" name="Accenture_Mobility" hidden="1"/>
          <p:cNvPicPr>
            <a:picLocks noChangeAspect="1"/>
          </p:cNvPicPr>
          <p:nvPr userDrawn="1"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19" name="Accenture_Interactive" hidden="1"/>
          <p:cNvPicPr>
            <a:picLocks noChangeAspect="1"/>
          </p:cNvPicPr>
          <p:nvPr userDrawn="1"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9" y="6341002"/>
            <a:ext cx="2041200" cy="360863"/>
          </a:xfrm>
          <a:prstGeom prst="rect">
            <a:avLst/>
          </a:prstGeom>
        </p:spPr>
      </p:pic>
      <p:pic>
        <p:nvPicPr>
          <p:cNvPr id="20" name="Accenture_Analytics" hidden="1"/>
          <p:cNvPicPr>
            <a:picLocks noChangeAspect="1"/>
          </p:cNvPicPr>
          <p:nvPr userDrawn="1"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7" name="Accenture_Digital" hidden="1"/>
          <p:cNvPicPr>
            <a:picLocks noChangeAspect="1"/>
          </p:cNvPicPr>
          <p:nvPr userDrawn="1"/>
        </p:nvPicPr>
        <p:blipFill>
          <a:blip r:embed="rId2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81" y="6246019"/>
            <a:ext cx="1545637" cy="331832"/>
          </a:xfrm>
          <a:prstGeom prst="rect">
            <a:avLst/>
          </a:prstGeom>
        </p:spPr>
      </p:pic>
      <p:pic>
        <p:nvPicPr>
          <p:cNvPr id="4" name="Accenture_Consulting" hidden="1"/>
          <p:cNvPicPr>
            <a:picLocks noChangeAspect="1"/>
          </p:cNvPicPr>
          <p:nvPr userDrawn="1"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800" y="6244783"/>
            <a:ext cx="1942440" cy="330692"/>
          </a:xfrm>
          <a:prstGeom prst="rect">
            <a:avLst/>
          </a:prstGeom>
        </p:spPr>
      </p:pic>
      <p:grpSp>
        <p:nvGrpSpPr>
          <p:cNvPr id="14" name="Accenture_Master"/>
          <p:cNvGrpSpPr/>
          <p:nvPr userDrawn="1"/>
        </p:nvGrpSpPr>
        <p:grpSpPr>
          <a:xfrm>
            <a:off x="345019" y="6249814"/>
            <a:ext cx="957526" cy="276934"/>
            <a:chOff x="476250" y="397668"/>
            <a:chExt cx="2195577" cy="63500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4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sz="1800">
                <a:solidFill>
                  <a:srgbClr val="FFFF00"/>
                </a:solidFill>
                <a:cs typeface="Arial" charset="0"/>
              </a:endParaRPr>
            </a:p>
          </p:txBody>
        </p:sp>
        <p:pic>
          <p:nvPicPr>
            <p:cNvPr id="16" name="Accenture Black"/>
            <p:cNvPicPr>
              <a:picLocks noChangeAspect="1"/>
            </p:cNvPicPr>
            <p:nvPr userDrawn="1"/>
          </p:nvPicPr>
          <p:blipFill>
            <a:blip r:embed="rId29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019" y="332078"/>
            <a:ext cx="10027707" cy="776139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r>
              <a:rPr lang="en-US" dirty="0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019" y="1764072"/>
            <a:ext cx="11491383" cy="42938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2620" y="6381688"/>
            <a:ext cx="770951" cy="19228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000" b="1" i="0">
                <a:solidFill>
                  <a:schemeClr val="tx2"/>
                </a:solidFill>
                <a:latin typeface="Arial Bold" charset="0"/>
              </a:defRPr>
            </a:lvl1pPr>
          </a:lstStyle>
          <a:p>
            <a:fld id="{0D558541-60C9-42A2-8392-FF12533A6B7A}" type="slidenum">
              <a:rPr lang="en-US" smtClean="0">
                <a:solidFill>
                  <a:srgbClr val="919191"/>
                </a:solidFill>
                <a:cs typeface="Arial" charset="0"/>
              </a:rPr>
              <a:pPr/>
              <a:t>‹#›</a:t>
            </a:fld>
            <a:endParaRPr lang="en-US" dirty="0">
              <a:solidFill>
                <a:srgbClr val="919191"/>
              </a:solidFill>
              <a:cs typeface="Arial" charset="0"/>
            </a:endParaRPr>
          </a:p>
        </p:txBody>
      </p:sp>
      <p:sp>
        <p:nvSpPr>
          <p:cNvPr id="8" name="TextBox 3"/>
          <p:cNvSpPr txBox="1"/>
          <p:nvPr userDrawn="1"/>
        </p:nvSpPr>
        <p:spPr>
          <a:xfrm>
            <a:off x="4102873" y="6407926"/>
            <a:ext cx="3986256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86671"/>
            <a:r>
              <a:rPr lang="en-US" sz="900" dirty="0">
                <a:solidFill>
                  <a:srgbClr val="919191"/>
                </a:solidFill>
              </a:rPr>
              <a:t>Copyright © 2019 Accenture  All rights reserved.</a:t>
            </a:r>
            <a:endParaRPr lang="en-AU" sz="900" dirty="0" err="1">
              <a:solidFill>
                <a:srgbClr val="919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35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</p:sldLayoutIdLst>
  <p:hf hdr="0" ftr="0" dt="0"/>
  <p:txStyles>
    <p:titleStyle>
      <a:lvl1pPr algn="l" defTabSz="1733940" rtl="0" eaLnBrk="1" latinLnBrk="0" hangingPunct="1">
        <a:lnSpc>
          <a:spcPct val="80000"/>
        </a:lnSpc>
        <a:spcBef>
          <a:spcPct val="0"/>
        </a:spcBef>
        <a:buNone/>
        <a:defRPr sz="3199" b="0" i="0" kern="1200" cap="all" spc="-133" baseline="0">
          <a:solidFill>
            <a:schemeClr val="accent4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733940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799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182802" indent="-182802" algn="l" defTabSz="1733940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799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365605" indent="-182802" algn="l" defTabSz="1733940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799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3940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799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182802" indent="-182802" algn="l" defTabSz="1733940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799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365605" indent="-182802" algn="l" defTabSz="1733940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2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3940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6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02" indent="-182802" algn="l" defTabSz="1733940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6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605" indent="-182802" algn="l" defTabSz="1733940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6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3940" rtl="0" eaLnBrk="1" latinLnBrk="0" hangingPunct="1">
        <a:defRPr sz="3466" kern="1200">
          <a:solidFill>
            <a:schemeClr val="tx1"/>
          </a:solidFill>
          <a:latin typeface="+mn-lt"/>
          <a:ea typeface="+mn-ea"/>
          <a:cs typeface="+mn-cs"/>
        </a:defRPr>
      </a:lvl1pPr>
      <a:lvl2pPr marL="866970" algn="l" defTabSz="1733940" rtl="0" eaLnBrk="1" latinLnBrk="0" hangingPunct="1">
        <a:defRPr sz="3466" kern="1200">
          <a:solidFill>
            <a:schemeClr val="tx1"/>
          </a:solidFill>
          <a:latin typeface="+mn-lt"/>
          <a:ea typeface="+mn-ea"/>
          <a:cs typeface="+mn-cs"/>
        </a:defRPr>
      </a:lvl2pPr>
      <a:lvl3pPr marL="1733940" algn="l" defTabSz="1733940" rtl="0" eaLnBrk="1" latinLnBrk="0" hangingPunct="1">
        <a:defRPr sz="3466" kern="1200">
          <a:solidFill>
            <a:schemeClr val="tx1"/>
          </a:solidFill>
          <a:latin typeface="+mn-lt"/>
          <a:ea typeface="+mn-ea"/>
          <a:cs typeface="+mn-cs"/>
        </a:defRPr>
      </a:lvl3pPr>
      <a:lvl4pPr marL="2600910" algn="l" defTabSz="1733940" rtl="0" eaLnBrk="1" latinLnBrk="0" hangingPunct="1">
        <a:defRPr sz="3466" kern="1200">
          <a:solidFill>
            <a:schemeClr val="tx1"/>
          </a:solidFill>
          <a:latin typeface="+mn-lt"/>
          <a:ea typeface="+mn-ea"/>
          <a:cs typeface="+mn-cs"/>
        </a:defRPr>
      </a:lvl4pPr>
      <a:lvl5pPr marL="3467881" algn="l" defTabSz="1733940" rtl="0" eaLnBrk="1" latinLnBrk="0" hangingPunct="1">
        <a:defRPr sz="3466" kern="1200">
          <a:solidFill>
            <a:schemeClr val="tx1"/>
          </a:solidFill>
          <a:latin typeface="+mn-lt"/>
          <a:ea typeface="+mn-ea"/>
          <a:cs typeface="+mn-cs"/>
        </a:defRPr>
      </a:lvl5pPr>
      <a:lvl6pPr marL="4334851" algn="l" defTabSz="1733940" rtl="0" eaLnBrk="1" latinLnBrk="0" hangingPunct="1">
        <a:defRPr sz="3466" kern="1200">
          <a:solidFill>
            <a:schemeClr val="tx1"/>
          </a:solidFill>
          <a:latin typeface="+mn-lt"/>
          <a:ea typeface="+mn-ea"/>
          <a:cs typeface="+mn-cs"/>
        </a:defRPr>
      </a:lvl6pPr>
      <a:lvl7pPr marL="5201821" algn="l" defTabSz="1733940" rtl="0" eaLnBrk="1" latinLnBrk="0" hangingPunct="1">
        <a:defRPr sz="3466" kern="1200">
          <a:solidFill>
            <a:schemeClr val="tx1"/>
          </a:solidFill>
          <a:latin typeface="+mn-lt"/>
          <a:ea typeface="+mn-ea"/>
          <a:cs typeface="+mn-cs"/>
        </a:defRPr>
      </a:lvl7pPr>
      <a:lvl8pPr marL="6068792" algn="l" defTabSz="1733940" rtl="0" eaLnBrk="1" latinLnBrk="0" hangingPunct="1">
        <a:defRPr sz="3466" kern="1200">
          <a:solidFill>
            <a:schemeClr val="tx1"/>
          </a:solidFill>
          <a:latin typeface="+mn-lt"/>
          <a:ea typeface="+mn-ea"/>
          <a:cs typeface="+mn-cs"/>
        </a:defRPr>
      </a:lvl8pPr>
      <a:lvl9pPr marL="6935762" algn="l" defTabSz="1733940" rtl="0" eaLnBrk="1" latinLnBrk="0" hangingPunct="1">
        <a:defRPr sz="34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5">
          <p15:clr>
            <a:srgbClr val="F26B43"/>
          </p15:clr>
        </p15:guide>
        <p15:guide id="2" pos="1152">
          <p15:clr>
            <a:srgbClr val="F26B43"/>
          </p15:clr>
        </p15:guide>
        <p15:guide id="3" pos="211">
          <p15:clr>
            <a:srgbClr val="F26B43"/>
          </p15:clr>
        </p15:guide>
        <p15:guide id="4" orient="horz" pos="2610">
          <p15:clr>
            <a:srgbClr val="F26B43"/>
          </p15:clr>
        </p15:guide>
        <p15:guide id="5" orient="horz" pos="204">
          <p15:clr>
            <a:srgbClr val="F26B43"/>
          </p15:clr>
        </p15:guide>
        <p15:guide id="6" orient="horz" pos="3816">
          <p15:clr>
            <a:srgbClr val="F26B43"/>
          </p15:clr>
        </p15:guide>
        <p15:guide id="7" orient="horz" pos="1111">
          <p15:clr>
            <a:srgbClr val="F26B43"/>
          </p15:clr>
        </p15:guide>
        <p15:guide id="8" pos="7468">
          <p15:clr>
            <a:srgbClr val="F26B43"/>
          </p15:clr>
        </p15:guide>
        <p15:guide id="9" pos="1867">
          <p15:clr>
            <a:srgbClr val="F26B43"/>
          </p15:clr>
        </p15:guide>
        <p15:guide id="10" pos="4884">
          <p15:clr>
            <a:srgbClr val="F26B43"/>
          </p15:clr>
        </p15:guide>
        <p15:guide id="11" pos="5604">
          <p15:clr>
            <a:srgbClr val="F26B43"/>
          </p15:clr>
        </p15:guide>
        <p15:guide id="12" pos="2088">
          <p15:clr>
            <a:srgbClr val="F26B43"/>
          </p15:clr>
        </p15:guide>
        <p15:guide id="13" pos="3954">
          <p15:clr>
            <a:srgbClr val="F26B43"/>
          </p15:clr>
        </p15:guide>
        <p15:guide id="14" pos="6534">
          <p15:clr>
            <a:srgbClr val="F26B43"/>
          </p15:clr>
        </p15:guide>
        <p15:guide id="15" pos="930">
          <p15:clr>
            <a:srgbClr val="F26B43"/>
          </p15:clr>
        </p15:guide>
        <p15:guide id="16" pos="2802">
          <p15:clr>
            <a:srgbClr val="F26B43"/>
          </p15:clr>
        </p15:guide>
        <p15:guide id="17" pos="3024">
          <p15:clr>
            <a:srgbClr val="F26B43"/>
          </p15:clr>
        </p15:guide>
        <p15:guide id="18" pos="3738">
          <p15:clr>
            <a:srgbClr val="F26B43"/>
          </p15:clr>
        </p15:guide>
        <p15:guide id="19" pos="4668">
          <p15:clr>
            <a:srgbClr val="F26B43"/>
          </p15:clr>
        </p15:guide>
        <p15:guide id="20" pos="5820">
          <p15:clr>
            <a:srgbClr val="F26B43"/>
          </p15:clr>
        </p15:guide>
        <p15:guide id="21" pos="6750">
          <p15:clr>
            <a:srgbClr val="F26B43"/>
          </p15:clr>
        </p15:guide>
        <p15:guide id="22" orient="horz" pos="1410">
          <p15:clr>
            <a:srgbClr val="F26B43"/>
          </p15:clr>
        </p15:guide>
        <p15:guide id="23" orient="horz" pos="41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ylearning.accenture.com/mylearningui/learner/coursedetail/1779659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rtnercentral.awspartner.com/APNLogin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ws.training/Details/Curriculum?id=45423" TargetMode="External"/><Relationship Id="rId2" Type="http://schemas.openxmlformats.org/officeDocument/2006/relationships/hyperlink" Target="https://www.aws.training/Details/Curriculum?id=30254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training/course-descriptions/cloud-practitioner-essentials/" TargetMode="External"/><Relationship Id="rId2" Type="http://schemas.openxmlformats.org/officeDocument/2006/relationships/hyperlink" Target="https://mylearning.accenture.com/mylearningui/learner/coursedetail/1765417" TargetMode="Externa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jeffrey.s.s..hammond@accenture.com?subject=AWS%20Training%20Question" TargetMode="External"/><Relationship Id="rId2" Type="http://schemas.openxmlformats.org/officeDocument/2006/relationships/hyperlink" Target="mailto:aws.training@accenture.com?subject=AWS%20Training%20Question" TargetMode="Externa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in.accenture.com/amazonwebservices/learn/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.accenture.com/amazonwebservices/learn/" TargetMode="External"/><Relationship Id="rId2" Type="http://schemas.openxmlformats.org/officeDocument/2006/relationships/hyperlink" Target="https://www.aws.training/Details/Curriculum?id=30254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kxdocuments.accenture.com/contribution/50ede9c2-993e-44a2-a697-7061aa41eff4" TargetMode="External"/><Relationship Id="rId5" Type="http://schemas.openxmlformats.org/officeDocument/2006/relationships/hyperlink" Target="https://aws.amazon.com/certification/certified-cloud-practitioner/" TargetMode="External"/><Relationship Id="rId4" Type="http://schemas.openxmlformats.org/officeDocument/2006/relationships/hyperlink" Target="https://aws.amazon.com/training/course-descriptions/cloud-practitioner-essentials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aws.amazon.com/free" TargetMode="External"/><Relationship Id="rId3" Type="http://schemas.openxmlformats.org/officeDocument/2006/relationships/hyperlink" Target="https://in.accenture.com/amazonwebservices/learn/" TargetMode="External"/><Relationship Id="rId7" Type="http://schemas.openxmlformats.org/officeDocument/2006/relationships/hyperlink" Target="https://aws.amazon.com/certification/certification-prep/" TargetMode="External"/><Relationship Id="rId2" Type="http://schemas.openxmlformats.org/officeDocument/2006/relationships/hyperlink" Target="https://www.aws.training/Details/Curriculum?id=45423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kxdocuments.accenture.com/contribution/50ede9c2-993e-44a2-a697-7061aa41eff4" TargetMode="External"/><Relationship Id="rId5" Type="http://schemas.openxmlformats.org/officeDocument/2006/relationships/hyperlink" Target="https://mylearning.accenture.com/mylearningui/learner/coursedetail/1779659" TargetMode="External"/><Relationship Id="rId4" Type="http://schemas.openxmlformats.org/officeDocument/2006/relationships/hyperlink" Target="https://in.accenture.com/amazonwebservices/learn/train-and-certify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xdocuments.accenture.com/contribution/50ede9c2-993e-44a2-a697-7061aa41eff4" TargetMode="External"/><Relationship Id="rId7" Type="http://schemas.openxmlformats.org/officeDocument/2006/relationships/hyperlink" Target="https://mylearning.accenture.com/mylearningui/learner/coursedetail/1779659" TargetMode="External"/><Relationship Id="rId2" Type="http://schemas.openxmlformats.org/officeDocument/2006/relationships/hyperlink" Target="https://in.accenture.com/amazonwebservices/learn/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aws.amazon.com/free/" TargetMode="External"/><Relationship Id="rId5" Type="http://schemas.openxmlformats.org/officeDocument/2006/relationships/hyperlink" Target="aws.amazon.com/free" TargetMode="External"/><Relationship Id="rId4" Type="http://schemas.openxmlformats.org/officeDocument/2006/relationships/hyperlink" Target="https://aws.amazon.com/certification/certification-prep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63">
            <a:extLst>
              <a:ext uri="{FF2B5EF4-FFF2-40B4-BE49-F238E27FC236}">
                <a16:creationId xmlns:a16="http://schemas.microsoft.com/office/drawing/2014/main" id="{D82288D6-6572-DF4C-95E1-0EAA48B85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257" y="2231572"/>
            <a:ext cx="4431642" cy="1861457"/>
          </a:xfrm>
        </p:spPr>
        <p:txBody>
          <a:bodyPr/>
          <a:lstStyle/>
          <a:p>
            <a:r>
              <a:rPr lang="en-AU" sz="3600" dirty="0"/>
              <a:t>AABG Guide to Amazon Web Services TRAINING</a:t>
            </a:r>
            <a:endParaRPr lang="en-US" sz="36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611609-3116-D74F-A32B-EBCE515F1C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4255" y="4103915"/>
            <a:ext cx="4431643" cy="298705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19 AUGUST 2021</a:t>
            </a:r>
          </a:p>
        </p:txBody>
      </p:sp>
    </p:spTree>
    <p:extLst>
      <p:ext uri="{BB962C8B-B14F-4D97-AF65-F5344CB8AC3E}">
        <p14:creationId xmlns:p14="http://schemas.microsoft.com/office/powerpoint/2010/main" val="178526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790283-5EF6-4D5F-9EA4-E4732C94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 cloud guru courses for certification preparation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7ACA7-C55C-48CD-AE24-D02054B390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Accenture has a licensing agreement with A Cloud Guru. </a:t>
            </a:r>
          </a:p>
          <a:p>
            <a:r>
              <a:rPr lang="en-US" dirty="0"/>
              <a:t>For AWS Associate, Professional and Specialty certification, A Cloud Guru is the platform of choice for completing pre-requisite courses, for getting hands on access to labs and console playground, practice exams, and more</a:t>
            </a:r>
          </a:p>
          <a:p>
            <a:r>
              <a:rPr lang="en-US" dirty="0"/>
              <a:t>Access if available as follows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Course # A15309</a:t>
            </a:r>
            <a:br>
              <a:rPr lang="en-US" dirty="0"/>
            </a:br>
            <a:r>
              <a:rPr lang="en-US" dirty="0"/>
              <a:t>Course Name: A Cloud Guru (FY21) Access – for AWS, Azure, &amp; GCP</a:t>
            </a:r>
            <a:br>
              <a:rPr lang="en-US" dirty="0"/>
            </a:br>
            <a:r>
              <a:rPr lang="en-US" dirty="0"/>
              <a:t>Course link: </a:t>
            </a:r>
            <a:r>
              <a:rPr lang="en-US" u="sng" dirty="0">
                <a:hlinkClick r:id="rId2" tooltip="https://mylearning.accenture.com/mylearningui/learner/coursedetail/1779659"/>
              </a:rPr>
              <a:t>https://mylearning.accenture.com/mylearningui/learner/coursedetail/1779659</a:t>
            </a:r>
            <a:endParaRPr lang="en-U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Tuition: $163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questions about status of your registration or access issues should be directed to learning.vendor.mgmt@accenture.com</a:t>
            </a:r>
          </a:p>
          <a:p>
            <a:endParaRPr lang="en-US" dirty="0"/>
          </a:p>
          <a:p>
            <a:r>
              <a:rPr lang="en-US" dirty="0"/>
              <a:t>Once you register, and your registration is approved, you will have access to the platform through 31 December 2021.</a:t>
            </a:r>
          </a:p>
        </p:txBody>
      </p:sp>
    </p:spTree>
    <p:extLst>
      <p:ext uri="{BB962C8B-B14F-4D97-AF65-F5344CB8AC3E}">
        <p14:creationId xmlns:p14="http://schemas.microsoft.com/office/powerpoint/2010/main" val="2093872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B89CDA-6FE0-6845-8995-89170D32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99" y="825188"/>
            <a:ext cx="11316257" cy="4902824"/>
          </a:xfrm>
        </p:spPr>
        <p:txBody>
          <a:bodyPr/>
          <a:lstStyle/>
          <a:p>
            <a:r>
              <a:rPr lang="en-US" sz="7200" dirty="0"/>
              <a:t>How to access AWS Accreditation &amp; Cloud Practitioner 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9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61DF4D-DF93-484D-BF4E-7DBBAF9F9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20" t="21511" r="29500" b="23022"/>
          <a:stretch/>
        </p:blipFill>
        <p:spPr>
          <a:xfrm>
            <a:off x="5876544" y="1134856"/>
            <a:ext cx="4756306" cy="504750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Amazon Web Services Training</a:t>
            </a:r>
            <a:br>
              <a:rPr lang="en-CA" dirty="0"/>
            </a:br>
            <a:r>
              <a:rPr lang="en-CA" dirty="0"/>
              <a:t>Step 1: Create Partner Portal Account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1589" y="1665568"/>
            <a:ext cx="475630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3"/>
              </a:rPr>
              <a:t>https://partnercentral.awspartner.com/APNLogin</a:t>
            </a: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Click the ‘Join AWS Partner Network’ button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Complete the form.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Click Submit</a:t>
            </a:r>
          </a:p>
          <a:p>
            <a:endParaRPr lang="en-US" b="1" dirty="0"/>
          </a:p>
          <a:p>
            <a:r>
              <a:rPr lang="en-US" b="1" dirty="0"/>
              <a:t>NOTE: </a:t>
            </a:r>
            <a:r>
              <a:rPr lang="en-US" dirty="0"/>
              <a:t>You must use your Accenture email address to create a partner portal account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endParaRPr lang="en-US" sz="1200" b="1" dirty="0"/>
          </a:p>
        </p:txBody>
      </p:sp>
      <p:sp>
        <p:nvSpPr>
          <p:cNvPr id="7" name="Rectangle 6"/>
          <p:cNvSpPr/>
          <p:nvPr/>
        </p:nvSpPr>
        <p:spPr>
          <a:xfrm>
            <a:off x="6092701" y="4159972"/>
            <a:ext cx="4099811" cy="4023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5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Amazon Web Services Training</a:t>
            </a:r>
            <a:br>
              <a:rPr lang="en-CA" dirty="0"/>
            </a:br>
            <a:r>
              <a:rPr lang="en-CA" sz="2000" dirty="0"/>
              <a:t>Step 2: Log in and Access the Amazon Partner Training Site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31589" y="1630300"/>
            <a:ext cx="4471090" cy="5155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600" dirty="0"/>
              <a:t>Once your partner portal account is set up, log in using your new credentials, then...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b="1" dirty="0"/>
              <a:t>To register for the AWS Partner: Accreditation (Business) </a:t>
            </a:r>
            <a:r>
              <a:rPr lang="en-US" sz="1600" dirty="0"/>
              <a:t>course, paste the following link in your browser’s address bar </a:t>
            </a:r>
            <a:r>
              <a:rPr lang="en-US" sz="1100" dirty="0"/>
              <a:t>(</a:t>
            </a:r>
            <a:r>
              <a:rPr lang="en-US" sz="1100" dirty="0">
                <a:highlight>
                  <a:srgbClr val="FFFF00"/>
                </a:highlight>
              </a:rPr>
              <a:t>click sign in if prompted: ) </a:t>
            </a:r>
            <a:r>
              <a:rPr lang="en-US" sz="1600" dirty="0">
                <a:hlinkClick r:id="rId2"/>
              </a:rPr>
              <a:t>https://www.aws.training/Details/Curriculum?id=30254</a:t>
            </a:r>
            <a:endParaRPr lang="en-US" sz="1600" dirty="0"/>
          </a:p>
          <a:p>
            <a:pPr marL="228600" indent="-228600">
              <a:buFont typeface="+mj-lt"/>
              <a:buAutoNum type="arabicPeriod"/>
            </a:pPr>
            <a:r>
              <a:rPr lang="en-US" sz="1600" b="1" dirty="0"/>
              <a:t>To register for the AWS Partner: Accreditation (Technical)</a:t>
            </a:r>
            <a:r>
              <a:rPr lang="en-US" sz="1600" dirty="0"/>
              <a:t> course, paste the following link in your browser’s address bar </a:t>
            </a:r>
            <a:r>
              <a:rPr lang="en-US" sz="1100" dirty="0"/>
              <a:t>(</a:t>
            </a:r>
            <a:r>
              <a:rPr lang="en-US" sz="1100" dirty="0">
                <a:highlight>
                  <a:srgbClr val="FFFF00"/>
                </a:highlight>
              </a:rPr>
              <a:t>click sign in if prompted: )</a:t>
            </a:r>
            <a:r>
              <a:rPr lang="en-US" sz="1100" dirty="0"/>
              <a:t> </a:t>
            </a:r>
            <a:r>
              <a:rPr lang="en-US" sz="1600" u="sng" dirty="0">
                <a:hlinkClick r:id="rId3" tooltip="https://www.aws.training/details/curriculum?id=45423"/>
              </a:rPr>
              <a:t>https://www.aws.training/Details/Curriculum?id=45423</a:t>
            </a:r>
            <a:endParaRPr lang="en-US" sz="1600" u="sng" dirty="0"/>
          </a:p>
          <a:p>
            <a:pPr marL="228600" indent="-228600">
              <a:buFont typeface="+mj-lt"/>
              <a:buAutoNum type="arabicPeriod"/>
            </a:pPr>
            <a:r>
              <a:rPr lang="en-US" sz="1600" b="1" dirty="0"/>
              <a:t>To register for the Cloud Practitioner Essentials course</a:t>
            </a:r>
            <a:r>
              <a:rPr lang="en-US" sz="1600" dirty="0"/>
              <a:t>, paste the following link in your browser’s address bar: </a:t>
            </a:r>
            <a:r>
              <a:rPr lang="en-US" sz="1100" dirty="0"/>
              <a:t>(</a:t>
            </a:r>
            <a:r>
              <a:rPr lang="en-US" sz="1100" dirty="0">
                <a:highlight>
                  <a:srgbClr val="FFFF00"/>
                </a:highlight>
              </a:rPr>
              <a:t>click sign in if prompted: )</a:t>
            </a:r>
            <a:r>
              <a:rPr lang="en-US" sz="1100" dirty="0"/>
              <a:t> </a:t>
            </a:r>
            <a:r>
              <a:rPr lang="en-US" sz="1600" dirty="0"/>
              <a:t>https://www.aws.training/Details/eLearning?id=60697</a:t>
            </a:r>
            <a:endParaRPr lang="en-US" sz="1200" dirty="0"/>
          </a:p>
          <a:p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14C542-FB54-1944-A57E-D03C6841C290}"/>
              </a:ext>
            </a:extLst>
          </p:cNvPr>
          <p:cNvGrpSpPr/>
          <p:nvPr/>
        </p:nvGrpSpPr>
        <p:grpSpPr>
          <a:xfrm>
            <a:off x="5207427" y="1616856"/>
            <a:ext cx="6192093" cy="4418183"/>
            <a:chOff x="5207427" y="1616857"/>
            <a:chExt cx="5613991" cy="405381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/>
            <a:srcRect l="52240" t="8873" r="1715" b="5494"/>
            <a:stretch/>
          </p:blipFill>
          <p:spPr>
            <a:xfrm>
              <a:off x="5207427" y="1630300"/>
              <a:ext cx="5613991" cy="4040373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6493062" y="1616857"/>
              <a:ext cx="420624" cy="30480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764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B89CDA-6FE0-6845-8995-89170D32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99" y="1988583"/>
            <a:ext cx="11316257" cy="2576033"/>
          </a:xfrm>
        </p:spPr>
        <p:txBody>
          <a:bodyPr/>
          <a:lstStyle/>
          <a:p>
            <a:r>
              <a:rPr lang="en-US" sz="7200" dirty="0"/>
              <a:t>How to register for foundational courses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962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register for Foundational training offered as self-directed courses via A Cloud Guru: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Register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myLearning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at this link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register for the Foundational Cloud Practitioner Essentials course, visit the AWS Learning Portal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at this link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6800" lvl="1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5320" y="446314"/>
            <a:ext cx="11574280" cy="665852"/>
          </a:xfrm>
        </p:spPr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How to register for foundational courses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461750" y="6575425"/>
            <a:ext cx="730250" cy="12858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CBDC3A-D49F-4631-A8C7-55D59B33E5FA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536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B89CDA-6FE0-6845-8995-89170D32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799" y="2764180"/>
            <a:ext cx="11316257" cy="1024839"/>
          </a:xfrm>
        </p:spPr>
        <p:txBody>
          <a:bodyPr/>
          <a:lstStyle/>
          <a:p>
            <a:r>
              <a:rPr lang="en-US" sz="7200" dirty="0"/>
              <a:t>CONTACTS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77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90932" y="301265"/>
            <a:ext cx="8205261" cy="727587"/>
          </a:xfrm>
        </p:spPr>
        <p:txBody>
          <a:bodyPr/>
          <a:lstStyle/>
          <a:p>
            <a:r>
              <a:rPr lang="en-CA" dirty="0"/>
              <a:t>Amazon Web Services Training</a:t>
            </a:r>
            <a:br>
              <a:rPr lang="en-CA" dirty="0"/>
            </a:br>
            <a:r>
              <a:rPr lang="en-CA" sz="2000" dirty="0"/>
              <a:t>Questions or Concerns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74530" y="1473200"/>
            <a:ext cx="8665838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 you have any questions or concerns you may contact any of the following: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lvl="0" indent="-17145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0000"/>
                </a:solidFill>
              </a:rPr>
              <a:t>For A Cloud Guru access: Learning.Vendor.Mgmt</a:t>
            </a:r>
            <a:endParaRPr kumimoji="0" lang="en-US" b="0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  <a:hlinkClick r:id="rId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 general AWS skilling questions: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"/>
              </a:rPr>
              <a:t>Jeff Hammond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Accenture-AWS Business Group Partner Programs Lead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For specific questions on AWS training and certification support: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l.torres.sanmarco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urvashi.j.srivastava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of the Cloud First Learning Team 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05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5018" y="371477"/>
            <a:ext cx="11498552" cy="1255996"/>
          </a:xfrm>
        </p:spPr>
        <p:txBody>
          <a:bodyPr/>
          <a:lstStyle/>
          <a:p>
            <a:r>
              <a:rPr lang="en-AU" dirty="0"/>
              <a:t>play your part in growing a </a:t>
            </a:r>
            <a:r>
              <a:rPr lang="en-AU"/>
              <a:t>$2b+ </a:t>
            </a:r>
            <a:r>
              <a:rPr lang="en-AU" dirty="0"/>
              <a:t>business</a:t>
            </a:r>
            <a:br>
              <a:rPr lang="en-AU" dirty="0"/>
            </a:br>
            <a:br>
              <a:rPr lang="en-AU" dirty="0"/>
            </a:br>
            <a:r>
              <a:rPr lang="en-AU" sz="2400" dirty="0"/>
              <a:t>Why AWS Certification?</a:t>
            </a:r>
            <a:br>
              <a:rPr lang="en-AU" dirty="0"/>
            </a:b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2654" y="2023389"/>
            <a:ext cx="2586529" cy="2094985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</a:ln>
          <a:effectLst/>
        </p:spPr>
        <p:txBody>
          <a:bodyPr lIns="71972" tIns="107958" rtlCol="0" anchor="t"/>
          <a:lstStyle/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7" b="1" i="0" u="none" strike="noStrike" kern="0" cap="all" spc="-5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1</a:t>
            </a:r>
          </a:p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0" cap="all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Clients are asking for it</a:t>
            </a:r>
            <a:endParaRPr kumimoji="0" lang="en-US" sz="1299" b="1" i="0" u="none" strike="noStrike" kern="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 Black"/>
            </a:endParaRP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5480892" y="2383977"/>
            <a:ext cx="468650" cy="469373"/>
            <a:chOff x="607219" y="4842853"/>
            <a:chExt cx="1466745" cy="1469006"/>
          </a:xfrm>
          <a:solidFill>
            <a:schemeClr val="bg1"/>
          </a:solidFill>
        </p:grpSpPr>
        <p:sp>
          <p:nvSpPr>
            <p:cNvPr id="53" name="Freeform 11"/>
            <p:cNvSpPr>
              <a:spLocks noEditPoints="1"/>
            </p:cNvSpPr>
            <p:nvPr/>
          </p:nvSpPr>
          <p:spPr bwMode="auto">
            <a:xfrm>
              <a:off x="607219" y="4842853"/>
              <a:ext cx="1466745" cy="1046384"/>
            </a:xfrm>
            <a:custGeom>
              <a:avLst/>
              <a:gdLst>
                <a:gd name="T0" fmla="*/ 57 w 648"/>
                <a:gd name="T1" fmla="*/ 312 h 462"/>
                <a:gd name="T2" fmla="*/ 107 w 648"/>
                <a:gd name="T3" fmla="*/ 211 h 462"/>
                <a:gd name="T4" fmla="*/ 0 w 648"/>
                <a:gd name="T5" fmla="*/ 312 h 462"/>
                <a:gd name="T6" fmla="*/ 618 w 648"/>
                <a:gd name="T7" fmla="*/ 462 h 462"/>
                <a:gd name="T8" fmla="*/ 578 w 648"/>
                <a:gd name="T9" fmla="*/ 406 h 462"/>
                <a:gd name="T10" fmla="*/ 595 w 648"/>
                <a:gd name="T11" fmla="*/ 352 h 462"/>
                <a:gd name="T12" fmla="*/ 648 w 648"/>
                <a:gd name="T13" fmla="*/ 337 h 462"/>
                <a:gd name="T14" fmla="*/ 0 w 648"/>
                <a:gd name="T15" fmla="*/ 337 h 462"/>
                <a:gd name="T16" fmla="*/ 53 w 648"/>
                <a:gd name="T17" fmla="*/ 352 h 462"/>
                <a:gd name="T18" fmla="*/ 70 w 648"/>
                <a:gd name="T19" fmla="*/ 406 h 462"/>
                <a:gd name="T20" fmla="*/ 30 w 648"/>
                <a:gd name="T21" fmla="*/ 462 h 462"/>
                <a:gd name="T22" fmla="*/ 497 w 648"/>
                <a:gd name="T23" fmla="*/ 152 h 462"/>
                <a:gd name="T24" fmla="*/ 336 w 648"/>
                <a:gd name="T25" fmla="*/ 185 h 462"/>
                <a:gd name="T26" fmla="*/ 405 w 648"/>
                <a:gd name="T27" fmla="*/ 222 h 462"/>
                <a:gd name="T28" fmla="*/ 513 w 648"/>
                <a:gd name="T29" fmla="*/ 201 h 462"/>
                <a:gd name="T30" fmla="*/ 312 w 648"/>
                <a:gd name="T31" fmla="*/ 121 h 462"/>
                <a:gd name="T32" fmla="*/ 135 w 648"/>
                <a:gd name="T33" fmla="*/ 202 h 462"/>
                <a:gd name="T34" fmla="*/ 237 w 648"/>
                <a:gd name="T35" fmla="*/ 221 h 462"/>
                <a:gd name="T36" fmla="*/ 308 w 648"/>
                <a:gd name="T37" fmla="*/ 190 h 462"/>
                <a:gd name="T38" fmla="*/ 591 w 648"/>
                <a:gd name="T39" fmla="*/ 312 h 462"/>
                <a:gd name="T40" fmla="*/ 528 w 648"/>
                <a:gd name="T41" fmla="*/ 166 h 462"/>
                <a:gd name="T42" fmla="*/ 560 w 648"/>
                <a:gd name="T43" fmla="*/ 224 h 462"/>
                <a:gd name="T44" fmla="*/ 336 w 648"/>
                <a:gd name="T45" fmla="*/ 0 h 462"/>
                <a:gd name="T46" fmla="*/ 483 w 648"/>
                <a:gd name="T47" fmla="*/ 121 h 462"/>
                <a:gd name="T48" fmla="*/ 312 w 648"/>
                <a:gd name="T49" fmla="*/ 96 h 462"/>
                <a:gd name="T50" fmla="*/ 165 w 648"/>
                <a:gd name="T51" fmla="*/ 121 h 462"/>
                <a:gd name="T52" fmla="*/ 19 w 648"/>
                <a:gd name="T53" fmla="*/ 212 h 462"/>
                <a:gd name="T54" fmla="*/ 132 w 648"/>
                <a:gd name="T55" fmla="*/ 133 h 462"/>
                <a:gd name="T56" fmla="*/ 211 w 648"/>
                <a:gd name="T57" fmla="*/ 20 h 462"/>
                <a:gd name="T58" fmla="*/ 515 w 648"/>
                <a:gd name="T59" fmla="*/ 133 h 462"/>
                <a:gd name="T60" fmla="*/ 629 w 648"/>
                <a:gd name="T61" fmla="*/ 212 h 462"/>
                <a:gd name="T62" fmla="*/ 498 w 648"/>
                <a:gd name="T63" fmla="*/ 9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8" h="462">
                  <a:moveTo>
                    <a:pt x="0" y="312"/>
                  </a:moveTo>
                  <a:cubicBezTo>
                    <a:pt x="57" y="312"/>
                    <a:pt x="57" y="312"/>
                    <a:pt x="57" y="312"/>
                  </a:cubicBezTo>
                  <a:cubicBezTo>
                    <a:pt x="57" y="279"/>
                    <a:pt x="60" y="247"/>
                    <a:pt x="87" y="224"/>
                  </a:cubicBezTo>
                  <a:cubicBezTo>
                    <a:pt x="93" y="219"/>
                    <a:pt x="100" y="215"/>
                    <a:pt x="107" y="211"/>
                  </a:cubicBezTo>
                  <a:cubicBezTo>
                    <a:pt x="111" y="196"/>
                    <a:pt x="115" y="181"/>
                    <a:pt x="120" y="166"/>
                  </a:cubicBezTo>
                  <a:cubicBezTo>
                    <a:pt x="51" y="201"/>
                    <a:pt x="5" y="253"/>
                    <a:pt x="0" y="312"/>
                  </a:cubicBezTo>
                  <a:close/>
                  <a:moveTo>
                    <a:pt x="648" y="337"/>
                  </a:moveTo>
                  <a:cubicBezTo>
                    <a:pt x="646" y="381"/>
                    <a:pt x="636" y="424"/>
                    <a:pt x="618" y="462"/>
                  </a:cubicBezTo>
                  <a:cubicBezTo>
                    <a:pt x="555" y="440"/>
                    <a:pt x="555" y="440"/>
                    <a:pt x="555" y="440"/>
                  </a:cubicBezTo>
                  <a:cubicBezTo>
                    <a:pt x="566" y="431"/>
                    <a:pt x="574" y="420"/>
                    <a:pt x="578" y="406"/>
                  </a:cubicBezTo>
                  <a:cubicBezTo>
                    <a:pt x="580" y="400"/>
                    <a:pt x="581" y="394"/>
                    <a:pt x="581" y="388"/>
                  </a:cubicBezTo>
                  <a:cubicBezTo>
                    <a:pt x="589" y="378"/>
                    <a:pt x="593" y="364"/>
                    <a:pt x="595" y="352"/>
                  </a:cubicBezTo>
                  <a:cubicBezTo>
                    <a:pt x="595" y="347"/>
                    <a:pt x="596" y="342"/>
                    <a:pt x="596" y="337"/>
                  </a:cubicBezTo>
                  <a:cubicBezTo>
                    <a:pt x="648" y="337"/>
                    <a:pt x="648" y="337"/>
                    <a:pt x="648" y="337"/>
                  </a:cubicBezTo>
                  <a:close/>
                  <a:moveTo>
                    <a:pt x="30" y="462"/>
                  </a:moveTo>
                  <a:cubicBezTo>
                    <a:pt x="12" y="424"/>
                    <a:pt x="1" y="381"/>
                    <a:pt x="0" y="337"/>
                  </a:cubicBezTo>
                  <a:cubicBezTo>
                    <a:pt x="52" y="337"/>
                    <a:pt x="52" y="337"/>
                    <a:pt x="52" y="337"/>
                  </a:cubicBezTo>
                  <a:cubicBezTo>
                    <a:pt x="52" y="342"/>
                    <a:pt x="52" y="347"/>
                    <a:pt x="53" y="352"/>
                  </a:cubicBezTo>
                  <a:cubicBezTo>
                    <a:pt x="55" y="364"/>
                    <a:pt x="59" y="378"/>
                    <a:pt x="67" y="388"/>
                  </a:cubicBezTo>
                  <a:cubicBezTo>
                    <a:pt x="67" y="394"/>
                    <a:pt x="68" y="400"/>
                    <a:pt x="70" y="406"/>
                  </a:cubicBezTo>
                  <a:cubicBezTo>
                    <a:pt x="74" y="420"/>
                    <a:pt x="82" y="430"/>
                    <a:pt x="92" y="439"/>
                  </a:cubicBezTo>
                  <a:cubicBezTo>
                    <a:pt x="30" y="462"/>
                    <a:pt x="30" y="462"/>
                    <a:pt x="30" y="462"/>
                  </a:cubicBezTo>
                  <a:close/>
                  <a:moveTo>
                    <a:pt x="513" y="201"/>
                  </a:moveTo>
                  <a:cubicBezTo>
                    <a:pt x="508" y="184"/>
                    <a:pt x="503" y="167"/>
                    <a:pt x="497" y="152"/>
                  </a:cubicBezTo>
                  <a:cubicBezTo>
                    <a:pt x="450" y="133"/>
                    <a:pt x="395" y="122"/>
                    <a:pt x="336" y="121"/>
                  </a:cubicBezTo>
                  <a:cubicBezTo>
                    <a:pt x="336" y="185"/>
                    <a:pt x="336" y="185"/>
                    <a:pt x="336" y="185"/>
                  </a:cubicBezTo>
                  <a:cubicBezTo>
                    <a:pt x="344" y="185"/>
                    <a:pt x="353" y="186"/>
                    <a:pt x="361" y="189"/>
                  </a:cubicBezTo>
                  <a:cubicBezTo>
                    <a:pt x="379" y="195"/>
                    <a:pt x="394" y="207"/>
                    <a:pt x="405" y="222"/>
                  </a:cubicBezTo>
                  <a:cubicBezTo>
                    <a:pt x="418" y="210"/>
                    <a:pt x="433" y="205"/>
                    <a:pt x="450" y="205"/>
                  </a:cubicBezTo>
                  <a:cubicBezTo>
                    <a:pt x="469" y="198"/>
                    <a:pt x="491" y="197"/>
                    <a:pt x="513" y="201"/>
                  </a:cubicBezTo>
                  <a:close/>
                  <a:moveTo>
                    <a:pt x="312" y="189"/>
                  </a:moveTo>
                  <a:cubicBezTo>
                    <a:pt x="312" y="121"/>
                    <a:pt x="312" y="121"/>
                    <a:pt x="312" y="121"/>
                  </a:cubicBezTo>
                  <a:cubicBezTo>
                    <a:pt x="253" y="122"/>
                    <a:pt x="198" y="133"/>
                    <a:pt x="151" y="152"/>
                  </a:cubicBezTo>
                  <a:cubicBezTo>
                    <a:pt x="145" y="168"/>
                    <a:pt x="139" y="185"/>
                    <a:pt x="135" y="202"/>
                  </a:cubicBezTo>
                  <a:cubicBezTo>
                    <a:pt x="145" y="200"/>
                    <a:pt x="155" y="199"/>
                    <a:pt x="164" y="199"/>
                  </a:cubicBezTo>
                  <a:cubicBezTo>
                    <a:pt x="186" y="199"/>
                    <a:pt x="219" y="207"/>
                    <a:pt x="237" y="221"/>
                  </a:cubicBezTo>
                  <a:cubicBezTo>
                    <a:pt x="249" y="205"/>
                    <a:pt x="265" y="191"/>
                    <a:pt x="285" y="188"/>
                  </a:cubicBezTo>
                  <a:cubicBezTo>
                    <a:pt x="293" y="187"/>
                    <a:pt x="301" y="188"/>
                    <a:pt x="308" y="190"/>
                  </a:cubicBezTo>
                  <a:cubicBezTo>
                    <a:pt x="309" y="189"/>
                    <a:pt x="310" y="189"/>
                    <a:pt x="312" y="189"/>
                  </a:cubicBezTo>
                  <a:close/>
                  <a:moveTo>
                    <a:pt x="591" y="312"/>
                  </a:moveTo>
                  <a:cubicBezTo>
                    <a:pt x="648" y="312"/>
                    <a:pt x="648" y="312"/>
                    <a:pt x="648" y="312"/>
                  </a:cubicBezTo>
                  <a:cubicBezTo>
                    <a:pt x="642" y="253"/>
                    <a:pt x="597" y="201"/>
                    <a:pt x="528" y="166"/>
                  </a:cubicBezTo>
                  <a:cubicBezTo>
                    <a:pt x="533" y="180"/>
                    <a:pt x="537" y="195"/>
                    <a:pt x="540" y="210"/>
                  </a:cubicBezTo>
                  <a:cubicBezTo>
                    <a:pt x="548" y="214"/>
                    <a:pt x="554" y="218"/>
                    <a:pt x="560" y="224"/>
                  </a:cubicBezTo>
                  <a:cubicBezTo>
                    <a:pt x="587" y="247"/>
                    <a:pt x="591" y="279"/>
                    <a:pt x="591" y="312"/>
                  </a:cubicBezTo>
                  <a:close/>
                  <a:moveTo>
                    <a:pt x="336" y="0"/>
                  </a:moveTo>
                  <a:cubicBezTo>
                    <a:pt x="336" y="96"/>
                    <a:pt x="336" y="96"/>
                    <a:pt x="336" y="96"/>
                  </a:cubicBezTo>
                  <a:cubicBezTo>
                    <a:pt x="385" y="97"/>
                    <a:pt x="435" y="105"/>
                    <a:pt x="483" y="121"/>
                  </a:cubicBezTo>
                  <a:cubicBezTo>
                    <a:pt x="448" y="52"/>
                    <a:pt x="395" y="6"/>
                    <a:pt x="336" y="0"/>
                  </a:cubicBezTo>
                  <a:close/>
                  <a:moveTo>
                    <a:pt x="312" y="96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252" y="6"/>
                    <a:pt x="200" y="52"/>
                    <a:pt x="165" y="121"/>
                  </a:cubicBezTo>
                  <a:cubicBezTo>
                    <a:pt x="212" y="105"/>
                    <a:pt x="263" y="97"/>
                    <a:pt x="312" y="96"/>
                  </a:cubicBezTo>
                  <a:close/>
                  <a:moveTo>
                    <a:pt x="19" y="212"/>
                  </a:moveTo>
                  <a:cubicBezTo>
                    <a:pt x="40" y="187"/>
                    <a:pt x="68" y="167"/>
                    <a:pt x="96" y="151"/>
                  </a:cubicBezTo>
                  <a:cubicBezTo>
                    <a:pt x="108" y="144"/>
                    <a:pt x="120" y="138"/>
                    <a:pt x="132" y="133"/>
                  </a:cubicBezTo>
                  <a:cubicBezTo>
                    <a:pt x="138" y="121"/>
                    <a:pt x="144" y="108"/>
                    <a:pt x="150" y="97"/>
                  </a:cubicBezTo>
                  <a:cubicBezTo>
                    <a:pt x="166" y="68"/>
                    <a:pt x="187" y="41"/>
                    <a:pt x="211" y="20"/>
                  </a:cubicBezTo>
                  <a:cubicBezTo>
                    <a:pt x="123" y="53"/>
                    <a:pt x="52" y="123"/>
                    <a:pt x="19" y="212"/>
                  </a:cubicBezTo>
                  <a:close/>
                  <a:moveTo>
                    <a:pt x="515" y="133"/>
                  </a:moveTo>
                  <a:cubicBezTo>
                    <a:pt x="528" y="138"/>
                    <a:pt x="540" y="144"/>
                    <a:pt x="552" y="151"/>
                  </a:cubicBezTo>
                  <a:cubicBezTo>
                    <a:pt x="580" y="167"/>
                    <a:pt x="607" y="187"/>
                    <a:pt x="629" y="212"/>
                  </a:cubicBezTo>
                  <a:cubicBezTo>
                    <a:pt x="596" y="123"/>
                    <a:pt x="525" y="53"/>
                    <a:pt x="436" y="20"/>
                  </a:cubicBezTo>
                  <a:cubicBezTo>
                    <a:pt x="461" y="41"/>
                    <a:pt x="482" y="68"/>
                    <a:pt x="498" y="97"/>
                  </a:cubicBezTo>
                  <a:cubicBezTo>
                    <a:pt x="504" y="108"/>
                    <a:pt x="510" y="121"/>
                    <a:pt x="515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54" name="Freeform 12"/>
            <p:cNvSpPr>
              <a:spLocks noEditPoints="1"/>
            </p:cNvSpPr>
            <p:nvPr/>
          </p:nvSpPr>
          <p:spPr bwMode="auto">
            <a:xfrm>
              <a:off x="697619" y="5262085"/>
              <a:ext cx="1283684" cy="1049774"/>
            </a:xfrm>
            <a:custGeom>
              <a:avLst/>
              <a:gdLst>
                <a:gd name="T0" fmla="*/ 284 w 567"/>
                <a:gd name="T1" fmla="*/ 366 h 464"/>
                <a:gd name="T2" fmla="*/ 147 w 567"/>
                <a:gd name="T3" fmla="*/ 434 h 464"/>
                <a:gd name="T4" fmla="*/ 287 w 567"/>
                <a:gd name="T5" fmla="*/ 464 h 464"/>
                <a:gd name="T6" fmla="*/ 567 w 567"/>
                <a:gd name="T7" fmla="*/ 297 h 464"/>
                <a:gd name="T8" fmla="*/ 444 w 567"/>
                <a:gd name="T9" fmla="*/ 276 h 464"/>
                <a:gd name="T10" fmla="*/ 456 w 567"/>
                <a:gd name="T11" fmla="*/ 321 h 464"/>
                <a:gd name="T12" fmla="*/ 567 w 567"/>
                <a:gd name="T13" fmla="*/ 297 h 464"/>
                <a:gd name="T14" fmla="*/ 58 w 567"/>
                <a:gd name="T15" fmla="*/ 276 h 464"/>
                <a:gd name="T16" fmla="*/ 101 w 567"/>
                <a:gd name="T17" fmla="*/ 298 h 464"/>
                <a:gd name="T18" fmla="*/ 124 w 567"/>
                <a:gd name="T19" fmla="*/ 276 h 464"/>
                <a:gd name="T20" fmla="*/ 414 w 567"/>
                <a:gd name="T21" fmla="*/ 43 h 464"/>
                <a:gd name="T22" fmla="*/ 532 w 567"/>
                <a:gd name="T23" fmla="*/ 163 h 464"/>
                <a:gd name="T24" fmla="*/ 496 w 567"/>
                <a:gd name="T25" fmla="*/ 241 h 464"/>
                <a:gd name="T26" fmla="*/ 415 w 567"/>
                <a:gd name="T27" fmla="*/ 258 h 464"/>
                <a:gd name="T28" fmla="*/ 390 w 567"/>
                <a:gd name="T29" fmla="*/ 223 h 464"/>
                <a:gd name="T30" fmla="*/ 489 w 567"/>
                <a:gd name="T31" fmla="*/ 232 h 464"/>
                <a:gd name="T32" fmla="*/ 507 w 567"/>
                <a:gd name="T33" fmla="*/ 142 h 464"/>
                <a:gd name="T34" fmla="*/ 378 w 567"/>
                <a:gd name="T35" fmla="*/ 56 h 464"/>
                <a:gd name="T36" fmla="*/ 124 w 567"/>
                <a:gd name="T37" fmla="*/ 95 h 464"/>
                <a:gd name="T38" fmla="*/ 185 w 567"/>
                <a:gd name="T39" fmla="*/ 56 h 464"/>
                <a:gd name="T40" fmla="*/ 40 w 567"/>
                <a:gd name="T41" fmla="*/ 138 h 464"/>
                <a:gd name="T42" fmla="*/ 52 w 567"/>
                <a:gd name="T43" fmla="*/ 215 h 464"/>
                <a:gd name="T44" fmla="*/ 124 w 567"/>
                <a:gd name="T45" fmla="*/ 264 h 464"/>
                <a:gd name="T46" fmla="*/ 185 w 567"/>
                <a:gd name="T47" fmla="*/ 232 h 464"/>
                <a:gd name="T48" fmla="*/ 124 w 567"/>
                <a:gd name="T49" fmla="*/ 253 h 464"/>
                <a:gd name="T50" fmla="*/ 47 w 567"/>
                <a:gd name="T51" fmla="*/ 162 h 464"/>
                <a:gd name="T52" fmla="*/ 58 w 567"/>
                <a:gd name="T53" fmla="*/ 162 h 464"/>
                <a:gd name="T54" fmla="*/ 120 w 567"/>
                <a:gd name="T55" fmla="*/ 178 h 464"/>
                <a:gd name="T56" fmla="*/ 149 w 567"/>
                <a:gd name="T57" fmla="*/ 188 h 464"/>
                <a:gd name="T58" fmla="*/ 165 w 567"/>
                <a:gd name="T59" fmla="*/ 176 h 464"/>
                <a:gd name="T60" fmla="*/ 136 w 567"/>
                <a:gd name="T61" fmla="*/ 172 h 464"/>
                <a:gd name="T62" fmla="*/ 167 w 567"/>
                <a:gd name="T63" fmla="*/ 154 h 464"/>
                <a:gd name="T64" fmla="*/ 124 w 567"/>
                <a:gd name="T65" fmla="*/ 162 h 464"/>
                <a:gd name="T66" fmla="*/ 59 w 567"/>
                <a:gd name="T67" fmla="*/ 134 h 464"/>
                <a:gd name="T68" fmla="*/ 87 w 567"/>
                <a:gd name="T69" fmla="*/ 177 h 464"/>
                <a:gd name="T70" fmla="*/ 112 w 567"/>
                <a:gd name="T71" fmla="*/ 162 h 464"/>
                <a:gd name="T72" fmla="*/ 69 w 567"/>
                <a:gd name="T73" fmla="*/ 153 h 464"/>
                <a:gd name="T74" fmla="*/ 248 w 567"/>
                <a:gd name="T75" fmla="*/ 233 h 464"/>
                <a:gd name="T76" fmla="*/ 285 w 567"/>
                <a:gd name="T77" fmla="*/ 250 h 464"/>
                <a:gd name="T78" fmla="*/ 268 w 567"/>
                <a:gd name="T79" fmla="*/ 29 h 464"/>
                <a:gd name="T80" fmla="*/ 347 w 567"/>
                <a:gd name="T81" fmla="*/ 169 h 464"/>
                <a:gd name="T82" fmla="*/ 313 w 567"/>
                <a:gd name="T83" fmla="*/ 224 h 464"/>
                <a:gd name="T84" fmla="*/ 283 w 567"/>
                <a:gd name="T85" fmla="*/ 239 h 464"/>
                <a:gd name="T86" fmla="*/ 226 w 567"/>
                <a:gd name="T87" fmla="*/ 171 h 464"/>
                <a:gd name="T88" fmla="*/ 212 w 567"/>
                <a:gd name="T89" fmla="*/ 139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7" h="464">
                  <a:moveTo>
                    <a:pt x="421" y="288"/>
                  </a:moveTo>
                  <a:cubicBezTo>
                    <a:pt x="349" y="264"/>
                    <a:pt x="349" y="264"/>
                    <a:pt x="349" y="264"/>
                  </a:cubicBezTo>
                  <a:cubicBezTo>
                    <a:pt x="284" y="366"/>
                    <a:pt x="284" y="366"/>
                    <a:pt x="284" y="366"/>
                  </a:cubicBezTo>
                  <a:cubicBezTo>
                    <a:pt x="222" y="264"/>
                    <a:pt x="222" y="264"/>
                    <a:pt x="222" y="264"/>
                  </a:cubicBezTo>
                  <a:cubicBezTo>
                    <a:pt x="147" y="288"/>
                    <a:pt x="147" y="288"/>
                    <a:pt x="147" y="288"/>
                  </a:cubicBezTo>
                  <a:cubicBezTo>
                    <a:pt x="147" y="434"/>
                    <a:pt x="147" y="434"/>
                    <a:pt x="147" y="434"/>
                  </a:cubicBezTo>
                  <a:cubicBezTo>
                    <a:pt x="188" y="453"/>
                    <a:pt x="233" y="464"/>
                    <a:pt x="280" y="464"/>
                  </a:cubicBezTo>
                  <a:cubicBezTo>
                    <a:pt x="281" y="464"/>
                    <a:pt x="283" y="464"/>
                    <a:pt x="284" y="464"/>
                  </a:cubicBezTo>
                  <a:cubicBezTo>
                    <a:pt x="285" y="464"/>
                    <a:pt x="286" y="464"/>
                    <a:pt x="287" y="464"/>
                  </a:cubicBezTo>
                  <a:cubicBezTo>
                    <a:pt x="335" y="464"/>
                    <a:pt x="380" y="453"/>
                    <a:pt x="421" y="434"/>
                  </a:cubicBezTo>
                  <a:cubicBezTo>
                    <a:pt x="421" y="288"/>
                    <a:pt x="421" y="288"/>
                    <a:pt x="421" y="288"/>
                  </a:cubicBezTo>
                  <a:close/>
                  <a:moveTo>
                    <a:pt x="567" y="297"/>
                  </a:moveTo>
                  <a:cubicBezTo>
                    <a:pt x="538" y="350"/>
                    <a:pt x="495" y="393"/>
                    <a:pt x="443" y="422"/>
                  </a:cubicBezTo>
                  <a:cubicBezTo>
                    <a:pt x="443" y="276"/>
                    <a:pt x="443" y="276"/>
                    <a:pt x="443" y="276"/>
                  </a:cubicBezTo>
                  <a:cubicBezTo>
                    <a:pt x="444" y="276"/>
                    <a:pt x="444" y="276"/>
                    <a:pt x="444" y="276"/>
                  </a:cubicBezTo>
                  <a:cubicBezTo>
                    <a:pt x="456" y="276"/>
                    <a:pt x="456" y="276"/>
                    <a:pt x="456" y="276"/>
                  </a:cubicBezTo>
                  <a:cubicBezTo>
                    <a:pt x="467" y="298"/>
                    <a:pt x="467" y="298"/>
                    <a:pt x="467" y="298"/>
                  </a:cubicBezTo>
                  <a:cubicBezTo>
                    <a:pt x="456" y="321"/>
                    <a:pt x="456" y="321"/>
                    <a:pt x="456" y="321"/>
                  </a:cubicBezTo>
                  <a:cubicBezTo>
                    <a:pt x="472" y="366"/>
                    <a:pt x="472" y="366"/>
                    <a:pt x="472" y="366"/>
                  </a:cubicBezTo>
                  <a:cubicBezTo>
                    <a:pt x="506" y="276"/>
                    <a:pt x="506" y="276"/>
                    <a:pt x="506" y="276"/>
                  </a:cubicBezTo>
                  <a:cubicBezTo>
                    <a:pt x="567" y="297"/>
                    <a:pt x="567" y="297"/>
                    <a:pt x="567" y="297"/>
                  </a:cubicBezTo>
                  <a:close/>
                  <a:moveTo>
                    <a:pt x="124" y="422"/>
                  </a:moveTo>
                  <a:cubicBezTo>
                    <a:pt x="72" y="393"/>
                    <a:pt x="29" y="349"/>
                    <a:pt x="0" y="297"/>
                  </a:cubicBezTo>
                  <a:cubicBezTo>
                    <a:pt x="58" y="276"/>
                    <a:pt x="58" y="276"/>
                    <a:pt x="58" y="276"/>
                  </a:cubicBezTo>
                  <a:cubicBezTo>
                    <a:pt x="101" y="355"/>
                    <a:pt x="101" y="355"/>
                    <a:pt x="101" y="355"/>
                  </a:cubicBezTo>
                  <a:cubicBezTo>
                    <a:pt x="112" y="321"/>
                    <a:pt x="112" y="321"/>
                    <a:pt x="112" y="321"/>
                  </a:cubicBezTo>
                  <a:cubicBezTo>
                    <a:pt x="101" y="298"/>
                    <a:pt x="101" y="298"/>
                    <a:pt x="101" y="298"/>
                  </a:cubicBezTo>
                  <a:cubicBezTo>
                    <a:pt x="112" y="276"/>
                    <a:pt x="112" y="276"/>
                    <a:pt x="112" y="276"/>
                  </a:cubicBezTo>
                  <a:cubicBezTo>
                    <a:pt x="124" y="276"/>
                    <a:pt x="124" y="276"/>
                    <a:pt x="124" y="276"/>
                  </a:cubicBezTo>
                  <a:cubicBezTo>
                    <a:pt x="124" y="276"/>
                    <a:pt x="124" y="276"/>
                    <a:pt x="124" y="276"/>
                  </a:cubicBezTo>
                  <a:cubicBezTo>
                    <a:pt x="124" y="422"/>
                    <a:pt x="124" y="422"/>
                    <a:pt x="124" y="422"/>
                  </a:cubicBezTo>
                  <a:close/>
                  <a:moveTo>
                    <a:pt x="378" y="56"/>
                  </a:moveTo>
                  <a:cubicBezTo>
                    <a:pt x="386" y="47"/>
                    <a:pt x="397" y="41"/>
                    <a:pt x="414" y="43"/>
                  </a:cubicBezTo>
                  <a:cubicBezTo>
                    <a:pt x="439" y="31"/>
                    <a:pt x="482" y="36"/>
                    <a:pt x="506" y="56"/>
                  </a:cubicBezTo>
                  <a:cubicBezTo>
                    <a:pt x="526" y="73"/>
                    <a:pt x="529" y="98"/>
                    <a:pt x="528" y="138"/>
                  </a:cubicBezTo>
                  <a:cubicBezTo>
                    <a:pt x="534" y="145"/>
                    <a:pt x="533" y="155"/>
                    <a:pt x="532" y="163"/>
                  </a:cubicBezTo>
                  <a:cubicBezTo>
                    <a:pt x="531" y="174"/>
                    <a:pt x="528" y="187"/>
                    <a:pt x="519" y="193"/>
                  </a:cubicBezTo>
                  <a:cubicBezTo>
                    <a:pt x="519" y="200"/>
                    <a:pt x="518" y="208"/>
                    <a:pt x="516" y="215"/>
                  </a:cubicBezTo>
                  <a:cubicBezTo>
                    <a:pt x="513" y="226"/>
                    <a:pt x="505" y="234"/>
                    <a:pt x="496" y="241"/>
                  </a:cubicBezTo>
                  <a:cubicBezTo>
                    <a:pt x="488" y="246"/>
                    <a:pt x="482" y="253"/>
                    <a:pt x="474" y="258"/>
                  </a:cubicBezTo>
                  <a:cubicBezTo>
                    <a:pt x="465" y="263"/>
                    <a:pt x="455" y="265"/>
                    <a:pt x="444" y="264"/>
                  </a:cubicBezTo>
                  <a:cubicBezTo>
                    <a:pt x="434" y="265"/>
                    <a:pt x="424" y="263"/>
                    <a:pt x="415" y="258"/>
                  </a:cubicBezTo>
                  <a:cubicBezTo>
                    <a:pt x="407" y="253"/>
                    <a:pt x="400" y="246"/>
                    <a:pt x="393" y="241"/>
                  </a:cubicBezTo>
                  <a:cubicBezTo>
                    <a:pt x="389" y="238"/>
                    <a:pt x="385" y="235"/>
                    <a:pt x="382" y="232"/>
                  </a:cubicBezTo>
                  <a:cubicBezTo>
                    <a:pt x="385" y="229"/>
                    <a:pt x="387" y="226"/>
                    <a:pt x="390" y="223"/>
                  </a:cubicBezTo>
                  <a:cubicBezTo>
                    <a:pt x="392" y="226"/>
                    <a:pt x="395" y="229"/>
                    <a:pt x="399" y="232"/>
                  </a:cubicBezTo>
                  <a:cubicBezTo>
                    <a:pt x="417" y="244"/>
                    <a:pt x="420" y="254"/>
                    <a:pt x="444" y="253"/>
                  </a:cubicBezTo>
                  <a:cubicBezTo>
                    <a:pt x="468" y="254"/>
                    <a:pt x="472" y="244"/>
                    <a:pt x="489" y="232"/>
                  </a:cubicBezTo>
                  <a:cubicBezTo>
                    <a:pt x="509" y="217"/>
                    <a:pt x="507" y="206"/>
                    <a:pt x="508" y="186"/>
                  </a:cubicBezTo>
                  <a:cubicBezTo>
                    <a:pt x="515" y="185"/>
                    <a:pt x="519" y="175"/>
                    <a:pt x="521" y="162"/>
                  </a:cubicBezTo>
                  <a:cubicBezTo>
                    <a:pt x="523" y="147"/>
                    <a:pt x="521" y="142"/>
                    <a:pt x="507" y="142"/>
                  </a:cubicBezTo>
                  <a:cubicBezTo>
                    <a:pt x="504" y="104"/>
                    <a:pt x="454" y="139"/>
                    <a:pt x="417" y="90"/>
                  </a:cubicBezTo>
                  <a:cubicBezTo>
                    <a:pt x="407" y="88"/>
                    <a:pt x="398" y="88"/>
                    <a:pt x="392" y="93"/>
                  </a:cubicBezTo>
                  <a:cubicBezTo>
                    <a:pt x="389" y="80"/>
                    <a:pt x="384" y="68"/>
                    <a:pt x="378" y="56"/>
                  </a:cubicBezTo>
                  <a:close/>
                  <a:moveTo>
                    <a:pt x="59" y="134"/>
                  </a:moveTo>
                  <a:cubicBezTo>
                    <a:pt x="54" y="111"/>
                    <a:pt x="55" y="97"/>
                    <a:pt x="67" y="87"/>
                  </a:cubicBezTo>
                  <a:cubicBezTo>
                    <a:pt x="87" y="71"/>
                    <a:pt x="101" y="96"/>
                    <a:pt x="124" y="95"/>
                  </a:cubicBezTo>
                  <a:cubicBezTo>
                    <a:pt x="144" y="96"/>
                    <a:pt x="158" y="74"/>
                    <a:pt x="176" y="84"/>
                  </a:cubicBezTo>
                  <a:cubicBezTo>
                    <a:pt x="179" y="75"/>
                    <a:pt x="182" y="65"/>
                    <a:pt x="186" y="57"/>
                  </a:cubicBezTo>
                  <a:cubicBezTo>
                    <a:pt x="186" y="56"/>
                    <a:pt x="185" y="56"/>
                    <a:pt x="185" y="56"/>
                  </a:cubicBezTo>
                  <a:cubicBezTo>
                    <a:pt x="174" y="46"/>
                    <a:pt x="145" y="36"/>
                    <a:pt x="124" y="37"/>
                  </a:cubicBezTo>
                  <a:cubicBezTo>
                    <a:pt x="102" y="36"/>
                    <a:pt x="73" y="46"/>
                    <a:pt x="62" y="56"/>
                  </a:cubicBezTo>
                  <a:cubicBezTo>
                    <a:pt x="42" y="73"/>
                    <a:pt x="39" y="98"/>
                    <a:pt x="40" y="138"/>
                  </a:cubicBezTo>
                  <a:cubicBezTo>
                    <a:pt x="34" y="145"/>
                    <a:pt x="34" y="155"/>
                    <a:pt x="36" y="163"/>
                  </a:cubicBezTo>
                  <a:cubicBezTo>
                    <a:pt x="37" y="174"/>
                    <a:pt x="40" y="187"/>
                    <a:pt x="49" y="193"/>
                  </a:cubicBezTo>
                  <a:cubicBezTo>
                    <a:pt x="49" y="200"/>
                    <a:pt x="49" y="208"/>
                    <a:pt x="52" y="215"/>
                  </a:cubicBezTo>
                  <a:cubicBezTo>
                    <a:pt x="55" y="226"/>
                    <a:pt x="63" y="234"/>
                    <a:pt x="72" y="241"/>
                  </a:cubicBezTo>
                  <a:cubicBezTo>
                    <a:pt x="80" y="246"/>
                    <a:pt x="86" y="253"/>
                    <a:pt x="94" y="258"/>
                  </a:cubicBezTo>
                  <a:cubicBezTo>
                    <a:pt x="103" y="263"/>
                    <a:pt x="113" y="265"/>
                    <a:pt x="124" y="264"/>
                  </a:cubicBezTo>
                  <a:cubicBezTo>
                    <a:pt x="134" y="265"/>
                    <a:pt x="144" y="263"/>
                    <a:pt x="153" y="258"/>
                  </a:cubicBezTo>
                  <a:cubicBezTo>
                    <a:pt x="161" y="253"/>
                    <a:pt x="168" y="246"/>
                    <a:pt x="175" y="241"/>
                  </a:cubicBezTo>
                  <a:cubicBezTo>
                    <a:pt x="179" y="238"/>
                    <a:pt x="182" y="235"/>
                    <a:pt x="185" y="232"/>
                  </a:cubicBezTo>
                  <a:cubicBezTo>
                    <a:pt x="183" y="229"/>
                    <a:pt x="180" y="226"/>
                    <a:pt x="178" y="223"/>
                  </a:cubicBezTo>
                  <a:cubicBezTo>
                    <a:pt x="176" y="226"/>
                    <a:pt x="173" y="229"/>
                    <a:pt x="168" y="232"/>
                  </a:cubicBezTo>
                  <a:cubicBezTo>
                    <a:pt x="151" y="244"/>
                    <a:pt x="148" y="254"/>
                    <a:pt x="124" y="253"/>
                  </a:cubicBezTo>
                  <a:cubicBezTo>
                    <a:pt x="100" y="254"/>
                    <a:pt x="96" y="244"/>
                    <a:pt x="79" y="232"/>
                  </a:cubicBezTo>
                  <a:cubicBezTo>
                    <a:pt x="59" y="217"/>
                    <a:pt x="61" y="206"/>
                    <a:pt x="60" y="186"/>
                  </a:cubicBezTo>
                  <a:cubicBezTo>
                    <a:pt x="53" y="185"/>
                    <a:pt x="49" y="175"/>
                    <a:pt x="47" y="162"/>
                  </a:cubicBezTo>
                  <a:cubicBezTo>
                    <a:pt x="46" y="157"/>
                    <a:pt x="46" y="153"/>
                    <a:pt x="46" y="150"/>
                  </a:cubicBezTo>
                  <a:cubicBezTo>
                    <a:pt x="49" y="144"/>
                    <a:pt x="58" y="146"/>
                    <a:pt x="58" y="15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58" y="179"/>
                    <a:pt x="72" y="188"/>
                    <a:pt x="87" y="188"/>
                  </a:cubicBezTo>
                  <a:cubicBezTo>
                    <a:pt x="98" y="188"/>
                    <a:pt x="98" y="188"/>
                    <a:pt x="98" y="188"/>
                  </a:cubicBezTo>
                  <a:cubicBezTo>
                    <a:pt x="107" y="188"/>
                    <a:pt x="116" y="184"/>
                    <a:pt x="120" y="178"/>
                  </a:cubicBezTo>
                  <a:cubicBezTo>
                    <a:pt x="121" y="176"/>
                    <a:pt x="122" y="175"/>
                    <a:pt x="124" y="175"/>
                  </a:cubicBezTo>
                  <a:cubicBezTo>
                    <a:pt x="125" y="175"/>
                    <a:pt x="126" y="176"/>
                    <a:pt x="127" y="178"/>
                  </a:cubicBezTo>
                  <a:cubicBezTo>
                    <a:pt x="132" y="184"/>
                    <a:pt x="140" y="188"/>
                    <a:pt x="149" y="188"/>
                  </a:cubicBezTo>
                  <a:cubicBezTo>
                    <a:pt x="160" y="188"/>
                    <a:pt x="160" y="188"/>
                    <a:pt x="160" y="188"/>
                  </a:cubicBezTo>
                  <a:cubicBezTo>
                    <a:pt x="162" y="188"/>
                    <a:pt x="164" y="188"/>
                    <a:pt x="166" y="187"/>
                  </a:cubicBezTo>
                  <a:cubicBezTo>
                    <a:pt x="165" y="184"/>
                    <a:pt x="165" y="180"/>
                    <a:pt x="165" y="176"/>
                  </a:cubicBezTo>
                  <a:cubicBezTo>
                    <a:pt x="164" y="176"/>
                    <a:pt x="162" y="177"/>
                    <a:pt x="160" y="177"/>
                  </a:cubicBezTo>
                  <a:cubicBezTo>
                    <a:pt x="149" y="177"/>
                    <a:pt x="149" y="177"/>
                    <a:pt x="149" y="177"/>
                  </a:cubicBezTo>
                  <a:cubicBezTo>
                    <a:pt x="145" y="177"/>
                    <a:pt x="139" y="175"/>
                    <a:pt x="136" y="172"/>
                  </a:cubicBezTo>
                  <a:cubicBezTo>
                    <a:pt x="134" y="168"/>
                    <a:pt x="135" y="166"/>
                    <a:pt x="135" y="162"/>
                  </a:cubicBezTo>
                  <a:cubicBezTo>
                    <a:pt x="135" y="158"/>
                    <a:pt x="139" y="154"/>
                    <a:pt x="144" y="154"/>
                  </a:cubicBezTo>
                  <a:cubicBezTo>
                    <a:pt x="167" y="154"/>
                    <a:pt x="167" y="154"/>
                    <a:pt x="167" y="154"/>
                  </a:cubicBezTo>
                  <a:cubicBezTo>
                    <a:pt x="168" y="150"/>
                    <a:pt x="169" y="146"/>
                    <a:pt x="170" y="142"/>
                  </a:cubicBezTo>
                  <a:cubicBezTo>
                    <a:pt x="144" y="142"/>
                    <a:pt x="144" y="142"/>
                    <a:pt x="144" y="142"/>
                  </a:cubicBezTo>
                  <a:cubicBezTo>
                    <a:pt x="133" y="142"/>
                    <a:pt x="124" y="151"/>
                    <a:pt x="124" y="162"/>
                  </a:cubicBezTo>
                  <a:cubicBezTo>
                    <a:pt x="124" y="151"/>
                    <a:pt x="114" y="142"/>
                    <a:pt x="103" y="142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67" y="142"/>
                    <a:pt x="61" y="140"/>
                    <a:pt x="59" y="134"/>
                  </a:cubicBezTo>
                  <a:close/>
                  <a:moveTo>
                    <a:pt x="69" y="153"/>
                  </a:moveTo>
                  <a:cubicBezTo>
                    <a:pt x="69" y="162"/>
                    <a:pt x="69" y="162"/>
                    <a:pt x="69" y="162"/>
                  </a:cubicBezTo>
                  <a:cubicBezTo>
                    <a:pt x="69" y="172"/>
                    <a:pt x="78" y="177"/>
                    <a:pt x="87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102" y="177"/>
                    <a:pt x="108" y="175"/>
                    <a:pt x="111" y="172"/>
                  </a:cubicBezTo>
                  <a:cubicBezTo>
                    <a:pt x="113" y="168"/>
                    <a:pt x="112" y="166"/>
                    <a:pt x="112" y="162"/>
                  </a:cubicBezTo>
                  <a:cubicBezTo>
                    <a:pt x="112" y="158"/>
                    <a:pt x="108" y="154"/>
                    <a:pt x="103" y="154"/>
                  </a:cubicBezTo>
                  <a:cubicBezTo>
                    <a:pt x="73" y="154"/>
                    <a:pt x="73" y="154"/>
                    <a:pt x="73" y="154"/>
                  </a:cubicBezTo>
                  <a:cubicBezTo>
                    <a:pt x="71" y="154"/>
                    <a:pt x="70" y="153"/>
                    <a:pt x="69" y="153"/>
                  </a:cubicBezTo>
                  <a:close/>
                  <a:moveTo>
                    <a:pt x="268" y="29"/>
                  </a:moveTo>
                  <a:cubicBezTo>
                    <a:pt x="227" y="8"/>
                    <a:pt x="189" y="75"/>
                    <a:pt x="194" y="141"/>
                  </a:cubicBezTo>
                  <a:cubicBezTo>
                    <a:pt x="175" y="197"/>
                    <a:pt x="200" y="235"/>
                    <a:pt x="248" y="233"/>
                  </a:cubicBezTo>
                  <a:cubicBezTo>
                    <a:pt x="260" y="242"/>
                    <a:pt x="270" y="250"/>
                    <a:pt x="283" y="250"/>
                  </a:cubicBezTo>
                  <a:cubicBezTo>
                    <a:pt x="284" y="250"/>
                    <a:pt x="284" y="250"/>
                    <a:pt x="284" y="250"/>
                  </a:cubicBezTo>
                  <a:cubicBezTo>
                    <a:pt x="285" y="250"/>
                    <a:pt x="285" y="250"/>
                    <a:pt x="285" y="250"/>
                  </a:cubicBezTo>
                  <a:cubicBezTo>
                    <a:pt x="298" y="250"/>
                    <a:pt x="308" y="242"/>
                    <a:pt x="320" y="233"/>
                  </a:cubicBezTo>
                  <a:cubicBezTo>
                    <a:pt x="367" y="235"/>
                    <a:pt x="393" y="197"/>
                    <a:pt x="374" y="141"/>
                  </a:cubicBezTo>
                  <a:cubicBezTo>
                    <a:pt x="379" y="75"/>
                    <a:pt x="331" y="0"/>
                    <a:pt x="268" y="29"/>
                  </a:cubicBezTo>
                  <a:close/>
                  <a:moveTo>
                    <a:pt x="259" y="58"/>
                  </a:moveTo>
                  <a:cubicBezTo>
                    <a:pt x="261" y="73"/>
                    <a:pt x="288" y="135"/>
                    <a:pt x="354" y="154"/>
                  </a:cubicBezTo>
                  <a:cubicBezTo>
                    <a:pt x="353" y="157"/>
                    <a:pt x="350" y="166"/>
                    <a:pt x="347" y="169"/>
                  </a:cubicBezTo>
                  <a:cubicBezTo>
                    <a:pt x="342" y="171"/>
                    <a:pt x="342" y="171"/>
                    <a:pt x="342" y="171"/>
                  </a:cubicBezTo>
                  <a:cubicBezTo>
                    <a:pt x="341" y="177"/>
                    <a:pt x="341" y="177"/>
                    <a:pt x="341" y="177"/>
                  </a:cubicBezTo>
                  <a:cubicBezTo>
                    <a:pt x="338" y="201"/>
                    <a:pt x="333" y="210"/>
                    <a:pt x="313" y="224"/>
                  </a:cubicBezTo>
                  <a:cubicBezTo>
                    <a:pt x="306" y="230"/>
                    <a:pt x="295" y="239"/>
                    <a:pt x="285" y="239"/>
                  </a:cubicBezTo>
                  <a:cubicBezTo>
                    <a:pt x="284" y="239"/>
                    <a:pt x="284" y="239"/>
                    <a:pt x="284" y="239"/>
                  </a:cubicBezTo>
                  <a:cubicBezTo>
                    <a:pt x="283" y="239"/>
                    <a:pt x="283" y="239"/>
                    <a:pt x="283" y="239"/>
                  </a:cubicBezTo>
                  <a:cubicBezTo>
                    <a:pt x="273" y="239"/>
                    <a:pt x="262" y="230"/>
                    <a:pt x="254" y="224"/>
                  </a:cubicBezTo>
                  <a:cubicBezTo>
                    <a:pt x="235" y="210"/>
                    <a:pt x="230" y="201"/>
                    <a:pt x="227" y="177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221" y="169"/>
                    <a:pt x="221" y="169"/>
                    <a:pt x="221" y="169"/>
                  </a:cubicBezTo>
                  <a:cubicBezTo>
                    <a:pt x="218" y="166"/>
                    <a:pt x="214" y="157"/>
                    <a:pt x="213" y="154"/>
                  </a:cubicBezTo>
                  <a:cubicBezTo>
                    <a:pt x="213" y="151"/>
                    <a:pt x="211" y="143"/>
                    <a:pt x="212" y="139"/>
                  </a:cubicBezTo>
                  <a:cubicBezTo>
                    <a:pt x="221" y="138"/>
                    <a:pt x="221" y="138"/>
                    <a:pt x="221" y="138"/>
                  </a:cubicBezTo>
                  <a:cubicBezTo>
                    <a:pt x="229" y="98"/>
                    <a:pt x="254" y="97"/>
                    <a:pt x="259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</p:grpSp>
      <p:grpSp>
        <p:nvGrpSpPr>
          <p:cNvPr id="59" name="Group 68"/>
          <p:cNvGrpSpPr/>
          <p:nvPr/>
        </p:nvGrpSpPr>
        <p:grpSpPr>
          <a:xfrm>
            <a:off x="3148029" y="3626894"/>
            <a:ext cx="634300" cy="670273"/>
            <a:chOff x="1781175" y="1183441"/>
            <a:chExt cx="642938" cy="606425"/>
          </a:xfrm>
          <a:solidFill>
            <a:schemeClr val="bg1"/>
          </a:solidFill>
        </p:grpSpPr>
        <p:sp>
          <p:nvSpPr>
            <p:cNvPr id="60" name="Freeform 104"/>
            <p:cNvSpPr>
              <a:spLocks/>
            </p:cNvSpPr>
            <p:nvPr/>
          </p:nvSpPr>
          <p:spPr bwMode="auto">
            <a:xfrm>
              <a:off x="1781175" y="1747003"/>
              <a:ext cx="642938" cy="42863"/>
            </a:xfrm>
            <a:custGeom>
              <a:avLst/>
              <a:gdLst>
                <a:gd name="T0" fmla="*/ 258 w 267"/>
                <a:gd name="T1" fmla="*/ 0 h 18"/>
                <a:gd name="T2" fmla="*/ 8 w 267"/>
                <a:gd name="T3" fmla="*/ 0 h 18"/>
                <a:gd name="T4" fmla="*/ 0 w 267"/>
                <a:gd name="T5" fmla="*/ 9 h 18"/>
                <a:gd name="T6" fmla="*/ 8 w 267"/>
                <a:gd name="T7" fmla="*/ 18 h 18"/>
                <a:gd name="T8" fmla="*/ 258 w 267"/>
                <a:gd name="T9" fmla="*/ 18 h 18"/>
                <a:gd name="T10" fmla="*/ 267 w 267"/>
                <a:gd name="T11" fmla="*/ 9 h 18"/>
                <a:gd name="T12" fmla="*/ 258 w 267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18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8" y="18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63" y="18"/>
                    <a:pt x="267" y="14"/>
                    <a:pt x="267" y="9"/>
                  </a:cubicBezTo>
                  <a:cubicBezTo>
                    <a:pt x="267" y="4"/>
                    <a:pt x="263" y="0"/>
                    <a:pt x="2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61" name="Freeform 105"/>
            <p:cNvSpPr>
              <a:spLocks/>
            </p:cNvSpPr>
            <p:nvPr/>
          </p:nvSpPr>
          <p:spPr bwMode="auto">
            <a:xfrm>
              <a:off x="2192338" y="1408866"/>
              <a:ext cx="149225" cy="311150"/>
            </a:xfrm>
            <a:custGeom>
              <a:avLst/>
              <a:gdLst>
                <a:gd name="T0" fmla="*/ 0 w 62"/>
                <a:gd name="T1" fmla="*/ 6 h 129"/>
                <a:gd name="T2" fmla="*/ 0 w 62"/>
                <a:gd name="T3" fmla="*/ 129 h 129"/>
                <a:gd name="T4" fmla="*/ 62 w 62"/>
                <a:gd name="T5" fmla="*/ 129 h 129"/>
                <a:gd name="T6" fmla="*/ 62 w 62"/>
                <a:gd name="T7" fmla="*/ 6 h 129"/>
                <a:gd name="T8" fmla="*/ 56 w 62"/>
                <a:gd name="T9" fmla="*/ 0 h 129"/>
                <a:gd name="T10" fmla="*/ 6 w 62"/>
                <a:gd name="T11" fmla="*/ 0 h 129"/>
                <a:gd name="T12" fmla="*/ 0 w 62"/>
                <a:gd name="T13" fmla="*/ 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29">
                  <a:moveTo>
                    <a:pt x="0" y="6"/>
                  </a:moveTo>
                  <a:cubicBezTo>
                    <a:pt x="0" y="129"/>
                    <a:pt x="0" y="129"/>
                    <a:pt x="0" y="129"/>
                  </a:cubicBezTo>
                  <a:cubicBezTo>
                    <a:pt x="62" y="129"/>
                    <a:pt x="62" y="129"/>
                    <a:pt x="62" y="129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3"/>
                    <a:pt x="59" y="0"/>
                    <a:pt x="5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62" name="Freeform 106"/>
            <p:cNvSpPr>
              <a:spLocks/>
            </p:cNvSpPr>
            <p:nvPr/>
          </p:nvSpPr>
          <p:spPr bwMode="auto">
            <a:xfrm>
              <a:off x="2014538" y="1491416"/>
              <a:ext cx="147638" cy="228600"/>
            </a:xfrm>
            <a:custGeom>
              <a:avLst/>
              <a:gdLst>
                <a:gd name="T0" fmla="*/ 6 w 61"/>
                <a:gd name="T1" fmla="*/ 0 h 95"/>
                <a:gd name="T2" fmla="*/ 0 w 61"/>
                <a:gd name="T3" fmla="*/ 6 h 95"/>
                <a:gd name="T4" fmla="*/ 0 w 61"/>
                <a:gd name="T5" fmla="*/ 95 h 95"/>
                <a:gd name="T6" fmla="*/ 61 w 61"/>
                <a:gd name="T7" fmla="*/ 95 h 95"/>
                <a:gd name="T8" fmla="*/ 61 w 61"/>
                <a:gd name="T9" fmla="*/ 6 h 95"/>
                <a:gd name="T10" fmla="*/ 55 w 61"/>
                <a:gd name="T11" fmla="*/ 0 h 95"/>
                <a:gd name="T12" fmla="*/ 6 w 61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95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3"/>
                    <a:pt x="59" y="0"/>
                    <a:pt x="5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63" name="Freeform 107"/>
            <p:cNvSpPr>
              <a:spLocks/>
            </p:cNvSpPr>
            <p:nvPr/>
          </p:nvSpPr>
          <p:spPr bwMode="auto">
            <a:xfrm>
              <a:off x="1836738" y="1566028"/>
              <a:ext cx="146050" cy="153988"/>
            </a:xfrm>
            <a:custGeom>
              <a:avLst/>
              <a:gdLst>
                <a:gd name="T0" fmla="*/ 61 w 61"/>
                <a:gd name="T1" fmla="*/ 6 h 64"/>
                <a:gd name="T2" fmla="*/ 55 w 61"/>
                <a:gd name="T3" fmla="*/ 0 h 64"/>
                <a:gd name="T4" fmla="*/ 6 w 61"/>
                <a:gd name="T5" fmla="*/ 0 h 64"/>
                <a:gd name="T6" fmla="*/ 0 w 61"/>
                <a:gd name="T7" fmla="*/ 6 h 64"/>
                <a:gd name="T8" fmla="*/ 0 w 61"/>
                <a:gd name="T9" fmla="*/ 64 h 64"/>
                <a:gd name="T10" fmla="*/ 61 w 61"/>
                <a:gd name="T11" fmla="*/ 64 h 64"/>
                <a:gd name="T12" fmla="*/ 61 w 61"/>
                <a:gd name="T13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64">
                  <a:moveTo>
                    <a:pt x="61" y="6"/>
                  </a:moveTo>
                  <a:cubicBezTo>
                    <a:pt x="61" y="2"/>
                    <a:pt x="58" y="0"/>
                    <a:pt x="5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1" y="64"/>
                    <a:pt x="61" y="64"/>
                    <a:pt x="61" y="64"/>
                  </a:cubicBezTo>
                  <a:lnTo>
                    <a:pt x="6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64" name="Freeform 108"/>
            <p:cNvSpPr>
              <a:spLocks/>
            </p:cNvSpPr>
            <p:nvPr/>
          </p:nvSpPr>
          <p:spPr bwMode="auto">
            <a:xfrm>
              <a:off x="1860550" y="1183441"/>
              <a:ext cx="433388" cy="280988"/>
            </a:xfrm>
            <a:custGeom>
              <a:avLst/>
              <a:gdLst>
                <a:gd name="T0" fmla="*/ 21 w 180"/>
                <a:gd name="T1" fmla="*/ 112 h 117"/>
                <a:gd name="T2" fmla="*/ 68 w 180"/>
                <a:gd name="T3" fmla="*/ 66 h 117"/>
                <a:gd name="T4" fmla="*/ 92 w 180"/>
                <a:gd name="T5" fmla="*/ 90 h 117"/>
                <a:gd name="T6" fmla="*/ 100 w 180"/>
                <a:gd name="T7" fmla="*/ 93 h 117"/>
                <a:gd name="T8" fmla="*/ 108 w 180"/>
                <a:gd name="T9" fmla="*/ 90 h 117"/>
                <a:gd name="T10" fmla="*/ 159 w 180"/>
                <a:gd name="T11" fmla="*/ 39 h 117"/>
                <a:gd name="T12" fmla="*/ 159 w 180"/>
                <a:gd name="T13" fmla="*/ 56 h 117"/>
                <a:gd name="T14" fmla="*/ 170 w 180"/>
                <a:gd name="T15" fmla="*/ 66 h 117"/>
                <a:gd name="T16" fmla="*/ 180 w 180"/>
                <a:gd name="T17" fmla="*/ 56 h 117"/>
                <a:gd name="T18" fmla="*/ 180 w 180"/>
                <a:gd name="T19" fmla="*/ 10 h 117"/>
                <a:gd name="T20" fmla="*/ 177 w 180"/>
                <a:gd name="T21" fmla="*/ 3 h 117"/>
                <a:gd name="T22" fmla="*/ 170 w 180"/>
                <a:gd name="T23" fmla="*/ 0 h 117"/>
                <a:gd name="T24" fmla="*/ 124 w 180"/>
                <a:gd name="T25" fmla="*/ 0 h 117"/>
                <a:gd name="T26" fmla="*/ 114 w 180"/>
                <a:gd name="T27" fmla="*/ 10 h 117"/>
                <a:gd name="T28" fmla="*/ 124 w 180"/>
                <a:gd name="T29" fmla="*/ 20 h 117"/>
                <a:gd name="T30" fmla="*/ 144 w 180"/>
                <a:gd name="T31" fmla="*/ 20 h 117"/>
                <a:gd name="T32" fmla="*/ 100 w 180"/>
                <a:gd name="T33" fmla="*/ 65 h 117"/>
                <a:gd name="T34" fmla="*/ 76 w 180"/>
                <a:gd name="T35" fmla="*/ 41 h 117"/>
                <a:gd name="T36" fmla="*/ 68 w 180"/>
                <a:gd name="T37" fmla="*/ 37 h 117"/>
                <a:gd name="T38" fmla="*/ 59 w 180"/>
                <a:gd name="T39" fmla="*/ 41 h 117"/>
                <a:gd name="T40" fmla="*/ 4 w 180"/>
                <a:gd name="T41" fmla="*/ 96 h 117"/>
                <a:gd name="T42" fmla="*/ 4 w 180"/>
                <a:gd name="T43" fmla="*/ 112 h 117"/>
                <a:gd name="T44" fmla="*/ 21 w 180"/>
                <a:gd name="T45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0" h="117">
                  <a:moveTo>
                    <a:pt x="21" y="112"/>
                  </a:moveTo>
                  <a:cubicBezTo>
                    <a:pt x="68" y="66"/>
                    <a:pt x="68" y="66"/>
                    <a:pt x="68" y="66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4" y="92"/>
                    <a:pt x="97" y="93"/>
                    <a:pt x="100" y="93"/>
                  </a:cubicBezTo>
                  <a:cubicBezTo>
                    <a:pt x="103" y="93"/>
                    <a:pt x="106" y="92"/>
                    <a:pt x="108" y="90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9" y="62"/>
                    <a:pt x="164" y="66"/>
                    <a:pt x="170" y="66"/>
                  </a:cubicBezTo>
                  <a:cubicBezTo>
                    <a:pt x="175" y="66"/>
                    <a:pt x="180" y="62"/>
                    <a:pt x="180" y="56"/>
                  </a:cubicBezTo>
                  <a:cubicBezTo>
                    <a:pt x="180" y="10"/>
                    <a:pt x="180" y="10"/>
                    <a:pt x="180" y="10"/>
                  </a:cubicBezTo>
                  <a:cubicBezTo>
                    <a:pt x="180" y="8"/>
                    <a:pt x="179" y="5"/>
                    <a:pt x="177" y="3"/>
                  </a:cubicBezTo>
                  <a:cubicBezTo>
                    <a:pt x="175" y="1"/>
                    <a:pt x="172" y="0"/>
                    <a:pt x="17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8" y="0"/>
                    <a:pt x="114" y="5"/>
                    <a:pt x="114" y="10"/>
                  </a:cubicBezTo>
                  <a:cubicBezTo>
                    <a:pt x="114" y="16"/>
                    <a:pt x="118" y="20"/>
                    <a:pt x="124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4" y="39"/>
                    <a:pt x="71" y="37"/>
                    <a:pt x="68" y="37"/>
                  </a:cubicBezTo>
                  <a:cubicBezTo>
                    <a:pt x="64" y="37"/>
                    <a:pt x="61" y="39"/>
                    <a:pt x="59" y="41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0" y="100"/>
                    <a:pt x="0" y="108"/>
                    <a:pt x="4" y="112"/>
                  </a:cubicBezTo>
                  <a:cubicBezTo>
                    <a:pt x="9" y="117"/>
                    <a:pt x="16" y="117"/>
                    <a:pt x="21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847291" y="2538764"/>
            <a:ext cx="1919331" cy="68433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99" b="1" i="0" u="none" strike="noStrike" kern="0" cap="all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AABG Only Partnership of it’s Kind </a:t>
            </a:r>
          </a:p>
        </p:txBody>
      </p:sp>
      <p:grpSp>
        <p:nvGrpSpPr>
          <p:cNvPr id="79" name="Group 77"/>
          <p:cNvGrpSpPr/>
          <p:nvPr/>
        </p:nvGrpSpPr>
        <p:grpSpPr>
          <a:xfrm>
            <a:off x="8183723" y="4260321"/>
            <a:ext cx="598039" cy="598039"/>
            <a:chOff x="11091863" y="5421313"/>
            <a:chExt cx="2197100" cy="2201862"/>
          </a:xfrm>
          <a:solidFill>
            <a:schemeClr val="bg1"/>
          </a:solidFill>
        </p:grpSpPr>
        <p:sp>
          <p:nvSpPr>
            <p:cNvPr id="80" name="Freeform 56"/>
            <p:cNvSpPr>
              <a:spLocks/>
            </p:cNvSpPr>
            <p:nvPr/>
          </p:nvSpPr>
          <p:spPr bwMode="auto">
            <a:xfrm>
              <a:off x="11703051" y="5421313"/>
              <a:ext cx="974725" cy="1293812"/>
            </a:xfrm>
            <a:custGeom>
              <a:avLst/>
              <a:gdLst>
                <a:gd name="T0" fmla="*/ 26 w 260"/>
                <a:gd name="T1" fmla="*/ 86 h 345"/>
                <a:gd name="T2" fmla="*/ 26 w 260"/>
                <a:gd name="T3" fmla="*/ 147 h 345"/>
                <a:gd name="T4" fmla="*/ 9 w 260"/>
                <a:gd name="T5" fmla="*/ 156 h 345"/>
                <a:gd name="T6" fmla="*/ 22 w 260"/>
                <a:gd name="T7" fmla="*/ 215 h 345"/>
                <a:gd name="T8" fmla="*/ 42 w 260"/>
                <a:gd name="T9" fmla="*/ 220 h 345"/>
                <a:gd name="T10" fmla="*/ 61 w 260"/>
                <a:gd name="T11" fmla="*/ 276 h 345"/>
                <a:gd name="T12" fmla="*/ 61 w 260"/>
                <a:gd name="T13" fmla="*/ 311 h 345"/>
                <a:gd name="T14" fmla="*/ 130 w 260"/>
                <a:gd name="T15" fmla="*/ 345 h 345"/>
                <a:gd name="T16" fmla="*/ 199 w 260"/>
                <a:gd name="T17" fmla="*/ 311 h 345"/>
                <a:gd name="T18" fmla="*/ 199 w 260"/>
                <a:gd name="T19" fmla="*/ 276 h 345"/>
                <a:gd name="T20" fmla="*/ 218 w 260"/>
                <a:gd name="T21" fmla="*/ 220 h 345"/>
                <a:gd name="T22" fmla="*/ 238 w 260"/>
                <a:gd name="T23" fmla="*/ 215 h 345"/>
                <a:gd name="T24" fmla="*/ 251 w 260"/>
                <a:gd name="T25" fmla="*/ 156 h 345"/>
                <a:gd name="T26" fmla="*/ 233 w 260"/>
                <a:gd name="T27" fmla="*/ 147 h 345"/>
                <a:gd name="T28" fmla="*/ 233 w 260"/>
                <a:gd name="T29" fmla="*/ 91 h 345"/>
                <a:gd name="T30" fmla="*/ 195 w 260"/>
                <a:gd name="T31" fmla="*/ 33 h 345"/>
                <a:gd name="T32" fmla="*/ 130 w 260"/>
                <a:gd name="T33" fmla="*/ 0 h 345"/>
                <a:gd name="T34" fmla="*/ 26 w 260"/>
                <a:gd name="T35" fmla="*/ 8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345">
                  <a:moveTo>
                    <a:pt x="26" y="86"/>
                  </a:moveTo>
                  <a:cubicBezTo>
                    <a:pt x="26" y="117"/>
                    <a:pt x="26" y="147"/>
                    <a:pt x="26" y="147"/>
                  </a:cubicBezTo>
                  <a:cubicBezTo>
                    <a:pt x="26" y="147"/>
                    <a:pt x="15" y="144"/>
                    <a:pt x="9" y="156"/>
                  </a:cubicBezTo>
                  <a:cubicBezTo>
                    <a:pt x="0" y="172"/>
                    <a:pt x="9" y="203"/>
                    <a:pt x="22" y="215"/>
                  </a:cubicBezTo>
                  <a:cubicBezTo>
                    <a:pt x="29" y="222"/>
                    <a:pt x="42" y="220"/>
                    <a:pt x="42" y="220"/>
                  </a:cubicBezTo>
                  <a:cubicBezTo>
                    <a:pt x="61" y="276"/>
                    <a:pt x="61" y="276"/>
                    <a:pt x="61" y="276"/>
                  </a:cubicBezTo>
                  <a:cubicBezTo>
                    <a:pt x="61" y="311"/>
                    <a:pt x="61" y="311"/>
                    <a:pt x="61" y="311"/>
                  </a:cubicBezTo>
                  <a:cubicBezTo>
                    <a:pt x="130" y="345"/>
                    <a:pt x="130" y="345"/>
                    <a:pt x="130" y="345"/>
                  </a:cubicBezTo>
                  <a:cubicBezTo>
                    <a:pt x="199" y="311"/>
                    <a:pt x="199" y="311"/>
                    <a:pt x="199" y="311"/>
                  </a:cubicBezTo>
                  <a:cubicBezTo>
                    <a:pt x="199" y="276"/>
                    <a:pt x="199" y="276"/>
                    <a:pt x="199" y="276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218" y="220"/>
                    <a:pt x="231" y="222"/>
                    <a:pt x="238" y="215"/>
                  </a:cubicBezTo>
                  <a:cubicBezTo>
                    <a:pt x="251" y="203"/>
                    <a:pt x="260" y="172"/>
                    <a:pt x="251" y="156"/>
                  </a:cubicBezTo>
                  <a:cubicBezTo>
                    <a:pt x="244" y="144"/>
                    <a:pt x="233" y="147"/>
                    <a:pt x="233" y="147"/>
                  </a:cubicBezTo>
                  <a:cubicBezTo>
                    <a:pt x="233" y="147"/>
                    <a:pt x="233" y="122"/>
                    <a:pt x="233" y="91"/>
                  </a:cubicBezTo>
                  <a:cubicBezTo>
                    <a:pt x="233" y="56"/>
                    <a:pt x="225" y="33"/>
                    <a:pt x="195" y="33"/>
                  </a:cubicBezTo>
                  <a:cubicBezTo>
                    <a:pt x="185" y="12"/>
                    <a:pt x="160" y="0"/>
                    <a:pt x="130" y="0"/>
                  </a:cubicBezTo>
                  <a:cubicBezTo>
                    <a:pt x="64" y="0"/>
                    <a:pt x="26" y="37"/>
                    <a:pt x="2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81" name="Freeform 57"/>
            <p:cNvSpPr>
              <a:spLocks/>
            </p:cNvSpPr>
            <p:nvPr/>
          </p:nvSpPr>
          <p:spPr bwMode="auto">
            <a:xfrm>
              <a:off x="11091863" y="6659563"/>
              <a:ext cx="2197100" cy="963612"/>
            </a:xfrm>
            <a:custGeom>
              <a:avLst/>
              <a:gdLst>
                <a:gd name="T0" fmla="*/ 537 w 586"/>
                <a:gd name="T1" fmla="*/ 59 h 257"/>
                <a:gd name="T2" fmla="*/ 379 w 586"/>
                <a:gd name="T3" fmla="*/ 0 h 257"/>
                <a:gd name="T4" fmla="*/ 327 w 586"/>
                <a:gd name="T5" fmla="*/ 214 h 257"/>
                <a:gd name="T6" fmla="*/ 327 w 586"/>
                <a:gd name="T7" fmla="*/ 128 h 257"/>
                <a:gd name="T8" fmla="*/ 302 w 586"/>
                <a:gd name="T9" fmla="*/ 84 h 257"/>
                <a:gd name="T10" fmla="*/ 327 w 586"/>
                <a:gd name="T11" fmla="*/ 59 h 257"/>
                <a:gd name="T12" fmla="*/ 293 w 586"/>
                <a:gd name="T13" fmla="*/ 24 h 257"/>
                <a:gd name="T14" fmla="*/ 258 w 586"/>
                <a:gd name="T15" fmla="*/ 59 h 257"/>
                <a:gd name="T16" fmla="*/ 284 w 586"/>
                <a:gd name="T17" fmla="*/ 84 h 257"/>
                <a:gd name="T18" fmla="*/ 258 w 586"/>
                <a:gd name="T19" fmla="*/ 128 h 257"/>
                <a:gd name="T20" fmla="*/ 258 w 586"/>
                <a:gd name="T21" fmla="*/ 214 h 257"/>
                <a:gd name="T22" fmla="*/ 207 w 586"/>
                <a:gd name="T23" fmla="*/ 0 h 257"/>
                <a:gd name="T24" fmla="*/ 49 w 586"/>
                <a:gd name="T25" fmla="*/ 59 h 257"/>
                <a:gd name="T26" fmla="*/ 0 w 586"/>
                <a:gd name="T27" fmla="*/ 257 h 257"/>
                <a:gd name="T28" fmla="*/ 586 w 586"/>
                <a:gd name="T29" fmla="*/ 257 h 257"/>
                <a:gd name="T30" fmla="*/ 537 w 586"/>
                <a:gd name="T31" fmla="*/ 5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6" h="257">
                  <a:moveTo>
                    <a:pt x="537" y="59"/>
                  </a:moveTo>
                  <a:cubicBezTo>
                    <a:pt x="523" y="47"/>
                    <a:pt x="379" y="0"/>
                    <a:pt x="379" y="0"/>
                  </a:cubicBezTo>
                  <a:cubicBezTo>
                    <a:pt x="327" y="214"/>
                    <a:pt x="327" y="214"/>
                    <a:pt x="327" y="214"/>
                  </a:cubicBezTo>
                  <a:cubicBezTo>
                    <a:pt x="327" y="128"/>
                    <a:pt x="327" y="128"/>
                    <a:pt x="327" y="128"/>
                  </a:cubicBezTo>
                  <a:cubicBezTo>
                    <a:pt x="302" y="84"/>
                    <a:pt x="302" y="84"/>
                    <a:pt x="302" y="84"/>
                  </a:cubicBezTo>
                  <a:cubicBezTo>
                    <a:pt x="327" y="59"/>
                    <a:pt x="327" y="59"/>
                    <a:pt x="327" y="59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58" y="128"/>
                    <a:pt x="258" y="128"/>
                    <a:pt x="258" y="128"/>
                  </a:cubicBezTo>
                  <a:cubicBezTo>
                    <a:pt x="258" y="214"/>
                    <a:pt x="258" y="214"/>
                    <a:pt x="258" y="214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63" y="47"/>
                    <a:pt x="49" y="59"/>
                  </a:cubicBezTo>
                  <a:cubicBezTo>
                    <a:pt x="28" y="74"/>
                    <a:pt x="0" y="188"/>
                    <a:pt x="0" y="257"/>
                  </a:cubicBezTo>
                  <a:cubicBezTo>
                    <a:pt x="586" y="257"/>
                    <a:pt x="586" y="257"/>
                    <a:pt x="586" y="257"/>
                  </a:cubicBezTo>
                  <a:cubicBezTo>
                    <a:pt x="586" y="188"/>
                    <a:pt x="558" y="74"/>
                    <a:pt x="537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9647437" y="2457299"/>
            <a:ext cx="0" cy="7051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102489" y="2019596"/>
            <a:ext cx="2586529" cy="2094985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</a:ln>
          <a:effectLst/>
        </p:spPr>
        <p:txBody>
          <a:bodyPr lIns="71972" tIns="107958" rtlCol="0" anchor="t"/>
          <a:lstStyle/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7" b="1" i="0" u="none" strike="noStrike" kern="0" cap="all" spc="-5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2</a:t>
            </a:r>
          </a:p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0" cap="all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An objective standard of job readiness on AWS</a:t>
            </a:r>
            <a:endParaRPr kumimoji="0" lang="en-US" sz="1299" b="1" i="0" u="none" strike="noStrike" kern="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 Black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16087" y="2018569"/>
            <a:ext cx="2586529" cy="2094985"/>
          </a:xfrm>
          <a:prstGeom prst="rect">
            <a:avLst/>
          </a:prstGeom>
          <a:solidFill>
            <a:srgbClr val="FF9900"/>
          </a:solidFill>
          <a:ln w="12700" cap="flat" cmpd="sng" algn="ctr">
            <a:noFill/>
            <a:prstDash val="solid"/>
          </a:ln>
          <a:effectLst/>
        </p:spPr>
        <p:txBody>
          <a:bodyPr lIns="71972" tIns="107958" rtlCol="0" anchor="t"/>
          <a:lstStyle/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7" b="1" i="0" u="none" strike="noStrike" kern="0" cap="all" spc="-5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3</a:t>
            </a:r>
          </a:p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0" cap="all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Certifications for sales &amp; delivery roles</a:t>
            </a:r>
            <a:endParaRPr kumimoji="0" lang="en-US" sz="1299" b="1" i="0" u="none" strike="noStrike" kern="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 Black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529685" y="2018568"/>
            <a:ext cx="2586529" cy="2094985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</p:spPr>
        <p:txBody>
          <a:bodyPr lIns="71972" tIns="107958" rtlCol="0" anchor="t"/>
          <a:lstStyle/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7" b="1" i="0" u="none" strike="noStrike" kern="0" cap="all" spc="-5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4</a:t>
            </a:r>
          </a:p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0" cap="all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Manageable time options and support</a:t>
            </a:r>
            <a:endParaRPr kumimoji="0" lang="en-US" sz="1299" b="1" i="0" u="none" strike="noStrike" kern="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 Black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45018" y="4350193"/>
            <a:ext cx="10771196" cy="598955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</p:spPr>
        <p:txBody>
          <a:bodyPr lIns="71972" tIns="107958" rtlCol="0" anchor="t"/>
          <a:lstStyle/>
          <a:p>
            <a:pPr algn="ctr" defTabSz="913851" fontAlgn="base">
              <a:lnSpc>
                <a:spcPct val="80000"/>
              </a:lnSpc>
              <a:spcAft>
                <a:spcPct val="0"/>
              </a:spcAft>
              <a:defRPr/>
            </a:pPr>
            <a:r>
              <a:rPr lang="en-US" sz="3200" b="1" kern="0" spc="-20" dirty="0">
                <a:solidFill>
                  <a:schemeClr val="bg1"/>
                </a:solidFill>
                <a:cs typeface="Arial Blac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Visit AWS Training page for details</a:t>
            </a:r>
            <a:endParaRPr lang="en-US" sz="3200" b="1" kern="0" spc="-20" dirty="0">
              <a:solidFill>
                <a:schemeClr val="bg1"/>
              </a:solidFill>
              <a:cs typeface="Arial Black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30AB5A-63F6-4C96-B8EF-4F0852F457DD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7B365D-701B-47B3-8E2D-95A2369AB97C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802B92-5AFA-4620-A8E6-1E2D4B254526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C41656-C1F5-40A3-84E8-64D8D44A5DE2}"/>
              </a:ext>
            </a:extLst>
          </p:cNvPr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15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2"/>
                </a:solidFill>
              </a:rPr>
              <a:t>Amazon Web Services Training</a:t>
            </a:r>
            <a:br>
              <a:rPr lang="en-CA" dirty="0">
                <a:solidFill>
                  <a:schemeClr val="accent2"/>
                </a:solidFill>
              </a:rPr>
            </a:br>
            <a:r>
              <a:rPr lang="en-CA" sz="2000" dirty="0">
                <a:solidFill>
                  <a:schemeClr val="accent2"/>
                </a:solidFill>
              </a:rPr>
              <a:t>Overview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5"/>
          </p:nvPr>
        </p:nvSpPr>
        <p:spPr>
          <a:xfrm>
            <a:off x="340784" y="1281906"/>
            <a:ext cx="11510432" cy="429418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This guide describes the following:</a:t>
            </a:r>
          </a:p>
          <a:p>
            <a:endParaRPr lang="en-US" sz="1800" dirty="0"/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Skilling Model and Recommended Learning Paths for certification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How to access A Cloud Guru courses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How to access Accreditation courses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How to access Foundational AWS courses (pre-requisites to Certification)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Key Contacts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452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B89CDA-6FE0-6845-8995-89170D32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00" y="1267553"/>
            <a:ext cx="10674000" cy="4018095"/>
          </a:xfrm>
        </p:spPr>
        <p:txBody>
          <a:bodyPr/>
          <a:lstStyle/>
          <a:p>
            <a:r>
              <a:rPr lang="en-US" dirty="0"/>
              <a:t>Skilling model and Recommended Learning paths</a:t>
            </a:r>
          </a:p>
        </p:txBody>
      </p:sp>
    </p:spTree>
    <p:extLst>
      <p:ext uri="{BB962C8B-B14F-4D97-AF65-F5344CB8AC3E}">
        <p14:creationId xmlns:p14="http://schemas.microsoft.com/office/powerpoint/2010/main" val="250644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A91B9B-1256-4C18-9F76-93DC0EFFDE04}"/>
              </a:ext>
            </a:extLst>
          </p:cNvPr>
          <p:cNvGrpSpPr/>
          <p:nvPr/>
        </p:nvGrpSpPr>
        <p:grpSpPr>
          <a:xfrm>
            <a:off x="1587919" y="1252492"/>
            <a:ext cx="8441610" cy="4804943"/>
            <a:chOff x="1587919" y="1252492"/>
            <a:chExt cx="8441610" cy="480494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F4F0B83-0B71-8348-913A-24690DD7BDE5}"/>
                </a:ext>
              </a:extLst>
            </p:cNvPr>
            <p:cNvSpPr/>
            <p:nvPr/>
          </p:nvSpPr>
          <p:spPr>
            <a:xfrm>
              <a:off x="6580813" y="1252492"/>
              <a:ext cx="1245208" cy="4770155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Executive/Sales/Operations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C8574BC-F441-0643-B677-9E609E76CDC2}"/>
                </a:ext>
              </a:extLst>
            </p:cNvPr>
            <p:cNvSpPr/>
            <p:nvPr/>
          </p:nvSpPr>
          <p:spPr>
            <a:xfrm rot="16200000">
              <a:off x="1360273" y="2068828"/>
              <a:ext cx="1002207" cy="546916"/>
            </a:xfrm>
            <a:prstGeom prst="rect">
              <a:avLst/>
            </a:prstGeom>
            <a:solidFill>
              <a:srgbClr val="6C6C6C">
                <a:lumMod val="75000"/>
              </a:srgbClr>
            </a:solidFill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Expert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7E85744-4243-974F-854D-69E3D6D98F41}"/>
                </a:ext>
              </a:extLst>
            </p:cNvPr>
            <p:cNvSpPr/>
            <p:nvPr/>
          </p:nvSpPr>
          <p:spPr>
            <a:xfrm rot="16200000">
              <a:off x="853181" y="3596389"/>
              <a:ext cx="2028529" cy="546916"/>
            </a:xfrm>
            <a:prstGeom prst="rect">
              <a:avLst/>
            </a:prstGeom>
            <a:solidFill>
              <a:srgbClr val="6C6C6C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Job Ready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0D2311-0BA3-9D4E-9C2E-514EA20D2254}"/>
                </a:ext>
              </a:extLst>
            </p:cNvPr>
            <p:cNvSpPr/>
            <p:nvPr/>
          </p:nvSpPr>
          <p:spPr>
            <a:xfrm rot="16200000">
              <a:off x="1298704" y="5194089"/>
              <a:ext cx="1151469" cy="546916"/>
            </a:xfrm>
            <a:prstGeom prst="rect">
              <a:avLst/>
            </a:prstGeom>
            <a:solidFill>
              <a:srgbClr val="919191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Conversant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DB2DA85-49F7-584E-9742-CFF4ACDDA29B}"/>
                </a:ext>
              </a:extLst>
            </p:cNvPr>
            <p:cNvSpPr/>
            <p:nvPr/>
          </p:nvSpPr>
          <p:spPr>
            <a:xfrm>
              <a:off x="5082275" y="1252492"/>
              <a:ext cx="1459905" cy="4757242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Systems Operations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C445DD8-E499-4142-B939-ACCAC834AEF5}"/>
                </a:ext>
              </a:extLst>
            </p:cNvPr>
            <p:cNvSpPr/>
            <p:nvPr/>
          </p:nvSpPr>
          <p:spPr>
            <a:xfrm>
              <a:off x="3788905" y="1252492"/>
              <a:ext cx="1293370" cy="4757242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Developers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433B51F-944E-2946-A29F-040A9F2B1630}"/>
                </a:ext>
              </a:extLst>
            </p:cNvPr>
            <p:cNvSpPr/>
            <p:nvPr/>
          </p:nvSpPr>
          <p:spPr>
            <a:xfrm>
              <a:off x="2398998" y="1252493"/>
              <a:ext cx="1477522" cy="4782666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Architects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23C354A-CA96-2C45-880D-D581E18E8823}"/>
                </a:ext>
              </a:extLst>
            </p:cNvPr>
            <p:cNvSpPr/>
            <p:nvPr/>
          </p:nvSpPr>
          <p:spPr>
            <a:xfrm>
              <a:off x="8949175" y="4551005"/>
              <a:ext cx="1080353" cy="669039"/>
            </a:xfrm>
            <a:prstGeom prst="rect">
              <a:avLst/>
            </a:prstGeom>
            <a:solidFill>
              <a:srgbClr val="919191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Shadowing /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Coaching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E9352A0-864A-2148-886A-06140FD01F06}"/>
                </a:ext>
              </a:extLst>
            </p:cNvPr>
            <p:cNvSpPr/>
            <p:nvPr/>
          </p:nvSpPr>
          <p:spPr>
            <a:xfrm>
              <a:off x="8949175" y="2323271"/>
              <a:ext cx="1080353" cy="2198845"/>
            </a:xfrm>
            <a:prstGeom prst="rect">
              <a:avLst/>
            </a:prstGeom>
            <a:solidFill>
              <a:srgbClr val="6C6C6C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Delivery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Experience 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3A39FA-3CCA-B84E-9060-B65E20873729}"/>
                </a:ext>
              </a:extLst>
            </p:cNvPr>
            <p:cNvSpPr/>
            <p:nvPr/>
          </p:nvSpPr>
          <p:spPr>
            <a:xfrm>
              <a:off x="5753694" y="4699989"/>
              <a:ext cx="360118" cy="396232"/>
            </a:xfrm>
            <a:prstGeom prst="rect">
              <a:avLst/>
            </a:prstGeom>
            <a:solidFill>
              <a:srgbClr val="00FF71">
                <a:lumMod val="10000"/>
                <a:lumOff val="90000"/>
              </a:srgbClr>
            </a:solidFill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T1</a:t>
              </a: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595650B-8086-2D40-A986-A8A1FCF6574F}"/>
                </a:ext>
              </a:extLst>
            </p:cNvPr>
            <p:cNvSpPr/>
            <p:nvPr/>
          </p:nvSpPr>
          <p:spPr>
            <a:xfrm>
              <a:off x="2392596" y="5220044"/>
              <a:ext cx="5433425" cy="396232"/>
            </a:xfrm>
            <a:prstGeom prst="rect">
              <a:avLst/>
            </a:prstGeom>
            <a:solidFill>
              <a:srgbClr val="919191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Accreditation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EDF8A02-580A-DD42-80DD-39C0DE5A9A83}"/>
                </a:ext>
              </a:extLst>
            </p:cNvPr>
            <p:cNvSpPr/>
            <p:nvPr/>
          </p:nvSpPr>
          <p:spPr>
            <a:xfrm>
              <a:off x="2392596" y="4551005"/>
              <a:ext cx="5433425" cy="636499"/>
            </a:xfrm>
            <a:prstGeom prst="rect">
              <a:avLst/>
            </a:prstGeom>
            <a:solidFill>
              <a:srgbClr val="919191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Foundational Training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E04616-5A24-FF4A-B74F-7893928EACAA}"/>
                </a:ext>
              </a:extLst>
            </p:cNvPr>
            <p:cNvSpPr/>
            <p:nvPr/>
          </p:nvSpPr>
          <p:spPr>
            <a:xfrm>
              <a:off x="2392390" y="3200500"/>
              <a:ext cx="4146755" cy="888272"/>
            </a:xfrm>
            <a:prstGeom prst="rect">
              <a:avLst/>
            </a:prstGeom>
            <a:solidFill>
              <a:srgbClr val="6C6C6C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Certification-Associate Level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D8D730-22B5-AF4C-88D1-E896B1202074}"/>
                </a:ext>
              </a:extLst>
            </p:cNvPr>
            <p:cNvSpPr/>
            <p:nvPr/>
          </p:nvSpPr>
          <p:spPr>
            <a:xfrm>
              <a:off x="2392592" y="1841183"/>
              <a:ext cx="5433429" cy="885161"/>
            </a:xfrm>
            <a:prstGeom prst="rect">
              <a:avLst/>
            </a:prstGeom>
            <a:solidFill>
              <a:srgbClr val="6C6C6C">
                <a:lumMod val="7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Certification-Professional Level | Specialty Certifications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015D3D8-F83D-FE46-8CB8-BA13EE670DCE}"/>
                </a:ext>
              </a:extLst>
            </p:cNvPr>
            <p:cNvSpPr/>
            <p:nvPr/>
          </p:nvSpPr>
          <p:spPr>
            <a:xfrm>
              <a:off x="7909245" y="5248933"/>
              <a:ext cx="2120283" cy="803628"/>
            </a:xfrm>
            <a:prstGeom prst="rect">
              <a:avLst/>
            </a:prstGeom>
            <a:solidFill>
              <a:srgbClr val="919191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FDAF33-9E50-9B4C-A474-69A104D5189D}"/>
                </a:ext>
              </a:extLst>
            </p:cNvPr>
            <p:cNvSpPr/>
            <p:nvPr/>
          </p:nvSpPr>
          <p:spPr>
            <a:xfrm>
              <a:off x="8424265" y="1841183"/>
              <a:ext cx="1605264" cy="453246"/>
            </a:xfrm>
            <a:prstGeom prst="rect">
              <a:avLst/>
            </a:prstGeom>
            <a:solidFill>
              <a:srgbClr val="6C6C6C">
                <a:lumMod val="75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Thought Leadership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DBFDEA-B33C-C640-83C4-82BD0896C5BE}"/>
                </a:ext>
              </a:extLst>
            </p:cNvPr>
            <p:cNvSpPr/>
            <p:nvPr/>
          </p:nvSpPr>
          <p:spPr>
            <a:xfrm>
              <a:off x="8436812" y="2323271"/>
              <a:ext cx="470695" cy="2896773"/>
            </a:xfrm>
            <a:prstGeom prst="rect">
              <a:avLst/>
            </a:prstGeom>
            <a:solidFill>
              <a:srgbClr val="0070C0"/>
            </a:solidFill>
            <a:ln w="12700" cap="flat" cmpd="sng" algn="ctr">
              <a:noFill/>
              <a:prstDash val="solid"/>
            </a:ln>
            <a:effectLst/>
          </p:spPr>
          <p:txBody>
            <a:bodyPr vert="vert27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Community of Practice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DA1EF65-E104-B449-988A-DEF05F9FCA7F}"/>
                </a:ext>
              </a:extLst>
            </p:cNvPr>
            <p:cNvSpPr/>
            <p:nvPr/>
          </p:nvSpPr>
          <p:spPr bwMode="gray">
            <a:xfrm>
              <a:off x="7913711" y="4377559"/>
              <a:ext cx="480001" cy="911900"/>
            </a:xfrm>
            <a:prstGeom prst="rect">
              <a:avLst/>
            </a:prstGeom>
            <a:solidFill>
              <a:srgbClr val="919191">
                <a:lumMod val="60000"/>
                <a:lumOff val="40000"/>
              </a:srgbClr>
            </a:solidFill>
            <a:ln w="6350">
              <a:noFill/>
              <a:miter lim="800000"/>
              <a:headEnd/>
              <a:tailEnd/>
            </a:ln>
            <a:effectLst/>
          </p:spPr>
          <p:txBody>
            <a:bodyPr vert="horz" wrap="square" lIns="72000" tIns="72000" rIns="72000" bIns="7200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2845A20-DA53-054C-A5D9-5FF3F95B6E17}"/>
                </a:ext>
              </a:extLst>
            </p:cNvPr>
            <p:cNvSpPr txBox="1"/>
            <p:nvPr/>
          </p:nvSpPr>
          <p:spPr>
            <a:xfrm>
              <a:off x="8222699" y="5407120"/>
              <a:ext cx="1321443" cy="442035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Self Study &amp; </a:t>
              </a:r>
            </a:p>
            <a:p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Communications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D4E68F-39BC-3041-B06C-95315F814721}"/>
                </a:ext>
              </a:extLst>
            </p:cNvPr>
            <p:cNvSpPr/>
            <p:nvPr/>
          </p:nvSpPr>
          <p:spPr>
            <a:xfrm>
              <a:off x="2392192" y="2752424"/>
              <a:ext cx="5433830" cy="397153"/>
            </a:xfrm>
            <a:prstGeom prst="rect">
              <a:avLst/>
            </a:prstGeom>
            <a:solidFill>
              <a:srgbClr val="6C6C6C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Exam Preparation &amp; Review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BF610DF-2842-9D4A-9A9D-131CE903A521}"/>
                </a:ext>
              </a:extLst>
            </p:cNvPr>
            <p:cNvSpPr/>
            <p:nvPr/>
          </p:nvSpPr>
          <p:spPr>
            <a:xfrm>
              <a:off x="2392190" y="4121312"/>
              <a:ext cx="5433831" cy="397153"/>
            </a:xfrm>
            <a:prstGeom prst="rect">
              <a:avLst/>
            </a:prstGeom>
            <a:solidFill>
              <a:srgbClr val="6C6C6C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Exam Preparation &amp; Review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35B875-65B0-644F-B00F-6CC3B010139B}"/>
                </a:ext>
              </a:extLst>
            </p:cNvPr>
            <p:cNvSpPr/>
            <p:nvPr/>
          </p:nvSpPr>
          <p:spPr>
            <a:xfrm>
              <a:off x="2398998" y="5661203"/>
              <a:ext cx="5427023" cy="396232"/>
            </a:xfrm>
            <a:prstGeom prst="rect">
              <a:avLst/>
            </a:prstGeom>
            <a:solidFill>
              <a:srgbClr val="919191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Introductory Materials: Videos</a:t>
              </a:r>
            </a:p>
          </p:txBody>
        </p:sp>
        <p:sp>
          <p:nvSpPr>
            <p:cNvPr id="50" name="Arrow: Right 42">
              <a:extLst>
                <a:ext uri="{FF2B5EF4-FFF2-40B4-BE49-F238E27FC236}">
                  <a16:creationId xmlns:a16="http://schemas.microsoft.com/office/drawing/2014/main" id="{5FD589A8-D757-FD49-866B-55B35F6CD7CF}"/>
                </a:ext>
              </a:extLst>
            </p:cNvPr>
            <p:cNvSpPr/>
            <p:nvPr/>
          </p:nvSpPr>
          <p:spPr>
            <a:xfrm rot="16200000">
              <a:off x="-92485" y="3391550"/>
              <a:ext cx="4695428" cy="608040"/>
            </a:xfrm>
            <a:prstGeom prst="rightArrow">
              <a:avLst/>
            </a:prstGeom>
            <a:solidFill>
              <a:srgbClr val="FFFFFF"/>
            </a:solidFill>
            <a:ln w="12700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Proficiency Level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318B0D1-08FE-0849-A13B-803ACF3E43E1}"/>
                </a:ext>
              </a:extLst>
            </p:cNvPr>
            <p:cNvSpPr/>
            <p:nvPr/>
          </p:nvSpPr>
          <p:spPr>
            <a:xfrm>
              <a:off x="7909245" y="1841183"/>
              <a:ext cx="485899" cy="2512647"/>
            </a:xfrm>
            <a:prstGeom prst="rect">
              <a:avLst/>
            </a:prstGeom>
            <a:solidFill>
              <a:srgbClr val="6C6C6C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vert="vert270"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Immersion Sessions/Workshops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00B9571-3351-D44E-BD37-D3658A4CCDA0}"/>
                </a:ext>
              </a:extLst>
            </p:cNvPr>
            <p:cNvSpPr/>
            <p:nvPr/>
          </p:nvSpPr>
          <p:spPr>
            <a:xfrm>
              <a:off x="6577778" y="3194505"/>
              <a:ext cx="1248243" cy="885166"/>
            </a:xfrm>
            <a:prstGeom prst="rect">
              <a:avLst/>
            </a:prstGeom>
            <a:solidFill>
              <a:srgbClr val="6C6C6C">
                <a:lumMod val="60000"/>
                <a:lumOff val="40000"/>
              </a:srgbClr>
            </a:soli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Certification-Cloud Practitioner</a:t>
              </a:r>
              <a:endPara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Title 1">
            <a:extLst>
              <a:ext uri="{FF2B5EF4-FFF2-40B4-BE49-F238E27FC236}">
                <a16:creationId xmlns:a16="http://schemas.microsoft.com/office/drawing/2014/main" id="{6DB6C22F-B123-804B-A5B9-DC193076C740}"/>
              </a:ext>
            </a:extLst>
          </p:cNvPr>
          <p:cNvSpPr txBox="1">
            <a:spLocks/>
          </p:cNvSpPr>
          <p:nvPr/>
        </p:nvSpPr>
        <p:spPr>
          <a:xfrm>
            <a:off x="184477" y="349903"/>
            <a:ext cx="11498552" cy="7761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AWS SKILLING MODEL</a:t>
            </a:r>
          </a:p>
        </p:txBody>
      </p:sp>
    </p:spTree>
    <p:extLst>
      <p:ext uri="{BB962C8B-B14F-4D97-AF65-F5344CB8AC3E}">
        <p14:creationId xmlns:p14="http://schemas.microsoft.com/office/powerpoint/2010/main" val="266719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5018" y="371477"/>
            <a:ext cx="11498552" cy="401833"/>
          </a:xfrm>
        </p:spPr>
        <p:txBody>
          <a:bodyPr/>
          <a:lstStyle/>
          <a:p>
            <a:r>
              <a:rPr lang="en-AU" dirty="0"/>
              <a:t>Get AWS Certified: cloud practitioners</a:t>
            </a:r>
            <a:br>
              <a:rPr lang="en-AU" dirty="0"/>
            </a:b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2654" y="1479104"/>
            <a:ext cx="2586529" cy="2094985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</a:ln>
          <a:effectLst/>
        </p:spPr>
        <p:txBody>
          <a:bodyPr lIns="71972" tIns="107958" rtlCol="0" anchor="t"/>
          <a:lstStyle/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7" b="1" i="0" u="none" strike="noStrike" kern="0" cap="all" spc="-5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1</a:t>
            </a:r>
          </a:p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0" cap="all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Review basics</a:t>
            </a:r>
            <a:endParaRPr kumimoji="0" lang="en-US" sz="1299" b="1" i="0" u="none" strike="noStrike" kern="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 Black"/>
            </a:endParaRP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5480892" y="1839692"/>
            <a:ext cx="468650" cy="469373"/>
            <a:chOff x="607219" y="4842853"/>
            <a:chExt cx="1466745" cy="1469006"/>
          </a:xfrm>
          <a:solidFill>
            <a:schemeClr val="bg1"/>
          </a:solidFill>
        </p:grpSpPr>
        <p:sp>
          <p:nvSpPr>
            <p:cNvPr id="53" name="Freeform 11"/>
            <p:cNvSpPr>
              <a:spLocks noEditPoints="1"/>
            </p:cNvSpPr>
            <p:nvPr/>
          </p:nvSpPr>
          <p:spPr bwMode="auto">
            <a:xfrm>
              <a:off x="607219" y="4842853"/>
              <a:ext cx="1466745" cy="1046384"/>
            </a:xfrm>
            <a:custGeom>
              <a:avLst/>
              <a:gdLst>
                <a:gd name="T0" fmla="*/ 57 w 648"/>
                <a:gd name="T1" fmla="*/ 312 h 462"/>
                <a:gd name="T2" fmla="*/ 107 w 648"/>
                <a:gd name="T3" fmla="*/ 211 h 462"/>
                <a:gd name="T4" fmla="*/ 0 w 648"/>
                <a:gd name="T5" fmla="*/ 312 h 462"/>
                <a:gd name="T6" fmla="*/ 618 w 648"/>
                <a:gd name="T7" fmla="*/ 462 h 462"/>
                <a:gd name="T8" fmla="*/ 578 w 648"/>
                <a:gd name="T9" fmla="*/ 406 h 462"/>
                <a:gd name="T10" fmla="*/ 595 w 648"/>
                <a:gd name="T11" fmla="*/ 352 h 462"/>
                <a:gd name="T12" fmla="*/ 648 w 648"/>
                <a:gd name="T13" fmla="*/ 337 h 462"/>
                <a:gd name="T14" fmla="*/ 0 w 648"/>
                <a:gd name="T15" fmla="*/ 337 h 462"/>
                <a:gd name="T16" fmla="*/ 53 w 648"/>
                <a:gd name="T17" fmla="*/ 352 h 462"/>
                <a:gd name="T18" fmla="*/ 70 w 648"/>
                <a:gd name="T19" fmla="*/ 406 h 462"/>
                <a:gd name="T20" fmla="*/ 30 w 648"/>
                <a:gd name="T21" fmla="*/ 462 h 462"/>
                <a:gd name="T22" fmla="*/ 497 w 648"/>
                <a:gd name="T23" fmla="*/ 152 h 462"/>
                <a:gd name="T24" fmla="*/ 336 w 648"/>
                <a:gd name="T25" fmla="*/ 185 h 462"/>
                <a:gd name="T26" fmla="*/ 405 w 648"/>
                <a:gd name="T27" fmla="*/ 222 h 462"/>
                <a:gd name="T28" fmla="*/ 513 w 648"/>
                <a:gd name="T29" fmla="*/ 201 h 462"/>
                <a:gd name="T30" fmla="*/ 312 w 648"/>
                <a:gd name="T31" fmla="*/ 121 h 462"/>
                <a:gd name="T32" fmla="*/ 135 w 648"/>
                <a:gd name="T33" fmla="*/ 202 h 462"/>
                <a:gd name="T34" fmla="*/ 237 w 648"/>
                <a:gd name="T35" fmla="*/ 221 h 462"/>
                <a:gd name="T36" fmla="*/ 308 w 648"/>
                <a:gd name="T37" fmla="*/ 190 h 462"/>
                <a:gd name="T38" fmla="*/ 591 w 648"/>
                <a:gd name="T39" fmla="*/ 312 h 462"/>
                <a:gd name="T40" fmla="*/ 528 w 648"/>
                <a:gd name="T41" fmla="*/ 166 h 462"/>
                <a:gd name="T42" fmla="*/ 560 w 648"/>
                <a:gd name="T43" fmla="*/ 224 h 462"/>
                <a:gd name="T44" fmla="*/ 336 w 648"/>
                <a:gd name="T45" fmla="*/ 0 h 462"/>
                <a:gd name="T46" fmla="*/ 483 w 648"/>
                <a:gd name="T47" fmla="*/ 121 h 462"/>
                <a:gd name="T48" fmla="*/ 312 w 648"/>
                <a:gd name="T49" fmla="*/ 96 h 462"/>
                <a:gd name="T50" fmla="*/ 165 w 648"/>
                <a:gd name="T51" fmla="*/ 121 h 462"/>
                <a:gd name="T52" fmla="*/ 19 w 648"/>
                <a:gd name="T53" fmla="*/ 212 h 462"/>
                <a:gd name="T54" fmla="*/ 132 w 648"/>
                <a:gd name="T55" fmla="*/ 133 h 462"/>
                <a:gd name="T56" fmla="*/ 211 w 648"/>
                <a:gd name="T57" fmla="*/ 20 h 462"/>
                <a:gd name="T58" fmla="*/ 515 w 648"/>
                <a:gd name="T59" fmla="*/ 133 h 462"/>
                <a:gd name="T60" fmla="*/ 629 w 648"/>
                <a:gd name="T61" fmla="*/ 212 h 462"/>
                <a:gd name="T62" fmla="*/ 498 w 648"/>
                <a:gd name="T63" fmla="*/ 9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8" h="462">
                  <a:moveTo>
                    <a:pt x="0" y="312"/>
                  </a:moveTo>
                  <a:cubicBezTo>
                    <a:pt x="57" y="312"/>
                    <a:pt x="57" y="312"/>
                    <a:pt x="57" y="312"/>
                  </a:cubicBezTo>
                  <a:cubicBezTo>
                    <a:pt x="57" y="279"/>
                    <a:pt x="60" y="247"/>
                    <a:pt x="87" y="224"/>
                  </a:cubicBezTo>
                  <a:cubicBezTo>
                    <a:pt x="93" y="219"/>
                    <a:pt x="100" y="215"/>
                    <a:pt x="107" y="211"/>
                  </a:cubicBezTo>
                  <a:cubicBezTo>
                    <a:pt x="111" y="196"/>
                    <a:pt x="115" y="181"/>
                    <a:pt x="120" y="166"/>
                  </a:cubicBezTo>
                  <a:cubicBezTo>
                    <a:pt x="51" y="201"/>
                    <a:pt x="5" y="253"/>
                    <a:pt x="0" y="312"/>
                  </a:cubicBezTo>
                  <a:close/>
                  <a:moveTo>
                    <a:pt x="648" y="337"/>
                  </a:moveTo>
                  <a:cubicBezTo>
                    <a:pt x="646" y="381"/>
                    <a:pt x="636" y="424"/>
                    <a:pt x="618" y="462"/>
                  </a:cubicBezTo>
                  <a:cubicBezTo>
                    <a:pt x="555" y="440"/>
                    <a:pt x="555" y="440"/>
                    <a:pt x="555" y="440"/>
                  </a:cubicBezTo>
                  <a:cubicBezTo>
                    <a:pt x="566" y="431"/>
                    <a:pt x="574" y="420"/>
                    <a:pt x="578" y="406"/>
                  </a:cubicBezTo>
                  <a:cubicBezTo>
                    <a:pt x="580" y="400"/>
                    <a:pt x="581" y="394"/>
                    <a:pt x="581" y="388"/>
                  </a:cubicBezTo>
                  <a:cubicBezTo>
                    <a:pt x="589" y="378"/>
                    <a:pt x="593" y="364"/>
                    <a:pt x="595" y="352"/>
                  </a:cubicBezTo>
                  <a:cubicBezTo>
                    <a:pt x="595" y="347"/>
                    <a:pt x="596" y="342"/>
                    <a:pt x="596" y="337"/>
                  </a:cubicBezTo>
                  <a:cubicBezTo>
                    <a:pt x="648" y="337"/>
                    <a:pt x="648" y="337"/>
                    <a:pt x="648" y="337"/>
                  </a:cubicBezTo>
                  <a:close/>
                  <a:moveTo>
                    <a:pt x="30" y="462"/>
                  </a:moveTo>
                  <a:cubicBezTo>
                    <a:pt x="12" y="424"/>
                    <a:pt x="1" y="381"/>
                    <a:pt x="0" y="337"/>
                  </a:cubicBezTo>
                  <a:cubicBezTo>
                    <a:pt x="52" y="337"/>
                    <a:pt x="52" y="337"/>
                    <a:pt x="52" y="337"/>
                  </a:cubicBezTo>
                  <a:cubicBezTo>
                    <a:pt x="52" y="342"/>
                    <a:pt x="52" y="347"/>
                    <a:pt x="53" y="352"/>
                  </a:cubicBezTo>
                  <a:cubicBezTo>
                    <a:pt x="55" y="364"/>
                    <a:pt x="59" y="378"/>
                    <a:pt x="67" y="388"/>
                  </a:cubicBezTo>
                  <a:cubicBezTo>
                    <a:pt x="67" y="394"/>
                    <a:pt x="68" y="400"/>
                    <a:pt x="70" y="406"/>
                  </a:cubicBezTo>
                  <a:cubicBezTo>
                    <a:pt x="74" y="420"/>
                    <a:pt x="82" y="430"/>
                    <a:pt x="92" y="439"/>
                  </a:cubicBezTo>
                  <a:cubicBezTo>
                    <a:pt x="30" y="462"/>
                    <a:pt x="30" y="462"/>
                    <a:pt x="30" y="462"/>
                  </a:cubicBezTo>
                  <a:close/>
                  <a:moveTo>
                    <a:pt x="513" y="201"/>
                  </a:moveTo>
                  <a:cubicBezTo>
                    <a:pt x="508" y="184"/>
                    <a:pt x="503" y="167"/>
                    <a:pt x="497" y="152"/>
                  </a:cubicBezTo>
                  <a:cubicBezTo>
                    <a:pt x="450" y="133"/>
                    <a:pt x="395" y="122"/>
                    <a:pt x="336" y="121"/>
                  </a:cubicBezTo>
                  <a:cubicBezTo>
                    <a:pt x="336" y="185"/>
                    <a:pt x="336" y="185"/>
                    <a:pt x="336" y="185"/>
                  </a:cubicBezTo>
                  <a:cubicBezTo>
                    <a:pt x="344" y="185"/>
                    <a:pt x="353" y="186"/>
                    <a:pt x="361" y="189"/>
                  </a:cubicBezTo>
                  <a:cubicBezTo>
                    <a:pt x="379" y="195"/>
                    <a:pt x="394" y="207"/>
                    <a:pt x="405" y="222"/>
                  </a:cubicBezTo>
                  <a:cubicBezTo>
                    <a:pt x="418" y="210"/>
                    <a:pt x="433" y="205"/>
                    <a:pt x="450" y="205"/>
                  </a:cubicBezTo>
                  <a:cubicBezTo>
                    <a:pt x="469" y="198"/>
                    <a:pt x="491" y="197"/>
                    <a:pt x="513" y="201"/>
                  </a:cubicBezTo>
                  <a:close/>
                  <a:moveTo>
                    <a:pt x="312" y="189"/>
                  </a:moveTo>
                  <a:cubicBezTo>
                    <a:pt x="312" y="121"/>
                    <a:pt x="312" y="121"/>
                    <a:pt x="312" y="121"/>
                  </a:cubicBezTo>
                  <a:cubicBezTo>
                    <a:pt x="253" y="122"/>
                    <a:pt x="198" y="133"/>
                    <a:pt x="151" y="152"/>
                  </a:cubicBezTo>
                  <a:cubicBezTo>
                    <a:pt x="145" y="168"/>
                    <a:pt x="139" y="185"/>
                    <a:pt x="135" y="202"/>
                  </a:cubicBezTo>
                  <a:cubicBezTo>
                    <a:pt x="145" y="200"/>
                    <a:pt x="155" y="199"/>
                    <a:pt x="164" y="199"/>
                  </a:cubicBezTo>
                  <a:cubicBezTo>
                    <a:pt x="186" y="199"/>
                    <a:pt x="219" y="207"/>
                    <a:pt x="237" y="221"/>
                  </a:cubicBezTo>
                  <a:cubicBezTo>
                    <a:pt x="249" y="205"/>
                    <a:pt x="265" y="191"/>
                    <a:pt x="285" y="188"/>
                  </a:cubicBezTo>
                  <a:cubicBezTo>
                    <a:pt x="293" y="187"/>
                    <a:pt x="301" y="188"/>
                    <a:pt x="308" y="190"/>
                  </a:cubicBezTo>
                  <a:cubicBezTo>
                    <a:pt x="309" y="189"/>
                    <a:pt x="310" y="189"/>
                    <a:pt x="312" y="189"/>
                  </a:cubicBezTo>
                  <a:close/>
                  <a:moveTo>
                    <a:pt x="591" y="312"/>
                  </a:moveTo>
                  <a:cubicBezTo>
                    <a:pt x="648" y="312"/>
                    <a:pt x="648" y="312"/>
                    <a:pt x="648" y="312"/>
                  </a:cubicBezTo>
                  <a:cubicBezTo>
                    <a:pt x="642" y="253"/>
                    <a:pt x="597" y="201"/>
                    <a:pt x="528" y="166"/>
                  </a:cubicBezTo>
                  <a:cubicBezTo>
                    <a:pt x="533" y="180"/>
                    <a:pt x="537" y="195"/>
                    <a:pt x="540" y="210"/>
                  </a:cubicBezTo>
                  <a:cubicBezTo>
                    <a:pt x="548" y="214"/>
                    <a:pt x="554" y="218"/>
                    <a:pt x="560" y="224"/>
                  </a:cubicBezTo>
                  <a:cubicBezTo>
                    <a:pt x="587" y="247"/>
                    <a:pt x="591" y="279"/>
                    <a:pt x="591" y="312"/>
                  </a:cubicBezTo>
                  <a:close/>
                  <a:moveTo>
                    <a:pt x="336" y="0"/>
                  </a:moveTo>
                  <a:cubicBezTo>
                    <a:pt x="336" y="96"/>
                    <a:pt x="336" y="96"/>
                    <a:pt x="336" y="96"/>
                  </a:cubicBezTo>
                  <a:cubicBezTo>
                    <a:pt x="385" y="97"/>
                    <a:pt x="435" y="105"/>
                    <a:pt x="483" y="121"/>
                  </a:cubicBezTo>
                  <a:cubicBezTo>
                    <a:pt x="448" y="52"/>
                    <a:pt x="395" y="6"/>
                    <a:pt x="336" y="0"/>
                  </a:cubicBezTo>
                  <a:close/>
                  <a:moveTo>
                    <a:pt x="312" y="96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252" y="6"/>
                    <a:pt x="200" y="52"/>
                    <a:pt x="165" y="121"/>
                  </a:cubicBezTo>
                  <a:cubicBezTo>
                    <a:pt x="212" y="105"/>
                    <a:pt x="263" y="97"/>
                    <a:pt x="312" y="96"/>
                  </a:cubicBezTo>
                  <a:close/>
                  <a:moveTo>
                    <a:pt x="19" y="212"/>
                  </a:moveTo>
                  <a:cubicBezTo>
                    <a:pt x="40" y="187"/>
                    <a:pt x="68" y="167"/>
                    <a:pt x="96" y="151"/>
                  </a:cubicBezTo>
                  <a:cubicBezTo>
                    <a:pt x="108" y="144"/>
                    <a:pt x="120" y="138"/>
                    <a:pt x="132" y="133"/>
                  </a:cubicBezTo>
                  <a:cubicBezTo>
                    <a:pt x="138" y="121"/>
                    <a:pt x="144" y="108"/>
                    <a:pt x="150" y="97"/>
                  </a:cubicBezTo>
                  <a:cubicBezTo>
                    <a:pt x="166" y="68"/>
                    <a:pt x="187" y="41"/>
                    <a:pt x="211" y="20"/>
                  </a:cubicBezTo>
                  <a:cubicBezTo>
                    <a:pt x="123" y="53"/>
                    <a:pt x="52" y="123"/>
                    <a:pt x="19" y="212"/>
                  </a:cubicBezTo>
                  <a:close/>
                  <a:moveTo>
                    <a:pt x="515" y="133"/>
                  </a:moveTo>
                  <a:cubicBezTo>
                    <a:pt x="528" y="138"/>
                    <a:pt x="540" y="144"/>
                    <a:pt x="552" y="151"/>
                  </a:cubicBezTo>
                  <a:cubicBezTo>
                    <a:pt x="580" y="167"/>
                    <a:pt x="607" y="187"/>
                    <a:pt x="629" y="212"/>
                  </a:cubicBezTo>
                  <a:cubicBezTo>
                    <a:pt x="596" y="123"/>
                    <a:pt x="525" y="53"/>
                    <a:pt x="436" y="20"/>
                  </a:cubicBezTo>
                  <a:cubicBezTo>
                    <a:pt x="461" y="41"/>
                    <a:pt x="482" y="68"/>
                    <a:pt x="498" y="97"/>
                  </a:cubicBezTo>
                  <a:cubicBezTo>
                    <a:pt x="504" y="108"/>
                    <a:pt x="510" y="121"/>
                    <a:pt x="515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54" name="Freeform 12"/>
            <p:cNvSpPr>
              <a:spLocks noEditPoints="1"/>
            </p:cNvSpPr>
            <p:nvPr/>
          </p:nvSpPr>
          <p:spPr bwMode="auto">
            <a:xfrm>
              <a:off x="697619" y="5262085"/>
              <a:ext cx="1283684" cy="1049774"/>
            </a:xfrm>
            <a:custGeom>
              <a:avLst/>
              <a:gdLst>
                <a:gd name="T0" fmla="*/ 284 w 567"/>
                <a:gd name="T1" fmla="*/ 366 h 464"/>
                <a:gd name="T2" fmla="*/ 147 w 567"/>
                <a:gd name="T3" fmla="*/ 434 h 464"/>
                <a:gd name="T4" fmla="*/ 287 w 567"/>
                <a:gd name="T5" fmla="*/ 464 h 464"/>
                <a:gd name="T6" fmla="*/ 567 w 567"/>
                <a:gd name="T7" fmla="*/ 297 h 464"/>
                <a:gd name="T8" fmla="*/ 444 w 567"/>
                <a:gd name="T9" fmla="*/ 276 h 464"/>
                <a:gd name="T10" fmla="*/ 456 w 567"/>
                <a:gd name="T11" fmla="*/ 321 h 464"/>
                <a:gd name="T12" fmla="*/ 567 w 567"/>
                <a:gd name="T13" fmla="*/ 297 h 464"/>
                <a:gd name="T14" fmla="*/ 58 w 567"/>
                <a:gd name="T15" fmla="*/ 276 h 464"/>
                <a:gd name="T16" fmla="*/ 101 w 567"/>
                <a:gd name="T17" fmla="*/ 298 h 464"/>
                <a:gd name="T18" fmla="*/ 124 w 567"/>
                <a:gd name="T19" fmla="*/ 276 h 464"/>
                <a:gd name="T20" fmla="*/ 414 w 567"/>
                <a:gd name="T21" fmla="*/ 43 h 464"/>
                <a:gd name="T22" fmla="*/ 532 w 567"/>
                <a:gd name="T23" fmla="*/ 163 h 464"/>
                <a:gd name="T24" fmla="*/ 496 w 567"/>
                <a:gd name="T25" fmla="*/ 241 h 464"/>
                <a:gd name="T26" fmla="*/ 415 w 567"/>
                <a:gd name="T27" fmla="*/ 258 h 464"/>
                <a:gd name="T28" fmla="*/ 390 w 567"/>
                <a:gd name="T29" fmla="*/ 223 h 464"/>
                <a:gd name="T30" fmla="*/ 489 w 567"/>
                <a:gd name="T31" fmla="*/ 232 h 464"/>
                <a:gd name="T32" fmla="*/ 507 w 567"/>
                <a:gd name="T33" fmla="*/ 142 h 464"/>
                <a:gd name="T34" fmla="*/ 378 w 567"/>
                <a:gd name="T35" fmla="*/ 56 h 464"/>
                <a:gd name="T36" fmla="*/ 124 w 567"/>
                <a:gd name="T37" fmla="*/ 95 h 464"/>
                <a:gd name="T38" fmla="*/ 185 w 567"/>
                <a:gd name="T39" fmla="*/ 56 h 464"/>
                <a:gd name="T40" fmla="*/ 40 w 567"/>
                <a:gd name="T41" fmla="*/ 138 h 464"/>
                <a:gd name="T42" fmla="*/ 52 w 567"/>
                <a:gd name="T43" fmla="*/ 215 h 464"/>
                <a:gd name="T44" fmla="*/ 124 w 567"/>
                <a:gd name="T45" fmla="*/ 264 h 464"/>
                <a:gd name="T46" fmla="*/ 185 w 567"/>
                <a:gd name="T47" fmla="*/ 232 h 464"/>
                <a:gd name="T48" fmla="*/ 124 w 567"/>
                <a:gd name="T49" fmla="*/ 253 h 464"/>
                <a:gd name="T50" fmla="*/ 47 w 567"/>
                <a:gd name="T51" fmla="*/ 162 h 464"/>
                <a:gd name="T52" fmla="*/ 58 w 567"/>
                <a:gd name="T53" fmla="*/ 162 h 464"/>
                <a:gd name="T54" fmla="*/ 120 w 567"/>
                <a:gd name="T55" fmla="*/ 178 h 464"/>
                <a:gd name="T56" fmla="*/ 149 w 567"/>
                <a:gd name="T57" fmla="*/ 188 h 464"/>
                <a:gd name="T58" fmla="*/ 165 w 567"/>
                <a:gd name="T59" fmla="*/ 176 h 464"/>
                <a:gd name="T60" fmla="*/ 136 w 567"/>
                <a:gd name="T61" fmla="*/ 172 h 464"/>
                <a:gd name="T62" fmla="*/ 167 w 567"/>
                <a:gd name="T63" fmla="*/ 154 h 464"/>
                <a:gd name="T64" fmla="*/ 124 w 567"/>
                <a:gd name="T65" fmla="*/ 162 h 464"/>
                <a:gd name="T66" fmla="*/ 59 w 567"/>
                <a:gd name="T67" fmla="*/ 134 h 464"/>
                <a:gd name="T68" fmla="*/ 87 w 567"/>
                <a:gd name="T69" fmla="*/ 177 h 464"/>
                <a:gd name="T70" fmla="*/ 112 w 567"/>
                <a:gd name="T71" fmla="*/ 162 h 464"/>
                <a:gd name="T72" fmla="*/ 69 w 567"/>
                <a:gd name="T73" fmla="*/ 153 h 464"/>
                <a:gd name="T74" fmla="*/ 248 w 567"/>
                <a:gd name="T75" fmla="*/ 233 h 464"/>
                <a:gd name="T76" fmla="*/ 285 w 567"/>
                <a:gd name="T77" fmla="*/ 250 h 464"/>
                <a:gd name="T78" fmla="*/ 268 w 567"/>
                <a:gd name="T79" fmla="*/ 29 h 464"/>
                <a:gd name="T80" fmla="*/ 347 w 567"/>
                <a:gd name="T81" fmla="*/ 169 h 464"/>
                <a:gd name="T82" fmla="*/ 313 w 567"/>
                <a:gd name="T83" fmla="*/ 224 h 464"/>
                <a:gd name="T84" fmla="*/ 283 w 567"/>
                <a:gd name="T85" fmla="*/ 239 h 464"/>
                <a:gd name="T86" fmla="*/ 226 w 567"/>
                <a:gd name="T87" fmla="*/ 171 h 464"/>
                <a:gd name="T88" fmla="*/ 212 w 567"/>
                <a:gd name="T89" fmla="*/ 139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7" h="464">
                  <a:moveTo>
                    <a:pt x="421" y="288"/>
                  </a:moveTo>
                  <a:cubicBezTo>
                    <a:pt x="349" y="264"/>
                    <a:pt x="349" y="264"/>
                    <a:pt x="349" y="264"/>
                  </a:cubicBezTo>
                  <a:cubicBezTo>
                    <a:pt x="284" y="366"/>
                    <a:pt x="284" y="366"/>
                    <a:pt x="284" y="366"/>
                  </a:cubicBezTo>
                  <a:cubicBezTo>
                    <a:pt x="222" y="264"/>
                    <a:pt x="222" y="264"/>
                    <a:pt x="222" y="264"/>
                  </a:cubicBezTo>
                  <a:cubicBezTo>
                    <a:pt x="147" y="288"/>
                    <a:pt x="147" y="288"/>
                    <a:pt x="147" y="288"/>
                  </a:cubicBezTo>
                  <a:cubicBezTo>
                    <a:pt x="147" y="434"/>
                    <a:pt x="147" y="434"/>
                    <a:pt x="147" y="434"/>
                  </a:cubicBezTo>
                  <a:cubicBezTo>
                    <a:pt x="188" y="453"/>
                    <a:pt x="233" y="464"/>
                    <a:pt x="280" y="464"/>
                  </a:cubicBezTo>
                  <a:cubicBezTo>
                    <a:pt x="281" y="464"/>
                    <a:pt x="283" y="464"/>
                    <a:pt x="284" y="464"/>
                  </a:cubicBezTo>
                  <a:cubicBezTo>
                    <a:pt x="285" y="464"/>
                    <a:pt x="286" y="464"/>
                    <a:pt x="287" y="464"/>
                  </a:cubicBezTo>
                  <a:cubicBezTo>
                    <a:pt x="335" y="464"/>
                    <a:pt x="380" y="453"/>
                    <a:pt x="421" y="434"/>
                  </a:cubicBezTo>
                  <a:cubicBezTo>
                    <a:pt x="421" y="288"/>
                    <a:pt x="421" y="288"/>
                    <a:pt x="421" y="288"/>
                  </a:cubicBezTo>
                  <a:close/>
                  <a:moveTo>
                    <a:pt x="567" y="297"/>
                  </a:moveTo>
                  <a:cubicBezTo>
                    <a:pt x="538" y="350"/>
                    <a:pt x="495" y="393"/>
                    <a:pt x="443" y="422"/>
                  </a:cubicBezTo>
                  <a:cubicBezTo>
                    <a:pt x="443" y="276"/>
                    <a:pt x="443" y="276"/>
                    <a:pt x="443" y="276"/>
                  </a:cubicBezTo>
                  <a:cubicBezTo>
                    <a:pt x="444" y="276"/>
                    <a:pt x="444" y="276"/>
                    <a:pt x="444" y="276"/>
                  </a:cubicBezTo>
                  <a:cubicBezTo>
                    <a:pt x="456" y="276"/>
                    <a:pt x="456" y="276"/>
                    <a:pt x="456" y="276"/>
                  </a:cubicBezTo>
                  <a:cubicBezTo>
                    <a:pt x="467" y="298"/>
                    <a:pt x="467" y="298"/>
                    <a:pt x="467" y="298"/>
                  </a:cubicBezTo>
                  <a:cubicBezTo>
                    <a:pt x="456" y="321"/>
                    <a:pt x="456" y="321"/>
                    <a:pt x="456" y="321"/>
                  </a:cubicBezTo>
                  <a:cubicBezTo>
                    <a:pt x="472" y="366"/>
                    <a:pt x="472" y="366"/>
                    <a:pt x="472" y="366"/>
                  </a:cubicBezTo>
                  <a:cubicBezTo>
                    <a:pt x="506" y="276"/>
                    <a:pt x="506" y="276"/>
                    <a:pt x="506" y="276"/>
                  </a:cubicBezTo>
                  <a:cubicBezTo>
                    <a:pt x="567" y="297"/>
                    <a:pt x="567" y="297"/>
                    <a:pt x="567" y="297"/>
                  </a:cubicBezTo>
                  <a:close/>
                  <a:moveTo>
                    <a:pt x="124" y="422"/>
                  </a:moveTo>
                  <a:cubicBezTo>
                    <a:pt x="72" y="393"/>
                    <a:pt x="29" y="349"/>
                    <a:pt x="0" y="297"/>
                  </a:cubicBezTo>
                  <a:cubicBezTo>
                    <a:pt x="58" y="276"/>
                    <a:pt x="58" y="276"/>
                    <a:pt x="58" y="276"/>
                  </a:cubicBezTo>
                  <a:cubicBezTo>
                    <a:pt x="101" y="355"/>
                    <a:pt x="101" y="355"/>
                    <a:pt x="101" y="355"/>
                  </a:cubicBezTo>
                  <a:cubicBezTo>
                    <a:pt x="112" y="321"/>
                    <a:pt x="112" y="321"/>
                    <a:pt x="112" y="321"/>
                  </a:cubicBezTo>
                  <a:cubicBezTo>
                    <a:pt x="101" y="298"/>
                    <a:pt x="101" y="298"/>
                    <a:pt x="101" y="298"/>
                  </a:cubicBezTo>
                  <a:cubicBezTo>
                    <a:pt x="112" y="276"/>
                    <a:pt x="112" y="276"/>
                    <a:pt x="112" y="276"/>
                  </a:cubicBezTo>
                  <a:cubicBezTo>
                    <a:pt x="124" y="276"/>
                    <a:pt x="124" y="276"/>
                    <a:pt x="124" y="276"/>
                  </a:cubicBezTo>
                  <a:cubicBezTo>
                    <a:pt x="124" y="276"/>
                    <a:pt x="124" y="276"/>
                    <a:pt x="124" y="276"/>
                  </a:cubicBezTo>
                  <a:cubicBezTo>
                    <a:pt x="124" y="422"/>
                    <a:pt x="124" y="422"/>
                    <a:pt x="124" y="422"/>
                  </a:cubicBezTo>
                  <a:close/>
                  <a:moveTo>
                    <a:pt x="378" y="56"/>
                  </a:moveTo>
                  <a:cubicBezTo>
                    <a:pt x="386" y="47"/>
                    <a:pt x="397" y="41"/>
                    <a:pt x="414" y="43"/>
                  </a:cubicBezTo>
                  <a:cubicBezTo>
                    <a:pt x="439" y="31"/>
                    <a:pt x="482" y="36"/>
                    <a:pt x="506" y="56"/>
                  </a:cubicBezTo>
                  <a:cubicBezTo>
                    <a:pt x="526" y="73"/>
                    <a:pt x="529" y="98"/>
                    <a:pt x="528" y="138"/>
                  </a:cubicBezTo>
                  <a:cubicBezTo>
                    <a:pt x="534" y="145"/>
                    <a:pt x="533" y="155"/>
                    <a:pt x="532" y="163"/>
                  </a:cubicBezTo>
                  <a:cubicBezTo>
                    <a:pt x="531" y="174"/>
                    <a:pt x="528" y="187"/>
                    <a:pt x="519" y="193"/>
                  </a:cubicBezTo>
                  <a:cubicBezTo>
                    <a:pt x="519" y="200"/>
                    <a:pt x="518" y="208"/>
                    <a:pt x="516" y="215"/>
                  </a:cubicBezTo>
                  <a:cubicBezTo>
                    <a:pt x="513" y="226"/>
                    <a:pt x="505" y="234"/>
                    <a:pt x="496" y="241"/>
                  </a:cubicBezTo>
                  <a:cubicBezTo>
                    <a:pt x="488" y="246"/>
                    <a:pt x="482" y="253"/>
                    <a:pt x="474" y="258"/>
                  </a:cubicBezTo>
                  <a:cubicBezTo>
                    <a:pt x="465" y="263"/>
                    <a:pt x="455" y="265"/>
                    <a:pt x="444" y="264"/>
                  </a:cubicBezTo>
                  <a:cubicBezTo>
                    <a:pt x="434" y="265"/>
                    <a:pt x="424" y="263"/>
                    <a:pt x="415" y="258"/>
                  </a:cubicBezTo>
                  <a:cubicBezTo>
                    <a:pt x="407" y="253"/>
                    <a:pt x="400" y="246"/>
                    <a:pt x="393" y="241"/>
                  </a:cubicBezTo>
                  <a:cubicBezTo>
                    <a:pt x="389" y="238"/>
                    <a:pt x="385" y="235"/>
                    <a:pt x="382" y="232"/>
                  </a:cubicBezTo>
                  <a:cubicBezTo>
                    <a:pt x="385" y="229"/>
                    <a:pt x="387" y="226"/>
                    <a:pt x="390" y="223"/>
                  </a:cubicBezTo>
                  <a:cubicBezTo>
                    <a:pt x="392" y="226"/>
                    <a:pt x="395" y="229"/>
                    <a:pt x="399" y="232"/>
                  </a:cubicBezTo>
                  <a:cubicBezTo>
                    <a:pt x="417" y="244"/>
                    <a:pt x="420" y="254"/>
                    <a:pt x="444" y="253"/>
                  </a:cubicBezTo>
                  <a:cubicBezTo>
                    <a:pt x="468" y="254"/>
                    <a:pt x="472" y="244"/>
                    <a:pt x="489" y="232"/>
                  </a:cubicBezTo>
                  <a:cubicBezTo>
                    <a:pt x="509" y="217"/>
                    <a:pt x="507" y="206"/>
                    <a:pt x="508" y="186"/>
                  </a:cubicBezTo>
                  <a:cubicBezTo>
                    <a:pt x="515" y="185"/>
                    <a:pt x="519" y="175"/>
                    <a:pt x="521" y="162"/>
                  </a:cubicBezTo>
                  <a:cubicBezTo>
                    <a:pt x="523" y="147"/>
                    <a:pt x="521" y="142"/>
                    <a:pt x="507" y="142"/>
                  </a:cubicBezTo>
                  <a:cubicBezTo>
                    <a:pt x="504" y="104"/>
                    <a:pt x="454" y="139"/>
                    <a:pt x="417" y="90"/>
                  </a:cubicBezTo>
                  <a:cubicBezTo>
                    <a:pt x="407" y="88"/>
                    <a:pt x="398" y="88"/>
                    <a:pt x="392" y="93"/>
                  </a:cubicBezTo>
                  <a:cubicBezTo>
                    <a:pt x="389" y="80"/>
                    <a:pt x="384" y="68"/>
                    <a:pt x="378" y="56"/>
                  </a:cubicBezTo>
                  <a:close/>
                  <a:moveTo>
                    <a:pt x="59" y="134"/>
                  </a:moveTo>
                  <a:cubicBezTo>
                    <a:pt x="54" y="111"/>
                    <a:pt x="55" y="97"/>
                    <a:pt x="67" y="87"/>
                  </a:cubicBezTo>
                  <a:cubicBezTo>
                    <a:pt x="87" y="71"/>
                    <a:pt x="101" y="96"/>
                    <a:pt x="124" y="95"/>
                  </a:cubicBezTo>
                  <a:cubicBezTo>
                    <a:pt x="144" y="96"/>
                    <a:pt x="158" y="74"/>
                    <a:pt x="176" y="84"/>
                  </a:cubicBezTo>
                  <a:cubicBezTo>
                    <a:pt x="179" y="75"/>
                    <a:pt x="182" y="65"/>
                    <a:pt x="186" y="57"/>
                  </a:cubicBezTo>
                  <a:cubicBezTo>
                    <a:pt x="186" y="56"/>
                    <a:pt x="185" y="56"/>
                    <a:pt x="185" y="56"/>
                  </a:cubicBezTo>
                  <a:cubicBezTo>
                    <a:pt x="174" y="46"/>
                    <a:pt x="145" y="36"/>
                    <a:pt x="124" y="37"/>
                  </a:cubicBezTo>
                  <a:cubicBezTo>
                    <a:pt x="102" y="36"/>
                    <a:pt x="73" y="46"/>
                    <a:pt x="62" y="56"/>
                  </a:cubicBezTo>
                  <a:cubicBezTo>
                    <a:pt x="42" y="73"/>
                    <a:pt x="39" y="98"/>
                    <a:pt x="40" y="138"/>
                  </a:cubicBezTo>
                  <a:cubicBezTo>
                    <a:pt x="34" y="145"/>
                    <a:pt x="34" y="155"/>
                    <a:pt x="36" y="163"/>
                  </a:cubicBezTo>
                  <a:cubicBezTo>
                    <a:pt x="37" y="174"/>
                    <a:pt x="40" y="187"/>
                    <a:pt x="49" y="193"/>
                  </a:cubicBezTo>
                  <a:cubicBezTo>
                    <a:pt x="49" y="200"/>
                    <a:pt x="49" y="208"/>
                    <a:pt x="52" y="215"/>
                  </a:cubicBezTo>
                  <a:cubicBezTo>
                    <a:pt x="55" y="226"/>
                    <a:pt x="63" y="234"/>
                    <a:pt x="72" y="241"/>
                  </a:cubicBezTo>
                  <a:cubicBezTo>
                    <a:pt x="80" y="246"/>
                    <a:pt x="86" y="253"/>
                    <a:pt x="94" y="258"/>
                  </a:cubicBezTo>
                  <a:cubicBezTo>
                    <a:pt x="103" y="263"/>
                    <a:pt x="113" y="265"/>
                    <a:pt x="124" y="264"/>
                  </a:cubicBezTo>
                  <a:cubicBezTo>
                    <a:pt x="134" y="265"/>
                    <a:pt x="144" y="263"/>
                    <a:pt x="153" y="258"/>
                  </a:cubicBezTo>
                  <a:cubicBezTo>
                    <a:pt x="161" y="253"/>
                    <a:pt x="168" y="246"/>
                    <a:pt x="175" y="241"/>
                  </a:cubicBezTo>
                  <a:cubicBezTo>
                    <a:pt x="179" y="238"/>
                    <a:pt x="182" y="235"/>
                    <a:pt x="185" y="232"/>
                  </a:cubicBezTo>
                  <a:cubicBezTo>
                    <a:pt x="183" y="229"/>
                    <a:pt x="180" y="226"/>
                    <a:pt x="178" y="223"/>
                  </a:cubicBezTo>
                  <a:cubicBezTo>
                    <a:pt x="176" y="226"/>
                    <a:pt x="173" y="229"/>
                    <a:pt x="168" y="232"/>
                  </a:cubicBezTo>
                  <a:cubicBezTo>
                    <a:pt x="151" y="244"/>
                    <a:pt x="148" y="254"/>
                    <a:pt x="124" y="253"/>
                  </a:cubicBezTo>
                  <a:cubicBezTo>
                    <a:pt x="100" y="254"/>
                    <a:pt x="96" y="244"/>
                    <a:pt x="79" y="232"/>
                  </a:cubicBezTo>
                  <a:cubicBezTo>
                    <a:pt x="59" y="217"/>
                    <a:pt x="61" y="206"/>
                    <a:pt x="60" y="186"/>
                  </a:cubicBezTo>
                  <a:cubicBezTo>
                    <a:pt x="53" y="185"/>
                    <a:pt x="49" y="175"/>
                    <a:pt x="47" y="162"/>
                  </a:cubicBezTo>
                  <a:cubicBezTo>
                    <a:pt x="46" y="157"/>
                    <a:pt x="46" y="153"/>
                    <a:pt x="46" y="150"/>
                  </a:cubicBezTo>
                  <a:cubicBezTo>
                    <a:pt x="49" y="144"/>
                    <a:pt x="58" y="146"/>
                    <a:pt x="58" y="15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58" y="179"/>
                    <a:pt x="72" y="188"/>
                    <a:pt x="87" y="188"/>
                  </a:cubicBezTo>
                  <a:cubicBezTo>
                    <a:pt x="98" y="188"/>
                    <a:pt x="98" y="188"/>
                    <a:pt x="98" y="188"/>
                  </a:cubicBezTo>
                  <a:cubicBezTo>
                    <a:pt x="107" y="188"/>
                    <a:pt x="116" y="184"/>
                    <a:pt x="120" y="178"/>
                  </a:cubicBezTo>
                  <a:cubicBezTo>
                    <a:pt x="121" y="176"/>
                    <a:pt x="122" y="175"/>
                    <a:pt x="124" y="175"/>
                  </a:cubicBezTo>
                  <a:cubicBezTo>
                    <a:pt x="125" y="175"/>
                    <a:pt x="126" y="176"/>
                    <a:pt x="127" y="178"/>
                  </a:cubicBezTo>
                  <a:cubicBezTo>
                    <a:pt x="132" y="184"/>
                    <a:pt x="140" y="188"/>
                    <a:pt x="149" y="188"/>
                  </a:cubicBezTo>
                  <a:cubicBezTo>
                    <a:pt x="160" y="188"/>
                    <a:pt x="160" y="188"/>
                    <a:pt x="160" y="188"/>
                  </a:cubicBezTo>
                  <a:cubicBezTo>
                    <a:pt x="162" y="188"/>
                    <a:pt x="164" y="188"/>
                    <a:pt x="166" y="187"/>
                  </a:cubicBezTo>
                  <a:cubicBezTo>
                    <a:pt x="165" y="184"/>
                    <a:pt x="165" y="180"/>
                    <a:pt x="165" y="176"/>
                  </a:cubicBezTo>
                  <a:cubicBezTo>
                    <a:pt x="164" y="176"/>
                    <a:pt x="162" y="177"/>
                    <a:pt x="160" y="177"/>
                  </a:cubicBezTo>
                  <a:cubicBezTo>
                    <a:pt x="149" y="177"/>
                    <a:pt x="149" y="177"/>
                    <a:pt x="149" y="177"/>
                  </a:cubicBezTo>
                  <a:cubicBezTo>
                    <a:pt x="145" y="177"/>
                    <a:pt x="139" y="175"/>
                    <a:pt x="136" y="172"/>
                  </a:cubicBezTo>
                  <a:cubicBezTo>
                    <a:pt x="134" y="168"/>
                    <a:pt x="135" y="166"/>
                    <a:pt x="135" y="162"/>
                  </a:cubicBezTo>
                  <a:cubicBezTo>
                    <a:pt x="135" y="158"/>
                    <a:pt x="139" y="154"/>
                    <a:pt x="144" y="154"/>
                  </a:cubicBezTo>
                  <a:cubicBezTo>
                    <a:pt x="167" y="154"/>
                    <a:pt x="167" y="154"/>
                    <a:pt x="167" y="154"/>
                  </a:cubicBezTo>
                  <a:cubicBezTo>
                    <a:pt x="168" y="150"/>
                    <a:pt x="169" y="146"/>
                    <a:pt x="170" y="142"/>
                  </a:cubicBezTo>
                  <a:cubicBezTo>
                    <a:pt x="144" y="142"/>
                    <a:pt x="144" y="142"/>
                    <a:pt x="144" y="142"/>
                  </a:cubicBezTo>
                  <a:cubicBezTo>
                    <a:pt x="133" y="142"/>
                    <a:pt x="124" y="151"/>
                    <a:pt x="124" y="162"/>
                  </a:cubicBezTo>
                  <a:cubicBezTo>
                    <a:pt x="124" y="151"/>
                    <a:pt x="114" y="142"/>
                    <a:pt x="103" y="142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67" y="142"/>
                    <a:pt x="61" y="140"/>
                    <a:pt x="59" y="134"/>
                  </a:cubicBezTo>
                  <a:close/>
                  <a:moveTo>
                    <a:pt x="69" y="153"/>
                  </a:moveTo>
                  <a:cubicBezTo>
                    <a:pt x="69" y="162"/>
                    <a:pt x="69" y="162"/>
                    <a:pt x="69" y="162"/>
                  </a:cubicBezTo>
                  <a:cubicBezTo>
                    <a:pt x="69" y="172"/>
                    <a:pt x="78" y="177"/>
                    <a:pt x="87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102" y="177"/>
                    <a:pt x="108" y="175"/>
                    <a:pt x="111" y="172"/>
                  </a:cubicBezTo>
                  <a:cubicBezTo>
                    <a:pt x="113" y="168"/>
                    <a:pt x="112" y="166"/>
                    <a:pt x="112" y="162"/>
                  </a:cubicBezTo>
                  <a:cubicBezTo>
                    <a:pt x="112" y="158"/>
                    <a:pt x="108" y="154"/>
                    <a:pt x="103" y="154"/>
                  </a:cubicBezTo>
                  <a:cubicBezTo>
                    <a:pt x="73" y="154"/>
                    <a:pt x="73" y="154"/>
                    <a:pt x="73" y="154"/>
                  </a:cubicBezTo>
                  <a:cubicBezTo>
                    <a:pt x="71" y="154"/>
                    <a:pt x="70" y="153"/>
                    <a:pt x="69" y="153"/>
                  </a:cubicBezTo>
                  <a:close/>
                  <a:moveTo>
                    <a:pt x="268" y="29"/>
                  </a:moveTo>
                  <a:cubicBezTo>
                    <a:pt x="227" y="8"/>
                    <a:pt x="189" y="75"/>
                    <a:pt x="194" y="141"/>
                  </a:cubicBezTo>
                  <a:cubicBezTo>
                    <a:pt x="175" y="197"/>
                    <a:pt x="200" y="235"/>
                    <a:pt x="248" y="233"/>
                  </a:cubicBezTo>
                  <a:cubicBezTo>
                    <a:pt x="260" y="242"/>
                    <a:pt x="270" y="250"/>
                    <a:pt x="283" y="250"/>
                  </a:cubicBezTo>
                  <a:cubicBezTo>
                    <a:pt x="284" y="250"/>
                    <a:pt x="284" y="250"/>
                    <a:pt x="284" y="250"/>
                  </a:cubicBezTo>
                  <a:cubicBezTo>
                    <a:pt x="285" y="250"/>
                    <a:pt x="285" y="250"/>
                    <a:pt x="285" y="250"/>
                  </a:cubicBezTo>
                  <a:cubicBezTo>
                    <a:pt x="298" y="250"/>
                    <a:pt x="308" y="242"/>
                    <a:pt x="320" y="233"/>
                  </a:cubicBezTo>
                  <a:cubicBezTo>
                    <a:pt x="367" y="235"/>
                    <a:pt x="393" y="197"/>
                    <a:pt x="374" y="141"/>
                  </a:cubicBezTo>
                  <a:cubicBezTo>
                    <a:pt x="379" y="75"/>
                    <a:pt x="331" y="0"/>
                    <a:pt x="268" y="29"/>
                  </a:cubicBezTo>
                  <a:close/>
                  <a:moveTo>
                    <a:pt x="259" y="58"/>
                  </a:moveTo>
                  <a:cubicBezTo>
                    <a:pt x="261" y="73"/>
                    <a:pt x="288" y="135"/>
                    <a:pt x="354" y="154"/>
                  </a:cubicBezTo>
                  <a:cubicBezTo>
                    <a:pt x="353" y="157"/>
                    <a:pt x="350" y="166"/>
                    <a:pt x="347" y="169"/>
                  </a:cubicBezTo>
                  <a:cubicBezTo>
                    <a:pt x="342" y="171"/>
                    <a:pt x="342" y="171"/>
                    <a:pt x="342" y="171"/>
                  </a:cubicBezTo>
                  <a:cubicBezTo>
                    <a:pt x="341" y="177"/>
                    <a:pt x="341" y="177"/>
                    <a:pt x="341" y="177"/>
                  </a:cubicBezTo>
                  <a:cubicBezTo>
                    <a:pt x="338" y="201"/>
                    <a:pt x="333" y="210"/>
                    <a:pt x="313" y="224"/>
                  </a:cubicBezTo>
                  <a:cubicBezTo>
                    <a:pt x="306" y="230"/>
                    <a:pt x="295" y="239"/>
                    <a:pt x="285" y="239"/>
                  </a:cubicBezTo>
                  <a:cubicBezTo>
                    <a:pt x="284" y="239"/>
                    <a:pt x="284" y="239"/>
                    <a:pt x="284" y="239"/>
                  </a:cubicBezTo>
                  <a:cubicBezTo>
                    <a:pt x="283" y="239"/>
                    <a:pt x="283" y="239"/>
                    <a:pt x="283" y="239"/>
                  </a:cubicBezTo>
                  <a:cubicBezTo>
                    <a:pt x="273" y="239"/>
                    <a:pt x="262" y="230"/>
                    <a:pt x="254" y="224"/>
                  </a:cubicBezTo>
                  <a:cubicBezTo>
                    <a:pt x="235" y="210"/>
                    <a:pt x="230" y="201"/>
                    <a:pt x="227" y="177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221" y="169"/>
                    <a:pt x="221" y="169"/>
                    <a:pt x="221" y="169"/>
                  </a:cubicBezTo>
                  <a:cubicBezTo>
                    <a:pt x="218" y="166"/>
                    <a:pt x="214" y="157"/>
                    <a:pt x="213" y="154"/>
                  </a:cubicBezTo>
                  <a:cubicBezTo>
                    <a:pt x="213" y="151"/>
                    <a:pt x="211" y="143"/>
                    <a:pt x="212" y="139"/>
                  </a:cubicBezTo>
                  <a:cubicBezTo>
                    <a:pt x="221" y="138"/>
                    <a:pt x="221" y="138"/>
                    <a:pt x="221" y="138"/>
                  </a:cubicBezTo>
                  <a:cubicBezTo>
                    <a:pt x="229" y="98"/>
                    <a:pt x="254" y="97"/>
                    <a:pt x="259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</p:grpSp>
      <p:grpSp>
        <p:nvGrpSpPr>
          <p:cNvPr id="59" name="Group 68"/>
          <p:cNvGrpSpPr/>
          <p:nvPr/>
        </p:nvGrpSpPr>
        <p:grpSpPr>
          <a:xfrm>
            <a:off x="3148029" y="3082609"/>
            <a:ext cx="634300" cy="670273"/>
            <a:chOff x="1781175" y="1183441"/>
            <a:chExt cx="642938" cy="606425"/>
          </a:xfrm>
          <a:solidFill>
            <a:schemeClr val="bg1"/>
          </a:solidFill>
        </p:grpSpPr>
        <p:sp>
          <p:nvSpPr>
            <p:cNvPr id="60" name="Freeform 104"/>
            <p:cNvSpPr>
              <a:spLocks/>
            </p:cNvSpPr>
            <p:nvPr/>
          </p:nvSpPr>
          <p:spPr bwMode="auto">
            <a:xfrm>
              <a:off x="1781175" y="1747003"/>
              <a:ext cx="642938" cy="42863"/>
            </a:xfrm>
            <a:custGeom>
              <a:avLst/>
              <a:gdLst>
                <a:gd name="T0" fmla="*/ 258 w 267"/>
                <a:gd name="T1" fmla="*/ 0 h 18"/>
                <a:gd name="T2" fmla="*/ 8 w 267"/>
                <a:gd name="T3" fmla="*/ 0 h 18"/>
                <a:gd name="T4" fmla="*/ 0 w 267"/>
                <a:gd name="T5" fmla="*/ 9 h 18"/>
                <a:gd name="T6" fmla="*/ 8 w 267"/>
                <a:gd name="T7" fmla="*/ 18 h 18"/>
                <a:gd name="T8" fmla="*/ 258 w 267"/>
                <a:gd name="T9" fmla="*/ 18 h 18"/>
                <a:gd name="T10" fmla="*/ 267 w 267"/>
                <a:gd name="T11" fmla="*/ 9 h 18"/>
                <a:gd name="T12" fmla="*/ 258 w 267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18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8" y="18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63" y="18"/>
                    <a:pt x="267" y="14"/>
                    <a:pt x="267" y="9"/>
                  </a:cubicBezTo>
                  <a:cubicBezTo>
                    <a:pt x="267" y="4"/>
                    <a:pt x="263" y="0"/>
                    <a:pt x="2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61" name="Freeform 105"/>
            <p:cNvSpPr>
              <a:spLocks/>
            </p:cNvSpPr>
            <p:nvPr/>
          </p:nvSpPr>
          <p:spPr bwMode="auto">
            <a:xfrm>
              <a:off x="2192338" y="1408866"/>
              <a:ext cx="149225" cy="311150"/>
            </a:xfrm>
            <a:custGeom>
              <a:avLst/>
              <a:gdLst>
                <a:gd name="T0" fmla="*/ 0 w 62"/>
                <a:gd name="T1" fmla="*/ 6 h 129"/>
                <a:gd name="T2" fmla="*/ 0 w 62"/>
                <a:gd name="T3" fmla="*/ 129 h 129"/>
                <a:gd name="T4" fmla="*/ 62 w 62"/>
                <a:gd name="T5" fmla="*/ 129 h 129"/>
                <a:gd name="T6" fmla="*/ 62 w 62"/>
                <a:gd name="T7" fmla="*/ 6 h 129"/>
                <a:gd name="T8" fmla="*/ 56 w 62"/>
                <a:gd name="T9" fmla="*/ 0 h 129"/>
                <a:gd name="T10" fmla="*/ 6 w 62"/>
                <a:gd name="T11" fmla="*/ 0 h 129"/>
                <a:gd name="T12" fmla="*/ 0 w 62"/>
                <a:gd name="T13" fmla="*/ 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29">
                  <a:moveTo>
                    <a:pt x="0" y="6"/>
                  </a:moveTo>
                  <a:cubicBezTo>
                    <a:pt x="0" y="129"/>
                    <a:pt x="0" y="129"/>
                    <a:pt x="0" y="129"/>
                  </a:cubicBezTo>
                  <a:cubicBezTo>
                    <a:pt x="62" y="129"/>
                    <a:pt x="62" y="129"/>
                    <a:pt x="62" y="129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3"/>
                    <a:pt x="59" y="0"/>
                    <a:pt x="5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62" name="Freeform 106"/>
            <p:cNvSpPr>
              <a:spLocks/>
            </p:cNvSpPr>
            <p:nvPr/>
          </p:nvSpPr>
          <p:spPr bwMode="auto">
            <a:xfrm>
              <a:off x="2014538" y="1491416"/>
              <a:ext cx="147638" cy="228600"/>
            </a:xfrm>
            <a:custGeom>
              <a:avLst/>
              <a:gdLst>
                <a:gd name="T0" fmla="*/ 6 w 61"/>
                <a:gd name="T1" fmla="*/ 0 h 95"/>
                <a:gd name="T2" fmla="*/ 0 w 61"/>
                <a:gd name="T3" fmla="*/ 6 h 95"/>
                <a:gd name="T4" fmla="*/ 0 w 61"/>
                <a:gd name="T5" fmla="*/ 95 h 95"/>
                <a:gd name="T6" fmla="*/ 61 w 61"/>
                <a:gd name="T7" fmla="*/ 95 h 95"/>
                <a:gd name="T8" fmla="*/ 61 w 61"/>
                <a:gd name="T9" fmla="*/ 6 h 95"/>
                <a:gd name="T10" fmla="*/ 55 w 61"/>
                <a:gd name="T11" fmla="*/ 0 h 95"/>
                <a:gd name="T12" fmla="*/ 6 w 61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95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3"/>
                    <a:pt x="59" y="0"/>
                    <a:pt x="5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63" name="Freeform 107"/>
            <p:cNvSpPr>
              <a:spLocks/>
            </p:cNvSpPr>
            <p:nvPr/>
          </p:nvSpPr>
          <p:spPr bwMode="auto">
            <a:xfrm>
              <a:off x="1836738" y="1566028"/>
              <a:ext cx="146050" cy="153988"/>
            </a:xfrm>
            <a:custGeom>
              <a:avLst/>
              <a:gdLst>
                <a:gd name="T0" fmla="*/ 61 w 61"/>
                <a:gd name="T1" fmla="*/ 6 h 64"/>
                <a:gd name="T2" fmla="*/ 55 w 61"/>
                <a:gd name="T3" fmla="*/ 0 h 64"/>
                <a:gd name="T4" fmla="*/ 6 w 61"/>
                <a:gd name="T5" fmla="*/ 0 h 64"/>
                <a:gd name="T6" fmla="*/ 0 w 61"/>
                <a:gd name="T7" fmla="*/ 6 h 64"/>
                <a:gd name="T8" fmla="*/ 0 w 61"/>
                <a:gd name="T9" fmla="*/ 64 h 64"/>
                <a:gd name="T10" fmla="*/ 61 w 61"/>
                <a:gd name="T11" fmla="*/ 64 h 64"/>
                <a:gd name="T12" fmla="*/ 61 w 61"/>
                <a:gd name="T13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64">
                  <a:moveTo>
                    <a:pt x="61" y="6"/>
                  </a:moveTo>
                  <a:cubicBezTo>
                    <a:pt x="61" y="2"/>
                    <a:pt x="58" y="0"/>
                    <a:pt x="5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1" y="64"/>
                    <a:pt x="61" y="64"/>
                    <a:pt x="61" y="64"/>
                  </a:cubicBezTo>
                  <a:lnTo>
                    <a:pt x="6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64" name="Freeform 108"/>
            <p:cNvSpPr>
              <a:spLocks/>
            </p:cNvSpPr>
            <p:nvPr/>
          </p:nvSpPr>
          <p:spPr bwMode="auto">
            <a:xfrm>
              <a:off x="1860550" y="1183441"/>
              <a:ext cx="433388" cy="280988"/>
            </a:xfrm>
            <a:custGeom>
              <a:avLst/>
              <a:gdLst>
                <a:gd name="T0" fmla="*/ 21 w 180"/>
                <a:gd name="T1" fmla="*/ 112 h 117"/>
                <a:gd name="T2" fmla="*/ 68 w 180"/>
                <a:gd name="T3" fmla="*/ 66 h 117"/>
                <a:gd name="T4" fmla="*/ 92 w 180"/>
                <a:gd name="T5" fmla="*/ 90 h 117"/>
                <a:gd name="T6" fmla="*/ 100 w 180"/>
                <a:gd name="T7" fmla="*/ 93 h 117"/>
                <a:gd name="T8" fmla="*/ 108 w 180"/>
                <a:gd name="T9" fmla="*/ 90 h 117"/>
                <a:gd name="T10" fmla="*/ 159 w 180"/>
                <a:gd name="T11" fmla="*/ 39 h 117"/>
                <a:gd name="T12" fmla="*/ 159 w 180"/>
                <a:gd name="T13" fmla="*/ 56 h 117"/>
                <a:gd name="T14" fmla="*/ 170 w 180"/>
                <a:gd name="T15" fmla="*/ 66 h 117"/>
                <a:gd name="T16" fmla="*/ 180 w 180"/>
                <a:gd name="T17" fmla="*/ 56 h 117"/>
                <a:gd name="T18" fmla="*/ 180 w 180"/>
                <a:gd name="T19" fmla="*/ 10 h 117"/>
                <a:gd name="T20" fmla="*/ 177 w 180"/>
                <a:gd name="T21" fmla="*/ 3 h 117"/>
                <a:gd name="T22" fmla="*/ 170 w 180"/>
                <a:gd name="T23" fmla="*/ 0 h 117"/>
                <a:gd name="T24" fmla="*/ 124 w 180"/>
                <a:gd name="T25" fmla="*/ 0 h 117"/>
                <a:gd name="T26" fmla="*/ 114 w 180"/>
                <a:gd name="T27" fmla="*/ 10 h 117"/>
                <a:gd name="T28" fmla="*/ 124 w 180"/>
                <a:gd name="T29" fmla="*/ 20 h 117"/>
                <a:gd name="T30" fmla="*/ 144 w 180"/>
                <a:gd name="T31" fmla="*/ 20 h 117"/>
                <a:gd name="T32" fmla="*/ 100 w 180"/>
                <a:gd name="T33" fmla="*/ 65 h 117"/>
                <a:gd name="T34" fmla="*/ 76 w 180"/>
                <a:gd name="T35" fmla="*/ 41 h 117"/>
                <a:gd name="T36" fmla="*/ 68 w 180"/>
                <a:gd name="T37" fmla="*/ 37 h 117"/>
                <a:gd name="T38" fmla="*/ 59 w 180"/>
                <a:gd name="T39" fmla="*/ 41 h 117"/>
                <a:gd name="T40" fmla="*/ 4 w 180"/>
                <a:gd name="T41" fmla="*/ 96 h 117"/>
                <a:gd name="T42" fmla="*/ 4 w 180"/>
                <a:gd name="T43" fmla="*/ 112 h 117"/>
                <a:gd name="T44" fmla="*/ 21 w 180"/>
                <a:gd name="T45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0" h="117">
                  <a:moveTo>
                    <a:pt x="21" y="112"/>
                  </a:moveTo>
                  <a:cubicBezTo>
                    <a:pt x="68" y="66"/>
                    <a:pt x="68" y="66"/>
                    <a:pt x="68" y="66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4" y="92"/>
                    <a:pt x="97" y="93"/>
                    <a:pt x="100" y="93"/>
                  </a:cubicBezTo>
                  <a:cubicBezTo>
                    <a:pt x="103" y="93"/>
                    <a:pt x="106" y="92"/>
                    <a:pt x="108" y="90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9" y="62"/>
                    <a:pt x="164" y="66"/>
                    <a:pt x="170" y="66"/>
                  </a:cubicBezTo>
                  <a:cubicBezTo>
                    <a:pt x="175" y="66"/>
                    <a:pt x="180" y="62"/>
                    <a:pt x="180" y="56"/>
                  </a:cubicBezTo>
                  <a:cubicBezTo>
                    <a:pt x="180" y="10"/>
                    <a:pt x="180" y="10"/>
                    <a:pt x="180" y="10"/>
                  </a:cubicBezTo>
                  <a:cubicBezTo>
                    <a:pt x="180" y="8"/>
                    <a:pt x="179" y="5"/>
                    <a:pt x="177" y="3"/>
                  </a:cubicBezTo>
                  <a:cubicBezTo>
                    <a:pt x="175" y="1"/>
                    <a:pt x="172" y="0"/>
                    <a:pt x="17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8" y="0"/>
                    <a:pt x="114" y="5"/>
                    <a:pt x="114" y="10"/>
                  </a:cubicBezTo>
                  <a:cubicBezTo>
                    <a:pt x="114" y="16"/>
                    <a:pt x="118" y="20"/>
                    <a:pt x="124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4" y="39"/>
                    <a:pt x="71" y="37"/>
                    <a:pt x="68" y="37"/>
                  </a:cubicBezTo>
                  <a:cubicBezTo>
                    <a:pt x="64" y="37"/>
                    <a:pt x="61" y="39"/>
                    <a:pt x="59" y="41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0" y="100"/>
                    <a:pt x="0" y="108"/>
                    <a:pt x="4" y="112"/>
                  </a:cubicBezTo>
                  <a:cubicBezTo>
                    <a:pt x="9" y="117"/>
                    <a:pt x="16" y="117"/>
                    <a:pt x="21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847291" y="1994479"/>
            <a:ext cx="1919331" cy="68433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99" b="1" i="0" u="none" strike="noStrike" kern="0" cap="all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AABG Only Partnership of it’s Kind </a:t>
            </a:r>
          </a:p>
        </p:txBody>
      </p:sp>
      <p:grpSp>
        <p:nvGrpSpPr>
          <p:cNvPr id="79" name="Group 77"/>
          <p:cNvGrpSpPr/>
          <p:nvPr/>
        </p:nvGrpSpPr>
        <p:grpSpPr>
          <a:xfrm>
            <a:off x="8183723" y="4260321"/>
            <a:ext cx="598039" cy="598039"/>
            <a:chOff x="11091863" y="5421313"/>
            <a:chExt cx="2197100" cy="2201862"/>
          </a:xfrm>
          <a:solidFill>
            <a:schemeClr val="bg1"/>
          </a:solidFill>
        </p:grpSpPr>
        <p:sp>
          <p:nvSpPr>
            <p:cNvPr id="80" name="Freeform 56"/>
            <p:cNvSpPr>
              <a:spLocks/>
            </p:cNvSpPr>
            <p:nvPr/>
          </p:nvSpPr>
          <p:spPr bwMode="auto">
            <a:xfrm>
              <a:off x="11703051" y="5421313"/>
              <a:ext cx="974725" cy="1293812"/>
            </a:xfrm>
            <a:custGeom>
              <a:avLst/>
              <a:gdLst>
                <a:gd name="T0" fmla="*/ 26 w 260"/>
                <a:gd name="T1" fmla="*/ 86 h 345"/>
                <a:gd name="T2" fmla="*/ 26 w 260"/>
                <a:gd name="T3" fmla="*/ 147 h 345"/>
                <a:gd name="T4" fmla="*/ 9 w 260"/>
                <a:gd name="T5" fmla="*/ 156 h 345"/>
                <a:gd name="T6" fmla="*/ 22 w 260"/>
                <a:gd name="T7" fmla="*/ 215 h 345"/>
                <a:gd name="T8" fmla="*/ 42 w 260"/>
                <a:gd name="T9" fmla="*/ 220 h 345"/>
                <a:gd name="T10" fmla="*/ 61 w 260"/>
                <a:gd name="T11" fmla="*/ 276 h 345"/>
                <a:gd name="T12" fmla="*/ 61 w 260"/>
                <a:gd name="T13" fmla="*/ 311 h 345"/>
                <a:gd name="T14" fmla="*/ 130 w 260"/>
                <a:gd name="T15" fmla="*/ 345 h 345"/>
                <a:gd name="T16" fmla="*/ 199 w 260"/>
                <a:gd name="T17" fmla="*/ 311 h 345"/>
                <a:gd name="T18" fmla="*/ 199 w 260"/>
                <a:gd name="T19" fmla="*/ 276 h 345"/>
                <a:gd name="T20" fmla="*/ 218 w 260"/>
                <a:gd name="T21" fmla="*/ 220 h 345"/>
                <a:gd name="T22" fmla="*/ 238 w 260"/>
                <a:gd name="T23" fmla="*/ 215 h 345"/>
                <a:gd name="T24" fmla="*/ 251 w 260"/>
                <a:gd name="T25" fmla="*/ 156 h 345"/>
                <a:gd name="T26" fmla="*/ 233 w 260"/>
                <a:gd name="T27" fmla="*/ 147 h 345"/>
                <a:gd name="T28" fmla="*/ 233 w 260"/>
                <a:gd name="T29" fmla="*/ 91 h 345"/>
                <a:gd name="T30" fmla="*/ 195 w 260"/>
                <a:gd name="T31" fmla="*/ 33 h 345"/>
                <a:gd name="T32" fmla="*/ 130 w 260"/>
                <a:gd name="T33" fmla="*/ 0 h 345"/>
                <a:gd name="T34" fmla="*/ 26 w 260"/>
                <a:gd name="T35" fmla="*/ 8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345">
                  <a:moveTo>
                    <a:pt x="26" y="86"/>
                  </a:moveTo>
                  <a:cubicBezTo>
                    <a:pt x="26" y="117"/>
                    <a:pt x="26" y="147"/>
                    <a:pt x="26" y="147"/>
                  </a:cubicBezTo>
                  <a:cubicBezTo>
                    <a:pt x="26" y="147"/>
                    <a:pt x="15" y="144"/>
                    <a:pt x="9" y="156"/>
                  </a:cubicBezTo>
                  <a:cubicBezTo>
                    <a:pt x="0" y="172"/>
                    <a:pt x="9" y="203"/>
                    <a:pt x="22" y="215"/>
                  </a:cubicBezTo>
                  <a:cubicBezTo>
                    <a:pt x="29" y="222"/>
                    <a:pt x="42" y="220"/>
                    <a:pt x="42" y="220"/>
                  </a:cubicBezTo>
                  <a:cubicBezTo>
                    <a:pt x="61" y="276"/>
                    <a:pt x="61" y="276"/>
                    <a:pt x="61" y="276"/>
                  </a:cubicBezTo>
                  <a:cubicBezTo>
                    <a:pt x="61" y="311"/>
                    <a:pt x="61" y="311"/>
                    <a:pt x="61" y="311"/>
                  </a:cubicBezTo>
                  <a:cubicBezTo>
                    <a:pt x="130" y="345"/>
                    <a:pt x="130" y="345"/>
                    <a:pt x="130" y="345"/>
                  </a:cubicBezTo>
                  <a:cubicBezTo>
                    <a:pt x="199" y="311"/>
                    <a:pt x="199" y="311"/>
                    <a:pt x="199" y="311"/>
                  </a:cubicBezTo>
                  <a:cubicBezTo>
                    <a:pt x="199" y="276"/>
                    <a:pt x="199" y="276"/>
                    <a:pt x="199" y="276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218" y="220"/>
                    <a:pt x="231" y="222"/>
                    <a:pt x="238" y="215"/>
                  </a:cubicBezTo>
                  <a:cubicBezTo>
                    <a:pt x="251" y="203"/>
                    <a:pt x="260" y="172"/>
                    <a:pt x="251" y="156"/>
                  </a:cubicBezTo>
                  <a:cubicBezTo>
                    <a:pt x="244" y="144"/>
                    <a:pt x="233" y="147"/>
                    <a:pt x="233" y="147"/>
                  </a:cubicBezTo>
                  <a:cubicBezTo>
                    <a:pt x="233" y="147"/>
                    <a:pt x="233" y="122"/>
                    <a:pt x="233" y="91"/>
                  </a:cubicBezTo>
                  <a:cubicBezTo>
                    <a:pt x="233" y="56"/>
                    <a:pt x="225" y="33"/>
                    <a:pt x="195" y="33"/>
                  </a:cubicBezTo>
                  <a:cubicBezTo>
                    <a:pt x="185" y="12"/>
                    <a:pt x="160" y="0"/>
                    <a:pt x="130" y="0"/>
                  </a:cubicBezTo>
                  <a:cubicBezTo>
                    <a:pt x="64" y="0"/>
                    <a:pt x="26" y="37"/>
                    <a:pt x="2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81" name="Freeform 57"/>
            <p:cNvSpPr>
              <a:spLocks/>
            </p:cNvSpPr>
            <p:nvPr/>
          </p:nvSpPr>
          <p:spPr bwMode="auto">
            <a:xfrm>
              <a:off x="11091863" y="6659563"/>
              <a:ext cx="2197100" cy="963612"/>
            </a:xfrm>
            <a:custGeom>
              <a:avLst/>
              <a:gdLst>
                <a:gd name="T0" fmla="*/ 537 w 586"/>
                <a:gd name="T1" fmla="*/ 59 h 257"/>
                <a:gd name="T2" fmla="*/ 379 w 586"/>
                <a:gd name="T3" fmla="*/ 0 h 257"/>
                <a:gd name="T4" fmla="*/ 327 w 586"/>
                <a:gd name="T5" fmla="*/ 214 h 257"/>
                <a:gd name="T6" fmla="*/ 327 w 586"/>
                <a:gd name="T7" fmla="*/ 128 h 257"/>
                <a:gd name="T8" fmla="*/ 302 w 586"/>
                <a:gd name="T9" fmla="*/ 84 h 257"/>
                <a:gd name="T10" fmla="*/ 327 w 586"/>
                <a:gd name="T11" fmla="*/ 59 h 257"/>
                <a:gd name="T12" fmla="*/ 293 w 586"/>
                <a:gd name="T13" fmla="*/ 24 h 257"/>
                <a:gd name="T14" fmla="*/ 258 w 586"/>
                <a:gd name="T15" fmla="*/ 59 h 257"/>
                <a:gd name="T16" fmla="*/ 284 w 586"/>
                <a:gd name="T17" fmla="*/ 84 h 257"/>
                <a:gd name="T18" fmla="*/ 258 w 586"/>
                <a:gd name="T19" fmla="*/ 128 h 257"/>
                <a:gd name="T20" fmla="*/ 258 w 586"/>
                <a:gd name="T21" fmla="*/ 214 h 257"/>
                <a:gd name="T22" fmla="*/ 207 w 586"/>
                <a:gd name="T23" fmla="*/ 0 h 257"/>
                <a:gd name="T24" fmla="*/ 49 w 586"/>
                <a:gd name="T25" fmla="*/ 59 h 257"/>
                <a:gd name="T26" fmla="*/ 0 w 586"/>
                <a:gd name="T27" fmla="*/ 257 h 257"/>
                <a:gd name="T28" fmla="*/ 586 w 586"/>
                <a:gd name="T29" fmla="*/ 257 h 257"/>
                <a:gd name="T30" fmla="*/ 537 w 586"/>
                <a:gd name="T31" fmla="*/ 5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6" h="257">
                  <a:moveTo>
                    <a:pt x="537" y="59"/>
                  </a:moveTo>
                  <a:cubicBezTo>
                    <a:pt x="523" y="47"/>
                    <a:pt x="379" y="0"/>
                    <a:pt x="379" y="0"/>
                  </a:cubicBezTo>
                  <a:cubicBezTo>
                    <a:pt x="327" y="214"/>
                    <a:pt x="327" y="214"/>
                    <a:pt x="327" y="214"/>
                  </a:cubicBezTo>
                  <a:cubicBezTo>
                    <a:pt x="327" y="128"/>
                    <a:pt x="327" y="128"/>
                    <a:pt x="327" y="128"/>
                  </a:cubicBezTo>
                  <a:cubicBezTo>
                    <a:pt x="302" y="84"/>
                    <a:pt x="302" y="84"/>
                    <a:pt x="302" y="84"/>
                  </a:cubicBezTo>
                  <a:cubicBezTo>
                    <a:pt x="327" y="59"/>
                    <a:pt x="327" y="59"/>
                    <a:pt x="327" y="59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58" y="128"/>
                    <a:pt x="258" y="128"/>
                    <a:pt x="258" y="128"/>
                  </a:cubicBezTo>
                  <a:cubicBezTo>
                    <a:pt x="258" y="214"/>
                    <a:pt x="258" y="214"/>
                    <a:pt x="258" y="214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63" y="47"/>
                    <a:pt x="49" y="59"/>
                  </a:cubicBezTo>
                  <a:cubicBezTo>
                    <a:pt x="28" y="74"/>
                    <a:pt x="0" y="188"/>
                    <a:pt x="0" y="257"/>
                  </a:cubicBezTo>
                  <a:cubicBezTo>
                    <a:pt x="586" y="257"/>
                    <a:pt x="586" y="257"/>
                    <a:pt x="586" y="257"/>
                  </a:cubicBezTo>
                  <a:cubicBezTo>
                    <a:pt x="586" y="188"/>
                    <a:pt x="558" y="74"/>
                    <a:pt x="537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9647437" y="1913014"/>
            <a:ext cx="0" cy="7051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102489" y="1475311"/>
            <a:ext cx="2586529" cy="2094985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</a:ln>
          <a:effectLst/>
        </p:spPr>
        <p:txBody>
          <a:bodyPr lIns="71972" tIns="107958" rtlCol="0" anchor="t"/>
          <a:lstStyle/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7" b="1" i="0" u="none" strike="noStrike" kern="0" cap="all" spc="-5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2</a:t>
            </a:r>
          </a:p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0" cap="all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complete foundational training</a:t>
            </a:r>
            <a:endParaRPr kumimoji="0" lang="en-US" sz="1299" b="1" i="0" u="none" strike="noStrike" kern="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 Black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16087" y="1474284"/>
            <a:ext cx="2586529" cy="2094985"/>
          </a:xfrm>
          <a:prstGeom prst="rect">
            <a:avLst/>
          </a:prstGeom>
          <a:solidFill>
            <a:srgbClr val="FF9900"/>
          </a:solidFill>
          <a:ln w="12700" cap="flat" cmpd="sng" algn="ctr">
            <a:noFill/>
            <a:prstDash val="solid"/>
          </a:ln>
          <a:effectLst/>
        </p:spPr>
        <p:txBody>
          <a:bodyPr lIns="71972" tIns="107958" rtlCol="0" anchor="t"/>
          <a:lstStyle/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7" b="1" i="0" u="none" strike="noStrike" kern="0" cap="all" spc="-5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3</a:t>
            </a:r>
          </a:p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0" cap="all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Prepare for exam</a:t>
            </a:r>
            <a:endParaRPr kumimoji="0" lang="en-US" sz="1299" b="1" i="0" u="none" strike="noStrike" kern="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 Black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529685" y="1474283"/>
            <a:ext cx="2586529" cy="2094985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</p:spPr>
        <p:txBody>
          <a:bodyPr lIns="71972" tIns="107958" rtlCol="0" anchor="t"/>
          <a:lstStyle/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7" b="1" i="0" u="none" strike="noStrike" kern="0" cap="all" spc="-5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4</a:t>
            </a:r>
          </a:p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0" cap="all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Take the exam</a:t>
            </a:r>
            <a:endParaRPr kumimoji="0" lang="en-US" sz="1299" b="1" i="0" u="none" strike="noStrike" kern="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2653" y="3803120"/>
            <a:ext cx="2373745" cy="122757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  <a:latin typeface="Arial Black" panose="020B0A04020102020204"/>
              </a:rPr>
              <a:t>Complete:</a:t>
            </a:r>
          </a:p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  <a:latin typeface="Arial Black" panose="020B0A04020102020204"/>
                <a:hlinkClick r:id="rId2"/>
              </a:rPr>
              <a:t>Accreditation: Business</a:t>
            </a:r>
            <a:endParaRPr lang="en-US" sz="1400" dirty="0">
              <a:solidFill>
                <a:srgbClr val="000000"/>
              </a:solidFill>
              <a:latin typeface="Arial Black" panose="020B0A04020102020204"/>
            </a:endParaRPr>
          </a:p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  <a:latin typeface="Arial Black" panose="020B0A04020102020204"/>
              </a:rPr>
              <a:t>4.5h Self study</a:t>
            </a:r>
          </a:p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  <a:latin typeface="Arial Black" panose="020B0A04020102020204"/>
              </a:rPr>
              <a:t>$0 Cost</a:t>
            </a:r>
          </a:p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  <a:latin typeface="Arial Black" panose="020B0A04020102020204"/>
              </a:rPr>
              <a:t>Via AWS Partner Portal</a:t>
            </a:r>
          </a:p>
          <a:p>
            <a:pPr lvl="0">
              <a:defRPr/>
            </a:pPr>
            <a:r>
              <a:rPr lang="en-US" sz="1400" i="1" dirty="0">
                <a:solidFill>
                  <a:srgbClr val="000000"/>
                </a:solidFill>
                <a:latin typeface="Arial Black" panose="020B0A04020102020204"/>
              </a:rPr>
              <a:t>(see slide 11 for access </a:t>
            </a:r>
          </a:p>
          <a:p>
            <a:pPr lvl="0">
              <a:defRPr/>
            </a:pPr>
            <a:r>
              <a:rPr lang="en-US" sz="1400" i="1" dirty="0">
                <a:solidFill>
                  <a:srgbClr val="000000"/>
                </a:solidFill>
                <a:latin typeface="Arial Black" panose="020B0A04020102020204"/>
              </a:rPr>
              <a:t>Instructions)</a:t>
            </a:r>
          </a:p>
          <a:p>
            <a:pPr lvl="0">
              <a:defRPr/>
            </a:pPr>
            <a:endParaRPr lang="en-US" sz="1400" dirty="0">
              <a:solidFill>
                <a:srgbClr val="000000"/>
              </a:solidFill>
              <a:latin typeface="Arial Black" panose="020B0A040201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45018" y="5432454"/>
            <a:ext cx="10771196" cy="598955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</p:spPr>
        <p:txBody>
          <a:bodyPr lIns="71972" tIns="107958" rtlCol="0" anchor="t"/>
          <a:lstStyle/>
          <a:p>
            <a:pPr marL="0" marR="0" lvl="0" indent="0" algn="ctr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 Blac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Visit AWS Training page for details</a:t>
            </a:r>
            <a:endParaRPr kumimoji="0" lang="en-US" sz="3200" b="1" i="0" u="none" strike="noStrike" kern="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Arial Black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59731" y="3803120"/>
            <a:ext cx="2586529" cy="113694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Complete Cloud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  <a:hlinkClick r:id="rId4"/>
              </a:rPr>
              <a:t>Practitioner Essentials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6h Self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$0 Cost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Via AWS Training Portal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69593" y="3803120"/>
            <a:ext cx="2586529" cy="113694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Review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  <a:hlinkClick r:id="rId5"/>
              </a:rPr>
              <a:t>AWS White Papers/FAQs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~2h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$0 Cost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Via AWS Training Portal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579455" y="3803120"/>
            <a:ext cx="2981174" cy="144379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See exam Voucher and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 Black" panose="020B0A04020102020204"/>
              </a:rPr>
              <a:t>Scheduling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guidance on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slide 8 of the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  <a:hlinkClick r:id="rId6"/>
              </a:rPr>
              <a:t>AABG Guide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  <a:hlinkClick r:id="rId6"/>
              </a:rPr>
              <a:t>to AWS Certification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00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5018" y="371477"/>
            <a:ext cx="11498552" cy="401833"/>
          </a:xfrm>
        </p:spPr>
        <p:txBody>
          <a:bodyPr/>
          <a:lstStyle/>
          <a:p>
            <a:r>
              <a:rPr lang="en-AU" dirty="0"/>
              <a:t>Get AWS Certified: Associate level</a:t>
            </a:r>
            <a:br>
              <a:rPr lang="en-AU" dirty="0"/>
            </a:br>
            <a:r>
              <a:rPr lang="en-AU" sz="2400" dirty="0"/>
              <a:t>Solution Architect, Developer, Sysops administration</a:t>
            </a:r>
            <a:br>
              <a:rPr lang="en-AU" sz="2400" dirty="0"/>
            </a:b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2654" y="1479104"/>
            <a:ext cx="2586529" cy="2094985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</a:ln>
          <a:effectLst/>
        </p:spPr>
        <p:txBody>
          <a:bodyPr lIns="71972" tIns="107958" rtlCol="0" anchor="t"/>
          <a:lstStyle/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7" b="1" i="0" u="none" strike="noStrike" kern="0" cap="all" spc="-5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1</a:t>
            </a:r>
          </a:p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0" cap="all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get accredited on the partner portal</a:t>
            </a:r>
            <a:endParaRPr kumimoji="0" lang="en-US" sz="1299" b="1" i="0" u="none" strike="noStrike" kern="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 Black"/>
            </a:endParaRP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5480892" y="1839692"/>
            <a:ext cx="468650" cy="469373"/>
            <a:chOff x="607219" y="4842853"/>
            <a:chExt cx="1466745" cy="1469006"/>
          </a:xfrm>
          <a:solidFill>
            <a:schemeClr val="bg1"/>
          </a:solidFill>
        </p:grpSpPr>
        <p:sp>
          <p:nvSpPr>
            <p:cNvPr id="53" name="Freeform 11"/>
            <p:cNvSpPr>
              <a:spLocks noEditPoints="1"/>
            </p:cNvSpPr>
            <p:nvPr/>
          </p:nvSpPr>
          <p:spPr bwMode="auto">
            <a:xfrm>
              <a:off x="607219" y="4842853"/>
              <a:ext cx="1466745" cy="1046384"/>
            </a:xfrm>
            <a:custGeom>
              <a:avLst/>
              <a:gdLst>
                <a:gd name="T0" fmla="*/ 57 w 648"/>
                <a:gd name="T1" fmla="*/ 312 h 462"/>
                <a:gd name="T2" fmla="*/ 107 w 648"/>
                <a:gd name="T3" fmla="*/ 211 h 462"/>
                <a:gd name="T4" fmla="*/ 0 w 648"/>
                <a:gd name="T5" fmla="*/ 312 h 462"/>
                <a:gd name="T6" fmla="*/ 618 w 648"/>
                <a:gd name="T7" fmla="*/ 462 h 462"/>
                <a:gd name="T8" fmla="*/ 578 w 648"/>
                <a:gd name="T9" fmla="*/ 406 h 462"/>
                <a:gd name="T10" fmla="*/ 595 w 648"/>
                <a:gd name="T11" fmla="*/ 352 h 462"/>
                <a:gd name="T12" fmla="*/ 648 w 648"/>
                <a:gd name="T13" fmla="*/ 337 h 462"/>
                <a:gd name="T14" fmla="*/ 0 w 648"/>
                <a:gd name="T15" fmla="*/ 337 h 462"/>
                <a:gd name="T16" fmla="*/ 53 w 648"/>
                <a:gd name="T17" fmla="*/ 352 h 462"/>
                <a:gd name="T18" fmla="*/ 70 w 648"/>
                <a:gd name="T19" fmla="*/ 406 h 462"/>
                <a:gd name="T20" fmla="*/ 30 w 648"/>
                <a:gd name="T21" fmla="*/ 462 h 462"/>
                <a:gd name="T22" fmla="*/ 497 w 648"/>
                <a:gd name="T23" fmla="*/ 152 h 462"/>
                <a:gd name="T24" fmla="*/ 336 w 648"/>
                <a:gd name="T25" fmla="*/ 185 h 462"/>
                <a:gd name="T26" fmla="*/ 405 w 648"/>
                <a:gd name="T27" fmla="*/ 222 h 462"/>
                <a:gd name="T28" fmla="*/ 513 w 648"/>
                <a:gd name="T29" fmla="*/ 201 h 462"/>
                <a:gd name="T30" fmla="*/ 312 w 648"/>
                <a:gd name="T31" fmla="*/ 121 h 462"/>
                <a:gd name="T32" fmla="*/ 135 w 648"/>
                <a:gd name="T33" fmla="*/ 202 h 462"/>
                <a:gd name="T34" fmla="*/ 237 w 648"/>
                <a:gd name="T35" fmla="*/ 221 h 462"/>
                <a:gd name="T36" fmla="*/ 308 w 648"/>
                <a:gd name="T37" fmla="*/ 190 h 462"/>
                <a:gd name="T38" fmla="*/ 591 w 648"/>
                <a:gd name="T39" fmla="*/ 312 h 462"/>
                <a:gd name="T40" fmla="*/ 528 w 648"/>
                <a:gd name="T41" fmla="*/ 166 h 462"/>
                <a:gd name="T42" fmla="*/ 560 w 648"/>
                <a:gd name="T43" fmla="*/ 224 h 462"/>
                <a:gd name="T44" fmla="*/ 336 w 648"/>
                <a:gd name="T45" fmla="*/ 0 h 462"/>
                <a:gd name="T46" fmla="*/ 483 w 648"/>
                <a:gd name="T47" fmla="*/ 121 h 462"/>
                <a:gd name="T48" fmla="*/ 312 w 648"/>
                <a:gd name="T49" fmla="*/ 96 h 462"/>
                <a:gd name="T50" fmla="*/ 165 w 648"/>
                <a:gd name="T51" fmla="*/ 121 h 462"/>
                <a:gd name="T52" fmla="*/ 19 w 648"/>
                <a:gd name="T53" fmla="*/ 212 h 462"/>
                <a:gd name="T54" fmla="*/ 132 w 648"/>
                <a:gd name="T55" fmla="*/ 133 h 462"/>
                <a:gd name="T56" fmla="*/ 211 w 648"/>
                <a:gd name="T57" fmla="*/ 20 h 462"/>
                <a:gd name="T58" fmla="*/ 515 w 648"/>
                <a:gd name="T59" fmla="*/ 133 h 462"/>
                <a:gd name="T60" fmla="*/ 629 w 648"/>
                <a:gd name="T61" fmla="*/ 212 h 462"/>
                <a:gd name="T62" fmla="*/ 498 w 648"/>
                <a:gd name="T63" fmla="*/ 9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8" h="462">
                  <a:moveTo>
                    <a:pt x="0" y="312"/>
                  </a:moveTo>
                  <a:cubicBezTo>
                    <a:pt x="57" y="312"/>
                    <a:pt x="57" y="312"/>
                    <a:pt x="57" y="312"/>
                  </a:cubicBezTo>
                  <a:cubicBezTo>
                    <a:pt x="57" y="279"/>
                    <a:pt x="60" y="247"/>
                    <a:pt x="87" y="224"/>
                  </a:cubicBezTo>
                  <a:cubicBezTo>
                    <a:pt x="93" y="219"/>
                    <a:pt x="100" y="215"/>
                    <a:pt x="107" y="211"/>
                  </a:cubicBezTo>
                  <a:cubicBezTo>
                    <a:pt x="111" y="196"/>
                    <a:pt x="115" y="181"/>
                    <a:pt x="120" y="166"/>
                  </a:cubicBezTo>
                  <a:cubicBezTo>
                    <a:pt x="51" y="201"/>
                    <a:pt x="5" y="253"/>
                    <a:pt x="0" y="312"/>
                  </a:cubicBezTo>
                  <a:close/>
                  <a:moveTo>
                    <a:pt x="648" y="337"/>
                  </a:moveTo>
                  <a:cubicBezTo>
                    <a:pt x="646" y="381"/>
                    <a:pt x="636" y="424"/>
                    <a:pt x="618" y="462"/>
                  </a:cubicBezTo>
                  <a:cubicBezTo>
                    <a:pt x="555" y="440"/>
                    <a:pt x="555" y="440"/>
                    <a:pt x="555" y="440"/>
                  </a:cubicBezTo>
                  <a:cubicBezTo>
                    <a:pt x="566" y="431"/>
                    <a:pt x="574" y="420"/>
                    <a:pt x="578" y="406"/>
                  </a:cubicBezTo>
                  <a:cubicBezTo>
                    <a:pt x="580" y="400"/>
                    <a:pt x="581" y="394"/>
                    <a:pt x="581" y="388"/>
                  </a:cubicBezTo>
                  <a:cubicBezTo>
                    <a:pt x="589" y="378"/>
                    <a:pt x="593" y="364"/>
                    <a:pt x="595" y="352"/>
                  </a:cubicBezTo>
                  <a:cubicBezTo>
                    <a:pt x="595" y="347"/>
                    <a:pt x="596" y="342"/>
                    <a:pt x="596" y="337"/>
                  </a:cubicBezTo>
                  <a:cubicBezTo>
                    <a:pt x="648" y="337"/>
                    <a:pt x="648" y="337"/>
                    <a:pt x="648" y="337"/>
                  </a:cubicBezTo>
                  <a:close/>
                  <a:moveTo>
                    <a:pt x="30" y="462"/>
                  </a:moveTo>
                  <a:cubicBezTo>
                    <a:pt x="12" y="424"/>
                    <a:pt x="1" y="381"/>
                    <a:pt x="0" y="337"/>
                  </a:cubicBezTo>
                  <a:cubicBezTo>
                    <a:pt x="52" y="337"/>
                    <a:pt x="52" y="337"/>
                    <a:pt x="52" y="337"/>
                  </a:cubicBezTo>
                  <a:cubicBezTo>
                    <a:pt x="52" y="342"/>
                    <a:pt x="52" y="347"/>
                    <a:pt x="53" y="352"/>
                  </a:cubicBezTo>
                  <a:cubicBezTo>
                    <a:pt x="55" y="364"/>
                    <a:pt x="59" y="378"/>
                    <a:pt x="67" y="388"/>
                  </a:cubicBezTo>
                  <a:cubicBezTo>
                    <a:pt x="67" y="394"/>
                    <a:pt x="68" y="400"/>
                    <a:pt x="70" y="406"/>
                  </a:cubicBezTo>
                  <a:cubicBezTo>
                    <a:pt x="74" y="420"/>
                    <a:pt x="82" y="430"/>
                    <a:pt x="92" y="439"/>
                  </a:cubicBezTo>
                  <a:cubicBezTo>
                    <a:pt x="30" y="462"/>
                    <a:pt x="30" y="462"/>
                    <a:pt x="30" y="462"/>
                  </a:cubicBezTo>
                  <a:close/>
                  <a:moveTo>
                    <a:pt x="513" y="201"/>
                  </a:moveTo>
                  <a:cubicBezTo>
                    <a:pt x="508" y="184"/>
                    <a:pt x="503" y="167"/>
                    <a:pt x="497" y="152"/>
                  </a:cubicBezTo>
                  <a:cubicBezTo>
                    <a:pt x="450" y="133"/>
                    <a:pt x="395" y="122"/>
                    <a:pt x="336" y="121"/>
                  </a:cubicBezTo>
                  <a:cubicBezTo>
                    <a:pt x="336" y="185"/>
                    <a:pt x="336" y="185"/>
                    <a:pt x="336" y="185"/>
                  </a:cubicBezTo>
                  <a:cubicBezTo>
                    <a:pt x="344" y="185"/>
                    <a:pt x="353" y="186"/>
                    <a:pt x="361" y="189"/>
                  </a:cubicBezTo>
                  <a:cubicBezTo>
                    <a:pt x="379" y="195"/>
                    <a:pt x="394" y="207"/>
                    <a:pt x="405" y="222"/>
                  </a:cubicBezTo>
                  <a:cubicBezTo>
                    <a:pt x="418" y="210"/>
                    <a:pt x="433" y="205"/>
                    <a:pt x="450" y="205"/>
                  </a:cubicBezTo>
                  <a:cubicBezTo>
                    <a:pt x="469" y="198"/>
                    <a:pt x="491" y="197"/>
                    <a:pt x="513" y="201"/>
                  </a:cubicBezTo>
                  <a:close/>
                  <a:moveTo>
                    <a:pt x="312" y="189"/>
                  </a:moveTo>
                  <a:cubicBezTo>
                    <a:pt x="312" y="121"/>
                    <a:pt x="312" y="121"/>
                    <a:pt x="312" y="121"/>
                  </a:cubicBezTo>
                  <a:cubicBezTo>
                    <a:pt x="253" y="122"/>
                    <a:pt x="198" y="133"/>
                    <a:pt x="151" y="152"/>
                  </a:cubicBezTo>
                  <a:cubicBezTo>
                    <a:pt x="145" y="168"/>
                    <a:pt x="139" y="185"/>
                    <a:pt x="135" y="202"/>
                  </a:cubicBezTo>
                  <a:cubicBezTo>
                    <a:pt x="145" y="200"/>
                    <a:pt x="155" y="199"/>
                    <a:pt x="164" y="199"/>
                  </a:cubicBezTo>
                  <a:cubicBezTo>
                    <a:pt x="186" y="199"/>
                    <a:pt x="219" y="207"/>
                    <a:pt x="237" y="221"/>
                  </a:cubicBezTo>
                  <a:cubicBezTo>
                    <a:pt x="249" y="205"/>
                    <a:pt x="265" y="191"/>
                    <a:pt x="285" y="188"/>
                  </a:cubicBezTo>
                  <a:cubicBezTo>
                    <a:pt x="293" y="187"/>
                    <a:pt x="301" y="188"/>
                    <a:pt x="308" y="190"/>
                  </a:cubicBezTo>
                  <a:cubicBezTo>
                    <a:pt x="309" y="189"/>
                    <a:pt x="310" y="189"/>
                    <a:pt x="312" y="189"/>
                  </a:cubicBezTo>
                  <a:close/>
                  <a:moveTo>
                    <a:pt x="591" y="312"/>
                  </a:moveTo>
                  <a:cubicBezTo>
                    <a:pt x="648" y="312"/>
                    <a:pt x="648" y="312"/>
                    <a:pt x="648" y="312"/>
                  </a:cubicBezTo>
                  <a:cubicBezTo>
                    <a:pt x="642" y="253"/>
                    <a:pt x="597" y="201"/>
                    <a:pt x="528" y="166"/>
                  </a:cubicBezTo>
                  <a:cubicBezTo>
                    <a:pt x="533" y="180"/>
                    <a:pt x="537" y="195"/>
                    <a:pt x="540" y="210"/>
                  </a:cubicBezTo>
                  <a:cubicBezTo>
                    <a:pt x="548" y="214"/>
                    <a:pt x="554" y="218"/>
                    <a:pt x="560" y="224"/>
                  </a:cubicBezTo>
                  <a:cubicBezTo>
                    <a:pt x="587" y="247"/>
                    <a:pt x="591" y="279"/>
                    <a:pt x="591" y="312"/>
                  </a:cubicBezTo>
                  <a:close/>
                  <a:moveTo>
                    <a:pt x="336" y="0"/>
                  </a:moveTo>
                  <a:cubicBezTo>
                    <a:pt x="336" y="96"/>
                    <a:pt x="336" y="96"/>
                    <a:pt x="336" y="96"/>
                  </a:cubicBezTo>
                  <a:cubicBezTo>
                    <a:pt x="385" y="97"/>
                    <a:pt x="435" y="105"/>
                    <a:pt x="483" y="121"/>
                  </a:cubicBezTo>
                  <a:cubicBezTo>
                    <a:pt x="448" y="52"/>
                    <a:pt x="395" y="6"/>
                    <a:pt x="336" y="0"/>
                  </a:cubicBezTo>
                  <a:close/>
                  <a:moveTo>
                    <a:pt x="312" y="96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252" y="6"/>
                    <a:pt x="200" y="52"/>
                    <a:pt x="165" y="121"/>
                  </a:cubicBezTo>
                  <a:cubicBezTo>
                    <a:pt x="212" y="105"/>
                    <a:pt x="263" y="97"/>
                    <a:pt x="312" y="96"/>
                  </a:cubicBezTo>
                  <a:close/>
                  <a:moveTo>
                    <a:pt x="19" y="212"/>
                  </a:moveTo>
                  <a:cubicBezTo>
                    <a:pt x="40" y="187"/>
                    <a:pt x="68" y="167"/>
                    <a:pt x="96" y="151"/>
                  </a:cubicBezTo>
                  <a:cubicBezTo>
                    <a:pt x="108" y="144"/>
                    <a:pt x="120" y="138"/>
                    <a:pt x="132" y="133"/>
                  </a:cubicBezTo>
                  <a:cubicBezTo>
                    <a:pt x="138" y="121"/>
                    <a:pt x="144" y="108"/>
                    <a:pt x="150" y="97"/>
                  </a:cubicBezTo>
                  <a:cubicBezTo>
                    <a:pt x="166" y="68"/>
                    <a:pt x="187" y="41"/>
                    <a:pt x="211" y="20"/>
                  </a:cubicBezTo>
                  <a:cubicBezTo>
                    <a:pt x="123" y="53"/>
                    <a:pt x="52" y="123"/>
                    <a:pt x="19" y="212"/>
                  </a:cubicBezTo>
                  <a:close/>
                  <a:moveTo>
                    <a:pt x="515" y="133"/>
                  </a:moveTo>
                  <a:cubicBezTo>
                    <a:pt x="528" y="138"/>
                    <a:pt x="540" y="144"/>
                    <a:pt x="552" y="151"/>
                  </a:cubicBezTo>
                  <a:cubicBezTo>
                    <a:pt x="580" y="167"/>
                    <a:pt x="607" y="187"/>
                    <a:pt x="629" y="212"/>
                  </a:cubicBezTo>
                  <a:cubicBezTo>
                    <a:pt x="596" y="123"/>
                    <a:pt x="525" y="53"/>
                    <a:pt x="436" y="20"/>
                  </a:cubicBezTo>
                  <a:cubicBezTo>
                    <a:pt x="461" y="41"/>
                    <a:pt x="482" y="68"/>
                    <a:pt x="498" y="97"/>
                  </a:cubicBezTo>
                  <a:cubicBezTo>
                    <a:pt x="504" y="108"/>
                    <a:pt x="510" y="121"/>
                    <a:pt x="515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54" name="Freeform 12"/>
            <p:cNvSpPr>
              <a:spLocks noEditPoints="1"/>
            </p:cNvSpPr>
            <p:nvPr/>
          </p:nvSpPr>
          <p:spPr bwMode="auto">
            <a:xfrm>
              <a:off x="697619" y="5262085"/>
              <a:ext cx="1283684" cy="1049774"/>
            </a:xfrm>
            <a:custGeom>
              <a:avLst/>
              <a:gdLst>
                <a:gd name="T0" fmla="*/ 284 w 567"/>
                <a:gd name="T1" fmla="*/ 366 h 464"/>
                <a:gd name="T2" fmla="*/ 147 w 567"/>
                <a:gd name="T3" fmla="*/ 434 h 464"/>
                <a:gd name="T4" fmla="*/ 287 w 567"/>
                <a:gd name="T5" fmla="*/ 464 h 464"/>
                <a:gd name="T6" fmla="*/ 567 w 567"/>
                <a:gd name="T7" fmla="*/ 297 h 464"/>
                <a:gd name="T8" fmla="*/ 444 w 567"/>
                <a:gd name="T9" fmla="*/ 276 h 464"/>
                <a:gd name="T10" fmla="*/ 456 w 567"/>
                <a:gd name="T11" fmla="*/ 321 h 464"/>
                <a:gd name="T12" fmla="*/ 567 w 567"/>
                <a:gd name="T13" fmla="*/ 297 h 464"/>
                <a:gd name="T14" fmla="*/ 58 w 567"/>
                <a:gd name="T15" fmla="*/ 276 h 464"/>
                <a:gd name="T16" fmla="*/ 101 w 567"/>
                <a:gd name="T17" fmla="*/ 298 h 464"/>
                <a:gd name="T18" fmla="*/ 124 w 567"/>
                <a:gd name="T19" fmla="*/ 276 h 464"/>
                <a:gd name="T20" fmla="*/ 414 w 567"/>
                <a:gd name="T21" fmla="*/ 43 h 464"/>
                <a:gd name="T22" fmla="*/ 532 w 567"/>
                <a:gd name="T23" fmla="*/ 163 h 464"/>
                <a:gd name="T24" fmla="*/ 496 w 567"/>
                <a:gd name="T25" fmla="*/ 241 h 464"/>
                <a:gd name="T26" fmla="*/ 415 w 567"/>
                <a:gd name="T27" fmla="*/ 258 h 464"/>
                <a:gd name="T28" fmla="*/ 390 w 567"/>
                <a:gd name="T29" fmla="*/ 223 h 464"/>
                <a:gd name="T30" fmla="*/ 489 w 567"/>
                <a:gd name="T31" fmla="*/ 232 h 464"/>
                <a:gd name="T32" fmla="*/ 507 w 567"/>
                <a:gd name="T33" fmla="*/ 142 h 464"/>
                <a:gd name="T34" fmla="*/ 378 w 567"/>
                <a:gd name="T35" fmla="*/ 56 h 464"/>
                <a:gd name="T36" fmla="*/ 124 w 567"/>
                <a:gd name="T37" fmla="*/ 95 h 464"/>
                <a:gd name="T38" fmla="*/ 185 w 567"/>
                <a:gd name="T39" fmla="*/ 56 h 464"/>
                <a:gd name="T40" fmla="*/ 40 w 567"/>
                <a:gd name="T41" fmla="*/ 138 h 464"/>
                <a:gd name="T42" fmla="*/ 52 w 567"/>
                <a:gd name="T43" fmla="*/ 215 h 464"/>
                <a:gd name="T44" fmla="*/ 124 w 567"/>
                <a:gd name="T45" fmla="*/ 264 h 464"/>
                <a:gd name="T46" fmla="*/ 185 w 567"/>
                <a:gd name="T47" fmla="*/ 232 h 464"/>
                <a:gd name="T48" fmla="*/ 124 w 567"/>
                <a:gd name="T49" fmla="*/ 253 h 464"/>
                <a:gd name="T50" fmla="*/ 47 w 567"/>
                <a:gd name="T51" fmla="*/ 162 h 464"/>
                <a:gd name="T52" fmla="*/ 58 w 567"/>
                <a:gd name="T53" fmla="*/ 162 h 464"/>
                <a:gd name="T54" fmla="*/ 120 w 567"/>
                <a:gd name="T55" fmla="*/ 178 h 464"/>
                <a:gd name="T56" fmla="*/ 149 w 567"/>
                <a:gd name="T57" fmla="*/ 188 h 464"/>
                <a:gd name="T58" fmla="*/ 165 w 567"/>
                <a:gd name="T59" fmla="*/ 176 h 464"/>
                <a:gd name="T60" fmla="*/ 136 w 567"/>
                <a:gd name="T61" fmla="*/ 172 h 464"/>
                <a:gd name="T62" fmla="*/ 167 w 567"/>
                <a:gd name="T63" fmla="*/ 154 h 464"/>
                <a:gd name="T64" fmla="*/ 124 w 567"/>
                <a:gd name="T65" fmla="*/ 162 h 464"/>
                <a:gd name="T66" fmla="*/ 59 w 567"/>
                <a:gd name="T67" fmla="*/ 134 h 464"/>
                <a:gd name="T68" fmla="*/ 87 w 567"/>
                <a:gd name="T69" fmla="*/ 177 h 464"/>
                <a:gd name="T70" fmla="*/ 112 w 567"/>
                <a:gd name="T71" fmla="*/ 162 h 464"/>
                <a:gd name="T72" fmla="*/ 69 w 567"/>
                <a:gd name="T73" fmla="*/ 153 h 464"/>
                <a:gd name="T74" fmla="*/ 248 w 567"/>
                <a:gd name="T75" fmla="*/ 233 h 464"/>
                <a:gd name="T76" fmla="*/ 285 w 567"/>
                <a:gd name="T77" fmla="*/ 250 h 464"/>
                <a:gd name="T78" fmla="*/ 268 w 567"/>
                <a:gd name="T79" fmla="*/ 29 h 464"/>
                <a:gd name="T80" fmla="*/ 347 w 567"/>
                <a:gd name="T81" fmla="*/ 169 h 464"/>
                <a:gd name="T82" fmla="*/ 313 w 567"/>
                <a:gd name="T83" fmla="*/ 224 h 464"/>
                <a:gd name="T84" fmla="*/ 283 w 567"/>
                <a:gd name="T85" fmla="*/ 239 h 464"/>
                <a:gd name="T86" fmla="*/ 226 w 567"/>
                <a:gd name="T87" fmla="*/ 171 h 464"/>
                <a:gd name="T88" fmla="*/ 212 w 567"/>
                <a:gd name="T89" fmla="*/ 139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7" h="464">
                  <a:moveTo>
                    <a:pt x="421" y="288"/>
                  </a:moveTo>
                  <a:cubicBezTo>
                    <a:pt x="349" y="264"/>
                    <a:pt x="349" y="264"/>
                    <a:pt x="349" y="264"/>
                  </a:cubicBezTo>
                  <a:cubicBezTo>
                    <a:pt x="284" y="366"/>
                    <a:pt x="284" y="366"/>
                    <a:pt x="284" y="366"/>
                  </a:cubicBezTo>
                  <a:cubicBezTo>
                    <a:pt x="222" y="264"/>
                    <a:pt x="222" y="264"/>
                    <a:pt x="222" y="264"/>
                  </a:cubicBezTo>
                  <a:cubicBezTo>
                    <a:pt x="147" y="288"/>
                    <a:pt x="147" y="288"/>
                    <a:pt x="147" y="288"/>
                  </a:cubicBezTo>
                  <a:cubicBezTo>
                    <a:pt x="147" y="434"/>
                    <a:pt x="147" y="434"/>
                    <a:pt x="147" y="434"/>
                  </a:cubicBezTo>
                  <a:cubicBezTo>
                    <a:pt x="188" y="453"/>
                    <a:pt x="233" y="464"/>
                    <a:pt x="280" y="464"/>
                  </a:cubicBezTo>
                  <a:cubicBezTo>
                    <a:pt x="281" y="464"/>
                    <a:pt x="283" y="464"/>
                    <a:pt x="284" y="464"/>
                  </a:cubicBezTo>
                  <a:cubicBezTo>
                    <a:pt x="285" y="464"/>
                    <a:pt x="286" y="464"/>
                    <a:pt x="287" y="464"/>
                  </a:cubicBezTo>
                  <a:cubicBezTo>
                    <a:pt x="335" y="464"/>
                    <a:pt x="380" y="453"/>
                    <a:pt x="421" y="434"/>
                  </a:cubicBezTo>
                  <a:cubicBezTo>
                    <a:pt x="421" y="288"/>
                    <a:pt x="421" y="288"/>
                    <a:pt x="421" y="288"/>
                  </a:cubicBezTo>
                  <a:close/>
                  <a:moveTo>
                    <a:pt x="567" y="297"/>
                  </a:moveTo>
                  <a:cubicBezTo>
                    <a:pt x="538" y="350"/>
                    <a:pt x="495" y="393"/>
                    <a:pt x="443" y="422"/>
                  </a:cubicBezTo>
                  <a:cubicBezTo>
                    <a:pt x="443" y="276"/>
                    <a:pt x="443" y="276"/>
                    <a:pt x="443" y="276"/>
                  </a:cubicBezTo>
                  <a:cubicBezTo>
                    <a:pt x="444" y="276"/>
                    <a:pt x="444" y="276"/>
                    <a:pt x="444" y="276"/>
                  </a:cubicBezTo>
                  <a:cubicBezTo>
                    <a:pt x="456" y="276"/>
                    <a:pt x="456" y="276"/>
                    <a:pt x="456" y="276"/>
                  </a:cubicBezTo>
                  <a:cubicBezTo>
                    <a:pt x="467" y="298"/>
                    <a:pt x="467" y="298"/>
                    <a:pt x="467" y="298"/>
                  </a:cubicBezTo>
                  <a:cubicBezTo>
                    <a:pt x="456" y="321"/>
                    <a:pt x="456" y="321"/>
                    <a:pt x="456" y="321"/>
                  </a:cubicBezTo>
                  <a:cubicBezTo>
                    <a:pt x="472" y="366"/>
                    <a:pt x="472" y="366"/>
                    <a:pt x="472" y="366"/>
                  </a:cubicBezTo>
                  <a:cubicBezTo>
                    <a:pt x="506" y="276"/>
                    <a:pt x="506" y="276"/>
                    <a:pt x="506" y="276"/>
                  </a:cubicBezTo>
                  <a:cubicBezTo>
                    <a:pt x="567" y="297"/>
                    <a:pt x="567" y="297"/>
                    <a:pt x="567" y="297"/>
                  </a:cubicBezTo>
                  <a:close/>
                  <a:moveTo>
                    <a:pt x="124" y="422"/>
                  </a:moveTo>
                  <a:cubicBezTo>
                    <a:pt x="72" y="393"/>
                    <a:pt x="29" y="349"/>
                    <a:pt x="0" y="297"/>
                  </a:cubicBezTo>
                  <a:cubicBezTo>
                    <a:pt x="58" y="276"/>
                    <a:pt x="58" y="276"/>
                    <a:pt x="58" y="276"/>
                  </a:cubicBezTo>
                  <a:cubicBezTo>
                    <a:pt x="101" y="355"/>
                    <a:pt x="101" y="355"/>
                    <a:pt x="101" y="355"/>
                  </a:cubicBezTo>
                  <a:cubicBezTo>
                    <a:pt x="112" y="321"/>
                    <a:pt x="112" y="321"/>
                    <a:pt x="112" y="321"/>
                  </a:cubicBezTo>
                  <a:cubicBezTo>
                    <a:pt x="101" y="298"/>
                    <a:pt x="101" y="298"/>
                    <a:pt x="101" y="298"/>
                  </a:cubicBezTo>
                  <a:cubicBezTo>
                    <a:pt x="112" y="276"/>
                    <a:pt x="112" y="276"/>
                    <a:pt x="112" y="276"/>
                  </a:cubicBezTo>
                  <a:cubicBezTo>
                    <a:pt x="124" y="276"/>
                    <a:pt x="124" y="276"/>
                    <a:pt x="124" y="276"/>
                  </a:cubicBezTo>
                  <a:cubicBezTo>
                    <a:pt x="124" y="276"/>
                    <a:pt x="124" y="276"/>
                    <a:pt x="124" y="276"/>
                  </a:cubicBezTo>
                  <a:cubicBezTo>
                    <a:pt x="124" y="422"/>
                    <a:pt x="124" y="422"/>
                    <a:pt x="124" y="422"/>
                  </a:cubicBezTo>
                  <a:close/>
                  <a:moveTo>
                    <a:pt x="378" y="56"/>
                  </a:moveTo>
                  <a:cubicBezTo>
                    <a:pt x="386" y="47"/>
                    <a:pt x="397" y="41"/>
                    <a:pt x="414" y="43"/>
                  </a:cubicBezTo>
                  <a:cubicBezTo>
                    <a:pt x="439" y="31"/>
                    <a:pt x="482" y="36"/>
                    <a:pt x="506" y="56"/>
                  </a:cubicBezTo>
                  <a:cubicBezTo>
                    <a:pt x="526" y="73"/>
                    <a:pt x="529" y="98"/>
                    <a:pt x="528" y="138"/>
                  </a:cubicBezTo>
                  <a:cubicBezTo>
                    <a:pt x="534" y="145"/>
                    <a:pt x="533" y="155"/>
                    <a:pt x="532" y="163"/>
                  </a:cubicBezTo>
                  <a:cubicBezTo>
                    <a:pt x="531" y="174"/>
                    <a:pt x="528" y="187"/>
                    <a:pt x="519" y="193"/>
                  </a:cubicBezTo>
                  <a:cubicBezTo>
                    <a:pt x="519" y="200"/>
                    <a:pt x="518" y="208"/>
                    <a:pt x="516" y="215"/>
                  </a:cubicBezTo>
                  <a:cubicBezTo>
                    <a:pt x="513" y="226"/>
                    <a:pt x="505" y="234"/>
                    <a:pt x="496" y="241"/>
                  </a:cubicBezTo>
                  <a:cubicBezTo>
                    <a:pt x="488" y="246"/>
                    <a:pt x="482" y="253"/>
                    <a:pt x="474" y="258"/>
                  </a:cubicBezTo>
                  <a:cubicBezTo>
                    <a:pt x="465" y="263"/>
                    <a:pt x="455" y="265"/>
                    <a:pt x="444" y="264"/>
                  </a:cubicBezTo>
                  <a:cubicBezTo>
                    <a:pt x="434" y="265"/>
                    <a:pt x="424" y="263"/>
                    <a:pt x="415" y="258"/>
                  </a:cubicBezTo>
                  <a:cubicBezTo>
                    <a:pt x="407" y="253"/>
                    <a:pt x="400" y="246"/>
                    <a:pt x="393" y="241"/>
                  </a:cubicBezTo>
                  <a:cubicBezTo>
                    <a:pt x="389" y="238"/>
                    <a:pt x="385" y="235"/>
                    <a:pt x="382" y="232"/>
                  </a:cubicBezTo>
                  <a:cubicBezTo>
                    <a:pt x="385" y="229"/>
                    <a:pt x="387" y="226"/>
                    <a:pt x="390" y="223"/>
                  </a:cubicBezTo>
                  <a:cubicBezTo>
                    <a:pt x="392" y="226"/>
                    <a:pt x="395" y="229"/>
                    <a:pt x="399" y="232"/>
                  </a:cubicBezTo>
                  <a:cubicBezTo>
                    <a:pt x="417" y="244"/>
                    <a:pt x="420" y="254"/>
                    <a:pt x="444" y="253"/>
                  </a:cubicBezTo>
                  <a:cubicBezTo>
                    <a:pt x="468" y="254"/>
                    <a:pt x="472" y="244"/>
                    <a:pt x="489" y="232"/>
                  </a:cubicBezTo>
                  <a:cubicBezTo>
                    <a:pt x="509" y="217"/>
                    <a:pt x="507" y="206"/>
                    <a:pt x="508" y="186"/>
                  </a:cubicBezTo>
                  <a:cubicBezTo>
                    <a:pt x="515" y="185"/>
                    <a:pt x="519" y="175"/>
                    <a:pt x="521" y="162"/>
                  </a:cubicBezTo>
                  <a:cubicBezTo>
                    <a:pt x="523" y="147"/>
                    <a:pt x="521" y="142"/>
                    <a:pt x="507" y="142"/>
                  </a:cubicBezTo>
                  <a:cubicBezTo>
                    <a:pt x="504" y="104"/>
                    <a:pt x="454" y="139"/>
                    <a:pt x="417" y="90"/>
                  </a:cubicBezTo>
                  <a:cubicBezTo>
                    <a:pt x="407" y="88"/>
                    <a:pt x="398" y="88"/>
                    <a:pt x="392" y="93"/>
                  </a:cubicBezTo>
                  <a:cubicBezTo>
                    <a:pt x="389" y="80"/>
                    <a:pt x="384" y="68"/>
                    <a:pt x="378" y="56"/>
                  </a:cubicBezTo>
                  <a:close/>
                  <a:moveTo>
                    <a:pt x="59" y="134"/>
                  </a:moveTo>
                  <a:cubicBezTo>
                    <a:pt x="54" y="111"/>
                    <a:pt x="55" y="97"/>
                    <a:pt x="67" y="87"/>
                  </a:cubicBezTo>
                  <a:cubicBezTo>
                    <a:pt x="87" y="71"/>
                    <a:pt x="101" y="96"/>
                    <a:pt x="124" y="95"/>
                  </a:cubicBezTo>
                  <a:cubicBezTo>
                    <a:pt x="144" y="96"/>
                    <a:pt x="158" y="74"/>
                    <a:pt x="176" y="84"/>
                  </a:cubicBezTo>
                  <a:cubicBezTo>
                    <a:pt x="179" y="75"/>
                    <a:pt x="182" y="65"/>
                    <a:pt x="186" y="57"/>
                  </a:cubicBezTo>
                  <a:cubicBezTo>
                    <a:pt x="186" y="56"/>
                    <a:pt x="185" y="56"/>
                    <a:pt x="185" y="56"/>
                  </a:cubicBezTo>
                  <a:cubicBezTo>
                    <a:pt x="174" y="46"/>
                    <a:pt x="145" y="36"/>
                    <a:pt x="124" y="37"/>
                  </a:cubicBezTo>
                  <a:cubicBezTo>
                    <a:pt x="102" y="36"/>
                    <a:pt x="73" y="46"/>
                    <a:pt x="62" y="56"/>
                  </a:cubicBezTo>
                  <a:cubicBezTo>
                    <a:pt x="42" y="73"/>
                    <a:pt x="39" y="98"/>
                    <a:pt x="40" y="138"/>
                  </a:cubicBezTo>
                  <a:cubicBezTo>
                    <a:pt x="34" y="145"/>
                    <a:pt x="34" y="155"/>
                    <a:pt x="36" y="163"/>
                  </a:cubicBezTo>
                  <a:cubicBezTo>
                    <a:pt x="37" y="174"/>
                    <a:pt x="40" y="187"/>
                    <a:pt x="49" y="193"/>
                  </a:cubicBezTo>
                  <a:cubicBezTo>
                    <a:pt x="49" y="200"/>
                    <a:pt x="49" y="208"/>
                    <a:pt x="52" y="215"/>
                  </a:cubicBezTo>
                  <a:cubicBezTo>
                    <a:pt x="55" y="226"/>
                    <a:pt x="63" y="234"/>
                    <a:pt x="72" y="241"/>
                  </a:cubicBezTo>
                  <a:cubicBezTo>
                    <a:pt x="80" y="246"/>
                    <a:pt x="86" y="253"/>
                    <a:pt x="94" y="258"/>
                  </a:cubicBezTo>
                  <a:cubicBezTo>
                    <a:pt x="103" y="263"/>
                    <a:pt x="113" y="265"/>
                    <a:pt x="124" y="264"/>
                  </a:cubicBezTo>
                  <a:cubicBezTo>
                    <a:pt x="134" y="265"/>
                    <a:pt x="144" y="263"/>
                    <a:pt x="153" y="258"/>
                  </a:cubicBezTo>
                  <a:cubicBezTo>
                    <a:pt x="161" y="253"/>
                    <a:pt x="168" y="246"/>
                    <a:pt x="175" y="241"/>
                  </a:cubicBezTo>
                  <a:cubicBezTo>
                    <a:pt x="179" y="238"/>
                    <a:pt x="182" y="235"/>
                    <a:pt x="185" y="232"/>
                  </a:cubicBezTo>
                  <a:cubicBezTo>
                    <a:pt x="183" y="229"/>
                    <a:pt x="180" y="226"/>
                    <a:pt x="178" y="223"/>
                  </a:cubicBezTo>
                  <a:cubicBezTo>
                    <a:pt x="176" y="226"/>
                    <a:pt x="173" y="229"/>
                    <a:pt x="168" y="232"/>
                  </a:cubicBezTo>
                  <a:cubicBezTo>
                    <a:pt x="151" y="244"/>
                    <a:pt x="148" y="254"/>
                    <a:pt x="124" y="253"/>
                  </a:cubicBezTo>
                  <a:cubicBezTo>
                    <a:pt x="100" y="254"/>
                    <a:pt x="96" y="244"/>
                    <a:pt x="79" y="232"/>
                  </a:cubicBezTo>
                  <a:cubicBezTo>
                    <a:pt x="59" y="217"/>
                    <a:pt x="61" y="206"/>
                    <a:pt x="60" y="186"/>
                  </a:cubicBezTo>
                  <a:cubicBezTo>
                    <a:pt x="53" y="185"/>
                    <a:pt x="49" y="175"/>
                    <a:pt x="47" y="162"/>
                  </a:cubicBezTo>
                  <a:cubicBezTo>
                    <a:pt x="46" y="157"/>
                    <a:pt x="46" y="153"/>
                    <a:pt x="46" y="150"/>
                  </a:cubicBezTo>
                  <a:cubicBezTo>
                    <a:pt x="49" y="144"/>
                    <a:pt x="58" y="146"/>
                    <a:pt x="58" y="15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58" y="179"/>
                    <a:pt x="72" y="188"/>
                    <a:pt x="87" y="188"/>
                  </a:cubicBezTo>
                  <a:cubicBezTo>
                    <a:pt x="98" y="188"/>
                    <a:pt x="98" y="188"/>
                    <a:pt x="98" y="188"/>
                  </a:cubicBezTo>
                  <a:cubicBezTo>
                    <a:pt x="107" y="188"/>
                    <a:pt x="116" y="184"/>
                    <a:pt x="120" y="178"/>
                  </a:cubicBezTo>
                  <a:cubicBezTo>
                    <a:pt x="121" y="176"/>
                    <a:pt x="122" y="175"/>
                    <a:pt x="124" y="175"/>
                  </a:cubicBezTo>
                  <a:cubicBezTo>
                    <a:pt x="125" y="175"/>
                    <a:pt x="126" y="176"/>
                    <a:pt x="127" y="178"/>
                  </a:cubicBezTo>
                  <a:cubicBezTo>
                    <a:pt x="132" y="184"/>
                    <a:pt x="140" y="188"/>
                    <a:pt x="149" y="188"/>
                  </a:cubicBezTo>
                  <a:cubicBezTo>
                    <a:pt x="160" y="188"/>
                    <a:pt x="160" y="188"/>
                    <a:pt x="160" y="188"/>
                  </a:cubicBezTo>
                  <a:cubicBezTo>
                    <a:pt x="162" y="188"/>
                    <a:pt x="164" y="188"/>
                    <a:pt x="166" y="187"/>
                  </a:cubicBezTo>
                  <a:cubicBezTo>
                    <a:pt x="165" y="184"/>
                    <a:pt x="165" y="180"/>
                    <a:pt x="165" y="176"/>
                  </a:cubicBezTo>
                  <a:cubicBezTo>
                    <a:pt x="164" y="176"/>
                    <a:pt x="162" y="177"/>
                    <a:pt x="160" y="177"/>
                  </a:cubicBezTo>
                  <a:cubicBezTo>
                    <a:pt x="149" y="177"/>
                    <a:pt x="149" y="177"/>
                    <a:pt x="149" y="177"/>
                  </a:cubicBezTo>
                  <a:cubicBezTo>
                    <a:pt x="145" y="177"/>
                    <a:pt x="139" y="175"/>
                    <a:pt x="136" y="172"/>
                  </a:cubicBezTo>
                  <a:cubicBezTo>
                    <a:pt x="134" y="168"/>
                    <a:pt x="135" y="166"/>
                    <a:pt x="135" y="162"/>
                  </a:cubicBezTo>
                  <a:cubicBezTo>
                    <a:pt x="135" y="158"/>
                    <a:pt x="139" y="154"/>
                    <a:pt x="144" y="154"/>
                  </a:cubicBezTo>
                  <a:cubicBezTo>
                    <a:pt x="167" y="154"/>
                    <a:pt x="167" y="154"/>
                    <a:pt x="167" y="154"/>
                  </a:cubicBezTo>
                  <a:cubicBezTo>
                    <a:pt x="168" y="150"/>
                    <a:pt x="169" y="146"/>
                    <a:pt x="170" y="142"/>
                  </a:cubicBezTo>
                  <a:cubicBezTo>
                    <a:pt x="144" y="142"/>
                    <a:pt x="144" y="142"/>
                    <a:pt x="144" y="142"/>
                  </a:cubicBezTo>
                  <a:cubicBezTo>
                    <a:pt x="133" y="142"/>
                    <a:pt x="124" y="151"/>
                    <a:pt x="124" y="162"/>
                  </a:cubicBezTo>
                  <a:cubicBezTo>
                    <a:pt x="124" y="151"/>
                    <a:pt x="114" y="142"/>
                    <a:pt x="103" y="142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67" y="142"/>
                    <a:pt x="61" y="140"/>
                    <a:pt x="59" y="134"/>
                  </a:cubicBezTo>
                  <a:close/>
                  <a:moveTo>
                    <a:pt x="69" y="153"/>
                  </a:moveTo>
                  <a:cubicBezTo>
                    <a:pt x="69" y="162"/>
                    <a:pt x="69" y="162"/>
                    <a:pt x="69" y="162"/>
                  </a:cubicBezTo>
                  <a:cubicBezTo>
                    <a:pt x="69" y="172"/>
                    <a:pt x="78" y="177"/>
                    <a:pt x="87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102" y="177"/>
                    <a:pt x="108" y="175"/>
                    <a:pt x="111" y="172"/>
                  </a:cubicBezTo>
                  <a:cubicBezTo>
                    <a:pt x="113" y="168"/>
                    <a:pt x="112" y="166"/>
                    <a:pt x="112" y="162"/>
                  </a:cubicBezTo>
                  <a:cubicBezTo>
                    <a:pt x="112" y="158"/>
                    <a:pt x="108" y="154"/>
                    <a:pt x="103" y="154"/>
                  </a:cubicBezTo>
                  <a:cubicBezTo>
                    <a:pt x="73" y="154"/>
                    <a:pt x="73" y="154"/>
                    <a:pt x="73" y="154"/>
                  </a:cubicBezTo>
                  <a:cubicBezTo>
                    <a:pt x="71" y="154"/>
                    <a:pt x="70" y="153"/>
                    <a:pt x="69" y="153"/>
                  </a:cubicBezTo>
                  <a:close/>
                  <a:moveTo>
                    <a:pt x="268" y="29"/>
                  </a:moveTo>
                  <a:cubicBezTo>
                    <a:pt x="227" y="8"/>
                    <a:pt x="189" y="75"/>
                    <a:pt x="194" y="141"/>
                  </a:cubicBezTo>
                  <a:cubicBezTo>
                    <a:pt x="175" y="197"/>
                    <a:pt x="200" y="235"/>
                    <a:pt x="248" y="233"/>
                  </a:cubicBezTo>
                  <a:cubicBezTo>
                    <a:pt x="260" y="242"/>
                    <a:pt x="270" y="250"/>
                    <a:pt x="283" y="250"/>
                  </a:cubicBezTo>
                  <a:cubicBezTo>
                    <a:pt x="284" y="250"/>
                    <a:pt x="284" y="250"/>
                    <a:pt x="284" y="250"/>
                  </a:cubicBezTo>
                  <a:cubicBezTo>
                    <a:pt x="285" y="250"/>
                    <a:pt x="285" y="250"/>
                    <a:pt x="285" y="250"/>
                  </a:cubicBezTo>
                  <a:cubicBezTo>
                    <a:pt x="298" y="250"/>
                    <a:pt x="308" y="242"/>
                    <a:pt x="320" y="233"/>
                  </a:cubicBezTo>
                  <a:cubicBezTo>
                    <a:pt x="367" y="235"/>
                    <a:pt x="393" y="197"/>
                    <a:pt x="374" y="141"/>
                  </a:cubicBezTo>
                  <a:cubicBezTo>
                    <a:pt x="379" y="75"/>
                    <a:pt x="331" y="0"/>
                    <a:pt x="268" y="29"/>
                  </a:cubicBezTo>
                  <a:close/>
                  <a:moveTo>
                    <a:pt x="259" y="58"/>
                  </a:moveTo>
                  <a:cubicBezTo>
                    <a:pt x="261" y="73"/>
                    <a:pt x="288" y="135"/>
                    <a:pt x="354" y="154"/>
                  </a:cubicBezTo>
                  <a:cubicBezTo>
                    <a:pt x="353" y="157"/>
                    <a:pt x="350" y="166"/>
                    <a:pt x="347" y="169"/>
                  </a:cubicBezTo>
                  <a:cubicBezTo>
                    <a:pt x="342" y="171"/>
                    <a:pt x="342" y="171"/>
                    <a:pt x="342" y="171"/>
                  </a:cubicBezTo>
                  <a:cubicBezTo>
                    <a:pt x="341" y="177"/>
                    <a:pt x="341" y="177"/>
                    <a:pt x="341" y="177"/>
                  </a:cubicBezTo>
                  <a:cubicBezTo>
                    <a:pt x="338" y="201"/>
                    <a:pt x="333" y="210"/>
                    <a:pt x="313" y="224"/>
                  </a:cubicBezTo>
                  <a:cubicBezTo>
                    <a:pt x="306" y="230"/>
                    <a:pt x="295" y="239"/>
                    <a:pt x="285" y="239"/>
                  </a:cubicBezTo>
                  <a:cubicBezTo>
                    <a:pt x="284" y="239"/>
                    <a:pt x="284" y="239"/>
                    <a:pt x="284" y="239"/>
                  </a:cubicBezTo>
                  <a:cubicBezTo>
                    <a:pt x="283" y="239"/>
                    <a:pt x="283" y="239"/>
                    <a:pt x="283" y="239"/>
                  </a:cubicBezTo>
                  <a:cubicBezTo>
                    <a:pt x="273" y="239"/>
                    <a:pt x="262" y="230"/>
                    <a:pt x="254" y="224"/>
                  </a:cubicBezTo>
                  <a:cubicBezTo>
                    <a:pt x="235" y="210"/>
                    <a:pt x="230" y="201"/>
                    <a:pt x="227" y="177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221" y="169"/>
                    <a:pt x="221" y="169"/>
                    <a:pt x="221" y="169"/>
                  </a:cubicBezTo>
                  <a:cubicBezTo>
                    <a:pt x="218" y="166"/>
                    <a:pt x="214" y="157"/>
                    <a:pt x="213" y="154"/>
                  </a:cubicBezTo>
                  <a:cubicBezTo>
                    <a:pt x="213" y="151"/>
                    <a:pt x="211" y="143"/>
                    <a:pt x="212" y="139"/>
                  </a:cubicBezTo>
                  <a:cubicBezTo>
                    <a:pt x="221" y="138"/>
                    <a:pt x="221" y="138"/>
                    <a:pt x="221" y="138"/>
                  </a:cubicBezTo>
                  <a:cubicBezTo>
                    <a:pt x="229" y="98"/>
                    <a:pt x="254" y="97"/>
                    <a:pt x="259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</p:grpSp>
      <p:grpSp>
        <p:nvGrpSpPr>
          <p:cNvPr id="59" name="Group 68"/>
          <p:cNvGrpSpPr/>
          <p:nvPr/>
        </p:nvGrpSpPr>
        <p:grpSpPr>
          <a:xfrm>
            <a:off x="3148029" y="3082609"/>
            <a:ext cx="634300" cy="670273"/>
            <a:chOff x="1781175" y="1183441"/>
            <a:chExt cx="642938" cy="606425"/>
          </a:xfrm>
          <a:solidFill>
            <a:schemeClr val="bg1"/>
          </a:solidFill>
        </p:grpSpPr>
        <p:sp>
          <p:nvSpPr>
            <p:cNvPr id="60" name="Freeform 104"/>
            <p:cNvSpPr>
              <a:spLocks/>
            </p:cNvSpPr>
            <p:nvPr/>
          </p:nvSpPr>
          <p:spPr bwMode="auto">
            <a:xfrm>
              <a:off x="1781175" y="1747003"/>
              <a:ext cx="642938" cy="42863"/>
            </a:xfrm>
            <a:custGeom>
              <a:avLst/>
              <a:gdLst>
                <a:gd name="T0" fmla="*/ 258 w 267"/>
                <a:gd name="T1" fmla="*/ 0 h 18"/>
                <a:gd name="T2" fmla="*/ 8 w 267"/>
                <a:gd name="T3" fmla="*/ 0 h 18"/>
                <a:gd name="T4" fmla="*/ 0 w 267"/>
                <a:gd name="T5" fmla="*/ 9 h 18"/>
                <a:gd name="T6" fmla="*/ 8 w 267"/>
                <a:gd name="T7" fmla="*/ 18 h 18"/>
                <a:gd name="T8" fmla="*/ 258 w 267"/>
                <a:gd name="T9" fmla="*/ 18 h 18"/>
                <a:gd name="T10" fmla="*/ 267 w 267"/>
                <a:gd name="T11" fmla="*/ 9 h 18"/>
                <a:gd name="T12" fmla="*/ 258 w 267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18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8" y="18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63" y="18"/>
                    <a:pt x="267" y="14"/>
                    <a:pt x="267" y="9"/>
                  </a:cubicBezTo>
                  <a:cubicBezTo>
                    <a:pt x="267" y="4"/>
                    <a:pt x="263" y="0"/>
                    <a:pt x="2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61" name="Freeform 105"/>
            <p:cNvSpPr>
              <a:spLocks/>
            </p:cNvSpPr>
            <p:nvPr/>
          </p:nvSpPr>
          <p:spPr bwMode="auto">
            <a:xfrm>
              <a:off x="2192338" y="1408866"/>
              <a:ext cx="149225" cy="311150"/>
            </a:xfrm>
            <a:custGeom>
              <a:avLst/>
              <a:gdLst>
                <a:gd name="T0" fmla="*/ 0 w 62"/>
                <a:gd name="T1" fmla="*/ 6 h 129"/>
                <a:gd name="T2" fmla="*/ 0 w 62"/>
                <a:gd name="T3" fmla="*/ 129 h 129"/>
                <a:gd name="T4" fmla="*/ 62 w 62"/>
                <a:gd name="T5" fmla="*/ 129 h 129"/>
                <a:gd name="T6" fmla="*/ 62 w 62"/>
                <a:gd name="T7" fmla="*/ 6 h 129"/>
                <a:gd name="T8" fmla="*/ 56 w 62"/>
                <a:gd name="T9" fmla="*/ 0 h 129"/>
                <a:gd name="T10" fmla="*/ 6 w 62"/>
                <a:gd name="T11" fmla="*/ 0 h 129"/>
                <a:gd name="T12" fmla="*/ 0 w 62"/>
                <a:gd name="T13" fmla="*/ 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29">
                  <a:moveTo>
                    <a:pt x="0" y="6"/>
                  </a:moveTo>
                  <a:cubicBezTo>
                    <a:pt x="0" y="129"/>
                    <a:pt x="0" y="129"/>
                    <a:pt x="0" y="129"/>
                  </a:cubicBezTo>
                  <a:cubicBezTo>
                    <a:pt x="62" y="129"/>
                    <a:pt x="62" y="129"/>
                    <a:pt x="62" y="129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3"/>
                    <a:pt x="59" y="0"/>
                    <a:pt x="5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62" name="Freeform 106"/>
            <p:cNvSpPr>
              <a:spLocks/>
            </p:cNvSpPr>
            <p:nvPr/>
          </p:nvSpPr>
          <p:spPr bwMode="auto">
            <a:xfrm>
              <a:off x="2014538" y="1491416"/>
              <a:ext cx="147638" cy="228600"/>
            </a:xfrm>
            <a:custGeom>
              <a:avLst/>
              <a:gdLst>
                <a:gd name="T0" fmla="*/ 6 w 61"/>
                <a:gd name="T1" fmla="*/ 0 h 95"/>
                <a:gd name="T2" fmla="*/ 0 w 61"/>
                <a:gd name="T3" fmla="*/ 6 h 95"/>
                <a:gd name="T4" fmla="*/ 0 w 61"/>
                <a:gd name="T5" fmla="*/ 95 h 95"/>
                <a:gd name="T6" fmla="*/ 61 w 61"/>
                <a:gd name="T7" fmla="*/ 95 h 95"/>
                <a:gd name="T8" fmla="*/ 61 w 61"/>
                <a:gd name="T9" fmla="*/ 6 h 95"/>
                <a:gd name="T10" fmla="*/ 55 w 61"/>
                <a:gd name="T11" fmla="*/ 0 h 95"/>
                <a:gd name="T12" fmla="*/ 6 w 61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95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3"/>
                    <a:pt x="59" y="0"/>
                    <a:pt x="5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63" name="Freeform 107"/>
            <p:cNvSpPr>
              <a:spLocks/>
            </p:cNvSpPr>
            <p:nvPr/>
          </p:nvSpPr>
          <p:spPr bwMode="auto">
            <a:xfrm>
              <a:off x="1836738" y="1566028"/>
              <a:ext cx="146050" cy="153988"/>
            </a:xfrm>
            <a:custGeom>
              <a:avLst/>
              <a:gdLst>
                <a:gd name="T0" fmla="*/ 61 w 61"/>
                <a:gd name="T1" fmla="*/ 6 h 64"/>
                <a:gd name="T2" fmla="*/ 55 w 61"/>
                <a:gd name="T3" fmla="*/ 0 h 64"/>
                <a:gd name="T4" fmla="*/ 6 w 61"/>
                <a:gd name="T5" fmla="*/ 0 h 64"/>
                <a:gd name="T6" fmla="*/ 0 w 61"/>
                <a:gd name="T7" fmla="*/ 6 h 64"/>
                <a:gd name="T8" fmla="*/ 0 w 61"/>
                <a:gd name="T9" fmla="*/ 64 h 64"/>
                <a:gd name="T10" fmla="*/ 61 w 61"/>
                <a:gd name="T11" fmla="*/ 64 h 64"/>
                <a:gd name="T12" fmla="*/ 61 w 61"/>
                <a:gd name="T13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64">
                  <a:moveTo>
                    <a:pt x="61" y="6"/>
                  </a:moveTo>
                  <a:cubicBezTo>
                    <a:pt x="61" y="2"/>
                    <a:pt x="58" y="0"/>
                    <a:pt x="5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1" y="64"/>
                    <a:pt x="61" y="64"/>
                    <a:pt x="61" y="64"/>
                  </a:cubicBezTo>
                  <a:lnTo>
                    <a:pt x="6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64" name="Freeform 108"/>
            <p:cNvSpPr>
              <a:spLocks/>
            </p:cNvSpPr>
            <p:nvPr/>
          </p:nvSpPr>
          <p:spPr bwMode="auto">
            <a:xfrm>
              <a:off x="1860550" y="1183441"/>
              <a:ext cx="433388" cy="280988"/>
            </a:xfrm>
            <a:custGeom>
              <a:avLst/>
              <a:gdLst>
                <a:gd name="T0" fmla="*/ 21 w 180"/>
                <a:gd name="T1" fmla="*/ 112 h 117"/>
                <a:gd name="T2" fmla="*/ 68 w 180"/>
                <a:gd name="T3" fmla="*/ 66 h 117"/>
                <a:gd name="T4" fmla="*/ 92 w 180"/>
                <a:gd name="T5" fmla="*/ 90 h 117"/>
                <a:gd name="T6" fmla="*/ 100 w 180"/>
                <a:gd name="T7" fmla="*/ 93 h 117"/>
                <a:gd name="T8" fmla="*/ 108 w 180"/>
                <a:gd name="T9" fmla="*/ 90 h 117"/>
                <a:gd name="T10" fmla="*/ 159 w 180"/>
                <a:gd name="T11" fmla="*/ 39 h 117"/>
                <a:gd name="T12" fmla="*/ 159 w 180"/>
                <a:gd name="T13" fmla="*/ 56 h 117"/>
                <a:gd name="T14" fmla="*/ 170 w 180"/>
                <a:gd name="T15" fmla="*/ 66 h 117"/>
                <a:gd name="T16" fmla="*/ 180 w 180"/>
                <a:gd name="T17" fmla="*/ 56 h 117"/>
                <a:gd name="T18" fmla="*/ 180 w 180"/>
                <a:gd name="T19" fmla="*/ 10 h 117"/>
                <a:gd name="T20" fmla="*/ 177 w 180"/>
                <a:gd name="T21" fmla="*/ 3 h 117"/>
                <a:gd name="T22" fmla="*/ 170 w 180"/>
                <a:gd name="T23" fmla="*/ 0 h 117"/>
                <a:gd name="T24" fmla="*/ 124 w 180"/>
                <a:gd name="T25" fmla="*/ 0 h 117"/>
                <a:gd name="T26" fmla="*/ 114 w 180"/>
                <a:gd name="T27" fmla="*/ 10 h 117"/>
                <a:gd name="T28" fmla="*/ 124 w 180"/>
                <a:gd name="T29" fmla="*/ 20 h 117"/>
                <a:gd name="T30" fmla="*/ 144 w 180"/>
                <a:gd name="T31" fmla="*/ 20 h 117"/>
                <a:gd name="T32" fmla="*/ 100 w 180"/>
                <a:gd name="T33" fmla="*/ 65 h 117"/>
                <a:gd name="T34" fmla="*/ 76 w 180"/>
                <a:gd name="T35" fmla="*/ 41 h 117"/>
                <a:gd name="T36" fmla="*/ 68 w 180"/>
                <a:gd name="T37" fmla="*/ 37 h 117"/>
                <a:gd name="T38" fmla="*/ 59 w 180"/>
                <a:gd name="T39" fmla="*/ 41 h 117"/>
                <a:gd name="T40" fmla="*/ 4 w 180"/>
                <a:gd name="T41" fmla="*/ 96 h 117"/>
                <a:gd name="T42" fmla="*/ 4 w 180"/>
                <a:gd name="T43" fmla="*/ 112 h 117"/>
                <a:gd name="T44" fmla="*/ 21 w 180"/>
                <a:gd name="T45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0" h="117">
                  <a:moveTo>
                    <a:pt x="21" y="112"/>
                  </a:moveTo>
                  <a:cubicBezTo>
                    <a:pt x="68" y="66"/>
                    <a:pt x="68" y="66"/>
                    <a:pt x="68" y="66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4" y="92"/>
                    <a:pt x="97" y="93"/>
                    <a:pt x="100" y="93"/>
                  </a:cubicBezTo>
                  <a:cubicBezTo>
                    <a:pt x="103" y="93"/>
                    <a:pt x="106" y="92"/>
                    <a:pt x="108" y="90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9" y="62"/>
                    <a:pt x="164" y="66"/>
                    <a:pt x="170" y="66"/>
                  </a:cubicBezTo>
                  <a:cubicBezTo>
                    <a:pt x="175" y="66"/>
                    <a:pt x="180" y="62"/>
                    <a:pt x="180" y="56"/>
                  </a:cubicBezTo>
                  <a:cubicBezTo>
                    <a:pt x="180" y="10"/>
                    <a:pt x="180" y="10"/>
                    <a:pt x="180" y="10"/>
                  </a:cubicBezTo>
                  <a:cubicBezTo>
                    <a:pt x="180" y="8"/>
                    <a:pt x="179" y="5"/>
                    <a:pt x="177" y="3"/>
                  </a:cubicBezTo>
                  <a:cubicBezTo>
                    <a:pt x="175" y="1"/>
                    <a:pt x="172" y="0"/>
                    <a:pt x="17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8" y="0"/>
                    <a:pt x="114" y="5"/>
                    <a:pt x="114" y="10"/>
                  </a:cubicBezTo>
                  <a:cubicBezTo>
                    <a:pt x="114" y="16"/>
                    <a:pt x="118" y="20"/>
                    <a:pt x="124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4" y="39"/>
                    <a:pt x="71" y="37"/>
                    <a:pt x="68" y="37"/>
                  </a:cubicBezTo>
                  <a:cubicBezTo>
                    <a:pt x="64" y="37"/>
                    <a:pt x="61" y="39"/>
                    <a:pt x="59" y="41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0" y="100"/>
                    <a:pt x="0" y="108"/>
                    <a:pt x="4" y="112"/>
                  </a:cubicBezTo>
                  <a:cubicBezTo>
                    <a:pt x="9" y="117"/>
                    <a:pt x="16" y="117"/>
                    <a:pt x="21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847291" y="1994479"/>
            <a:ext cx="1919331" cy="68433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99" b="1" i="0" u="none" strike="noStrike" kern="0" cap="all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AABG Only Partnership of it’s Kind </a:t>
            </a:r>
          </a:p>
        </p:txBody>
      </p:sp>
      <p:grpSp>
        <p:nvGrpSpPr>
          <p:cNvPr id="79" name="Group 77"/>
          <p:cNvGrpSpPr/>
          <p:nvPr/>
        </p:nvGrpSpPr>
        <p:grpSpPr>
          <a:xfrm>
            <a:off x="8183723" y="4260321"/>
            <a:ext cx="598039" cy="598039"/>
            <a:chOff x="11091863" y="5421313"/>
            <a:chExt cx="2197100" cy="2201862"/>
          </a:xfrm>
          <a:solidFill>
            <a:schemeClr val="bg1"/>
          </a:solidFill>
        </p:grpSpPr>
        <p:sp>
          <p:nvSpPr>
            <p:cNvPr id="80" name="Freeform 56"/>
            <p:cNvSpPr>
              <a:spLocks/>
            </p:cNvSpPr>
            <p:nvPr/>
          </p:nvSpPr>
          <p:spPr bwMode="auto">
            <a:xfrm>
              <a:off x="11703051" y="5421313"/>
              <a:ext cx="974725" cy="1293812"/>
            </a:xfrm>
            <a:custGeom>
              <a:avLst/>
              <a:gdLst>
                <a:gd name="T0" fmla="*/ 26 w 260"/>
                <a:gd name="T1" fmla="*/ 86 h 345"/>
                <a:gd name="T2" fmla="*/ 26 w 260"/>
                <a:gd name="T3" fmla="*/ 147 h 345"/>
                <a:gd name="T4" fmla="*/ 9 w 260"/>
                <a:gd name="T5" fmla="*/ 156 h 345"/>
                <a:gd name="T6" fmla="*/ 22 w 260"/>
                <a:gd name="T7" fmla="*/ 215 h 345"/>
                <a:gd name="T8" fmla="*/ 42 w 260"/>
                <a:gd name="T9" fmla="*/ 220 h 345"/>
                <a:gd name="T10" fmla="*/ 61 w 260"/>
                <a:gd name="T11" fmla="*/ 276 h 345"/>
                <a:gd name="T12" fmla="*/ 61 w 260"/>
                <a:gd name="T13" fmla="*/ 311 h 345"/>
                <a:gd name="T14" fmla="*/ 130 w 260"/>
                <a:gd name="T15" fmla="*/ 345 h 345"/>
                <a:gd name="T16" fmla="*/ 199 w 260"/>
                <a:gd name="T17" fmla="*/ 311 h 345"/>
                <a:gd name="T18" fmla="*/ 199 w 260"/>
                <a:gd name="T19" fmla="*/ 276 h 345"/>
                <a:gd name="T20" fmla="*/ 218 w 260"/>
                <a:gd name="T21" fmla="*/ 220 h 345"/>
                <a:gd name="T22" fmla="*/ 238 w 260"/>
                <a:gd name="T23" fmla="*/ 215 h 345"/>
                <a:gd name="T24" fmla="*/ 251 w 260"/>
                <a:gd name="T25" fmla="*/ 156 h 345"/>
                <a:gd name="T26" fmla="*/ 233 w 260"/>
                <a:gd name="T27" fmla="*/ 147 h 345"/>
                <a:gd name="T28" fmla="*/ 233 w 260"/>
                <a:gd name="T29" fmla="*/ 91 h 345"/>
                <a:gd name="T30" fmla="*/ 195 w 260"/>
                <a:gd name="T31" fmla="*/ 33 h 345"/>
                <a:gd name="T32" fmla="*/ 130 w 260"/>
                <a:gd name="T33" fmla="*/ 0 h 345"/>
                <a:gd name="T34" fmla="*/ 26 w 260"/>
                <a:gd name="T35" fmla="*/ 8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345">
                  <a:moveTo>
                    <a:pt x="26" y="86"/>
                  </a:moveTo>
                  <a:cubicBezTo>
                    <a:pt x="26" y="117"/>
                    <a:pt x="26" y="147"/>
                    <a:pt x="26" y="147"/>
                  </a:cubicBezTo>
                  <a:cubicBezTo>
                    <a:pt x="26" y="147"/>
                    <a:pt x="15" y="144"/>
                    <a:pt x="9" y="156"/>
                  </a:cubicBezTo>
                  <a:cubicBezTo>
                    <a:pt x="0" y="172"/>
                    <a:pt x="9" y="203"/>
                    <a:pt x="22" y="215"/>
                  </a:cubicBezTo>
                  <a:cubicBezTo>
                    <a:pt x="29" y="222"/>
                    <a:pt x="42" y="220"/>
                    <a:pt x="42" y="220"/>
                  </a:cubicBezTo>
                  <a:cubicBezTo>
                    <a:pt x="61" y="276"/>
                    <a:pt x="61" y="276"/>
                    <a:pt x="61" y="276"/>
                  </a:cubicBezTo>
                  <a:cubicBezTo>
                    <a:pt x="61" y="311"/>
                    <a:pt x="61" y="311"/>
                    <a:pt x="61" y="311"/>
                  </a:cubicBezTo>
                  <a:cubicBezTo>
                    <a:pt x="130" y="345"/>
                    <a:pt x="130" y="345"/>
                    <a:pt x="130" y="345"/>
                  </a:cubicBezTo>
                  <a:cubicBezTo>
                    <a:pt x="199" y="311"/>
                    <a:pt x="199" y="311"/>
                    <a:pt x="199" y="311"/>
                  </a:cubicBezTo>
                  <a:cubicBezTo>
                    <a:pt x="199" y="276"/>
                    <a:pt x="199" y="276"/>
                    <a:pt x="199" y="276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218" y="220"/>
                    <a:pt x="231" y="222"/>
                    <a:pt x="238" y="215"/>
                  </a:cubicBezTo>
                  <a:cubicBezTo>
                    <a:pt x="251" y="203"/>
                    <a:pt x="260" y="172"/>
                    <a:pt x="251" y="156"/>
                  </a:cubicBezTo>
                  <a:cubicBezTo>
                    <a:pt x="244" y="144"/>
                    <a:pt x="233" y="147"/>
                    <a:pt x="233" y="147"/>
                  </a:cubicBezTo>
                  <a:cubicBezTo>
                    <a:pt x="233" y="147"/>
                    <a:pt x="233" y="122"/>
                    <a:pt x="233" y="91"/>
                  </a:cubicBezTo>
                  <a:cubicBezTo>
                    <a:pt x="233" y="56"/>
                    <a:pt x="225" y="33"/>
                    <a:pt x="195" y="33"/>
                  </a:cubicBezTo>
                  <a:cubicBezTo>
                    <a:pt x="185" y="12"/>
                    <a:pt x="160" y="0"/>
                    <a:pt x="130" y="0"/>
                  </a:cubicBezTo>
                  <a:cubicBezTo>
                    <a:pt x="64" y="0"/>
                    <a:pt x="26" y="37"/>
                    <a:pt x="2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81" name="Freeform 57"/>
            <p:cNvSpPr>
              <a:spLocks/>
            </p:cNvSpPr>
            <p:nvPr/>
          </p:nvSpPr>
          <p:spPr bwMode="auto">
            <a:xfrm>
              <a:off x="11091863" y="6659563"/>
              <a:ext cx="2197100" cy="963612"/>
            </a:xfrm>
            <a:custGeom>
              <a:avLst/>
              <a:gdLst>
                <a:gd name="T0" fmla="*/ 537 w 586"/>
                <a:gd name="T1" fmla="*/ 59 h 257"/>
                <a:gd name="T2" fmla="*/ 379 w 586"/>
                <a:gd name="T3" fmla="*/ 0 h 257"/>
                <a:gd name="T4" fmla="*/ 327 w 586"/>
                <a:gd name="T5" fmla="*/ 214 h 257"/>
                <a:gd name="T6" fmla="*/ 327 w 586"/>
                <a:gd name="T7" fmla="*/ 128 h 257"/>
                <a:gd name="T8" fmla="*/ 302 w 586"/>
                <a:gd name="T9" fmla="*/ 84 h 257"/>
                <a:gd name="T10" fmla="*/ 327 w 586"/>
                <a:gd name="T11" fmla="*/ 59 h 257"/>
                <a:gd name="T12" fmla="*/ 293 w 586"/>
                <a:gd name="T13" fmla="*/ 24 h 257"/>
                <a:gd name="T14" fmla="*/ 258 w 586"/>
                <a:gd name="T15" fmla="*/ 59 h 257"/>
                <a:gd name="T16" fmla="*/ 284 w 586"/>
                <a:gd name="T17" fmla="*/ 84 h 257"/>
                <a:gd name="T18" fmla="*/ 258 w 586"/>
                <a:gd name="T19" fmla="*/ 128 h 257"/>
                <a:gd name="T20" fmla="*/ 258 w 586"/>
                <a:gd name="T21" fmla="*/ 214 h 257"/>
                <a:gd name="T22" fmla="*/ 207 w 586"/>
                <a:gd name="T23" fmla="*/ 0 h 257"/>
                <a:gd name="T24" fmla="*/ 49 w 586"/>
                <a:gd name="T25" fmla="*/ 59 h 257"/>
                <a:gd name="T26" fmla="*/ 0 w 586"/>
                <a:gd name="T27" fmla="*/ 257 h 257"/>
                <a:gd name="T28" fmla="*/ 586 w 586"/>
                <a:gd name="T29" fmla="*/ 257 h 257"/>
                <a:gd name="T30" fmla="*/ 537 w 586"/>
                <a:gd name="T31" fmla="*/ 5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6" h="257">
                  <a:moveTo>
                    <a:pt x="537" y="59"/>
                  </a:moveTo>
                  <a:cubicBezTo>
                    <a:pt x="523" y="47"/>
                    <a:pt x="379" y="0"/>
                    <a:pt x="379" y="0"/>
                  </a:cubicBezTo>
                  <a:cubicBezTo>
                    <a:pt x="327" y="214"/>
                    <a:pt x="327" y="214"/>
                    <a:pt x="327" y="214"/>
                  </a:cubicBezTo>
                  <a:cubicBezTo>
                    <a:pt x="327" y="128"/>
                    <a:pt x="327" y="128"/>
                    <a:pt x="327" y="128"/>
                  </a:cubicBezTo>
                  <a:cubicBezTo>
                    <a:pt x="302" y="84"/>
                    <a:pt x="302" y="84"/>
                    <a:pt x="302" y="84"/>
                  </a:cubicBezTo>
                  <a:cubicBezTo>
                    <a:pt x="327" y="59"/>
                    <a:pt x="327" y="59"/>
                    <a:pt x="327" y="59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58" y="128"/>
                    <a:pt x="258" y="128"/>
                    <a:pt x="258" y="128"/>
                  </a:cubicBezTo>
                  <a:cubicBezTo>
                    <a:pt x="258" y="214"/>
                    <a:pt x="258" y="214"/>
                    <a:pt x="258" y="214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63" y="47"/>
                    <a:pt x="49" y="59"/>
                  </a:cubicBezTo>
                  <a:cubicBezTo>
                    <a:pt x="28" y="74"/>
                    <a:pt x="0" y="188"/>
                    <a:pt x="0" y="257"/>
                  </a:cubicBezTo>
                  <a:cubicBezTo>
                    <a:pt x="586" y="257"/>
                    <a:pt x="586" y="257"/>
                    <a:pt x="586" y="257"/>
                  </a:cubicBezTo>
                  <a:cubicBezTo>
                    <a:pt x="586" y="188"/>
                    <a:pt x="558" y="74"/>
                    <a:pt x="537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9647437" y="1913014"/>
            <a:ext cx="0" cy="7051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102489" y="1475311"/>
            <a:ext cx="2586529" cy="2094985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</a:ln>
          <a:effectLst/>
        </p:spPr>
        <p:txBody>
          <a:bodyPr lIns="71972" tIns="107958" rtlCol="0" anchor="t"/>
          <a:lstStyle/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7" b="1" i="0" u="none" strike="noStrike" kern="0" cap="all" spc="-5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2</a:t>
            </a:r>
          </a:p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0" cap="all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complete role-based foundational training</a:t>
            </a:r>
            <a:endParaRPr kumimoji="0" lang="en-US" sz="1299" b="1" i="0" u="none" strike="noStrike" kern="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 Black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16087" y="1474284"/>
            <a:ext cx="2586529" cy="2094985"/>
          </a:xfrm>
          <a:prstGeom prst="rect">
            <a:avLst/>
          </a:prstGeom>
          <a:solidFill>
            <a:srgbClr val="FF9900"/>
          </a:solidFill>
          <a:ln w="12700" cap="flat" cmpd="sng" algn="ctr">
            <a:noFill/>
            <a:prstDash val="solid"/>
          </a:ln>
          <a:effectLst/>
        </p:spPr>
        <p:txBody>
          <a:bodyPr lIns="71972" tIns="107958" rtlCol="0" anchor="t"/>
          <a:lstStyle/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7" b="1" i="0" u="none" strike="noStrike" kern="0" cap="all" spc="-5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3</a:t>
            </a:r>
          </a:p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0" cap="all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Prepare for exam</a:t>
            </a:r>
            <a:endParaRPr kumimoji="0" lang="en-US" sz="1299" b="1" i="0" u="none" strike="noStrike" kern="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 Black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529685" y="1474283"/>
            <a:ext cx="2586529" cy="2094985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</p:spPr>
        <p:txBody>
          <a:bodyPr lIns="71972" tIns="107958" rtlCol="0" anchor="t"/>
          <a:lstStyle/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7" b="1" i="0" u="none" strike="noStrike" kern="0" cap="all" spc="-5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4</a:t>
            </a:r>
          </a:p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0" cap="all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Take practice and final exam</a:t>
            </a:r>
            <a:endParaRPr kumimoji="0" lang="en-US" sz="1299" b="1" i="0" u="none" strike="noStrike" kern="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2653" y="3803120"/>
            <a:ext cx="2586529" cy="143592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Complete one of: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  <a:hlinkClick r:id="rId2"/>
              </a:rPr>
              <a:t>Accreditation: Technical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3h Self study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$0 Cost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You must log in via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AWS Partner Portal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access link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dirty="0">
                <a:solidFill>
                  <a:srgbClr val="000000"/>
                </a:solidFill>
                <a:latin typeface="Arial Black" panose="020B0A04020102020204"/>
              </a:rPr>
              <a:t>(see slide 11 for access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dirty="0">
                <a:solidFill>
                  <a:srgbClr val="000000"/>
                </a:solidFill>
                <a:latin typeface="Arial Black" panose="020B0A04020102020204"/>
              </a:rPr>
              <a:t>Instructions)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45018" y="5673032"/>
            <a:ext cx="10771196" cy="598955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</p:spPr>
        <p:txBody>
          <a:bodyPr lIns="71972" tIns="107958" rtlCol="0" anchor="t"/>
          <a:lstStyle/>
          <a:p>
            <a:pPr marL="0" marR="0" lvl="0" indent="0" algn="ctr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 Blac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Visit AWS Training page for details</a:t>
            </a:r>
            <a:endParaRPr kumimoji="0" lang="en-US" sz="3200" b="1" i="0" u="none" strike="noStrike" kern="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Arial Black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101587" y="3803120"/>
            <a:ext cx="2586529" cy="180570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Complete one of: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Architecting on AWS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Developing on AWS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SysOps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 Admin on AWS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  <a:hlinkClick r:id="rId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  <a:hlinkClick r:id="rId5"/>
              </a:rPr>
              <a:t>Via A Cloud Guru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  <a:hlinkClick r:id="rId6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20h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Tuition applies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or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vILT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where available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840521" y="3803120"/>
            <a:ext cx="2586529" cy="1734876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Prepare using: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  <a:hlinkClick r:id="rId6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  <a:hlinkClick r:id="rId7"/>
              </a:rPr>
              <a:t>AWS White Papers/FAQs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 Black" panose="020B0A04020102020204"/>
                <a:hlinkClick r:id="rId8"/>
              </a:rPr>
              <a:t>Hands on via optional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 Black" panose="020B0A04020102020204"/>
                <a:hlinkClick r:id="rId8"/>
              </a:rPr>
              <a:t>free tier account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  <a:hlinkClick r:id="rId6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15 hours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$0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579455" y="3803120"/>
            <a:ext cx="2586529" cy="1302279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  <a:latin typeface="Arial Black" panose="020B0A04020102020204"/>
              </a:rPr>
              <a:t>See exam Voucher and </a:t>
            </a:r>
          </a:p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  <a:latin typeface="Arial Black" panose="020B0A04020102020204"/>
              </a:rPr>
              <a:t>Scheduling guidance on </a:t>
            </a:r>
          </a:p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  <a:latin typeface="Arial Black" panose="020B0A04020102020204"/>
              </a:rPr>
              <a:t>slide 8 of the 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/>
                <a:hlinkClick r:id="rId6"/>
              </a:rPr>
              <a:t>AABG Guide </a:t>
            </a:r>
          </a:p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  <a:latin typeface="Arial Black" panose="020B0A04020102020204"/>
                <a:hlinkClick r:id="rId6"/>
              </a:rPr>
              <a:t>to AWS Certification</a:t>
            </a:r>
            <a:endParaRPr lang="en-US" sz="1400" dirty="0">
              <a:solidFill>
                <a:srgbClr val="000000"/>
              </a:solidFill>
              <a:latin typeface="Arial Black" panose="020B0A040201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05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45018" y="371477"/>
            <a:ext cx="11498552" cy="401833"/>
          </a:xfrm>
        </p:spPr>
        <p:txBody>
          <a:bodyPr/>
          <a:lstStyle/>
          <a:p>
            <a:r>
              <a:rPr lang="en-AU" dirty="0"/>
              <a:t>Get AWS Certified: professional and specialty certifications</a:t>
            </a:r>
            <a:br>
              <a:rPr lang="en-AU" dirty="0"/>
            </a:br>
            <a:endParaRPr lang="en-AU" dirty="0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62654" y="1479104"/>
            <a:ext cx="2586529" cy="2094985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</a:ln>
          <a:effectLst/>
        </p:spPr>
        <p:txBody>
          <a:bodyPr lIns="71972" tIns="107958" rtlCol="0" anchor="t"/>
          <a:lstStyle/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7" b="1" i="0" u="none" strike="noStrike" kern="0" cap="all" spc="-5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1</a:t>
            </a:r>
          </a:p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0" cap="all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Obtain your associate level certification</a:t>
            </a:r>
            <a:endParaRPr kumimoji="0" lang="en-US" sz="1299" b="1" i="0" u="none" strike="noStrike" kern="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 Black"/>
            </a:endParaRPr>
          </a:p>
        </p:txBody>
      </p: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5480892" y="1839692"/>
            <a:ext cx="468650" cy="469373"/>
            <a:chOff x="607219" y="4842853"/>
            <a:chExt cx="1466745" cy="1469006"/>
          </a:xfrm>
          <a:solidFill>
            <a:schemeClr val="bg1"/>
          </a:solidFill>
        </p:grpSpPr>
        <p:sp>
          <p:nvSpPr>
            <p:cNvPr id="53" name="Freeform 11"/>
            <p:cNvSpPr>
              <a:spLocks noEditPoints="1"/>
            </p:cNvSpPr>
            <p:nvPr/>
          </p:nvSpPr>
          <p:spPr bwMode="auto">
            <a:xfrm>
              <a:off x="607219" y="4842853"/>
              <a:ext cx="1466745" cy="1046384"/>
            </a:xfrm>
            <a:custGeom>
              <a:avLst/>
              <a:gdLst>
                <a:gd name="T0" fmla="*/ 57 w 648"/>
                <a:gd name="T1" fmla="*/ 312 h 462"/>
                <a:gd name="T2" fmla="*/ 107 w 648"/>
                <a:gd name="T3" fmla="*/ 211 h 462"/>
                <a:gd name="T4" fmla="*/ 0 w 648"/>
                <a:gd name="T5" fmla="*/ 312 h 462"/>
                <a:gd name="T6" fmla="*/ 618 w 648"/>
                <a:gd name="T7" fmla="*/ 462 h 462"/>
                <a:gd name="T8" fmla="*/ 578 w 648"/>
                <a:gd name="T9" fmla="*/ 406 h 462"/>
                <a:gd name="T10" fmla="*/ 595 w 648"/>
                <a:gd name="T11" fmla="*/ 352 h 462"/>
                <a:gd name="T12" fmla="*/ 648 w 648"/>
                <a:gd name="T13" fmla="*/ 337 h 462"/>
                <a:gd name="T14" fmla="*/ 0 w 648"/>
                <a:gd name="T15" fmla="*/ 337 h 462"/>
                <a:gd name="T16" fmla="*/ 53 w 648"/>
                <a:gd name="T17" fmla="*/ 352 h 462"/>
                <a:gd name="T18" fmla="*/ 70 w 648"/>
                <a:gd name="T19" fmla="*/ 406 h 462"/>
                <a:gd name="T20" fmla="*/ 30 w 648"/>
                <a:gd name="T21" fmla="*/ 462 h 462"/>
                <a:gd name="T22" fmla="*/ 497 w 648"/>
                <a:gd name="T23" fmla="*/ 152 h 462"/>
                <a:gd name="T24" fmla="*/ 336 w 648"/>
                <a:gd name="T25" fmla="*/ 185 h 462"/>
                <a:gd name="T26" fmla="*/ 405 w 648"/>
                <a:gd name="T27" fmla="*/ 222 h 462"/>
                <a:gd name="T28" fmla="*/ 513 w 648"/>
                <a:gd name="T29" fmla="*/ 201 h 462"/>
                <a:gd name="T30" fmla="*/ 312 w 648"/>
                <a:gd name="T31" fmla="*/ 121 h 462"/>
                <a:gd name="T32" fmla="*/ 135 w 648"/>
                <a:gd name="T33" fmla="*/ 202 h 462"/>
                <a:gd name="T34" fmla="*/ 237 w 648"/>
                <a:gd name="T35" fmla="*/ 221 h 462"/>
                <a:gd name="T36" fmla="*/ 308 w 648"/>
                <a:gd name="T37" fmla="*/ 190 h 462"/>
                <a:gd name="T38" fmla="*/ 591 w 648"/>
                <a:gd name="T39" fmla="*/ 312 h 462"/>
                <a:gd name="T40" fmla="*/ 528 w 648"/>
                <a:gd name="T41" fmla="*/ 166 h 462"/>
                <a:gd name="T42" fmla="*/ 560 w 648"/>
                <a:gd name="T43" fmla="*/ 224 h 462"/>
                <a:gd name="T44" fmla="*/ 336 w 648"/>
                <a:gd name="T45" fmla="*/ 0 h 462"/>
                <a:gd name="T46" fmla="*/ 483 w 648"/>
                <a:gd name="T47" fmla="*/ 121 h 462"/>
                <a:gd name="T48" fmla="*/ 312 w 648"/>
                <a:gd name="T49" fmla="*/ 96 h 462"/>
                <a:gd name="T50" fmla="*/ 165 w 648"/>
                <a:gd name="T51" fmla="*/ 121 h 462"/>
                <a:gd name="T52" fmla="*/ 19 w 648"/>
                <a:gd name="T53" fmla="*/ 212 h 462"/>
                <a:gd name="T54" fmla="*/ 132 w 648"/>
                <a:gd name="T55" fmla="*/ 133 h 462"/>
                <a:gd name="T56" fmla="*/ 211 w 648"/>
                <a:gd name="T57" fmla="*/ 20 h 462"/>
                <a:gd name="T58" fmla="*/ 515 w 648"/>
                <a:gd name="T59" fmla="*/ 133 h 462"/>
                <a:gd name="T60" fmla="*/ 629 w 648"/>
                <a:gd name="T61" fmla="*/ 212 h 462"/>
                <a:gd name="T62" fmla="*/ 498 w 648"/>
                <a:gd name="T63" fmla="*/ 9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8" h="462">
                  <a:moveTo>
                    <a:pt x="0" y="312"/>
                  </a:moveTo>
                  <a:cubicBezTo>
                    <a:pt x="57" y="312"/>
                    <a:pt x="57" y="312"/>
                    <a:pt x="57" y="312"/>
                  </a:cubicBezTo>
                  <a:cubicBezTo>
                    <a:pt x="57" y="279"/>
                    <a:pt x="60" y="247"/>
                    <a:pt x="87" y="224"/>
                  </a:cubicBezTo>
                  <a:cubicBezTo>
                    <a:pt x="93" y="219"/>
                    <a:pt x="100" y="215"/>
                    <a:pt x="107" y="211"/>
                  </a:cubicBezTo>
                  <a:cubicBezTo>
                    <a:pt x="111" y="196"/>
                    <a:pt x="115" y="181"/>
                    <a:pt x="120" y="166"/>
                  </a:cubicBezTo>
                  <a:cubicBezTo>
                    <a:pt x="51" y="201"/>
                    <a:pt x="5" y="253"/>
                    <a:pt x="0" y="312"/>
                  </a:cubicBezTo>
                  <a:close/>
                  <a:moveTo>
                    <a:pt x="648" y="337"/>
                  </a:moveTo>
                  <a:cubicBezTo>
                    <a:pt x="646" y="381"/>
                    <a:pt x="636" y="424"/>
                    <a:pt x="618" y="462"/>
                  </a:cubicBezTo>
                  <a:cubicBezTo>
                    <a:pt x="555" y="440"/>
                    <a:pt x="555" y="440"/>
                    <a:pt x="555" y="440"/>
                  </a:cubicBezTo>
                  <a:cubicBezTo>
                    <a:pt x="566" y="431"/>
                    <a:pt x="574" y="420"/>
                    <a:pt x="578" y="406"/>
                  </a:cubicBezTo>
                  <a:cubicBezTo>
                    <a:pt x="580" y="400"/>
                    <a:pt x="581" y="394"/>
                    <a:pt x="581" y="388"/>
                  </a:cubicBezTo>
                  <a:cubicBezTo>
                    <a:pt x="589" y="378"/>
                    <a:pt x="593" y="364"/>
                    <a:pt x="595" y="352"/>
                  </a:cubicBezTo>
                  <a:cubicBezTo>
                    <a:pt x="595" y="347"/>
                    <a:pt x="596" y="342"/>
                    <a:pt x="596" y="337"/>
                  </a:cubicBezTo>
                  <a:cubicBezTo>
                    <a:pt x="648" y="337"/>
                    <a:pt x="648" y="337"/>
                    <a:pt x="648" y="337"/>
                  </a:cubicBezTo>
                  <a:close/>
                  <a:moveTo>
                    <a:pt x="30" y="462"/>
                  </a:moveTo>
                  <a:cubicBezTo>
                    <a:pt x="12" y="424"/>
                    <a:pt x="1" y="381"/>
                    <a:pt x="0" y="337"/>
                  </a:cubicBezTo>
                  <a:cubicBezTo>
                    <a:pt x="52" y="337"/>
                    <a:pt x="52" y="337"/>
                    <a:pt x="52" y="337"/>
                  </a:cubicBezTo>
                  <a:cubicBezTo>
                    <a:pt x="52" y="342"/>
                    <a:pt x="52" y="347"/>
                    <a:pt x="53" y="352"/>
                  </a:cubicBezTo>
                  <a:cubicBezTo>
                    <a:pt x="55" y="364"/>
                    <a:pt x="59" y="378"/>
                    <a:pt x="67" y="388"/>
                  </a:cubicBezTo>
                  <a:cubicBezTo>
                    <a:pt x="67" y="394"/>
                    <a:pt x="68" y="400"/>
                    <a:pt x="70" y="406"/>
                  </a:cubicBezTo>
                  <a:cubicBezTo>
                    <a:pt x="74" y="420"/>
                    <a:pt x="82" y="430"/>
                    <a:pt x="92" y="439"/>
                  </a:cubicBezTo>
                  <a:cubicBezTo>
                    <a:pt x="30" y="462"/>
                    <a:pt x="30" y="462"/>
                    <a:pt x="30" y="462"/>
                  </a:cubicBezTo>
                  <a:close/>
                  <a:moveTo>
                    <a:pt x="513" y="201"/>
                  </a:moveTo>
                  <a:cubicBezTo>
                    <a:pt x="508" y="184"/>
                    <a:pt x="503" y="167"/>
                    <a:pt x="497" y="152"/>
                  </a:cubicBezTo>
                  <a:cubicBezTo>
                    <a:pt x="450" y="133"/>
                    <a:pt x="395" y="122"/>
                    <a:pt x="336" y="121"/>
                  </a:cubicBezTo>
                  <a:cubicBezTo>
                    <a:pt x="336" y="185"/>
                    <a:pt x="336" y="185"/>
                    <a:pt x="336" y="185"/>
                  </a:cubicBezTo>
                  <a:cubicBezTo>
                    <a:pt x="344" y="185"/>
                    <a:pt x="353" y="186"/>
                    <a:pt x="361" y="189"/>
                  </a:cubicBezTo>
                  <a:cubicBezTo>
                    <a:pt x="379" y="195"/>
                    <a:pt x="394" y="207"/>
                    <a:pt x="405" y="222"/>
                  </a:cubicBezTo>
                  <a:cubicBezTo>
                    <a:pt x="418" y="210"/>
                    <a:pt x="433" y="205"/>
                    <a:pt x="450" y="205"/>
                  </a:cubicBezTo>
                  <a:cubicBezTo>
                    <a:pt x="469" y="198"/>
                    <a:pt x="491" y="197"/>
                    <a:pt x="513" y="201"/>
                  </a:cubicBezTo>
                  <a:close/>
                  <a:moveTo>
                    <a:pt x="312" y="189"/>
                  </a:moveTo>
                  <a:cubicBezTo>
                    <a:pt x="312" y="121"/>
                    <a:pt x="312" y="121"/>
                    <a:pt x="312" y="121"/>
                  </a:cubicBezTo>
                  <a:cubicBezTo>
                    <a:pt x="253" y="122"/>
                    <a:pt x="198" y="133"/>
                    <a:pt x="151" y="152"/>
                  </a:cubicBezTo>
                  <a:cubicBezTo>
                    <a:pt x="145" y="168"/>
                    <a:pt x="139" y="185"/>
                    <a:pt x="135" y="202"/>
                  </a:cubicBezTo>
                  <a:cubicBezTo>
                    <a:pt x="145" y="200"/>
                    <a:pt x="155" y="199"/>
                    <a:pt x="164" y="199"/>
                  </a:cubicBezTo>
                  <a:cubicBezTo>
                    <a:pt x="186" y="199"/>
                    <a:pt x="219" y="207"/>
                    <a:pt x="237" y="221"/>
                  </a:cubicBezTo>
                  <a:cubicBezTo>
                    <a:pt x="249" y="205"/>
                    <a:pt x="265" y="191"/>
                    <a:pt x="285" y="188"/>
                  </a:cubicBezTo>
                  <a:cubicBezTo>
                    <a:pt x="293" y="187"/>
                    <a:pt x="301" y="188"/>
                    <a:pt x="308" y="190"/>
                  </a:cubicBezTo>
                  <a:cubicBezTo>
                    <a:pt x="309" y="189"/>
                    <a:pt x="310" y="189"/>
                    <a:pt x="312" y="189"/>
                  </a:cubicBezTo>
                  <a:close/>
                  <a:moveTo>
                    <a:pt x="591" y="312"/>
                  </a:moveTo>
                  <a:cubicBezTo>
                    <a:pt x="648" y="312"/>
                    <a:pt x="648" y="312"/>
                    <a:pt x="648" y="312"/>
                  </a:cubicBezTo>
                  <a:cubicBezTo>
                    <a:pt x="642" y="253"/>
                    <a:pt x="597" y="201"/>
                    <a:pt x="528" y="166"/>
                  </a:cubicBezTo>
                  <a:cubicBezTo>
                    <a:pt x="533" y="180"/>
                    <a:pt x="537" y="195"/>
                    <a:pt x="540" y="210"/>
                  </a:cubicBezTo>
                  <a:cubicBezTo>
                    <a:pt x="548" y="214"/>
                    <a:pt x="554" y="218"/>
                    <a:pt x="560" y="224"/>
                  </a:cubicBezTo>
                  <a:cubicBezTo>
                    <a:pt x="587" y="247"/>
                    <a:pt x="591" y="279"/>
                    <a:pt x="591" y="312"/>
                  </a:cubicBezTo>
                  <a:close/>
                  <a:moveTo>
                    <a:pt x="336" y="0"/>
                  </a:moveTo>
                  <a:cubicBezTo>
                    <a:pt x="336" y="96"/>
                    <a:pt x="336" y="96"/>
                    <a:pt x="336" y="96"/>
                  </a:cubicBezTo>
                  <a:cubicBezTo>
                    <a:pt x="385" y="97"/>
                    <a:pt x="435" y="105"/>
                    <a:pt x="483" y="121"/>
                  </a:cubicBezTo>
                  <a:cubicBezTo>
                    <a:pt x="448" y="52"/>
                    <a:pt x="395" y="6"/>
                    <a:pt x="336" y="0"/>
                  </a:cubicBezTo>
                  <a:close/>
                  <a:moveTo>
                    <a:pt x="312" y="96"/>
                  </a:moveTo>
                  <a:cubicBezTo>
                    <a:pt x="312" y="0"/>
                    <a:pt x="312" y="0"/>
                    <a:pt x="312" y="0"/>
                  </a:cubicBezTo>
                  <a:cubicBezTo>
                    <a:pt x="252" y="6"/>
                    <a:pt x="200" y="52"/>
                    <a:pt x="165" y="121"/>
                  </a:cubicBezTo>
                  <a:cubicBezTo>
                    <a:pt x="212" y="105"/>
                    <a:pt x="263" y="97"/>
                    <a:pt x="312" y="96"/>
                  </a:cubicBezTo>
                  <a:close/>
                  <a:moveTo>
                    <a:pt x="19" y="212"/>
                  </a:moveTo>
                  <a:cubicBezTo>
                    <a:pt x="40" y="187"/>
                    <a:pt x="68" y="167"/>
                    <a:pt x="96" y="151"/>
                  </a:cubicBezTo>
                  <a:cubicBezTo>
                    <a:pt x="108" y="144"/>
                    <a:pt x="120" y="138"/>
                    <a:pt x="132" y="133"/>
                  </a:cubicBezTo>
                  <a:cubicBezTo>
                    <a:pt x="138" y="121"/>
                    <a:pt x="144" y="108"/>
                    <a:pt x="150" y="97"/>
                  </a:cubicBezTo>
                  <a:cubicBezTo>
                    <a:pt x="166" y="68"/>
                    <a:pt x="187" y="41"/>
                    <a:pt x="211" y="20"/>
                  </a:cubicBezTo>
                  <a:cubicBezTo>
                    <a:pt x="123" y="53"/>
                    <a:pt x="52" y="123"/>
                    <a:pt x="19" y="212"/>
                  </a:cubicBezTo>
                  <a:close/>
                  <a:moveTo>
                    <a:pt x="515" y="133"/>
                  </a:moveTo>
                  <a:cubicBezTo>
                    <a:pt x="528" y="138"/>
                    <a:pt x="540" y="144"/>
                    <a:pt x="552" y="151"/>
                  </a:cubicBezTo>
                  <a:cubicBezTo>
                    <a:pt x="580" y="167"/>
                    <a:pt x="607" y="187"/>
                    <a:pt x="629" y="212"/>
                  </a:cubicBezTo>
                  <a:cubicBezTo>
                    <a:pt x="596" y="123"/>
                    <a:pt x="525" y="53"/>
                    <a:pt x="436" y="20"/>
                  </a:cubicBezTo>
                  <a:cubicBezTo>
                    <a:pt x="461" y="41"/>
                    <a:pt x="482" y="68"/>
                    <a:pt x="498" y="97"/>
                  </a:cubicBezTo>
                  <a:cubicBezTo>
                    <a:pt x="504" y="108"/>
                    <a:pt x="510" y="121"/>
                    <a:pt x="515" y="1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54" name="Freeform 12"/>
            <p:cNvSpPr>
              <a:spLocks noEditPoints="1"/>
            </p:cNvSpPr>
            <p:nvPr/>
          </p:nvSpPr>
          <p:spPr bwMode="auto">
            <a:xfrm>
              <a:off x="697619" y="5262085"/>
              <a:ext cx="1283684" cy="1049774"/>
            </a:xfrm>
            <a:custGeom>
              <a:avLst/>
              <a:gdLst>
                <a:gd name="T0" fmla="*/ 284 w 567"/>
                <a:gd name="T1" fmla="*/ 366 h 464"/>
                <a:gd name="T2" fmla="*/ 147 w 567"/>
                <a:gd name="T3" fmla="*/ 434 h 464"/>
                <a:gd name="T4" fmla="*/ 287 w 567"/>
                <a:gd name="T5" fmla="*/ 464 h 464"/>
                <a:gd name="T6" fmla="*/ 567 w 567"/>
                <a:gd name="T7" fmla="*/ 297 h 464"/>
                <a:gd name="T8" fmla="*/ 444 w 567"/>
                <a:gd name="T9" fmla="*/ 276 h 464"/>
                <a:gd name="T10" fmla="*/ 456 w 567"/>
                <a:gd name="T11" fmla="*/ 321 h 464"/>
                <a:gd name="T12" fmla="*/ 567 w 567"/>
                <a:gd name="T13" fmla="*/ 297 h 464"/>
                <a:gd name="T14" fmla="*/ 58 w 567"/>
                <a:gd name="T15" fmla="*/ 276 h 464"/>
                <a:gd name="T16" fmla="*/ 101 w 567"/>
                <a:gd name="T17" fmla="*/ 298 h 464"/>
                <a:gd name="T18" fmla="*/ 124 w 567"/>
                <a:gd name="T19" fmla="*/ 276 h 464"/>
                <a:gd name="T20" fmla="*/ 414 w 567"/>
                <a:gd name="T21" fmla="*/ 43 h 464"/>
                <a:gd name="T22" fmla="*/ 532 w 567"/>
                <a:gd name="T23" fmla="*/ 163 h 464"/>
                <a:gd name="T24" fmla="*/ 496 w 567"/>
                <a:gd name="T25" fmla="*/ 241 h 464"/>
                <a:gd name="T26" fmla="*/ 415 w 567"/>
                <a:gd name="T27" fmla="*/ 258 h 464"/>
                <a:gd name="T28" fmla="*/ 390 w 567"/>
                <a:gd name="T29" fmla="*/ 223 h 464"/>
                <a:gd name="T30" fmla="*/ 489 w 567"/>
                <a:gd name="T31" fmla="*/ 232 h 464"/>
                <a:gd name="T32" fmla="*/ 507 w 567"/>
                <a:gd name="T33" fmla="*/ 142 h 464"/>
                <a:gd name="T34" fmla="*/ 378 w 567"/>
                <a:gd name="T35" fmla="*/ 56 h 464"/>
                <a:gd name="T36" fmla="*/ 124 w 567"/>
                <a:gd name="T37" fmla="*/ 95 h 464"/>
                <a:gd name="T38" fmla="*/ 185 w 567"/>
                <a:gd name="T39" fmla="*/ 56 h 464"/>
                <a:gd name="T40" fmla="*/ 40 w 567"/>
                <a:gd name="T41" fmla="*/ 138 h 464"/>
                <a:gd name="T42" fmla="*/ 52 w 567"/>
                <a:gd name="T43" fmla="*/ 215 h 464"/>
                <a:gd name="T44" fmla="*/ 124 w 567"/>
                <a:gd name="T45" fmla="*/ 264 h 464"/>
                <a:gd name="T46" fmla="*/ 185 w 567"/>
                <a:gd name="T47" fmla="*/ 232 h 464"/>
                <a:gd name="T48" fmla="*/ 124 w 567"/>
                <a:gd name="T49" fmla="*/ 253 h 464"/>
                <a:gd name="T50" fmla="*/ 47 w 567"/>
                <a:gd name="T51" fmla="*/ 162 h 464"/>
                <a:gd name="T52" fmla="*/ 58 w 567"/>
                <a:gd name="T53" fmla="*/ 162 h 464"/>
                <a:gd name="T54" fmla="*/ 120 w 567"/>
                <a:gd name="T55" fmla="*/ 178 h 464"/>
                <a:gd name="T56" fmla="*/ 149 w 567"/>
                <a:gd name="T57" fmla="*/ 188 h 464"/>
                <a:gd name="T58" fmla="*/ 165 w 567"/>
                <a:gd name="T59" fmla="*/ 176 h 464"/>
                <a:gd name="T60" fmla="*/ 136 w 567"/>
                <a:gd name="T61" fmla="*/ 172 h 464"/>
                <a:gd name="T62" fmla="*/ 167 w 567"/>
                <a:gd name="T63" fmla="*/ 154 h 464"/>
                <a:gd name="T64" fmla="*/ 124 w 567"/>
                <a:gd name="T65" fmla="*/ 162 h 464"/>
                <a:gd name="T66" fmla="*/ 59 w 567"/>
                <a:gd name="T67" fmla="*/ 134 h 464"/>
                <a:gd name="T68" fmla="*/ 87 w 567"/>
                <a:gd name="T69" fmla="*/ 177 h 464"/>
                <a:gd name="T70" fmla="*/ 112 w 567"/>
                <a:gd name="T71" fmla="*/ 162 h 464"/>
                <a:gd name="T72" fmla="*/ 69 w 567"/>
                <a:gd name="T73" fmla="*/ 153 h 464"/>
                <a:gd name="T74" fmla="*/ 248 w 567"/>
                <a:gd name="T75" fmla="*/ 233 h 464"/>
                <a:gd name="T76" fmla="*/ 285 w 567"/>
                <a:gd name="T77" fmla="*/ 250 h 464"/>
                <a:gd name="T78" fmla="*/ 268 w 567"/>
                <a:gd name="T79" fmla="*/ 29 h 464"/>
                <a:gd name="T80" fmla="*/ 347 w 567"/>
                <a:gd name="T81" fmla="*/ 169 h 464"/>
                <a:gd name="T82" fmla="*/ 313 w 567"/>
                <a:gd name="T83" fmla="*/ 224 h 464"/>
                <a:gd name="T84" fmla="*/ 283 w 567"/>
                <a:gd name="T85" fmla="*/ 239 h 464"/>
                <a:gd name="T86" fmla="*/ 226 w 567"/>
                <a:gd name="T87" fmla="*/ 171 h 464"/>
                <a:gd name="T88" fmla="*/ 212 w 567"/>
                <a:gd name="T89" fmla="*/ 139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67" h="464">
                  <a:moveTo>
                    <a:pt x="421" y="288"/>
                  </a:moveTo>
                  <a:cubicBezTo>
                    <a:pt x="349" y="264"/>
                    <a:pt x="349" y="264"/>
                    <a:pt x="349" y="264"/>
                  </a:cubicBezTo>
                  <a:cubicBezTo>
                    <a:pt x="284" y="366"/>
                    <a:pt x="284" y="366"/>
                    <a:pt x="284" y="366"/>
                  </a:cubicBezTo>
                  <a:cubicBezTo>
                    <a:pt x="222" y="264"/>
                    <a:pt x="222" y="264"/>
                    <a:pt x="222" y="264"/>
                  </a:cubicBezTo>
                  <a:cubicBezTo>
                    <a:pt x="147" y="288"/>
                    <a:pt x="147" y="288"/>
                    <a:pt x="147" y="288"/>
                  </a:cubicBezTo>
                  <a:cubicBezTo>
                    <a:pt x="147" y="434"/>
                    <a:pt x="147" y="434"/>
                    <a:pt x="147" y="434"/>
                  </a:cubicBezTo>
                  <a:cubicBezTo>
                    <a:pt x="188" y="453"/>
                    <a:pt x="233" y="464"/>
                    <a:pt x="280" y="464"/>
                  </a:cubicBezTo>
                  <a:cubicBezTo>
                    <a:pt x="281" y="464"/>
                    <a:pt x="283" y="464"/>
                    <a:pt x="284" y="464"/>
                  </a:cubicBezTo>
                  <a:cubicBezTo>
                    <a:pt x="285" y="464"/>
                    <a:pt x="286" y="464"/>
                    <a:pt x="287" y="464"/>
                  </a:cubicBezTo>
                  <a:cubicBezTo>
                    <a:pt x="335" y="464"/>
                    <a:pt x="380" y="453"/>
                    <a:pt x="421" y="434"/>
                  </a:cubicBezTo>
                  <a:cubicBezTo>
                    <a:pt x="421" y="288"/>
                    <a:pt x="421" y="288"/>
                    <a:pt x="421" y="288"/>
                  </a:cubicBezTo>
                  <a:close/>
                  <a:moveTo>
                    <a:pt x="567" y="297"/>
                  </a:moveTo>
                  <a:cubicBezTo>
                    <a:pt x="538" y="350"/>
                    <a:pt x="495" y="393"/>
                    <a:pt x="443" y="422"/>
                  </a:cubicBezTo>
                  <a:cubicBezTo>
                    <a:pt x="443" y="276"/>
                    <a:pt x="443" y="276"/>
                    <a:pt x="443" y="276"/>
                  </a:cubicBezTo>
                  <a:cubicBezTo>
                    <a:pt x="444" y="276"/>
                    <a:pt x="444" y="276"/>
                    <a:pt x="444" y="276"/>
                  </a:cubicBezTo>
                  <a:cubicBezTo>
                    <a:pt x="456" y="276"/>
                    <a:pt x="456" y="276"/>
                    <a:pt x="456" y="276"/>
                  </a:cubicBezTo>
                  <a:cubicBezTo>
                    <a:pt x="467" y="298"/>
                    <a:pt x="467" y="298"/>
                    <a:pt x="467" y="298"/>
                  </a:cubicBezTo>
                  <a:cubicBezTo>
                    <a:pt x="456" y="321"/>
                    <a:pt x="456" y="321"/>
                    <a:pt x="456" y="321"/>
                  </a:cubicBezTo>
                  <a:cubicBezTo>
                    <a:pt x="472" y="366"/>
                    <a:pt x="472" y="366"/>
                    <a:pt x="472" y="366"/>
                  </a:cubicBezTo>
                  <a:cubicBezTo>
                    <a:pt x="506" y="276"/>
                    <a:pt x="506" y="276"/>
                    <a:pt x="506" y="276"/>
                  </a:cubicBezTo>
                  <a:cubicBezTo>
                    <a:pt x="567" y="297"/>
                    <a:pt x="567" y="297"/>
                    <a:pt x="567" y="297"/>
                  </a:cubicBezTo>
                  <a:close/>
                  <a:moveTo>
                    <a:pt x="124" y="422"/>
                  </a:moveTo>
                  <a:cubicBezTo>
                    <a:pt x="72" y="393"/>
                    <a:pt x="29" y="349"/>
                    <a:pt x="0" y="297"/>
                  </a:cubicBezTo>
                  <a:cubicBezTo>
                    <a:pt x="58" y="276"/>
                    <a:pt x="58" y="276"/>
                    <a:pt x="58" y="276"/>
                  </a:cubicBezTo>
                  <a:cubicBezTo>
                    <a:pt x="101" y="355"/>
                    <a:pt x="101" y="355"/>
                    <a:pt x="101" y="355"/>
                  </a:cubicBezTo>
                  <a:cubicBezTo>
                    <a:pt x="112" y="321"/>
                    <a:pt x="112" y="321"/>
                    <a:pt x="112" y="321"/>
                  </a:cubicBezTo>
                  <a:cubicBezTo>
                    <a:pt x="101" y="298"/>
                    <a:pt x="101" y="298"/>
                    <a:pt x="101" y="298"/>
                  </a:cubicBezTo>
                  <a:cubicBezTo>
                    <a:pt x="112" y="276"/>
                    <a:pt x="112" y="276"/>
                    <a:pt x="112" y="276"/>
                  </a:cubicBezTo>
                  <a:cubicBezTo>
                    <a:pt x="124" y="276"/>
                    <a:pt x="124" y="276"/>
                    <a:pt x="124" y="276"/>
                  </a:cubicBezTo>
                  <a:cubicBezTo>
                    <a:pt x="124" y="276"/>
                    <a:pt x="124" y="276"/>
                    <a:pt x="124" y="276"/>
                  </a:cubicBezTo>
                  <a:cubicBezTo>
                    <a:pt x="124" y="422"/>
                    <a:pt x="124" y="422"/>
                    <a:pt x="124" y="422"/>
                  </a:cubicBezTo>
                  <a:close/>
                  <a:moveTo>
                    <a:pt x="378" y="56"/>
                  </a:moveTo>
                  <a:cubicBezTo>
                    <a:pt x="386" y="47"/>
                    <a:pt x="397" y="41"/>
                    <a:pt x="414" y="43"/>
                  </a:cubicBezTo>
                  <a:cubicBezTo>
                    <a:pt x="439" y="31"/>
                    <a:pt x="482" y="36"/>
                    <a:pt x="506" y="56"/>
                  </a:cubicBezTo>
                  <a:cubicBezTo>
                    <a:pt x="526" y="73"/>
                    <a:pt x="529" y="98"/>
                    <a:pt x="528" y="138"/>
                  </a:cubicBezTo>
                  <a:cubicBezTo>
                    <a:pt x="534" y="145"/>
                    <a:pt x="533" y="155"/>
                    <a:pt x="532" y="163"/>
                  </a:cubicBezTo>
                  <a:cubicBezTo>
                    <a:pt x="531" y="174"/>
                    <a:pt x="528" y="187"/>
                    <a:pt x="519" y="193"/>
                  </a:cubicBezTo>
                  <a:cubicBezTo>
                    <a:pt x="519" y="200"/>
                    <a:pt x="518" y="208"/>
                    <a:pt x="516" y="215"/>
                  </a:cubicBezTo>
                  <a:cubicBezTo>
                    <a:pt x="513" y="226"/>
                    <a:pt x="505" y="234"/>
                    <a:pt x="496" y="241"/>
                  </a:cubicBezTo>
                  <a:cubicBezTo>
                    <a:pt x="488" y="246"/>
                    <a:pt x="482" y="253"/>
                    <a:pt x="474" y="258"/>
                  </a:cubicBezTo>
                  <a:cubicBezTo>
                    <a:pt x="465" y="263"/>
                    <a:pt x="455" y="265"/>
                    <a:pt x="444" y="264"/>
                  </a:cubicBezTo>
                  <a:cubicBezTo>
                    <a:pt x="434" y="265"/>
                    <a:pt x="424" y="263"/>
                    <a:pt x="415" y="258"/>
                  </a:cubicBezTo>
                  <a:cubicBezTo>
                    <a:pt x="407" y="253"/>
                    <a:pt x="400" y="246"/>
                    <a:pt x="393" y="241"/>
                  </a:cubicBezTo>
                  <a:cubicBezTo>
                    <a:pt x="389" y="238"/>
                    <a:pt x="385" y="235"/>
                    <a:pt x="382" y="232"/>
                  </a:cubicBezTo>
                  <a:cubicBezTo>
                    <a:pt x="385" y="229"/>
                    <a:pt x="387" y="226"/>
                    <a:pt x="390" y="223"/>
                  </a:cubicBezTo>
                  <a:cubicBezTo>
                    <a:pt x="392" y="226"/>
                    <a:pt x="395" y="229"/>
                    <a:pt x="399" y="232"/>
                  </a:cubicBezTo>
                  <a:cubicBezTo>
                    <a:pt x="417" y="244"/>
                    <a:pt x="420" y="254"/>
                    <a:pt x="444" y="253"/>
                  </a:cubicBezTo>
                  <a:cubicBezTo>
                    <a:pt x="468" y="254"/>
                    <a:pt x="472" y="244"/>
                    <a:pt x="489" y="232"/>
                  </a:cubicBezTo>
                  <a:cubicBezTo>
                    <a:pt x="509" y="217"/>
                    <a:pt x="507" y="206"/>
                    <a:pt x="508" y="186"/>
                  </a:cubicBezTo>
                  <a:cubicBezTo>
                    <a:pt x="515" y="185"/>
                    <a:pt x="519" y="175"/>
                    <a:pt x="521" y="162"/>
                  </a:cubicBezTo>
                  <a:cubicBezTo>
                    <a:pt x="523" y="147"/>
                    <a:pt x="521" y="142"/>
                    <a:pt x="507" y="142"/>
                  </a:cubicBezTo>
                  <a:cubicBezTo>
                    <a:pt x="504" y="104"/>
                    <a:pt x="454" y="139"/>
                    <a:pt x="417" y="90"/>
                  </a:cubicBezTo>
                  <a:cubicBezTo>
                    <a:pt x="407" y="88"/>
                    <a:pt x="398" y="88"/>
                    <a:pt x="392" y="93"/>
                  </a:cubicBezTo>
                  <a:cubicBezTo>
                    <a:pt x="389" y="80"/>
                    <a:pt x="384" y="68"/>
                    <a:pt x="378" y="56"/>
                  </a:cubicBezTo>
                  <a:close/>
                  <a:moveTo>
                    <a:pt x="59" y="134"/>
                  </a:moveTo>
                  <a:cubicBezTo>
                    <a:pt x="54" y="111"/>
                    <a:pt x="55" y="97"/>
                    <a:pt x="67" y="87"/>
                  </a:cubicBezTo>
                  <a:cubicBezTo>
                    <a:pt x="87" y="71"/>
                    <a:pt x="101" y="96"/>
                    <a:pt x="124" y="95"/>
                  </a:cubicBezTo>
                  <a:cubicBezTo>
                    <a:pt x="144" y="96"/>
                    <a:pt x="158" y="74"/>
                    <a:pt x="176" y="84"/>
                  </a:cubicBezTo>
                  <a:cubicBezTo>
                    <a:pt x="179" y="75"/>
                    <a:pt x="182" y="65"/>
                    <a:pt x="186" y="57"/>
                  </a:cubicBezTo>
                  <a:cubicBezTo>
                    <a:pt x="186" y="56"/>
                    <a:pt x="185" y="56"/>
                    <a:pt x="185" y="56"/>
                  </a:cubicBezTo>
                  <a:cubicBezTo>
                    <a:pt x="174" y="46"/>
                    <a:pt x="145" y="36"/>
                    <a:pt x="124" y="37"/>
                  </a:cubicBezTo>
                  <a:cubicBezTo>
                    <a:pt x="102" y="36"/>
                    <a:pt x="73" y="46"/>
                    <a:pt x="62" y="56"/>
                  </a:cubicBezTo>
                  <a:cubicBezTo>
                    <a:pt x="42" y="73"/>
                    <a:pt x="39" y="98"/>
                    <a:pt x="40" y="138"/>
                  </a:cubicBezTo>
                  <a:cubicBezTo>
                    <a:pt x="34" y="145"/>
                    <a:pt x="34" y="155"/>
                    <a:pt x="36" y="163"/>
                  </a:cubicBezTo>
                  <a:cubicBezTo>
                    <a:pt x="37" y="174"/>
                    <a:pt x="40" y="187"/>
                    <a:pt x="49" y="193"/>
                  </a:cubicBezTo>
                  <a:cubicBezTo>
                    <a:pt x="49" y="200"/>
                    <a:pt x="49" y="208"/>
                    <a:pt x="52" y="215"/>
                  </a:cubicBezTo>
                  <a:cubicBezTo>
                    <a:pt x="55" y="226"/>
                    <a:pt x="63" y="234"/>
                    <a:pt x="72" y="241"/>
                  </a:cubicBezTo>
                  <a:cubicBezTo>
                    <a:pt x="80" y="246"/>
                    <a:pt x="86" y="253"/>
                    <a:pt x="94" y="258"/>
                  </a:cubicBezTo>
                  <a:cubicBezTo>
                    <a:pt x="103" y="263"/>
                    <a:pt x="113" y="265"/>
                    <a:pt x="124" y="264"/>
                  </a:cubicBezTo>
                  <a:cubicBezTo>
                    <a:pt x="134" y="265"/>
                    <a:pt x="144" y="263"/>
                    <a:pt x="153" y="258"/>
                  </a:cubicBezTo>
                  <a:cubicBezTo>
                    <a:pt x="161" y="253"/>
                    <a:pt x="168" y="246"/>
                    <a:pt x="175" y="241"/>
                  </a:cubicBezTo>
                  <a:cubicBezTo>
                    <a:pt x="179" y="238"/>
                    <a:pt x="182" y="235"/>
                    <a:pt x="185" y="232"/>
                  </a:cubicBezTo>
                  <a:cubicBezTo>
                    <a:pt x="183" y="229"/>
                    <a:pt x="180" y="226"/>
                    <a:pt x="178" y="223"/>
                  </a:cubicBezTo>
                  <a:cubicBezTo>
                    <a:pt x="176" y="226"/>
                    <a:pt x="173" y="229"/>
                    <a:pt x="168" y="232"/>
                  </a:cubicBezTo>
                  <a:cubicBezTo>
                    <a:pt x="151" y="244"/>
                    <a:pt x="148" y="254"/>
                    <a:pt x="124" y="253"/>
                  </a:cubicBezTo>
                  <a:cubicBezTo>
                    <a:pt x="100" y="254"/>
                    <a:pt x="96" y="244"/>
                    <a:pt x="79" y="232"/>
                  </a:cubicBezTo>
                  <a:cubicBezTo>
                    <a:pt x="59" y="217"/>
                    <a:pt x="61" y="206"/>
                    <a:pt x="60" y="186"/>
                  </a:cubicBezTo>
                  <a:cubicBezTo>
                    <a:pt x="53" y="185"/>
                    <a:pt x="49" y="175"/>
                    <a:pt x="47" y="162"/>
                  </a:cubicBezTo>
                  <a:cubicBezTo>
                    <a:pt x="46" y="157"/>
                    <a:pt x="46" y="153"/>
                    <a:pt x="46" y="150"/>
                  </a:cubicBezTo>
                  <a:cubicBezTo>
                    <a:pt x="49" y="144"/>
                    <a:pt x="58" y="146"/>
                    <a:pt x="58" y="152"/>
                  </a:cubicBezTo>
                  <a:cubicBezTo>
                    <a:pt x="58" y="162"/>
                    <a:pt x="58" y="162"/>
                    <a:pt x="58" y="162"/>
                  </a:cubicBezTo>
                  <a:cubicBezTo>
                    <a:pt x="58" y="179"/>
                    <a:pt x="72" y="188"/>
                    <a:pt x="87" y="188"/>
                  </a:cubicBezTo>
                  <a:cubicBezTo>
                    <a:pt x="98" y="188"/>
                    <a:pt x="98" y="188"/>
                    <a:pt x="98" y="188"/>
                  </a:cubicBezTo>
                  <a:cubicBezTo>
                    <a:pt x="107" y="188"/>
                    <a:pt x="116" y="184"/>
                    <a:pt x="120" y="178"/>
                  </a:cubicBezTo>
                  <a:cubicBezTo>
                    <a:pt x="121" y="176"/>
                    <a:pt x="122" y="175"/>
                    <a:pt x="124" y="175"/>
                  </a:cubicBezTo>
                  <a:cubicBezTo>
                    <a:pt x="125" y="175"/>
                    <a:pt x="126" y="176"/>
                    <a:pt x="127" y="178"/>
                  </a:cubicBezTo>
                  <a:cubicBezTo>
                    <a:pt x="132" y="184"/>
                    <a:pt x="140" y="188"/>
                    <a:pt x="149" y="188"/>
                  </a:cubicBezTo>
                  <a:cubicBezTo>
                    <a:pt x="160" y="188"/>
                    <a:pt x="160" y="188"/>
                    <a:pt x="160" y="188"/>
                  </a:cubicBezTo>
                  <a:cubicBezTo>
                    <a:pt x="162" y="188"/>
                    <a:pt x="164" y="188"/>
                    <a:pt x="166" y="187"/>
                  </a:cubicBezTo>
                  <a:cubicBezTo>
                    <a:pt x="165" y="184"/>
                    <a:pt x="165" y="180"/>
                    <a:pt x="165" y="176"/>
                  </a:cubicBezTo>
                  <a:cubicBezTo>
                    <a:pt x="164" y="176"/>
                    <a:pt x="162" y="177"/>
                    <a:pt x="160" y="177"/>
                  </a:cubicBezTo>
                  <a:cubicBezTo>
                    <a:pt x="149" y="177"/>
                    <a:pt x="149" y="177"/>
                    <a:pt x="149" y="177"/>
                  </a:cubicBezTo>
                  <a:cubicBezTo>
                    <a:pt x="145" y="177"/>
                    <a:pt x="139" y="175"/>
                    <a:pt x="136" y="172"/>
                  </a:cubicBezTo>
                  <a:cubicBezTo>
                    <a:pt x="134" y="168"/>
                    <a:pt x="135" y="166"/>
                    <a:pt x="135" y="162"/>
                  </a:cubicBezTo>
                  <a:cubicBezTo>
                    <a:pt x="135" y="158"/>
                    <a:pt x="139" y="154"/>
                    <a:pt x="144" y="154"/>
                  </a:cubicBezTo>
                  <a:cubicBezTo>
                    <a:pt x="167" y="154"/>
                    <a:pt x="167" y="154"/>
                    <a:pt x="167" y="154"/>
                  </a:cubicBezTo>
                  <a:cubicBezTo>
                    <a:pt x="168" y="150"/>
                    <a:pt x="169" y="146"/>
                    <a:pt x="170" y="142"/>
                  </a:cubicBezTo>
                  <a:cubicBezTo>
                    <a:pt x="144" y="142"/>
                    <a:pt x="144" y="142"/>
                    <a:pt x="144" y="142"/>
                  </a:cubicBezTo>
                  <a:cubicBezTo>
                    <a:pt x="133" y="142"/>
                    <a:pt x="124" y="151"/>
                    <a:pt x="124" y="162"/>
                  </a:cubicBezTo>
                  <a:cubicBezTo>
                    <a:pt x="124" y="151"/>
                    <a:pt x="114" y="142"/>
                    <a:pt x="103" y="142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67" y="142"/>
                    <a:pt x="61" y="140"/>
                    <a:pt x="59" y="134"/>
                  </a:cubicBezTo>
                  <a:close/>
                  <a:moveTo>
                    <a:pt x="69" y="153"/>
                  </a:moveTo>
                  <a:cubicBezTo>
                    <a:pt x="69" y="162"/>
                    <a:pt x="69" y="162"/>
                    <a:pt x="69" y="162"/>
                  </a:cubicBezTo>
                  <a:cubicBezTo>
                    <a:pt x="69" y="172"/>
                    <a:pt x="78" y="177"/>
                    <a:pt x="87" y="177"/>
                  </a:cubicBezTo>
                  <a:cubicBezTo>
                    <a:pt x="98" y="177"/>
                    <a:pt x="98" y="177"/>
                    <a:pt x="98" y="177"/>
                  </a:cubicBezTo>
                  <a:cubicBezTo>
                    <a:pt x="102" y="177"/>
                    <a:pt x="108" y="175"/>
                    <a:pt x="111" y="172"/>
                  </a:cubicBezTo>
                  <a:cubicBezTo>
                    <a:pt x="113" y="168"/>
                    <a:pt x="112" y="166"/>
                    <a:pt x="112" y="162"/>
                  </a:cubicBezTo>
                  <a:cubicBezTo>
                    <a:pt x="112" y="158"/>
                    <a:pt x="108" y="154"/>
                    <a:pt x="103" y="154"/>
                  </a:cubicBezTo>
                  <a:cubicBezTo>
                    <a:pt x="73" y="154"/>
                    <a:pt x="73" y="154"/>
                    <a:pt x="73" y="154"/>
                  </a:cubicBezTo>
                  <a:cubicBezTo>
                    <a:pt x="71" y="154"/>
                    <a:pt x="70" y="153"/>
                    <a:pt x="69" y="153"/>
                  </a:cubicBezTo>
                  <a:close/>
                  <a:moveTo>
                    <a:pt x="268" y="29"/>
                  </a:moveTo>
                  <a:cubicBezTo>
                    <a:pt x="227" y="8"/>
                    <a:pt x="189" y="75"/>
                    <a:pt x="194" y="141"/>
                  </a:cubicBezTo>
                  <a:cubicBezTo>
                    <a:pt x="175" y="197"/>
                    <a:pt x="200" y="235"/>
                    <a:pt x="248" y="233"/>
                  </a:cubicBezTo>
                  <a:cubicBezTo>
                    <a:pt x="260" y="242"/>
                    <a:pt x="270" y="250"/>
                    <a:pt x="283" y="250"/>
                  </a:cubicBezTo>
                  <a:cubicBezTo>
                    <a:pt x="284" y="250"/>
                    <a:pt x="284" y="250"/>
                    <a:pt x="284" y="250"/>
                  </a:cubicBezTo>
                  <a:cubicBezTo>
                    <a:pt x="285" y="250"/>
                    <a:pt x="285" y="250"/>
                    <a:pt x="285" y="250"/>
                  </a:cubicBezTo>
                  <a:cubicBezTo>
                    <a:pt x="298" y="250"/>
                    <a:pt x="308" y="242"/>
                    <a:pt x="320" y="233"/>
                  </a:cubicBezTo>
                  <a:cubicBezTo>
                    <a:pt x="367" y="235"/>
                    <a:pt x="393" y="197"/>
                    <a:pt x="374" y="141"/>
                  </a:cubicBezTo>
                  <a:cubicBezTo>
                    <a:pt x="379" y="75"/>
                    <a:pt x="331" y="0"/>
                    <a:pt x="268" y="29"/>
                  </a:cubicBezTo>
                  <a:close/>
                  <a:moveTo>
                    <a:pt x="259" y="58"/>
                  </a:moveTo>
                  <a:cubicBezTo>
                    <a:pt x="261" y="73"/>
                    <a:pt x="288" y="135"/>
                    <a:pt x="354" y="154"/>
                  </a:cubicBezTo>
                  <a:cubicBezTo>
                    <a:pt x="353" y="157"/>
                    <a:pt x="350" y="166"/>
                    <a:pt x="347" y="169"/>
                  </a:cubicBezTo>
                  <a:cubicBezTo>
                    <a:pt x="342" y="171"/>
                    <a:pt x="342" y="171"/>
                    <a:pt x="342" y="171"/>
                  </a:cubicBezTo>
                  <a:cubicBezTo>
                    <a:pt x="341" y="177"/>
                    <a:pt x="341" y="177"/>
                    <a:pt x="341" y="177"/>
                  </a:cubicBezTo>
                  <a:cubicBezTo>
                    <a:pt x="338" y="201"/>
                    <a:pt x="333" y="210"/>
                    <a:pt x="313" y="224"/>
                  </a:cubicBezTo>
                  <a:cubicBezTo>
                    <a:pt x="306" y="230"/>
                    <a:pt x="295" y="239"/>
                    <a:pt x="285" y="239"/>
                  </a:cubicBezTo>
                  <a:cubicBezTo>
                    <a:pt x="284" y="239"/>
                    <a:pt x="284" y="239"/>
                    <a:pt x="284" y="239"/>
                  </a:cubicBezTo>
                  <a:cubicBezTo>
                    <a:pt x="283" y="239"/>
                    <a:pt x="283" y="239"/>
                    <a:pt x="283" y="239"/>
                  </a:cubicBezTo>
                  <a:cubicBezTo>
                    <a:pt x="273" y="239"/>
                    <a:pt x="262" y="230"/>
                    <a:pt x="254" y="224"/>
                  </a:cubicBezTo>
                  <a:cubicBezTo>
                    <a:pt x="235" y="210"/>
                    <a:pt x="230" y="201"/>
                    <a:pt x="227" y="177"/>
                  </a:cubicBezTo>
                  <a:cubicBezTo>
                    <a:pt x="226" y="171"/>
                    <a:pt x="226" y="171"/>
                    <a:pt x="226" y="171"/>
                  </a:cubicBezTo>
                  <a:cubicBezTo>
                    <a:pt x="221" y="169"/>
                    <a:pt x="221" y="169"/>
                    <a:pt x="221" y="169"/>
                  </a:cubicBezTo>
                  <a:cubicBezTo>
                    <a:pt x="218" y="166"/>
                    <a:pt x="214" y="157"/>
                    <a:pt x="213" y="154"/>
                  </a:cubicBezTo>
                  <a:cubicBezTo>
                    <a:pt x="213" y="151"/>
                    <a:pt x="211" y="143"/>
                    <a:pt x="212" y="139"/>
                  </a:cubicBezTo>
                  <a:cubicBezTo>
                    <a:pt x="221" y="138"/>
                    <a:pt x="221" y="138"/>
                    <a:pt x="221" y="138"/>
                  </a:cubicBezTo>
                  <a:cubicBezTo>
                    <a:pt x="229" y="98"/>
                    <a:pt x="254" y="97"/>
                    <a:pt x="259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</p:grpSp>
      <p:grpSp>
        <p:nvGrpSpPr>
          <p:cNvPr id="59" name="Group 68"/>
          <p:cNvGrpSpPr/>
          <p:nvPr/>
        </p:nvGrpSpPr>
        <p:grpSpPr>
          <a:xfrm>
            <a:off x="3148029" y="3082609"/>
            <a:ext cx="634300" cy="670273"/>
            <a:chOff x="1781175" y="1183441"/>
            <a:chExt cx="642938" cy="606425"/>
          </a:xfrm>
          <a:solidFill>
            <a:schemeClr val="bg1"/>
          </a:solidFill>
        </p:grpSpPr>
        <p:sp>
          <p:nvSpPr>
            <p:cNvPr id="60" name="Freeform 104"/>
            <p:cNvSpPr>
              <a:spLocks/>
            </p:cNvSpPr>
            <p:nvPr/>
          </p:nvSpPr>
          <p:spPr bwMode="auto">
            <a:xfrm>
              <a:off x="1781175" y="1747003"/>
              <a:ext cx="642938" cy="42863"/>
            </a:xfrm>
            <a:custGeom>
              <a:avLst/>
              <a:gdLst>
                <a:gd name="T0" fmla="*/ 258 w 267"/>
                <a:gd name="T1" fmla="*/ 0 h 18"/>
                <a:gd name="T2" fmla="*/ 8 w 267"/>
                <a:gd name="T3" fmla="*/ 0 h 18"/>
                <a:gd name="T4" fmla="*/ 0 w 267"/>
                <a:gd name="T5" fmla="*/ 9 h 18"/>
                <a:gd name="T6" fmla="*/ 8 w 267"/>
                <a:gd name="T7" fmla="*/ 18 h 18"/>
                <a:gd name="T8" fmla="*/ 258 w 267"/>
                <a:gd name="T9" fmla="*/ 18 h 18"/>
                <a:gd name="T10" fmla="*/ 267 w 267"/>
                <a:gd name="T11" fmla="*/ 9 h 18"/>
                <a:gd name="T12" fmla="*/ 258 w 267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" h="18">
                  <a:moveTo>
                    <a:pt x="25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8" y="18"/>
                  </a:cubicBezTo>
                  <a:cubicBezTo>
                    <a:pt x="258" y="18"/>
                    <a:pt x="258" y="18"/>
                    <a:pt x="258" y="18"/>
                  </a:cubicBezTo>
                  <a:cubicBezTo>
                    <a:pt x="263" y="18"/>
                    <a:pt x="267" y="14"/>
                    <a:pt x="267" y="9"/>
                  </a:cubicBezTo>
                  <a:cubicBezTo>
                    <a:pt x="267" y="4"/>
                    <a:pt x="263" y="0"/>
                    <a:pt x="2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61" name="Freeform 105"/>
            <p:cNvSpPr>
              <a:spLocks/>
            </p:cNvSpPr>
            <p:nvPr/>
          </p:nvSpPr>
          <p:spPr bwMode="auto">
            <a:xfrm>
              <a:off x="2192338" y="1408866"/>
              <a:ext cx="149225" cy="311150"/>
            </a:xfrm>
            <a:custGeom>
              <a:avLst/>
              <a:gdLst>
                <a:gd name="T0" fmla="*/ 0 w 62"/>
                <a:gd name="T1" fmla="*/ 6 h 129"/>
                <a:gd name="T2" fmla="*/ 0 w 62"/>
                <a:gd name="T3" fmla="*/ 129 h 129"/>
                <a:gd name="T4" fmla="*/ 62 w 62"/>
                <a:gd name="T5" fmla="*/ 129 h 129"/>
                <a:gd name="T6" fmla="*/ 62 w 62"/>
                <a:gd name="T7" fmla="*/ 6 h 129"/>
                <a:gd name="T8" fmla="*/ 56 w 62"/>
                <a:gd name="T9" fmla="*/ 0 h 129"/>
                <a:gd name="T10" fmla="*/ 6 w 62"/>
                <a:gd name="T11" fmla="*/ 0 h 129"/>
                <a:gd name="T12" fmla="*/ 0 w 62"/>
                <a:gd name="T13" fmla="*/ 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129">
                  <a:moveTo>
                    <a:pt x="0" y="6"/>
                  </a:moveTo>
                  <a:cubicBezTo>
                    <a:pt x="0" y="129"/>
                    <a:pt x="0" y="129"/>
                    <a:pt x="0" y="129"/>
                  </a:cubicBezTo>
                  <a:cubicBezTo>
                    <a:pt x="62" y="129"/>
                    <a:pt x="62" y="129"/>
                    <a:pt x="62" y="129"/>
                  </a:cubicBezTo>
                  <a:cubicBezTo>
                    <a:pt x="62" y="6"/>
                    <a:pt x="62" y="6"/>
                    <a:pt x="62" y="6"/>
                  </a:cubicBezTo>
                  <a:cubicBezTo>
                    <a:pt x="62" y="3"/>
                    <a:pt x="59" y="0"/>
                    <a:pt x="5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62" name="Freeform 106"/>
            <p:cNvSpPr>
              <a:spLocks/>
            </p:cNvSpPr>
            <p:nvPr/>
          </p:nvSpPr>
          <p:spPr bwMode="auto">
            <a:xfrm>
              <a:off x="2014538" y="1491416"/>
              <a:ext cx="147638" cy="228600"/>
            </a:xfrm>
            <a:custGeom>
              <a:avLst/>
              <a:gdLst>
                <a:gd name="T0" fmla="*/ 6 w 61"/>
                <a:gd name="T1" fmla="*/ 0 h 95"/>
                <a:gd name="T2" fmla="*/ 0 w 61"/>
                <a:gd name="T3" fmla="*/ 6 h 95"/>
                <a:gd name="T4" fmla="*/ 0 w 61"/>
                <a:gd name="T5" fmla="*/ 95 h 95"/>
                <a:gd name="T6" fmla="*/ 61 w 61"/>
                <a:gd name="T7" fmla="*/ 95 h 95"/>
                <a:gd name="T8" fmla="*/ 61 w 61"/>
                <a:gd name="T9" fmla="*/ 6 h 95"/>
                <a:gd name="T10" fmla="*/ 55 w 61"/>
                <a:gd name="T11" fmla="*/ 0 h 95"/>
                <a:gd name="T12" fmla="*/ 6 w 61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95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61" y="95"/>
                    <a:pt x="61" y="95"/>
                    <a:pt x="61" y="95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3"/>
                    <a:pt x="59" y="0"/>
                    <a:pt x="55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63" name="Freeform 107"/>
            <p:cNvSpPr>
              <a:spLocks/>
            </p:cNvSpPr>
            <p:nvPr/>
          </p:nvSpPr>
          <p:spPr bwMode="auto">
            <a:xfrm>
              <a:off x="1836738" y="1566028"/>
              <a:ext cx="146050" cy="153988"/>
            </a:xfrm>
            <a:custGeom>
              <a:avLst/>
              <a:gdLst>
                <a:gd name="T0" fmla="*/ 61 w 61"/>
                <a:gd name="T1" fmla="*/ 6 h 64"/>
                <a:gd name="T2" fmla="*/ 55 w 61"/>
                <a:gd name="T3" fmla="*/ 0 h 64"/>
                <a:gd name="T4" fmla="*/ 6 w 61"/>
                <a:gd name="T5" fmla="*/ 0 h 64"/>
                <a:gd name="T6" fmla="*/ 0 w 61"/>
                <a:gd name="T7" fmla="*/ 6 h 64"/>
                <a:gd name="T8" fmla="*/ 0 w 61"/>
                <a:gd name="T9" fmla="*/ 64 h 64"/>
                <a:gd name="T10" fmla="*/ 61 w 61"/>
                <a:gd name="T11" fmla="*/ 64 h 64"/>
                <a:gd name="T12" fmla="*/ 61 w 61"/>
                <a:gd name="T13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64">
                  <a:moveTo>
                    <a:pt x="61" y="6"/>
                  </a:moveTo>
                  <a:cubicBezTo>
                    <a:pt x="61" y="2"/>
                    <a:pt x="58" y="0"/>
                    <a:pt x="55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61" y="64"/>
                    <a:pt x="61" y="64"/>
                    <a:pt x="61" y="64"/>
                  </a:cubicBezTo>
                  <a:lnTo>
                    <a:pt x="61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64" name="Freeform 108"/>
            <p:cNvSpPr>
              <a:spLocks/>
            </p:cNvSpPr>
            <p:nvPr/>
          </p:nvSpPr>
          <p:spPr bwMode="auto">
            <a:xfrm>
              <a:off x="1860550" y="1183441"/>
              <a:ext cx="433388" cy="280988"/>
            </a:xfrm>
            <a:custGeom>
              <a:avLst/>
              <a:gdLst>
                <a:gd name="T0" fmla="*/ 21 w 180"/>
                <a:gd name="T1" fmla="*/ 112 h 117"/>
                <a:gd name="T2" fmla="*/ 68 w 180"/>
                <a:gd name="T3" fmla="*/ 66 h 117"/>
                <a:gd name="T4" fmla="*/ 92 w 180"/>
                <a:gd name="T5" fmla="*/ 90 h 117"/>
                <a:gd name="T6" fmla="*/ 100 w 180"/>
                <a:gd name="T7" fmla="*/ 93 h 117"/>
                <a:gd name="T8" fmla="*/ 108 w 180"/>
                <a:gd name="T9" fmla="*/ 90 h 117"/>
                <a:gd name="T10" fmla="*/ 159 w 180"/>
                <a:gd name="T11" fmla="*/ 39 h 117"/>
                <a:gd name="T12" fmla="*/ 159 w 180"/>
                <a:gd name="T13" fmla="*/ 56 h 117"/>
                <a:gd name="T14" fmla="*/ 170 w 180"/>
                <a:gd name="T15" fmla="*/ 66 h 117"/>
                <a:gd name="T16" fmla="*/ 180 w 180"/>
                <a:gd name="T17" fmla="*/ 56 h 117"/>
                <a:gd name="T18" fmla="*/ 180 w 180"/>
                <a:gd name="T19" fmla="*/ 10 h 117"/>
                <a:gd name="T20" fmla="*/ 177 w 180"/>
                <a:gd name="T21" fmla="*/ 3 h 117"/>
                <a:gd name="T22" fmla="*/ 170 w 180"/>
                <a:gd name="T23" fmla="*/ 0 h 117"/>
                <a:gd name="T24" fmla="*/ 124 w 180"/>
                <a:gd name="T25" fmla="*/ 0 h 117"/>
                <a:gd name="T26" fmla="*/ 114 w 180"/>
                <a:gd name="T27" fmla="*/ 10 h 117"/>
                <a:gd name="T28" fmla="*/ 124 w 180"/>
                <a:gd name="T29" fmla="*/ 20 h 117"/>
                <a:gd name="T30" fmla="*/ 144 w 180"/>
                <a:gd name="T31" fmla="*/ 20 h 117"/>
                <a:gd name="T32" fmla="*/ 100 w 180"/>
                <a:gd name="T33" fmla="*/ 65 h 117"/>
                <a:gd name="T34" fmla="*/ 76 w 180"/>
                <a:gd name="T35" fmla="*/ 41 h 117"/>
                <a:gd name="T36" fmla="*/ 68 w 180"/>
                <a:gd name="T37" fmla="*/ 37 h 117"/>
                <a:gd name="T38" fmla="*/ 59 w 180"/>
                <a:gd name="T39" fmla="*/ 41 h 117"/>
                <a:gd name="T40" fmla="*/ 4 w 180"/>
                <a:gd name="T41" fmla="*/ 96 h 117"/>
                <a:gd name="T42" fmla="*/ 4 w 180"/>
                <a:gd name="T43" fmla="*/ 112 h 117"/>
                <a:gd name="T44" fmla="*/ 21 w 180"/>
                <a:gd name="T45" fmla="*/ 11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0" h="117">
                  <a:moveTo>
                    <a:pt x="21" y="112"/>
                  </a:moveTo>
                  <a:cubicBezTo>
                    <a:pt x="68" y="66"/>
                    <a:pt x="68" y="66"/>
                    <a:pt x="68" y="66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4" y="92"/>
                    <a:pt x="97" y="93"/>
                    <a:pt x="100" y="93"/>
                  </a:cubicBezTo>
                  <a:cubicBezTo>
                    <a:pt x="103" y="93"/>
                    <a:pt x="106" y="92"/>
                    <a:pt x="108" y="90"/>
                  </a:cubicBezTo>
                  <a:cubicBezTo>
                    <a:pt x="159" y="39"/>
                    <a:pt x="159" y="39"/>
                    <a:pt x="159" y="39"/>
                  </a:cubicBezTo>
                  <a:cubicBezTo>
                    <a:pt x="159" y="56"/>
                    <a:pt x="159" y="56"/>
                    <a:pt x="159" y="56"/>
                  </a:cubicBezTo>
                  <a:cubicBezTo>
                    <a:pt x="159" y="62"/>
                    <a:pt x="164" y="66"/>
                    <a:pt x="170" y="66"/>
                  </a:cubicBezTo>
                  <a:cubicBezTo>
                    <a:pt x="175" y="66"/>
                    <a:pt x="180" y="62"/>
                    <a:pt x="180" y="56"/>
                  </a:cubicBezTo>
                  <a:cubicBezTo>
                    <a:pt x="180" y="10"/>
                    <a:pt x="180" y="10"/>
                    <a:pt x="180" y="10"/>
                  </a:cubicBezTo>
                  <a:cubicBezTo>
                    <a:pt x="180" y="8"/>
                    <a:pt x="179" y="5"/>
                    <a:pt x="177" y="3"/>
                  </a:cubicBezTo>
                  <a:cubicBezTo>
                    <a:pt x="175" y="1"/>
                    <a:pt x="172" y="0"/>
                    <a:pt x="17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8" y="0"/>
                    <a:pt x="114" y="5"/>
                    <a:pt x="114" y="10"/>
                  </a:cubicBezTo>
                  <a:cubicBezTo>
                    <a:pt x="114" y="16"/>
                    <a:pt x="118" y="20"/>
                    <a:pt x="124" y="20"/>
                  </a:cubicBezTo>
                  <a:cubicBezTo>
                    <a:pt x="144" y="20"/>
                    <a:pt x="144" y="20"/>
                    <a:pt x="144" y="20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74" y="39"/>
                    <a:pt x="71" y="37"/>
                    <a:pt x="68" y="37"/>
                  </a:cubicBezTo>
                  <a:cubicBezTo>
                    <a:pt x="64" y="37"/>
                    <a:pt x="61" y="39"/>
                    <a:pt x="59" y="41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0" y="100"/>
                    <a:pt x="0" y="108"/>
                    <a:pt x="4" y="112"/>
                  </a:cubicBezTo>
                  <a:cubicBezTo>
                    <a:pt x="9" y="117"/>
                    <a:pt x="16" y="117"/>
                    <a:pt x="21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7847291" y="1994479"/>
            <a:ext cx="1919331" cy="684334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0" tIns="0" rIns="0" bIns="0" rtlCol="0" anchor="t"/>
          <a:lstStyle/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99" b="1" i="0" u="none" strike="noStrike" kern="0" cap="all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AABG Only Partnership of it’s Kind </a:t>
            </a:r>
          </a:p>
        </p:txBody>
      </p:sp>
      <p:grpSp>
        <p:nvGrpSpPr>
          <p:cNvPr id="79" name="Group 77"/>
          <p:cNvGrpSpPr/>
          <p:nvPr/>
        </p:nvGrpSpPr>
        <p:grpSpPr>
          <a:xfrm>
            <a:off x="8183723" y="4260321"/>
            <a:ext cx="598039" cy="598039"/>
            <a:chOff x="11091863" y="5421313"/>
            <a:chExt cx="2197100" cy="2201862"/>
          </a:xfrm>
          <a:solidFill>
            <a:schemeClr val="bg1"/>
          </a:solidFill>
        </p:grpSpPr>
        <p:sp>
          <p:nvSpPr>
            <p:cNvPr id="80" name="Freeform 56"/>
            <p:cNvSpPr>
              <a:spLocks/>
            </p:cNvSpPr>
            <p:nvPr/>
          </p:nvSpPr>
          <p:spPr bwMode="auto">
            <a:xfrm>
              <a:off x="11703051" y="5421313"/>
              <a:ext cx="974725" cy="1293812"/>
            </a:xfrm>
            <a:custGeom>
              <a:avLst/>
              <a:gdLst>
                <a:gd name="T0" fmla="*/ 26 w 260"/>
                <a:gd name="T1" fmla="*/ 86 h 345"/>
                <a:gd name="T2" fmla="*/ 26 w 260"/>
                <a:gd name="T3" fmla="*/ 147 h 345"/>
                <a:gd name="T4" fmla="*/ 9 w 260"/>
                <a:gd name="T5" fmla="*/ 156 h 345"/>
                <a:gd name="T6" fmla="*/ 22 w 260"/>
                <a:gd name="T7" fmla="*/ 215 h 345"/>
                <a:gd name="T8" fmla="*/ 42 w 260"/>
                <a:gd name="T9" fmla="*/ 220 h 345"/>
                <a:gd name="T10" fmla="*/ 61 w 260"/>
                <a:gd name="T11" fmla="*/ 276 h 345"/>
                <a:gd name="T12" fmla="*/ 61 w 260"/>
                <a:gd name="T13" fmla="*/ 311 h 345"/>
                <a:gd name="T14" fmla="*/ 130 w 260"/>
                <a:gd name="T15" fmla="*/ 345 h 345"/>
                <a:gd name="T16" fmla="*/ 199 w 260"/>
                <a:gd name="T17" fmla="*/ 311 h 345"/>
                <a:gd name="T18" fmla="*/ 199 w 260"/>
                <a:gd name="T19" fmla="*/ 276 h 345"/>
                <a:gd name="T20" fmla="*/ 218 w 260"/>
                <a:gd name="T21" fmla="*/ 220 h 345"/>
                <a:gd name="T22" fmla="*/ 238 w 260"/>
                <a:gd name="T23" fmla="*/ 215 h 345"/>
                <a:gd name="T24" fmla="*/ 251 w 260"/>
                <a:gd name="T25" fmla="*/ 156 h 345"/>
                <a:gd name="T26" fmla="*/ 233 w 260"/>
                <a:gd name="T27" fmla="*/ 147 h 345"/>
                <a:gd name="T28" fmla="*/ 233 w 260"/>
                <a:gd name="T29" fmla="*/ 91 h 345"/>
                <a:gd name="T30" fmla="*/ 195 w 260"/>
                <a:gd name="T31" fmla="*/ 33 h 345"/>
                <a:gd name="T32" fmla="*/ 130 w 260"/>
                <a:gd name="T33" fmla="*/ 0 h 345"/>
                <a:gd name="T34" fmla="*/ 26 w 260"/>
                <a:gd name="T35" fmla="*/ 86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345">
                  <a:moveTo>
                    <a:pt x="26" y="86"/>
                  </a:moveTo>
                  <a:cubicBezTo>
                    <a:pt x="26" y="117"/>
                    <a:pt x="26" y="147"/>
                    <a:pt x="26" y="147"/>
                  </a:cubicBezTo>
                  <a:cubicBezTo>
                    <a:pt x="26" y="147"/>
                    <a:pt x="15" y="144"/>
                    <a:pt x="9" y="156"/>
                  </a:cubicBezTo>
                  <a:cubicBezTo>
                    <a:pt x="0" y="172"/>
                    <a:pt x="9" y="203"/>
                    <a:pt x="22" y="215"/>
                  </a:cubicBezTo>
                  <a:cubicBezTo>
                    <a:pt x="29" y="222"/>
                    <a:pt x="42" y="220"/>
                    <a:pt x="42" y="220"/>
                  </a:cubicBezTo>
                  <a:cubicBezTo>
                    <a:pt x="61" y="276"/>
                    <a:pt x="61" y="276"/>
                    <a:pt x="61" y="276"/>
                  </a:cubicBezTo>
                  <a:cubicBezTo>
                    <a:pt x="61" y="311"/>
                    <a:pt x="61" y="311"/>
                    <a:pt x="61" y="311"/>
                  </a:cubicBezTo>
                  <a:cubicBezTo>
                    <a:pt x="130" y="345"/>
                    <a:pt x="130" y="345"/>
                    <a:pt x="130" y="345"/>
                  </a:cubicBezTo>
                  <a:cubicBezTo>
                    <a:pt x="199" y="311"/>
                    <a:pt x="199" y="311"/>
                    <a:pt x="199" y="311"/>
                  </a:cubicBezTo>
                  <a:cubicBezTo>
                    <a:pt x="199" y="276"/>
                    <a:pt x="199" y="276"/>
                    <a:pt x="199" y="276"/>
                  </a:cubicBezTo>
                  <a:cubicBezTo>
                    <a:pt x="218" y="220"/>
                    <a:pt x="218" y="220"/>
                    <a:pt x="218" y="220"/>
                  </a:cubicBezTo>
                  <a:cubicBezTo>
                    <a:pt x="218" y="220"/>
                    <a:pt x="231" y="222"/>
                    <a:pt x="238" y="215"/>
                  </a:cubicBezTo>
                  <a:cubicBezTo>
                    <a:pt x="251" y="203"/>
                    <a:pt x="260" y="172"/>
                    <a:pt x="251" y="156"/>
                  </a:cubicBezTo>
                  <a:cubicBezTo>
                    <a:pt x="244" y="144"/>
                    <a:pt x="233" y="147"/>
                    <a:pt x="233" y="147"/>
                  </a:cubicBezTo>
                  <a:cubicBezTo>
                    <a:pt x="233" y="147"/>
                    <a:pt x="233" y="122"/>
                    <a:pt x="233" y="91"/>
                  </a:cubicBezTo>
                  <a:cubicBezTo>
                    <a:pt x="233" y="56"/>
                    <a:pt x="225" y="33"/>
                    <a:pt x="195" y="33"/>
                  </a:cubicBezTo>
                  <a:cubicBezTo>
                    <a:pt x="185" y="12"/>
                    <a:pt x="160" y="0"/>
                    <a:pt x="130" y="0"/>
                  </a:cubicBezTo>
                  <a:cubicBezTo>
                    <a:pt x="64" y="0"/>
                    <a:pt x="26" y="37"/>
                    <a:pt x="26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  <p:sp>
          <p:nvSpPr>
            <p:cNvPr id="81" name="Freeform 57"/>
            <p:cNvSpPr>
              <a:spLocks/>
            </p:cNvSpPr>
            <p:nvPr/>
          </p:nvSpPr>
          <p:spPr bwMode="auto">
            <a:xfrm>
              <a:off x="11091863" y="6659563"/>
              <a:ext cx="2197100" cy="963612"/>
            </a:xfrm>
            <a:custGeom>
              <a:avLst/>
              <a:gdLst>
                <a:gd name="T0" fmla="*/ 537 w 586"/>
                <a:gd name="T1" fmla="*/ 59 h 257"/>
                <a:gd name="T2" fmla="*/ 379 w 586"/>
                <a:gd name="T3" fmla="*/ 0 h 257"/>
                <a:gd name="T4" fmla="*/ 327 w 586"/>
                <a:gd name="T5" fmla="*/ 214 h 257"/>
                <a:gd name="T6" fmla="*/ 327 w 586"/>
                <a:gd name="T7" fmla="*/ 128 h 257"/>
                <a:gd name="T8" fmla="*/ 302 w 586"/>
                <a:gd name="T9" fmla="*/ 84 h 257"/>
                <a:gd name="T10" fmla="*/ 327 w 586"/>
                <a:gd name="T11" fmla="*/ 59 h 257"/>
                <a:gd name="T12" fmla="*/ 293 w 586"/>
                <a:gd name="T13" fmla="*/ 24 h 257"/>
                <a:gd name="T14" fmla="*/ 258 w 586"/>
                <a:gd name="T15" fmla="*/ 59 h 257"/>
                <a:gd name="T16" fmla="*/ 284 w 586"/>
                <a:gd name="T17" fmla="*/ 84 h 257"/>
                <a:gd name="T18" fmla="*/ 258 w 586"/>
                <a:gd name="T19" fmla="*/ 128 h 257"/>
                <a:gd name="T20" fmla="*/ 258 w 586"/>
                <a:gd name="T21" fmla="*/ 214 h 257"/>
                <a:gd name="T22" fmla="*/ 207 w 586"/>
                <a:gd name="T23" fmla="*/ 0 h 257"/>
                <a:gd name="T24" fmla="*/ 49 w 586"/>
                <a:gd name="T25" fmla="*/ 59 h 257"/>
                <a:gd name="T26" fmla="*/ 0 w 586"/>
                <a:gd name="T27" fmla="*/ 257 h 257"/>
                <a:gd name="T28" fmla="*/ 586 w 586"/>
                <a:gd name="T29" fmla="*/ 257 h 257"/>
                <a:gd name="T30" fmla="*/ 537 w 586"/>
                <a:gd name="T31" fmla="*/ 5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6" h="257">
                  <a:moveTo>
                    <a:pt x="537" y="59"/>
                  </a:moveTo>
                  <a:cubicBezTo>
                    <a:pt x="523" y="47"/>
                    <a:pt x="379" y="0"/>
                    <a:pt x="379" y="0"/>
                  </a:cubicBezTo>
                  <a:cubicBezTo>
                    <a:pt x="327" y="214"/>
                    <a:pt x="327" y="214"/>
                    <a:pt x="327" y="214"/>
                  </a:cubicBezTo>
                  <a:cubicBezTo>
                    <a:pt x="327" y="128"/>
                    <a:pt x="327" y="128"/>
                    <a:pt x="327" y="128"/>
                  </a:cubicBezTo>
                  <a:cubicBezTo>
                    <a:pt x="302" y="84"/>
                    <a:pt x="302" y="84"/>
                    <a:pt x="302" y="84"/>
                  </a:cubicBezTo>
                  <a:cubicBezTo>
                    <a:pt x="327" y="59"/>
                    <a:pt x="327" y="59"/>
                    <a:pt x="327" y="59"/>
                  </a:cubicBezTo>
                  <a:cubicBezTo>
                    <a:pt x="293" y="24"/>
                    <a:pt x="293" y="24"/>
                    <a:pt x="293" y="24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84" y="84"/>
                    <a:pt x="284" y="84"/>
                    <a:pt x="284" y="84"/>
                  </a:cubicBezTo>
                  <a:cubicBezTo>
                    <a:pt x="258" y="128"/>
                    <a:pt x="258" y="128"/>
                    <a:pt x="258" y="128"/>
                  </a:cubicBezTo>
                  <a:cubicBezTo>
                    <a:pt x="258" y="214"/>
                    <a:pt x="258" y="214"/>
                    <a:pt x="258" y="214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07" y="0"/>
                    <a:pt x="63" y="47"/>
                    <a:pt x="49" y="59"/>
                  </a:cubicBezTo>
                  <a:cubicBezTo>
                    <a:pt x="28" y="74"/>
                    <a:pt x="0" y="188"/>
                    <a:pt x="0" y="257"/>
                  </a:cubicBezTo>
                  <a:cubicBezTo>
                    <a:pt x="586" y="257"/>
                    <a:pt x="586" y="257"/>
                    <a:pt x="586" y="257"/>
                  </a:cubicBezTo>
                  <a:cubicBezTo>
                    <a:pt x="586" y="188"/>
                    <a:pt x="558" y="74"/>
                    <a:pt x="537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04" tIns="45702" rIns="91404" bIns="4570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Arial" charset="0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>
            <a:off x="9647437" y="1913014"/>
            <a:ext cx="0" cy="7051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102489" y="1475311"/>
            <a:ext cx="2586529" cy="2094985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</a:ln>
          <a:effectLst/>
        </p:spPr>
        <p:txBody>
          <a:bodyPr lIns="71972" tIns="107958" rtlCol="0" anchor="t"/>
          <a:lstStyle/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7" b="1" i="0" u="none" strike="noStrike" kern="0" cap="all" spc="-5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2</a:t>
            </a:r>
          </a:p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0" cap="all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Get hands on</a:t>
            </a:r>
            <a:endParaRPr kumimoji="0" lang="en-US" sz="1299" b="1" i="0" u="none" strike="noStrike" kern="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 Black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816087" y="1474284"/>
            <a:ext cx="2586529" cy="2094985"/>
          </a:xfrm>
          <a:prstGeom prst="rect">
            <a:avLst/>
          </a:prstGeom>
          <a:solidFill>
            <a:srgbClr val="FF9900"/>
          </a:solidFill>
          <a:ln w="12700" cap="flat" cmpd="sng" algn="ctr">
            <a:noFill/>
            <a:prstDash val="solid"/>
          </a:ln>
          <a:effectLst/>
        </p:spPr>
        <p:txBody>
          <a:bodyPr lIns="71972" tIns="107958" rtlCol="0" anchor="t"/>
          <a:lstStyle/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7" b="1" i="0" u="none" strike="noStrike" kern="0" cap="all" spc="-5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3</a:t>
            </a:r>
          </a:p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0" cap="all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Prepare for exam</a:t>
            </a:r>
            <a:endParaRPr kumimoji="0" lang="en-US" sz="1299" b="1" i="0" u="none" strike="noStrike" kern="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 Black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529685" y="1474283"/>
            <a:ext cx="2586529" cy="2094985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</p:spPr>
        <p:txBody>
          <a:bodyPr lIns="71972" tIns="107958" rtlCol="0" anchor="t"/>
          <a:lstStyle/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197" b="1" i="0" u="none" strike="noStrike" kern="0" cap="all" spc="-5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4</a:t>
            </a:r>
          </a:p>
          <a:p>
            <a:pPr marL="0" marR="0" lvl="0" indent="0" algn="l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99" b="1" i="0" u="none" strike="noStrike" kern="0" cap="all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/>
                <a:ea typeface="+mn-ea"/>
                <a:cs typeface="Arial Black"/>
              </a:rPr>
              <a:t>Take practice and final exam</a:t>
            </a:r>
            <a:endParaRPr kumimoji="0" lang="en-US" sz="1299" b="1" i="0" u="none" strike="noStrike" kern="0" cap="none" spc="-2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 Black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2653" y="3795625"/>
            <a:ext cx="2586529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Complete: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Associate level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Certification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45018" y="5673032"/>
            <a:ext cx="10771196" cy="598955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</a:ln>
          <a:effectLst/>
        </p:spPr>
        <p:txBody>
          <a:bodyPr lIns="71972" tIns="107958" rtlCol="0" anchor="t"/>
          <a:lstStyle/>
          <a:p>
            <a:pPr marL="0" marR="0" lvl="0" indent="0" algn="ctr" defTabSz="913851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 Blac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Visit AWS Training page for details</a:t>
            </a:r>
            <a:endParaRPr kumimoji="0" lang="en-US" sz="3200" b="1" i="0" u="none" strike="noStrike" kern="0" cap="none" spc="-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Arial Black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840521" y="3795625"/>
            <a:ext cx="2586529" cy="144379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Prepare using: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  <a:hlinkClick r:id="rId3"/>
            </a:endParaRPr>
          </a:p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  <a:latin typeface="Arial Black" panose="020B0A04020102020204"/>
                <a:hlinkClick r:id="rId4"/>
              </a:rPr>
              <a:t>AWS White Papers/FAQs</a:t>
            </a:r>
            <a:endParaRPr lang="en-US" sz="1400" dirty="0">
              <a:solidFill>
                <a:srgbClr val="000000"/>
              </a:solidFill>
              <a:latin typeface="Arial Black" panose="020B0A04020102020204"/>
            </a:endParaRPr>
          </a:p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  <a:latin typeface="Arial Black" panose="020B0A04020102020204"/>
                <a:hlinkClick r:id="rId5"/>
              </a:rPr>
              <a:t>Hands on via optional </a:t>
            </a:r>
          </a:p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  <a:latin typeface="Arial Black" panose="020B0A04020102020204"/>
                <a:hlinkClick r:id="rId5"/>
              </a:rPr>
              <a:t>free tier account</a:t>
            </a:r>
            <a:endParaRPr lang="en-US" sz="1400" dirty="0">
              <a:solidFill>
                <a:srgbClr val="000000"/>
              </a:solidFill>
              <a:latin typeface="Arial Black" panose="020B0A04020102020204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~30h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$0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579455" y="3795625"/>
            <a:ext cx="2586529" cy="1304118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  <a:latin typeface="Arial Black" panose="020B0A04020102020204"/>
              </a:rPr>
              <a:t>See exam Voucher and </a:t>
            </a:r>
          </a:p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  <a:latin typeface="Arial Black" panose="020B0A04020102020204"/>
              </a:rPr>
              <a:t>Scheduling guidance on </a:t>
            </a:r>
          </a:p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  <a:latin typeface="Arial Black" panose="020B0A04020102020204"/>
              </a:rPr>
              <a:t>slide 8 of the </a:t>
            </a:r>
            <a:r>
              <a:rPr lang="en-US" sz="1400" dirty="0">
                <a:solidFill>
                  <a:srgbClr val="000000"/>
                </a:solidFill>
                <a:latin typeface="Arial Black" panose="020B0A04020102020204"/>
                <a:hlinkClick r:id="rId3"/>
              </a:rPr>
              <a:t>AABG Guide </a:t>
            </a:r>
          </a:p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  <a:latin typeface="Arial Black" panose="020B0A04020102020204"/>
                <a:hlinkClick r:id="rId3"/>
              </a:rPr>
              <a:t>to AWS Certification</a:t>
            </a:r>
            <a:endParaRPr lang="en-US" sz="1400" dirty="0">
              <a:solidFill>
                <a:srgbClr val="000000"/>
              </a:solidFill>
              <a:latin typeface="Arial Black" panose="020B0A040201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1FADD4-1C70-4BFB-B533-2F8BD46E201B}"/>
              </a:ext>
            </a:extLst>
          </p:cNvPr>
          <p:cNvSpPr txBox="1"/>
          <p:nvPr/>
        </p:nvSpPr>
        <p:spPr>
          <a:xfrm>
            <a:off x="3101587" y="3795625"/>
            <a:ext cx="2586529" cy="120485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Prepare using: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  <a:hlinkClick r:id="rId6"/>
              </a:rPr>
              <a:t>AWS Free Tier Account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  <a:hlinkClick r:id="rId7"/>
              </a:rPr>
              <a:t>A Cloud Guru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  <a:ea typeface="+mn-ea"/>
                <a:cs typeface="+mn-cs"/>
              </a:rPr>
              <a:t>~30h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Arial Black" panose="020B0A04020102020204"/>
              </a:rPr>
              <a:t>Tuition applies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3710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CBF64D-A0AE-43CB-8182-BB8FDACB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00" y="2021574"/>
            <a:ext cx="8561387" cy="2510053"/>
          </a:xfrm>
        </p:spPr>
        <p:txBody>
          <a:bodyPr/>
          <a:lstStyle/>
          <a:p>
            <a:r>
              <a:rPr lang="en-US" dirty="0"/>
              <a:t>How to access A cloud guru courses</a:t>
            </a:r>
          </a:p>
        </p:txBody>
      </p:sp>
    </p:spTree>
    <p:extLst>
      <p:ext uri="{BB962C8B-B14F-4D97-AF65-F5344CB8AC3E}">
        <p14:creationId xmlns:p14="http://schemas.microsoft.com/office/powerpoint/2010/main" val="195558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ABG 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000000"/>
      </a:accent1>
      <a:accent2>
        <a:srgbClr val="323232"/>
      </a:accent2>
      <a:accent3>
        <a:srgbClr val="5F5F5F"/>
      </a:accent3>
      <a:accent4>
        <a:srgbClr val="919191"/>
      </a:accent4>
      <a:accent5>
        <a:srgbClr val="B4B4B4"/>
      </a:accent5>
      <a:accent6>
        <a:srgbClr val="D5D5D5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NEW_Template16x9_Jan 2019.pptx" id="{DA118784-8E18-4EF8-829F-8848A8C663A9}" vid="{231C6410-7B65-4166-BF18-832999165FE0}"/>
    </a:ext>
  </a:extLst>
</a:theme>
</file>

<file path=ppt/theme/theme2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1" id="{36679F7B-9E61-1042-8491-8429AD9385B8}" vid="{FCA3C91A-0DC2-654E-BBE8-24937092259B}"/>
    </a:ext>
  </a:extLst>
</a:theme>
</file>

<file path=ppt/theme/theme3.xml><?xml version="1.0" encoding="utf-8"?>
<a:theme xmlns:a="http://schemas.openxmlformats.org/drawingml/2006/main" name="5_16-3406 Accenture Security Template 16x9">
  <a:themeElements>
    <a:clrScheme name="reinvent all hands 2">
      <a:dk1>
        <a:srgbClr val="000000"/>
      </a:dk1>
      <a:lt1>
        <a:srgbClr val="FFFFFF"/>
      </a:lt1>
      <a:dk2>
        <a:srgbClr val="919191"/>
      </a:dk2>
      <a:lt2>
        <a:srgbClr val="6C6C6C"/>
      </a:lt2>
      <a:accent1>
        <a:srgbClr val="00BBEE"/>
      </a:accent1>
      <a:accent2>
        <a:srgbClr val="00FF71"/>
      </a:accent2>
      <a:accent3>
        <a:srgbClr val="FFB500"/>
      </a:accent3>
      <a:accent4>
        <a:srgbClr val="2F539C"/>
      </a:accent4>
      <a:accent5>
        <a:srgbClr val="FFFF00"/>
      </a:accent5>
      <a:accent6>
        <a:srgbClr val="BDFF00"/>
      </a:accent6>
      <a:hlink>
        <a:srgbClr val="7C7C7C"/>
      </a:hlink>
      <a:folHlink>
        <a:srgbClr val="A9A9A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Acc_NewAppliedNow_16x9_template_161011.potx" id="{195173B8-6CCF-4CAE-A8D9-0BE4095D6B98}" vid="{2A86C1E1-71BC-4978-A038-A518C6DFB03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e9206f0-28f5-44cc-ae24-20133202d1b7">
      <UserInfo>
        <DisplayName>Siefert, Kathleen</DisplayName>
        <AccountId>13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A2F682435DFD4F9E51B8D89F2451C1" ma:contentTypeVersion="12" ma:contentTypeDescription="Create a new document." ma:contentTypeScope="" ma:versionID="ba944d1d1d2b4ae971288b9c98ddf6e6">
  <xsd:schema xmlns:xsd="http://www.w3.org/2001/XMLSchema" xmlns:xs="http://www.w3.org/2001/XMLSchema" xmlns:p="http://schemas.microsoft.com/office/2006/metadata/properties" xmlns:ns3="b6490491-7357-4a87-8c2c-97dff73f4c1b" xmlns:ns4="6e9206f0-28f5-44cc-ae24-20133202d1b7" targetNamespace="http://schemas.microsoft.com/office/2006/metadata/properties" ma:root="true" ma:fieldsID="3703bd2064ee23c37cf57166898d724a" ns3:_="" ns4:_="">
    <xsd:import namespace="b6490491-7357-4a87-8c2c-97dff73f4c1b"/>
    <xsd:import namespace="6e9206f0-28f5-44cc-ae24-20133202d1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90491-7357-4a87-8c2c-97dff73f4c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9206f0-28f5-44cc-ae24-20133202d1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4DA699-CEE4-4CEB-AD5E-0519DD41F6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596C9B-4E9A-4AB0-9E31-1E837ACDDF9F}">
  <ds:schemaRefs>
    <ds:schemaRef ds:uri="http://schemas.microsoft.com/office/2006/metadata/properties"/>
    <ds:schemaRef ds:uri="http://schemas.microsoft.com/office/infopath/2007/PartnerControls"/>
    <ds:schemaRef ds:uri="6e9206f0-28f5-44cc-ae24-20133202d1b7"/>
  </ds:schemaRefs>
</ds:datastoreItem>
</file>

<file path=customXml/itemProps3.xml><?xml version="1.0" encoding="utf-8"?>
<ds:datastoreItem xmlns:ds="http://schemas.openxmlformats.org/officeDocument/2006/customXml" ds:itemID="{8B5D0A06-3DB7-4C04-9731-CC2C4B5D76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490491-7357-4a87-8c2c-97dff73f4c1b"/>
    <ds:schemaRef ds:uri="6e9206f0-28f5-44cc-ae24-20133202d1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AccNEW_Template16x9_Jan 2019</Template>
  <TotalTime>129</TotalTime>
  <Words>1037</Words>
  <Application>Microsoft Office PowerPoint</Application>
  <PresentationFormat>Widescreen</PresentationFormat>
  <Paragraphs>192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Agfa Rotis Sans Serif</vt:lpstr>
      <vt:lpstr>Arial</vt:lpstr>
      <vt:lpstr>Arial Black</vt:lpstr>
      <vt:lpstr>Arial Bold</vt:lpstr>
      <vt:lpstr>Calibri</vt:lpstr>
      <vt:lpstr>Graphik</vt:lpstr>
      <vt:lpstr>Times New Roman</vt:lpstr>
      <vt:lpstr>Wingdings</vt:lpstr>
      <vt:lpstr>Office Theme</vt:lpstr>
      <vt:lpstr>Content Layouts</vt:lpstr>
      <vt:lpstr>5_16-3406 Accenture Security Template 16x9</vt:lpstr>
      <vt:lpstr>AABG Guide to Amazon Web Services TRAINING</vt:lpstr>
      <vt:lpstr>play your part in growing a $2b+ business  Why AWS Certification? </vt:lpstr>
      <vt:lpstr>Amazon Web Services Training Overview</vt:lpstr>
      <vt:lpstr>Skilling model and Recommended Learning paths</vt:lpstr>
      <vt:lpstr>PowerPoint Presentation</vt:lpstr>
      <vt:lpstr>Get AWS Certified: cloud practitioners </vt:lpstr>
      <vt:lpstr>Get AWS Certified: Associate level Solution Architect, Developer, Sysops administration </vt:lpstr>
      <vt:lpstr>Get AWS Certified: professional and specialty certifications </vt:lpstr>
      <vt:lpstr>How to access A cloud guru courses</vt:lpstr>
      <vt:lpstr>Accessing a cloud guru courses for certification preparation</vt:lpstr>
      <vt:lpstr>How to access AWS Accreditation &amp; Cloud Practitioner courses</vt:lpstr>
      <vt:lpstr>Amazon Web Services Training Step 1: Create Partner Portal Account</vt:lpstr>
      <vt:lpstr>Amazon Web Services Training Step 2: Log in and Access the Amazon Partner Training Site</vt:lpstr>
      <vt:lpstr>How to register for foundational courses</vt:lpstr>
      <vt:lpstr>How to register for foundational courses</vt:lpstr>
      <vt:lpstr>CONTACTS</vt:lpstr>
      <vt:lpstr>Amazon Web Services Training Questions or Concerns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 to edit headline</dc:title>
  <dc:subject/>
  <dc:creator>creative.services.presentations@accenture.com</dc:creator>
  <cp:keywords/>
  <dc:description/>
  <cp:lastModifiedBy>Hammond, Jeffrey S. S.</cp:lastModifiedBy>
  <cp:revision>16</cp:revision>
  <dcterms:created xsi:type="dcterms:W3CDTF">2019-05-07T06:06:40Z</dcterms:created>
  <dcterms:modified xsi:type="dcterms:W3CDTF">2021-08-19T12:45:36Z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rName">
    <vt:lpwstr>pmcguire</vt:lpwstr>
  </property>
  <property fmtid="{D5CDD505-2E9C-101B-9397-08002B2CF9AE}" pid="3" name="ComputerName">
    <vt:lpwstr>DLO0780</vt:lpwstr>
  </property>
  <property fmtid="{D5CDD505-2E9C-101B-9397-08002B2CF9AE}" pid="4" name="ContentTypeId">
    <vt:lpwstr>0x0101001EA2F682435DFD4F9E51B8D89F2451C1</vt:lpwstr>
  </property>
</Properties>
</file>