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566-92A9-46C5-A7E2-EC4E9DE05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03F6C-3EF2-4F4F-8A07-59F13F466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DD2CF-D5CC-40BB-BE7A-5D43FEE7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35B9-3D5C-48D7-8241-D66B09831C3C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423EE-221B-45A0-B305-C263A072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84D9B-BFF4-42CA-A3A9-4AC4386F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B129-9F88-413B-A610-FB60F2F5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3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6A9F-578D-4747-B4E6-20176A1C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ECB6C-1A1B-4575-92FD-01C16E18C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D6EE6-1332-463F-A429-AEDD5997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35B9-3D5C-48D7-8241-D66B09831C3C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46B3C-1B06-42EF-96A6-83B1DC362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6810E-F2DD-444F-8B38-C09CDEA7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B129-9F88-413B-A610-FB60F2F5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8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88E13-8FED-405C-8461-B734FEDC8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384DB-3B97-41CC-AC39-EB856D5C6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D99CD-C8FD-45DB-BBD7-B9C44474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35B9-3D5C-48D7-8241-D66B09831C3C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BECE4-33F7-4592-9E85-5C1385F5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21AE4-29AE-4E4F-B398-8688B61A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B129-9F88-413B-A610-FB60F2F5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3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07AA3-9C3B-4F26-A55C-8C90F257A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9AC85-ACC0-47A1-A263-FFEAFC69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4E471-55F7-40D9-B84D-5FF2C3824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35B9-3D5C-48D7-8241-D66B09831C3C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280D9-B999-47E9-950D-1DB8810A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0832-E620-4151-8088-102CE0872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B129-9F88-413B-A610-FB60F2F5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3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4D67-657C-45BE-8FBC-F6CA1CE3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99505-B463-4848-A182-D54E77647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8B6DD-3D39-48D6-AE74-3F189653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35B9-3D5C-48D7-8241-D66B09831C3C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C0FDB-D2D7-4A9D-B65E-E4430F23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726DF-E5AB-41B3-A2A8-C3ED415B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B129-9F88-413B-A610-FB60F2F5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9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544D-CA7B-4358-A7CE-85B7E0B1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81F6C-5DB6-4BFB-907D-6109AB921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F63D1-78EB-4D39-9148-47D439361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911B0-3D16-4FFA-9147-B23FD2B68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35B9-3D5C-48D7-8241-D66B09831C3C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ACB88-971E-4017-AB1E-26B22B8A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E7D58-045F-4088-9616-BE5E492D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B129-9F88-413B-A610-FB60F2F5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1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B778-3085-437C-A581-D2CB2650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4076B-34A9-43E6-A4F5-E4847F7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C0147-47C1-49B1-B541-1BD6AC7F5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0AB16-ED8D-4429-AF2F-8B78C02A6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7E169-63A2-41F2-A573-C59734DC84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D8739-5742-4EB4-B5DD-2CB179DFD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35B9-3D5C-48D7-8241-D66B09831C3C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AB5F73-40B3-4EE4-9746-CB5A5554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A6E23-92A9-47AF-BC96-50DF616B3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B129-9F88-413B-A610-FB60F2F5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3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33B59-9B9B-42CC-AD26-64F42C7E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A0165-EE3A-4162-AB25-77903371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35B9-3D5C-48D7-8241-D66B09831C3C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2D931-DFA4-4F8B-8B9B-0B5CFAA2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31601-A80E-4AFF-9892-ADE293ED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B129-9F88-413B-A610-FB60F2F5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8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805C40-83B5-4DA1-A7F5-9397A262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35B9-3D5C-48D7-8241-D66B09831C3C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A39A7-F52C-4045-8616-68235577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61DF5-CCDA-4823-9618-B4834499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B129-9F88-413B-A610-FB60F2F5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0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2FFB-A2E7-4470-A4A8-EFB66BA95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9DA84-BC3C-42D9-8038-B9673CAA4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299EC-6A6E-4D22-986F-A2F024B76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3CDD4-F20A-4236-9B66-811EECCA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35B9-3D5C-48D7-8241-D66B09831C3C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98380-2ACE-4C15-B709-940D4209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507ED-A17A-4069-8152-66A7F583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B129-9F88-413B-A610-FB60F2F5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2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03534-2A6D-477C-97E3-9FEEA618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D4ABE-953E-46BA-A2F9-DD8517C4A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2410E-CC50-4588-8AF3-E882C95B0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09B50-83A3-4BD2-81BC-54E9AF50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35B9-3D5C-48D7-8241-D66B09831C3C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33C50-EB90-4D45-97F8-6B110B36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AE171-5F25-436A-B4D6-CA6D901B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B129-9F88-413B-A610-FB60F2F5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2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2DA86-84EE-4F85-B57C-C1978F19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CE9C2-CD40-4608-832E-985802E13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3E85-1C0F-4634-AC80-B864FCD12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835B9-3D5C-48D7-8241-D66B09831C3C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C8D41-430D-4807-BB67-93699113F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EFB6A-F50C-43D0-8615-57165808D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0B129-9F88-413B-A610-FB60F2F5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0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87CA24-72B2-41C1-94E3-42692E809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2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2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CF10ED-D0FF-46B9-887E-EE86CC890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4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1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D295F7-2B86-45BA-B82C-1A5CADA91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89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0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52C067-8647-4D04-99E7-18D52901D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3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C201A4-9EF3-4B4A-9B9B-754C8D5E6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86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Nasim, Adam</dc:creator>
  <cp:lastModifiedBy>Nasim, Adam</cp:lastModifiedBy>
  <cp:revision>2</cp:revision>
  <dcterms:created xsi:type="dcterms:W3CDTF">2019-08-23T11:48:12Z</dcterms:created>
  <dcterms:modified xsi:type="dcterms:W3CDTF">2019-08-23T18:10:41Z</dcterms:modified>
</cp:coreProperties>
</file>