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12" r:id="rId5"/>
    <p:sldMasterId id="2147483743" r:id="rId6"/>
  </p:sldMasterIdLst>
  <p:notesMasterIdLst>
    <p:notesMasterId r:id="rId8"/>
  </p:notesMasterIdLst>
  <p:handoutMasterIdLst>
    <p:handoutMasterId r:id="rId9"/>
  </p:handoutMasterIdLst>
  <p:sldIdLst>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enta, Joh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4FFE"/>
    <a:srgbClr val="00D800"/>
    <a:srgbClr val="454545"/>
    <a:srgbClr val="E5044F"/>
    <a:srgbClr val="FE066D"/>
    <a:srgbClr val="C70129"/>
    <a:srgbClr val="7E00FF"/>
    <a:srgbClr val="FFB600"/>
    <a:srgbClr val="70E6E1"/>
    <a:srgbClr val="FFCCCC"/>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FC8B3-E143-4943-BDF8-D80DBC751A6E}" v="4" dt="2024-03-01T20:40:13.954"/>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26" y="73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9/20/2024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9.png"/><Relationship Id="rId4" Type="http://schemas.openxmlformats.org/officeDocument/2006/relationships/slideMaster" Target="../slideMasters/slideMaster2.xml"/><Relationship Id="rId9"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ster: White">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1396436-7148-4D78-BA0F-1EE4B4B040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grpSp>
        <p:nvGrpSpPr>
          <p:cNvPr id="10" name="Group 9"/>
          <p:cNvGrpSpPr/>
          <p:nvPr userDrawn="1"/>
        </p:nvGrpSpPr>
        <p:grpSpPr>
          <a:xfrm>
            <a:off x="7421046" y="914399"/>
            <a:ext cx="4358577" cy="4623441"/>
            <a:chOff x="3005156" y="304800"/>
            <a:chExt cx="5643543" cy="5986493"/>
          </a:xfrm>
        </p:grpSpPr>
        <p:sp>
          <p:nvSpPr>
            <p:cNvPr id="15" name="Freeform 5"/>
            <p:cNvSpPr>
              <a:spLocks/>
            </p:cNvSpPr>
            <p:nvPr/>
          </p:nvSpPr>
          <p:spPr bwMode="auto">
            <a:xfrm>
              <a:off x="3006683" y="2644217"/>
              <a:ext cx="5642016" cy="3647076"/>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p:cNvSpPr>
              <a:spLocks/>
            </p:cNvSpPr>
            <p:nvPr/>
          </p:nvSpPr>
          <p:spPr bwMode="auto">
            <a:xfrm>
              <a:off x="3005156" y="304800"/>
              <a:ext cx="5642016" cy="3647076"/>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a:t>subtitle</a:t>
            </a:r>
          </a:p>
          <a:p>
            <a:pPr lvl="1"/>
            <a:r>
              <a:rPr lang="en-US"/>
              <a:t>Second level</a:t>
            </a:r>
          </a:p>
          <a:p>
            <a:pPr lvl="2"/>
            <a:r>
              <a:rPr lang="en-US"/>
              <a:t>Third level</a:t>
            </a:r>
          </a:p>
          <a:p>
            <a:pPr lvl="3"/>
            <a:r>
              <a:rPr lang="en-US"/>
              <a:t>Fourth level</a:t>
            </a:r>
          </a:p>
          <a:p>
            <a:pPr lvl="4"/>
            <a:r>
              <a:rPr lang="en-US"/>
              <a:t>Fifth level</a:t>
            </a:r>
          </a:p>
        </p:txBody>
      </p:sp>
      <p:sp>
        <p:nvSpPr>
          <p:cNvPr id="9" name="TextBox 8">
            <a:extLst>
              <a:ext uri="{FF2B5EF4-FFF2-40B4-BE49-F238E27FC236}">
                <a16:creationId xmlns:a16="http://schemas.microsoft.com/office/drawing/2014/main" id="{05386DD8-072D-44DA-B121-263714B00DAA}"/>
              </a:ext>
            </a:extLst>
          </p:cNvPr>
          <p:cNvSpPr txBox="1"/>
          <p:nvPr userDrawn="1"/>
        </p:nvSpPr>
        <p:spPr>
          <a:xfrm>
            <a:off x="7750473" y="6350443"/>
            <a:ext cx="36985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raphik Extralight" panose="020B0303030202060203" pitchFamily="34" charset="0"/>
                <a:ea typeface="+mn-ea"/>
                <a:cs typeface="+mn-cs"/>
              </a:rPr>
              <a:t>Intelligent Engineering Services</a:t>
            </a:r>
          </a:p>
        </p:txBody>
      </p:sp>
    </p:spTree>
    <p:extLst>
      <p:ext uri="{BB962C8B-B14F-4D97-AF65-F5344CB8AC3E}">
        <p14:creationId xmlns:p14="http://schemas.microsoft.com/office/powerpoint/2010/main" val="110879817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sume: Industry">
    <p:bg>
      <p:bgPr>
        <a:solidFill>
          <a:schemeClr val="bg1"/>
        </a:solidFill>
        <a:effectLst/>
      </p:bgPr>
    </p:bg>
    <p:spTree>
      <p:nvGrpSpPr>
        <p:cNvPr id="1" name=""/>
        <p:cNvGrpSpPr/>
        <p:nvPr/>
      </p:nvGrpSpPr>
      <p:grpSpPr>
        <a:xfrm>
          <a:off x="0" y="0"/>
          <a:ext cx="0" cy="0"/>
          <a:chOff x="0" y="0"/>
          <a:chExt cx="0" cy="0"/>
        </a:xfrm>
      </p:grpSpPr>
      <p:grpSp>
        <p:nvGrpSpPr>
          <p:cNvPr id="2" name="Title:Selected Experience">
            <a:extLst>
              <a:ext uri="{FF2B5EF4-FFF2-40B4-BE49-F238E27FC236}">
                <a16:creationId xmlns:a16="http://schemas.microsoft.com/office/drawing/2014/main" id="{20BC3517-E9C5-430F-B0E7-6287FE7905F0}"/>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500" name="Detail:Industry Experience">
            <a:extLst>
              <a:ext uri="{FF2B5EF4-FFF2-40B4-BE49-F238E27FC236}">
                <a16:creationId xmlns:a16="http://schemas.microsoft.com/office/drawing/2014/main" id="{056568FE-5E4F-46E9-9EEE-2731D3F84EF3}"/>
              </a:ext>
            </a:extLst>
          </p:cNvPr>
          <p:cNvSpPr>
            <a:spLocks noGrp="1"/>
          </p:cNvSpPr>
          <p:nvPr userDrawn="1">
            <p:ph type="body" sz="quarter" idx="500" hasCustomPrompt="1"/>
          </p:nvPr>
        </p:nvSpPr>
        <p:spPr>
          <a:xfrm>
            <a:off x="2898648" y="5876681"/>
            <a:ext cx="2432304" cy="981320"/>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2898648" y="5447053"/>
            <a:ext cx="2432304" cy="414015"/>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898648" y="4270760"/>
            <a:ext cx="2432108" cy="1136152"/>
          </a:xfrm>
          <a:prstGeom prst="rect">
            <a:avLst/>
          </a:prstGeom>
        </p:spPr>
        <p:txBody>
          <a:bodyPr/>
          <a:lstStyle>
            <a:lvl1pPr marL="118872" marR="0" indent="-118872" algn="l" defTabSz="914400" rtl="0" eaLnBrk="1" fontAlgn="base" latinLnBrk="0" hangingPunct="1">
              <a:lnSpc>
                <a:spcPts val="5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898648" y="3822880"/>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77952" y="4270756"/>
            <a:ext cx="2432304" cy="2398506"/>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8278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16903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3" name="Title:Professional Background">
            <a:extLst>
              <a:ext uri="{FF2B5EF4-FFF2-40B4-BE49-F238E27FC236}">
                <a16:creationId xmlns:a16="http://schemas.microsoft.com/office/drawing/2014/main" id="{6C372C0A-C3A0-4D24-903C-D30218BCF097}"/>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
        <p:nvSpPr>
          <p:cNvPr id="34" name="Detail:Job Experience">
            <a:extLst>
              <a:ext uri="{FF2B5EF4-FFF2-40B4-BE49-F238E27FC236}">
                <a16:creationId xmlns:a16="http://schemas.microsoft.com/office/drawing/2014/main" id="{EE5DE411-20FD-4994-B1AA-DF061C98B92A}"/>
              </a:ext>
            </a:extLst>
          </p:cNvPr>
          <p:cNvSpPr>
            <a:spLocks noGrp="1"/>
          </p:cNvSpPr>
          <p:nvPr>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buFontTx/>
              <a:buNone/>
              <a:defRPr lang="en-US" sz="1000" kern="1200" dirty="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atin typeface="+mn-lt"/>
              </a:defRPr>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52578" marR="0" lvl="1"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p:txBody>
      </p:sp>
    </p:spTree>
    <p:extLst>
      <p:ext uri="{BB962C8B-B14F-4D97-AF65-F5344CB8AC3E}">
        <p14:creationId xmlns:p14="http://schemas.microsoft.com/office/powerpoint/2010/main" val="188891066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sume: Industry (Left)">
    <p:bg>
      <p:bgPr>
        <a:solidFill>
          <a:schemeClr val="bg1"/>
        </a:solidFill>
        <a:effectLst/>
      </p:bgPr>
    </p:bg>
    <p:spTree>
      <p:nvGrpSpPr>
        <p:cNvPr id="1" name=""/>
        <p:cNvGrpSpPr/>
        <p:nvPr/>
      </p:nvGrpSpPr>
      <p:grpSpPr>
        <a:xfrm>
          <a:off x="0" y="0"/>
          <a:ext cx="0" cy="0"/>
          <a:chOff x="0" y="0"/>
          <a:chExt cx="0" cy="0"/>
        </a:xfrm>
      </p:grpSpPr>
      <p:grpSp>
        <p:nvGrpSpPr>
          <p:cNvPr id="2" name="Title:Selected Experience">
            <a:extLst>
              <a:ext uri="{FF2B5EF4-FFF2-40B4-BE49-F238E27FC236}">
                <a16:creationId xmlns:a16="http://schemas.microsoft.com/office/drawing/2014/main" id="{20BC3517-E9C5-430F-B0E7-6287FE7905F0}"/>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500" name="Detail:Industry Experience">
            <a:extLst>
              <a:ext uri="{FF2B5EF4-FFF2-40B4-BE49-F238E27FC236}">
                <a16:creationId xmlns:a16="http://schemas.microsoft.com/office/drawing/2014/main" id="{056568FE-5E4F-46E9-9EEE-2731D3F84EF3}"/>
              </a:ext>
            </a:extLst>
          </p:cNvPr>
          <p:cNvSpPr>
            <a:spLocks noGrp="1"/>
          </p:cNvSpPr>
          <p:nvPr userDrawn="1">
            <p:ph type="body" sz="quarter" idx="500" hasCustomPrompt="1"/>
          </p:nvPr>
        </p:nvSpPr>
        <p:spPr>
          <a:xfrm>
            <a:off x="346150" y="5617499"/>
            <a:ext cx="2432304" cy="1102303"/>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346150" y="5187872"/>
            <a:ext cx="2432304" cy="414015"/>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898648" y="4270759"/>
            <a:ext cx="2432108" cy="2449035"/>
          </a:xfrm>
          <a:prstGeom prst="rect">
            <a:avLst/>
          </a:prstGeom>
        </p:spPr>
        <p:txBody>
          <a:bodyPr/>
          <a:lstStyle>
            <a:lvl1pPr marL="118872" marR="0" indent="-118872" algn="l" defTabSz="914400" rtl="0" eaLnBrk="1" fontAlgn="base" latinLnBrk="0" hangingPunct="1">
              <a:lnSpc>
                <a:spcPts val="5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898648" y="3822880"/>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77952" y="4270756"/>
            <a:ext cx="2432304" cy="886817"/>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8278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16903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3" name="Title:Professional Background">
            <a:extLst>
              <a:ext uri="{FF2B5EF4-FFF2-40B4-BE49-F238E27FC236}">
                <a16:creationId xmlns:a16="http://schemas.microsoft.com/office/drawing/2014/main" id="{6C372C0A-C3A0-4D24-903C-D30218BCF097}"/>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
        <p:nvSpPr>
          <p:cNvPr id="34" name="Detail:Job Experience">
            <a:extLst>
              <a:ext uri="{FF2B5EF4-FFF2-40B4-BE49-F238E27FC236}">
                <a16:creationId xmlns:a16="http://schemas.microsoft.com/office/drawing/2014/main" id="{EE5DE411-20FD-4994-B1AA-DF061C98B92A}"/>
              </a:ext>
            </a:extLst>
          </p:cNvPr>
          <p:cNvSpPr>
            <a:spLocks noGrp="1"/>
          </p:cNvSpPr>
          <p:nvPr>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buFontTx/>
              <a:buNone/>
              <a:defRPr lang="en-US" sz="1000" kern="1200" dirty="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atin typeface="+mn-lt"/>
              </a:defRPr>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52578" marR="0" lvl="1"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p:txBody>
      </p:sp>
    </p:spTree>
    <p:extLst>
      <p:ext uri="{BB962C8B-B14F-4D97-AF65-F5344CB8AC3E}">
        <p14:creationId xmlns:p14="http://schemas.microsoft.com/office/powerpoint/2010/main" val="179084816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 Full">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sz="1000"/>
            </a:lvl2pPr>
            <a:lvl3pPr marL="228600" indent="-118872">
              <a:lnSpc>
                <a:spcPct val="90000"/>
              </a:lnSpc>
              <a:spcBef>
                <a:spcPts val="0"/>
              </a:spcBef>
              <a:spcAft>
                <a:spcPts val="100"/>
              </a:spcAft>
              <a:buFont typeface="Arial" panose="020B0604020202020204" pitchFamily="34" charset="0"/>
              <a:buChar char="•"/>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0"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2" name="Title:Selected Experience">
            <a:extLst>
              <a:ext uri="{FF2B5EF4-FFF2-40B4-BE49-F238E27FC236}">
                <a16:creationId xmlns:a16="http://schemas.microsoft.com/office/drawing/2014/main" id="{2ADEE77F-29FB-4CA4-902E-4B475DD94632}"/>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600" name="Detail:Certifications">
            <a:extLst>
              <a:ext uri="{FF2B5EF4-FFF2-40B4-BE49-F238E27FC236}">
                <a16:creationId xmlns:a16="http://schemas.microsoft.com/office/drawing/2014/main" id="{048CCDC5-B386-43C2-B172-6E9C02401D9D}"/>
              </a:ext>
            </a:extLst>
          </p:cNvPr>
          <p:cNvSpPr>
            <a:spLocks noGrp="1"/>
          </p:cNvSpPr>
          <p:nvPr>
            <p:ph type="body" sz="quarter" idx="600" hasCustomPrompt="1"/>
          </p:nvPr>
        </p:nvSpPr>
        <p:spPr>
          <a:xfrm>
            <a:off x="2896998" y="5527578"/>
            <a:ext cx="2432107" cy="1293849"/>
          </a:xfrm>
          <a:prstGeom prst="rect">
            <a:avLst/>
          </a:prstGeom>
        </p:spPr>
        <p:txBody>
          <a:bodyPr/>
          <a:lstStyle>
            <a:lvl1pPr marL="118872" indent="-118872">
              <a:spcBef>
                <a:spcPts val="18"/>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defRPr sz="1000"/>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Certifications</a:t>
            </a:r>
          </a:p>
          <a:p>
            <a:pPr marL="228600" marR="0" lvl="1" indent="-34747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Level 2</a:t>
            </a:r>
          </a:p>
        </p:txBody>
      </p:sp>
      <p:grpSp>
        <p:nvGrpSpPr>
          <p:cNvPr id="68" name="Title:Certifications">
            <a:extLst>
              <a:ext uri="{FF2B5EF4-FFF2-40B4-BE49-F238E27FC236}">
                <a16:creationId xmlns:a16="http://schemas.microsoft.com/office/drawing/2014/main" id="{060704BB-D3A7-44F1-A89C-497C7C0B73CC}"/>
              </a:ext>
            </a:extLst>
          </p:cNvPr>
          <p:cNvGrpSpPr/>
          <p:nvPr userDrawn="1"/>
        </p:nvGrpSpPr>
        <p:grpSpPr>
          <a:xfrm>
            <a:off x="2900043" y="5161465"/>
            <a:ext cx="2428947" cy="348641"/>
            <a:chOff x="2988242" y="5059864"/>
            <a:chExt cx="2340864" cy="348641"/>
          </a:xfrm>
        </p:grpSpPr>
        <p:grpSp>
          <p:nvGrpSpPr>
            <p:cNvPr id="36" name="Group 35">
              <a:extLst>
                <a:ext uri="{FF2B5EF4-FFF2-40B4-BE49-F238E27FC236}">
                  <a16:creationId xmlns:a16="http://schemas.microsoft.com/office/drawing/2014/main" id="{0874605F-C96F-4612-BCD0-4197E5874900}"/>
                </a:ext>
              </a:extLst>
            </p:cNvPr>
            <p:cNvGrpSpPr/>
            <p:nvPr userDrawn="1"/>
          </p:nvGrpSpPr>
          <p:grpSpPr>
            <a:xfrm>
              <a:off x="2991979" y="5059864"/>
              <a:ext cx="2172461" cy="320040"/>
              <a:chOff x="2992083" y="4925518"/>
              <a:chExt cx="2172461" cy="320040"/>
            </a:xfrm>
          </p:grpSpPr>
          <p:sp>
            <p:nvSpPr>
              <p:cNvPr id="37" name="Rectangle 9">
                <a:extLst>
                  <a:ext uri="{FF2B5EF4-FFF2-40B4-BE49-F238E27FC236}">
                    <a16:creationId xmlns:a16="http://schemas.microsoft.com/office/drawing/2014/main" id="{CBF229A1-460A-4542-A440-0A2FEBE30A47}"/>
                  </a:ext>
                </a:extLst>
              </p:cNvPr>
              <p:cNvSpPr>
                <a:spLocks noChangeArrowheads="1"/>
              </p:cNvSpPr>
              <p:nvPr/>
            </p:nvSpPr>
            <p:spPr bwMode="auto">
              <a:xfrm>
                <a:off x="3274088" y="4951594"/>
                <a:ext cx="1890456" cy="267889"/>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Certifications</a:t>
                </a:r>
              </a:p>
            </p:txBody>
          </p:sp>
          <p:pic>
            <p:nvPicPr>
              <p:cNvPr id="38" name="Picture 37">
                <a:extLst>
                  <a:ext uri="{FF2B5EF4-FFF2-40B4-BE49-F238E27FC236}">
                    <a16:creationId xmlns:a16="http://schemas.microsoft.com/office/drawing/2014/main" id="{6243B8CF-BE75-4BA2-8FEE-4F4447D76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083" y="4925518"/>
                <a:ext cx="320040" cy="320040"/>
              </a:xfrm>
              <a:prstGeom prst="rect">
                <a:avLst/>
              </a:prstGeom>
            </p:spPr>
          </p:pic>
        </p:grpSp>
        <p:sp>
          <p:nvSpPr>
            <p:cNvPr id="42" name="Line 10">
              <a:extLst>
                <a:ext uri="{FF2B5EF4-FFF2-40B4-BE49-F238E27FC236}">
                  <a16:creationId xmlns:a16="http://schemas.microsoft.com/office/drawing/2014/main" id="{3ED953EB-D7B7-445F-8307-0C1BF526EE43}"/>
                </a:ext>
              </a:extLst>
            </p:cNvPr>
            <p:cNvSpPr>
              <a:spLocks noChangeShapeType="1"/>
            </p:cNvSpPr>
            <p:nvPr userDrawn="1"/>
          </p:nvSpPr>
          <p:spPr bwMode="auto">
            <a:xfrm>
              <a:off x="2988242" y="5408505"/>
              <a:ext cx="2340864"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500" name="Detail:Industry Experience">
            <a:extLst>
              <a:ext uri="{FF2B5EF4-FFF2-40B4-BE49-F238E27FC236}">
                <a16:creationId xmlns:a16="http://schemas.microsoft.com/office/drawing/2014/main" id="{056568FE-5E4F-46E9-9EEE-2731D3F84EF3}"/>
              </a:ext>
            </a:extLst>
          </p:cNvPr>
          <p:cNvSpPr>
            <a:spLocks noGrp="1"/>
          </p:cNvSpPr>
          <p:nvPr>
            <p:ph type="body" sz="quarter" idx="500" hasCustomPrompt="1"/>
          </p:nvPr>
        </p:nvSpPr>
        <p:spPr>
          <a:xfrm>
            <a:off x="381001" y="5527579"/>
            <a:ext cx="2432304" cy="129384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381000" y="5097953"/>
            <a:ext cx="2432304" cy="429626"/>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p:ph type="body" sz="quarter" idx="400" hasCustomPrompt="1"/>
          </p:nvPr>
        </p:nvSpPr>
        <p:spPr>
          <a:xfrm>
            <a:off x="2896998" y="3679917"/>
            <a:ext cx="2432108" cy="1293849"/>
          </a:xfrm>
          <a:prstGeom prst="rect">
            <a:avLst/>
          </a:prstGeom>
        </p:spPr>
        <p:txBody>
          <a:bodyPr/>
          <a:lstStyle>
            <a:lvl1pPr marL="118872" marR="0" indent="-118872" algn="l" defTabSz="914400" rtl="0" eaLnBrk="1" fontAlgn="base" latinLnBrk="0" hangingPunct="1">
              <a:lnSpc>
                <a:spcPts val="5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901889" y="3232037"/>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p:ph type="body" sz="quarter" idx="200"/>
          </p:nvPr>
        </p:nvSpPr>
        <p:spPr>
          <a:xfrm>
            <a:off x="377952" y="3679917"/>
            <a:ext cx="2432304" cy="129384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Edit Master text styles</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236976"/>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p:ph type="body" sz="quarter" idx="100"/>
          </p:nvPr>
        </p:nvSpPr>
        <p:spPr>
          <a:xfrm>
            <a:off x="381000" y="1560512"/>
            <a:ext cx="4948106" cy="1650180"/>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Edit Master text styles</a:t>
            </a:r>
          </a:p>
        </p:txBody>
      </p:sp>
      <p:grpSp>
        <p:nvGrpSpPr>
          <p:cNvPr id="3" name="Title:Professional Background">
            <a:extLst>
              <a:ext uri="{FF2B5EF4-FFF2-40B4-BE49-F238E27FC236}">
                <a16:creationId xmlns:a16="http://schemas.microsoft.com/office/drawing/2014/main" id="{0BCA5FB8-B1A0-41D1-B035-A7D2FF18C863}"/>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376939743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sume: Functional / Industry">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lang="en-US" sz="1000" kern="120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0"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2" name="Title:Selected Experience">
            <a:extLst>
              <a:ext uri="{FF2B5EF4-FFF2-40B4-BE49-F238E27FC236}">
                <a16:creationId xmlns:a16="http://schemas.microsoft.com/office/drawing/2014/main" id="{252D847B-0F2B-4DBB-B014-B1F80403CB48}"/>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31" name="Group 30">
              <a:extLst>
                <a:ext uri="{FF2B5EF4-FFF2-40B4-BE49-F238E27FC236}">
                  <a16:creationId xmlns:a16="http://schemas.microsoft.com/office/drawing/2014/main" id="{A6D0A9AD-6295-4918-BE05-121BAA657F93}"/>
                </a:ext>
              </a:extLst>
            </p:cNvPr>
            <p:cNvGrpSpPr/>
            <p:nvPr userDrawn="1"/>
          </p:nvGrpSpPr>
          <p:grpSpPr>
            <a:xfrm>
              <a:off x="5439992" y="1168183"/>
              <a:ext cx="4386219" cy="320040"/>
              <a:chOff x="5439992" y="1163800"/>
              <a:chExt cx="4386219" cy="320040"/>
            </a:xfrm>
          </p:grpSpPr>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5233"/>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92" y="1163800"/>
                <a:ext cx="320040" cy="320040"/>
              </a:xfrm>
              <a:prstGeom prst="rect">
                <a:avLst/>
              </a:prstGeom>
            </p:spPr>
          </p:pic>
        </p:grpSp>
      </p:grpSp>
      <p:sp>
        <p:nvSpPr>
          <p:cNvPr id="200" name="Detail:Functional Experience">
            <a:extLst>
              <a:ext uri="{FF2B5EF4-FFF2-40B4-BE49-F238E27FC236}">
                <a16:creationId xmlns:a16="http://schemas.microsoft.com/office/drawing/2014/main" id="{625EBE0A-88FF-4E9C-ABD1-6AA91CC79391}"/>
              </a:ext>
            </a:extLst>
          </p:cNvPr>
          <p:cNvSpPr>
            <a:spLocks noGrp="1"/>
          </p:cNvSpPr>
          <p:nvPr>
            <p:ph type="body" sz="quarter" idx="200" hasCustomPrompt="1"/>
          </p:nvPr>
        </p:nvSpPr>
        <p:spPr>
          <a:xfrm>
            <a:off x="381000" y="4608530"/>
            <a:ext cx="2432304" cy="2111284"/>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4048" y="4165589"/>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500" name="Detail:Industry Experience">
            <a:extLst>
              <a:ext uri="{FF2B5EF4-FFF2-40B4-BE49-F238E27FC236}">
                <a16:creationId xmlns:a16="http://schemas.microsoft.com/office/drawing/2014/main" id="{B7087934-92F6-4F22-B0CD-5295EDEE6AC7}"/>
              </a:ext>
            </a:extLst>
          </p:cNvPr>
          <p:cNvSpPr>
            <a:spLocks noGrp="1"/>
          </p:cNvSpPr>
          <p:nvPr>
            <p:ph type="body" sz="quarter" idx="500" hasCustomPrompt="1"/>
          </p:nvPr>
        </p:nvSpPr>
        <p:spPr>
          <a:xfrm>
            <a:off x="2898648" y="4608576"/>
            <a:ext cx="2432304" cy="2211933"/>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34" name="Title:Industry Experence">
            <a:extLst>
              <a:ext uri="{FF2B5EF4-FFF2-40B4-BE49-F238E27FC236}">
                <a16:creationId xmlns:a16="http://schemas.microsoft.com/office/drawing/2014/main" id="{588B2952-F234-4283-BC60-453DD082F512}"/>
              </a:ext>
            </a:extLst>
          </p:cNvPr>
          <p:cNvGrpSpPr/>
          <p:nvPr userDrawn="1"/>
        </p:nvGrpSpPr>
        <p:grpSpPr>
          <a:xfrm>
            <a:off x="2889017" y="4165589"/>
            <a:ext cx="2432304" cy="429626"/>
            <a:chOff x="530352" y="4996352"/>
            <a:chExt cx="2190827" cy="429626"/>
          </a:xfrm>
        </p:grpSpPr>
        <p:grpSp>
          <p:nvGrpSpPr>
            <p:cNvPr id="35" name="Group 34">
              <a:extLst>
                <a:ext uri="{FF2B5EF4-FFF2-40B4-BE49-F238E27FC236}">
                  <a16:creationId xmlns:a16="http://schemas.microsoft.com/office/drawing/2014/main" id="{55798E60-38D5-4958-B8CF-EE7075FDD075}"/>
                </a:ext>
              </a:extLst>
            </p:cNvPr>
            <p:cNvGrpSpPr/>
            <p:nvPr userDrawn="1"/>
          </p:nvGrpSpPr>
          <p:grpSpPr>
            <a:xfrm>
              <a:off x="530352" y="4996352"/>
              <a:ext cx="2180818" cy="429626"/>
              <a:chOff x="581579" y="4862006"/>
              <a:chExt cx="2180818" cy="429626"/>
            </a:xfrm>
          </p:grpSpPr>
          <p:sp>
            <p:nvSpPr>
              <p:cNvPr id="37" name="Rectangle 9">
                <a:extLst>
                  <a:ext uri="{FF2B5EF4-FFF2-40B4-BE49-F238E27FC236}">
                    <a16:creationId xmlns:a16="http://schemas.microsoft.com/office/drawing/2014/main" id="{FF2A56C8-E839-433C-A6C6-523C3BDC2D3A}"/>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38" name="Picture 37">
                <a:extLst>
                  <a:ext uri="{FF2B5EF4-FFF2-40B4-BE49-F238E27FC236}">
                    <a16:creationId xmlns:a16="http://schemas.microsoft.com/office/drawing/2014/main" id="{33ECBCA8-0829-49A2-B205-10A2682A6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36" name="Line 10">
              <a:extLst>
                <a:ext uri="{FF2B5EF4-FFF2-40B4-BE49-F238E27FC236}">
                  <a16:creationId xmlns:a16="http://schemas.microsoft.com/office/drawing/2014/main" id="{8CBACD86-7D3D-418D-BA45-4BF36A558AA9}"/>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100" name="Detail:Background Experience">
            <a:extLst>
              <a:ext uri="{FF2B5EF4-FFF2-40B4-BE49-F238E27FC236}">
                <a16:creationId xmlns:a16="http://schemas.microsoft.com/office/drawing/2014/main" id="{BF4C3BB4-C8E9-461C-BB07-C133A20470B7}"/>
              </a:ext>
            </a:extLst>
          </p:cNvPr>
          <p:cNvSpPr>
            <a:spLocks noGrp="1"/>
          </p:cNvSpPr>
          <p:nvPr>
            <p:ph type="body" sz="quarter" idx="100" hasCustomPrompt="1"/>
          </p:nvPr>
        </p:nvSpPr>
        <p:spPr>
          <a:xfrm>
            <a:off x="381000" y="1560511"/>
            <a:ext cx="4948106" cy="2555557"/>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3" name="Title:Professional Background">
            <a:extLst>
              <a:ext uri="{FF2B5EF4-FFF2-40B4-BE49-F238E27FC236}">
                <a16:creationId xmlns:a16="http://schemas.microsoft.com/office/drawing/2014/main" id="{5A86BCE0-EE90-48A2-B55D-6FA280483E7F}"/>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2" name="Group 21">
              <a:extLst>
                <a:ext uri="{FF2B5EF4-FFF2-40B4-BE49-F238E27FC236}">
                  <a16:creationId xmlns:a16="http://schemas.microsoft.com/office/drawing/2014/main" id="{99384F7D-3884-4F1F-9004-434302EDB856}"/>
                </a:ext>
              </a:extLst>
            </p:cNvPr>
            <p:cNvGrpSpPr/>
            <p:nvPr userDrawn="1"/>
          </p:nvGrpSpPr>
          <p:grpSpPr>
            <a:xfrm>
              <a:off x="381000" y="1168665"/>
              <a:ext cx="3398498" cy="319076"/>
              <a:chOff x="525463" y="1173530"/>
              <a:chExt cx="3249146" cy="319076"/>
            </a:xfrm>
          </p:grpSpPr>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798489" y="1204481"/>
                <a:ext cx="2976120"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463" y="1173530"/>
                <a:ext cx="319076" cy="319076"/>
              </a:xfrm>
              <a:prstGeom prst="rect">
                <a:avLst/>
              </a:prstGeom>
            </p:spPr>
          </p:pic>
        </p:grpSp>
      </p:grpSp>
      <p:sp>
        <p:nvSpPr>
          <p:cNvPr id="50" name="Your Title">
            <a:extLst>
              <a:ext uri="{FF2B5EF4-FFF2-40B4-BE49-F238E27FC236}">
                <a16:creationId xmlns:a16="http://schemas.microsoft.com/office/drawing/2014/main" id="{C1BF45D8-6751-45C3-A64E-AB079812EEB0}"/>
              </a:ext>
            </a:extLst>
          </p:cNvPr>
          <p:cNvSpPr>
            <a:spLocks noGrp="1"/>
          </p:cNvSpPr>
          <p:nvPr>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134437268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sume: Standard w/ Contact">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userDrawn="1">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buFontTx/>
              <a:buNone/>
              <a:defRPr lang="en-US" sz="1000" kern="1200" dirty="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atin typeface="+mn-lt"/>
              </a:defRPr>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52578" marR="0" lvl="1"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p:txBody>
      </p:sp>
      <p:grpSp>
        <p:nvGrpSpPr>
          <p:cNvPr id="3" name="Title:Selected Experience">
            <a:extLst>
              <a:ext uri="{FF2B5EF4-FFF2-40B4-BE49-F238E27FC236}">
                <a16:creationId xmlns:a16="http://schemas.microsoft.com/office/drawing/2014/main" id="{72A0BD7C-4CA0-4010-8918-E2D67DDDF126}"/>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900046" y="4836351"/>
            <a:ext cx="2432108" cy="1883463"/>
          </a:xfrm>
          <a:prstGeom prst="rect">
            <a:avLst/>
          </a:prstGeom>
        </p:spPr>
        <p:txBody>
          <a:bodyPr/>
          <a:lstStyle>
            <a:lvl1pPr marL="118872" marR="0" indent="-118872" algn="l" defTabSz="914400" rtl="0" eaLnBrk="1" fontAlgn="base" latinLnBrk="0" hangingPunct="1">
              <a:lnSpc>
                <a:spcPts val="5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904937" y="4381675"/>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81000" y="4836352"/>
            <a:ext cx="2432304" cy="1883461"/>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4048" y="43866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82116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4" name="Title:Professional Background">
            <a:extLst>
              <a:ext uri="{FF2B5EF4-FFF2-40B4-BE49-F238E27FC236}">
                <a16:creationId xmlns:a16="http://schemas.microsoft.com/office/drawing/2014/main" id="{5975A1B1-2D37-4C9A-886A-D76BC8B24A22}"/>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userDrawn="1">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userDrawn="1">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grpSp>
        <p:nvGrpSpPr>
          <p:cNvPr id="31" name="Group 30">
            <a:extLst>
              <a:ext uri="{FF2B5EF4-FFF2-40B4-BE49-F238E27FC236}">
                <a16:creationId xmlns:a16="http://schemas.microsoft.com/office/drawing/2014/main" id="{B37FC809-7F5A-4D05-AD08-EB13F1486864}"/>
              </a:ext>
            </a:extLst>
          </p:cNvPr>
          <p:cNvGrpSpPr/>
          <p:nvPr userDrawn="1"/>
        </p:nvGrpSpPr>
        <p:grpSpPr>
          <a:xfrm>
            <a:off x="4246703" y="798122"/>
            <a:ext cx="1782795" cy="302647"/>
            <a:chOff x="5920741" y="6374208"/>
            <a:chExt cx="1782795" cy="302647"/>
          </a:xfrm>
        </p:grpSpPr>
        <p:sp>
          <p:nvSpPr>
            <p:cNvPr id="34" name="Rectangle 7">
              <a:extLst>
                <a:ext uri="{FF2B5EF4-FFF2-40B4-BE49-F238E27FC236}">
                  <a16:creationId xmlns:a16="http://schemas.microsoft.com/office/drawing/2014/main" id="{F9A95C4C-AE57-4A0E-B89B-78C984ACA122}"/>
                </a:ext>
              </a:extLst>
            </p:cNvPr>
            <p:cNvSpPr>
              <a:spLocks noChangeArrowheads="1"/>
            </p:cNvSpPr>
            <p:nvPr>
              <p:custDataLst>
                <p:tags r:id="rId3"/>
              </p:custDataLst>
            </p:nvPr>
          </p:nvSpPr>
          <p:spPr bwMode="auto">
            <a:xfrm>
              <a:off x="6270884" y="6374208"/>
              <a:ext cx="1432652" cy="302647"/>
            </a:xfrm>
            <a:prstGeom prst="rect">
              <a:avLst/>
            </a:prstGeom>
            <a:noFill/>
            <a:ln w="9525" algn="ctr">
              <a:noFill/>
              <a:miter lim="800000"/>
              <a:headEnd/>
              <a:tailEnd/>
            </a:ln>
          </p:spPr>
          <p:txBody>
            <a:bodyPr wrap="square" lIns="0" tIns="0" rIns="0" bIns="0" anchor="ctr">
              <a:noAutofit/>
            </a:bodyPr>
            <a:lstStyle/>
            <a:p>
              <a:pPr>
                <a:spcBef>
                  <a:spcPts val="100"/>
                </a:spcBef>
                <a:spcAft>
                  <a:spcPts val="100"/>
                </a:spcAft>
              </a:pPr>
              <a:r>
                <a:rPr lang="en-IE" altLang="en-US" sz="1000">
                  <a:solidFill>
                    <a:prstClr val="black"/>
                  </a:solidFill>
                  <a:latin typeface="+mn-lt"/>
                  <a:cs typeface="Calibri Light" panose="020F0302020204030204" pitchFamily="34" charset="0"/>
                </a:rPr>
                <a:t>@</a:t>
              </a:r>
              <a:r>
                <a:rPr lang="en-IE" altLang="en-US" sz="1000" err="1">
                  <a:solidFill>
                    <a:prstClr val="black"/>
                  </a:solidFill>
                  <a:latin typeface="+mn-lt"/>
                  <a:cs typeface="Calibri Light" panose="020F0302020204030204" pitchFamily="34" charset="0"/>
                </a:rPr>
                <a:t>YourHandle</a:t>
              </a:r>
              <a:endParaRPr lang="en-IE" altLang="en-US" sz="1000">
                <a:solidFill>
                  <a:prstClr val="black"/>
                </a:solidFill>
                <a:latin typeface="+mn-lt"/>
                <a:cs typeface="Calibri Light" panose="020F0302020204030204" pitchFamily="34" charset="0"/>
              </a:endParaRPr>
            </a:p>
          </p:txBody>
        </p:sp>
        <p:pic>
          <p:nvPicPr>
            <p:cNvPr id="35" name="Picture 34">
              <a:extLst>
                <a:ext uri="{FF2B5EF4-FFF2-40B4-BE49-F238E27FC236}">
                  <a16:creationId xmlns:a16="http://schemas.microsoft.com/office/drawing/2014/main" id="{0505F776-4BC9-4B48-B90F-1927FB089BB0}"/>
                </a:ext>
              </a:extLst>
            </p:cNvPr>
            <p:cNvPicPr>
              <a:picLocks noChangeAspect="1"/>
            </p:cNvPicPr>
            <p:nvPr/>
          </p:nvPicPr>
          <p:blipFill>
            <a:blip r:embed="rId9"/>
            <a:stretch>
              <a:fillRect/>
            </a:stretch>
          </p:blipFill>
          <p:spPr>
            <a:xfrm>
              <a:off x="5920741" y="6404899"/>
              <a:ext cx="269777" cy="269777"/>
            </a:xfrm>
            <a:prstGeom prst="rect">
              <a:avLst/>
            </a:prstGeom>
          </p:spPr>
        </p:pic>
      </p:grpSp>
      <p:grpSp>
        <p:nvGrpSpPr>
          <p:cNvPr id="36" name="Group 35">
            <a:extLst>
              <a:ext uri="{FF2B5EF4-FFF2-40B4-BE49-F238E27FC236}">
                <a16:creationId xmlns:a16="http://schemas.microsoft.com/office/drawing/2014/main" id="{EE35F423-B9BB-483D-AB09-BC90F7ED2618}"/>
              </a:ext>
            </a:extLst>
          </p:cNvPr>
          <p:cNvGrpSpPr/>
          <p:nvPr userDrawn="1"/>
        </p:nvGrpSpPr>
        <p:grpSpPr>
          <a:xfrm>
            <a:off x="5987933" y="796200"/>
            <a:ext cx="2269800" cy="306491"/>
            <a:chOff x="7936336" y="6372286"/>
            <a:chExt cx="2817709" cy="306491"/>
          </a:xfrm>
        </p:grpSpPr>
        <p:sp>
          <p:nvSpPr>
            <p:cNvPr id="37" name="Rectangle 7">
              <a:extLst>
                <a:ext uri="{FF2B5EF4-FFF2-40B4-BE49-F238E27FC236}">
                  <a16:creationId xmlns:a16="http://schemas.microsoft.com/office/drawing/2014/main" id="{C48ABB74-65E8-44BA-9ED5-41636A0D9EF6}"/>
                </a:ext>
              </a:extLst>
            </p:cNvPr>
            <p:cNvSpPr>
              <a:spLocks noChangeArrowheads="1"/>
            </p:cNvSpPr>
            <p:nvPr>
              <p:custDataLst>
                <p:tags r:id="rId2"/>
              </p:custDataLst>
            </p:nvPr>
          </p:nvSpPr>
          <p:spPr bwMode="auto">
            <a:xfrm>
              <a:off x="8276030" y="6376130"/>
              <a:ext cx="2478015" cy="302647"/>
            </a:xfrm>
            <a:prstGeom prst="rect">
              <a:avLst/>
            </a:prstGeom>
            <a:noFill/>
            <a:ln w="9525" algn="ctr">
              <a:noFill/>
              <a:miter lim="800000"/>
              <a:headEnd/>
              <a:tailEnd/>
            </a:ln>
          </p:spPr>
          <p:txBody>
            <a:bodyPr wrap="square" lIns="0" tIns="0" rIns="0" bIns="0" anchor="ctr">
              <a:noAutofit/>
            </a:bodyPr>
            <a:lstStyle/>
            <a:p>
              <a:pPr>
                <a:spcBef>
                  <a:spcPts val="100"/>
                </a:spcBef>
                <a:spcAft>
                  <a:spcPts val="100"/>
                </a:spcAft>
              </a:pPr>
              <a:r>
                <a:rPr lang="en-IE" altLang="en-US" sz="1000">
                  <a:solidFill>
                    <a:prstClr val="black"/>
                  </a:solidFill>
                  <a:latin typeface="+mn-lt"/>
                  <a:cs typeface="Calibri Light" panose="020F0302020204030204" pitchFamily="34" charset="0"/>
                </a:rPr>
                <a:t>linkedin.com/in/</a:t>
              </a:r>
              <a:r>
                <a:rPr lang="en-IE" altLang="en-US" sz="1000" err="1">
                  <a:solidFill>
                    <a:prstClr val="black"/>
                  </a:solidFill>
                  <a:latin typeface="+mn-lt"/>
                  <a:cs typeface="Calibri Light" panose="020F0302020204030204" pitchFamily="34" charset="0"/>
                </a:rPr>
                <a:t>YourID</a:t>
              </a:r>
              <a:endParaRPr lang="en-IE" altLang="en-US" sz="1000">
                <a:solidFill>
                  <a:prstClr val="black"/>
                </a:solidFill>
                <a:latin typeface="+mn-lt"/>
                <a:cs typeface="Calibri Light" panose="020F0302020204030204" pitchFamily="34" charset="0"/>
              </a:endParaRPr>
            </a:p>
          </p:txBody>
        </p:sp>
        <p:pic>
          <p:nvPicPr>
            <p:cNvPr id="38" name="Picture 37">
              <a:extLst>
                <a:ext uri="{FF2B5EF4-FFF2-40B4-BE49-F238E27FC236}">
                  <a16:creationId xmlns:a16="http://schemas.microsoft.com/office/drawing/2014/main" id="{5E32D42B-6380-4487-9828-6F34EE48937D}"/>
                </a:ext>
              </a:extLst>
            </p:cNvPr>
            <p:cNvPicPr>
              <a:picLocks noChangeAspect="1"/>
            </p:cNvPicPr>
            <p:nvPr/>
          </p:nvPicPr>
          <p:blipFill>
            <a:blip r:embed="rId10"/>
            <a:stretch>
              <a:fillRect/>
            </a:stretch>
          </p:blipFill>
          <p:spPr>
            <a:xfrm>
              <a:off x="7936336" y="6372286"/>
              <a:ext cx="264234" cy="269777"/>
            </a:xfrm>
            <a:prstGeom prst="rect">
              <a:avLst/>
            </a:prstGeom>
          </p:spPr>
        </p:pic>
      </p:grpSp>
      <p:grpSp>
        <p:nvGrpSpPr>
          <p:cNvPr id="39" name="Group 38">
            <a:extLst>
              <a:ext uri="{FF2B5EF4-FFF2-40B4-BE49-F238E27FC236}">
                <a16:creationId xmlns:a16="http://schemas.microsoft.com/office/drawing/2014/main" id="{30BBF29C-C845-4DE6-B9D2-B06A045F380C}"/>
              </a:ext>
            </a:extLst>
          </p:cNvPr>
          <p:cNvGrpSpPr/>
          <p:nvPr userDrawn="1"/>
        </p:nvGrpSpPr>
        <p:grpSpPr>
          <a:xfrm>
            <a:off x="1397220" y="798122"/>
            <a:ext cx="2849483" cy="302647"/>
            <a:chOff x="2887719" y="6376699"/>
            <a:chExt cx="3033022" cy="302647"/>
          </a:xfrm>
        </p:grpSpPr>
        <p:sp>
          <p:nvSpPr>
            <p:cNvPr id="40" name="Rectangle 7">
              <a:extLst>
                <a:ext uri="{FF2B5EF4-FFF2-40B4-BE49-F238E27FC236}">
                  <a16:creationId xmlns:a16="http://schemas.microsoft.com/office/drawing/2014/main" id="{3F883FF0-D097-498D-9FBB-2CDDEEA2E195}"/>
                </a:ext>
              </a:extLst>
            </p:cNvPr>
            <p:cNvSpPr>
              <a:spLocks noChangeArrowheads="1"/>
            </p:cNvSpPr>
            <p:nvPr>
              <p:custDataLst>
                <p:tags r:id="rId1"/>
              </p:custDataLst>
            </p:nvPr>
          </p:nvSpPr>
          <p:spPr bwMode="auto">
            <a:xfrm>
              <a:off x="3162807" y="6376699"/>
              <a:ext cx="2757934" cy="302647"/>
            </a:xfrm>
            <a:prstGeom prst="rect">
              <a:avLst/>
            </a:prstGeom>
            <a:noFill/>
            <a:ln w="9525" algn="ctr">
              <a:noFill/>
              <a:miter lim="800000"/>
              <a:headEnd/>
              <a:tailEnd/>
            </a:ln>
          </p:spPr>
          <p:txBody>
            <a:bodyPr wrap="square" lIns="0" tIns="0" rIns="0" bIns="0" anchor="ctr">
              <a:noAutofit/>
            </a:bodyPr>
            <a:lstStyle/>
            <a:p>
              <a:pPr>
                <a:spcBef>
                  <a:spcPts val="100"/>
                </a:spcBef>
                <a:spcAft>
                  <a:spcPts val="100"/>
                </a:spcAft>
              </a:pPr>
              <a:r>
                <a:rPr lang="en-IE" altLang="en-US" sz="1000">
                  <a:solidFill>
                    <a:prstClr val="black"/>
                  </a:solidFill>
                  <a:latin typeface="+mn-lt"/>
                  <a:cs typeface="Calibri Light" panose="020F0302020204030204" pitchFamily="34" charset="0"/>
                </a:rPr>
                <a:t>You@Accenture.com</a:t>
              </a:r>
            </a:p>
          </p:txBody>
        </p:sp>
        <p:sp>
          <p:nvSpPr>
            <p:cNvPr id="41" name="Freeform 11">
              <a:extLst>
                <a:ext uri="{FF2B5EF4-FFF2-40B4-BE49-F238E27FC236}">
                  <a16:creationId xmlns:a16="http://schemas.microsoft.com/office/drawing/2014/main" id="{AF1DE27A-B71A-4C71-A443-99B3612BB363}"/>
                </a:ext>
              </a:extLst>
            </p:cNvPr>
            <p:cNvSpPr>
              <a:spLocks noEditPoints="1"/>
            </p:cNvSpPr>
            <p:nvPr/>
          </p:nvSpPr>
          <p:spPr bwMode="auto">
            <a:xfrm>
              <a:off x="2887719" y="6453098"/>
              <a:ext cx="200034" cy="144865"/>
            </a:xfrm>
            <a:custGeom>
              <a:avLst/>
              <a:gdLst>
                <a:gd name="T0" fmla="*/ 118 w 125"/>
                <a:gd name="T1" fmla="*/ 0 h 81"/>
                <a:gd name="T2" fmla="*/ 7 w 125"/>
                <a:gd name="T3" fmla="*/ 0 h 81"/>
                <a:gd name="T4" fmla="*/ 2 w 125"/>
                <a:gd name="T5" fmla="*/ 2 h 81"/>
                <a:gd name="T6" fmla="*/ 0 w 125"/>
                <a:gd name="T7" fmla="*/ 7 h 81"/>
                <a:gd name="T8" fmla="*/ 59 w 125"/>
                <a:gd name="T9" fmla="*/ 51 h 81"/>
                <a:gd name="T10" fmla="*/ 63 w 125"/>
                <a:gd name="T11" fmla="*/ 53 h 81"/>
                <a:gd name="T12" fmla="*/ 66 w 125"/>
                <a:gd name="T13" fmla="*/ 51 h 81"/>
                <a:gd name="T14" fmla="*/ 125 w 125"/>
                <a:gd name="T15" fmla="*/ 7 h 81"/>
                <a:gd name="T16" fmla="*/ 123 w 125"/>
                <a:gd name="T17" fmla="*/ 2 h 81"/>
                <a:gd name="T18" fmla="*/ 118 w 125"/>
                <a:gd name="T19" fmla="*/ 0 h 81"/>
                <a:gd name="T20" fmla="*/ 125 w 125"/>
                <a:gd name="T21" fmla="*/ 66 h 81"/>
                <a:gd name="T22" fmla="*/ 92 w 125"/>
                <a:gd name="T23" fmla="*/ 40 h 81"/>
                <a:gd name="T24" fmla="*/ 125 w 125"/>
                <a:gd name="T25" fmla="*/ 15 h 81"/>
                <a:gd name="T26" fmla="*/ 125 w 125"/>
                <a:gd name="T27" fmla="*/ 66 h 81"/>
                <a:gd name="T28" fmla="*/ 123 w 125"/>
                <a:gd name="T29" fmla="*/ 78 h 81"/>
                <a:gd name="T30" fmla="*/ 118 w 125"/>
                <a:gd name="T31" fmla="*/ 81 h 81"/>
                <a:gd name="T32" fmla="*/ 7 w 125"/>
                <a:gd name="T33" fmla="*/ 81 h 81"/>
                <a:gd name="T34" fmla="*/ 2 w 125"/>
                <a:gd name="T35" fmla="*/ 78 h 81"/>
                <a:gd name="T36" fmla="*/ 0 w 125"/>
                <a:gd name="T37" fmla="*/ 74 h 81"/>
                <a:gd name="T38" fmla="*/ 39 w 125"/>
                <a:gd name="T39" fmla="*/ 44 h 81"/>
                <a:gd name="T40" fmla="*/ 57 w 125"/>
                <a:gd name="T41" fmla="*/ 58 h 81"/>
                <a:gd name="T42" fmla="*/ 63 w 125"/>
                <a:gd name="T43" fmla="*/ 60 h 81"/>
                <a:gd name="T44" fmla="*/ 68 w 125"/>
                <a:gd name="T45" fmla="*/ 58 h 81"/>
                <a:gd name="T46" fmla="*/ 86 w 125"/>
                <a:gd name="T47" fmla="*/ 44 h 81"/>
                <a:gd name="T48" fmla="*/ 125 w 125"/>
                <a:gd name="T49" fmla="*/ 74 h 81"/>
                <a:gd name="T50" fmla="*/ 123 w 125"/>
                <a:gd name="T51" fmla="*/ 78 h 81"/>
                <a:gd name="T52" fmla="*/ 0 w 125"/>
                <a:gd name="T53" fmla="*/ 15 h 81"/>
                <a:gd name="T54" fmla="*/ 33 w 125"/>
                <a:gd name="T55" fmla="*/ 40 h 81"/>
                <a:gd name="T56" fmla="*/ 0 w 125"/>
                <a:gd name="T57" fmla="*/ 66 h 81"/>
                <a:gd name="T58" fmla="*/ 0 w 125"/>
                <a:gd name="T59" fmla="*/ 1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81">
                  <a:moveTo>
                    <a:pt x="118" y="0"/>
                  </a:moveTo>
                  <a:cubicBezTo>
                    <a:pt x="7" y="0"/>
                    <a:pt x="7" y="0"/>
                    <a:pt x="7" y="0"/>
                  </a:cubicBezTo>
                  <a:cubicBezTo>
                    <a:pt x="5" y="0"/>
                    <a:pt x="3" y="1"/>
                    <a:pt x="2" y="2"/>
                  </a:cubicBezTo>
                  <a:cubicBezTo>
                    <a:pt x="1" y="3"/>
                    <a:pt x="0" y="5"/>
                    <a:pt x="0" y="7"/>
                  </a:cubicBezTo>
                  <a:cubicBezTo>
                    <a:pt x="59" y="51"/>
                    <a:pt x="59" y="51"/>
                    <a:pt x="59" y="51"/>
                  </a:cubicBezTo>
                  <a:cubicBezTo>
                    <a:pt x="60" y="52"/>
                    <a:pt x="61" y="53"/>
                    <a:pt x="63" y="53"/>
                  </a:cubicBezTo>
                  <a:cubicBezTo>
                    <a:pt x="64" y="53"/>
                    <a:pt x="65" y="52"/>
                    <a:pt x="66" y="51"/>
                  </a:cubicBezTo>
                  <a:cubicBezTo>
                    <a:pt x="125" y="7"/>
                    <a:pt x="125" y="7"/>
                    <a:pt x="125" y="7"/>
                  </a:cubicBezTo>
                  <a:cubicBezTo>
                    <a:pt x="125" y="5"/>
                    <a:pt x="124" y="3"/>
                    <a:pt x="123" y="2"/>
                  </a:cubicBezTo>
                  <a:cubicBezTo>
                    <a:pt x="122" y="1"/>
                    <a:pt x="120" y="0"/>
                    <a:pt x="118" y="0"/>
                  </a:cubicBezTo>
                  <a:close/>
                  <a:moveTo>
                    <a:pt x="125" y="66"/>
                  </a:moveTo>
                  <a:cubicBezTo>
                    <a:pt x="92" y="40"/>
                    <a:pt x="92" y="40"/>
                    <a:pt x="92" y="40"/>
                  </a:cubicBezTo>
                  <a:cubicBezTo>
                    <a:pt x="125" y="15"/>
                    <a:pt x="125" y="15"/>
                    <a:pt x="125" y="15"/>
                  </a:cubicBezTo>
                  <a:cubicBezTo>
                    <a:pt x="125" y="66"/>
                    <a:pt x="125" y="66"/>
                    <a:pt x="125" y="66"/>
                  </a:cubicBezTo>
                  <a:close/>
                  <a:moveTo>
                    <a:pt x="123" y="78"/>
                  </a:moveTo>
                  <a:cubicBezTo>
                    <a:pt x="122" y="80"/>
                    <a:pt x="120" y="81"/>
                    <a:pt x="118" y="81"/>
                  </a:cubicBezTo>
                  <a:cubicBezTo>
                    <a:pt x="7" y="81"/>
                    <a:pt x="7" y="81"/>
                    <a:pt x="7" y="81"/>
                  </a:cubicBezTo>
                  <a:cubicBezTo>
                    <a:pt x="5" y="81"/>
                    <a:pt x="3" y="80"/>
                    <a:pt x="2" y="78"/>
                  </a:cubicBezTo>
                  <a:cubicBezTo>
                    <a:pt x="1" y="77"/>
                    <a:pt x="0" y="76"/>
                    <a:pt x="0" y="74"/>
                  </a:cubicBezTo>
                  <a:cubicBezTo>
                    <a:pt x="39" y="44"/>
                    <a:pt x="39" y="44"/>
                    <a:pt x="39" y="44"/>
                  </a:cubicBezTo>
                  <a:cubicBezTo>
                    <a:pt x="57" y="58"/>
                    <a:pt x="57" y="58"/>
                    <a:pt x="57" y="58"/>
                  </a:cubicBezTo>
                  <a:cubicBezTo>
                    <a:pt x="59" y="59"/>
                    <a:pt x="61" y="60"/>
                    <a:pt x="63" y="60"/>
                  </a:cubicBezTo>
                  <a:cubicBezTo>
                    <a:pt x="65" y="60"/>
                    <a:pt x="66" y="59"/>
                    <a:pt x="68" y="58"/>
                  </a:cubicBezTo>
                  <a:cubicBezTo>
                    <a:pt x="86" y="44"/>
                    <a:pt x="86" y="44"/>
                    <a:pt x="86" y="44"/>
                  </a:cubicBezTo>
                  <a:cubicBezTo>
                    <a:pt x="125" y="74"/>
                    <a:pt x="125" y="74"/>
                    <a:pt x="125" y="74"/>
                  </a:cubicBezTo>
                  <a:cubicBezTo>
                    <a:pt x="125" y="76"/>
                    <a:pt x="124" y="77"/>
                    <a:pt x="123" y="78"/>
                  </a:cubicBezTo>
                  <a:close/>
                  <a:moveTo>
                    <a:pt x="0" y="15"/>
                  </a:moveTo>
                  <a:cubicBezTo>
                    <a:pt x="33" y="40"/>
                    <a:pt x="33" y="40"/>
                    <a:pt x="33" y="40"/>
                  </a:cubicBezTo>
                  <a:cubicBezTo>
                    <a:pt x="0" y="66"/>
                    <a:pt x="0" y="66"/>
                    <a:pt x="0" y="66"/>
                  </a:cubicBezTo>
                  <a:lnTo>
                    <a:pt x="0" y="15"/>
                  </a:lnTo>
                  <a:close/>
                </a:path>
              </a:pathLst>
            </a:custGeom>
            <a:solidFill>
              <a:srgbClr val="00A000"/>
            </a:solidFill>
            <a:ln>
              <a:noFill/>
            </a:ln>
          </p:spPr>
          <p:txBody>
            <a:bodyPr vert="horz" wrap="square" lIns="91440" tIns="45720" rIns="91440" bIns="45720" numCol="1" anchor="t" anchorCtr="0" compatLnSpc="1">
              <a:prstTxWarp prst="textNoShape">
                <a:avLst/>
              </a:prstTxWarp>
            </a:bodyPr>
            <a:lstStyle/>
            <a:p>
              <a:endParaRPr lang="en-IE" sz="1000">
                <a:latin typeface="+mn-lt"/>
              </a:endParaRPr>
            </a:p>
          </p:txBody>
        </p:sp>
      </p:grpSp>
    </p:spTree>
    <p:extLst>
      <p:ext uri="{BB962C8B-B14F-4D97-AF65-F5344CB8AC3E}">
        <p14:creationId xmlns:p14="http://schemas.microsoft.com/office/powerpoint/2010/main" val="250593619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Master: White">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1396436-7148-4D78-BA0F-1EE4B4B040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grpSp>
        <p:nvGrpSpPr>
          <p:cNvPr id="10" name="Group 9"/>
          <p:cNvGrpSpPr/>
          <p:nvPr userDrawn="1"/>
        </p:nvGrpSpPr>
        <p:grpSpPr>
          <a:xfrm>
            <a:off x="7421046" y="914399"/>
            <a:ext cx="4358577" cy="4623441"/>
            <a:chOff x="3005156" y="304800"/>
            <a:chExt cx="5643543" cy="5986493"/>
          </a:xfrm>
        </p:grpSpPr>
        <p:sp>
          <p:nvSpPr>
            <p:cNvPr id="15" name="Freeform 5"/>
            <p:cNvSpPr>
              <a:spLocks/>
            </p:cNvSpPr>
            <p:nvPr/>
          </p:nvSpPr>
          <p:spPr bwMode="auto">
            <a:xfrm>
              <a:off x="3006683" y="2644217"/>
              <a:ext cx="5642016" cy="3647076"/>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p:cNvSpPr>
              <a:spLocks/>
            </p:cNvSpPr>
            <p:nvPr/>
          </p:nvSpPr>
          <p:spPr bwMode="auto">
            <a:xfrm>
              <a:off x="3005156" y="304800"/>
              <a:ext cx="5642016" cy="3647076"/>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a:t>subtitle</a:t>
            </a:r>
          </a:p>
          <a:p>
            <a:pPr lvl="1"/>
            <a:r>
              <a:rPr lang="en-US"/>
              <a:t>Second level</a:t>
            </a:r>
          </a:p>
          <a:p>
            <a:pPr lvl="2"/>
            <a:r>
              <a:rPr lang="en-US"/>
              <a:t>Third level</a:t>
            </a:r>
          </a:p>
          <a:p>
            <a:pPr lvl="3"/>
            <a:r>
              <a:rPr lang="en-US"/>
              <a:t>Fourth level</a:t>
            </a:r>
          </a:p>
          <a:p>
            <a:pPr lvl="4"/>
            <a:r>
              <a:rPr lang="en-US"/>
              <a:t>Fifth level</a:t>
            </a:r>
          </a:p>
        </p:txBody>
      </p:sp>
      <p:sp>
        <p:nvSpPr>
          <p:cNvPr id="9" name="TextBox 8">
            <a:extLst>
              <a:ext uri="{FF2B5EF4-FFF2-40B4-BE49-F238E27FC236}">
                <a16:creationId xmlns:a16="http://schemas.microsoft.com/office/drawing/2014/main" id="{05386DD8-072D-44DA-B121-263714B00DAA}"/>
              </a:ext>
            </a:extLst>
          </p:cNvPr>
          <p:cNvSpPr txBox="1"/>
          <p:nvPr userDrawn="1"/>
        </p:nvSpPr>
        <p:spPr>
          <a:xfrm>
            <a:off x="7750473" y="6350443"/>
            <a:ext cx="36985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raphik Extralight" panose="020B0303030202060203" pitchFamily="34" charset="0"/>
                <a:ea typeface="+mn-ea"/>
                <a:cs typeface="+mn-cs"/>
              </a:rPr>
              <a:t>Intelligent Engineering Services</a:t>
            </a: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Master: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a:t>subtitle</a:t>
            </a:r>
          </a:p>
          <a:p>
            <a:pPr lvl="1"/>
            <a:r>
              <a:rPr lang="en-US"/>
              <a:t>Second level</a:t>
            </a:r>
          </a:p>
          <a:p>
            <a:pPr lvl="2"/>
            <a:r>
              <a:rPr lang="en-US"/>
              <a:t>Third level</a:t>
            </a:r>
          </a:p>
          <a:p>
            <a:pPr lvl="3"/>
            <a:r>
              <a:rPr lang="en-US"/>
              <a:t>Fourth level</a:t>
            </a:r>
          </a:p>
          <a:p>
            <a:pPr lvl="4"/>
            <a:r>
              <a:rPr lang="en-US"/>
              <a:t>Fifth level</a:t>
            </a:r>
          </a:p>
        </p:txBody>
      </p:sp>
      <p:pic>
        <p:nvPicPr>
          <p:cNvPr id="4" name="Picture 3" descr="Background pattern&#10;&#10;Description automatically generated">
            <a:extLst>
              <a:ext uri="{FF2B5EF4-FFF2-40B4-BE49-F238E27FC236}">
                <a16:creationId xmlns:a16="http://schemas.microsoft.com/office/drawing/2014/main" id="{06C4CC8C-FB42-44CC-9E3E-688B18DCC5B5}"/>
              </a:ext>
            </a:extLst>
          </p:cNvPr>
          <p:cNvPicPr>
            <a:picLocks noChangeAspect="1"/>
          </p:cNvPicPr>
          <p:nvPr userDrawn="1"/>
        </p:nvPicPr>
        <p:blipFill>
          <a:blip r:embed="rId2"/>
          <a:stretch>
            <a:fillRect/>
          </a:stretch>
        </p:blipFill>
        <p:spPr>
          <a:xfrm>
            <a:off x="7283921" y="1206322"/>
            <a:ext cx="4166624" cy="4572009"/>
          </a:xfrm>
          <a:prstGeom prst="rect">
            <a:avLst/>
          </a:prstGeom>
        </p:spPr>
      </p:pic>
    </p:spTree>
    <p:extLst>
      <p:ext uri="{BB962C8B-B14F-4D97-AF65-F5344CB8AC3E}">
        <p14:creationId xmlns:p14="http://schemas.microsoft.com/office/powerpoint/2010/main" val="6590627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esume: Standard">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userDrawn="1">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buFontTx/>
              <a:buNone/>
              <a:defRPr lang="en-US" sz="1000" kern="1200" dirty="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atin typeface="+mn-lt"/>
              </a:defRPr>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52578" marR="0" lvl="1"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p:txBody>
      </p:sp>
      <p:grpSp>
        <p:nvGrpSpPr>
          <p:cNvPr id="3" name="Title:Selected Experience">
            <a:extLst>
              <a:ext uri="{FF2B5EF4-FFF2-40B4-BE49-F238E27FC236}">
                <a16:creationId xmlns:a16="http://schemas.microsoft.com/office/drawing/2014/main" id="{72A0BD7C-4CA0-4010-8918-E2D67DDDF126}"/>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alphaModFix/>
              <a:duotone>
                <a:prstClr val="black"/>
                <a:srgbClr val="A100FF">
                  <a:tint val="45000"/>
                  <a:satMod val="400000"/>
                </a:srgbClr>
              </a:duotone>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900046" y="4836351"/>
            <a:ext cx="2432108" cy="1883463"/>
          </a:xfrm>
          <a:prstGeom prst="rect">
            <a:avLst/>
          </a:prstGeom>
        </p:spPr>
        <p:txBody>
          <a:bodyPr/>
          <a:lstStyle>
            <a:lvl1pPr marL="118872" marR="0" indent="-118872" algn="l" defTabSz="914400" rtl="0" eaLnBrk="1" fontAlgn="base" latinLnBrk="0" hangingPunct="1">
              <a:lnSpc>
                <a:spcPts val="10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904937" y="4381675"/>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81000" y="4836352"/>
            <a:ext cx="2432304" cy="1883461"/>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4048" y="43866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82116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4" name="Title:Professional Background">
            <a:extLst>
              <a:ext uri="{FF2B5EF4-FFF2-40B4-BE49-F238E27FC236}">
                <a16:creationId xmlns:a16="http://schemas.microsoft.com/office/drawing/2014/main" id="{5975A1B1-2D37-4C9A-886A-D76BC8B24A22}"/>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5">
              <a:duotone>
                <a:prstClr val="black"/>
                <a:srgbClr val="BE4FFE">
                  <a:tint val="45000"/>
                  <a:satMod val="400000"/>
                </a:srgbClr>
              </a:duotone>
              <a:extLst>
                <a:ext uri="{28A0092B-C50C-407E-A947-70E740481C1C}">
                  <a14:useLocalDpi xmlns:a14="http://schemas.microsoft.com/office/drawing/2010/main" val="0"/>
                </a:ext>
              </a:extLst>
            </a:blip>
            <a:stretch>
              <a:fillRect/>
            </a:stretch>
          </p:blipFill>
          <p:spPr>
            <a:xfrm>
              <a:off x="381000" y="1168665"/>
              <a:ext cx="333743" cy="319076"/>
            </a:xfrm>
            <a:prstGeom prst="rect">
              <a:avLst/>
            </a:prstGeom>
            <a:ln>
              <a:noFill/>
            </a:ln>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userDrawn="1">
            <p:ph type="body" sz="quarter" idx="12" hasCustomPrompt="1"/>
          </p:nvPr>
        </p:nvSpPr>
        <p:spPr>
          <a:xfrm>
            <a:off x="1397220" y="42880"/>
            <a:ext cx="6340475" cy="315666"/>
          </a:xfrm>
          <a:prstGeom prst="rect">
            <a:avLst/>
          </a:prstGeom>
        </p:spPr>
        <p:txBody>
          <a:bodyPr/>
          <a:lstStyle>
            <a:lvl1pPr>
              <a:defRPr lang="en-US" sz="2600" b="1" kern="1200" cap="all" baseline="0" dirty="0">
                <a:solidFill>
                  <a:srgbClr val="BE4FFE"/>
                </a:solidFill>
                <a:latin typeface="Graphik Black" panose="020B0A03030202060203" pitchFamily="34" charset="0"/>
                <a:ea typeface="+mn-ea"/>
                <a:cs typeface="+mn-cs"/>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userDrawn="1">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393215061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esume: Industry">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userDrawn="1">
            <p:ph type="body" sz="quarter" idx="300" hasCustomPrompt="1"/>
          </p:nvPr>
        </p:nvSpPr>
        <p:spPr>
          <a:xfrm>
            <a:off x="5439992" y="1560512"/>
            <a:ext cx="6371008" cy="5254541"/>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sz="1000"/>
            </a:lvl2pPr>
            <a:lvl3pPr marL="70866" marR="0" indent="0" algn="l" defTabSz="914400" rtl="0" eaLnBrk="1" fontAlgn="base" latinLnBrk="0" hangingPunct="1">
              <a:lnSpc>
                <a:spcPct val="90000"/>
              </a:lnSpc>
              <a:spcBef>
                <a:spcPts val="0"/>
              </a:spcBef>
              <a:spcAft>
                <a:spcPts val="100"/>
              </a:spcAft>
              <a:buClr>
                <a:srgbClr val="000000"/>
              </a:buClr>
              <a:buSzTx/>
              <a:buFont typeface="Wingdings" panose="05000000000000000000" pitchFamily="2" charset="2"/>
              <a:buNone/>
              <a:tabLst/>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2" name="Title:Selected Experience">
            <a:extLst>
              <a:ext uri="{FF2B5EF4-FFF2-40B4-BE49-F238E27FC236}">
                <a16:creationId xmlns:a16="http://schemas.microsoft.com/office/drawing/2014/main" id="{20BC3517-E9C5-430F-B0E7-6287FE7905F0}"/>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500" name="Detail:Industry Experience">
            <a:extLst>
              <a:ext uri="{FF2B5EF4-FFF2-40B4-BE49-F238E27FC236}">
                <a16:creationId xmlns:a16="http://schemas.microsoft.com/office/drawing/2014/main" id="{056568FE-5E4F-46E9-9EEE-2731D3F84EF3}"/>
              </a:ext>
            </a:extLst>
          </p:cNvPr>
          <p:cNvSpPr>
            <a:spLocks noGrp="1"/>
          </p:cNvSpPr>
          <p:nvPr userDrawn="1">
            <p:ph type="body" sz="quarter" idx="500" hasCustomPrompt="1"/>
          </p:nvPr>
        </p:nvSpPr>
        <p:spPr>
          <a:xfrm>
            <a:off x="2898648" y="5771905"/>
            <a:ext cx="2432304" cy="109987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2898648" y="5342278"/>
            <a:ext cx="2432304" cy="414015"/>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898648" y="4270760"/>
            <a:ext cx="2432108" cy="1071517"/>
          </a:xfrm>
          <a:prstGeom prst="rect">
            <a:avLst/>
          </a:prstGeom>
        </p:spPr>
        <p:txBody>
          <a:bodyPr/>
          <a:lstStyle>
            <a:lvl1pPr marL="118872" marR="0" indent="-118872" algn="l" defTabSz="914400" rtl="0" eaLnBrk="1" fontAlgn="base" latinLnBrk="0" hangingPunct="1">
              <a:lnSpc>
                <a:spcPts val="10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898648" y="3822880"/>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77952" y="4270756"/>
            <a:ext cx="2432304" cy="2398506"/>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8278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dirty="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16903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3" name="Title:Professional Background">
            <a:extLst>
              <a:ext uri="{FF2B5EF4-FFF2-40B4-BE49-F238E27FC236}">
                <a16:creationId xmlns:a16="http://schemas.microsoft.com/office/drawing/2014/main" id="{6C372C0A-C3A0-4D24-903C-D30218BCF097}"/>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lang="en-US" sz="2600" b="1" kern="1200" cap="all" baseline="0" dirty="0">
                <a:solidFill>
                  <a:srgbClr val="BE4FFE"/>
                </a:solidFill>
                <a:latin typeface="Graphik Black" panose="020B0A03030202060203" pitchFamily="34" charset="0"/>
                <a:ea typeface="+mn-ea"/>
                <a:cs typeface="+mn-cs"/>
              </a:defRPr>
            </a:lvl1pPr>
          </a:lstStyle>
          <a:p>
            <a:pPr marL="0" lvl="0" indent="0" algn="l" defTabSz="914377" rtl="0" eaLnBrk="1" latinLnBrk="0" hangingPunct="1">
              <a:lnSpc>
                <a:spcPct val="85000"/>
              </a:lnSpc>
              <a:spcBef>
                <a:spcPts val="0"/>
              </a:spcBef>
              <a:buFont typeface="Arial" panose="020B0604020202020204" pitchFamily="34" charset="0"/>
              <a:buNone/>
            </a:pPr>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98179855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sume: Full">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sz="1000"/>
            </a:lvl2pPr>
            <a:lvl3pPr marL="228600" indent="-118872">
              <a:lnSpc>
                <a:spcPct val="90000"/>
              </a:lnSpc>
              <a:spcBef>
                <a:spcPts val="0"/>
              </a:spcBef>
              <a:spcAft>
                <a:spcPts val="100"/>
              </a:spcAft>
              <a:buFont typeface="Arial" panose="020B0604020202020204" pitchFamily="34" charset="0"/>
              <a:buChar char="•"/>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dirty="0"/>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dirty="0"/>
              <a:t>Job Description No Bullets</a:t>
            </a:r>
          </a:p>
          <a:p>
            <a:pPr marL="0"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dirty="0"/>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dirty="0"/>
          </a:p>
        </p:txBody>
      </p:sp>
      <p:grpSp>
        <p:nvGrpSpPr>
          <p:cNvPr id="2" name="Title:Selected Experience">
            <a:extLst>
              <a:ext uri="{FF2B5EF4-FFF2-40B4-BE49-F238E27FC236}">
                <a16:creationId xmlns:a16="http://schemas.microsoft.com/office/drawing/2014/main" id="{2ADEE77F-29FB-4CA4-902E-4B475DD94632}"/>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dirty="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600" name="Detail:Certifications">
            <a:extLst>
              <a:ext uri="{FF2B5EF4-FFF2-40B4-BE49-F238E27FC236}">
                <a16:creationId xmlns:a16="http://schemas.microsoft.com/office/drawing/2014/main" id="{048CCDC5-B386-43C2-B172-6E9C02401D9D}"/>
              </a:ext>
            </a:extLst>
          </p:cNvPr>
          <p:cNvSpPr>
            <a:spLocks noGrp="1"/>
          </p:cNvSpPr>
          <p:nvPr>
            <p:ph type="body" sz="quarter" idx="600" hasCustomPrompt="1"/>
          </p:nvPr>
        </p:nvSpPr>
        <p:spPr>
          <a:xfrm>
            <a:off x="2896998" y="5425977"/>
            <a:ext cx="2432107" cy="1293849"/>
          </a:xfrm>
          <a:prstGeom prst="rect">
            <a:avLst/>
          </a:prstGeom>
        </p:spPr>
        <p:txBody>
          <a:bodyPr/>
          <a:lstStyle>
            <a:lvl1pPr marL="118872" indent="-118872">
              <a:spcBef>
                <a:spcPts val="18"/>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defRPr sz="1000"/>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Certifications</a:t>
            </a:r>
          </a:p>
          <a:p>
            <a:pPr marL="228600" marR="0" lvl="1" indent="-34747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Level 2</a:t>
            </a:r>
          </a:p>
        </p:txBody>
      </p:sp>
      <p:grpSp>
        <p:nvGrpSpPr>
          <p:cNvPr id="68" name="Title:Certifications">
            <a:extLst>
              <a:ext uri="{FF2B5EF4-FFF2-40B4-BE49-F238E27FC236}">
                <a16:creationId xmlns:a16="http://schemas.microsoft.com/office/drawing/2014/main" id="{060704BB-D3A7-44F1-A89C-497C7C0B73CC}"/>
              </a:ext>
            </a:extLst>
          </p:cNvPr>
          <p:cNvGrpSpPr/>
          <p:nvPr userDrawn="1"/>
        </p:nvGrpSpPr>
        <p:grpSpPr>
          <a:xfrm>
            <a:off x="2900043" y="5059864"/>
            <a:ext cx="2428947" cy="348641"/>
            <a:chOff x="2988242" y="5059864"/>
            <a:chExt cx="2340864" cy="348641"/>
          </a:xfrm>
        </p:grpSpPr>
        <p:grpSp>
          <p:nvGrpSpPr>
            <p:cNvPr id="36" name="Group 35">
              <a:extLst>
                <a:ext uri="{FF2B5EF4-FFF2-40B4-BE49-F238E27FC236}">
                  <a16:creationId xmlns:a16="http://schemas.microsoft.com/office/drawing/2014/main" id="{0874605F-C96F-4612-BCD0-4197E5874900}"/>
                </a:ext>
              </a:extLst>
            </p:cNvPr>
            <p:cNvGrpSpPr/>
            <p:nvPr userDrawn="1"/>
          </p:nvGrpSpPr>
          <p:grpSpPr>
            <a:xfrm>
              <a:off x="2991979" y="5059864"/>
              <a:ext cx="2172461" cy="320040"/>
              <a:chOff x="2992083" y="4925518"/>
              <a:chExt cx="2172461" cy="320040"/>
            </a:xfrm>
          </p:grpSpPr>
          <p:sp>
            <p:nvSpPr>
              <p:cNvPr id="37" name="Rectangle 9">
                <a:extLst>
                  <a:ext uri="{FF2B5EF4-FFF2-40B4-BE49-F238E27FC236}">
                    <a16:creationId xmlns:a16="http://schemas.microsoft.com/office/drawing/2014/main" id="{CBF229A1-460A-4542-A440-0A2FEBE30A47}"/>
                  </a:ext>
                </a:extLst>
              </p:cNvPr>
              <p:cNvSpPr>
                <a:spLocks noChangeArrowheads="1"/>
              </p:cNvSpPr>
              <p:nvPr/>
            </p:nvSpPr>
            <p:spPr bwMode="auto">
              <a:xfrm>
                <a:off x="3274088" y="4951594"/>
                <a:ext cx="1890456" cy="267889"/>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Certifications</a:t>
                </a:r>
              </a:p>
            </p:txBody>
          </p:sp>
          <p:pic>
            <p:nvPicPr>
              <p:cNvPr id="38" name="Picture 37">
                <a:extLst>
                  <a:ext uri="{FF2B5EF4-FFF2-40B4-BE49-F238E27FC236}">
                    <a16:creationId xmlns:a16="http://schemas.microsoft.com/office/drawing/2014/main" id="{6243B8CF-BE75-4BA2-8FEE-4F4447D768A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992083" y="4925518"/>
                <a:ext cx="320040" cy="320040"/>
              </a:xfrm>
              <a:prstGeom prst="rect">
                <a:avLst/>
              </a:prstGeom>
            </p:spPr>
          </p:pic>
        </p:grpSp>
        <p:sp>
          <p:nvSpPr>
            <p:cNvPr id="42" name="Line 10">
              <a:extLst>
                <a:ext uri="{FF2B5EF4-FFF2-40B4-BE49-F238E27FC236}">
                  <a16:creationId xmlns:a16="http://schemas.microsoft.com/office/drawing/2014/main" id="{3ED953EB-D7B7-445F-8307-0C1BF526EE43}"/>
                </a:ext>
              </a:extLst>
            </p:cNvPr>
            <p:cNvSpPr>
              <a:spLocks noChangeShapeType="1"/>
            </p:cNvSpPr>
            <p:nvPr userDrawn="1"/>
          </p:nvSpPr>
          <p:spPr bwMode="auto">
            <a:xfrm>
              <a:off x="2988242" y="5408505"/>
              <a:ext cx="2340864"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500" name="Detail:Industry Experience">
            <a:extLst>
              <a:ext uri="{FF2B5EF4-FFF2-40B4-BE49-F238E27FC236}">
                <a16:creationId xmlns:a16="http://schemas.microsoft.com/office/drawing/2014/main" id="{056568FE-5E4F-46E9-9EEE-2731D3F84EF3}"/>
              </a:ext>
            </a:extLst>
          </p:cNvPr>
          <p:cNvSpPr>
            <a:spLocks noGrp="1"/>
          </p:cNvSpPr>
          <p:nvPr>
            <p:ph type="body" sz="quarter" idx="500" hasCustomPrompt="1"/>
          </p:nvPr>
        </p:nvSpPr>
        <p:spPr>
          <a:xfrm>
            <a:off x="381001" y="5425978"/>
            <a:ext cx="2432304" cy="129384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dirty="0"/>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381000" y="4996352"/>
            <a:ext cx="2432304" cy="429626"/>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p:ph type="body" sz="quarter" idx="400" hasCustomPrompt="1"/>
          </p:nvPr>
        </p:nvSpPr>
        <p:spPr>
          <a:xfrm>
            <a:off x="2896998" y="3679917"/>
            <a:ext cx="2432108" cy="1293849"/>
          </a:xfrm>
          <a:prstGeom prst="rect">
            <a:avLst/>
          </a:prstGeom>
        </p:spPr>
        <p:txBody>
          <a:bodyPr/>
          <a:lstStyle>
            <a:lvl1pPr marL="118872" marR="0" indent="-118872" algn="l" defTabSz="914400" rtl="0" eaLnBrk="1" fontAlgn="base" latinLnBrk="0" hangingPunct="1">
              <a:lnSpc>
                <a:spcPts val="10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901889" y="3232037"/>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p:ph type="body" sz="quarter" idx="200"/>
          </p:nvPr>
        </p:nvSpPr>
        <p:spPr>
          <a:xfrm>
            <a:off x="377952" y="3679917"/>
            <a:ext cx="2432304" cy="129384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Edit Master text styles</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236976"/>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p:ph type="body" sz="quarter" idx="100"/>
          </p:nvPr>
        </p:nvSpPr>
        <p:spPr>
          <a:xfrm>
            <a:off x="381000" y="1560512"/>
            <a:ext cx="4948106" cy="1650180"/>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Edit Master text styles</a:t>
            </a:r>
          </a:p>
        </p:txBody>
      </p:sp>
      <p:grpSp>
        <p:nvGrpSpPr>
          <p:cNvPr id="3" name="Title:Professional Background">
            <a:extLst>
              <a:ext uri="{FF2B5EF4-FFF2-40B4-BE49-F238E27FC236}">
                <a16:creationId xmlns:a16="http://schemas.microsoft.com/office/drawing/2014/main" id="{0BCA5FB8-B1A0-41D1-B035-A7D2FF18C863}"/>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lang="en-US" sz="2600" b="1" kern="1200" cap="all" baseline="0" dirty="0">
                <a:solidFill>
                  <a:srgbClr val="BE4FFE"/>
                </a:solidFill>
                <a:latin typeface="Graphik Black" panose="020B0A03030202060203" pitchFamily="34" charset="0"/>
                <a:ea typeface="+mn-ea"/>
                <a:cs typeface="+mn-cs"/>
              </a:defRPr>
            </a:lvl1pPr>
          </a:lstStyle>
          <a:p>
            <a:pPr marL="0" lvl="0" indent="0" algn="l" defTabSz="914377" rtl="0" eaLnBrk="1" latinLnBrk="0" hangingPunct="1">
              <a:lnSpc>
                <a:spcPct val="85000"/>
              </a:lnSpc>
              <a:spcBef>
                <a:spcPts val="0"/>
              </a:spcBef>
              <a:buFont typeface="Arial" panose="020B0604020202020204" pitchFamily="34" charset="0"/>
              <a:buNone/>
            </a:pPr>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413697470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Master: White">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1396436-7148-4D78-BA0F-1EE4B4B040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grpSp>
        <p:nvGrpSpPr>
          <p:cNvPr id="10" name="Group 9"/>
          <p:cNvGrpSpPr/>
          <p:nvPr userDrawn="1"/>
        </p:nvGrpSpPr>
        <p:grpSpPr>
          <a:xfrm>
            <a:off x="7421046" y="914399"/>
            <a:ext cx="4358577" cy="4623441"/>
            <a:chOff x="3005156" y="304800"/>
            <a:chExt cx="5643543" cy="5986493"/>
          </a:xfrm>
        </p:grpSpPr>
        <p:sp>
          <p:nvSpPr>
            <p:cNvPr id="15" name="Freeform 5"/>
            <p:cNvSpPr>
              <a:spLocks/>
            </p:cNvSpPr>
            <p:nvPr/>
          </p:nvSpPr>
          <p:spPr bwMode="auto">
            <a:xfrm>
              <a:off x="3006683" y="2644217"/>
              <a:ext cx="5642016" cy="3647076"/>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p:cNvSpPr>
              <a:spLocks/>
            </p:cNvSpPr>
            <p:nvPr/>
          </p:nvSpPr>
          <p:spPr bwMode="auto">
            <a:xfrm>
              <a:off x="3005156" y="304800"/>
              <a:ext cx="5642016" cy="3647076"/>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381001" y="457200"/>
            <a:ext cx="6624850" cy="1712794"/>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a:t>Click to edit title</a:t>
            </a:r>
          </a:p>
        </p:txBody>
      </p:sp>
      <p:sp>
        <p:nvSpPr>
          <p:cNvPr id="9" name="TextBox 8">
            <a:extLst>
              <a:ext uri="{FF2B5EF4-FFF2-40B4-BE49-F238E27FC236}">
                <a16:creationId xmlns:a16="http://schemas.microsoft.com/office/drawing/2014/main" id="{05386DD8-072D-44DA-B121-263714B00DAA}"/>
              </a:ext>
            </a:extLst>
          </p:cNvPr>
          <p:cNvSpPr txBox="1"/>
          <p:nvPr userDrawn="1"/>
        </p:nvSpPr>
        <p:spPr>
          <a:xfrm>
            <a:off x="7750473" y="6350443"/>
            <a:ext cx="36985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raphik Extralight" panose="020B0303030202060203" pitchFamily="34" charset="0"/>
                <a:ea typeface="+mn-ea"/>
                <a:cs typeface="+mn-cs"/>
              </a:rPr>
              <a:t>Intelligent Engineering Services</a:t>
            </a:r>
          </a:p>
        </p:txBody>
      </p:sp>
      <p:sp>
        <p:nvSpPr>
          <p:cNvPr id="4" name="Picture Placeholder 3">
            <a:extLst>
              <a:ext uri="{FF2B5EF4-FFF2-40B4-BE49-F238E27FC236}">
                <a16:creationId xmlns:a16="http://schemas.microsoft.com/office/drawing/2014/main" id="{D74EC5A7-90FB-4F91-A43D-C7DC49618C92}"/>
              </a:ext>
            </a:extLst>
          </p:cNvPr>
          <p:cNvSpPr>
            <a:spLocks noGrp="1"/>
          </p:cNvSpPr>
          <p:nvPr>
            <p:ph type="pic" sz="quarter" idx="10"/>
          </p:nvPr>
        </p:nvSpPr>
        <p:spPr>
          <a:xfrm>
            <a:off x="381002" y="2169994"/>
            <a:ext cx="6624849" cy="4580057"/>
          </a:xfrm>
        </p:spPr>
        <p:txBody>
          <a:bodyPr/>
          <a:lstStyle/>
          <a:p>
            <a:endParaRPr lang="en-US"/>
          </a:p>
        </p:txBody>
      </p:sp>
    </p:spTree>
    <p:extLst>
      <p:ext uri="{BB962C8B-B14F-4D97-AF65-F5344CB8AC3E}">
        <p14:creationId xmlns:p14="http://schemas.microsoft.com/office/powerpoint/2010/main" val="160027326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esume: Functional / Industry">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lang="en-US" sz="1000" kern="120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0"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2" name="Title:Selected Experience">
            <a:extLst>
              <a:ext uri="{FF2B5EF4-FFF2-40B4-BE49-F238E27FC236}">
                <a16:creationId xmlns:a16="http://schemas.microsoft.com/office/drawing/2014/main" id="{252D847B-0F2B-4DBB-B014-B1F80403CB48}"/>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31" name="Group 30">
              <a:extLst>
                <a:ext uri="{FF2B5EF4-FFF2-40B4-BE49-F238E27FC236}">
                  <a16:creationId xmlns:a16="http://schemas.microsoft.com/office/drawing/2014/main" id="{A6D0A9AD-6295-4918-BE05-121BAA657F93}"/>
                </a:ext>
              </a:extLst>
            </p:cNvPr>
            <p:cNvGrpSpPr/>
            <p:nvPr userDrawn="1"/>
          </p:nvGrpSpPr>
          <p:grpSpPr>
            <a:xfrm>
              <a:off x="5439992" y="1168183"/>
              <a:ext cx="4386219" cy="320040"/>
              <a:chOff x="5439992" y="1163800"/>
              <a:chExt cx="4386219" cy="320040"/>
            </a:xfrm>
          </p:grpSpPr>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5233"/>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439992" y="1163800"/>
                <a:ext cx="320040" cy="320040"/>
              </a:xfrm>
              <a:prstGeom prst="rect">
                <a:avLst/>
              </a:prstGeom>
            </p:spPr>
          </p:pic>
        </p:grpSp>
      </p:grpSp>
      <p:sp>
        <p:nvSpPr>
          <p:cNvPr id="200" name="Detail:Functional Experience">
            <a:extLst>
              <a:ext uri="{FF2B5EF4-FFF2-40B4-BE49-F238E27FC236}">
                <a16:creationId xmlns:a16="http://schemas.microsoft.com/office/drawing/2014/main" id="{625EBE0A-88FF-4E9C-ABD1-6AA91CC79391}"/>
              </a:ext>
            </a:extLst>
          </p:cNvPr>
          <p:cNvSpPr>
            <a:spLocks noGrp="1"/>
          </p:cNvSpPr>
          <p:nvPr>
            <p:ph type="body" sz="quarter" idx="200" hasCustomPrompt="1"/>
          </p:nvPr>
        </p:nvSpPr>
        <p:spPr>
          <a:xfrm>
            <a:off x="381000" y="4608530"/>
            <a:ext cx="2432304" cy="2111284"/>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4048" y="4165589"/>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500" name="Detail:Industry Experience">
            <a:extLst>
              <a:ext uri="{FF2B5EF4-FFF2-40B4-BE49-F238E27FC236}">
                <a16:creationId xmlns:a16="http://schemas.microsoft.com/office/drawing/2014/main" id="{B7087934-92F6-4F22-B0CD-5295EDEE6AC7}"/>
              </a:ext>
            </a:extLst>
          </p:cNvPr>
          <p:cNvSpPr>
            <a:spLocks noGrp="1"/>
          </p:cNvSpPr>
          <p:nvPr>
            <p:ph type="body" sz="quarter" idx="500" hasCustomPrompt="1"/>
          </p:nvPr>
        </p:nvSpPr>
        <p:spPr>
          <a:xfrm>
            <a:off x="2898648" y="4608576"/>
            <a:ext cx="2432304" cy="2211933"/>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34" name="Title:Industry Experence">
            <a:extLst>
              <a:ext uri="{FF2B5EF4-FFF2-40B4-BE49-F238E27FC236}">
                <a16:creationId xmlns:a16="http://schemas.microsoft.com/office/drawing/2014/main" id="{588B2952-F234-4283-BC60-453DD082F512}"/>
              </a:ext>
            </a:extLst>
          </p:cNvPr>
          <p:cNvGrpSpPr/>
          <p:nvPr userDrawn="1"/>
        </p:nvGrpSpPr>
        <p:grpSpPr>
          <a:xfrm>
            <a:off x="2889017" y="4165589"/>
            <a:ext cx="2432304" cy="429626"/>
            <a:chOff x="530352" y="4996352"/>
            <a:chExt cx="2190827" cy="429626"/>
          </a:xfrm>
        </p:grpSpPr>
        <p:grpSp>
          <p:nvGrpSpPr>
            <p:cNvPr id="35" name="Group 34">
              <a:extLst>
                <a:ext uri="{FF2B5EF4-FFF2-40B4-BE49-F238E27FC236}">
                  <a16:creationId xmlns:a16="http://schemas.microsoft.com/office/drawing/2014/main" id="{55798E60-38D5-4958-B8CF-EE7075FDD075}"/>
                </a:ext>
              </a:extLst>
            </p:cNvPr>
            <p:cNvGrpSpPr/>
            <p:nvPr userDrawn="1"/>
          </p:nvGrpSpPr>
          <p:grpSpPr>
            <a:xfrm>
              <a:off x="530352" y="4996352"/>
              <a:ext cx="2180818" cy="429626"/>
              <a:chOff x="581579" y="4862006"/>
              <a:chExt cx="2180818" cy="429626"/>
            </a:xfrm>
          </p:grpSpPr>
          <p:sp>
            <p:nvSpPr>
              <p:cNvPr id="37" name="Rectangle 9">
                <a:extLst>
                  <a:ext uri="{FF2B5EF4-FFF2-40B4-BE49-F238E27FC236}">
                    <a16:creationId xmlns:a16="http://schemas.microsoft.com/office/drawing/2014/main" id="{FF2A56C8-E839-433C-A6C6-523C3BDC2D3A}"/>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38" name="Picture 37">
                <a:extLst>
                  <a:ext uri="{FF2B5EF4-FFF2-40B4-BE49-F238E27FC236}">
                    <a16:creationId xmlns:a16="http://schemas.microsoft.com/office/drawing/2014/main" id="{33ECBCA8-0829-49A2-B205-10A2682A69DF}"/>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36" name="Line 10">
              <a:extLst>
                <a:ext uri="{FF2B5EF4-FFF2-40B4-BE49-F238E27FC236}">
                  <a16:creationId xmlns:a16="http://schemas.microsoft.com/office/drawing/2014/main" id="{8CBACD86-7D3D-418D-BA45-4BF36A558AA9}"/>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100" name="Detail:Background Experience">
            <a:extLst>
              <a:ext uri="{FF2B5EF4-FFF2-40B4-BE49-F238E27FC236}">
                <a16:creationId xmlns:a16="http://schemas.microsoft.com/office/drawing/2014/main" id="{BF4C3BB4-C8E9-461C-BB07-C133A20470B7}"/>
              </a:ext>
            </a:extLst>
          </p:cNvPr>
          <p:cNvSpPr>
            <a:spLocks noGrp="1"/>
          </p:cNvSpPr>
          <p:nvPr>
            <p:ph type="body" sz="quarter" idx="100" hasCustomPrompt="1"/>
          </p:nvPr>
        </p:nvSpPr>
        <p:spPr>
          <a:xfrm>
            <a:off x="381000" y="1560511"/>
            <a:ext cx="4948106" cy="2555557"/>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3" name="Title:Professional Background">
            <a:extLst>
              <a:ext uri="{FF2B5EF4-FFF2-40B4-BE49-F238E27FC236}">
                <a16:creationId xmlns:a16="http://schemas.microsoft.com/office/drawing/2014/main" id="{5A86BCE0-EE90-48A2-B55D-6FA280483E7F}"/>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2" name="Group 21">
              <a:extLst>
                <a:ext uri="{FF2B5EF4-FFF2-40B4-BE49-F238E27FC236}">
                  <a16:creationId xmlns:a16="http://schemas.microsoft.com/office/drawing/2014/main" id="{99384F7D-3884-4F1F-9004-434302EDB856}"/>
                </a:ext>
              </a:extLst>
            </p:cNvPr>
            <p:cNvGrpSpPr/>
            <p:nvPr userDrawn="1"/>
          </p:nvGrpSpPr>
          <p:grpSpPr>
            <a:xfrm>
              <a:off x="381000" y="1168665"/>
              <a:ext cx="3398498" cy="319076"/>
              <a:chOff x="525463" y="1173530"/>
              <a:chExt cx="3249146" cy="319076"/>
            </a:xfrm>
          </p:grpSpPr>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798489" y="1204481"/>
                <a:ext cx="2976120"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5463" y="1173530"/>
                <a:ext cx="319076" cy="319076"/>
              </a:xfrm>
              <a:prstGeom prst="rect">
                <a:avLst/>
              </a:prstGeom>
            </p:spPr>
          </p:pic>
        </p:grpSp>
      </p:grpSp>
      <p:sp>
        <p:nvSpPr>
          <p:cNvPr id="50" name="Your Title">
            <a:extLst>
              <a:ext uri="{FF2B5EF4-FFF2-40B4-BE49-F238E27FC236}">
                <a16:creationId xmlns:a16="http://schemas.microsoft.com/office/drawing/2014/main" id="{C1BF45D8-6751-45C3-A64E-AB079812EEB0}"/>
              </a:ext>
            </a:extLst>
          </p:cNvPr>
          <p:cNvSpPr>
            <a:spLocks noGrp="1"/>
          </p:cNvSpPr>
          <p:nvPr>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lang="en-US" sz="2600" b="1" kern="1200" cap="all" baseline="0" dirty="0">
                <a:solidFill>
                  <a:srgbClr val="BE4FFE"/>
                </a:solidFill>
                <a:latin typeface="Graphik Black" panose="020B0A03030202060203" pitchFamily="34" charset="0"/>
                <a:ea typeface="+mn-ea"/>
                <a:cs typeface="+mn-cs"/>
              </a:defRPr>
            </a:lvl1pPr>
          </a:lstStyle>
          <a:p>
            <a:pPr marL="0" lvl="0" indent="0" algn="l" defTabSz="914377" rtl="0" eaLnBrk="1" latinLnBrk="0" hangingPunct="1">
              <a:lnSpc>
                <a:spcPct val="85000"/>
              </a:lnSpc>
              <a:spcBef>
                <a:spcPts val="0"/>
              </a:spcBef>
              <a:buFont typeface="Arial" panose="020B0604020202020204" pitchFamily="34" charset="0"/>
              <a:buNone/>
            </a:pPr>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47167411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Master: White Centered 1">
    <p:bg>
      <p:bgPr>
        <a:solidFill>
          <a:schemeClr val="bg1"/>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849507" y="914399"/>
            <a:ext cx="4358577" cy="4623441"/>
            <a:chOff x="3005156" y="304800"/>
            <a:chExt cx="5643543" cy="5986493"/>
          </a:xfrm>
        </p:grpSpPr>
        <p:sp>
          <p:nvSpPr>
            <p:cNvPr id="11" name="Freeform 5"/>
            <p:cNvSpPr>
              <a:spLocks/>
            </p:cNvSpPr>
            <p:nvPr/>
          </p:nvSpPr>
          <p:spPr bwMode="auto">
            <a:xfrm>
              <a:off x="3006683" y="2644217"/>
              <a:ext cx="5642016" cy="3647076"/>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p:cNvSpPr>
              <a:spLocks/>
            </p:cNvSpPr>
            <p:nvPr/>
          </p:nvSpPr>
          <p:spPr bwMode="auto">
            <a:xfrm>
              <a:off x="3005156" y="304800"/>
              <a:ext cx="5642016" cy="3647076"/>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1849582" y="1936373"/>
            <a:ext cx="4246418" cy="2767405"/>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a:t>subtitle</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584D7577-7028-490F-998C-39BD9D677F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sp>
        <p:nvSpPr>
          <p:cNvPr id="14" name="TextBox 13">
            <a:extLst>
              <a:ext uri="{FF2B5EF4-FFF2-40B4-BE49-F238E27FC236}">
                <a16:creationId xmlns:a16="http://schemas.microsoft.com/office/drawing/2014/main" id="{AA6D1285-329D-4796-86ED-39D35343B560}"/>
              </a:ext>
            </a:extLst>
          </p:cNvPr>
          <p:cNvSpPr txBox="1"/>
          <p:nvPr userDrawn="1"/>
        </p:nvSpPr>
        <p:spPr>
          <a:xfrm>
            <a:off x="7750473" y="6350443"/>
            <a:ext cx="36985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raphik Extralight" panose="020B0303030202060203" pitchFamily="34" charset="0"/>
                <a:ea typeface="+mn-ea"/>
                <a:cs typeface="+mn-cs"/>
              </a:rPr>
              <a:t>Intelligent Engineering Services</a:t>
            </a:r>
          </a:p>
        </p:txBody>
      </p:sp>
    </p:spTree>
    <p:extLst>
      <p:ext uri="{BB962C8B-B14F-4D97-AF65-F5344CB8AC3E}">
        <p14:creationId xmlns:p14="http://schemas.microsoft.com/office/powerpoint/2010/main" val="4131683690"/>
      </p:ext>
    </p:extLst>
  </p:cSld>
  <p:clrMapOvr>
    <a:masterClrMapping/>
  </p:clrMapOvr>
  <p:extLst>
    <p:ext uri="{DCECCB84-F9BA-43D5-87BE-67443E8EF086}">
      <p15:sldGuideLst xmlns:p15="http://schemas.microsoft.com/office/powerpoint/2012/main">
        <p15:guide id="0" pos="6000">
          <p15:clr>
            <a:srgbClr val="FBAE40"/>
          </p15:clr>
        </p15:guide>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Master: White Centered 2">
    <p:bg>
      <p:bgPr>
        <a:solidFill>
          <a:schemeClr val="bg1"/>
        </a:solidFill>
        <a:effectLst/>
      </p:bgPr>
    </p:bg>
    <p:spTree>
      <p:nvGrpSpPr>
        <p:cNvPr id="1" name=""/>
        <p:cNvGrpSpPr/>
        <p:nvPr/>
      </p:nvGrpSpPr>
      <p:grpSpPr>
        <a:xfrm>
          <a:off x="0" y="0"/>
          <a:ext cx="0" cy="0"/>
          <a:chOff x="0" y="0"/>
          <a:chExt cx="0" cy="0"/>
        </a:xfrm>
      </p:grpSpPr>
      <p:sp>
        <p:nvSpPr>
          <p:cNvPr id="7" name="Freeform 6"/>
          <p:cNvSpPr>
            <a:spLocks noChangeAspect="1"/>
          </p:cNvSpPr>
          <p:nvPr userDrawn="1"/>
        </p:nvSpPr>
        <p:spPr bwMode="auto">
          <a:xfrm>
            <a:off x="3850679" y="902255"/>
            <a:ext cx="4378921" cy="4534596"/>
          </a:xfrm>
          <a:custGeom>
            <a:avLst/>
            <a:gdLst>
              <a:gd name="T0" fmla="*/ 0 w 872"/>
              <a:gd name="T1" fmla="*/ 0 h 903"/>
              <a:gd name="T2" fmla="*/ 0 w 872"/>
              <a:gd name="T3" fmla="*/ 197 h 903"/>
              <a:gd name="T4" fmla="*/ 629 w 872"/>
              <a:gd name="T5" fmla="*/ 451 h 903"/>
              <a:gd name="T6" fmla="*/ 0 w 872"/>
              <a:gd name="T7" fmla="*/ 706 h 903"/>
              <a:gd name="T8" fmla="*/ 0 w 872"/>
              <a:gd name="T9" fmla="*/ 903 h 903"/>
              <a:gd name="T10" fmla="*/ 872 w 872"/>
              <a:gd name="T11" fmla="*/ 550 h 903"/>
              <a:gd name="T12" fmla="*/ 872 w 872"/>
              <a:gd name="T13" fmla="*/ 353 h 903"/>
              <a:gd name="T14" fmla="*/ 0 w 872"/>
              <a:gd name="T15" fmla="*/ 0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2" h="903">
                <a:moveTo>
                  <a:pt x="0" y="0"/>
                </a:moveTo>
                <a:lnTo>
                  <a:pt x="0" y="197"/>
                </a:lnTo>
                <a:lnTo>
                  <a:pt x="629" y="451"/>
                </a:lnTo>
                <a:lnTo>
                  <a:pt x="0" y="706"/>
                </a:lnTo>
                <a:lnTo>
                  <a:pt x="0" y="903"/>
                </a:lnTo>
                <a:lnTo>
                  <a:pt x="872" y="550"/>
                </a:lnTo>
                <a:lnTo>
                  <a:pt x="872" y="353"/>
                </a:lnTo>
                <a:lnTo>
                  <a:pt x="0" y="0"/>
                </a:lnTo>
                <a:close/>
              </a:path>
            </a:pathLst>
          </a:custGeom>
          <a:gradFill>
            <a:gsLst>
              <a:gs pos="0">
                <a:srgbClr val="00FF00"/>
              </a:gs>
              <a:gs pos="100000">
                <a:srgbClr val="00530A"/>
              </a:gs>
            </a:gsLst>
            <a:lin ang="0" scaled="0"/>
          </a:gra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a:t>subtitle</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A1A88310-4041-4BA6-B508-BF24D74143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sp>
        <p:nvSpPr>
          <p:cNvPr id="10" name="TextBox 9">
            <a:extLst>
              <a:ext uri="{FF2B5EF4-FFF2-40B4-BE49-F238E27FC236}">
                <a16:creationId xmlns:a16="http://schemas.microsoft.com/office/drawing/2014/main" id="{5564F955-4CBC-4ECD-ACFF-B28CE613DC4B}"/>
              </a:ext>
            </a:extLst>
          </p:cNvPr>
          <p:cNvSpPr txBox="1"/>
          <p:nvPr userDrawn="1"/>
        </p:nvSpPr>
        <p:spPr>
          <a:xfrm>
            <a:off x="7750473" y="6350443"/>
            <a:ext cx="36985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raphik Extralight" panose="020B0303030202060203" pitchFamily="34" charset="0"/>
                <a:ea typeface="+mn-ea"/>
                <a:cs typeface="+mn-cs"/>
              </a:rPr>
              <a:t>Intelligent Engineering Services</a:t>
            </a:r>
          </a:p>
        </p:txBody>
      </p:sp>
    </p:spTree>
    <p:extLst>
      <p:ext uri="{BB962C8B-B14F-4D97-AF65-F5344CB8AC3E}">
        <p14:creationId xmlns:p14="http://schemas.microsoft.com/office/powerpoint/2010/main" val="1255104094"/>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Master: White Centered 3">
    <p:bg>
      <p:bgPr>
        <a:solidFill>
          <a:schemeClr val="bg1"/>
        </a:solidFill>
        <a:effectLst/>
      </p:bgPr>
    </p:bg>
    <p:spTree>
      <p:nvGrpSpPr>
        <p:cNvPr id="1" name=""/>
        <p:cNvGrpSpPr/>
        <p:nvPr/>
      </p:nvGrpSpPr>
      <p:grpSpPr>
        <a:xfrm>
          <a:off x="0" y="0"/>
          <a:ext cx="0" cy="0"/>
          <a:chOff x="0" y="0"/>
          <a:chExt cx="0" cy="0"/>
        </a:xfrm>
      </p:grpSpPr>
      <p:sp>
        <p:nvSpPr>
          <p:cNvPr id="7" name="Freeform 6"/>
          <p:cNvSpPr>
            <a:spLocks noChangeAspect="1"/>
          </p:cNvSpPr>
          <p:nvPr userDrawn="1"/>
        </p:nvSpPr>
        <p:spPr bwMode="auto">
          <a:xfrm>
            <a:off x="3878470" y="913011"/>
            <a:ext cx="4361888" cy="4516957"/>
          </a:xfrm>
          <a:custGeom>
            <a:avLst/>
            <a:gdLst>
              <a:gd name="T0" fmla="*/ 0 w 872"/>
              <a:gd name="T1" fmla="*/ 0 h 903"/>
              <a:gd name="T2" fmla="*/ 0 w 872"/>
              <a:gd name="T3" fmla="*/ 197 h 903"/>
              <a:gd name="T4" fmla="*/ 629 w 872"/>
              <a:gd name="T5" fmla="*/ 451 h 903"/>
              <a:gd name="T6" fmla="*/ 0 w 872"/>
              <a:gd name="T7" fmla="*/ 706 h 903"/>
              <a:gd name="T8" fmla="*/ 0 w 872"/>
              <a:gd name="T9" fmla="*/ 903 h 903"/>
              <a:gd name="T10" fmla="*/ 872 w 872"/>
              <a:gd name="T11" fmla="*/ 550 h 903"/>
              <a:gd name="T12" fmla="*/ 872 w 872"/>
              <a:gd name="T13" fmla="*/ 353 h 903"/>
              <a:gd name="T14" fmla="*/ 0 w 872"/>
              <a:gd name="T15" fmla="*/ 0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2" h="903">
                <a:moveTo>
                  <a:pt x="0" y="0"/>
                </a:moveTo>
                <a:lnTo>
                  <a:pt x="0" y="197"/>
                </a:lnTo>
                <a:lnTo>
                  <a:pt x="629" y="451"/>
                </a:lnTo>
                <a:lnTo>
                  <a:pt x="0" y="706"/>
                </a:lnTo>
                <a:lnTo>
                  <a:pt x="0" y="903"/>
                </a:lnTo>
                <a:lnTo>
                  <a:pt x="872" y="550"/>
                </a:lnTo>
                <a:lnTo>
                  <a:pt x="872" y="353"/>
                </a:lnTo>
                <a:lnTo>
                  <a:pt x="0" y="0"/>
                </a:lnTo>
                <a:close/>
              </a:path>
            </a:pathLst>
          </a:custGeom>
          <a:noFill/>
          <a:ln w="38100">
            <a:solidFill>
              <a:srgbClr val="00D700"/>
            </a:solid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a:t>subtitle</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EB8C8176-80AD-46D7-A62D-90C9886891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sp>
        <p:nvSpPr>
          <p:cNvPr id="10" name="TextBox 9">
            <a:extLst>
              <a:ext uri="{FF2B5EF4-FFF2-40B4-BE49-F238E27FC236}">
                <a16:creationId xmlns:a16="http://schemas.microsoft.com/office/drawing/2014/main" id="{B6E39F84-38AA-413F-AA13-7A4D9E578FC2}"/>
              </a:ext>
            </a:extLst>
          </p:cNvPr>
          <p:cNvSpPr txBox="1"/>
          <p:nvPr userDrawn="1"/>
        </p:nvSpPr>
        <p:spPr>
          <a:xfrm>
            <a:off x="7750473" y="6350443"/>
            <a:ext cx="36985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raphik Extralight" panose="020B0303030202060203" pitchFamily="34" charset="0"/>
                <a:ea typeface="+mn-ea"/>
                <a:cs typeface="+mn-cs"/>
              </a:rPr>
              <a:t>Intelligent Engineering Services</a:t>
            </a:r>
          </a:p>
        </p:txBody>
      </p:sp>
    </p:spTree>
    <p:extLst>
      <p:ext uri="{BB962C8B-B14F-4D97-AF65-F5344CB8AC3E}">
        <p14:creationId xmlns:p14="http://schemas.microsoft.com/office/powerpoint/2010/main" val="3046498060"/>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sume: Standard">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userDrawn="1">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buFontTx/>
              <a:buNone/>
              <a:defRPr lang="en-US" sz="1000" kern="1200" dirty="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atin typeface="+mn-lt"/>
              </a:defRPr>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52578" marR="0" lvl="1"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p:txBody>
      </p:sp>
      <p:grpSp>
        <p:nvGrpSpPr>
          <p:cNvPr id="3" name="Title:Selected Experience">
            <a:extLst>
              <a:ext uri="{FF2B5EF4-FFF2-40B4-BE49-F238E27FC236}">
                <a16:creationId xmlns:a16="http://schemas.microsoft.com/office/drawing/2014/main" id="{72A0BD7C-4CA0-4010-8918-E2D67DDDF126}"/>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900046" y="4836351"/>
            <a:ext cx="2432108" cy="1883463"/>
          </a:xfrm>
          <a:prstGeom prst="rect">
            <a:avLst/>
          </a:prstGeom>
        </p:spPr>
        <p:txBody>
          <a:bodyPr/>
          <a:lstStyle>
            <a:lvl1pPr marL="118872" marR="0" indent="-118872" algn="l" defTabSz="914400" rtl="0" eaLnBrk="1" fontAlgn="base" latinLnBrk="0" hangingPunct="1">
              <a:lnSpc>
                <a:spcPts val="10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904937" y="4381675"/>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81000" y="4836352"/>
            <a:ext cx="2432304" cy="1883461"/>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4048" y="43866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82116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4" name="Title:Professional Background">
            <a:extLst>
              <a:ext uri="{FF2B5EF4-FFF2-40B4-BE49-F238E27FC236}">
                <a16:creationId xmlns:a16="http://schemas.microsoft.com/office/drawing/2014/main" id="{5975A1B1-2D37-4C9A-886A-D76BC8B24A22}"/>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userDrawn="1">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userDrawn="1">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75658496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sume: Industry">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userDrawn="1">
            <p:ph type="body" sz="quarter" idx="300" hasCustomPrompt="1"/>
          </p:nvPr>
        </p:nvSpPr>
        <p:spPr>
          <a:xfrm>
            <a:off x="5439992" y="1560512"/>
            <a:ext cx="6371008" cy="5254541"/>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sz="1000"/>
            </a:lvl2pPr>
            <a:lvl3pPr marL="70866" marR="0" indent="0" algn="l" defTabSz="914400" rtl="0" eaLnBrk="1" fontAlgn="base" latinLnBrk="0" hangingPunct="1">
              <a:lnSpc>
                <a:spcPct val="90000"/>
              </a:lnSpc>
              <a:spcBef>
                <a:spcPts val="0"/>
              </a:spcBef>
              <a:spcAft>
                <a:spcPts val="100"/>
              </a:spcAft>
              <a:buClr>
                <a:srgbClr val="000000"/>
              </a:buClr>
              <a:buSzTx/>
              <a:buFont typeface="Wingdings" panose="05000000000000000000" pitchFamily="2" charset="2"/>
              <a:buNone/>
              <a:tabLst/>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2" name="Title:Selected Experience">
            <a:extLst>
              <a:ext uri="{FF2B5EF4-FFF2-40B4-BE49-F238E27FC236}">
                <a16:creationId xmlns:a16="http://schemas.microsoft.com/office/drawing/2014/main" id="{20BC3517-E9C5-430F-B0E7-6287FE7905F0}"/>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500" name="Detail:Industry Experience">
            <a:extLst>
              <a:ext uri="{FF2B5EF4-FFF2-40B4-BE49-F238E27FC236}">
                <a16:creationId xmlns:a16="http://schemas.microsoft.com/office/drawing/2014/main" id="{056568FE-5E4F-46E9-9EEE-2731D3F84EF3}"/>
              </a:ext>
            </a:extLst>
          </p:cNvPr>
          <p:cNvSpPr>
            <a:spLocks noGrp="1"/>
          </p:cNvSpPr>
          <p:nvPr userDrawn="1">
            <p:ph type="body" sz="quarter" idx="500" hasCustomPrompt="1"/>
          </p:nvPr>
        </p:nvSpPr>
        <p:spPr>
          <a:xfrm>
            <a:off x="2898648" y="5771905"/>
            <a:ext cx="2432304" cy="109987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2898648" y="5342278"/>
            <a:ext cx="2432304" cy="414015"/>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898648" y="4270760"/>
            <a:ext cx="2432108" cy="1071517"/>
          </a:xfrm>
          <a:prstGeom prst="rect">
            <a:avLst/>
          </a:prstGeom>
        </p:spPr>
        <p:txBody>
          <a:bodyPr/>
          <a:lstStyle>
            <a:lvl1pPr marL="118872" marR="0" indent="-118872" algn="l" defTabSz="914400" rtl="0" eaLnBrk="1" fontAlgn="base" latinLnBrk="0" hangingPunct="1">
              <a:lnSpc>
                <a:spcPts val="10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898648" y="3822880"/>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77952" y="4270756"/>
            <a:ext cx="2432304" cy="2398506"/>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8278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16903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3" name="Title:Professional Background">
            <a:extLst>
              <a:ext uri="{FF2B5EF4-FFF2-40B4-BE49-F238E27FC236}">
                <a16:creationId xmlns:a16="http://schemas.microsoft.com/office/drawing/2014/main" id="{6C372C0A-C3A0-4D24-903C-D30218BCF097}"/>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232603665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sume: Full">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sz="1000"/>
            </a:lvl2pPr>
            <a:lvl3pPr marL="228600" indent="-118872">
              <a:lnSpc>
                <a:spcPct val="90000"/>
              </a:lnSpc>
              <a:spcBef>
                <a:spcPts val="0"/>
              </a:spcBef>
              <a:spcAft>
                <a:spcPts val="100"/>
              </a:spcAft>
              <a:buFont typeface="Arial" panose="020B0604020202020204" pitchFamily="34" charset="0"/>
              <a:buChar char="•"/>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0"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2" name="Title:Selected Experience">
            <a:extLst>
              <a:ext uri="{FF2B5EF4-FFF2-40B4-BE49-F238E27FC236}">
                <a16:creationId xmlns:a16="http://schemas.microsoft.com/office/drawing/2014/main" id="{2ADEE77F-29FB-4CA4-902E-4B475DD94632}"/>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600" name="Detail:Certifications">
            <a:extLst>
              <a:ext uri="{FF2B5EF4-FFF2-40B4-BE49-F238E27FC236}">
                <a16:creationId xmlns:a16="http://schemas.microsoft.com/office/drawing/2014/main" id="{048CCDC5-B386-43C2-B172-6E9C02401D9D}"/>
              </a:ext>
            </a:extLst>
          </p:cNvPr>
          <p:cNvSpPr>
            <a:spLocks noGrp="1"/>
          </p:cNvSpPr>
          <p:nvPr>
            <p:ph type="body" sz="quarter" idx="600" hasCustomPrompt="1"/>
          </p:nvPr>
        </p:nvSpPr>
        <p:spPr>
          <a:xfrm>
            <a:off x="2896998" y="5425977"/>
            <a:ext cx="2432107" cy="1293849"/>
          </a:xfrm>
          <a:prstGeom prst="rect">
            <a:avLst/>
          </a:prstGeom>
        </p:spPr>
        <p:txBody>
          <a:bodyPr/>
          <a:lstStyle>
            <a:lvl1pPr marL="118872" indent="-118872">
              <a:spcBef>
                <a:spcPts val="18"/>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defRPr sz="1000"/>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Certifications</a:t>
            </a:r>
          </a:p>
          <a:p>
            <a:pPr marL="228600" marR="0" lvl="1" indent="-34747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Level 2</a:t>
            </a:r>
          </a:p>
        </p:txBody>
      </p:sp>
      <p:grpSp>
        <p:nvGrpSpPr>
          <p:cNvPr id="68" name="Title:Certifications">
            <a:extLst>
              <a:ext uri="{FF2B5EF4-FFF2-40B4-BE49-F238E27FC236}">
                <a16:creationId xmlns:a16="http://schemas.microsoft.com/office/drawing/2014/main" id="{060704BB-D3A7-44F1-A89C-497C7C0B73CC}"/>
              </a:ext>
            </a:extLst>
          </p:cNvPr>
          <p:cNvGrpSpPr/>
          <p:nvPr userDrawn="1"/>
        </p:nvGrpSpPr>
        <p:grpSpPr>
          <a:xfrm>
            <a:off x="2900043" y="5059864"/>
            <a:ext cx="2428947" cy="348641"/>
            <a:chOff x="2988242" y="5059864"/>
            <a:chExt cx="2340864" cy="348641"/>
          </a:xfrm>
        </p:grpSpPr>
        <p:grpSp>
          <p:nvGrpSpPr>
            <p:cNvPr id="36" name="Group 35">
              <a:extLst>
                <a:ext uri="{FF2B5EF4-FFF2-40B4-BE49-F238E27FC236}">
                  <a16:creationId xmlns:a16="http://schemas.microsoft.com/office/drawing/2014/main" id="{0874605F-C96F-4612-BCD0-4197E5874900}"/>
                </a:ext>
              </a:extLst>
            </p:cNvPr>
            <p:cNvGrpSpPr/>
            <p:nvPr userDrawn="1"/>
          </p:nvGrpSpPr>
          <p:grpSpPr>
            <a:xfrm>
              <a:off x="2991979" y="5059864"/>
              <a:ext cx="2172461" cy="320040"/>
              <a:chOff x="2992083" y="4925518"/>
              <a:chExt cx="2172461" cy="320040"/>
            </a:xfrm>
          </p:grpSpPr>
          <p:sp>
            <p:nvSpPr>
              <p:cNvPr id="37" name="Rectangle 9">
                <a:extLst>
                  <a:ext uri="{FF2B5EF4-FFF2-40B4-BE49-F238E27FC236}">
                    <a16:creationId xmlns:a16="http://schemas.microsoft.com/office/drawing/2014/main" id="{CBF229A1-460A-4542-A440-0A2FEBE30A47}"/>
                  </a:ext>
                </a:extLst>
              </p:cNvPr>
              <p:cNvSpPr>
                <a:spLocks noChangeArrowheads="1"/>
              </p:cNvSpPr>
              <p:nvPr/>
            </p:nvSpPr>
            <p:spPr bwMode="auto">
              <a:xfrm>
                <a:off x="3274088" y="4951594"/>
                <a:ext cx="1890456" cy="267889"/>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Certifications</a:t>
                </a:r>
              </a:p>
            </p:txBody>
          </p:sp>
          <p:pic>
            <p:nvPicPr>
              <p:cNvPr id="38" name="Picture 37">
                <a:extLst>
                  <a:ext uri="{FF2B5EF4-FFF2-40B4-BE49-F238E27FC236}">
                    <a16:creationId xmlns:a16="http://schemas.microsoft.com/office/drawing/2014/main" id="{6243B8CF-BE75-4BA2-8FEE-4F4447D76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083" y="4925518"/>
                <a:ext cx="320040" cy="320040"/>
              </a:xfrm>
              <a:prstGeom prst="rect">
                <a:avLst/>
              </a:prstGeom>
            </p:spPr>
          </p:pic>
        </p:grpSp>
        <p:sp>
          <p:nvSpPr>
            <p:cNvPr id="42" name="Line 10">
              <a:extLst>
                <a:ext uri="{FF2B5EF4-FFF2-40B4-BE49-F238E27FC236}">
                  <a16:creationId xmlns:a16="http://schemas.microsoft.com/office/drawing/2014/main" id="{3ED953EB-D7B7-445F-8307-0C1BF526EE43}"/>
                </a:ext>
              </a:extLst>
            </p:cNvPr>
            <p:cNvSpPr>
              <a:spLocks noChangeShapeType="1"/>
            </p:cNvSpPr>
            <p:nvPr userDrawn="1"/>
          </p:nvSpPr>
          <p:spPr bwMode="auto">
            <a:xfrm>
              <a:off x="2988242" y="5408505"/>
              <a:ext cx="2340864"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500" name="Detail:Industry Experience">
            <a:extLst>
              <a:ext uri="{FF2B5EF4-FFF2-40B4-BE49-F238E27FC236}">
                <a16:creationId xmlns:a16="http://schemas.microsoft.com/office/drawing/2014/main" id="{056568FE-5E4F-46E9-9EEE-2731D3F84EF3}"/>
              </a:ext>
            </a:extLst>
          </p:cNvPr>
          <p:cNvSpPr>
            <a:spLocks noGrp="1"/>
          </p:cNvSpPr>
          <p:nvPr>
            <p:ph type="body" sz="quarter" idx="500" hasCustomPrompt="1"/>
          </p:nvPr>
        </p:nvSpPr>
        <p:spPr>
          <a:xfrm>
            <a:off x="381001" y="5425978"/>
            <a:ext cx="2432304" cy="129384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381000" y="4996352"/>
            <a:ext cx="2432304" cy="429626"/>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p:ph type="body" sz="quarter" idx="400" hasCustomPrompt="1"/>
          </p:nvPr>
        </p:nvSpPr>
        <p:spPr>
          <a:xfrm>
            <a:off x="2896998" y="3679917"/>
            <a:ext cx="2432108" cy="1293849"/>
          </a:xfrm>
          <a:prstGeom prst="rect">
            <a:avLst/>
          </a:prstGeom>
        </p:spPr>
        <p:txBody>
          <a:bodyPr/>
          <a:lstStyle>
            <a:lvl1pPr marL="118872" marR="0" indent="-118872" algn="l" defTabSz="914400" rtl="0" eaLnBrk="1" fontAlgn="base" latinLnBrk="0" hangingPunct="1">
              <a:lnSpc>
                <a:spcPts val="10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901889" y="3232037"/>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p:ph type="body" sz="quarter" idx="200"/>
          </p:nvPr>
        </p:nvSpPr>
        <p:spPr>
          <a:xfrm>
            <a:off x="377952" y="3679917"/>
            <a:ext cx="2432304" cy="129384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Edit Master text styles</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236976"/>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p:ph type="body" sz="quarter" idx="100"/>
          </p:nvPr>
        </p:nvSpPr>
        <p:spPr>
          <a:xfrm>
            <a:off x="381000" y="1560512"/>
            <a:ext cx="4948106" cy="1650180"/>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Edit Master text styles</a:t>
            </a:r>
          </a:p>
        </p:txBody>
      </p:sp>
      <p:grpSp>
        <p:nvGrpSpPr>
          <p:cNvPr id="3" name="Title:Professional Background">
            <a:extLst>
              <a:ext uri="{FF2B5EF4-FFF2-40B4-BE49-F238E27FC236}">
                <a16:creationId xmlns:a16="http://schemas.microsoft.com/office/drawing/2014/main" id="{0BCA5FB8-B1A0-41D1-B035-A7D2FF18C863}"/>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211915915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 Standard">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userDrawn="1">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buFontTx/>
              <a:buNone/>
              <a:defRPr lang="en-US" sz="1000" kern="1200" dirty="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atin typeface="+mn-lt"/>
              </a:defRPr>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52578" marR="0" lvl="1"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p:txBody>
      </p:sp>
      <p:grpSp>
        <p:nvGrpSpPr>
          <p:cNvPr id="3" name="Title:Selected Experience">
            <a:extLst>
              <a:ext uri="{FF2B5EF4-FFF2-40B4-BE49-F238E27FC236}">
                <a16:creationId xmlns:a16="http://schemas.microsoft.com/office/drawing/2014/main" id="{72A0BD7C-4CA0-4010-8918-E2D67DDDF126}"/>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900046" y="4836351"/>
            <a:ext cx="2432108" cy="1883463"/>
          </a:xfrm>
          <a:prstGeom prst="rect">
            <a:avLst/>
          </a:prstGeom>
        </p:spPr>
        <p:txBody>
          <a:bodyPr/>
          <a:lstStyle>
            <a:lvl1pPr marL="118872" marR="0" indent="-118872" algn="l" defTabSz="914400" rtl="0" eaLnBrk="1" fontAlgn="base" latinLnBrk="0" hangingPunct="1">
              <a:lnSpc>
                <a:spcPts val="5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904937" y="4381675"/>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81000" y="4836352"/>
            <a:ext cx="2432304" cy="1883461"/>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4048" y="43866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82116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4" name="Title:Professional Background">
            <a:extLst>
              <a:ext uri="{FF2B5EF4-FFF2-40B4-BE49-F238E27FC236}">
                <a16:creationId xmlns:a16="http://schemas.microsoft.com/office/drawing/2014/main" id="{5975A1B1-2D37-4C9A-886A-D76BC8B24A22}"/>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userDrawn="1">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userDrawn="1">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220943589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0.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3.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a:t>Edit Master text styles</a:t>
            </a:r>
          </a:p>
          <a:p>
            <a:pPr lvl="1"/>
            <a:r>
              <a:rPr lang="en-US"/>
              <a:t>Second level</a:t>
            </a:r>
          </a:p>
        </p:txBody>
      </p:sp>
    </p:spTree>
    <p:extLst>
      <p:ext uri="{BB962C8B-B14F-4D97-AF65-F5344CB8AC3E}">
        <p14:creationId xmlns:p14="http://schemas.microsoft.com/office/powerpoint/2010/main" val="418491059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08" r:id="rId3"/>
    <p:sldLayoutId id="2147483709" r:id="rId4"/>
    <p:sldLayoutId id="2147483710" r:id="rId5"/>
  </p:sldLayoutIdLst>
  <p:hf hdr="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054539F-6C60-4617-9863-E32DBDA65DB0}"/>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296664" y="28317"/>
            <a:ext cx="3739298" cy="558008"/>
          </a:xfrm>
          <a:prstGeom prst="rect">
            <a:avLst/>
          </a:prstGeom>
        </p:spPr>
      </p:pic>
      <p:sp>
        <p:nvSpPr>
          <p:cNvPr id="11" name="TextBox 10">
            <a:extLst>
              <a:ext uri="{FF2B5EF4-FFF2-40B4-BE49-F238E27FC236}">
                <a16:creationId xmlns:a16="http://schemas.microsoft.com/office/drawing/2014/main" id="{0D1743F1-CD2B-4831-9CF1-CDA3A0B95E06}"/>
              </a:ext>
            </a:extLst>
          </p:cNvPr>
          <p:cNvSpPr txBox="1"/>
          <p:nvPr userDrawn="1"/>
        </p:nvSpPr>
        <p:spPr>
          <a:xfrm>
            <a:off x="8415519" y="494227"/>
            <a:ext cx="35015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Graphik Extralight" panose="020B0303030202060203" pitchFamily="34" charset="0"/>
                <a:ea typeface="+mn-ea"/>
                <a:cs typeface="+mn-cs"/>
              </a:rPr>
              <a:t>Intelligent Engineering Services</a:t>
            </a:r>
          </a:p>
        </p:txBody>
      </p:sp>
      <p:sp>
        <p:nvSpPr>
          <p:cNvPr id="47" name="TextBox 46">
            <a:extLst>
              <a:ext uri="{FF2B5EF4-FFF2-40B4-BE49-F238E27FC236}">
                <a16:creationId xmlns:a16="http://schemas.microsoft.com/office/drawing/2014/main" id="{57FDF81D-8A54-4AF0-9DB6-0ADE1FF6BBEA}"/>
              </a:ext>
            </a:extLst>
          </p:cNvPr>
          <p:cNvSpPr txBox="1"/>
          <p:nvPr userDrawn="1"/>
        </p:nvSpPr>
        <p:spPr>
          <a:xfrm>
            <a:off x="507140" y="6725717"/>
            <a:ext cx="2398517" cy="132283"/>
          </a:xfrm>
          <a:prstGeom prst="rect">
            <a:avLst/>
          </a:prstGeom>
          <a:noFill/>
        </p:spPr>
        <p:txBody>
          <a:bodyPr wrap="square" lIns="0" tIns="0" rIns="0" bIns="0" rtlCol="0" anchor="b" anchorCtr="0">
            <a:noAutofit/>
          </a:bodyPr>
          <a:lstStyle/>
          <a:p>
            <a:pPr defTabSz="1218407" fontAlgn="base">
              <a:spcBef>
                <a:spcPct val="0"/>
              </a:spcBef>
              <a:spcAft>
                <a:spcPct val="0"/>
              </a:spcAft>
              <a:defRPr/>
            </a:pPr>
            <a:r>
              <a:rPr lang="en-US" sz="800">
                <a:solidFill>
                  <a:srgbClr val="FFFFFF">
                    <a:lumMod val="50000"/>
                  </a:srgbClr>
                </a:solidFill>
                <a:cs typeface="Arial" pitchFamily="34" charset="0"/>
              </a:rPr>
              <a:t>Copyright © 2018 Accenture All rights reserved.</a:t>
            </a:r>
          </a:p>
        </p:txBody>
      </p:sp>
    </p:spTree>
    <p:extLst>
      <p:ext uri="{BB962C8B-B14F-4D97-AF65-F5344CB8AC3E}">
        <p14:creationId xmlns:p14="http://schemas.microsoft.com/office/powerpoint/2010/main" val="279220510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22" r:id="rId4"/>
    <p:sldLayoutId id="2147483721" r:id="rId5"/>
    <p:sldLayoutId id="2147483742" r:id="rId6"/>
    <p:sldLayoutId id="2147483713" r:id="rId7"/>
    <p:sldLayoutId id="2147483725" r:id="rId8"/>
    <p:sldLayoutId id="2147483728" r:id="rId9"/>
    <p:sldLayoutId id="2147483733" r:id="rId10"/>
  </p:sldLayoutIdLst>
  <p:hf hdr="0"/>
  <p:txStyles>
    <p:title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57FDF81D-8A54-4AF0-9DB6-0ADE1FF6BBEA}"/>
              </a:ext>
            </a:extLst>
          </p:cNvPr>
          <p:cNvSpPr txBox="1"/>
          <p:nvPr userDrawn="1"/>
        </p:nvSpPr>
        <p:spPr>
          <a:xfrm>
            <a:off x="507140" y="6725717"/>
            <a:ext cx="2398517" cy="132283"/>
          </a:xfrm>
          <a:prstGeom prst="rect">
            <a:avLst/>
          </a:prstGeom>
          <a:noFill/>
        </p:spPr>
        <p:txBody>
          <a:bodyPr wrap="square" lIns="0" tIns="0" rIns="0" bIns="0" rtlCol="0" anchor="b" anchorCtr="0">
            <a:noAutofit/>
          </a:bodyPr>
          <a:lstStyle/>
          <a:p>
            <a:pPr defTabSz="1218407" fontAlgn="base">
              <a:spcBef>
                <a:spcPct val="0"/>
              </a:spcBef>
              <a:spcAft>
                <a:spcPct val="0"/>
              </a:spcAft>
              <a:defRPr/>
            </a:pPr>
            <a:r>
              <a:rPr lang="en-US" sz="800">
                <a:solidFill>
                  <a:srgbClr val="FFFFFF">
                    <a:lumMod val="50000"/>
                  </a:srgbClr>
                </a:solidFill>
                <a:cs typeface="Arial" pitchFamily="34" charset="0"/>
              </a:rPr>
              <a:t>Copyright © 2022 Accenture All rights reserved.</a:t>
            </a:r>
          </a:p>
        </p:txBody>
      </p:sp>
      <p:pic>
        <p:nvPicPr>
          <p:cNvPr id="3" name="Picture 2">
            <a:extLst>
              <a:ext uri="{FF2B5EF4-FFF2-40B4-BE49-F238E27FC236}">
                <a16:creationId xmlns:a16="http://schemas.microsoft.com/office/drawing/2014/main" id="{F6478DC1-6969-40C6-A910-36D743E5FDFE}"/>
              </a:ext>
            </a:extLst>
          </p:cNvPr>
          <p:cNvPicPr>
            <a:picLocks noChangeAspect="1"/>
          </p:cNvPicPr>
          <p:nvPr userDrawn="1"/>
        </p:nvPicPr>
        <p:blipFill>
          <a:blip r:embed="rId7"/>
          <a:stretch>
            <a:fillRect/>
          </a:stretch>
        </p:blipFill>
        <p:spPr>
          <a:xfrm>
            <a:off x="7951224" y="218644"/>
            <a:ext cx="3891338" cy="356022"/>
          </a:xfrm>
          <a:prstGeom prst="rect">
            <a:avLst/>
          </a:prstGeom>
        </p:spPr>
      </p:pic>
    </p:spTree>
    <p:extLst>
      <p:ext uri="{BB962C8B-B14F-4D97-AF65-F5344CB8AC3E}">
        <p14:creationId xmlns:p14="http://schemas.microsoft.com/office/powerpoint/2010/main" val="890276749"/>
      </p:ext>
    </p:extLst>
  </p:cSld>
  <p:clrMap bg1="lt1" tx1="dk1" bg2="lt2" tx2="dk2" accent1="accent1" accent2="accent2" accent3="accent3" accent4="accent4" accent5="accent5" accent6="accent6" hlink="hlink" folHlink="folHlink"/>
  <p:sldLayoutIdLst>
    <p:sldLayoutId id="2147483741" r:id="rId1"/>
    <p:sldLayoutId id="2147483737" r:id="rId2"/>
    <p:sldLayoutId id="2147483738" r:id="rId3"/>
    <p:sldLayoutId id="2147483739" r:id="rId4"/>
    <p:sldLayoutId id="2147483740" r:id="rId5"/>
  </p:sldLayoutIdLst>
  <p:hf hdr="0"/>
  <p:txStyles>
    <p:title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D31AC-47A2-8057-7D8F-941638DB2084}"/>
              </a:ext>
            </a:extLst>
          </p:cNvPr>
          <p:cNvSpPr>
            <a:spLocks noGrp="1"/>
          </p:cNvSpPr>
          <p:nvPr>
            <p:ph type="body" sz="quarter" idx="300"/>
          </p:nvPr>
        </p:nvSpPr>
        <p:spPr/>
        <p:txBody>
          <a:bodyPr lIns="91440" tIns="45720" rIns="182880" bIns="45720" anchor="t"/>
          <a:lstStyle/>
          <a:p>
            <a:pPr marL="118745" indent="-118745"/>
            <a:r>
              <a:rPr lang="en-US"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Lead Architect  –  Infrastructure Automation</a:t>
            </a:r>
            <a:br>
              <a:rPr lang="en-US"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br>
            <a:r>
              <a:rPr lang="en-US" b="0" i="0" dirty="0">
                <a:solidFill>
                  <a:srgbClr val="121512"/>
                </a:solidFill>
                <a:effectLst/>
                <a:highlight>
                  <a:srgbClr val="FFFFFF"/>
                </a:highlight>
                <a:latin typeface="Calibri Light" panose="020F0302020204030204" pitchFamily="34" charset="0"/>
                <a:ea typeface="Calibri Light" panose="020F0302020204030204" pitchFamily="34" charset="0"/>
                <a:cs typeface="Calibri Light" panose="020F0302020204030204" pitchFamily="34" charset="0"/>
              </a:rPr>
              <a:t>Design scalable, reliable, and secure cloud infrastructures in Azure leveraging Terraform for provisioning. Create reusable, modular, and version-controlled Terraform configurations for networks, vms, storage &amp; dBs. Automate infra deployment thru scripts and pipelines. Build env, package dependencies for apps with pip &amp; npm. Collaborate cross-functionally for alignment on arch design optimization, security, observability &amp; operational excellence. Engage in code reviews, mentorship, process adoption and foster continuous learning.</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marL="118745" indent="-118745"/>
            <a:r>
              <a:rPr lang="en-US"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Cloud Architect – Software &amp; Infrastructure Automation</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Cloud Architect on fintech startup application project, I enhanced microservices deployment using Docker for containerization and Azure AKS for orchestration, ensuring scalability and consistency. I implemented a Jenkins-based CI/CD pipeline integrated with Kubernetes for continuous delivery. Leveraging Helm for deployments, I improved efficiency by 40%. Security compliance was ensured using Checkov for static code analysis and Trivy for scanning Docker images, reducing review times by 20%. This project reinforced my expertise in delivering secure, scalable cloud-native solutions.  </a:t>
            </a:r>
          </a:p>
          <a:p>
            <a:pPr marL="118745" indent="-118745">
              <a:buFont typeface="Wingdings"/>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Site Reliability Engineer – Infra and Apps</a:t>
            </a:r>
            <a:endParaRPr lang="en-US" b="0" dirty="0">
              <a:latin typeface="Calibri Light" panose="020F0302020204030204" pitchFamily="34" charset="0"/>
              <a:ea typeface="Calibri Light" panose="020F0302020204030204" pitchFamily="34" charset="0"/>
              <a:cs typeface="Calibri Light" panose="020F0302020204030204" pitchFamily="34" charset="0"/>
            </a:endParaRPr>
          </a:p>
          <a:p>
            <a:pPr lvl="1"/>
            <a:r>
              <a:rPr lang="en-US" b="0" i="0" dirty="0">
                <a:solidFill>
                  <a:srgbClr val="121512"/>
                </a:solidFill>
                <a:effectLst/>
                <a:highlight>
                  <a:srgbClr val="FFFFFF"/>
                </a:highlight>
                <a:latin typeface="Calibri Light" panose="020F0302020204030204" pitchFamily="34" charset="0"/>
                <a:ea typeface="Calibri Light" panose="020F0302020204030204" pitchFamily="34" charset="0"/>
                <a:cs typeface="Calibri Light" panose="020F0302020204030204" pitchFamily="34" charset="0"/>
              </a:rPr>
              <a:t>Led SRE efforts by utilizing a suite of tools to ensure system reliability and scalability, incorporating monitoring and observability solutions like Datadog for effective metrics tracking and visualization across services log data management. Incident management processes were optimized with PagerDuty and Rundeck for executing automated workflows across work streams</a:t>
            </a:r>
            <a:r>
              <a:rPr lang="en-US" dirty="0">
                <a:solidFill>
                  <a:srgbClr val="121512"/>
                </a:solidFill>
                <a:highlight>
                  <a:srgbClr val="FFFFFF"/>
                </a:highlight>
                <a:latin typeface="Calibri Light" panose="020F0302020204030204" pitchFamily="34" charset="0"/>
                <a:ea typeface="Calibri Light" panose="020F0302020204030204" pitchFamily="34" charset="0"/>
                <a:cs typeface="Calibri Light" panose="020F0302020204030204" pitchFamily="34" charset="0"/>
              </a:rPr>
              <a:t> </a:t>
            </a:r>
            <a:r>
              <a:rPr lang="en-US" b="0" i="0" dirty="0">
                <a:solidFill>
                  <a:srgbClr val="121512"/>
                </a:solidFill>
                <a:effectLst/>
                <a:highlight>
                  <a:srgbClr val="FFFFFF"/>
                </a:highlight>
                <a:latin typeface="Calibri Light" panose="020F0302020204030204" pitchFamily="34" charset="0"/>
                <a:ea typeface="Calibri Light" panose="020F0302020204030204" pitchFamily="34" charset="0"/>
                <a:cs typeface="Calibri Light" panose="020F0302020204030204" pitchFamily="34" charset="0"/>
              </a:rPr>
              <a:t>and adhering to playbook best practices for modularity and idempotency. Security measures included Trivy and Checkov for thorough vulnerability scanning and code analysis. </a:t>
            </a:r>
            <a:r>
              <a:rPr lang="en-US" dirty="0">
                <a:latin typeface="Calibri Light" panose="020F0302020204030204" pitchFamily="34" charset="0"/>
                <a:ea typeface="Calibri Light" panose="020F0302020204030204" pitchFamily="34" charset="0"/>
                <a:cs typeface="Calibri Light" panose="020F0302020204030204" pitchFamily="34" charset="0"/>
              </a:rPr>
              <a:t>and post incident analysis..</a:t>
            </a:r>
          </a:p>
          <a:p>
            <a:pPr marL="118745" indent="-118745"/>
            <a:r>
              <a:rPr lang="en-US"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DevOps Architect – Software &amp; Infrastructure Automation</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Led the delivery of a multi-speed portfolio of retail applications using waterfall, iterative, and agile methodologies. Conducted a DevOps maturity assessment across global teams and defined the tech stack and toolchain. Designed Azure CI/CD pipelines with integrated security via zero trust principles, ensuring PCI and SOX compliance using Azure Policy. Implemented Nagios for monitoring corporate infrastructure alerts and fostered cultural buy-in for DevOps adoption. </a:t>
            </a:r>
          </a:p>
          <a:p>
            <a:pPr marL="118745" indent="-118745"/>
            <a:r>
              <a:rPr lang="en-US"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DevOps &amp; Release Management Architect– Software &amp; Infrastructure Automation</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Led the Azure DevOps implementation, streamlining deployments, defining go/no-go criteria, and collaborating with offshore teams for best practices. I enhanced software lifecycle management (SLM) through organized GitHub changes, reducing errors and boosting productivity. I ensured security compliance with Azure policies, managed environments, and proactively mitigated risks. Clear stakeholder communication and Terraform-based infrastructure optimization were key, alongside documenting processes for future knowledge sharing.</a:t>
            </a:r>
          </a:p>
        </p:txBody>
      </p:sp>
      <p:sp>
        <p:nvSpPr>
          <p:cNvPr id="3" name="Text Placeholder 2">
            <a:extLst>
              <a:ext uri="{FF2B5EF4-FFF2-40B4-BE49-F238E27FC236}">
                <a16:creationId xmlns:a16="http://schemas.microsoft.com/office/drawing/2014/main" id="{07BBE756-70FB-C196-284C-A4AA378F8FFB}"/>
              </a:ext>
            </a:extLst>
          </p:cNvPr>
          <p:cNvSpPr>
            <a:spLocks noGrp="1"/>
          </p:cNvSpPr>
          <p:nvPr>
            <p:ph type="body" sz="quarter" idx="600"/>
          </p:nvPr>
        </p:nvSpPr>
        <p:spPr/>
        <p:txBody>
          <a:bodyPr lIns="91440" tIns="45720" rIns="91440" bIns="45720" anchor="t"/>
          <a:lstStyle/>
          <a:p>
            <a:pPr marL="118745" indent="-118745"/>
            <a:r>
              <a:rPr lang="en-US" sz="1050" dirty="0">
                <a:latin typeface="Calibri Light" panose="020F0302020204030204" pitchFamily="34" charset="0"/>
                <a:ea typeface="Calibri Light" panose="020F0302020204030204" pitchFamily="34" charset="0"/>
                <a:cs typeface="Calibri Light" panose="020F0302020204030204" pitchFamily="34" charset="0"/>
              </a:rPr>
              <a:t>AZ-900</a:t>
            </a:r>
          </a:p>
          <a:p>
            <a:pPr marL="118745" indent="-118745"/>
            <a:r>
              <a:rPr lang="en-US" sz="1050" dirty="0">
                <a:latin typeface="Calibri Light" panose="020F0302020204030204" pitchFamily="34" charset="0"/>
                <a:ea typeface="Calibri Light" panose="020F0302020204030204" pitchFamily="34" charset="0"/>
                <a:cs typeface="Calibri Light" panose="020F0302020204030204" pitchFamily="34" charset="0"/>
              </a:rPr>
              <a:t>MTA – Technical Architect</a:t>
            </a:r>
          </a:p>
          <a:p>
            <a:pPr marL="118745" indent="-118745"/>
            <a:r>
              <a:rPr lang="en-US" sz="1050" dirty="0">
                <a:latin typeface="Calibri Light" panose="020F0302020204030204" pitchFamily="34" charset="0"/>
                <a:ea typeface="Calibri Light" panose="020F0302020204030204" pitchFamily="34" charset="0"/>
                <a:cs typeface="Calibri Light" panose="020F0302020204030204" pitchFamily="34" charset="0"/>
              </a:rPr>
              <a:t>AWS Cloud Practitioner</a:t>
            </a:r>
          </a:p>
          <a:p>
            <a:pPr marL="118745" indent="-118745"/>
            <a:r>
              <a:rPr lang="en-US" sz="1050" dirty="0">
                <a:latin typeface="Calibri Light" panose="020F0302020204030204" pitchFamily="34" charset="0"/>
                <a:ea typeface="Calibri Light" panose="020F0302020204030204" pitchFamily="34" charset="0"/>
                <a:cs typeface="Calibri Light" panose="020F0302020204030204" pitchFamily="34" charset="0"/>
              </a:rPr>
              <a:t>OCI Associate Architect</a:t>
            </a:r>
          </a:p>
          <a:p>
            <a:pPr marL="118745" indent="-118745"/>
            <a:r>
              <a:rPr lang="en-US" sz="1050">
                <a:latin typeface="Calibri Light" panose="020F0302020204030204" pitchFamily="34" charset="0"/>
                <a:ea typeface="Calibri Light" panose="020F0302020204030204" pitchFamily="34" charset="0"/>
                <a:cs typeface="Calibri Light" panose="020F0302020204030204" pitchFamily="34" charset="0"/>
              </a:rPr>
              <a:t>GCP Architect</a:t>
            </a:r>
          </a:p>
        </p:txBody>
      </p:sp>
      <p:sp>
        <p:nvSpPr>
          <p:cNvPr id="4" name="Text Placeholder 3">
            <a:extLst>
              <a:ext uri="{FF2B5EF4-FFF2-40B4-BE49-F238E27FC236}">
                <a16:creationId xmlns:a16="http://schemas.microsoft.com/office/drawing/2014/main" id="{84D29EE7-7578-BAA0-8A65-041DAC2321B8}"/>
              </a:ext>
            </a:extLst>
          </p:cNvPr>
          <p:cNvSpPr>
            <a:spLocks noGrp="1"/>
          </p:cNvSpPr>
          <p:nvPr>
            <p:ph type="body" sz="quarter" idx="500"/>
          </p:nvPr>
        </p:nvSpPr>
        <p:spPr/>
        <p:txBody>
          <a:bodyPr lIns="91440" tIns="45720" rIns="91440" bIns="45720" anchor="t"/>
          <a:lstStyle/>
          <a:p>
            <a:pPr marL="118745" indent="-118745" algn="l" rtl="0" fontAlgn="base">
              <a:buFont typeface="Arial" panose="020B0604020202020204" pitchFamily="34" charset="0"/>
              <a:buChar char="•"/>
            </a:pPr>
            <a:r>
              <a:rPr lang="en-US" sz="1050" b="0" i="0" u="none" strike="noStrik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Communication &amp; Media</a:t>
            </a:r>
            <a:r>
              <a:rPr lang="en-US" sz="1050" b="0" i="0"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t>
            </a:r>
          </a:p>
          <a:p>
            <a:pPr marL="118745" indent="-118745" algn="l" rtl="0" fontAlgn="base">
              <a:buFont typeface="Arial" panose="020B0604020202020204" pitchFamily="34" charset="0"/>
              <a:buChar char="•"/>
            </a:pPr>
            <a:r>
              <a:rPr lang="en-US" sz="1050" b="0" i="0" u="none" strike="noStrik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Contact Center</a:t>
            </a:r>
            <a:r>
              <a:rPr lang="en-US" sz="1050" b="0" i="0"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t>
            </a:r>
          </a:p>
          <a:p>
            <a:pPr marL="118745" indent="-118745" algn="l" rtl="0" fontAlgn="base">
              <a:buFont typeface="Arial" panose="020B0604020202020204" pitchFamily="34" charset="0"/>
              <a:buChar char="•"/>
            </a:pPr>
            <a:r>
              <a:rPr lang="en-US" sz="1050" b="0" i="0" u="none" strike="noStrik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Fintech</a:t>
            </a:r>
            <a:r>
              <a:rPr lang="en-US" sz="1050" b="0" i="0"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t>
            </a:r>
          </a:p>
          <a:p>
            <a:pPr marL="118745" indent="-118745" algn="l" rtl="0" fontAlgn="base">
              <a:buFont typeface="Arial" panose="020B0604020202020204" pitchFamily="34" charset="0"/>
              <a:buChar char="•"/>
            </a:pPr>
            <a:r>
              <a:rPr lang="en-US" sz="1050" b="0" i="0" u="none" strike="noStrik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Health &amp; Public Service</a:t>
            </a:r>
            <a:r>
              <a:rPr lang="en-US" sz="1050" b="0" i="0"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t>
            </a:r>
          </a:p>
          <a:p>
            <a:pPr marL="118745" indent="-118745" algn="l" rtl="0" fontAlgn="base">
              <a:buFont typeface="Arial" panose="020B0604020202020204" pitchFamily="34" charset="0"/>
              <a:buChar char="•"/>
            </a:pPr>
            <a:r>
              <a:rPr lang="en-US" sz="1050" b="0" i="0" u="none" strike="noStrik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Retail</a:t>
            </a:r>
            <a:endParaRPr lang="en-US" sz="1050" b="0" i="0"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118745" indent="-118745"/>
            <a:endParaRPr lang="en-US" sz="900" dirty="0">
              <a:latin typeface="Segoe UI" panose="020B0502040204020203" pitchFamily="34" charset="0"/>
              <a:cs typeface="Segoe UI" panose="020B0502040204020203" pitchFamily="34" charset="0"/>
            </a:endParaRPr>
          </a:p>
        </p:txBody>
      </p:sp>
      <p:sp>
        <p:nvSpPr>
          <p:cNvPr id="5" name="Text Placeholder 4">
            <a:extLst>
              <a:ext uri="{FF2B5EF4-FFF2-40B4-BE49-F238E27FC236}">
                <a16:creationId xmlns:a16="http://schemas.microsoft.com/office/drawing/2014/main" id="{12656C89-9AB1-9DAB-EC80-FE60B72E3C65}"/>
              </a:ext>
            </a:extLst>
          </p:cNvPr>
          <p:cNvSpPr>
            <a:spLocks noGrp="1"/>
          </p:cNvSpPr>
          <p:nvPr>
            <p:ph type="body" sz="quarter" idx="400"/>
          </p:nvPr>
        </p:nvSpPr>
        <p:spPr>
          <a:xfrm>
            <a:off x="2896998" y="3790223"/>
            <a:ext cx="2432108" cy="1183543"/>
          </a:xfrm>
        </p:spPr>
        <p:txBody>
          <a:bodyPr lIns="91440" tIns="45720" rIns="91440" bIns="45720" anchor="t"/>
          <a:lstStyle/>
          <a:p>
            <a:pPr marL="118745" indent="-118745" algn="l" rtl="0" fontAlgn="base">
              <a:buFont typeface="Arial" panose="020B0604020202020204" pitchFamily="34" charset="0"/>
              <a:buChar char="•"/>
            </a:pPr>
            <a:r>
              <a:rPr lang="en-US" sz="1050" b="1" i="0" u="none" strike="noStrike" dirty="0">
                <a:solidFill>
                  <a:srgbClr val="000000"/>
                </a:solidFill>
                <a:effectLst/>
                <a:latin typeface="Segoe UI" panose="020B0502040204020203" pitchFamily="34" charset="0"/>
              </a:rPr>
              <a:t>Platforms: - </a:t>
            </a:r>
            <a:r>
              <a:rPr lang="en-US" sz="1050" b="0" i="0" u="none" strike="noStrike" dirty="0">
                <a:solidFill>
                  <a:srgbClr val="000000"/>
                </a:solidFill>
                <a:effectLst/>
                <a:latin typeface="Segoe UI" panose="020B0502040204020203" pitchFamily="34" charset="0"/>
              </a:rPr>
              <a:t>GCP, AWS, Azure</a:t>
            </a:r>
            <a:r>
              <a:rPr lang="en-US" sz="1050" b="0" i="0" dirty="0">
                <a:solidFill>
                  <a:srgbClr val="000000"/>
                </a:solidFill>
                <a:effectLst/>
                <a:latin typeface="Segoe UI" panose="020B0502040204020203" pitchFamily="34" charset="0"/>
              </a:rPr>
              <a:t>​, *NIX</a:t>
            </a:r>
            <a:endParaRPr lang="en-US" sz="1050" b="0" i="0" dirty="0">
              <a:solidFill>
                <a:srgbClr val="000000"/>
              </a:solidFill>
              <a:effectLst/>
              <a:latin typeface="Arial" panose="020B0604020202020204" pitchFamily="34" charset="0"/>
            </a:endParaRPr>
          </a:p>
          <a:p>
            <a:pPr marL="118745" indent="-118745">
              <a:buFont typeface="Arial" panose="020B0604020202020204" pitchFamily="34" charset="0"/>
              <a:buChar char="•"/>
            </a:pPr>
            <a:r>
              <a:rPr lang="en-US" sz="1050" b="1" i="0" u="none" strike="noStrike" dirty="0">
                <a:solidFill>
                  <a:srgbClr val="000000"/>
                </a:solidFill>
                <a:effectLst/>
                <a:latin typeface="Segoe UI"/>
                <a:ea typeface="黑体"/>
              </a:rPr>
              <a:t>Tools: - </a:t>
            </a:r>
            <a:r>
              <a:rPr lang="en-US" sz="1050" b="0" i="0" u="none" strike="noStrike" dirty="0">
                <a:solidFill>
                  <a:srgbClr val="000000"/>
                </a:solidFill>
                <a:effectLst/>
                <a:latin typeface="Segoe UI"/>
                <a:ea typeface="黑体"/>
              </a:rPr>
              <a:t>Atlassian Tools, Datadog, Docker, Git*, Helm, Jenkins, K8, Nagios, Puppet, Terraform</a:t>
            </a:r>
            <a:endParaRPr lang="en-US" sz="1050" b="0" i="0" dirty="0">
              <a:solidFill>
                <a:srgbClr val="000000"/>
              </a:solidFill>
              <a:effectLst/>
              <a:latin typeface="Segoe UI"/>
              <a:ea typeface="黑体"/>
            </a:endParaRPr>
          </a:p>
          <a:p>
            <a:pPr marL="118745" indent="-118745" algn="l" rtl="0" fontAlgn="base">
              <a:buFont typeface="Arial" panose="020B0604020202020204" pitchFamily="34" charset="0"/>
              <a:buChar char="•"/>
            </a:pPr>
            <a:r>
              <a:rPr lang="en-US" sz="1050" b="1" i="0" u="none" strike="noStrike" dirty="0">
                <a:solidFill>
                  <a:srgbClr val="000000"/>
                </a:solidFill>
                <a:effectLst/>
                <a:latin typeface="Segoe UI" panose="020B0502040204020203" pitchFamily="34" charset="0"/>
              </a:rPr>
              <a:t>Languages: </a:t>
            </a:r>
            <a:r>
              <a:rPr lang="en-US" sz="1050" b="0" i="0" u="none" strike="noStrike" dirty="0">
                <a:solidFill>
                  <a:srgbClr val="000000"/>
                </a:solidFill>
                <a:effectLst/>
                <a:latin typeface="Segoe UI" panose="020B0502040204020203" pitchFamily="34" charset="0"/>
              </a:rPr>
              <a:t>Python, Bash</a:t>
            </a:r>
            <a:endParaRPr lang="en-US" sz="1050" b="0" i="0" dirty="0">
              <a:solidFill>
                <a:srgbClr val="000000"/>
              </a:solidFill>
              <a:effectLst/>
              <a:latin typeface="Arial" panose="020B0604020202020204" pitchFamily="34" charset="0"/>
            </a:endParaRPr>
          </a:p>
          <a:p>
            <a:pPr marL="118745" indent="-118745"/>
            <a:endParaRPr lang="en-US" dirty="0"/>
          </a:p>
        </p:txBody>
      </p:sp>
      <p:sp>
        <p:nvSpPr>
          <p:cNvPr id="6" name="Text Placeholder 5">
            <a:extLst>
              <a:ext uri="{FF2B5EF4-FFF2-40B4-BE49-F238E27FC236}">
                <a16:creationId xmlns:a16="http://schemas.microsoft.com/office/drawing/2014/main" id="{AA87B687-59C4-1CAC-0D03-6B0F1F29EC45}"/>
              </a:ext>
            </a:extLst>
          </p:cNvPr>
          <p:cNvSpPr>
            <a:spLocks noGrp="1"/>
          </p:cNvSpPr>
          <p:nvPr>
            <p:ph type="body" sz="quarter" idx="200"/>
          </p:nvPr>
        </p:nvSpPr>
        <p:spPr>
          <a:xfrm>
            <a:off x="377952" y="3790223"/>
            <a:ext cx="2432304" cy="1183543"/>
          </a:xfrm>
        </p:spPr>
        <p:txBody>
          <a:bodyPr lIns="91440" tIns="45720" rIns="91440" bIns="45720" anchor="t"/>
          <a:lstStyle/>
          <a:p>
            <a:pPr marL="118745" indent="-118745"/>
            <a:r>
              <a:rPr lang="en-US" dirty="0">
                <a:latin typeface="Segoe UI"/>
                <a:ea typeface="黑体"/>
                <a:cs typeface="Segoe UI"/>
              </a:rPr>
              <a:t>Cloud Architect</a:t>
            </a:r>
          </a:p>
          <a:p>
            <a:r>
              <a:rPr lang="en-US" dirty="0">
                <a:latin typeface="Segoe UI" panose="020B0502040204020203" pitchFamily="34" charset="0"/>
                <a:cs typeface="Segoe UI" panose="020B0502040204020203" pitchFamily="34" charset="0"/>
              </a:rPr>
              <a:t>DevOps Architect</a:t>
            </a:r>
          </a:p>
          <a:p>
            <a:r>
              <a:rPr lang="en-US" dirty="0">
                <a:latin typeface="Segoe UI" panose="020B0502040204020203" pitchFamily="34" charset="0"/>
                <a:cs typeface="Segoe UI" panose="020B0502040204020203" pitchFamily="34" charset="0"/>
              </a:rPr>
              <a:t>Infrastructure Architect</a:t>
            </a:r>
          </a:p>
          <a:p>
            <a:r>
              <a:rPr lang="en-US" dirty="0">
                <a:latin typeface="Segoe UI" panose="020B0502040204020203" pitchFamily="34" charset="0"/>
                <a:cs typeface="Segoe UI" panose="020B0502040204020203" pitchFamily="34" charset="0"/>
              </a:rPr>
              <a:t>Release Management</a:t>
            </a:r>
          </a:p>
          <a:p>
            <a:pPr marL="118745" indent="-118745"/>
            <a:r>
              <a:rPr lang="en-US" dirty="0">
                <a:latin typeface="Segoe UI"/>
                <a:ea typeface="黑体"/>
                <a:cs typeface="Segoe UI"/>
              </a:rPr>
              <a:t>Site Reliability </a:t>
            </a:r>
            <a:endParaRPr lang="en-US" dirty="0">
              <a:latin typeface="Segoe UI" panose="020B0502040204020203" pitchFamily="34" charset="0"/>
              <a:cs typeface="Segoe UI" panose="020B0502040204020203" pitchFamily="34" charset="0"/>
            </a:endParaRPr>
          </a:p>
        </p:txBody>
      </p:sp>
      <p:sp>
        <p:nvSpPr>
          <p:cNvPr id="7" name="Text Placeholder 6">
            <a:extLst>
              <a:ext uri="{FF2B5EF4-FFF2-40B4-BE49-F238E27FC236}">
                <a16:creationId xmlns:a16="http://schemas.microsoft.com/office/drawing/2014/main" id="{79C940B6-5903-EED2-C004-E470A1293CDE}"/>
              </a:ext>
            </a:extLst>
          </p:cNvPr>
          <p:cNvSpPr>
            <a:spLocks noGrp="1"/>
          </p:cNvSpPr>
          <p:nvPr>
            <p:ph type="body" sz="quarter" idx="100"/>
          </p:nvPr>
        </p:nvSpPr>
        <p:spPr/>
        <p:txBody>
          <a:bodyPr/>
          <a:lstStyle/>
          <a:p>
            <a:pPr algn="l"/>
            <a:r>
              <a:rPr lang="en-US" sz="105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Adam </a:t>
            </a:r>
            <a:r>
              <a:rPr lang="en-US" sz="105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a:t>
            </a:r>
            <a:r>
              <a:rPr lang="en-US" sz="105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s a Technical Architect in the realms of Cloud and DevOps, where his expertise is instrumental in the evolution of sophisticated digital ecosystems. He possesses a profound mastery of prominent cloud infrastructures such as Google Cloud Platform (GCP), Amazon Web Services (AWS), and Microsoft Azure. By leveraging technologies, including container orchestration, serverless architectures, and the principles of well-architected frameworks, Adam orchestrates solutions that markedly heighten operational efficiency, ensure scalability, and fortify security. </a:t>
            </a:r>
            <a:br>
              <a:rPr lang="en-US" sz="105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br>
            <a:r>
              <a:rPr lang="en-US" sz="105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In his mission, Adam is committed to transforming the technological landscape for a diverse clientele spanning fintech, retail, media, and public service sectors</a:t>
            </a:r>
          </a:p>
        </p:txBody>
      </p:sp>
      <p:sp>
        <p:nvSpPr>
          <p:cNvPr id="8" name="Text Placeholder 7">
            <a:extLst>
              <a:ext uri="{FF2B5EF4-FFF2-40B4-BE49-F238E27FC236}">
                <a16:creationId xmlns:a16="http://schemas.microsoft.com/office/drawing/2014/main" id="{24723270-334A-1F30-F11D-54A3DF304794}"/>
              </a:ext>
            </a:extLst>
          </p:cNvPr>
          <p:cNvSpPr>
            <a:spLocks noGrp="1"/>
          </p:cNvSpPr>
          <p:nvPr>
            <p:ph type="body" sz="quarter" idx="13"/>
          </p:nvPr>
        </p:nvSpPr>
        <p:spPr/>
        <p:txBody>
          <a:bodyPr/>
          <a:lstStyle/>
          <a:p>
            <a:r>
              <a:rPr lang="en-US"/>
              <a:t>CLOUD technical </a:t>
            </a:r>
            <a:r>
              <a:rPr lang="en-US" dirty="0"/>
              <a:t>ARCHITECT</a:t>
            </a:r>
          </a:p>
        </p:txBody>
      </p:sp>
      <p:sp>
        <p:nvSpPr>
          <p:cNvPr id="9" name="Text Placeholder 8">
            <a:extLst>
              <a:ext uri="{FF2B5EF4-FFF2-40B4-BE49-F238E27FC236}">
                <a16:creationId xmlns:a16="http://schemas.microsoft.com/office/drawing/2014/main" id="{A5EFC47C-0676-BB80-F992-C31337EF047D}"/>
              </a:ext>
            </a:extLst>
          </p:cNvPr>
          <p:cNvSpPr>
            <a:spLocks noGrp="1"/>
          </p:cNvSpPr>
          <p:nvPr>
            <p:ph type="body" sz="quarter" idx="12"/>
          </p:nvPr>
        </p:nvSpPr>
        <p:spPr/>
        <p:txBody>
          <a:bodyPr/>
          <a:lstStyle/>
          <a:p>
            <a:r>
              <a:rPr lang="en-US" sz="2400" dirty="0"/>
              <a:t>ADAM NASIM</a:t>
            </a:r>
          </a:p>
        </p:txBody>
      </p:sp>
    </p:spTree>
    <p:extLst>
      <p:ext uri="{BB962C8B-B14F-4D97-AF65-F5344CB8AC3E}">
        <p14:creationId xmlns:p14="http://schemas.microsoft.com/office/powerpoint/2010/main" val="12866807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xfgSOMHizkioySfwYqxpF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fgSOMHizkioySfwYqxpF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fgSOMHizkioySfwYqxpFg"/>
</p:tagLst>
</file>

<file path=ppt/theme/theme1.xml><?xml version="1.0" encoding="utf-8"?>
<a:theme xmlns:a="http://schemas.openxmlformats.org/drawingml/2006/main" name="Titl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Technology_Template_Graphik_v2" id="{89805292-0732-4A46-A361-B7A6606A13A2}" vid="{F2E72DD9-0A99-4094-AB10-8FB0DA8F7959}"/>
    </a:ext>
  </a:extLst>
</a:theme>
</file>

<file path=ppt/theme/theme2.xml><?xml version="1.0" encoding="utf-8"?>
<a:theme xmlns:a="http://schemas.openxmlformats.org/drawingml/2006/main" name="Resum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Technology_Template_Graphik_v2" id="{89805292-0732-4A46-A361-B7A6606A13A2}" vid="{F2E72DD9-0A99-4094-AB10-8FB0DA8F7959}"/>
    </a:ext>
  </a:extLst>
</a:theme>
</file>

<file path=ppt/theme/theme3.xml><?xml version="1.0" encoding="utf-8"?>
<a:theme xmlns:a="http://schemas.openxmlformats.org/drawingml/2006/main" name="Resumes Purple">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Technology_Template_Graphik_v2" id="{89805292-0732-4A46-A361-B7A6606A13A2}" vid="{F2E72DD9-0A99-4094-AB10-8FB0DA8F795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ddfefa6-e3bd-4c24-b660-a638188737f6">
      <UserInfo>
        <DisplayName>Wooley, Robin</DisplayName>
        <AccountId>11</AccountId>
        <AccountType/>
      </UserInfo>
      <UserInfo>
        <DisplayName>Keen, Jeanie</DisplayName>
        <AccountId>135</AccountId>
        <AccountType/>
      </UserInfo>
      <UserInfo>
        <DisplayName>Mohiuddin, Zaid</DisplayName>
        <AccountId>259</AccountId>
        <AccountType/>
      </UserInfo>
      <UserInfo>
        <DisplayName>Amaya, María F.</DisplayName>
        <AccountId>193</AccountId>
        <AccountType/>
      </UserInfo>
      <UserInfo>
        <DisplayName>Lucenta, John</DisplayName>
        <AccountId>26</AccountId>
        <AccountType/>
      </UserInfo>
    </SharedWithUsers>
    <MyDAS xmlns="774c77a9-8b70-4bc2-bca8-ad64f981e98b">false</MyDAS>
    <ProfileFor xmlns="774c77a9-8b70-4bc2-bca8-ad64f981e98b">
      <UserInfo>
        <DisplayName/>
        <AccountId xsi:nil="true"/>
        <AccountType/>
      </UserInfo>
    </ProfileFo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28EE873F9623443854BC63833690465" ma:contentTypeVersion="13" ma:contentTypeDescription="Create a new document." ma:contentTypeScope="" ma:versionID="5027f96ef22cf33e23e4e6c20ee5daab">
  <xsd:schema xmlns:xsd="http://www.w3.org/2001/XMLSchema" xmlns:xs="http://www.w3.org/2001/XMLSchema" xmlns:p="http://schemas.microsoft.com/office/2006/metadata/properties" xmlns:ns2="774c77a9-8b70-4bc2-bca8-ad64f981e98b" xmlns:ns3="4ddfefa6-e3bd-4c24-b660-a638188737f6" targetNamespace="http://schemas.microsoft.com/office/2006/metadata/properties" ma:root="true" ma:fieldsID="0a7033c662d49242ed34517fe55bd984" ns2:_="" ns3:_="">
    <xsd:import namespace="774c77a9-8b70-4bc2-bca8-ad64f981e98b"/>
    <xsd:import namespace="4ddfefa6-e3bd-4c24-b660-a638188737f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ProfileFor" minOccurs="0"/>
                <xsd:element ref="ns2:MyDAS"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4c77a9-8b70-4bc2-bca8-ad64f981e9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ProfileFor" ma:index="15" nillable="true" ma:displayName="Profile For" ma:format="Dropdown" ma:list="UserInfo" ma:SharePointGroup="0" ma:internalName="ProfileFo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yDAS" ma:index="16" nillable="true" ma:displayName="MyDAS" ma:default="0" ma:format="Dropdown" ma:internalName="MyDAS">
      <xsd:simpleType>
        <xsd:restriction base="dms:Boolea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ddfefa6-e3bd-4c24-b660-a638188737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330658-A6EB-49F3-98E9-A897B0EB4293}">
  <ds:schemaRef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32e89bda-e87d-4620-ae55-cb45ffffa926"/>
    <ds:schemaRef ds:uri="http://schemas.openxmlformats.org/package/2006/metadata/core-properties"/>
    <ds:schemaRef ds:uri="8e68b544-8b11-4e5f-b30d-39f394490fb4"/>
    <ds:schemaRef ds:uri="http://www.w3.org/XML/1998/namespace"/>
    <ds:schemaRef ds:uri="4ddfefa6-e3bd-4c24-b660-a638188737f6"/>
    <ds:schemaRef ds:uri="774c77a9-8b70-4bc2-bca8-ad64f981e98b"/>
  </ds:schemaRefs>
</ds:datastoreItem>
</file>

<file path=customXml/itemProps2.xml><?xml version="1.0" encoding="utf-8"?>
<ds:datastoreItem xmlns:ds="http://schemas.openxmlformats.org/officeDocument/2006/customXml" ds:itemID="{93D9B490-07D4-408B-A942-117A029582B7}">
  <ds:schemaRefs>
    <ds:schemaRef ds:uri="http://schemas.microsoft.com/sharepoint/v3/contenttype/forms"/>
  </ds:schemaRefs>
</ds:datastoreItem>
</file>

<file path=customXml/itemProps3.xml><?xml version="1.0" encoding="utf-8"?>
<ds:datastoreItem xmlns:ds="http://schemas.openxmlformats.org/officeDocument/2006/customXml" ds:itemID="{3A0453C4-09DF-43AC-8AFB-43EA115D3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4c77a9-8b70-4bc2-bca8-ad64f981e98b"/>
    <ds:schemaRef ds:uri="4ddfefa6-e3bd-4c24-b660-a638188737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Acc_Technology_Template_Graphik_v2</Template>
  <TotalTime>615</TotalTime>
  <Words>639</Words>
  <Application>Microsoft Office PowerPoint</Application>
  <PresentationFormat>Widescreen</PresentationFormat>
  <Paragraphs>30</Paragraphs>
  <Slides>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Calibri Light</vt:lpstr>
      <vt:lpstr>Graphik</vt:lpstr>
      <vt:lpstr>Graphik Black</vt:lpstr>
      <vt:lpstr>Graphik Extralight</vt:lpstr>
      <vt:lpstr>Segoe UI</vt:lpstr>
      <vt:lpstr>Wingdings</vt:lpstr>
      <vt:lpstr>Titles</vt:lpstr>
      <vt:lpstr>Resumes</vt:lpstr>
      <vt:lpstr>Resumes Purple</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Lucenta, John</dc:creator>
  <cp:lastModifiedBy>Nasim, Adam</cp:lastModifiedBy>
  <cp:revision>25</cp:revision>
  <dcterms:created xsi:type="dcterms:W3CDTF">2018-09-07T19:20:21Z</dcterms:created>
  <dcterms:modified xsi:type="dcterms:W3CDTF">2024-09-20T20:46:31Z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0x010100728EE873F9623443854BC63833690465</vt:lpwstr>
  </property>
  <property fmtid="{D5CDD505-2E9C-101B-9397-08002B2CF9AE}" pid="3" name="AuthorIds_UIVersion_11776">
    <vt:lpwstr>24</vt:lpwstr>
  </property>
  <property fmtid="{D5CDD505-2E9C-101B-9397-08002B2CF9AE}" pid="4" name="AuthorIds_UIVersion_512">
    <vt:lpwstr>26</vt:lpwstr>
  </property>
</Properties>
</file>