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12" r:id="rId5"/>
    <p:sldMasterId id="2147483743" r:id="rId6"/>
  </p:sldMasterIdLst>
  <p:notesMasterIdLst>
    <p:notesMasterId r:id="rId8"/>
  </p:notesMasterIdLst>
  <p:handoutMasterIdLst>
    <p:handoutMasterId r:id="rId9"/>
  </p:handoutMasterIdLst>
  <p:sldIdLst>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enta, Joh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4FFE"/>
    <a:srgbClr val="00D800"/>
    <a:srgbClr val="454545"/>
    <a:srgbClr val="E5044F"/>
    <a:srgbClr val="FE066D"/>
    <a:srgbClr val="C70129"/>
    <a:srgbClr val="7E00FF"/>
    <a:srgbClr val="FFB600"/>
    <a:srgbClr val="70E6E1"/>
    <a:srgbClr val="FFCCCC"/>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4FC8B3-E143-4943-BDF8-D80DBC751A6E}" v="4" dt="2024-03-01T20:40:13.954"/>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966"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5/6/2024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9.png"/><Relationship Id="rId4" Type="http://schemas.openxmlformats.org/officeDocument/2006/relationships/slideMaster" Target="../slideMasters/slideMaster2.xml"/><Relationship Id="rId9"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Master: White">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1396436-7148-4D78-BA0F-1EE4B4B040A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0706" y="5839861"/>
            <a:ext cx="4521797" cy="674776"/>
          </a:xfrm>
          <a:prstGeom prst="rect">
            <a:avLst/>
          </a:prstGeom>
        </p:spPr>
      </p:pic>
      <p:grpSp>
        <p:nvGrpSpPr>
          <p:cNvPr id="10" name="Group 9"/>
          <p:cNvGrpSpPr/>
          <p:nvPr userDrawn="1"/>
        </p:nvGrpSpPr>
        <p:grpSpPr>
          <a:xfrm>
            <a:off x="7421046" y="914399"/>
            <a:ext cx="4358577" cy="4623441"/>
            <a:chOff x="3005156" y="304800"/>
            <a:chExt cx="5643543" cy="5986493"/>
          </a:xfrm>
        </p:grpSpPr>
        <p:sp>
          <p:nvSpPr>
            <p:cNvPr id="15" name="Freeform 5"/>
            <p:cNvSpPr>
              <a:spLocks/>
            </p:cNvSpPr>
            <p:nvPr/>
          </p:nvSpPr>
          <p:spPr bwMode="auto">
            <a:xfrm>
              <a:off x="3006683" y="2644217"/>
              <a:ext cx="5642016" cy="3647076"/>
            </a:xfrm>
            <a:custGeom>
              <a:avLst/>
              <a:gdLst>
                <a:gd name="T0" fmla="*/ 3374 w 3374"/>
                <a:gd name="T1" fmla="*/ 0 h 2181"/>
                <a:gd name="T2" fmla="*/ 0 w 3374"/>
                <a:gd name="T3" fmla="*/ 1398 h 2181"/>
                <a:gd name="T4" fmla="*/ 0 w 3374"/>
                <a:gd name="T5" fmla="*/ 2181 h 2181"/>
                <a:gd name="T6" fmla="*/ 3374 w 3374"/>
                <a:gd name="T7" fmla="*/ 782 h 2181"/>
                <a:gd name="T8" fmla="*/ 3374 w 3374"/>
                <a:gd name="T9" fmla="*/ 0 h 2181"/>
              </a:gdLst>
              <a:ahLst/>
              <a:cxnLst>
                <a:cxn ang="0">
                  <a:pos x="T0" y="T1"/>
                </a:cxn>
                <a:cxn ang="0">
                  <a:pos x="T2" y="T3"/>
                </a:cxn>
                <a:cxn ang="0">
                  <a:pos x="T4" y="T5"/>
                </a:cxn>
                <a:cxn ang="0">
                  <a:pos x="T6" y="T7"/>
                </a:cxn>
                <a:cxn ang="0">
                  <a:pos x="T8" y="T9"/>
                </a:cxn>
              </a:cxnLst>
              <a:rect l="0" t="0" r="r" b="b"/>
              <a:pathLst>
                <a:path w="3374" h="2181">
                  <a:moveTo>
                    <a:pt x="3374" y="0"/>
                  </a:moveTo>
                  <a:lnTo>
                    <a:pt x="0" y="1398"/>
                  </a:lnTo>
                  <a:lnTo>
                    <a:pt x="0" y="2181"/>
                  </a:lnTo>
                  <a:lnTo>
                    <a:pt x="3374" y="782"/>
                  </a:lnTo>
                  <a:lnTo>
                    <a:pt x="3374" y="0"/>
                  </a:lnTo>
                  <a:close/>
                </a:path>
              </a:pathLst>
            </a:custGeom>
            <a:gradFill>
              <a:gsLst>
                <a:gs pos="7000">
                  <a:srgbClr val="00FF00"/>
                </a:gs>
                <a:gs pos="100000">
                  <a:srgbClr val="00530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p:cNvSpPr>
              <a:spLocks/>
            </p:cNvSpPr>
            <p:nvPr/>
          </p:nvSpPr>
          <p:spPr bwMode="auto">
            <a:xfrm>
              <a:off x="3005156" y="304800"/>
              <a:ext cx="5642016" cy="3647076"/>
            </a:xfrm>
            <a:custGeom>
              <a:avLst/>
              <a:gdLst>
                <a:gd name="T0" fmla="*/ 3374 w 3374"/>
                <a:gd name="T1" fmla="*/ 2181 h 2181"/>
                <a:gd name="T2" fmla="*/ 0 w 3374"/>
                <a:gd name="T3" fmla="*/ 782 h 2181"/>
                <a:gd name="T4" fmla="*/ 0 w 3374"/>
                <a:gd name="T5" fmla="*/ 0 h 2181"/>
                <a:gd name="T6" fmla="*/ 3374 w 3374"/>
                <a:gd name="T7" fmla="*/ 1399 h 2181"/>
                <a:gd name="T8" fmla="*/ 3374 w 3374"/>
                <a:gd name="T9" fmla="*/ 2181 h 2181"/>
              </a:gdLst>
              <a:ahLst/>
              <a:cxnLst>
                <a:cxn ang="0">
                  <a:pos x="T0" y="T1"/>
                </a:cxn>
                <a:cxn ang="0">
                  <a:pos x="T2" y="T3"/>
                </a:cxn>
                <a:cxn ang="0">
                  <a:pos x="T4" y="T5"/>
                </a:cxn>
                <a:cxn ang="0">
                  <a:pos x="T6" y="T7"/>
                </a:cxn>
                <a:cxn ang="0">
                  <a:pos x="T8" y="T9"/>
                </a:cxn>
              </a:cxnLst>
              <a:rect l="0" t="0" r="r" b="b"/>
              <a:pathLst>
                <a:path w="3374" h="2181">
                  <a:moveTo>
                    <a:pt x="3374" y="2181"/>
                  </a:moveTo>
                  <a:lnTo>
                    <a:pt x="0" y="782"/>
                  </a:lnTo>
                  <a:lnTo>
                    <a:pt x="0" y="0"/>
                  </a:lnTo>
                  <a:lnTo>
                    <a:pt x="3374" y="1399"/>
                  </a:lnTo>
                  <a:lnTo>
                    <a:pt x="3374" y="2181"/>
                  </a:lnTo>
                  <a:close/>
                </a:path>
              </a:pathLst>
            </a:custGeom>
            <a:solidFill>
              <a:srgbClr val="00FF00"/>
            </a:solidFill>
            <a:ln w="65088" cap="rnd">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381001" y="457200"/>
            <a:ext cx="5714999" cy="30861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a:t>subtitle</a:t>
            </a:r>
          </a:p>
          <a:p>
            <a:pPr lvl="1"/>
            <a:r>
              <a:rPr lang="en-US"/>
              <a:t>Second level</a:t>
            </a:r>
          </a:p>
          <a:p>
            <a:pPr lvl="2"/>
            <a:r>
              <a:rPr lang="en-US"/>
              <a:t>Third level</a:t>
            </a:r>
          </a:p>
          <a:p>
            <a:pPr lvl="3"/>
            <a:r>
              <a:rPr lang="en-US"/>
              <a:t>Fourth level</a:t>
            </a:r>
          </a:p>
          <a:p>
            <a:pPr lvl="4"/>
            <a:r>
              <a:rPr lang="en-US"/>
              <a:t>Fifth level</a:t>
            </a:r>
          </a:p>
        </p:txBody>
      </p:sp>
      <p:sp>
        <p:nvSpPr>
          <p:cNvPr id="9" name="TextBox 8">
            <a:extLst>
              <a:ext uri="{FF2B5EF4-FFF2-40B4-BE49-F238E27FC236}">
                <a16:creationId xmlns:a16="http://schemas.microsoft.com/office/drawing/2014/main" id="{05386DD8-072D-44DA-B121-263714B00DAA}"/>
              </a:ext>
            </a:extLst>
          </p:cNvPr>
          <p:cNvSpPr txBox="1"/>
          <p:nvPr userDrawn="1"/>
        </p:nvSpPr>
        <p:spPr>
          <a:xfrm>
            <a:off x="7750473" y="6350443"/>
            <a:ext cx="369854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Graphik Extralight" panose="020B0303030202060203" pitchFamily="34" charset="0"/>
                <a:ea typeface="+mn-ea"/>
                <a:cs typeface="+mn-cs"/>
              </a:rPr>
              <a:t>Intelligent Engineering Services</a:t>
            </a:r>
          </a:p>
        </p:txBody>
      </p:sp>
    </p:spTree>
    <p:extLst>
      <p:ext uri="{BB962C8B-B14F-4D97-AF65-F5344CB8AC3E}">
        <p14:creationId xmlns:p14="http://schemas.microsoft.com/office/powerpoint/2010/main" val="1108798170"/>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sume: Industry">
    <p:bg>
      <p:bgPr>
        <a:solidFill>
          <a:schemeClr val="bg1"/>
        </a:solidFill>
        <a:effectLst/>
      </p:bgPr>
    </p:bg>
    <p:spTree>
      <p:nvGrpSpPr>
        <p:cNvPr id="1" name=""/>
        <p:cNvGrpSpPr/>
        <p:nvPr/>
      </p:nvGrpSpPr>
      <p:grpSpPr>
        <a:xfrm>
          <a:off x="0" y="0"/>
          <a:ext cx="0" cy="0"/>
          <a:chOff x="0" y="0"/>
          <a:chExt cx="0" cy="0"/>
        </a:xfrm>
      </p:grpSpPr>
      <p:grpSp>
        <p:nvGrpSpPr>
          <p:cNvPr id="2" name="Title:Selected Experience">
            <a:extLst>
              <a:ext uri="{FF2B5EF4-FFF2-40B4-BE49-F238E27FC236}">
                <a16:creationId xmlns:a16="http://schemas.microsoft.com/office/drawing/2014/main" id="{20BC3517-E9C5-430F-B0E7-6287FE7905F0}"/>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500" name="Detail:Industry Experience">
            <a:extLst>
              <a:ext uri="{FF2B5EF4-FFF2-40B4-BE49-F238E27FC236}">
                <a16:creationId xmlns:a16="http://schemas.microsoft.com/office/drawing/2014/main" id="{056568FE-5E4F-46E9-9EEE-2731D3F84EF3}"/>
              </a:ext>
            </a:extLst>
          </p:cNvPr>
          <p:cNvSpPr>
            <a:spLocks noGrp="1"/>
          </p:cNvSpPr>
          <p:nvPr userDrawn="1">
            <p:ph type="body" sz="quarter" idx="500" hasCustomPrompt="1"/>
          </p:nvPr>
        </p:nvSpPr>
        <p:spPr>
          <a:xfrm>
            <a:off x="2898648" y="5876681"/>
            <a:ext cx="2432304" cy="981320"/>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Industry</a:t>
            </a:r>
          </a:p>
        </p:txBody>
      </p:sp>
      <p:grpSp>
        <p:nvGrpSpPr>
          <p:cNvPr id="62" name="Title:Industry Experence">
            <a:extLst>
              <a:ext uri="{FF2B5EF4-FFF2-40B4-BE49-F238E27FC236}">
                <a16:creationId xmlns:a16="http://schemas.microsoft.com/office/drawing/2014/main" id="{8B0D16E4-B46B-4F84-86ED-CAC778C21536}"/>
              </a:ext>
            </a:extLst>
          </p:cNvPr>
          <p:cNvGrpSpPr/>
          <p:nvPr userDrawn="1"/>
        </p:nvGrpSpPr>
        <p:grpSpPr>
          <a:xfrm>
            <a:off x="2898648" y="5447053"/>
            <a:ext cx="2432304" cy="414015"/>
            <a:chOff x="530352" y="4996352"/>
            <a:chExt cx="2190827" cy="429626"/>
          </a:xfrm>
        </p:grpSpPr>
        <p:grpSp>
          <p:nvGrpSpPr>
            <p:cNvPr id="39" name="Group 38">
              <a:extLst>
                <a:ext uri="{FF2B5EF4-FFF2-40B4-BE49-F238E27FC236}">
                  <a16:creationId xmlns:a16="http://schemas.microsoft.com/office/drawing/2014/main" id="{06E463CF-08FA-41C5-8D66-0F0731640EFD}"/>
                </a:ext>
              </a:extLst>
            </p:cNvPr>
            <p:cNvGrpSpPr/>
            <p:nvPr userDrawn="1"/>
          </p:nvGrpSpPr>
          <p:grpSpPr>
            <a:xfrm>
              <a:off x="530352" y="4996352"/>
              <a:ext cx="2180818" cy="429626"/>
              <a:chOff x="581579" y="4862006"/>
              <a:chExt cx="2180818" cy="429626"/>
            </a:xfrm>
          </p:grpSpPr>
          <p:sp>
            <p:nvSpPr>
              <p:cNvPr id="40" name="Rectangle 9">
                <a:extLst>
                  <a:ext uri="{FF2B5EF4-FFF2-40B4-BE49-F238E27FC236}">
                    <a16:creationId xmlns:a16="http://schemas.microsoft.com/office/drawing/2014/main" id="{2C60DD33-A894-4D25-A30D-4070105BA9F5}"/>
                  </a:ext>
                </a:extLst>
              </p:cNvPr>
              <p:cNvSpPr>
                <a:spLocks noChangeArrowheads="1"/>
              </p:cNvSpPr>
              <p:nvPr/>
            </p:nvSpPr>
            <p:spPr bwMode="auto">
              <a:xfrm>
                <a:off x="871941" y="4862006"/>
                <a:ext cx="1890456" cy="429626"/>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Industry Experience</a:t>
                </a:r>
              </a:p>
            </p:txBody>
          </p:sp>
          <p:pic>
            <p:nvPicPr>
              <p:cNvPr id="41" name="Picture 40">
                <a:extLst>
                  <a:ext uri="{FF2B5EF4-FFF2-40B4-BE49-F238E27FC236}">
                    <a16:creationId xmlns:a16="http://schemas.microsoft.com/office/drawing/2014/main" id="{8648691D-E13B-4D51-8A5D-9A20003EF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79" y="4912465"/>
                <a:ext cx="320040" cy="320040"/>
              </a:xfrm>
              <a:prstGeom prst="rect">
                <a:avLst/>
              </a:prstGeom>
            </p:spPr>
          </p:pic>
        </p:grpSp>
        <p:sp>
          <p:nvSpPr>
            <p:cNvPr id="43" name="Line 10">
              <a:extLst>
                <a:ext uri="{FF2B5EF4-FFF2-40B4-BE49-F238E27FC236}">
                  <a16:creationId xmlns:a16="http://schemas.microsoft.com/office/drawing/2014/main" id="{5596C41E-92BA-4B65-B4A1-0370CDC1F103}"/>
                </a:ext>
              </a:extLst>
            </p:cNvPr>
            <p:cNvSpPr>
              <a:spLocks noChangeShapeType="1"/>
            </p:cNvSpPr>
            <p:nvPr userDrawn="1"/>
          </p:nvSpPr>
          <p:spPr bwMode="auto">
            <a:xfrm>
              <a:off x="530352" y="5408505"/>
              <a:ext cx="2190827"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400" name="Detail:Technical Experience">
            <a:extLst>
              <a:ext uri="{FF2B5EF4-FFF2-40B4-BE49-F238E27FC236}">
                <a16:creationId xmlns:a16="http://schemas.microsoft.com/office/drawing/2014/main" id="{BDD354EF-6FF4-4D24-B51B-D9A72C1C176F}"/>
              </a:ext>
            </a:extLst>
          </p:cNvPr>
          <p:cNvSpPr>
            <a:spLocks noGrp="1"/>
          </p:cNvSpPr>
          <p:nvPr userDrawn="1">
            <p:ph type="body" sz="quarter" idx="400" hasCustomPrompt="1"/>
          </p:nvPr>
        </p:nvSpPr>
        <p:spPr>
          <a:xfrm>
            <a:off x="2898648" y="4270760"/>
            <a:ext cx="2432108" cy="1136152"/>
          </a:xfrm>
          <a:prstGeom prst="rect">
            <a:avLst/>
          </a:prstGeom>
        </p:spPr>
        <p:txBody>
          <a:bodyPr/>
          <a:lstStyle>
            <a:lvl1pPr marL="118872" marR="0" indent="-118872" algn="l" defTabSz="914400" rtl="0" eaLnBrk="1" fontAlgn="base" latinLnBrk="0" hangingPunct="1">
              <a:lnSpc>
                <a:spcPts val="5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300"/>
              </a:spcAft>
              <a:defRPr lang="en-US" sz="1000" kern="1200" dirty="0" smtClean="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898648" y="3822880"/>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userDrawn="1">
            <p:ph type="body" sz="quarter" idx="200" hasCustomPrompt="1"/>
          </p:nvPr>
        </p:nvSpPr>
        <p:spPr>
          <a:xfrm>
            <a:off x="377952" y="4270756"/>
            <a:ext cx="2432304" cy="2398506"/>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1000" y="3827814"/>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userDrawn="1">
            <p:ph type="body" sz="quarter" idx="100" hasCustomPrompt="1"/>
          </p:nvPr>
        </p:nvSpPr>
        <p:spPr>
          <a:xfrm>
            <a:off x="381000" y="1560511"/>
            <a:ext cx="4948106" cy="2169033"/>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3" name="Title:Professional Background">
            <a:extLst>
              <a:ext uri="{FF2B5EF4-FFF2-40B4-BE49-F238E27FC236}">
                <a16:creationId xmlns:a16="http://schemas.microsoft.com/office/drawing/2014/main" id="{6C372C0A-C3A0-4D24-903C-D30218BCF097}"/>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userDrawn="1">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p:ph type="body" sz="quarter" idx="12" hasCustomPrompt="1"/>
          </p:nvPr>
        </p:nvSpPr>
        <p:spPr>
          <a:xfrm>
            <a:off x="1397220" y="42880"/>
            <a:ext cx="6340475" cy="315666"/>
          </a:xfrm>
          <a:prstGeom prst="rect">
            <a:avLst/>
          </a:prstGeom>
        </p:spPr>
        <p:txBody>
          <a:bodyPr/>
          <a:lstStyle>
            <a:lvl1pPr>
              <a:defRPr sz="2600">
                <a:solidFill>
                  <a:srgbClr val="00D800"/>
                </a:solidFill>
                <a:latin typeface="Graphik Black" panose="020B0A03030202060203" pitchFamily="34" charset="0"/>
              </a:defRPr>
            </a:lvl1pPr>
          </a:lstStyle>
          <a:p>
            <a:pPr lvl="0"/>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
        <p:nvSpPr>
          <p:cNvPr id="34" name="Detail:Job Experience">
            <a:extLst>
              <a:ext uri="{FF2B5EF4-FFF2-40B4-BE49-F238E27FC236}">
                <a16:creationId xmlns:a16="http://schemas.microsoft.com/office/drawing/2014/main" id="{EE5DE411-20FD-4994-B1AA-DF061C98B92A}"/>
              </a:ext>
            </a:extLst>
          </p:cNvPr>
          <p:cNvSpPr>
            <a:spLocks noGrp="1"/>
          </p:cNvSpPr>
          <p:nvPr>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100"/>
              </a:spcAft>
              <a:buFontTx/>
              <a:buNone/>
              <a:defRPr lang="en-US" sz="1000" kern="1200" dirty="0">
                <a:solidFill>
                  <a:schemeClr val="tx1"/>
                </a:solidFill>
                <a:latin typeface="+mn-lt"/>
                <a:ea typeface="+mn-ea"/>
                <a:cs typeface="+mn-cs"/>
              </a:defRPr>
            </a:lvl2pPr>
            <a:lvl3pPr marL="228600" indent="-118872">
              <a:lnSpc>
                <a:spcPct val="90000"/>
              </a:lnSpc>
              <a:spcBef>
                <a:spcPts val="0"/>
              </a:spcBef>
              <a:spcAft>
                <a:spcPts val="100"/>
              </a:spcAft>
              <a:buFont typeface="Arial" panose="020B0604020202020204" pitchFamily="34" charset="0"/>
              <a:buChar char="•"/>
              <a:defRPr sz="1000">
                <a:latin typeface="+mn-lt"/>
              </a:defRPr>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52578" marR="0" lvl="1"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281178" marR="0" lvl="2"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p:txBody>
      </p:sp>
    </p:spTree>
    <p:extLst>
      <p:ext uri="{BB962C8B-B14F-4D97-AF65-F5344CB8AC3E}">
        <p14:creationId xmlns:p14="http://schemas.microsoft.com/office/powerpoint/2010/main" val="188891066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sume: Industry (Left)">
    <p:bg>
      <p:bgPr>
        <a:solidFill>
          <a:schemeClr val="bg1"/>
        </a:solidFill>
        <a:effectLst/>
      </p:bgPr>
    </p:bg>
    <p:spTree>
      <p:nvGrpSpPr>
        <p:cNvPr id="1" name=""/>
        <p:cNvGrpSpPr/>
        <p:nvPr/>
      </p:nvGrpSpPr>
      <p:grpSpPr>
        <a:xfrm>
          <a:off x="0" y="0"/>
          <a:ext cx="0" cy="0"/>
          <a:chOff x="0" y="0"/>
          <a:chExt cx="0" cy="0"/>
        </a:xfrm>
      </p:grpSpPr>
      <p:grpSp>
        <p:nvGrpSpPr>
          <p:cNvPr id="2" name="Title:Selected Experience">
            <a:extLst>
              <a:ext uri="{FF2B5EF4-FFF2-40B4-BE49-F238E27FC236}">
                <a16:creationId xmlns:a16="http://schemas.microsoft.com/office/drawing/2014/main" id="{20BC3517-E9C5-430F-B0E7-6287FE7905F0}"/>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500" name="Detail:Industry Experience">
            <a:extLst>
              <a:ext uri="{FF2B5EF4-FFF2-40B4-BE49-F238E27FC236}">
                <a16:creationId xmlns:a16="http://schemas.microsoft.com/office/drawing/2014/main" id="{056568FE-5E4F-46E9-9EEE-2731D3F84EF3}"/>
              </a:ext>
            </a:extLst>
          </p:cNvPr>
          <p:cNvSpPr>
            <a:spLocks noGrp="1"/>
          </p:cNvSpPr>
          <p:nvPr userDrawn="1">
            <p:ph type="body" sz="quarter" idx="500" hasCustomPrompt="1"/>
          </p:nvPr>
        </p:nvSpPr>
        <p:spPr>
          <a:xfrm>
            <a:off x="346150" y="5617499"/>
            <a:ext cx="2432304" cy="1102303"/>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Industry</a:t>
            </a:r>
          </a:p>
        </p:txBody>
      </p:sp>
      <p:grpSp>
        <p:nvGrpSpPr>
          <p:cNvPr id="62" name="Title:Industry Experence">
            <a:extLst>
              <a:ext uri="{FF2B5EF4-FFF2-40B4-BE49-F238E27FC236}">
                <a16:creationId xmlns:a16="http://schemas.microsoft.com/office/drawing/2014/main" id="{8B0D16E4-B46B-4F84-86ED-CAC778C21536}"/>
              </a:ext>
            </a:extLst>
          </p:cNvPr>
          <p:cNvGrpSpPr/>
          <p:nvPr userDrawn="1"/>
        </p:nvGrpSpPr>
        <p:grpSpPr>
          <a:xfrm>
            <a:off x="346150" y="5187872"/>
            <a:ext cx="2432304" cy="414015"/>
            <a:chOff x="530352" y="4996352"/>
            <a:chExt cx="2190827" cy="429626"/>
          </a:xfrm>
        </p:grpSpPr>
        <p:grpSp>
          <p:nvGrpSpPr>
            <p:cNvPr id="39" name="Group 38">
              <a:extLst>
                <a:ext uri="{FF2B5EF4-FFF2-40B4-BE49-F238E27FC236}">
                  <a16:creationId xmlns:a16="http://schemas.microsoft.com/office/drawing/2014/main" id="{06E463CF-08FA-41C5-8D66-0F0731640EFD}"/>
                </a:ext>
              </a:extLst>
            </p:cNvPr>
            <p:cNvGrpSpPr/>
            <p:nvPr userDrawn="1"/>
          </p:nvGrpSpPr>
          <p:grpSpPr>
            <a:xfrm>
              <a:off x="530352" y="4996352"/>
              <a:ext cx="2180818" cy="429626"/>
              <a:chOff x="581579" y="4862006"/>
              <a:chExt cx="2180818" cy="429626"/>
            </a:xfrm>
          </p:grpSpPr>
          <p:sp>
            <p:nvSpPr>
              <p:cNvPr id="40" name="Rectangle 9">
                <a:extLst>
                  <a:ext uri="{FF2B5EF4-FFF2-40B4-BE49-F238E27FC236}">
                    <a16:creationId xmlns:a16="http://schemas.microsoft.com/office/drawing/2014/main" id="{2C60DD33-A894-4D25-A30D-4070105BA9F5}"/>
                  </a:ext>
                </a:extLst>
              </p:cNvPr>
              <p:cNvSpPr>
                <a:spLocks noChangeArrowheads="1"/>
              </p:cNvSpPr>
              <p:nvPr/>
            </p:nvSpPr>
            <p:spPr bwMode="auto">
              <a:xfrm>
                <a:off x="871941" y="4862006"/>
                <a:ext cx="1890456" cy="429626"/>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Industry Experience</a:t>
                </a:r>
              </a:p>
            </p:txBody>
          </p:sp>
          <p:pic>
            <p:nvPicPr>
              <p:cNvPr id="41" name="Picture 40">
                <a:extLst>
                  <a:ext uri="{FF2B5EF4-FFF2-40B4-BE49-F238E27FC236}">
                    <a16:creationId xmlns:a16="http://schemas.microsoft.com/office/drawing/2014/main" id="{8648691D-E13B-4D51-8A5D-9A20003EF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79" y="4912465"/>
                <a:ext cx="320040" cy="320040"/>
              </a:xfrm>
              <a:prstGeom prst="rect">
                <a:avLst/>
              </a:prstGeom>
            </p:spPr>
          </p:pic>
        </p:grpSp>
        <p:sp>
          <p:nvSpPr>
            <p:cNvPr id="43" name="Line 10">
              <a:extLst>
                <a:ext uri="{FF2B5EF4-FFF2-40B4-BE49-F238E27FC236}">
                  <a16:creationId xmlns:a16="http://schemas.microsoft.com/office/drawing/2014/main" id="{5596C41E-92BA-4B65-B4A1-0370CDC1F103}"/>
                </a:ext>
              </a:extLst>
            </p:cNvPr>
            <p:cNvSpPr>
              <a:spLocks noChangeShapeType="1"/>
            </p:cNvSpPr>
            <p:nvPr userDrawn="1"/>
          </p:nvSpPr>
          <p:spPr bwMode="auto">
            <a:xfrm>
              <a:off x="530352" y="5408505"/>
              <a:ext cx="2190827"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400" name="Detail:Technical Experience">
            <a:extLst>
              <a:ext uri="{FF2B5EF4-FFF2-40B4-BE49-F238E27FC236}">
                <a16:creationId xmlns:a16="http://schemas.microsoft.com/office/drawing/2014/main" id="{BDD354EF-6FF4-4D24-B51B-D9A72C1C176F}"/>
              </a:ext>
            </a:extLst>
          </p:cNvPr>
          <p:cNvSpPr>
            <a:spLocks noGrp="1"/>
          </p:cNvSpPr>
          <p:nvPr userDrawn="1">
            <p:ph type="body" sz="quarter" idx="400" hasCustomPrompt="1"/>
          </p:nvPr>
        </p:nvSpPr>
        <p:spPr>
          <a:xfrm>
            <a:off x="2898648" y="4270759"/>
            <a:ext cx="2432108" cy="2449035"/>
          </a:xfrm>
          <a:prstGeom prst="rect">
            <a:avLst/>
          </a:prstGeom>
        </p:spPr>
        <p:txBody>
          <a:bodyPr/>
          <a:lstStyle>
            <a:lvl1pPr marL="118872" marR="0" indent="-118872" algn="l" defTabSz="914400" rtl="0" eaLnBrk="1" fontAlgn="base" latinLnBrk="0" hangingPunct="1">
              <a:lnSpc>
                <a:spcPts val="5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300"/>
              </a:spcAft>
              <a:defRPr lang="en-US" sz="1000" kern="1200" dirty="0" smtClean="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898648" y="3822880"/>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userDrawn="1">
            <p:ph type="body" sz="quarter" idx="200" hasCustomPrompt="1"/>
          </p:nvPr>
        </p:nvSpPr>
        <p:spPr>
          <a:xfrm>
            <a:off x="377952" y="4270756"/>
            <a:ext cx="2432304" cy="886817"/>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1000" y="3827814"/>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userDrawn="1">
            <p:ph type="body" sz="quarter" idx="100" hasCustomPrompt="1"/>
          </p:nvPr>
        </p:nvSpPr>
        <p:spPr>
          <a:xfrm>
            <a:off x="381000" y="1560511"/>
            <a:ext cx="4948106" cy="2169033"/>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3" name="Title:Professional Background">
            <a:extLst>
              <a:ext uri="{FF2B5EF4-FFF2-40B4-BE49-F238E27FC236}">
                <a16:creationId xmlns:a16="http://schemas.microsoft.com/office/drawing/2014/main" id="{6C372C0A-C3A0-4D24-903C-D30218BCF097}"/>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userDrawn="1">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p:ph type="body" sz="quarter" idx="12" hasCustomPrompt="1"/>
          </p:nvPr>
        </p:nvSpPr>
        <p:spPr>
          <a:xfrm>
            <a:off x="1397220" y="42880"/>
            <a:ext cx="6340475" cy="315666"/>
          </a:xfrm>
          <a:prstGeom prst="rect">
            <a:avLst/>
          </a:prstGeom>
        </p:spPr>
        <p:txBody>
          <a:bodyPr/>
          <a:lstStyle>
            <a:lvl1pPr>
              <a:defRPr sz="2600">
                <a:solidFill>
                  <a:srgbClr val="00D800"/>
                </a:solidFill>
                <a:latin typeface="Graphik Black" panose="020B0A03030202060203" pitchFamily="34" charset="0"/>
              </a:defRPr>
            </a:lvl1pPr>
          </a:lstStyle>
          <a:p>
            <a:pPr lvl="0"/>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
        <p:nvSpPr>
          <p:cNvPr id="34" name="Detail:Job Experience">
            <a:extLst>
              <a:ext uri="{FF2B5EF4-FFF2-40B4-BE49-F238E27FC236}">
                <a16:creationId xmlns:a16="http://schemas.microsoft.com/office/drawing/2014/main" id="{EE5DE411-20FD-4994-B1AA-DF061C98B92A}"/>
              </a:ext>
            </a:extLst>
          </p:cNvPr>
          <p:cNvSpPr>
            <a:spLocks noGrp="1"/>
          </p:cNvSpPr>
          <p:nvPr>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100"/>
              </a:spcAft>
              <a:buFontTx/>
              <a:buNone/>
              <a:defRPr lang="en-US" sz="1000" kern="1200" dirty="0">
                <a:solidFill>
                  <a:schemeClr val="tx1"/>
                </a:solidFill>
                <a:latin typeface="+mn-lt"/>
                <a:ea typeface="+mn-ea"/>
                <a:cs typeface="+mn-cs"/>
              </a:defRPr>
            </a:lvl2pPr>
            <a:lvl3pPr marL="228600" indent="-118872">
              <a:lnSpc>
                <a:spcPct val="90000"/>
              </a:lnSpc>
              <a:spcBef>
                <a:spcPts val="0"/>
              </a:spcBef>
              <a:spcAft>
                <a:spcPts val="100"/>
              </a:spcAft>
              <a:buFont typeface="Arial" panose="020B0604020202020204" pitchFamily="34" charset="0"/>
              <a:buChar char="•"/>
              <a:defRPr sz="1000">
                <a:latin typeface="+mn-lt"/>
              </a:defRPr>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52578" marR="0" lvl="1"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281178" marR="0" lvl="2"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p:txBody>
      </p:sp>
    </p:spTree>
    <p:extLst>
      <p:ext uri="{BB962C8B-B14F-4D97-AF65-F5344CB8AC3E}">
        <p14:creationId xmlns:p14="http://schemas.microsoft.com/office/powerpoint/2010/main" val="179084816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ume: Full">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marR="0" indent="0" algn="l" defTabSz="914400" rtl="0" eaLnBrk="1" fontAlgn="base" latinLnBrk="0" hangingPunct="1">
              <a:lnSpc>
                <a:spcPct val="90000"/>
              </a:lnSpc>
              <a:spcBef>
                <a:spcPts val="0"/>
              </a:spcBef>
              <a:spcAft>
                <a:spcPts val="100"/>
              </a:spcAft>
              <a:buClr>
                <a:srgbClr val="000000"/>
              </a:buClr>
              <a:buSzTx/>
              <a:buFontTx/>
              <a:buNone/>
              <a:tabLst/>
              <a:defRPr sz="1000"/>
            </a:lvl2pPr>
            <a:lvl3pPr marL="228600" indent="-118872">
              <a:lnSpc>
                <a:spcPct val="90000"/>
              </a:lnSpc>
              <a:spcBef>
                <a:spcPts val="0"/>
              </a:spcBef>
              <a:spcAft>
                <a:spcPts val="100"/>
              </a:spcAft>
              <a:buFont typeface="Arial" panose="020B0604020202020204" pitchFamily="34" charset="0"/>
              <a:buChar char="•"/>
              <a:defRPr sz="1000"/>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0" marR="0" lvl="2"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2" name="Title:Selected Experience">
            <a:extLst>
              <a:ext uri="{FF2B5EF4-FFF2-40B4-BE49-F238E27FC236}">
                <a16:creationId xmlns:a16="http://schemas.microsoft.com/office/drawing/2014/main" id="{2ADEE77F-29FB-4CA4-902E-4B475DD94632}"/>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600" name="Detail:Certifications">
            <a:extLst>
              <a:ext uri="{FF2B5EF4-FFF2-40B4-BE49-F238E27FC236}">
                <a16:creationId xmlns:a16="http://schemas.microsoft.com/office/drawing/2014/main" id="{048CCDC5-B386-43C2-B172-6E9C02401D9D}"/>
              </a:ext>
            </a:extLst>
          </p:cNvPr>
          <p:cNvSpPr>
            <a:spLocks noGrp="1"/>
          </p:cNvSpPr>
          <p:nvPr>
            <p:ph type="body" sz="quarter" idx="600" hasCustomPrompt="1"/>
          </p:nvPr>
        </p:nvSpPr>
        <p:spPr>
          <a:xfrm>
            <a:off x="2896998" y="5527578"/>
            <a:ext cx="2432107" cy="1293849"/>
          </a:xfrm>
          <a:prstGeom prst="rect">
            <a:avLst/>
          </a:prstGeom>
        </p:spPr>
        <p:txBody>
          <a:bodyPr/>
          <a:lstStyle>
            <a:lvl1pPr marL="118872" indent="-118872">
              <a:spcBef>
                <a:spcPts val="18"/>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100"/>
              </a:spcAft>
              <a:defRPr sz="1000"/>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Certifications</a:t>
            </a:r>
          </a:p>
          <a:p>
            <a:pPr marL="228600" marR="0" lvl="1" indent="-34747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Level 2</a:t>
            </a:r>
          </a:p>
        </p:txBody>
      </p:sp>
      <p:grpSp>
        <p:nvGrpSpPr>
          <p:cNvPr id="68" name="Title:Certifications">
            <a:extLst>
              <a:ext uri="{FF2B5EF4-FFF2-40B4-BE49-F238E27FC236}">
                <a16:creationId xmlns:a16="http://schemas.microsoft.com/office/drawing/2014/main" id="{060704BB-D3A7-44F1-A89C-497C7C0B73CC}"/>
              </a:ext>
            </a:extLst>
          </p:cNvPr>
          <p:cNvGrpSpPr/>
          <p:nvPr userDrawn="1"/>
        </p:nvGrpSpPr>
        <p:grpSpPr>
          <a:xfrm>
            <a:off x="2900043" y="5161465"/>
            <a:ext cx="2428947" cy="348641"/>
            <a:chOff x="2988242" y="5059864"/>
            <a:chExt cx="2340864" cy="348641"/>
          </a:xfrm>
        </p:grpSpPr>
        <p:grpSp>
          <p:nvGrpSpPr>
            <p:cNvPr id="36" name="Group 35">
              <a:extLst>
                <a:ext uri="{FF2B5EF4-FFF2-40B4-BE49-F238E27FC236}">
                  <a16:creationId xmlns:a16="http://schemas.microsoft.com/office/drawing/2014/main" id="{0874605F-C96F-4612-BCD0-4197E5874900}"/>
                </a:ext>
              </a:extLst>
            </p:cNvPr>
            <p:cNvGrpSpPr/>
            <p:nvPr userDrawn="1"/>
          </p:nvGrpSpPr>
          <p:grpSpPr>
            <a:xfrm>
              <a:off x="2991979" y="5059864"/>
              <a:ext cx="2172461" cy="320040"/>
              <a:chOff x="2992083" y="4925518"/>
              <a:chExt cx="2172461" cy="320040"/>
            </a:xfrm>
          </p:grpSpPr>
          <p:sp>
            <p:nvSpPr>
              <p:cNvPr id="37" name="Rectangle 9">
                <a:extLst>
                  <a:ext uri="{FF2B5EF4-FFF2-40B4-BE49-F238E27FC236}">
                    <a16:creationId xmlns:a16="http://schemas.microsoft.com/office/drawing/2014/main" id="{CBF229A1-460A-4542-A440-0A2FEBE30A47}"/>
                  </a:ext>
                </a:extLst>
              </p:cNvPr>
              <p:cNvSpPr>
                <a:spLocks noChangeArrowheads="1"/>
              </p:cNvSpPr>
              <p:nvPr/>
            </p:nvSpPr>
            <p:spPr bwMode="auto">
              <a:xfrm>
                <a:off x="3274088" y="4951594"/>
                <a:ext cx="1890456" cy="267889"/>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Certifications</a:t>
                </a:r>
              </a:p>
            </p:txBody>
          </p:sp>
          <p:pic>
            <p:nvPicPr>
              <p:cNvPr id="38" name="Picture 37">
                <a:extLst>
                  <a:ext uri="{FF2B5EF4-FFF2-40B4-BE49-F238E27FC236}">
                    <a16:creationId xmlns:a16="http://schemas.microsoft.com/office/drawing/2014/main" id="{6243B8CF-BE75-4BA2-8FEE-4F4447D76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083" y="4925518"/>
                <a:ext cx="320040" cy="320040"/>
              </a:xfrm>
              <a:prstGeom prst="rect">
                <a:avLst/>
              </a:prstGeom>
            </p:spPr>
          </p:pic>
        </p:grpSp>
        <p:sp>
          <p:nvSpPr>
            <p:cNvPr id="42" name="Line 10">
              <a:extLst>
                <a:ext uri="{FF2B5EF4-FFF2-40B4-BE49-F238E27FC236}">
                  <a16:creationId xmlns:a16="http://schemas.microsoft.com/office/drawing/2014/main" id="{3ED953EB-D7B7-445F-8307-0C1BF526EE43}"/>
                </a:ext>
              </a:extLst>
            </p:cNvPr>
            <p:cNvSpPr>
              <a:spLocks noChangeShapeType="1"/>
            </p:cNvSpPr>
            <p:nvPr userDrawn="1"/>
          </p:nvSpPr>
          <p:spPr bwMode="auto">
            <a:xfrm>
              <a:off x="2988242" y="5408505"/>
              <a:ext cx="2340864"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500" name="Detail:Industry Experience">
            <a:extLst>
              <a:ext uri="{FF2B5EF4-FFF2-40B4-BE49-F238E27FC236}">
                <a16:creationId xmlns:a16="http://schemas.microsoft.com/office/drawing/2014/main" id="{056568FE-5E4F-46E9-9EEE-2731D3F84EF3}"/>
              </a:ext>
            </a:extLst>
          </p:cNvPr>
          <p:cNvSpPr>
            <a:spLocks noGrp="1"/>
          </p:cNvSpPr>
          <p:nvPr>
            <p:ph type="body" sz="quarter" idx="500" hasCustomPrompt="1"/>
          </p:nvPr>
        </p:nvSpPr>
        <p:spPr>
          <a:xfrm>
            <a:off x="381001" y="5527579"/>
            <a:ext cx="2432304" cy="1293849"/>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Industry</a:t>
            </a:r>
          </a:p>
        </p:txBody>
      </p:sp>
      <p:grpSp>
        <p:nvGrpSpPr>
          <p:cNvPr id="62" name="Title:Industry Experence">
            <a:extLst>
              <a:ext uri="{FF2B5EF4-FFF2-40B4-BE49-F238E27FC236}">
                <a16:creationId xmlns:a16="http://schemas.microsoft.com/office/drawing/2014/main" id="{8B0D16E4-B46B-4F84-86ED-CAC778C21536}"/>
              </a:ext>
            </a:extLst>
          </p:cNvPr>
          <p:cNvGrpSpPr/>
          <p:nvPr userDrawn="1"/>
        </p:nvGrpSpPr>
        <p:grpSpPr>
          <a:xfrm>
            <a:off x="381000" y="5097953"/>
            <a:ext cx="2432304" cy="429626"/>
            <a:chOff x="530352" y="4996352"/>
            <a:chExt cx="2190827" cy="429626"/>
          </a:xfrm>
        </p:grpSpPr>
        <p:grpSp>
          <p:nvGrpSpPr>
            <p:cNvPr id="39" name="Group 38">
              <a:extLst>
                <a:ext uri="{FF2B5EF4-FFF2-40B4-BE49-F238E27FC236}">
                  <a16:creationId xmlns:a16="http://schemas.microsoft.com/office/drawing/2014/main" id="{06E463CF-08FA-41C5-8D66-0F0731640EFD}"/>
                </a:ext>
              </a:extLst>
            </p:cNvPr>
            <p:cNvGrpSpPr/>
            <p:nvPr userDrawn="1"/>
          </p:nvGrpSpPr>
          <p:grpSpPr>
            <a:xfrm>
              <a:off x="530352" y="4996352"/>
              <a:ext cx="2180818" cy="429626"/>
              <a:chOff x="581579" y="4862006"/>
              <a:chExt cx="2180818" cy="429626"/>
            </a:xfrm>
          </p:grpSpPr>
          <p:sp>
            <p:nvSpPr>
              <p:cNvPr id="40" name="Rectangle 9">
                <a:extLst>
                  <a:ext uri="{FF2B5EF4-FFF2-40B4-BE49-F238E27FC236}">
                    <a16:creationId xmlns:a16="http://schemas.microsoft.com/office/drawing/2014/main" id="{2C60DD33-A894-4D25-A30D-4070105BA9F5}"/>
                  </a:ext>
                </a:extLst>
              </p:cNvPr>
              <p:cNvSpPr>
                <a:spLocks noChangeArrowheads="1"/>
              </p:cNvSpPr>
              <p:nvPr/>
            </p:nvSpPr>
            <p:spPr bwMode="auto">
              <a:xfrm>
                <a:off x="871941" y="4862006"/>
                <a:ext cx="1890456" cy="429626"/>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Industry Experience</a:t>
                </a:r>
              </a:p>
            </p:txBody>
          </p:sp>
          <p:pic>
            <p:nvPicPr>
              <p:cNvPr id="41" name="Picture 40">
                <a:extLst>
                  <a:ext uri="{FF2B5EF4-FFF2-40B4-BE49-F238E27FC236}">
                    <a16:creationId xmlns:a16="http://schemas.microsoft.com/office/drawing/2014/main" id="{8648691D-E13B-4D51-8A5D-9A20003EF8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579" y="4912465"/>
                <a:ext cx="320040" cy="320040"/>
              </a:xfrm>
              <a:prstGeom prst="rect">
                <a:avLst/>
              </a:prstGeom>
            </p:spPr>
          </p:pic>
        </p:grpSp>
        <p:sp>
          <p:nvSpPr>
            <p:cNvPr id="43" name="Line 10">
              <a:extLst>
                <a:ext uri="{FF2B5EF4-FFF2-40B4-BE49-F238E27FC236}">
                  <a16:creationId xmlns:a16="http://schemas.microsoft.com/office/drawing/2014/main" id="{5596C41E-92BA-4B65-B4A1-0370CDC1F103}"/>
                </a:ext>
              </a:extLst>
            </p:cNvPr>
            <p:cNvSpPr>
              <a:spLocks noChangeShapeType="1"/>
            </p:cNvSpPr>
            <p:nvPr userDrawn="1"/>
          </p:nvSpPr>
          <p:spPr bwMode="auto">
            <a:xfrm>
              <a:off x="530352" y="5408505"/>
              <a:ext cx="2190827"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400" name="Detail:Technical Experience">
            <a:extLst>
              <a:ext uri="{FF2B5EF4-FFF2-40B4-BE49-F238E27FC236}">
                <a16:creationId xmlns:a16="http://schemas.microsoft.com/office/drawing/2014/main" id="{BDD354EF-6FF4-4D24-B51B-D9A72C1C176F}"/>
              </a:ext>
            </a:extLst>
          </p:cNvPr>
          <p:cNvSpPr>
            <a:spLocks noGrp="1"/>
          </p:cNvSpPr>
          <p:nvPr>
            <p:ph type="body" sz="quarter" idx="400" hasCustomPrompt="1"/>
          </p:nvPr>
        </p:nvSpPr>
        <p:spPr>
          <a:xfrm>
            <a:off x="2896998" y="3679917"/>
            <a:ext cx="2432108" cy="1293849"/>
          </a:xfrm>
          <a:prstGeom prst="rect">
            <a:avLst/>
          </a:prstGeom>
        </p:spPr>
        <p:txBody>
          <a:bodyPr/>
          <a:lstStyle>
            <a:lvl1pPr marL="118872" marR="0" indent="-118872" algn="l" defTabSz="914400" rtl="0" eaLnBrk="1" fontAlgn="base" latinLnBrk="0" hangingPunct="1">
              <a:lnSpc>
                <a:spcPts val="5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a:spcBef>
                <a:spcPts val="0"/>
              </a:spcBef>
              <a:spcAft>
                <a:spcPts val="300"/>
              </a:spcAft>
              <a:defRPr lang="en-US" sz="1000" kern="1200" dirty="0" smtClean="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901889" y="3232037"/>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p:ph type="body" sz="quarter" idx="200"/>
          </p:nvPr>
        </p:nvSpPr>
        <p:spPr>
          <a:xfrm>
            <a:off x="377952" y="3679917"/>
            <a:ext cx="2432304" cy="1293849"/>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Edit Master text styles</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1000" y="3236976"/>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p:ph type="body" sz="quarter" idx="100"/>
          </p:nvPr>
        </p:nvSpPr>
        <p:spPr>
          <a:xfrm>
            <a:off x="381000" y="1560512"/>
            <a:ext cx="4948106" cy="1650180"/>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Edit Master text styles</a:t>
            </a:r>
          </a:p>
        </p:txBody>
      </p:sp>
      <p:grpSp>
        <p:nvGrpSpPr>
          <p:cNvPr id="3" name="Title:Professional Background">
            <a:extLst>
              <a:ext uri="{FF2B5EF4-FFF2-40B4-BE49-F238E27FC236}">
                <a16:creationId xmlns:a16="http://schemas.microsoft.com/office/drawing/2014/main" id="{0BCA5FB8-B1A0-41D1-B035-A7D2FF18C863}"/>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p:ph type="body" sz="quarter" idx="12" hasCustomPrompt="1"/>
          </p:nvPr>
        </p:nvSpPr>
        <p:spPr>
          <a:xfrm>
            <a:off x="1397220" y="42880"/>
            <a:ext cx="6340475" cy="315666"/>
          </a:xfrm>
          <a:prstGeom prst="rect">
            <a:avLst/>
          </a:prstGeom>
        </p:spPr>
        <p:txBody>
          <a:bodyPr/>
          <a:lstStyle>
            <a:lvl1pPr>
              <a:defRPr sz="2600">
                <a:solidFill>
                  <a:srgbClr val="00D800"/>
                </a:solidFill>
                <a:latin typeface="Graphik Black" panose="020B0A03030202060203" pitchFamily="34" charset="0"/>
              </a:defRPr>
            </a:lvl1pPr>
          </a:lstStyle>
          <a:p>
            <a:pPr lvl="0"/>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376939743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sume: Functional / Industry">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marR="0" indent="0" algn="l" defTabSz="914400" rtl="0" eaLnBrk="1" fontAlgn="base" latinLnBrk="0" hangingPunct="1">
              <a:lnSpc>
                <a:spcPct val="90000"/>
              </a:lnSpc>
              <a:spcBef>
                <a:spcPts val="0"/>
              </a:spcBef>
              <a:spcAft>
                <a:spcPts val="100"/>
              </a:spcAft>
              <a:buClr>
                <a:srgbClr val="000000"/>
              </a:buClr>
              <a:buSzTx/>
              <a:buFontTx/>
              <a:buNone/>
              <a:tabLst/>
              <a:defRPr lang="en-US" sz="1000" kern="1200">
                <a:solidFill>
                  <a:schemeClr val="tx1"/>
                </a:solidFill>
                <a:latin typeface="+mn-lt"/>
                <a:ea typeface="+mn-ea"/>
                <a:cs typeface="+mn-cs"/>
              </a:defRPr>
            </a:lvl2pPr>
            <a:lvl3pPr marL="228600" indent="-118872">
              <a:lnSpc>
                <a:spcPct val="90000"/>
              </a:lnSpc>
              <a:spcBef>
                <a:spcPts val="0"/>
              </a:spcBef>
              <a:spcAft>
                <a:spcPts val="100"/>
              </a:spcAft>
              <a:buFont typeface="Arial" panose="020B0604020202020204" pitchFamily="34" charset="0"/>
              <a:buChar char="•"/>
              <a:defRPr sz="1000"/>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0" marR="0" lvl="2"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2" name="Title:Selected Experience">
            <a:extLst>
              <a:ext uri="{FF2B5EF4-FFF2-40B4-BE49-F238E27FC236}">
                <a16:creationId xmlns:a16="http://schemas.microsoft.com/office/drawing/2014/main" id="{252D847B-0F2B-4DBB-B014-B1F80403CB48}"/>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31" name="Group 30">
              <a:extLst>
                <a:ext uri="{FF2B5EF4-FFF2-40B4-BE49-F238E27FC236}">
                  <a16:creationId xmlns:a16="http://schemas.microsoft.com/office/drawing/2014/main" id="{A6D0A9AD-6295-4918-BE05-121BAA657F93}"/>
                </a:ext>
              </a:extLst>
            </p:cNvPr>
            <p:cNvGrpSpPr/>
            <p:nvPr userDrawn="1"/>
          </p:nvGrpSpPr>
          <p:grpSpPr>
            <a:xfrm>
              <a:off x="5439992" y="1168183"/>
              <a:ext cx="4386219" cy="320040"/>
              <a:chOff x="5439992" y="1163800"/>
              <a:chExt cx="4386219" cy="320040"/>
            </a:xfrm>
          </p:grpSpPr>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5233"/>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992" y="1163800"/>
                <a:ext cx="320040" cy="320040"/>
              </a:xfrm>
              <a:prstGeom prst="rect">
                <a:avLst/>
              </a:prstGeom>
            </p:spPr>
          </p:pic>
        </p:grpSp>
      </p:grpSp>
      <p:sp>
        <p:nvSpPr>
          <p:cNvPr id="200" name="Detail:Functional Experience">
            <a:extLst>
              <a:ext uri="{FF2B5EF4-FFF2-40B4-BE49-F238E27FC236}">
                <a16:creationId xmlns:a16="http://schemas.microsoft.com/office/drawing/2014/main" id="{625EBE0A-88FF-4E9C-ABD1-6AA91CC79391}"/>
              </a:ext>
            </a:extLst>
          </p:cNvPr>
          <p:cNvSpPr>
            <a:spLocks noGrp="1"/>
          </p:cNvSpPr>
          <p:nvPr>
            <p:ph type="body" sz="quarter" idx="200" hasCustomPrompt="1"/>
          </p:nvPr>
        </p:nvSpPr>
        <p:spPr>
          <a:xfrm>
            <a:off x="381000" y="4608530"/>
            <a:ext cx="2432304" cy="2111284"/>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4048" y="4165589"/>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500" name="Detail:Industry Experience">
            <a:extLst>
              <a:ext uri="{FF2B5EF4-FFF2-40B4-BE49-F238E27FC236}">
                <a16:creationId xmlns:a16="http://schemas.microsoft.com/office/drawing/2014/main" id="{B7087934-92F6-4F22-B0CD-5295EDEE6AC7}"/>
              </a:ext>
            </a:extLst>
          </p:cNvPr>
          <p:cNvSpPr>
            <a:spLocks noGrp="1"/>
          </p:cNvSpPr>
          <p:nvPr>
            <p:ph type="body" sz="quarter" idx="500" hasCustomPrompt="1"/>
          </p:nvPr>
        </p:nvSpPr>
        <p:spPr>
          <a:xfrm>
            <a:off x="2898648" y="4608576"/>
            <a:ext cx="2432304" cy="2211933"/>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Industry</a:t>
            </a:r>
          </a:p>
        </p:txBody>
      </p:sp>
      <p:grpSp>
        <p:nvGrpSpPr>
          <p:cNvPr id="34" name="Title:Industry Experence">
            <a:extLst>
              <a:ext uri="{FF2B5EF4-FFF2-40B4-BE49-F238E27FC236}">
                <a16:creationId xmlns:a16="http://schemas.microsoft.com/office/drawing/2014/main" id="{588B2952-F234-4283-BC60-453DD082F512}"/>
              </a:ext>
            </a:extLst>
          </p:cNvPr>
          <p:cNvGrpSpPr/>
          <p:nvPr userDrawn="1"/>
        </p:nvGrpSpPr>
        <p:grpSpPr>
          <a:xfrm>
            <a:off x="2889017" y="4165589"/>
            <a:ext cx="2432304" cy="429626"/>
            <a:chOff x="530352" y="4996352"/>
            <a:chExt cx="2190827" cy="429626"/>
          </a:xfrm>
        </p:grpSpPr>
        <p:grpSp>
          <p:nvGrpSpPr>
            <p:cNvPr id="35" name="Group 34">
              <a:extLst>
                <a:ext uri="{FF2B5EF4-FFF2-40B4-BE49-F238E27FC236}">
                  <a16:creationId xmlns:a16="http://schemas.microsoft.com/office/drawing/2014/main" id="{55798E60-38D5-4958-B8CF-EE7075FDD075}"/>
                </a:ext>
              </a:extLst>
            </p:cNvPr>
            <p:cNvGrpSpPr/>
            <p:nvPr userDrawn="1"/>
          </p:nvGrpSpPr>
          <p:grpSpPr>
            <a:xfrm>
              <a:off x="530352" y="4996352"/>
              <a:ext cx="2180818" cy="429626"/>
              <a:chOff x="581579" y="4862006"/>
              <a:chExt cx="2180818" cy="429626"/>
            </a:xfrm>
          </p:grpSpPr>
          <p:sp>
            <p:nvSpPr>
              <p:cNvPr id="37" name="Rectangle 9">
                <a:extLst>
                  <a:ext uri="{FF2B5EF4-FFF2-40B4-BE49-F238E27FC236}">
                    <a16:creationId xmlns:a16="http://schemas.microsoft.com/office/drawing/2014/main" id="{FF2A56C8-E839-433C-A6C6-523C3BDC2D3A}"/>
                  </a:ext>
                </a:extLst>
              </p:cNvPr>
              <p:cNvSpPr>
                <a:spLocks noChangeArrowheads="1"/>
              </p:cNvSpPr>
              <p:nvPr/>
            </p:nvSpPr>
            <p:spPr bwMode="auto">
              <a:xfrm>
                <a:off x="871941" y="4862006"/>
                <a:ext cx="1890456" cy="429626"/>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Industry Experience</a:t>
                </a:r>
              </a:p>
            </p:txBody>
          </p:sp>
          <p:pic>
            <p:nvPicPr>
              <p:cNvPr id="38" name="Picture 37">
                <a:extLst>
                  <a:ext uri="{FF2B5EF4-FFF2-40B4-BE49-F238E27FC236}">
                    <a16:creationId xmlns:a16="http://schemas.microsoft.com/office/drawing/2014/main" id="{33ECBCA8-0829-49A2-B205-10A2682A69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579" y="4912465"/>
                <a:ext cx="320040" cy="320040"/>
              </a:xfrm>
              <a:prstGeom prst="rect">
                <a:avLst/>
              </a:prstGeom>
            </p:spPr>
          </p:pic>
        </p:grpSp>
        <p:sp>
          <p:nvSpPr>
            <p:cNvPr id="36" name="Line 10">
              <a:extLst>
                <a:ext uri="{FF2B5EF4-FFF2-40B4-BE49-F238E27FC236}">
                  <a16:creationId xmlns:a16="http://schemas.microsoft.com/office/drawing/2014/main" id="{8CBACD86-7D3D-418D-BA45-4BF36A558AA9}"/>
                </a:ext>
              </a:extLst>
            </p:cNvPr>
            <p:cNvSpPr>
              <a:spLocks noChangeShapeType="1"/>
            </p:cNvSpPr>
            <p:nvPr userDrawn="1"/>
          </p:nvSpPr>
          <p:spPr bwMode="auto">
            <a:xfrm>
              <a:off x="530352" y="5408505"/>
              <a:ext cx="2190827"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100" name="Detail:Background Experience">
            <a:extLst>
              <a:ext uri="{FF2B5EF4-FFF2-40B4-BE49-F238E27FC236}">
                <a16:creationId xmlns:a16="http://schemas.microsoft.com/office/drawing/2014/main" id="{BF4C3BB4-C8E9-461C-BB07-C133A20470B7}"/>
              </a:ext>
            </a:extLst>
          </p:cNvPr>
          <p:cNvSpPr>
            <a:spLocks noGrp="1"/>
          </p:cNvSpPr>
          <p:nvPr>
            <p:ph type="body" sz="quarter" idx="100" hasCustomPrompt="1"/>
          </p:nvPr>
        </p:nvSpPr>
        <p:spPr>
          <a:xfrm>
            <a:off x="381000" y="1560511"/>
            <a:ext cx="4948106" cy="2555557"/>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3" name="Title:Professional Background">
            <a:extLst>
              <a:ext uri="{FF2B5EF4-FFF2-40B4-BE49-F238E27FC236}">
                <a16:creationId xmlns:a16="http://schemas.microsoft.com/office/drawing/2014/main" id="{5A86BCE0-EE90-48A2-B55D-6FA280483E7F}"/>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2" name="Group 21">
              <a:extLst>
                <a:ext uri="{FF2B5EF4-FFF2-40B4-BE49-F238E27FC236}">
                  <a16:creationId xmlns:a16="http://schemas.microsoft.com/office/drawing/2014/main" id="{99384F7D-3884-4F1F-9004-434302EDB856}"/>
                </a:ext>
              </a:extLst>
            </p:cNvPr>
            <p:cNvGrpSpPr/>
            <p:nvPr userDrawn="1"/>
          </p:nvGrpSpPr>
          <p:grpSpPr>
            <a:xfrm>
              <a:off x="381000" y="1168665"/>
              <a:ext cx="3398498" cy="319076"/>
              <a:chOff x="525463" y="1173530"/>
              <a:chExt cx="3249146" cy="319076"/>
            </a:xfrm>
          </p:grpSpPr>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798489" y="1204481"/>
                <a:ext cx="2976120"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463" y="1173530"/>
                <a:ext cx="319076" cy="319076"/>
              </a:xfrm>
              <a:prstGeom prst="rect">
                <a:avLst/>
              </a:prstGeom>
            </p:spPr>
          </p:pic>
        </p:grpSp>
      </p:grpSp>
      <p:sp>
        <p:nvSpPr>
          <p:cNvPr id="50" name="Your Title">
            <a:extLst>
              <a:ext uri="{FF2B5EF4-FFF2-40B4-BE49-F238E27FC236}">
                <a16:creationId xmlns:a16="http://schemas.microsoft.com/office/drawing/2014/main" id="{C1BF45D8-6751-45C3-A64E-AB079812EEB0}"/>
              </a:ext>
            </a:extLst>
          </p:cNvPr>
          <p:cNvSpPr>
            <a:spLocks noGrp="1"/>
          </p:cNvSpPr>
          <p:nvPr>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p:ph type="body" sz="quarter" idx="12" hasCustomPrompt="1"/>
          </p:nvPr>
        </p:nvSpPr>
        <p:spPr>
          <a:xfrm>
            <a:off x="1397220" y="42880"/>
            <a:ext cx="6340475" cy="315666"/>
          </a:xfrm>
          <a:prstGeom prst="rect">
            <a:avLst/>
          </a:prstGeom>
        </p:spPr>
        <p:txBody>
          <a:bodyPr/>
          <a:lstStyle>
            <a:lvl1pPr>
              <a:defRPr sz="2600">
                <a:solidFill>
                  <a:srgbClr val="00D800"/>
                </a:solidFill>
                <a:latin typeface="Graphik Black" panose="020B0A03030202060203" pitchFamily="34" charset="0"/>
              </a:defRPr>
            </a:lvl1pPr>
          </a:lstStyle>
          <a:p>
            <a:pPr lvl="0"/>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134437268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sume: Standard w/ Contact">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userDrawn="1">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100"/>
              </a:spcAft>
              <a:buFontTx/>
              <a:buNone/>
              <a:defRPr lang="en-US" sz="1000" kern="1200" dirty="0">
                <a:solidFill>
                  <a:schemeClr val="tx1"/>
                </a:solidFill>
                <a:latin typeface="+mn-lt"/>
                <a:ea typeface="+mn-ea"/>
                <a:cs typeface="+mn-cs"/>
              </a:defRPr>
            </a:lvl2pPr>
            <a:lvl3pPr marL="228600" indent="-118872">
              <a:lnSpc>
                <a:spcPct val="90000"/>
              </a:lnSpc>
              <a:spcBef>
                <a:spcPts val="0"/>
              </a:spcBef>
              <a:spcAft>
                <a:spcPts val="100"/>
              </a:spcAft>
              <a:buFont typeface="Arial" panose="020B0604020202020204" pitchFamily="34" charset="0"/>
              <a:buChar char="•"/>
              <a:defRPr sz="1000">
                <a:latin typeface="+mn-lt"/>
              </a:defRPr>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52578" marR="0" lvl="1"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281178" marR="0" lvl="2"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p:txBody>
      </p:sp>
      <p:grpSp>
        <p:nvGrpSpPr>
          <p:cNvPr id="3" name="Title:Selected Experience">
            <a:extLst>
              <a:ext uri="{FF2B5EF4-FFF2-40B4-BE49-F238E27FC236}">
                <a16:creationId xmlns:a16="http://schemas.microsoft.com/office/drawing/2014/main" id="{72A0BD7C-4CA0-4010-8918-E2D67DDDF126}"/>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400" name="Detail:Technical Experience">
            <a:extLst>
              <a:ext uri="{FF2B5EF4-FFF2-40B4-BE49-F238E27FC236}">
                <a16:creationId xmlns:a16="http://schemas.microsoft.com/office/drawing/2014/main" id="{BDD354EF-6FF4-4D24-B51B-D9A72C1C176F}"/>
              </a:ext>
            </a:extLst>
          </p:cNvPr>
          <p:cNvSpPr>
            <a:spLocks noGrp="1"/>
          </p:cNvSpPr>
          <p:nvPr userDrawn="1">
            <p:ph type="body" sz="quarter" idx="400" hasCustomPrompt="1"/>
          </p:nvPr>
        </p:nvSpPr>
        <p:spPr>
          <a:xfrm>
            <a:off x="2900046" y="4836351"/>
            <a:ext cx="2432108" cy="1883463"/>
          </a:xfrm>
          <a:prstGeom prst="rect">
            <a:avLst/>
          </a:prstGeom>
        </p:spPr>
        <p:txBody>
          <a:bodyPr/>
          <a:lstStyle>
            <a:lvl1pPr marL="118872" marR="0" indent="-118872" algn="l" defTabSz="914400" rtl="0" eaLnBrk="1" fontAlgn="base" latinLnBrk="0" hangingPunct="1">
              <a:lnSpc>
                <a:spcPts val="5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300"/>
              </a:spcAft>
              <a:defRPr lang="en-US" sz="1000" kern="1200" dirty="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904937" y="4381675"/>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userDrawn="1">
            <p:ph type="body" sz="quarter" idx="200" hasCustomPrompt="1"/>
          </p:nvPr>
        </p:nvSpPr>
        <p:spPr>
          <a:xfrm>
            <a:off x="381000" y="4836352"/>
            <a:ext cx="2432304" cy="1883461"/>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4048" y="4386614"/>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userDrawn="1">
            <p:ph type="body" sz="quarter" idx="100" hasCustomPrompt="1"/>
          </p:nvPr>
        </p:nvSpPr>
        <p:spPr>
          <a:xfrm>
            <a:off x="381000" y="1560511"/>
            <a:ext cx="4948106" cy="2821163"/>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4" name="Title:Professional Background">
            <a:extLst>
              <a:ext uri="{FF2B5EF4-FFF2-40B4-BE49-F238E27FC236}">
                <a16:creationId xmlns:a16="http://schemas.microsoft.com/office/drawing/2014/main" id="{5975A1B1-2D37-4C9A-886A-D76BC8B24A22}"/>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userDrawn="1">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userDrawn="1">
            <p:ph type="body" sz="quarter" idx="12" hasCustomPrompt="1"/>
          </p:nvPr>
        </p:nvSpPr>
        <p:spPr>
          <a:xfrm>
            <a:off x="1397220" y="42880"/>
            <a:ext cx="6340475" cy="315666"/>
          </a:xfrm>
          <a:prstGeom prst="rect">
            <a:avLst/>
          </a:prstGeom>
        </p:spPr>
        <p:txBody>
          <a:bodyPr/>
          <a:lstStyle>
            <a:lvl1pPr>
              <a:defRPr sz="2600">
                <a:solidFill>
                  <a:srgbClr val="00D800"/>
                </a:solidFill>
                <a:latin typeface="Graphik Black" panose="020B0A03030202060203" pitchFamily="34" charset="0"/>
              </a:defRPr>
            </a:lvl1pPr>
          </a:lstStyle>
          <a:p>
            <a:pPr lvl="0"/>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userDrawn="1">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grpSp>
        <p:nvGrpSpPr>
          <p:cNvPr id="31" name="Group 30">
            <a:extLst>
              <a:ext uri="{FF2B5EF4-FFF2-40B4-BE49-F238E27FC236}">
                <a16:creationId xmlns:a16="http://schemas.microsoft.com/office/drawing/2014/main" id="{B37FC809-7F5A-4D05-AD08-EB13F1486864}"/>
              </a:ext>
            </a:extLst>
          </p:cNvPr>
          <p:cNvGrpSpPr/>
          <p:nvPr userDrawn="1"/>
        </p:nvGrpSpPr>
        <p:grpSpPr>
          <a:xfrm>
            <a:off x="4246703" y="798122"/>
            <a:ext cx="1782795" cy="302647"/>
            <a:chOff x="5920741" y="6374208"/>
            <a:chExt cx="1782795" cy="302647"/>
          </a:xfrm>
        </p:grpSpPr>
        <p:sp>
          <p:nvSpPr>
            <p:cNvPr id="34" name="Rectangle 7">
              <a:extLst>
                <a:ext uri="{FF2B5EF4-FFF2-40B4-BE49-F238E27FC236}">
                  <a16:creationId xmlns:a16="http://schemas.microsoft.com/office/drawing/2014/main" id="{F9A95C4C-AE57-4A0E-B89B-78C984ACA122}"/>
                </a:ext>
              </a:extLst>
            </p:cNvPr>
            <p:cNvSpPr>
              <a:spLocks noChangeArrowheads="1"/>
            </p:cNvSpPr>
            <p:nvPr>
              <p:custDataLst>
                <p:tags r:id="rId3"/>
              </p:custDataLst>
            </p:nvPr>
          </p:nvSpPr>
          <p:spPr bwMode="auto">
            <a:xfrm>
              <a:off x="6270884" y="6374208"/>
              <a:ext cx="1432652" cy="302647"/>
            </a:xfrm>
            <a:prstGeom prst="rect">
              <a:avLst/>
            </a:prstGeom>
            <a:noFill/>
            <a:ln w="9525" algn="ctr">
              <a:noFill/>
              <a:miter lim="800000"/>
              <a:headEnd/>
              <a:tailEnd/>
            </a:ln>
          </p:spPr>
          <p:txBody>
            <a:bodyPr wrap="square" lIns="0" tIns="0" rIns="0" bIns="0" anchor="ctr">
              <a:noAutofit/>
            </a:bodyPr>
            <a:lstStyle/>
            <a:p>
              <a:pPr>
                <a:spcBef>
                  <a:spcPts val="100"/>
                </a:spcBef>
                <a:spcAft>
                  <a:spcPts val="100"/>
                </a:spcAft>
              </a:pPr>
              <a:r>
                <a:rPr lang="en-IE" altLang="en-US" sz="1000">
                  <a:solidFill>
                    <a:prstClr val="black"/>
                  </a:solidFill>
                  <a:latin typeface="+mn-lt"/>
                  <a:cs typeface="Calibri Light" panose="020F0302020204030204" pitchFamily="34" charset="0"/>
                </a:rPr>
                <a:t>@</a:t>
              </a:r>
              <a:r>
                <a:rPr lang="en-IE" altLang="en-US" sz="1000" err="1">
                  <a:solidFill>
                    <a:prstClr val="black"/>
                  </a:solidFill>
                  <a:latin typeface="+mn-lt"/>
                  <a:cs typeface="Calibri Light" panose="020F0302020204030204" pitchFamily="34" charset="0"/>
                </a:rPr>
                <a:t>YourHandle</a:t>
              </a:r>
              <a:endParaRPr lang="en-IE" altLang="en-US" sz="1000">
                <a:solidFill>
                  <a:prstClr val="black"/>
                </a:solidFill>
                <a:latin typeface="+mn-lt"/>
                <a:cs typeface="Calibri Light" panose="020F0302020204030204" pitchFamily="34" charset="0"/>
              </a:endParaRPr>
            </a:p>
          </p:txBody>
        </p:sp>
        <p:pic>
          <p:nvPicPr>
            <p:cNvPr id="35" name="Picture 34">
              <a:extLst>
                <a:ext uri="{FF2B5EF4-FFF2-40B4-BE49-F238E27FC236}">
                  <a16:creationId xmlns:a16="http://schemas.microsoft.com/office/drawing/2014/main" id="{0505F776-4BC9-4B48-B90F-1927FB089BB0}"/>
                </a:ext>
              </a:extLst>
            </p:cNvPr>
            <p:cNvPicPr>
              <a:picLocks noChangeAspect="1"/>
            </p:cNvPicPr>
            <p:nvPr/>
          </p:nvPicPr>
          <p:blipFill>
            <a:blip r:embed="rId9"/>
            <a:stretch>
              <a:fillRect/>
            </a:stretch>
          </p:blipFill>
          <p:spPr>
            <a:xfrm>
              <a:off x="5920741" y="6404899"/>
              <a:ext cx="269777" cy="269777"/>
            </a:xfrm>
            <a:prstGeom prst="rect">
              <a:avLst/>
            </a:prstGeom>
          </p:spPr>
        </p:pic>
      </p:grpSp>
      <p:grpSp>
        <p:nvGrpSpPr>
          <p:cNvPr id="36" name="Group 35">
            <a:extLst>
              <a:ext uri="{FF2B5EF4-FFF2-40B4-BE49-F238E27FC236}">
                <a16:creationId xmlns:a16="http://schemas.microsoft.com/office/drawing/2014/main" id="{EE35F423-B9BB-483D-AB09-BC90F7ED2618}"/>
              </a:ext>
            </a:extLst>
          </p:cNvPr>
          <p:cNvGrpSpPr/>
          <p:nvPr userDrawn="1"/>
        </p:nvGrpSpPr>
        <p:grpSpPr>
          <a:xfrm>
            <a:off x="5987933" y="796200"/>
            <a:ext cx="2269800" cy="306491"/>
            <a:chOff x="7936336" y="6372286"/>
            <a:chExt cx="2817709" cy="306491"/>
          </a:xfrm>
        </p:grpSpPr>
        <p:sp>
          <p:nvSpPr>
            <p:cNvPr id="37" name="Rectangle 7">
              <a:extLst>
                <a:ext uri="{FF2B5EF4-FFF2-40B4-BE49-F238E27FC236}">
                  <a16:creationId xmlns:a16="http://schemas.microsoft.com/office/drawing/2014/main" id="{C48ABB74-65E8-44BA-9ED5-41636A0D9EF6}"/>
                </a:ext>
              </a:extLst>
            </p:cNvPr>
            <p:cNvSpPr>
              <a:spLocks noChangeArrowheads="1"/>
            </p:cNvSpPr>
            <p:nvPr>
              <p:custDataLst>
                <p:tags r:id="rId2"/>
              </p:custDataLst>
            </p:nvPr>
          </p:nvSpPr>
          <p:spPr bwMode="auto">
            <a:xfrm>
              <a:off x="8276030" y="6376130"/>
              <a:ext cx="2478015" cy="302647"/>
            </a:xfrm>
            <a:prstGeom prst="rect">
              <a:avLst/>
            </a:prstGeom>
            <a:noFill/>
            <a:ln w="9525" algn="ctr">
              <a:noFill/>
              <a:miter lim="800000"/>
              <a:headEnd/>
              <a:tailEnd/>
            </a:ln>
          </p:spPr>
          <p:txBody>
            <a:bodyPr wrap="square" lIns="0" tIns="0" rIns="0" bIns="0" anchor="ctr">
              <a:noAutofit/>
            </a:bodyPr>
            <a:lstStyle/>
            <a:p>
              <a:pPr>
                <a:spcBef>
                  <a:spcPts val="100"/>
                </a:spcBef>
                <a:spcAft>
                  <a:spcPts val="100"/>
                </a:spcAft>
              </a:pPr>
              <a:r>
                <a:rPr lang="en-IE" altLang="en-US" sz="1000">
                  <a:solidFill>
                    <a:prstClr val="black"/>
                  </a:solidFill>
                  <a:latin typeface="+mn-lt"/>
                  <a:cs typeface="Calibri Light" panose="020F0302020204030204" pitchFamily="34" charset="0"/>
                </a:rPr>
                <a:t>linkedin.com/in/</a:t>
              </a:r>
              <a:r>
                <a:rPr lang="en-IE" altLang="en-US" sz="1000" err="1">
                  <a:solidFill>
                    <a:prstClr val="black"/>
                  </a:solidFill>
                  <a:latin typeface="+mn-lt"/>
                  <a:cs typeface="Calibri Light" panose="020F0302020204030204" pitchFamily="34" charset="0"/>
                </a:rPr>
                <a:t>YourID</a:t>
              </a:r>
              <a:endParaRPr lang="en-IE" altLang="en-US" sz="1000">
                <a:solidFill>
                  <a:prstClr val="black"/>
                </a:solidFill>
                <a:latin typeface="+mn-lt"/>
                <a:cs typeface="Calibri Light" panose="020F0302020204030204" pitchFamily="34" charset="0"/>
              </a:endParaRPr>
            </a:p>
          </p:txBody>
        </p:sp>
        <p:pic>
          <p:nvPicPr>
            <p:cNvPr id="38" name="Picture 37">
              <a:extLst>
                <a:ext uri="{FF2B5EF4-FFF2-40B4-BE49-F238E27FC236}">
                  <a16:creationId xmlns:a16="http://schemas.microsoft.com/office/drawing/2014/main" id="{5E32D42B-6380-4487-9828-6F34EE48937D}"/>
                </a:ext>
              </a:extLst>
            </p:cNvPr>
            <p:cNvPicPr>
              <a:picLocks noChangeAspect="1"/>
            </p:cNvPicPr>
            <p:nvPr/>
          </p:nvPicPr>
          <p:blipFill>
            <a:blip r:embed="rId10"/>
            <a:stretch>
              <a:fillRect/>
            </a:stretch>
          </p:blipFill>
          <p:spPr>
            <a:xfrm>
              <a:off x="7936336" y="6372286"/>
              <a:ext cx="264234" cy="269777"/>
            </a:xfrm>
            <a:prstGeom prst="rect">
              <a:avLst/>
            </a:prstGeom>
          </p:spPr>
        </p:pic>
      </p:grpSp>
      <p:grpSp>
        <p:nvGrpSpPr>
          <p:cNvPr id="39" name="Group 38">
            <a:extLst>
              <a:ext uri="{FF2B5EF4-FFF2-40B4-BE49-F238E27FC236}">
                <a16:creationId xmlns:a16="http://schemas.microsoft.com/office/drawing/2014/main" id="{30BBF29C-C845-4DE6-B9D2-B06A045F380C}"/>
              </a:ext>
            </a:extLst>
          </p:cNvPr>
          <p:cNvGrpSpPr/>
          <p:nvPr userDrawn="1"/>
        </p:nvGrpSpPr>
        <p:grpSpPr>
          <a:xfrm>
            <a:off x="1397220" y="798122"/>
            <a:ext cx="2849483" cy="302647"/>
            <a:chOff x="2887719" y="6376699"/>
            <a:chExt cx="3033022" cy="302647"/>
          </a:xfrm>
        </p:grpSpPr>
        <p:sp>
          <p:nvSpPr>
            <p:cNvPr id="40" name="Rectangle 7">
              <a:extLst>
                <a:ext uri="{FF2B5EF4-FFF2-40B4-BE49-F238E27FC236}">
                  <a16:creationId xmlns:a16="http://schemas.microsoft.com/office/drawing/2014/main" id="{3F883FF0-D097-498D-9FBB-2CDDEEA2E195}"/>
                </a:ext>
              </a:extLst>
            </p:cNvPr>
            <p:cNvSpPr>
              <a:spLocks noChangeArrowheads="1"/>
            </p:cNvSpPr>
            <p:nvPr>
              <p:custDataLst>
                <p:tags r:id="rId1"/>
              </p:custDataLst>
            </p:nvPr>
          </p:nvSpPr>
          <p:spPr bwMode="auto">
            <a:xfrm>
              <a:off x="3162807" y="6376699"/>
              <a:ext cx="2757934" cy="302647"/>
            </a:xfrm>
            <a:prstGeom prst="rect">
              <a:avLst/>
            </a:prstGeom>
            <a:noFill/>
            <a:ln w="9525" algn="ctr">
              <a:noFill/>
              <a:miter lim="800000"/>
              <a:headEnd/>
              <a:tailEnd/>
            </a:ln>
          </p:spPr>
          <p:txBody>
            <a:bodyPr wrap="square" lIns="0" tIns="0" rIns="0" bIns="0" anchor="ctr">
              <a:noAutofit/>
            </a:bodyPr>
            <a:lstStyle/>
            <a:p>
              <a:pPr>
                <a:spcBef>
                  <a:spcPts val="100"/>
                </a:spcBef>
                <a:spcAft>
                  <a:spcPts val="100"/>
                </a:spcAft>
              </a:pPr>
              <a:r>
                <a:rPr lang="en-IE" altLang="en-US" sz="1000">
                  <a:solidFill>
                    <a:prstClr val="black"/>
                  </a:solidFill>
                  <a:latin typeface="+mn-lt"/>
                  <a:cs typeface="Calibri Light" panose="020F0302020204030204" pitchFamily="34" charset="0"/>
                </a:rPr>
                <a:t>You@Accenture.com</a:t>
              </a:r>
            </a:p>
          </p:txBody>
        </p:sp>
        <p:sp>
          <p:nvSpPr>
            <p:cNvPr id="41" name="Freeform 11">
              <a:extLst>
                <a:ext uri="{FF2B5EF4-FFF2-40B4-BE49-F238E27FC236}">
                  <a16:creationId xmlns:a16="http://schemas.microsoft.com/office/drawing/2014/main" id="{AF1DE27A-B71A-4C71-A443-99B3612BB363}"/>
                </a:ext>
              </a:extLst>
            </p:cNvPr>
            <p:cNvSpPr>
              <a:spLocks noEditPoints="1"/>
            </p:cNvSpPr>
            <p:nvPr/>
          </p:nvSpPr>
          <p:spPr bwMode="auto">
            <a:xfrm>
              <a:off x="2887719" y="6453098"/>
              <a:ext cx="200034" cy="144865"/>
            </a:xfrm>
            <a:custGeom>
              <a:avLst/>
              <a:gdLst>
                <a:gd name="T0" fmla="*/ 118 w 125"/>
                <a:gd name="T1" fmla="*/ 0 h 81"/>
                <a:gd name="T2" fmla="*/ 7 w 125"/>
                <a:gd name="T3" fmla="*/ 0 h 81"/>
                <a:gd name="T4" fmla="*/ 2 w 125"/>
                <a:gd name="T5" fmla="*/ 2 h 81"/>
                <a:gd name="T6" fmla="*/ 0 w 125"/>
                <a:gd name="T7" fmla="*/ 7 h 81"/>
                <a:gd name="T8" fmla="*/ 59 w 125"/>
                <a:gd name="T9" fmla="*/ 51 h 81"/>
                <a:gd name="T10" fmla="*/ 63 w 125"/>
                <a:gd name="T11" fmla="*/ 53 h 81"/>
                <a:gd name="T12" fmla="*/ 66 w 125"/>
                <a:gd name="T13" fmla="*/ 51 h 81"/>
                <a:gd name="T14" fmla="*/ 125 w 125"/>
                <a:gd name="T15" fmla="*/ 7 h 81"/>
                <a:gd name="T16" fmla="*/ 123 w 125"/>
                <a:gd name="T17" fmla="*/ 2 h 81"/>
                <a:gd name="T18" fmla="*/ 118 w 125"/>
                <a:gd name="T19" fmla="*/ 0 h 81"/>
                <a:gd name="T20" fmla="*/ 125 w 125"/>
                <a:gd name="T21" fmla="*/ 66 h 81"/>
                <a:gd name="T22" fmla="*/ 92 w 125"/>
                <a:gd name="T23" fmla="*/ 40 h 81"/>
                <a:gd name="T24" fmla="*/ 125 w 125"/>
                <a:gd name="T25" fmla="*/ 15 h 81"/>
                <a:gd name="T26" fmla="*/ 125 w 125"/>
                <a:gd name="T27" fmla="*/ 66 h 81"/>
                <a:gd name="T28" fmla="*/ 123 w 125"/>
                <a:gd name="T29" fmla="*/ 78 h 81"/>
                <a:gd name="T30" fmla="*/ 118 w 125"/>
                <a:gd name="T31" fmla="*/ 81 h 81"/>
                <a:gd name="T32" fmla="*/ 7 w 125"/>
                <a:gd name="T33" fmla="*/ 81 h 81"/>
                <a:gd name="T34" fmla="*/ 2 w 125"/>
                <a:gd name="T35" fmla="*/ 78 h 81"/>
                <a:gd name="T36" fmla="*/ 0 w 125"/>
                <a:gd name="T37" fmla="*/ 74 h 81"/>
                <a:gd name="T38" fmla="*/ 39 w 125"/>
                <a:gd name="T39" fmla="*/ 44 h 81"/>
                <a:gd name="T40" fmla="*/ 57 w 125"/>
                <a:gd name="T41" fmla="*/ 58 h 81"/>
                <a:gd name="T42" fmla="*/ 63 w 125"/>
                <a:gd name="T43" fmla="*/ 60 h 81"/>
                <a:gd name="T44" fmla="*/ 68 w 125"/>
                <a:gd name="T45" fmla="*/ 58 h 81"/>
                <a:gd name="T46" fmla="*/ 86 w 125"/>
                <a:gd name="T47" fmla="*/ 44 h 81"/>
                <a:gd name="T48" fmla="*/ 125 w 125"/>
                <a:gd name="T49" fmla="*/ 74 h 81"/>
                <a:gd name="T50" fmla="*/ 123 w 125"/>
                <a:gd name="T51" fmla="*/ 78 h 81"/>
                <a:gd name="T52" fmla="*/ 0 w 125"/>
                <a:gd name="T53" fmla="*/ 15 h 81"/>
                <a:gd name="T54" fmla="*/ 33 w 125"/>
                <a:gd name="T55" fmla="*/ 40 h 81"/>
                <a:gd name="T56" fmla="*/ 0 w 125"/>
                <a:gd name="T57" fmla="*/ 66 h 81"/>
                <a:gd name="T58" fmla="*/ 0 w 125"/>
                <a:gd name="T59" fmla="*/ 1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5" h="81">
                  <a:moveTo>
                    <a:pt x="118" y="0"/>
                  </a:moveTo>
                  <a:cubicBezTo>
                    <a:pt x="7" y="0"/>
                    <a:pt x="7" y="0"/>
                    <a:pt x="7" y="0"/>
                  </a:cubicBezTo>
                  <a:cubicBezTo>
                    <a:pt x="5" y="0"/>
                    <a:pt x="3" y="1"/>
                    <a:pt x="2" y="2"/>
                  </a:cubicBezTo>
                  <a:cubicBezTo>
                    <a:pt x="1" y="3"/>
                    <a:pt x="0" y="5"/>
                    <a:pt x="0" y="7"/>
                  </a:cubicBezTo>
                  <a:cubicBezTo>
                    <a:pt x="59" y="51"/>
                    <a:pt x="59" y="51"/>
                    <a:pt x="59" y="51"/>
                  </a:cubicBezTo>
                  <a:cubicBezTo>
                    <a:pt x="60" y="52"/>
                    <a:pt x="61" y="53"/>
                    <a:pt x="63" y="53"/>
                  </a:cubicBezTo>
                  <a:cubicBezTo>
                    <a:pt x="64" y="53"/>
                    <a:pt x="65" y="52"/>
                    <a:pt x="66" y="51"/>
                  </a:cubicBezTo>
                  <a:cubicBezTo>
                    <a:pt x="125" y="7"/>
                    <a:pt x="125" y="7"/>
                    <a:pt x="125" y="7"/>
                  </a:cubicBezTo>
                  <a:cubicBezTo>
                    <a:pt x="125" y="5"/>
                    <a:pt x="124" y="3"/>
                    <a:pt x="123" y="2"/>
                  </a:cubicBezTo>
                  <a:cubicBezTo>
                    <a:pt x="122" y="1"/>
                    <a:pt x="120" y="0"/>
                    <a:pt x="118" y="0"/>
                  </a:cubicBezTo>
                  <a:close/>
                  <a:moveTo>
                    <a:pt x="125" y="66"/>
                  </a:moveTo>
                  <a:cubicBezTo>
                    <a:pt x="92" y="40"/>
                    <a:pt x="92" y="40"/>
                    <a:pt x="92" y="40"/>
                  </a:cubicBezTo>
                  <a:cubicBezTo>
                    <a:pt x="125" y="15"/>
                    <a:pt x="125" y="15"/>
                    <a:pt x="125" y="15"/>
                  </a:cubicBezTo>
                  <a:cubicBezTo>
                    <a:pt x="125" y="66"/>
                    <a:pt x="125" y="66"/>
                    <a:pt x="125" y="66"/>
                  </a:cubicBezTo>
                  <a:close/>
                  <a:moveTo>
                    <a:pt x="123" y="78"/>
                  </a:moveTo>
                  <a:cubicBezTo>
                    <a:pt x="122" y="80"/>
                    <a:pt x="120" y="81"/>
                    <a:pt x="118" y="81"/>
                  </a:cubicBezTo>
                  <a:cubicBezTo>
                    <a:pt x="7" y="81"/>
                    <a:pt x="7" y="81"/>
                    <a:pt x="7" y="81"/>
                  </a:cubicBezTo>
                  <a:cubicBezTo>
                    <a:pt x="5" y="81"/>
                    <a:pt x="3" y="80"/>
                    <a:pt x="2" y="78"/>
                  </a:cubicBezTo>
                  <a:cubicBezTo>
                    <a:pt x="1" y="77"/>
                    <a:pt x="0" y="76"/>
                    <a:pt x="0" y="74"/>
                  </a:cubicBezTo>
                  <a:cubicBezTo>
                    <a:pt x="39" y="44"/>
                    <a:pt x="39" y="44"/>
                    <a:pt x="39" y="44"/>
                  </a:cubicBezTo>
                  <a:cubicBezTo>
                    <a:pt x="57" y="58"/>
                    <a:pt x="57" y="58"/>
                    <a:pt x="57" y="58"/>
                  </a:cubicBezTo>
                  <a:cubicBezTo>
                    <a:pt x="59" y="59"/>
                    <a:pt x="61" y="60"/>
                    <a:pt x="63" y="60"/>
                  </a:cubicBezTo>
                  <a:cubicBezTo>
                    <a:pt x="65" y="60"/>
                    <a:pt x="66" y="59"/>
                    <a:pt x="68" y="58"/>
                  </a:cubicBezTo>
                  <a:cubicBezTo>
                    <a:pt x="86" y="44"/>
                    <a:pt x="86" y="44"/>
                    <a:pt x="86" y="44"/>
                  </a:cubicBezTo>
                  <a:cubicBezTo>
                    <a:pt x="125" y="74"/>
                    <a:pt x="125" y="74"/>
                    <a:pt x="125" y="74"/>
                  </a:cubicBezTo>
                  <a:cubicBezTo>
                    <a:pt x="125" y="76"/>
                    <a:pt x="124" y="77"/>
                    <a:pt x="123" y="78"/>
                  </a:cubicBezTo>
                  <a:close/>
                  <a:moveTo>
                    <a:pt x="0" y="15"/>
                  </a:moveTo>
                  <a:cubicBezTo>
                    <a:pt x="33" y="40"/>
                    <a:pt x="33" y="40"/>
                    <a:pt x="33" y="40"/>
                  </a:cubicBezTo>
                  <a:cubicBezTo>
                    <a:pt x="0" y="66"/>
                    <a:pt x="0" y="66"/>
                    <a:pt x="0" y="66"/>
                  </a:cubicBezTo>
                  <a:lnTo>
                    <a:pt x="0" y="15"/>
                  </a:lnTo>
                  <a:close/>
                </a:path>
              </a:pathLst>
            </a:custGeom>
            <a:solidFill>
              <a:srgbClr val="00A000"/>
            </a:solidFill>
            <a:ln>
              <a:noFill/>
            </a:ln>
          </p:spPr>
          <p:txBody>
            <a:bodyPr vert="horz" wrap="square" lIns="91440" tIns="45720" rIns="91440" bIns="45720" numCol="1" anchor="t" anchorCtr="0" compatLnSpc="1">
              <a:prstTxWarp prst="textNoShape">
                <a:avLst/>
              </a:prstTxWarp>
            </a:bodyPr>
            <a:lstStyle/>
            <a:p>
              <a:endParaRPr lang="en-IE" sz="1000">
                <a:latin typeface="+mn-lt"/>
              </a:endParaRPr>
            </a:p>
          </p:txBody>
        </p:sp>
      </p:grpSp>
    </p:spTree>
    <p:extLst>
      <p:ext uri="{BB962C8B-B14F-4D97-AF65-F5344CB8AC3E}">
        <p14:creationId xmlns:p14="http://schemas.microsoft.com/office/powerpoint/2010/main" val="250593619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Master: White">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1396436-7148-4D78-BA0F-1EE4B4B040A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0706" y="5839861"/>
            <a:ext cx="4521797" cy="674776"/>
          </a:xfrm>
          <a:prstGeom prst="rect">
            <a:avLst/>
          </a:prstGeom>
        </p:spPr>
      </p:pic>
      <p:grpSp>
        <p:nvGrpSpPr>
          <p:cNvPr id="10" name="Group 9"/>
          <p:cNvGrpSpPr/>
          <p:nvPr userDrawn="1"/>
        </p:nvGrpSpPr>
        <p:grpSpPr>
          <a:xfrm>
            <a:off x="7421046" y="914399"/>
            <a:ext cx="4358577" cy="4623441"/>
            <a:chOff x="3005156" y="304800"/>
            <a:chExt cx="5643543" cy="5986493"/>
          </a:xfrm>
        </p:grpSpPr>
        <p:sp>
          <p:nvSpPr>
            <p:cNvPr id="15" name="Freeform 5"/>
            <p:cNvSpPr>
              <a:spLocks/>
            </p:cNvSpPr>
            <p:nvPr/>
          </p:nvSpPr>
          <p:spPr bwMode="auto">
            <a:xfrm>
              <a:off x="3006683" y="2644217"/>
              <a:ext cx="5642016" cy="3647076"/>
            </a:xfrm>
            <a:custGeom>
              <a:avLst/>
              <a:gdLst>
                <a:gd name="T0" fmla="*/ 3374 w 3374"/>
                <a:gd name="T1" fmla="*/ 0 h 2181"/>
                <a:gd name="T2" fmla="*/ 0 w 3374"/>
                <a:gd name="T3" fmla="*/ 1398 h 2181"/>
                <a:gd name="T4" fmla="*/ 0 w 3374"/>
                <a:gd name="T5" fmla="*/ 2181 h 2181"/>
                <a:gd name="T6" fmla="*/ 3374 w 3374"/>
                <a:gd name="T7" fmla="*/ 782 h 2181"/>
                <a:gd name="T8" fmla="*/ 3374 w 3374"/>
                <a:gd name="T9" fmla="*/ 0 h 2181"/>
              </a:gdLst>
              <a:ahLst/>
              <a:cxnLst>
                <a:cxn ang="0">
                  <a:pos x="T0" y="T1"/>
                </a:cxn>
                <a:cxn ang="0">
                  <a:pos x="T2" y="T3"/>
                </a:cxn>
                <a:cxn ang="0">
                  <a:pos x="T4" y="T5"/>
                </a:cxn>
                <a:cxn ang="0">
                  <a:pos x="T6" y="T7"/>
                </a:cxn>
                <a:cxn ang="0">
                  <a:pos x="T8" y="T9"/>
                </a:cxn>
              </a:cxnLst>
              <a:rect l="0" t="0" r="r" b="b"/>
              <a:pathLst>
                <a:path w="3374" h="2181">
                  <a:moveTo>
                    <a:pt x="3374" y="0"/>
                  </a:moveTo>
                  <a:lnTo>
                    <a:pt x="0" y="1398"/>
                  </a:lnTo>
                  <a:lnTo>
                    <a:pt x="0" y="2181"/>
                  </a:lnTo>
                  <a:lnTo>
                    <a:pt x="3374" y="782"/>
                  </a:lnTo>
                  <a:lnTo>
                    <a:pt x="3374" y="0"/>
                  </a:lnTo>
                  <a:close/>
                </a:path>
              </a:pathLst>
            </a:custGeom>
            <a:gradFill>
              <a:gsLst>
                <a:gs pos="7000">
                  <a:srgbClr val="00FF00"/>
                </a:gs>
                <a:gs pos="100000">
                  <a:srgbClr val="00530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p:cNvSpPr>
              <a:spLocks/>
            </p:cNvSpPr>
            <p:nvPr/>
          </p:nvSpPr>
          <p:spPr bwMode="auto">
            <a:xfrm>
              <a:off x="3005156" y="304800"/>
              <a:ext cx="5642016" cy="3647076"/>
            </a:xfrm>
            <a:custGeom>
              <a:avLst/>
              <a:gdLst>
                <a:gd name="T0" fmla="*/ 3374 w 3374"/>
                <a:gd name="T1" fmla="*/ 2181 h 2181"/>
                <a:gd name="T2" fmla="*/ 0 w 3374"/>
                <a:gd name="T3" fmla="*/ 782 h 2181"/>
                <a:gd name="T4" fmla="*/ 0 w 3374"/>
                <a:gd name="T5" fmla="*/ 0 h 2181"/>
                <a:gd name="T6" fmla="*/ 3374 w 3374"/>
                <a:gd name="T7" fmla="*/ 1399 h 2181"/>
                <a:gd name="T8" fmla="*/ 3374 w 3374"/>
                <a:gd name="T9" fmla="*/ 2181 h 2181"/>
              </a:gdLst>
              <a:ahLst/>
              <a:cxnLst>
                <a:cxn ang="0">
                  <a:pos x="T0" y="T1"/>
                </a:cxn>
                <a:cxn ang="0">
                  <a:pos x="T2" y="T3"/>
                </a:cxn>
                <a:cxn ang="0">
                  <a:pos x="T4" y="T5"/>
                </a:cxn>
                <a:cxn ang="0">
                  <a:pos x="T6" y="T7"/>
                </a:cxn>
                <a:cxn ang="0">
                  <a:pos x="T8" y="T9"/>
                </a:cxn>
              </a:cxnLst>
              <a:rect l="0" t="0" r="r" b="b"/>
              <a:pathLst>
                <a:path w="3374" h="2181">
                  <a:moveTo>
                    <a:pt x="3374" y="2181"/>
                  </a:moveTo>
                  <a:lnTo>
                    <a:pt x="0" y="782"/>
                  </a:lnTo>
                  <a:lnTo>
                    <a:pt x="0" y="0"/>
                  </a:lnTo>
                  <a:lnTo>
                    <a:pt x="3374" y="1399"/>
                  </a:lnTo>
                  <a:lnTo>
                    <a:pt x="3374" y="2181"/>
                  </a:lnTo>
                  <a:close/>
                </a:path>
              </a:pathLst>
            </a:custGeom>
            <a:solidFill>
              <a:srgbClr val="00FF00"/>
            </a:solidFill>
            <a:ln w="65088" cap="rnd">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381001" y="457200"/>
            <a:ext cx="5714999" cy="30861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a:t>subtitle</a:t>
            </a:r>
          </a:p>
          <a:p>
            <a:pPr lvl="1"/>
            <a:r>
              <a:rPr lang="en-US"/>
              <a:t>Second level</a:t>
            </a:r>
          </a:p>
          <a:p>
            <a:pPr lvl="2"/>
            <a:r>
              <a:rPr lang="en-US"/>
              <a:t>Third level</a:t>
            </a:r>
          </a:p>
          <a:p>
            <a:pPr lvl="3"/>
            <a:r>
              <a:rPr lang="en-US"/>
              <a:t>Fourth level</a:t>
            </a:r>
          </a:p>
          <a:p>
            <a:pPr lvl="4"/>
            <a:r>
              <a:rPr lang="en-US"/>
              <a:t>Fifth level</a:t>
            </a:r>
          </a:p>
        </p:txBody>
      </p:sp>
      <p:sp>
        <p:nvSpPr>
          <p:cNvPr id="9" name="TextBox 8">
            <a:extLst>
              <a:ext uri="{FF2B5EF4-FFF2-40B4-BE49-F238E27FC236}">
                <a16:creationId xmlns:a16="http://schemas.microsoft.com/office/drawing/2014/main" id="{05386DD8-072D-44DA-B121-263714B00DAA}"/>
              </a:ext>
            </a:extLst>
          </p:cNvPr>
          <p:cNvSpPr txBox="1"/>
          <p:nvPr userDrawn="1"/>
        </p:nvSpPr>
        <p:spPr>
          <a:xfrm>
            <a:off x="7750473" y="6350443"/>
            <a:ext cx="369854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Graphik Extralight" panose="020B0303030202060203" pitchFamily="34" charset="0"/>
                <a:ea typeface="+mn-ea"/>
                <a:cs typeface="+mn-cs"/>
              </a:rPr>
              <a:t>Intelligent Engineering Services</a:t>
            </a:r>
          </a:p>
        </p:txBody>
      </p:sp>
    </p:spTree>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Master: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457200"/>
            <a:ext cx="5714999" cy="30861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a:t>subtitle</a:t>
            </a:r>
          </a:p>
          <a:p>
            <a:pPr lvl="1"/>
            <a:r>
              <a:rPr lang="en-US"/>
              <a:t>Second level</a:t>
            </a:r>
          </a:p>
          <a:p>
            <a:pPr lvl="2"/>
            <a:r>
              <a:rPr lang="en-US"/>
              <a:t>Third level</a:t>
            </a:r>
          </a:p>
          <a:p>
            <a:pPr lvl="3"/>
            <a:r>
              <a:rPr lang="en-US"/>
              <a:t>Fourth level</a:t>
            </a:r>
          </a:p>
          <a:p>
            <a:pPr lvl="4"/>
            <a:r>
              <a:rPr lang="en-US"/>
              <a:t>Fifth level</a:t>
            </a:r>
          </a:p>
        </p:txBody>
      </p:sp>
      <p:pic>
        <p:nvPicPr>
          <p:cNvPr id="4" name="Picture 3" descr="Background pattern&#10;&#10;Description automatically generated">
            <a:extLst>
              <a:ext uri="{FF2B5EF4-FFF2-40B4-BE49-F238E27FC236}">
                <a16:creationId xmlns:a16="http://schemas.microsoft.com/office/drawing/2014/main" id="{06C4CC8C-FB42-44CC-9E3E-688B18DCC5B5}"/>
              </a:ext>
            </a:extLst>
          </p:cNvPr>
          <p:cNvPicPr>
            <a:picLocks noChangeAspect="1"/>
          </p:cNvPicPr>
          <p:nvPr userDrawn="1"/>
        </p:nvPicPr>
        <p:blipFill>
          <a:blip r:embed="rId2"/>
          <a:stretch>
            <a:fillRect/>
          </a:stretch>
        </p:blipFill>
        <p:spPr>
          <a:xfrm>
            <a:off x="7283921" y="1206322"/>
            <a:ext cx="4166624" cy="4572009"/>
          </a:xfrm>
          <a:prstGeom prst="rect">
            <a:avLst/>
          </a:prstGeom>
        </p:spPr>
      </p:pic>
    </p:spTree>
    <p:extLst>
      <p:ext uri="{BB962C8B-B14F-4D97-AF65-F5344CB8AC3E}">
        <p14:creationId xmlns:p14="http://schemas.microsoft.com/office/powerpoint/2010/main" val="6590627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esume: Standard">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userDrawn="1">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100"/>
              </a:spcAft>
              <a:buFontTx/>
              <a:buNone/>
              <a:defRPr lang="en-US" sz="1000" kern="1200" dirty="0">
                <a:solidFill>
                  <a:schemeClr val="tx1"/>
                </a:solidFill>
                <a:latin typeface="+mn-lt"/>
                <a:ea typeface="+mn-ea"/>
                <a:cs typeface="+mn-cs"/>
              </a:defRPr>
            </a:lvl2pPr>
            <a:lvl3pPr marL="228600" indent="-118872">
              <a:lnSpc>
                <a:spcPct val="90000"/>
              </a:lnSpc>
              <a:spcBef>
                <a:spcPts val="0"/>
              </a:spcBef>
              <a:spcAft>
                <a:spcPts val="100"/>
              </a:spcAft>
              <a:buFont typeface="Arial" panose="020B0604020202020204" pitchFamily="34" charset="0"/>
              <a:buChar char="•"/>
              <a:defRPr sz="1000">
                <a:latin typeface="+mn-lt"/>
              </a:defRPr>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52578" marR="0" lvl="1"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281178" marR="0" lvl="2"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p:txBody>
      </p:sp>
      <p:grpSp>
        <p:nvGrpSpPr>
          <p:cNvPr id="3" name="Title:Selected Experience">
            <a:extLst>
              <a:ext uri="{FF2B5EF4-FFF2-40B4-BE49-F238E27FC236}">
                <a16:creationId xmlns:a16="http://schemas.microsoft.com/office/drawing/2014/main" id="{72A0BD7C-4CA0-4010-8918-E2D67DDDF126}"/>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alphaModFix/>
              <a:duotone>
                <a:prstClr val="black"/>
                <a:srgbClr val="A100FF">
                  <a:tint val="45000"/>
                  <a:satMod val="400000"/>
                </a:srgbClr>
              </a:duotone>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400" name="Detail:Technical Experience">
            <a:extLst>
              <a:ext uri="{FF2B5EF4-FFF2-40B4-BE49-F238E27FC236}">
                <a16:creationId xmlns:a16="http://schemas.microsoft.com/office/drawing/2014/main" id="{BDD354EF-6FF4-4D24-B51B-D9A72C1C176F}"/>
              </a:ext>
            </a:extLst>
          </p:cNvPr>
          <p:cNvSpPr>
            <a:spLocks noGrp="1"/>
          </p:cNvSpPr>
          <p:nvPr userDrawn="1">
            <p:ph type="body" sz="quarter" idx="400" hasCustomPrompt="1"/>
          </p:nvPr>
        </p:nvSpPr>
        <p:spPr>
          <a:xfrm>
            <a:off x="2900046" y="4836351"/>
            <a:ext cx="2432108" cy="1883463"/>
          </a:xfrm>
          <a:prstGeom prst="rect">
            <a:avLst/>
          </a:prstGeom>
        </p:spPr>
        <p:txBody>
          <a:bodyPr/>
          <a:lstStyle>
            <a:lvl1pPr marL="118872" marR="0" indent="-118872" algn="l" defTabSz="914400" rtl="0" eaLnBrk="1" fontAlgn="base" latinLnBrk="0" hangingPunct="1">
              <a:lnSpc>
                <a:spcPts val="10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300"/>
              </a:spcAft>
              <a:defRPr lang="en-US" sz="1000" kern="1200" dirty="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904937" y="4381675"/>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userDrawn="1">
            <p:ph type="body" sz="quarter" idx="200" hasCustomPrompt="1"/>
          </p:nvPr>
        </p:nvSpPr>
        <p:spPr>
          <a:xfrm>
            <a:off x="381000" y="4836352"/>
            <a:ext cx="2432304" cy="1883461"/>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4048" y="4386614"/>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userDrawn="1">
            <p:ph type="body" sz="quarter" idx="100" hasCustomPrompt="1"/>
          </p:nvPr>
        </p:nvSpPr>
        <p:spPr>
          <a:xfrm>
            <a:off x="381000" y="1560511"/>
            <a:ext cx="4948106" cy="2821163"/>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4" name="Title:Professional Background">
            <a:extLst>
              <a:ext uri="{FF2B5EF4-FFF2-40B4-BE49-F238E27FC236}">
                <a16:creationId xmlns:a16="http://schemas.microsoft.com/office/drawing/2014/main" id="{5975A1B1-2D37-4C9A-886A-D76BC8B24A22}"/>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5">
              <a:duotone>
                <a:prstClr val="black"/>
                <a:srgbClr val="BE4FFE">
                  <a:tint val="45000"/>
                  <a:satMod val="400000"/>
                </a:srgbClr>
              </a:duotone>
              <a:extLst>
                <a:ext uri="{28A0092B-C50C-407E-A947-70E740481C1C}">
                  <a14:useLocalDpi xmlns:a14="http://schemas.microsoft.com/office/drawing/2010/main" val="0"/>
                </a:ext>
              </a:extLst>
            </a:blip>
            <a:stretch>
              <a:fillRect/>
            </a:stretch>
          </p:blipFill>
          <p:spPr>
            <a:xfrm>
              <a:off x="381000" y="1168665"/>
              <a:ext cx="333743" cy="319076"/>
            </a:xfrm>
            <a:prstGeom prst="rect">
              <a:avLst/>
            </a:prstGeom>
            <a:ln>
              <a:noFill/>
            </a:ln>
          </p:spPr>
        </p:pic>
      </p:grpSp>
      <p:sp>
        <p:nvSpPr>
          <p:cNvPr id="50" name="Your Title">
            <a:extLst>
              <a:ext uri="{FF2B5EF4-FFF2-40B4-BE49-F238E27FC236}">
                <a16:creationId xmlns:a16="http://schemas.microsoft.com/office/drawing/2014/main" id="{C1BF45D8-6751-45C3-A64E-AB079812EEB0}"/>
              </a:ext>
            </a:extLst>
          </p:cNvPr>
          <p:cNvSpPr>
            <a:spLocks noGrp="1"/>
          </p:cNvSpPr>
          <p:nvPr userDrawn="1">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userDrawn="1">
            <p:ph type="body" sz="quarter" idx="12" hasCustomPrompt="1"/>
          </p:nvPr>
        </p:nvSpPr>
        <p:spPr>
          <a:xfrm>
            <a:off x="1397220" y="42880"/>
            <a:ext cx="6340475" cy="315666"/>
          </a:xfrm>
          <a:prstGeom prst="rect">
            <a:avLst/>
          </a:prstGeom>
        </p:spPr>
        <p:txBody>
          <a:bodyPr/>
          <a:lstStyle>
            <a:lvl1pPr>
              <a:defRPr lang="en-US" sz="2600" b="1" kern="1200" cap="all" baseline="0" dirty="0">
                <a:solidFill>
                  <a:srgbClr val="BE4FFE"/>
                </a:solidFill>
                <a:latin typeface="Graphik Black" panose="020B0A03030202060203" pitchFamily="34" charset="0"/>
                <a:ea typeface="+mn-ea"/>
                <a:cs typeface="+mn-cs"/>
              </a:defRPr>
            </a:lvl1pPr>
          </a:lstStyle>
          <a:p>
            <a:pPr lvl="0"/>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userDrawn="1">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393215061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esume: Industry">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userDrawn="1">
            <p:ph type="body" sz="quarter" idx="300" hasCustomPrompt="1"/>
          </p:nvPr>
        </p:nvSpPr>
        <p:spPr>
          <a:xfrm>
            <a:off x="5439992" y="1560512"/>
            <a:ext cx="6371008" cy="5254541"/>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marR="0" indent="0" algn="l" defTabSz="914400" rtl="0" eaLnBrk="1" fontAlgn="base" latinLnBrk="0" hangingPunct="1">
              <a:lnSpc>
                <a:spcPct val="90000"/>
              </a:lnSpc>
              <a:spcBef>
                <a:spcPts val="0"/>
              </a:spcBef>
              <a:spcAft>
                <a:spcPts val="100"/>
              </a:spcAft>
              <a:buClr>
                <a:srgbClr val="000000"/>
              </a:buClr>
              <a:buSzTx/>
              <a:buFontTx/>
              <a:buNone/>
              <a:tabLst/>
              <a:defRPr sz="1000"/>
            </a:lvl2pPr>
            <a:lvl3pPr marL="70866" marR="0" indent="0" algn="l" defTabSz="914400" rtl="0" eaLnBrk="1" fontAlgn="base" latinLnBrk="0" hangingPunct="1">
              <a:lnSpc>
                <a:spcPct val="90000"/>
              </a:lnSpc>
              <a:spcBef>
                <a:spcPts val="0"/>
              </a:spcBef>
              <a:spcAft>
                <a:spcPts val="100"/>
              </a:spcAft>
              <a:buClr>
                <a:srgbClr val="000000"/>
              </a:buClr>
              <a:buSzTx/>
              <a:buFont typeface="Wingdings" panose="05000000000000000000" pitchFamily="2" charset="2"/>
              <a:buNone/>
              <a:tabLst/>
              <a:defRPr sz="1000"/>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281178" marR="0" lvl="2"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2" name="Title:Selected Experience">
            <a:extLst>
              <a:ext uri="{FF2B5EF4-FFF2-40B4-BE49-F238E27FC236}">
                <a16:creationId xmlns:a16="http://schemas.microsoft.com/office/drawing/2014/main" id="{20BC3517-E9C5-430F-B0E7-6287FE7905F0}"/>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500" name="Detail:Industry Experience">
            <a:extLst>
              <a:ext uri="{FF2B5EF4-FFF2-40B4-BE49-F238E27FC236}">
                <a16:creationId xmlns:a16="http://schemas.microsoft.com/office/drawing/2014/main" id="{056568FE-5E4F-46E9-9EEE-2731D3F84EF3}"/>
              </a:ext>
            </a:extLst>
          </p:cNvPr>
          <p:cNvSpPr>
            <a:spLocks noGrp="1"/>
          </p:cNvSpPr>
          <p:nvPr userDrawn="1">
            <p:ph type="body" sz="quarter" idx="500" hasCustomPrompt="1"/>
          </p:nvPr>
        </p:nvSpPr>
        <p:spPr>
          <a:xfrm>
            <a:off x="2898648" y="5771905"/>
            <a:ext cx="2432304" cy="1099879"/>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Industry</a:t>
            </a:r>
          </a:p>
        </p:txBody>
      </p:sp>
      <p:grpSp>
        <p:nvGrpSpPr>
          <p:cNvPr id="62" name="Title:Industry Experence">
            <a:extLst>
              <a:ext uri="{FF2B5EF4-FFF2-40B4-BE49-F238E27FC236}">
                <a16:creationId xmlns:a16="http://schemas.microsoft.com/office/drawing/2014/main" id="{8B0D16E4-B46B-4F84-86ED-CAC778C21536}"/>
              </a:ext>
            </a:extLst>
          </p:cNvPr>
          <p:cNvGrpSpPr/>
          <p:nvPr userDrawn="1"/>
        </p:nvGrpSpPr>
        <p:grpSpPr>
          <a:xfrm>
            <a:off x="2898648" y="5342278"/>
            <a:ext cx="2432304" cy="414015"/>
            <a:chOff x="530352" y="4996352"/>
            <a:chExt cx="2190827" cy="429626"/>
          </a:xfrm>
        </p:grpSpPr>
        <p:grpSp>
          <p:nvGrpSpPr>
            <p:cNvPr id="39" name="Group 38">
              <a:extLst>
                <a:ext uri="{FF2B5EF4-FFF2-40B4-BE49-F238E27FC236}">
                  <a16:creationId xmlns:a16="http://schemas.microsoft.com/office/drawing/2014/main" id="{06E463CF-08FA-41C5-8D66-0F0731640EFD}"/>
                </a:ext>
              </a:extLst>
            </p:cNvPr>
            <p:cNvGrpSpPr/>
            <p:nvPr userDrawn="1"/>
          </p:nvGrpSpPr>
          <p:grpSpPr>
            <a:xfrm>
              <a:off x="530352" y="4996352"/>
              <a:ext cx="2180818" cy="429626"/>
              <a:chOff x="581579" y="4862006"/>
              <a:chExt cx="2180818" cy="429626"/>
            </a:xfrm>
          </p:grpSpPr>
          <p:sp>
            <p:nvSpPr>
              <p:cNvPr id="40" name="Rectangle 9">
                <a:extLst>
                  <a:ext uri="{FF2B5EF4-FFF2-40B4-BE49-F238E27FC236}">
                    <a16:creationId xmlns:a16="http://schemas.microsoft.com/office/drawing/2014/main" id="{2C60DD33-A894-4D25-A30D-4070105BA9F5}"/>
                  </a:ext>
                </a:extLst>
              </p:cNvPr>
              <p:cNvSpPr>
                <a:spLocks noChangeArrowheads="1"/>
              </p:cNvSpPr>
              <p:nvPr/>
            </p:nvSpPr>
            <p:spPr bwMode="auto">
              <a:xfrm>
                <a:off x="871941" y="4862006"/>
                <a:ext cx="1890456" cy="429626"/>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Industry Experience</a:t>
                </a:r>
              </a:p>
            </p:txBody>
          </p:sp>
          <p:pic>
            <p:nvPicPr>
              <p:cNvPr id="41" name="Picture 40">
                <a:extLst>
                  <a:ext uri="{FF2B5EF4-FFF2-40B4-BE49-F238E27FC236}">
                    <a16:creationId xmlns:a16="http://schemas.microsoft.com/office/drawing/2014/main" id="{8648691D-E13B-4D51-8A5D-9A20003EF880}"/>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81579" y="4912465"/>
                <a:ext cx="320040" cy="320040"/>
              </a:xfrm>
              <a:prstGeom prst="rect">
                <a:avLst/>
              </a:prstGeom>
            </p:spPr>
          </p:pic>
        </p:grpSp>
        <p:sp>
          <p:nvSpPr>
            <p:cNvPr id="43" name="Line 10">
              <a:extLst>
                <a:ext uri="{FF2B5EF4-FFF2-40B4-BE49-F238E27FC236}">
                  <a16:creationId xmlns:a16="http://schemas.microsoft.com/office/drawing/2014/main" id="{5596C41E-92BA-4B65-B4A1-0370CDC1F103}"/>
                </a:ext>
              </a:extLst>
            </p:cNvPr>
            <p:cNvSpPr>
              <a:spLocks noChangeShapeType="1"/>
            </p:cNvSpPr>
            <p:nvPr userDrawn="1"/>
          </p:nvSpPr>
          <p:spPr bwMode="auto">
            <a:xfrm>
              <a:off x="530352" y="5408505"/>
              <a:ext cx="2190827"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400" name="Detail:Technical Experience">
            <a:extLst>
              <a:ext uri="{FF2B5EF4-FFF2-40B4-BE49-F238E27FC236}">
                <a16:creationId xmlns:a16="http://schemas.microsoft.com/office/drawing/2014/main" id="{BDD354EF-6FF4-4D24-B51B-D9A72C1C176F}"/>
              </a:ext>
            </a:extLst>
          </p:cNvPr>
          <p:cNvSpPr>
            <a:spLocks noGrp="1"/>
          </p:cNvSpPr>
          <p:nvPr userDrawn="1">
            <p:ph type="body" sz="quarter" idx="400" hasCustomPrompt="1"/>
          </p:nvPr>
        </p:nvSpPr>
        <p:spPr>
          <a:xfrm>
            <a:off x="2898648" y="4270760"/>
            <a:ext cx="2432108" cy="1071517"/>
          </a:xfrm>
          <a:prstGeom prst="rect">
            <a:avLst/>
          </a:prstGeom>
        </p:spPr>
        <p:txBody>
          <a:bodyPr/>
          <a:lstStyle>
            <a:lvl1pPr marL="118872" marR="0" indent="-118872" algn="l" defTabSz="914400" rtl="0" eaLnBrk="1" fontAlgn="base" latinLnBrk="0" hangingPunct="1">
              <a:lnSpc>
                <a:spcPts val="10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300"/>
              </a:spcAft>
              <a:defRPr lang="en-US" sz="1000" kern="1200" dirty="0" smtClean="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898648" y="3822880"/>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userDrawn="1">
            <p:ph type="body" sz="quarter" idx="200" hasCustomPrompt="1"/>
          </p:nvPr>
        </p:nvSpPr>
        <p:spPr>
          <a:xfrm>
            <a:off x="377952" y="4270756"/>
            <a:ext cx="2432304" cy="2398506"/>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1000" y="3827814"/>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dirty="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userDrawn="1">
            <p:ph type="body" sz="quarter" idx="100" hasCustomPrompt="1"/>
          </p:nvPr>
        </p:nvSpPr>
        <p:spPr>
          <a:xfrm>
            <a:off x="381000" y="1560511"/>
            <a:ext cx="4948106" cy="2169033"/>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3" name="Title:Professional Background">
            <a:extLst>
              <a:ext uri="{FF2B5EF4-FFF2-40B4-BE49-F238E27FC236}">
                <a16:creationId xmlns:a16="http://schemas.microsoft.com/office/drawing/2014/main" id="{6C372C0A-C3A0-4D24-903C-D30218BCF097}"/>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6">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userDrawn="1">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p:ph type="body" sz="quarter" idx="12" hasCustomPrompt="1"/>
          </p:nvPr>
        </p:nvSpPr>
        <p:spPr>
          <a:xfrm>
            <a:off x="1397220" y="42880"/>
            <a:ext cx="6340475" cy="315666"/>
          </a:xfrm>
          <a:prstGeom prst="rect">
            <a:avLst/>
          </a:prstGeom>
        </p:spPr>
        <p:txBody>
          <a:bodyPr/>
          <a:lstStyle>
            <a:lvl1pPr>
              <a:defRPr lang="en-US" sz="2600" b="1" kern="1200" cap="all" baseline="0" dirty="0">
                <a:solidFill>
                  <a:srgbClr val="BE4FFE"/>
                </a:solidFill>
                <a:latin typeface="Graphik Black" panose="020B0A03030202060203" pitchFamily="34" charset="0"/>
                <a:ea typeface="+mn-ea"/>
                <a:cs typeface="+mn-cs"/>
              </a:defRPr>
            </a:lvl1pPr>
          </a:lstStyle>
          <a:p>
            <a:pPr marL="0" lvl="0" indent="0" algn="l" defTabSz="914377" rtl="0" eaLnBrk="1" latinLnBrk="0" hangingPunct="1">
              <a:lnSpc>
                <a:spcPct val="85000"/>
              </a:lnSpc>
              <a:spcBef>
                <a:spcPts val="0"/>
              </a:spcBef>
              <a:buFont typeface="Arial" panose="020B0604020202020204" pitchFamily="34" charset="0"/>
              <a:buNone/>
            </a:pPr>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98179855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esume: Full">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marR="0" indent="0" algn="l" defTabSz="914400" rtl="0" eaLnBrk="1" fontAlgn="base" latinLnBrk="0" hangingPunct="1">
              <a:lnSpc>
                <a:spcPct val="90000"/>
              </a:lnSpc>
              <a:spcBef>
                <a:spcPts val="0"/>
              </a:spcBef>
              <a:spcAft>
                <a:spcPts val="100"/>
              </a:spcAft>
              <a:buClr>
                <a:srgbClr val="000000"/>
              </a:buClr>
              <a:buSzTx/>
              <a:buFontTx/>
              <a:buNone/>
              <a:tabLst/>
              <a:defRPr sz="1000"/>
            </a:lvl2pPr>
            <a:lvl3pPr marL="228600" indent="-118872">
              <a:lnSpc>
                <a:spcPct val="90000"/>
              </a:lnSpc>
              <a:spcBef>
                <a:spcPts val="0"/>
              </a:spcBef>
              <a:spcAft>
                <a:spcPts val="100"/>
              </a:spcAft>
              <a:buFont typeface="Arial" panose="020B0604020202020204" pitchFamily="34" charset="0"/>
              <a:buChar char="•"/>
              <a:defRPr sz="1000"/>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dirty="0"/>
              <a:t>Job Title</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dirty="0"/>
              <a:t>Job Description No Bullets</a:t>
            </a:r>
          </a:p>
          <a:p>
            <a:pPr marL="0" marR="0" lvl="2"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dirty="0"/>
              <a:t>Job Description With Bullets</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dirty="0"/>
          </a:p>
        </p:txBody>
      </p:sp>
      <p:grpSp>
        <p:nvGrpSpPr>
          <p:cNvPr id="2" name="Title:Selected Experience">
            <a:extLst>
              <a:ext uri="{FF2B5EF4-FFF2-40B4-BE49-F238E27FC236}">
                <a16:creationId xmlns:a16="http://schemas.microsoft.com/office/drawing/2014/main" id="{2ADEE77F-29FB-4CA4-902E-4B475DD94632}"/>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dirty="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600" name="Detail:Certifications">
            <a:extLst>
              <a:ext uri="{FF2B5EF4-FFF2-40B4-BE49-F238E27FC236}">
                <a16:creationId xmlns:a16="http://schemas.microsoft.com/office/drawing/2014/main" id="{048CCDC5-B386-43C2-B172-6E9C02401D9D}"/>
              </a:ext>
            </a:extLst>
          </p:cNvPr>
          <p:cNvSpPr>
            <a:spLocks noGrp="1"/>
          </p:cNvSpPr>
          <p:nvPr>
            <p:ph type="body" sz="quarter" idx="600" hasCustomPrompt="1"/>
          </p:nvPr>
        </p:nvSpPr>
        <p:spPr>
          <a:xfrm>
            <a:off x="2896998" y="5425977"/>
            <a:ext cx="2432107" cy="1293849"/>
          </a:xfrm>
          <a:prstGeom prst="rect">
            <a:avLst/>
          </a:prstGeom>
        </p:spPr>
        <p:txBody>
          <a:bodyPr/>
          <a:lstStyle>
            <a:lvl1pPr marL="118872" indent="-118872">
              <a:spcBef>
                <a:spcPts val="18"/>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100"/>
              </a:spcAft>
              <a:defRPr sz="1000"/>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Certifications</a:t>
            </a:r>
          </a:p>
          <a:p>
            <a:pPr marL="228600" marR="0" lvl="1" indent="-34747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Level 2</a:t>
            </a:r>
          </a:p>
        </p:txBody>
      </p:sp>
      <p:grpSp>
        <p:nvGrpSpPr>
          <p:cNvPr id="68" name="Title:Certifications">
            <a:extLst>
              <a:ext uri="{FF2B5EF4-FFF2-40B4-BE49-F238E27FC236}">
                <a16:creationId xmlns:a16="http://schemas.microsoft.com/office/drawing/2014/main" id="{060704BB-D3A7-44F1-A89C-497C7C0B73CC}"/>
              </a:ext>
            </a:extLst>
          </p:cNvPr>
          <p:cNvGrpSpPr/>
          <p:nvPr userDrawn="1"/>
        </p:nvGrpSpPr>
        <p:grpSpPr>
          <a:xfrm>
            <a:off x="2900043" y="5059864"/>
            <a:ext cx="2428947" cy="348641"/>
            <a:chOff x="2988242" y="5059864"/>
            <a:chExt cx="2340864" cy="348641"/>
          </a:xfrm>
        </p:grpSpPr>
        <p:grpSp>
          <p:nvGrpSpPr>
            <p:cNvPr id="36" name="Group 35">
              <a:extLst>
                <a:ext uri="{FF2B5EF4-FFF2-40B4-BE49-F238E27FC236}">
                  <a16:creationId xmlns:a16="http://schemas.microsoft.com/office/drawing/2014/main" id="{0874605F-C96F-4612-BCD0-4197E5874900}"/>
                </a:ext>
              </a:extLst>
            </p:cNvPr>
            <p:cNvGrpSpPr/>
            <p:nvPr userDrawn="1"/>
          </p:nvGrpSpPr>
          <p:grpSpPr>
            <a:xfrm>
              <a:off x="2991979" y="5059864"/>
              <a:ext cx="2172461" cy="320040"/>
              <a:chOff x="2992083" y="4925518"/>
              <a:chExt cx="2172461" cy="320040"/>
            </a:xfrm>
          </p:grpSpPr>
          <p:sp>
            <p:nvSpPr>
              <p:cNvPr id="37" name="Rectangle 9">
                <a:extLst>
                  <a:ext uri="{FF2B5EF4-FFF2-40B4-BE49-F238E27FC236}">
                    <a16:creationId xmlns:a16="http://schemas.microsoft.com/office/drawing/2014/main" id="{CBF229A1-460A-4542-A440-0A2FEBE30A47}"/>
                  </a:ext>
                </a:extLst>
              </p:cNvPr>
              <p:cNvSpPr>
                <a:spLocks noChangeArrowheads="1"/>
              </p:cNvSpPr>
              <p:nvPr/>
            </p:nvSpPr>
            <p:spPr bwMode="auto">
              <a:xfrm>
                <a:off x="3274088" y="4951594"/>
                <a:ext cx="1890456" cy="267889"/>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Certifications</a:t>
                </a:r>
              </a:p>
            </p:txBody>
          </p:sp>
          <p:pic>
            <p:nvPicPr>
              <p:cNvPr id="38" name="Picture 37">
                <a:extLst>
                  <a:ext uri="{FF2B5EF4-FFF2-40B4-BE49-F238E27FC236}">
                    <a16:creationId xmlns:a16="http://schemas.microsoft.com/office/drawing/2014/main" id="{6243B8CF-BE75-4BA2-8FEE-4F4447D768AA}"/>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992083" y="4925518"/>
                <a:ext cx="320040" cy="320040"/>
              </a:xfrm>
              <a:prstGeom prst="rect">
                <a:avLst/>
              </a:prstGeom>
            </p:spPr>
          </p:pic>
        </p:grpSp>
        <p:sp>
          <p:nvSpPr>
            <p:cNvPr id="42" name="Line 10">
              <a:extLst>
                <a:ext uri="{FF2B5EF4-FFF2-40B4-BE49-F238E27FC236}">
                  <a16:creationId xmlns:a16="http://schemas.microsoft.com/office/drawing/2014/main" id="{3ED953EB-D7B7-445F-8307-0C1BF526EE43}"/>
                </a:ext>
              </a:extLst>
            </p:cNvPr>
            <p:cNvSpPr>
              <a:spLocks noChangeShapeType="1"/>
            </p:cNvSpPr>
            <p:nvPr userDrawn="1"/>
          </p:nvSpPr>
          <p:spPr bwMode="auto">
            <a:xfrm>
              <a:off x="2988242" y="5408505"/>
              <a:ext cx="2340864"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500" name="Detail:Industry Experience">
            <a:extLst>
              <a:ext uri="{FF2B5EF4-FFF2-40B4-BE49-F238E27FC236}">
                <a16:creationId xmlns:a16="http://schemas.microsoft.com/office/drawing/2014/main" id="{056568FE-5E4F-46E9-9EEE-2731D3F84EF3}"/>
              </a:ext>
            </a:extLst>
          </p:cNvPr>
          <p:cNvSpPr>
            <a:spLocks noGrp="1"/>
          </p:cNvSpPr>
          <p:nvPr>
            <p:ph type="body" sz="quarter" idx="500" hasCustomPrompt="1"/>
          </p:nvPr>
        </p:nvSpPr>
        <p:spPr>
          <a:xfrm>
            <a:off x="381001" y="5425978"/>
            <a:ext cx="2432304" cy="1293849"/>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dirty="0"/>
              <a:t>Industry</a:t>
            </a:r>
          </a:p>
        </p:txBody>
      </p:sp>
      <p:grpSp>
        <p:nvGrpSpPr>
          <p:cNvPr id="62" name="Title:Industry Experence">
            <a:extLst>
              <a:ext uri="{FF2B5EF4-FFF2-40B4-BE49-F238E27FC236}">
                <a16:creationId xmlns:a16="http://schemas.microsoft.com/office/drawing/2014/main" id="{8B0D16E4-B46B-4F84-86ED-CAC778C21536}"/>
              </a:ext>
            </a:extLst>
          </p:cNvPr>
          <p:cNvGrpSpPr/>
          <p:nvPr userDrawn="1"/>
        </p:nvGrpSpPr>
        <p:grpSpPr>
          <a:xfrm>
            <a:off x="381000" y="4996352"/>
            <a:ext cx="2432304" cy="429626"/>
            <a:chOff x="530352" y="4996352"/>
            <a:chExt cx="2190827" cy="429626"/>
          </a:xfrm>
        </p:grpSpPr>
        <p:grpSp>
          <p:nvGrpSpPr>
            <p:cNvPr id="39" name="Group 38">
              <a:extLst>
                <a:ext uri="{FF2B5EF4-FFF2-40B4-BE49-F238E27FC236}">
                  <a16:creationId xmlns:a16="http://schemas.microsoft.com/office/drawing/2014/main" id="{06E463CF-08FA-41C5-8D66-0F0731640EFD}"/>
                </a:ext>
              </a:extLst>
            </p:cNvPr>
            <p:cNvGrpSpPr/>
            <p:nvPr userDrawn="1"/>
          </p:nvGrpSpPr>
          <p:grpSpPr>
            <a:xfrm>
              <a:off x="530352" y="4996352"/>
              <a:ext cx="2180818" cy="429626"/>
              <a:chOff x="581579" y="4862006"/>
              <a:chExt cx="2180818" cy="429626"/>
            </a:xfrm>
          </p:grpSpPr>
          <p:sp>
            <p:nvSpPr>
              <p:cNvPr id="40" name="Rectangle 9">
                <a:extLst>
                  <a:ext uri="{FF2B5EF4-FFF2-40B4-BE49-F238E27FC236}">
                    <a16:creationId xmlns:a16="http://schemas.microsoft.com/office/drawing/2014/main" id="{2C60DD33-A894-4D25-A30D-4070105BA9F5}"/>
                  </a:ext>
                </a:extLst>
              </p:cNvPr>
              <p:cNvSpPr>
                <a:spLocks noChangeArrowheads="1"/>
              </p:cNvSpPr>
              <p:nvPr/>
            </p:nvSpPr>
            <p:spPr bwMode="auto">
              <a:xfrm>
                <a:off x="871941" y="4862006"/>
                <a:ext cx="1890456" cy="429626"/>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Industry Experience</a:t>
                </a:r>
              </a:p>
            </p:txBody>
          </p:sp>
          <p:pic>
            <p:nvPicPr>
              <p:cNvPr id="41" name="Picture 40">
                <a:extLst>
                  <a:ext uri="{FF2B5EF4-FFF2-40B4-BE49-F238E27FC236}">
                    <a16:creationId xmlns:a16="http://schemas.microsoft.com/office/drawing/2014/main" id="{8648691D-E13B-4D51-8A5D-9A20003EF880}"/>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81579" y="4912465"/>
                <a:ext cx="320040" cy="320040"/>
              </a:xfrm>
              <a:prstGeom prst="rect">
                <a:avLst/>
              </a:prstGeom>
            </p:spPr>
          </p:pic>
        </p:grpSp>
        <p:sp>
          <p:nvSpPr>
            <p:cNvPr id="43" name="Line 10">
              <a:extLst>
                <a:ext uri="{FF2B5EF4-FFF2-40B4-BE49-F238E27FC236}">
                  <a16:creationId xmlns:a16="http://schemas.microsoft.com/office/drawing/2014/main" id="{5596C41E-92BA-4B65-B4A1-0370CDC1F103}"/>
                </a:ext>
              </a:extLst>
            </p:cNvPr>
            <p:cNvSpPr>
              <a:spLocks noChangeShapeType="1"/>
            </p:cNvSpPr>
            <p:nvPr userDrawn="1"/>
          </p:nvSpPr>
          <p:spPr bwMode="auto">
            <a:xfrm>
              <a:off x="530352" y="5408505"/>
              <a:ext cx="2190827"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400" name="Detail:Technical Experience">
            <a:extLst>
              <a:ext uri="{FF2B5EF4-FFF2-40B4-BE49-F238E27FC236}">
                <a16:creationId xmlns:a16="http://schemas.microsoft.com/office/drawing/2014/main" id="{BDD354EF-6FF4-4D24-B51B-D9A72C1C176F}"/>
              </a:ext>
            </a:extLst>
          </p:cNvPr>
          <p:cNvSpPr>
            <a:spLocks noGrp="1"/>
          </p:cNvSpPr>
          <p:nvPr>
            <p:ph type="body" sz="quarter" idx="400" hasCustomPrompt="1"/>
          </p:nvPr>
        </p:nvSpPr>
        <p:spPr>
          <a:xfrm>
            <a:off x="2896998" y="3679917"/>
            <a:ext cx="2432108" cy="1293849"/>
          </a:xfrm>
          <a:prstGeom prst="rect">
            <a:avLst/>
          </a:prstGeom>
        </p:spPr>
        <p:txBody>
          <a:bodyPr/>
          <a:lstStyle>
            <a:lvl1pPr marL="118872" marR="0" indent="-118872" algn="l" defTabSz="914400" rtl="0" eaLnBrk="1" fontAlgn="base" latinLnBrk="0" hangingPunct="1">
              <a:lnSpc>
                <a:spcPts val="10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a:spcBef>
                <a:spcPts val="0"/>
              </a:spcBef>
              <a:spcAft>
                <a:spcPts val="300"/>
              </a:spcAft>
              <a:defRPr lang="en-US" sz="1000" kern="1200" dirty="0" smtClean="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901889" y="3232037"/>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p:ph type="body" sz="quarter" idx="200"/>
          </p:nvPr>
        </p:nvSpPr>
        <p:spPr>
          <a:xfrm>
            <a:off x="377952" y="3679917"/>
            <a:ext cx="2432304" cy="1293849"/>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Edit Master text styles</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1000" y="3236976"/>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6">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p:ph type="body" sz="quarter" idx="100"/>
          </p:nvPr>
        </p:nvSpPr>
        <p:spPr>
          <a:xfrm>
            <a:off x="381000" y="1560512"/>
            <a:ext cx="4948106" cy="1650180"/>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Edit Master text styles</a:t>
            </a:r>
          </a:p>
        </p:txBody>
      </p:sp>
      <p:grpSp>
        <p:nvGrpSpPr>
          <p:cNvPr id="3" name="Title:Professional Background">
            <a:extLst>
              <a:ext uri="{FF2B5EF4-FFF2-40B4-BE49-F238E27FC236}">
                <a16:creationId xmlns:a16="http://schemas.microsoft.com/office/drawing/2014/main" id="{0BCA5FB8-B1A0-41D1-B035-A7D2FF18C863}"/>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7">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p:ph type="body" sz="quarter" idx="12" hasCustomPrompt="1"/>
          </p:nvPr>
        </p:nvSpPr>
        <p:spPr>
          <a:xfrm>
            <a:off x="1397220" y="42880"/>
            <a:ext cx="6340475" cy="315666"/>
          </a:xfrm>
          <a:prstGeom prst="rect">
            <a:avLst/>
          </a:prstGeom>
        </p:spPr>
        <p:txBody>
          <a:bodyPr/>
          <a:lstStyle>
            <a:lvl1pPr>
              <a:defRPr lang="en-US" sz="2600" b="1" kern="1200" cap="all" baseline="0" dirty="0">
                <a:solidFill>
                  <a:srgbClr val="BE4FFE"/>
                </a:solidFill>
                <a:latin typeface="Graphik Black" panose="020B0A03030202060203" pitchFamily="34" charset="0"/>
                <a:ea typeface="+mn-ea"/>
                <a:cs typeface="+mn-cs"/>
              </a:defRPr>
            </a:lvl1pPr>
          </a:lstStyle>
          <a:p>
            <a:pPr marL="0" lvl="0" indent="0" algn="l" defTabSz="914377" rtl="0" eaLnBrk="1" latinLnBrk="0" hangingPunct="1">
              <a:lnSpc>
                <a:spcPct val="85000"/>
              </a:lnSpc>
              <a:spcBef>
                <a:spcPts val="0"/>
              </a:spcBef>
              <a:buFont typeface="Arial" panose="020B0604020202020204" pitchFamily="34" charset="0"/>
              <a:buNone/>
            </a:pPr>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413697470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Master: White">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1396436-7148-4D78-BA0F-1EE4B4B040A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0706" y="5839861"/>
            <a:ext cx="4521797" cy="674776"/>
          </a:xfrm>
          <a:prstGeom prst="rect">
            <a:avLst/>
          </a:prstGeom>
        </p:spPr>
      </p:pic>
      <p:grpSp>
        <p:nvGrpSpPr>
          <p:cNvPr id="10" name="Group 9"/>
          <p:cNvGrpSpPr/>
          <p:nvPr userDrawn="1"/>
        </p:nvGrpSpPr>
        <p:grpSpPr>
          <a:xfrm>
            <a:off x="7421046" y="914399"/>
            <a:ext cx="4358577" cy="4623441"/>
            <a:chOff x="3005156" y="304800"/>
            <a:chExt cx="5643543" cy="5986493"/>
          </a:xfrm>
        </p:grpSpPr>
        <p:sp>
          <p:nvSpPr>
            <p:cNvPr id="15" name="Freeform 5"/>
            <p:cNvSpPr>
              <a:spLocks/>
            </p:cNvSpPr>
            <p:nvPr/>
          </p:nvSpPr>
          <p:spPr bwMode="auto">
            <a:xfrm>
              <a:off x="3006683" y="2644217"/>
              <a:ext cx="5642016" cy="3647076"/>
            </a:xfrm>
            <a:custGeom>
              <a:avLst/>
              <a:gdLst>
                <a:gd name="T0" fmla="*/ 3374 w 3374"/>
                <a:gd name="T1" fmla="*/ 0 h 2181"/>
                <a:gd name="T2" fmla="*/ 0 w 3374"/>
                <a:gd name="T3" fmla="*/ 1398 h 2181"/>
                <a:gd name="T4" fmla="*/ 0 w 3374"/>
                <a:gd name="T5" fmla="*/ 2181 h 2181"/>
                <a:gd name="T6" fmla="*/ 3374 w 3374"/>
                <a:gd name="T7" fmla="*/ 782 h 2181"/>
                <a:gd name="T8" fmla="*/ 3374 w 3374"/>
                <a:gd name="T9" fmla="*/ 0 h 2181"/>
              </a:gdLst>
              <a:ahLst/>
              <a:cxnLst>
                <a:cxn ang="0">
                  <a:pos x="T0" y="T1"/>
                </a:cxn>
                <a:cxn ang="0">
                  <a:pos x="T2" y="T3"/>
                </a:cxn>
                <a:cxn ang="0">
                  <a:pos x="T4" y="T5"/>
                </a:cxn>
                <a:cxn ang="0">
                  <a:pos x="T6" y="T7"/>
                </a:cxn>
                <a:cxn ang="0">
                  <a:pos x="T8" y="T9"/>
                </a:cxn>
              </a:cxnLst>
              <a:rect l="0" t="0" r="r" b="b"/>
              <a:pathLst>
                <a:path w="3374" h="2181">
                  <a:moveTo>
                    <a:pt x="3374" y="0"/>
                  </a:moveTo>
                  <a:lnTo>
                    <a:pt x="0" y="1398"/>
                  </a:lnTo>
                  <a:lnTo>
                    <a:pt x="0" y="2181"/>
                  </a:lnTo>
                  <a:lnTo>
                    <a:pt x="3374" y="782"/>
                  </a:lnTo>
                  <a:lnTo>
                    <a:pt x="3374" y="0"/>
                  </a:lnTo>
                  <a:close/>
                </a:path>
              </a:pathLst>
            </a:custGeom>
            <a:gradFill>
              <a:gsLst>
                <a:gs pos="7000">
                  <a:srgbClr val="00FF00"/>
                </a:gs>
                <a:gs pos="100000">
                  <a:srgbClr val="00530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p:cNvSpPr>
              <a:spLocks/>
            </p:cNvSpPr>
            <p:nvPr/>
          </p:nvSpPr>
          <p:spPr bwMode="auto">
            <a:xfrm>
              <a:off x="3005156" y="304800"/>
              <a:ext cx="5642016" cy="3647076"/>
            </a:xfrm>
            <a:custGeom>
              <a:avLst/>
              <a:gdLst>
                <a:gd name="T0" fmla="*/ 3374 w 3374"/>
                <a:gd name="T1" fmla="*/ 2181 h 2181"/>
                <a:gd name="T2" fmla="*/ 0 w 3374"/>
                <a:gd name="T3" fmla="*/ 782 h 2181"/>
                <a:gd name="T4" fmla="*/ 0 w 3374"/>
                <a:gd name="T5" fmla="*/ 0 h 2181"/>
                <a:gd name="T6" fmla="*/ 3374 w 3374"/>
                <a:gd name="T7" fmla="*/ 1399 h 2181"/>
                <a:gd name="T8" fmla="*/ 3374 w 3374"/>
                <a:gd name="T9" fmla="*/ 2181 h 2181"/>
              </a:gdLst>
              <a:ahLst/>
              <a:cxnLst>
                <a:cxn ang="0">
                  <a:pos x="T0" y="T1"/>
                </a:cxn>
                <a:cxn ang="0">
                  <a:pos x="T2" y="T3"/>
                </a:cxn>
                <a:cxn ang="0">
                  <a:pos x="T4" y="T5"/>
                </a:cxn>
                <a:cxn ang="0">
                  <a:pos x="T6" y="T7"/>
                </a:cxn>
                <a:cxn ang="0">
                  <a:pos x="T8" y="T9"/>
                </a:cxn>
              </a:cxnLst>
              <a:rect l="0" t="0" r="r" b="b"/>
              <a:pathLst>
                <a:path w="3374" h="2181">
                  <a:moveTo>
                    <a:pt x="3374" y="2181"/>
                  </a:moveTo>
                  <a:lnTo>
                    <a:pt x="0" y="782"/>
                  </a:lnTo>
                  <a:lnTo>
                    <a:pt x="0" y="0"/>
                  </a:lnTo>
                  <a:lnTo>
                    <a:pt x="3374" y="1399"/>
                  </a:lnTo>
                  <a:lnTo>
                    <a:pt x="3374" y="2181"/>
                  </a:lnTo>
                  <a:close/>
                </a:path>
              </a:pathLst>
            </a:custGeom>
            <a:solidFill>
              <a:srgbClr val="00FF00"/>
            </a:solidFill>
            <a:ln w="65088" cap="rnd">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381001" y="457200"/>
            <a:ext cx="6624850" cy="1712794"/>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a:t>Click to edit title</a:t>
            </a:r>
          </a:p>
        </p:txBody>
      </p:sp>
      <p:sp>
        <p:nvSpPr>
          <p:cNvPr id="9" name="TextBox 8">
            <a:extLst>
              <a:ext uri="{FF2B5EF4-FFF2-40B4-BE49-F238E27FC236}">
                <a16:creationId xmlns:a16="http://schemas.microsoft.com/office/drawing/2014/main" id="{05386DD8-072D-44DA-B121-263714B00DAA}"/>
              </a:ext>
            </a:extLst>
          </p:cNvPr>
          <p:cNvSpPr txBox="1"/>
          <p:nvPr userDrawn="1"/>
        </p:nvSpPr>
        <p:spPr>
          <a:xfrm>
            <a:off x="7750473" y="6350443"/>
            <a:ext cx="369854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Graphik Extralight" panose="020B0303030202060203" pitchFamily="34" charset="0"/>
                <a:ea typeface="+mn-ea"/>
                <a:cs typeface="+mn-cs"/>
              </a:rPr>
              <a:t>Intelligent Engineering Services</a:t>
            </a:r>
          </a:p>
        </p:txBody>
      </p:sp>
      <p:sp>
        <p:nvSpPr>
          <p:cNvPr id="4" name="Picture Placeholder 3">
            <a:extLst>
              <a:ext uri="{FF2B5EF4-FFF2-40B4-BE49-F238E27FC236}">
                <a16:creationId xmlns:a16="http://schemas.microsoft.com/office/drawing/2014/main" id="{D74EC5A7-90FB-4F91-A43D-C7DC49618C92}"/>
              </a:ext>
            </a:extLst>
          </p:cNvPr>
          <p:cNvSpPr>
            <a:spLocks noGrp="1"/>
          </p:cNvSpPr>
          <p:nvPr>
            <p:ph type="pic" sz="quarter" idx="10"/>
          </p:nvPr>
        </p:nvSpPr>
        <p:spPr>
          <a:xfrm>
            <a:off x="381002" y="2169994"/>
            <a:ext cx="6624849" cy="4580057"/>
          </a:xfrm>
        </p:spPr>
        <p:txBody>
          <a:bodyPr/>
          <a:lstStyle/>
          <a:p>
            <a:endParaRPr lang="en-US"/>
          </a:p>
        </p:txBody>
      </p:sp>
    </p:spTree>
    <p:extLst>
      <p:ext uri="{BB962C8B-B14F-4D97-AF65-F5344CB8AC3E}">
        <p14:creationId xmlns:p14="http://schemas.microsoft.com/office/powerpoint/2010/main" val="160027326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Resume: Functional / Industry">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marR="0" indent="0" algn="l" defTabSz="914400" rtl="0" eaLnBrk="1" fontAlgn="base" latinLnBrk="0" hangingPunct="1">
              <a:lnSpc>
                <a:spcPct val="90000"/>
              </a:lnSpc>
              <a:spcBef>
                <a:spcPts val="0"/>
              </a:spcBef>
              <a:spcAft>
                <a:spcPts val="100"/>
              </a:spcAft>
              <a:buClr>
                <a:srgbClr val="000000"/>
              </a:buClr>
              <a:buSzTx/>
              <a:buFontTx/>
              <a:buNone/>
              <a:tabLst/>
              <a:defRPr lang="en-US" sz="1000" kern="1200">
                <a:solidFill>
                  <a:schemeClr val="tx1"/>
                </a:solidFill>
                <a:latin typeface="+mn-lt"/>
                <a:ea typeface="+mn-ea"/>
                <a:cs typeface="+mn-cs"/>
              </a:defRPr>
            </a:lvl2pPr>
            <a:lvl3pPr marL="228600" indent="-118872">
              <a:lnSpc>
                <a:spcPct val="90000"/>
              </a:lnSpc>
              <a:spcBef>
                <a:spcPts val="0"/>
              </a:spcBef>
              <a:spcAft>
                <a:spcPts val="100"/>
              </a:spcAft>
              <a:buFont typeface="Arial" panose="020B0604020202020204" pitchFamily="34" charset="0"/>
              <a:buChar char="•"/>
              <a:defRPr sz="1000"/>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0" marR="0" lvl="2"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2" name="Title:Selected Experience">
            <a:extLst>
              <a:ext uri="{FF2B5EF4-FFF2-40B4-BE49-F238E27FC236}">
                <a16:creationId xmlns:a16="http://schemas.microsoft.com/office/drawing/2014/main" id="{252D847B-0F2B-4DBB-B014-B1F80403CB48}"/>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31" name="Group 30">
              <a:extLst>
                <a:ext uri="{FF2B5EF4-FFF2-40B4-BE49-F238E27FC236}">
                  <a16:creationId xmlns:a16="http://schemas.microsoft.com/office/drawing/2014/main" id="{A6D0A9AD-6295-4918-BE05-121BAA657F93}"/>
                </a:ext>
              </a:extLst>
            </p:cNvPr>
            <p:cNvGrpSpPr/>
            <p:nvPr userDrawn="1"/>
          </p:nvGrpSpPr>
          <p:grpSpPr>
            <a:xfrm>
              <a:off x="5439992" y="1168183"/>
              <a:ext cx="4386219" cy="320040"/>
              <a:chOff x="5439992" y="1163800"/>
              <a:chExt cx="4386219" cy="320040"/>
            </a:xfrm>
          </p:grpSpPr>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5233"/>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439992" y="1163800"/>
                <a:ext cx="320040" cy="320040"/>
              </a:xfrm>
              <a:prstGeom prst="rect">
                <a:avLst/>
              </a:prstGeom>
            </p:spPr>
          </p:pic>
        </p:grpSp>
      </p:grpSp>
      <p:sp>
        <p:nvSpPr>
          <p:cNvPr id="200" name="Detail:Functional Experience">
            <a:extLst>
              <a:ext uri="{FF2B5EF4-FFF2-40B4-BE49-F238E27FC236}">
                <a16:creationId xmlns:a16="http://schemas.microsoft.com/office/drawing/2014/main" id="{625EBE0A-88FF-4E9C-ABD1-6AA91CC79391}"/>
              </a:ext>
            </a:extLst>
          </p:cNvPr>
          <p:cNvSpPr>
            <a:spLocks noGrp="1"/>
          </p:cNvSpPr>
          <p:nvPr>
            <p:ph type="body" sz="quarter" idx="200" hasCustomPrompt="1"/>
          </p:nvPr>
        </p:nvSpPr>
        <p:spPr>
          <a:xfrm>
            <a:off x="381000" y="4608530"/>
            <a:ext cx="2432304" cy="2111284"/>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4048" y="4165589"/>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500" name="Detail:Industry Experience">
            <a:extLst>
              <a:ext uri="{FF2B5EF4-FFF2-40B4-BE49-F238E27FC236}">
                <a16:creationId xmlns:a16="http://schemas.microsoft.com/office/drawing/2014/main" id="{B7087934-92F6-4F22-B0CD-5295EDEE6AC7}"/>
              </a:ext>
            </a:extLst>
          </p:cNvPr>
          <p:cNvSpPr>
            <a:spLocks noGrp="1"/>
          </p:cNvSpPr>
          <p:nvPr>
            <p:ph type="body" sz="quarter" idx="500" hasCustomPrompt="1"/>
          </p:nvPr>
        </p:nvSpPr>
        <p:spPr>
          <a:xfrm>
            <a:off x="2898648" y="4608576"/>
            <a:ext cx="2432304" cy="2211933"/>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Industry</a:t>
            </a:r>
          </a:p>
        </p:txBody>
      </p:sp>
      <p:grpSp>
        <p:nvGrpSpPr>
          <p:cNvPr id="34" name="Title:Industry Experence">
            <a:extLst>
              <a:ext uri="{FF2B5EF4-FFF2-40B4-BE49-F238E27FC236}">
                <a16:creationId xmlns:a16="http://schemas.microsoft.com/office/drawing/2014/main" id="{588B2952-F234-4283-BC60-453DD082F512}"/>
              </a:ext>
            </a:extLst>
          </p:cNvPr>
          <p:cNvGrpSpPr/>
          <p:nvPr userDrawn="1"/>
        </p:nvGrpSpPr>
        <p:grpSpPr>
          <a:xfrm>
            <a:off x="2889017" y="4165589"/>
            <a:ext cx="2432304" cy="429626"/>
            <a:chOff x="530352" y="4996352"/>
            <a:chExt cx="2190827" cy="429626"/>
          </a:xfrm>
        </p:grpSpPr>
        <p:grpSp>
          <p:nvGrpSpPr>
            <p:cNvPr id="35" name="Group 34">
              <a:extLst>
                <a:ext uri="{FF2B5EF4-FFF2-40B4-BE49-F238E27FC236}">
                  <a16:creationId xmlns:a16="http://schemas.microsoft.com/office/drawing/2014/main" id="{55798E60-38D5-4958-B8CF-EE7075FDD075}"/>
                </a:ext>
              </a:extLst>
            </p:cNvPr>
            <p:cNvGrpSpPr/>
            <p:nvPr userDrawn="1"/>
          </p:nvGrpSpPr>
          <p:grpSpPr>
            <a:xfrm>
              <a:off x="530352" y="4996352"/>
              <a:ext cx="2180818" cy="429626"/>
              <a:chOff x="581579" y="4862006"/>
              <a:chExt cx="2180818" cy="429626"/>
            </a:xfrm>
          </p:grpSpPr>
          <p:sp>
            <p:nvSpPr>
              <p:cNvPr id="37" name="Rectangle 9">
                <a:extLst>
                  <a:ext uri="{FF2B5EF4-FFF2-40B4-BE49-F238E27FC236}">
                    <a16:creationId xmlns:a16="http://schemas.microsoft.com/office/drawing/2014/main" id="{FF2A56C8-E839-433C-A6C6-523C3BDC2D3A}"/>
                  </a:ext>
                </a:extLst>
              </p:cNvPr>
              <p:cNvSpPr>
                <a:spLocks noChangeArrowheads="1"/>
              </p:cNvSpPr>
              <p:nvPr/>
            </p:nvSpPr>
            <p:spPr bwMode="auto">
              <a:xfrm>
                <a:off x="871941" y="4862006"/>
                <a:ext cx="1890456" cy="429626"/>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Industry Experience</a:t>
                </a:r>
              </a:p>
            </p:txBody>
          </p:sp>
          <p:pic>
            <p:nvPicPr>
              <p:cNvPr id="38" name="Picture 37">
                <a:extLst>
                  <a:ext uri="{FF2B5EF4-FFF2-40B4-BE49-F238E27FC236}">
                    <a16:creationId xmlns:a16="http://schemas.microsoft.com/office/drawing/2014/main" id="{33ECBCA8-0829-49A2-B205-10A2682A69DF}"/>
                  </a:ext>
                </a:extLst>
              </p:cNvPr>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81579" y="4912465"/>
                <a:ext cx="320040" cy="320040"/>
              </a:xfrm>
              <a:prstGeom prst="rect">
                <a:avLst/>
              </a:prstGeom>
            </p:spPr>
          </p:pic>
        </p:grpSp>
        <p:sp>
          <p:nvSpPr>
            <p:cNvPr id="36" name="Line 10">
              <a:extLst>
                <a:ext uri="{FF2B5EF4-FFF2-40B4-BE49-F238E27FC236}">
                  <a16:creationId xmlns:a16="http://schemas.microsoft.com/office/drawing/2014/main" id="{8CBACD86-7D3D-418D-BA45-4BF36A558AA9}"/>
                </a:ext>
              </a:extLst>
            </p:cNvPr>
            <p:cNvSpPr>
              <a:spLocks noChangeShapeType="1"/>
            </p:cNvSpPr>
            <p:nvPr userDrawn="1"/>
          </p:nvSpPr>
          <p:spPr bwMode="auto">
            <a:xfrm>
              <a:off x="530352" y="5408505"/>
              <a:ext cx="2190827"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100" name="Detail:Background Experience">
            <a:extLst>
              <a:ext uri="{FF2B5EF4-FFF2-40B4-BE49-F238E27FC236}">
                <a16:creationId xmlns:a16="http://schemas.microsoft.com/office/drawing/2014/main" id="{BF4C3BB4-C8E9-461C-BB07-C133A20470B7}"/>
              </a:ext>
            </a:extLst>
          </p:cNvPr>
          <p:cNvSpPr>
            <a:spLocks noGrp="1"/>
          </p:cNvSpPr>
          <p:nvPr>
            <p:ph type="body" sz="quarter" idx="100" hasCustomPrompt="1"/>
          </p:nvPr>
        </p:nvSpPr>
        <p:spPr>
          <a:xfrm>
            <a:off x="381000" y="1560511"/>
            <a:ext cx="4948106" cy="2555557"/>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3" name="Title:Professional Background">
            <a:extLst>
              <a:ext uri="{FF2B5EF4-FFF2-40B4-BE49-F238E27FC236}">
                <a16:creationId xmlns:a16="http://schemas.microsoft.com/office/drawing/2014/main" id="{5A86BCE0-EE90-48A2-B55D-6FA280483E7F}"/>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2" name="Group 21">
              <a:extLst>
                <a:ext uri="{FF2B5EF4-FFF2-40B4-BE49-F238E27FC236}">
                  <a16:creationId xmlns:a16="http://schemas.microsoft.com/office/drawing/2014/main" id="{99384F7D-3884-4F1F-9004-434302EDB856}"/>
                </a:ext>
              </a:extLst>
            </p:cNvPr>
            <p:cNvGrpSpPr/>
            <p:nvPr userDrawn="1"/>
          </p:nvGrpSpPr>
          <p:grpSpPr>
            <a:xfrm>
              <a:off x="381000" y="1168665"/>
              <a:ext cx="3398498" cy="319076"/>
              <a:chOff x="525463" y="1173530"/>
              <a:chExt cx="3249146" cy="319076"/>
            </a:xfrm>
          </p:grpSpPr>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798489" y="1204481"/>
                <a:ext cx="2976120"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5463" y="1173530"/>
                <a:ext cx="319076" cy="319076"/>
              </a:xfrm>
              <a:prstGeom prst="rect">
                <a:avLst/>
              </a:prstGeom>
            </p:spPr>
          </p:pic>
        </p:grpSp>
      </p:grpSp>
      <p:sp>
        <p:nvSpPr>
          <p:cNvPr id="50" name="Your Title">
            <a:extLst>
              <a:ext uri="{FF2B5EF4-FFF2-40B4-BE49-F238E27FC236}">
                <a16:creationId xmlns:a16="http://schemas.microsoft.com/office/drawing/2014/main" id="{C1BF45D8-6751-45C3-A64E-AB079812EEB0}"/>
              </a:ext>
            </a:extLst>
          </p:cNvPr>
          <p:cNvSpPr>
            <a:spLocks noGrp="1"/>
          </p:cNvSpPr>
          <p:nvPr>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p:ph type="body" sz="quarter" idx="12" hasCustomPrompt="1"/>
          </p:nvPr>
        </p:nvSpPr>
        <p:spPr>
          <a:xfrm>
            <a:off x="1397220" y="42880"/>
            <a:ext cx="6340475" cy="315666"/>
          </a:xfrm>
          <a:prstGeom prst="rect">
            <a:avLst/>
          </a:prstGeom>
        </p:spPr>
        <p:txBody>
          <a:bodyPr/>
          <a:lstStyle>
            <a:lvl1pPr>
              <a:defRPr lang="en-US" sz="2600" b="1" kern="1200" cap="all" baseline="0" dirty="0">
                <a:solidFill>
                  <a:srgbClr val="BE4FFE"/>
                </a:solidFill>
                <a:latin typeface="Graphik Black" panose="020B0A03030202060203" pitchFamily="34" charset="0"/>
                <a:ea typeface="+mn-ea"/>
                <a:cs typeface="+mn-cs"/>
              </a:defRPr>
            </a:lvl1pPr>
          </a:lstStyle>
          <a:p>
            <a:pPr marL="0" lvl="0" indent="0" algn="l" defTabSz="914377" rtl="0" eaLnBrk="1" latinLnBrk="0" hangingPunct="1">
              <a:lnSpc>
                <a:spcPct val="85000"/>
              </a:lnSpc>
              <a:spcBef>
                <a:spcPts val="0"/>
              </a:spcBef>
              <a:buFont typeface="Arial" panose="020B0604020202020204" pitchFamily="34" charset="0"/>
              <a:buNone/>
            </a:pPr>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47167411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Master: White Centered 1">
    <p:bg>
      <p:bgPr>
        <a:solidFill>
          <a:schemeClr val="bg1"/>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849507" y="914399"/>
            <a:ext cx="4358577" cy="4623441"/>
            <a:chOff x="3005156" y="304800"/>
            <a:chExt cx="5643543" cy="5986493"/>
          </a:xfrm>
        </p:grpSpPr>
        <p:sp>
          <p:nvSpPr>
            <p:cNvPr id="11" name="Freeform 5"/>
            <p:cNvSpPr>
              <a:spLocks/>
            </p:cNvSpPr>
            <p:nvPr/>
          </p:nvSpPr>
          <p:spPr bwMode="auto">
            <a:xfrm>
              <a:off x="3006683" y="2644217"/>
              <a:ext cx="5642016" cy="3647076"/>
            </a:xfrm>
            <a:custGeom>
              <a:avLst/>
              <a:gdLst>
                <a:gd name="T0" fmla="*/ 3374 w 3374"/>
                <a:gd name="T1" fmla="*/ 0 h 2181"/>
                <a:gd name="T2" fmla="*/ 0 w 3374"/>
                <a:gd name="T3" fmla="*/ 1398 h 2181"/>
                <a:gd name="T4" fmla="*/ 0 w 3374"/>
                <a:gd name="T5" fmla="*/ 2181 h 2181"/>
                <a:gd name="T6" fmla="*/ 3374 w 3374"/>
                <a:gd name="T7" fmla="*/ 782 h 2181"/>
                <a:gd name="T8" fmla="*/ 3374 w 3374"/>
                <a:gd name="T9" fmla="*/ 0 h 2181"/>
              </a:gdLst>
              <a:ahLst/>
              <a:cxnLst>
                <a:cxn ang="0">
                  <a:pos x="T0" y="T1"/>
                </a:cxn>
                <a:cxn ang="0">
                  <a:pos x="T2" y="T3"/>
                </a:cxn>
                <a:cxn ang="0">
                  <a:pos x="T4" y="T5"/>
                </a:cxn>
                <a:cxn ang="0">
                  <a:pos x="T6" y="T7"/>
                </a:cxn>
                <a:cxn ang="0">
                  <a:pos x="T8" y="T9"/>
                </a:cxn>
              </a:cxnLst>
              <a:rect l="0" t="0" r="r" b="b"/>
              <a:pathLst>
                <a:path w="3374" h="2181">
                  <a:moveTo>
                    <a:pt x="3374" y="0"/>
                  </a:moveTo>
                  <a:lnTo>
                    <a:pt x="0" y="1398"/>
                  </a:lnTo>
                  <a:lnTo>
                    <a:pt x="0" y="2181"/>
                  </a:lnTo>
                  <a:lnTo>
                    <a:pt x="3374" y="782"/>
                  </a:lnTo>
                  <a:lnTo>
                    <a:pt x="3374" y="0"/>
                  </a:lnTo>
                  <a:close/>
                </a:path>
              </a:pathLst>
            </a:custGeom>
            <a:gradFill>
              <a:gsLst>
                <a:gs pos="7000">
                  <a:srgbClr val="00FF00"/>
                </a:gs>
                <a:gs pos="100000">
                  <a:srgbClr val="00530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p:cNvSpPr>
              <a:spLocks/>
            </p:cNvSpPr>
            <p:nvPr/>
          </p:nvSpPr>
          <p:spPr bwMode="auto">
            <a:xfrm>
              <a:off x="3005156" y="304800"/>
              <a:ext cx="5642016" cy="3647076"/>
            </a:xfrm>
            <a:custGeom>
              <a:avLst/>
              <a:gdLst>
                <a:gd name="T0" fmla="*/ 3374 w 3374"/>
                <a:gd name="T1" fmla="*/ 2181 h 2181"/>
                <a:gd name="T2" fmla="*/ 0 w 3374"/>
                <a:gd name="T3" fmla="*/ 782 h 2181"/>
                <a:gd name="T4" fmla="*/ 0 w 3374"/>
                <a:gd name="T5" fmla="*/ 0 h 2181"/>
                <a:gd name="T6" fmla="*/ 3374 w 3374"/>
                <a:gd name="T7" fmla="*/ 1399 h 2181"/>
                <a:gd name="T8" fmla="*/ 3374 w 3374"/>
                <a:gd name="T9" fmla="*/ 2181 h 2181"/>
              </a:gdLst>
              <a:ahLst/>
              <a:cxnLst>
                <a:cxn ang="0">
                  <a:pos x="T0" y="T1"/>
                </a:cxn>
                <a:cxn ang="0">
                  <a:pos x="T2" y="T3"/>
                </a:cxn>
                <a:cxn ang="0">
                  <a:pos x="T4" y="T5"/>
                </a:cxn>
                <a:cxn ang="0">
                  <a:pos x="T6" y="T7"/>
                </a:cxn>
                <a:cxn ang="0">
                  <a:pos x="T8" y="T9"/>
                </a:cxn>
              </a:cxnLst>
              <a:rect l="0" t="0" r="r" b="b"/>
              <a:pathLst>
                <a:path w="3374" h="2181">
                  <a:moveTo>
                    <a:pt x="3374" y="2181"/>
                  </a:moveTo>
                  <a:lnTo>
                    <a:pt x="0" y="782"/>
                  </a:lnTo>
                  <a:lnTo>
                    <a:pt x="0" y="0"/>
                  </a:lnTo>
                  <a:lnTo>
                    <a:pt x="3374" y="1399"/>
                  </a:lnTo>
                  <a:lnTo>
                    <a:pt x="3374" y="2181"/>
                  </a:lnTo>
                  <a:close/>
                </a:path>
              </a:pathLst>
            </a:custGeom>
            <a:solidFill>
              <a:srgbClr val="00FF00"/>
            </a:solidFill>
            <a:ln w="65088" cap="rnd">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1849582" y="1936373"/>
            <a:ext cx="4246418" cy="2767405"/>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a:t>subtitle</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584D7577-7028-490F-998C-39BD9D677F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0706" y="5839861"/>
            <a:ext cx="4521797" cy="674776"/>
          </a:xfrm>
          <a:prstGeom prst="rect">
            <a:avLst/>
          </a:prstGeom>
        </p:spPr>
      </p:pic>
      <p:sp>
        <p:nvSpPr>
          <p:cNvPr id="14" name="TextBox 13">
            <a:extLst>
              <a:ext uri="{FF2B5EF4-FFF2-40B4-BE49-F238E27FC236}">
                <a16:creationId xmlns:a16="http://schemas.microsoft.com/office/drawing/2014/main" id="{AA6D1285-329D-4796-86ED-39D35343B560}"/>
              </a:ext>
            </a:extLst>
          </p:cNvPr>
          <p:cNvSpPr txBox="1"/>
          <p:nvPr userDrawn="1"/>
        </p:nvSpPr>
        <p:spPr>
          <a:xfrm>
            <a:off x="7750473" y="6350443"/>
            <a:ext cx="369854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Graphik Extralight" panose="020B0303030202060203" pitchFamily="34" charset="0"/>
                <a:ea typeface="+mn-ea"/>
                <a:cs typeface="+mn-cs"/>
              </a:rPr>
              <a:t>Intelligent Engineering Services</a:t>
            </a:r>
          </a:p>
        </p:txBody>
      </p:sp>
    </p:spTree>
    <p:extLst>
      <p:ext uri="{BB962C8B-B14F-4D97-AF65-F5344CB8AC3E}">
        <p14:creationId xmlns:p14="http://schemas.microsoft.com/office/powerpoint/2010/main" val="4131683690"/>
      </p:ext>
    </p:extLst>
  </p:cSld>
  <p:clrMapOvr>
    <a:masterClrMapping/>
  </p:clrMapOvr>
  <p:extLst>
    <p:ext uri="{DCECCB84-F9BA-43D5-87BE-67443E8EF086}">
      <p15:sldGuideLst xmlns:p15="http://schemas.microsoft.com/office/powerpoint/2012/main">
        <p15:guide id="0" pos="6000">
          <p15:clr>
            <a:srgbClr val="FBAE40"/>
          </p15:clr>
        </p15:guide>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Master: White Centered 2">
    <p:bg>
      <p:bgPr>
        <a:solidFill>
          <a:schemeClr val="bg1"/>
        </a:solidFill>
        <a:effectLst/>
      </p:bgPr>
    </p:bg>
    <p:spTree>
      <p:nvGrpSpPr>
        <p:cNvPr id="1" name=""/>
        <p:cNvGrpSpPr/>
        <p:nvPr/>
      </p:nvGrpSpPr>
      <p:grpSpPr>
        <a:xfrm>
          <a:off x="0" y="0"/>
          <a:ext cx="0" cy="0"/>
          <a:chOff x="0" y="0"/>
          <a:chExt cx="0" cy="0"/>
        </a:xfrm>
      </p:grpSpPr>
      <p:sp>
        <p:nvSpPr>
          <p:cNvPr id="7" name="Freeform 6"/>
          <p:cNvSpPr>
            <a:spLocks noChangeAspect="1"/>
          </p:cNvSpPr>
          <p:nvPr userDrawn="1"/>
        </p:nvSpPr>
        <p:spPr bwMode="auto">
          <a:xfrm>
            <a:off x="3850679" y="902255"/>
            <a:ext cx="4378921" cy="4534596"/>
          </a:xfrm>
          <a:custGeom>
            <a:avLst/>
            <a:gdLst>
              <a:gd name="T0" fmla="*/ 0 w 872"/>
              <a:gd name="T1" fmla="*/ 0 h 903"/>
              <a:gd name="T2" fmla="*/ 0 w 872"/>
              <a:gd name="T3" fmla="*/ 197 h 903"/>
              <a:gd name="T4" fmla="*/ 629 w 872"/>
              <a:gd name="T5" fmla="*/ 451 h 903"/>
              <a:gd name="T6" fmla="*/ 0 w 872"/>
              <a:gd name="T7" fmla="*/ 706 h 903"/>
              <a:gd name="T8" fmla="*/ 0 w 872"/>
              <a:gd name="T9" fmla="*/ 903 h 903"/>
              <a:gd name="T10" fmla="*/ 872 w 872"/>
              <a:gd name="T11" fmla="*/ 550 h 903"/>
              <a:gd name="T12" fmla="*/ 872 w 872"/>
              <a:gd name="T13" fmla="*/ 353 h 903"/>
              <a:gd name="T14" fmla="*/ 0 w 872"/>
              <a:gd name="T15" fmla="*/ 0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2" h="903">
                <a:moveTo>
                  <a:pt x="0" y="0"/>
                </a:moveTo>
                <a:lnTo>
                  <a:pt x="0" y="197"/>
                </a:lnTo>
                <a:lnTo>
                  <a:pt x="629" y="451"/>
                </a:lnTo>
                <a:lnTo>
                  <a:pt x="0" y="706"/>
                </a:lnTo>
                <a:lnTo>
                  <a:pt x="0" y="903"/>
                </a:lnTo>
                <a:lnTo>
                  <a:pt x="872" y="550"/>
                </a:lnTo>
                <a:lnTo>
                  <a:pt x="872" y="353"/>
                </a:lnTo>
                <a:lnTo>
                  <a:pt x="0" y="0"/>
                </a:lnTo>
                <a:close/>
              </a:path>
            </a:pathLst>
          </a:custGeom>
          <a:gradFill>
            <a:gsLst>
              <a:gs pos="0">
                <a:srgbClr val="00FF00"/>
              </a:gs>
              <a:gs pos="100000">
                <a:srgbClr val="00530A"/>
              </a:gs>
            </a:gsLst>
            <a:lin ang="0" scaled="0"/>
          </a:gra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 name="Title 1"/>
          <p:cNvSpPr>
            <a:spLocks noGrp="1"/>
          </p:cNvSpPr>
          <p:nvPr>
            <p:ph type="ctrTitle" hasCustomPrompt="1"/>
          </p:nvPr>
        </p:nvSpPr>
        <p:spPr>
          <a:xfrm>
            <a:off x="1849582" y="1943100"/>
            <a:ext cx="4246418" cy="28575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a:t>subtitle</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A1A88310-4041-4BA6-B508-BF24D74143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0706" y="5839861"/>
            <a:ext cx="4521797" cy="674776"/>
          </a:xfrm>
          <a:prstGeom prst="rect">
            <a:avLst/>
          </a:prstGeom>
        </p:spPr>
      </p:pic>
      <p:sp>
        <p:nvSpPr>
          <p:cNvPr id="10" name="TextBox 9">
            <a:extLst>
              <a:ext uri="{FF2B5EF4-FFF2-40B4-BE49-F238E27FC236}">
                <a16:creationId xmlns:a16="http://schemas.microsoft.com/office/drawing/2014/main" id="{5564F955-4CBC-4ECD-ACFF-B28CE613DC4B}"/>
              </a:ext>
            </a:extLst>
          </p:cNvPr>
          <p:cNvSpPr txBox="1"/>
          <p:nvPr userDrawn="1"/>
        </p:nvSpPr>
        <p:spPr>
          <a:xfrm>
            <a:off x="7750473" y="6350443"/>
            <a:ext cx="369854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Graphik Extralight" panose="020B0303030202060203" pitchFamily="34" charset="0"/>
                <a:ea typeface="+mn-ea"/>
                <a:cs typeface="+mn-cs"/>
              </a:rPr>
              <a:t>Intelligent Engineering Services</a:t>
            </a:r>
          </a:p>
        </p:txBody>
      </p:sp>
    </p:spTree>
    <p:extLst>
      <p:ext uri="{BB962C8B-B14F-4D97-AF65-F5344CB8AC3E}">
        <p14:creationId xmlns:p14="http://schemas.microsoft.com/office/powerpoint/2010/main" val="1255104094"/>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Master: White Centered 3">
    <p:bg>
      <p:bgPr>
        <a:solidFill>
          <a:schemeClr val="bg1"/>
        </a:solidFill>
        <a:effectLst/>
      </p:bgPr>
    </p:bg>
    <p:spTree>
      <p:nvGrpSpPr>
        <p:cNvPr id="1" name=""/>
        <p:cNvGrpSpPr/>
        <p:nvPr/>
      </p:nvGrpSpPr>
      <p:grpSpPr>
        <a:xfrm>
          <a:off x="0" y="0"/>
          <a:ext cx="0" cy="0"/>
          <a:chOff x="0" y="0"/>
          <a:chExt cx="0" cy="0"/>
        </a:xfrm>
      </p:grpSpPr>
      <p:sp>
        <p:nvSpPr>
          <p:cNvPr id="7" name="Freeform 6"/>
          <p:cNvSpPr>
            <a:spLocks noChangeAspect="1"/>
          </p:cNvSpPr>
          <p:nvPr userDrawn="1"/>
        </p:nvSpPr>
        <p:spPr bwMode="auto">
          <a:xfrm>
            <a:off x="3878470" y="913011"/>
            <a:ext cx="4361888" cy="4516957"/>
          </a:xfrm>
          <a:custGeom>
            <a:avLst/>
            <a:gdLst>
              <a:gd name="T0" fmla="*/ 0 w 872"/>
              <a:gd name="T1" fmla="*/ 0 h 903"/>
              <a:gd name="T2" fmla="*/ 0 w 872"/>
              <a:gd name="T3" fmla="*/ 197 h 903"/>
              <a:gd name="T4" fmla="*/ 629 w 872"/>
              <a:gd name="T5" fmla="*/ 451 h 903"/>
              <a:gd name="T6" fmla="*/ 0 w 872"/>
              <a:gd name="T7" fmla="*/ 706 h 903"/>
              <a:gd name="T8" fmla="*/ 0 w 872"/>
              <a:gd name="T9" fmla="*/ 903 h 903"/>
              <a:gd name="T10" fmla="*/ 872 w 872"/>
              <a:gd name="T11" fmla="*/ 550 h 903"/>
              <a:gd name="T12" fmla="*/ 872 w 872"/>
              <a:gd name="T13" fmla="*/ 353 h 903"/>
              <a:gd name="T14" fmla="*/ 0 w 872"/>
              <a:gd name="T15" fmla="*/ 0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2" h="903">
                <a:moveTo>
                  <a:pt x="0" y="0"/>
                </a:moveTo>
                <a:lnTo>
                  <a:pt x="0" y="197"/>
                </a:lnTo>
                <a:lnTo>
                  <a:pt x="629" y="451"/>
                </a:lnTo>
                <a:lnTo>
                  <a:pt x="0" y="706"/>
                </a:lnTo>
                <a:lnTo>
                  <a:pt x="0" y="903"/>
                </a:lnTo>
                <a:lnTo>
                  <a:pt x="872" y="550"/>
                </a:lnTo>
                <a:lnTo>
                  <a:pt x="872" y="353"/>
                </a:lnTo>
                <a:lnTo>
                  <a:pt x="0" y="0"/>
                </a:lnTo>
                <a:close/>
              </a:path>
            </a:pathLst>
          </a:custGeom>
          <a:noFill/>
          <a:ln w="38100">
            <a:solidFill>
              <a:srgbClr val="00D700"/>
            </a:solid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2" name="Title 1"/>
          <p:cNvSpPr>
            <a:spLocks noGrp="1"/>
          </p:cNvSpPr>
          <p:nvPr>
            <p:ph type="ctrTitle" hasCustomPrompt="1"/>
          </p:nvPr>
        </p:nvSpPr>
        <p:spPr>
          <a:xfrm>
            <a:off x="1849582" y="1943100"/>
            <a:ext cx="4246418" cy="28575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a:t>subtitle</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EB8C8176-80AD-46D7-A62D-90C98868913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40706" y="5839861"/>
            <a:ext cx="4521797" cy="674776"/>
          </a:xfrm>
          <a:prstGeom prst="rect">
            <a:avLst/>
          </a:prstGeom>
        </p:spPr>
      </p:pic>
      <p:sp>
        <p:nvSpPr>
          <p:cNvPr id="10" name="TextBox 9">
            <a:extLst>
              <a:ext uri="{FF2B5EF4-FFF2-40B4-BE49-F238E27FC236}">
                <a16:creationId xmlns:a16="http://schemas.microsoft.com/office/drawing/2014/main" id="{B6E39F84-38AA-413F-AA13-7A4D9E578FC2}"/>
              </a:ext>
            </a:extLst>
          </p:cNvPr>
          <p:cNvSpPr txBox="1"/>
          <p:nvPr userDrawn="1"/>
        </p:nvSpPr>
        <p:spPr>
          <a:xfrm>
            <a:off x="7750473" y="6350443"/>
            <a:ext cx="369854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Graphik Extralight" panose="020B0303030202060203" pitchFamily="34" charset="0"/>
                <a:ea typeface="+mn-ea"/>
                <a:cs typeface="+mn-cs"/>
              </a:rPr>
              <a:t>Intelligent Engineering Services</a:t>
            </a:r>
          </a:p>
        </p:txBody>
      </p:sp>
    </p:spTree>
    <p:extLst>
      <p:ext uri="{BB962C8B-B14F-4D97-AF65-F5344CB8AC3E}">
        <p14:creationId xmlns:p14="http://schemas.microsoft.com/office/powerpoint/2010/main" val="3046498060"/>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sume: Standard">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userDrawn="1">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100"/>
              </a:spcAft>
              <a:buFontTx/>
              <a:buNone/>
              <a:defRPr lang="en-US" sz="1000" kern="1200" dirty="0">
                <a:solidFill>
                  <a:schemeClr val="tx1"/>
                </a:solidFill>
                <a:latin typeface="+mn-lt"/>
                <a:ea typeface="+mn-ea"/>
                <a:cs typeface="+mn-cs"/>
              </a:defRPr>
            </a:lvl2pPr>
            <a:lvl3pPr marL="228600" indent="-118872">
              <a:lnSpc>
                <a:spcPct val="90000"/>
              </a:lnSpc>
              <a:spcBef>
                <a:spcPts val="0"/>
              </a:spcBef>
              <a:spcAft>
                <a:spcPts val="100"/>
              </a:spcAft>
              <a:buFont typeface="Arial" panose="020B0604020202020204" pitchFamily="34" charset="0"/>
              <a:buChar char="•"/>
              <a:defRPr sz="1000">
                <a:latin typeface="+mn-lt"/>
              </a:defRPr>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52578" marR="0" lvl="1"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281178" marR="0" lvl="2"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p:txBody>
      </p:sp>
      <p:grpSp>
        <p:nvGrpSpPr>
          <p:cNvPr id="3" name="Title:Selected Experience">
            <a:extLst>
              <a:ext uri="{FF2B5EF4-FFF2-40B4-BE49-F238E27FC236}">
                <a16:creationId xmlns:a16="http://schemas.microsoft.com/office/drawing/2014/main" id="{72A0BD7C-4CA0-4010-8918-E2D67DDDF126}"/>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400" name="Detail:Technical Experience">
            <a:extLst>
              <a:ext uri="{FF2B5EF4-FFF2-40B4-BE49-F238E27FC236}">
                <a16:creationId xmlns:a16="http://schemas.microsoft.com/office/drawing/2014/main" id="{BDD354EF-6FF4-4D24-B51B-D9A72C1C176F}"/>
              </a:ext>
            </a:extLst>
          </p:cNvPr>
          <p:cNvSpPr>
            <a:spLocks noGrp="1"/>
          </p:cNvSpPr>
          <p:nvPr userDrawn="1">
            <p:ph type="body" sz="quarter" idx="400" hasCustomPrompt="1"/>
          </p:nvPr>
        </p:nvSpPr>
        <p:spPr>
          <a:xfrm>
            <a:off x="2900046" y="4836351"/>
            <a:ext cx="2432108" cy="1883463"/>
          </a:xfrm>
          <a:prstGeom prst="rect">
            <a:avLst/>
          </a:prstGeom>
        </p:spPr>
        <p:txBody>
          <a:bodyPr/>
          <a:lstStyle>
            <a:lvl1pPr marL="118872" marR="0" indent="-118872" algn="l" defTabSz="914400" rtl="0" eaLnBrk="1" fontAlgn="base" latinLnBrk="0" hangingPunct="1">
              <a:lnSpc>
                <a:spcPts val="10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300"/>
              </a:spcAft>
              <a:defRPr lang="en-US" sz="1000" kern="1200" dirty="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904937" y="4381675"/>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userDrawn="1">
            <p:ph type="body" sz="quarter" idx="200" hasCustomPrompt="1"/>
          </p:nvPr>
        </p:nvSpPr>
        <p:spPr>
          <a:xfrm>
            <a:off x="381000" y="4836352"/>
            <a:ext cx="2432304" cy="1883461"/>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4048" y="4386614"/>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userDrawn="1">
            <p:ph type="body" sz="quarter" idx="100" hasCustomPrompt="1"/>
          </p:nvPr>
        </p:nvSpPr>
        <p:spPr>
          <a:xfrm>
            <a:off x="381000" y="1560511"/>
            <a:ext cx="4948106" cy="2821163"/>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4" name="Title:Professional Background">
            <a:extLst>
              <a:ext uri="{FF2B5EF4-FFF2-40B4-BE49-F238E27FC236}">
                <a16:creationId xmlns:a16="http://schemas.microsoft.com/office/drawing/2014/main" id="{5975A1B1-2D37-4C9A-886A-D76BC8B24A22}"/>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userDrawn="1">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userDrawn="1">
            <p:ph type="body" sz="quarter" idx="12" hasCustomPrompt="1"/>
          </p:nvPr>
        </p:nvSpPr>
        <p:spPr>
          <a:xfrm>
            <a:off x="1397220" y="42880"/>
            <a:ext cx="6340475" cy="315666"/>
          </a:xfrm>
          <a:prstGeom prst="rect">
            <a:avLst/>
          </a:prstGeom>
        </p:spPr>
        <p:txBody>
          <a:bodyPr/>
          <a:lstStyle>
            <a:lvl1pPr>
              <a:defRPr sz="2600">
                <a:solidFill>
                  <a:srgbClr val="00D800"/>
                </a:solidFill>
                <a:latin typeface="Graphik Black" panose="020B0A03030202060203" pitchFamily="34" charset="0"/>
              </a:defRPr>
            </a:lvl1pPr>
          </a:lstStyle>
          <a:p>
            <a:pPr lvl="0"/>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userDrawn="1">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75658496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sume: Industry">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userDrawn="1">
            <p:ph type="body" sz="quarter" idx="300" hasCustomPrompt="1"/>
          </p:nvPr>
        </p:nvSpPr>
        <p:spPr>
          <a:xfrm>
            <a:off x="5439992" y="1560512"/>
            <a:ext cx="6371008" cy="5254541"/>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marR="0" indent="0" algn="l" defTabSz="914400" rtl="0" eaLnBrk="1" fontAlgn="base" latinLnBrk="0" hangingPunct="1">
              <a:lnSpc>
                <a:spcPct val="90000"/>
              </a:lnSpc>
              <a:spcBef>
                <a:spcPts val="0"/>
              </a:spcBef>
              <a:spcAft>
                <a:spcPts val="100"/>
              </a:spcAft>
              <a:buClr>
                <a:srgbClr val="000000"/>
              </a:buClr>
              <a:buSzTx/>
              <a:buFontTx/>
              <a:buNone/>
              <a:tabLst/>
              <a:defRPr sz="1000"/>
            </a:lvl2pPr>
            <a:lvl3pPr marL="70866" marR="0" indent="0" algn="l" defTabSz="914400" rtl="0" eaLnBrk="1" fontAlgn="base" latinLnBrk="0" hangingPunct="1">
              <a:lnSpc>
                <a:spcPct val="90000"/>
              </a:lnSpc>
              <a:spcBef>
                <a:spcPts val="0"/>
              </a:spcBef>
              <a:spcAft>
                <a:spcPts val="100"/>
              </a:spcAft>
              <a:buClr>
                <a:srgbClr val="000000"/>
              </a:buClr>
              <a:buSzTx/>
              <a:buFont typeface="Wingdings" panose="05000000000000000000" pitchFamily="2" charset="2"/>
              <a:buNone/>
              <a:tabLst/>
              <a:defRPr sz="1000"/>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281178" marR="0" lvl="2"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2" name="Title:Selected Experience">
            <a:extLst>
              <a:ext uri="{FF2B5EF4-FFF2-40B4-BE49-F238E27FC236}">
                <a16:creationId xmlns:a16="http://schemas.microsoft.com/office/drawing/2014/main" id="{20BC3517-E9C5-430F-B0E7-6287FE7905F0}"/>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500" name="Detail:Industry Experience">
            <a:extLst>
              <a:ext uri="{FF2B5EF4-FFF2-40B4-BE49-F238E27FC236}">
                <a16:creationId xmlns:a16="http://schemas.microsoft.com/office/drawing/2014/main" id="{056568FE-5E4F-46E9-9EEE-2731D3F84EF3}"/>
              </a:ext>
            </a:extLst>
          </p:cNvPr>
          <p:cNvSpPr>
            <a:spLocks noGrp="1"/>
          </p:cNvSpPr>
          <p:nvPr userDrawn="1">
            <p:ph type="body" sz="quarter" idx="500" hasCustomPrompt="1"/>
          </p:nvPr>
        </p:nvSpPr>
        <p:spPr>
          <a:xfrm>
            <a:off x="2898648" y="5771905"/>
            <a:ext cx="2432304" cy="1099879"/>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Industry</a:t>
            </a:r>
          </a:p>
        </p:txBody>
      </p:sp>
      <p:grpSp>
        <p:nvGrpSpPr>
          <p:cNvPr id="62" name="Title:Industry Experence">
            <a:extLst>
              <a:ext uri="{FF2B5EF4-FFF2-40B4-BE49-F238E27FC236}">
                <a16:creationId xmlns:a16="http://schemas.microsoft.com/office/drawing/2014/main" id="{8B0D16E4-B46B-4F84-86ED-CAC778C21536}"/>
              </a:ext>
            </a:extLst>
          </p:cNvPr>
          <p:cNvGrpSpPr/>
          <p:nvPr userDrawn="1"/>
        </p:nvGrpSpPr>
        <p:grpSpPr>
          <a:xfrm>
            <a:off x="2898648" y="5342278"/>
            <a:ext cx="2432304" cy="414015"/>
            <a:chOff x="530352" y="4996352"/>
            <a:chExt cx="2190827" cy="429626"/>
          </a:xfrm>
        </p:grpSpPr>
        <p:grpSp>
          <p:nvGrpSpPr>
            <p:cNvPr id="39" name="Group 38">
              <a:extLst>
                <a:ext uri="{FF2B5EF4-FFF2-40B4-BE49-F238E27FC236}">
                  <a16:creationId xmlns:a16="http://schemas.microsoft.com/office/drawing/2014/main" id="{06E463CF-08FA-41C5-8D66-0F0731640EFD}"/>
                </a:ext>
              </a:extLst>
            </p:cNvPr>
            <p:cNvGrpSpPr/>
            <p:nvPr userDrawn="1"/>
          </p:nvGrpSpPr>
          <p:grpSpPr>
            <a:xfrm>
              <a:off x="530352" y="4996352"/>
              <a:ext cx="2180818" cy="429626"/>
              <a:chOff x="581579" y="4862006"/>
              <a:chExt cx="2180818" cy="429626"/>
            </a:xfrm>
          </p:grpSpPr>
          <p:sp>
            <p:nvSpPr>
              <p:cNvPr id="40" name="Rectangle 9">
                <a:extLst>
                  <a:ext uri="{FF2B5EF4-FFF2-40B4-BE49-F238E27FC236}">
                    <a16:creationId xmlns:a16="http://schemas.microsoft.com/office/drawing/2014/main" id="{2C60DD33-A894-4D25-A30D-4070105BA9F5}"/>
                  </a:ext>
                </a:extLst>
              </p:cNvPr>
              <p:cNvSpPr>
                <a:spLocks noChangeArrowheads="1"/>
              </p:cNvSpPr>
              <p:nvPr/>
            </p:nvSpPr>
            <p:spPr bwMode="auto">
              <a:xfrm>
                <a:off x="871941" y="4862006"/>
                <a:ext cx="1890456" cy="429626"/>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Industry Experience</a:t>
                </a:r>
              </a:p>
            </p:txBody>
          </p:sp>
          <p:pic>
            <p:nvPicPr>
              <p:cNvPr id="41" name="Picture 40">
                <a:extLst>
                  <a:ext uri="{FF2B5EF4-FFF2-40B4-BE49-F238E27FC236}">
                    <a16:creationId xmlns:a16="http://schemas.microsoft.com/office/drawing/2014/main" id="{8648691D-E13B-4D51-8A5D-9A20003EF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79" y="4912465"/>
                <a:ext cx="320040" cy="320040"/>
              </a:xfrm>
              <a:prstGeom prst="rect">
                <a:avLst/>
              </a:prstGeom>
            </p:spPr>
          </p:pic>
        </p:grpSp>
        <p:sp>
          <p:nvSpPr>
            <p:cNvPr id="43" name="Line 10">
              <a:extLst>
                <a:ext uri="{FF2B5EF4-FFF2-40B4-BE49-F238E27FC236}">
                  <a16:creationId xmlns:a16="http://schemas.microsoft.com/office/drawing/2014/main" id="{5596C41E-92BA-4B65-B4A1-0370CDC1F103}"/>
                </a:ext>
              </a:extLst>
            </p:cNvPr>
            <p:cNvSpPr>
              <a:spLocks noChangeShapeType="1"/>
            </p:cNvSpPr>
            <p:nvPr userDrawn="1"/>
          </p:nvSpPr>
          <p:spPr bwMode="auto">
            <a:xfrm>
              <a:off x="530352" y="5408505"/>
              <a:ext cx="2190827"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400" name="Detail:Technical Experience">
            <a:extLst>
              <a:ext uri="{FF2B5EF4-FFF2-40B4-BE49-F238E27FC236}">
                <a16:creationId xmlns:a16="http://schemas.microsoft.com/office/drawing/2014/main" id="{BDD354EF-6FF4-4D24-B51B-D9A72C1C176F}"/>
              </a:ext>
            </a:extLst>
          </p:cNvPr>
          <p:cNvSpPr>
            <a:spLocks noGrp="1"/>
          </p:cNvSpPr>
          <p:nvPr userDrawn="1">
            <p:ph type="body" sz="quarter" idx="400" hasCustomPrompt="1"/>
          </p:nvPr>
        </p:nvSpPr>
        <p:spPr>
          <a:xfrm>
            <a:off x="2898648" y="4270760"/>
            <a:ext cx="2432108" cy="1071517"/>
          </a:xfrm>
          <a:prstGeom prst="rect">
            <a:avLst/>
          </a:prstGeom>
        </p:spPr>
        <p:txBody>
          <a:bodyPr/>
          <a:lstStyle>
            <a:lvl1pPr marL="118872" marR="0" indent="-118872" algn="l" defTabSz="914400" rtl="0" eaLnBrk="1" fontAlgn="base" latinLnBrk="0" hangingPunct="1">
              <a:lnSpc>
                <a:spcPts val="10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300"/>
              </a:spcAft>
              <a:defRPr lang="en-US" sz="1000" kern="1200" dirty="0" smtClean="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898648" y="3822880"/>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userDrawn="1">
            <p:ph type="body" sz="quarter" idx="200" hasCustomPrompt="1"/>
          </p:nvPr>
        </p:nvSpPr>
        <p:spPr>
          <a:xfrm>
            <a:off x="377952" y="4270756"/>
            <a:ext cx="2432304" cy="2398506"/>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1000" y="3827814"/>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userDrawn="1">
            <p:ph type="body" sz="quarter" idx="100" hasCustomPrompt="1"/>
          </p:nvPr>
        </p:nvSpPr>
        <p:spPr>
          <a:xfrm>
            <a:off x="381000" y="1560511"/>
            <a:ext cx="4948106" cy="2169033"/>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3" name="Title:Professional Background">
            <a:extLst>
              <a:ext uri="{FF2B5EF4-FFF2-40B4-BE49-F238E27FC236}">
                <a16:creationId xmlns:a16="http://schemas.microsoft.com/office/drawing/2014/main" id="{6C372C0A-C3A0-4D24-903C-D30218BCF097}"/>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userDrawn="1">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p:ph type="body" sz="quarter" idx="12" hasCustomPrompt="1"/>
          </p:nvPr>
        </p:nvSpPr>
        <p:spPr>
          <a:xfrm>
            <a:off x="1397220" y="42880"/>
            <a:ext cx="6340475" cy="315666"/>
          </a:xfrm>
          <a:prstGeom prst="rect">
            <a:avLst/>
          </a:prstGeom>
        </p:spPr>
        <p:txBody>
          <a:bodyPr/>
          <a:lstStyle>
            <a:lvl1pPr>
              <a:defRPr sz="2600">
                <a:solidFill>
                  <a:srgbClr val="00D800"/>
                </a:solidFill>
                <a:latin typeface="Graphik Black" panose="020B0A03030202060203" pitchFamily="34" charset="0"/>
              </a:defRPr>
            </a:lvl1pPr>
          </a:lstStyle>
          <a:p>
            <a:pPr lvl="0"/>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2326036655"/>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sume: Full">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marR="0" indent="0" algn="l" defTabSz="914400" rtl="0" eaLnBrk="1" fontAlgn="base" latinLnBrk="0" hangingPunct="1">
              <a:lnSpc>
                <a:spcPct val="90000"/>
              </a:lnSpc>
              <a:spcBef>
                <a:spcPts val="0"/>
              </a:spcBef>
              <a:spcAft>
                <a:spcPts val="100"/>
              </a:spcAft>
              <a:buClr>
                <a:srgbClr val="000000"/>
              </a:buClr>
              <a:buSzTx/>
              <a:buFontTx/>
              <a:buNone/>
              <a:tabLst/>
              <a:defRPr sz="1000"/>
            </a:lvl2pPr>
            <a:lvl3pPr marL="228600" indent="-118872">
              <a:lnSpc>
                <a:spcPct val="90000"/>
              </a:lnSpc>
              <a:spcBef>
                <a:spcPts val="0"/>
              </a:spcBef>
              <a:spcAft>
                <a:spcPts val="100"/>
              </a:spcAft>
              <a:buFont typeface="Arial" panose="020B0604020202020204" pitchFamily="34" charset="0"/>
              <a:buChar char="•"/>
              <a:defRPr sz="1000"/>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0" marR="0" lvl="2"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2" name="Title:Selected Experience">
            <a:extLst>
              <a:ext uri="{FF2B5EF4-FFF2-40B4-BE49-F238E27FC236}">
                <a16:creationId xmlns:a16="http://schemas.microsoft.com/office/drawing/2014/main" id="{2ADEE77F-29FB-4CA4-902E-4B475DD94632}"/>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600" name="Detail:Certifications">
            <a:extLst>
              <a:ext uri="{FF2B5EF4-FFF2-40B4-BE49-F238E27FC236}">
                <a16:creationId xmlns:a16="http://schemas.microsoft.com/office/drawing/2014/main" id="{048CCDC5-B386-43C2-B172-6E9C02401D9D}"/>
              </a:ext>
            </a:extLst>
          </p:cNvPr>
          <p:cNvSpPr>
            <a:spLocks noGrp="1"/>
          </p:cNvSpPr>
          <p:nvPr>
            <p:ph type="body" sz="quarter" idx="600" hasCustomPrompt="1"/>
          </p:nvPr>
        </p:nvSpPr>
        <p:spPr>
          <a:xfrm>
            <a:off x="2896998" y="5425977"/>
            <a:ext cx="2432107" cy="1293849"/>
          </a:xfrm>
          <a:prstGeom prst="rect">
            <a:avLst/>
          </a:prstGeom>
        </p:spPr>
        <p:txBody>
          <a:bodyPr/>
          <a:lstStyle>
            <a:lvl1pPr marL="118872" indent="-118872">
              <a:spcBef>
                <a:spcPts val="18"/>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100"/>
              </a:spcAft>
              <a:defRPr sz="1000"/>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Certifications</a:t>
            </a:r>
          </a:p>
          <a:p>
            <a:pPr marL="228600" marR="0" lvl="1" indent="-34747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Level 2</a:t>
            </a:r>
          </a:p>
        </p:txBody>
      </p:sp>
      <p:grpSp>
        <p:nvGrpSpPr>
          <p:cNvPr id="68" name="Title:Certifications">
            <a:extLst>
              <a:ext uri="{FF2B5EF4-FFF2-40B4-BE49-F238E27FC236}">
                <a16:creationId xmlns:a16="http://schemas.microsoft.com/office/drawing/2014/main" id="{060704BB-D3A7-44F1-A89C-497C7C0B73CC}"/>
              </a:ext>
            </a:extLst>
          </p:cNvPr>
          <p:cNvGrpSpPr/>
          <p:nvPr userDrawn="1"/>
        </p:nvGrpSpPr>
        <p:grpSpPr>
          <a:xfrm>
            <a:off x="2900043" y="5059864"/>
            <a:ext cx="2428947" cy="348641"/>
            <a:chOff x="2988242" y="5059864"/>
            <a:chExt cx="2340864" cy="348641"/>
          </a:xfrm>
        </p:grpSpPr>
        <p:grpSp>
          <p:nvGrpSpPr>
            <p:cNvPr id="36" name="Group 35">
              <a:extLst>
                <a:ext uri="{FF2B5EF4-FFF2-40B4-BE49-F238E27FC236}">
                  <a16:creationId xmlns:a16="http://schemas.microsoft.com/office/drawing/2014/main" id="{0874605F-C96F-4612-BCD0-4197E5874900}"/>
                </a:ext>
              </a:extLst>
            </p:cNvPr>
            <p:cNvGrpSpPr/>
            <p:nvPr userDrawn="1"/>
          </p:nvGrpSpPr>
          <p:grpSpPr>
            <a:xfrm>
              <a:off x="2991979" y="5059864"/>
              <a:ext cx="2172461" cy="320040"/>
              <a:chOff x="2992083" y="4925518"/>
              <a:chExt cx="2172461" cy="320040"/>
            </a:xfrm>
          </p:grpSpPr>
          <p:sp>
            <p:nvSpPr>
              <p:cNvPr id="37" name="Rectangle 9">
                <a:extLst>
                  <a:ext uri="{FF2B5EF4-FFF2-40B4-BE49-F238E27FC236}">
                    <a16:creationId xmlns:a16="http://schemas.microsoft.com/office/drawing/2014/main" id="{CBF229A1-460A-4542-A440-0A2FEBE30A47}"/>
                  </a:ext>
                </a:extLst>
              </p:cNvPr>
              <p:cNvSpPr>
                <a:spLocks noChangeArrowheads="1"/>
              </p:cNvSpPr>
              <p:nvPr/>
            </p:nvSpPr>
            <p:spPr bwMode="auto">
              <a:xfrm>
                <a:off x="3274088" y="4951594"/>
                <a:ext cx="1890456" cy="267889"/>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Certifications</a:t>
                </a:r>
              </a:p>
            </p:txBody>
          </p:sp>
          <p:pic>
            <p:nvPicPr>
              <p:cNvPr id="38" name="Picture 37">
                <a:extLst>
                  <a:ext uri="{FF2B5EF4-FFF2-40B4-BE49-F238E27FC236}">
                    <a16:creationId xmlns:a16="http://schemas.microsoft.com/office/drawing/2014/main" id="{6243B8CF-BE75-4BA2-8FEE-4F4447D76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083" y="4925518"/>
                <a:ext cx="320040" cy="320040"/>
              </a:xfrm>
              <a:prstGeom prst="rect">
                <a:avLst/>
              </a:prstGeom>
            </p:spPr>
          </p:pic>
        </p:grpSp>
        <p:sp>
          <p:nvSpPr>
            <p:cNvPr id="42" name="Line 10">
              <a:extLst>
                <a:ext uri="{FF2B5EF4-FFF2-40B4-BE49-F238E27FC236}">
                  <a16:creationId xmlns:a16="http://schemas.microsoft.com/office/drawing/2014/main" id="{3ED953EB-D7B7-445F-8307-0C1BF526EE43}"/>
                </a:ext>
              </a:extLst>
            </p:cNvPr>
            <p:cNvSpPr>
              <a:spLocks noChangeShapeType="1"/>
            </p:cNvSpPr>
            <p:nvPr userDrawn="1"/>
          </p:nvSpPr>
          <p:spPr bwMode="auto">
            <a:xfrm>
              <a:off x="2988242" y="5408505"/>
              <a:ext cx="2340864"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500" name="Detail:Industry Experience">
            <a:extLst>
              <a:ext uri="{FF2B5EF4-FFF2-40B4-BE49-F238E27FC236}">
                <a16:creationId xmlns:a16="http://schemas.microsoft.com/office/drawing/2014/main" id="{056568FE-5E4F-46E9-9EEE-2731D3F84EF3}"/>
              </a:ext>
            </a:extLst>
          </p:cNvPr>
          <p:cNvSpPr>
            <a:spLocks noGrp="1"/>
          </p:cNvSpPr>
          <p:nvPr>
            <p:ph type="body" sz="quarter" idx="500" hasCustomPrompt="1"/>
          </p:nvPr>
        </p:nvSpPr>
        <p:spPr>
          <a:xfrm>
            <a:off x="381001" y="5425978"/>
            <a:ext cx="2432304" cy="1293849"/>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Industry</a:t>
            </a:r>
          </a:p>
        </p:txBody>
      </p:sp>
      <p:grpSp>
        <p:nvGrpSpPr>
          <p:cNvPr id="62" name="Title:Industry Experence">
            <a:extLst>
              <a:ext uri="{FF2B5EF4-FFF2-40B4-BE49-F238E27FC236}">
                <a16:creationId xmlns:a16="http://schemas.microsoft.com/office/drawing/2014/main" id="{8B0D16E4-B46B-4F84-86ED-CAC778C21536}"/>
              </a:ext>
            </a:extLst>
          </p:cNvPr>
          <p:cNvGrpSpPr/>
          <p:nvPr userDrawn="1"/>
        </p:nvGrpSpPr>
        <p:grpSpPr>
          <a:xfrm>
            <a:off x="381000" y="4996352"/>
            <a:ext cx="2432304" cy="429626"/>
            <a:chOff x="530352" y="4996352"/>
            <a:chExt cx="2190827" cy="429626"/>
          </a:xfrm>
        </p:grpSpPr>
        <p:grpSp>
          <p:nvGrpSpPr>
            <p:cNvPr id="39" name="Group 38">
              <a:extLst>
                <a:ext uri="{FF2B5EF4-FFF2-40B4-BE49-F238E27FC236}">
                  <a16:creationId xmlns:a16="http://schemas.microsoft.com/office/drawing/2014/main" id="{06E463CF-08FA-41C5-8D66-0F0731640EFD}"/>
                </a:ext>
              </a:extLst>
            </p:cNvPr>
            <p:cNvGrpSpPr/>
            <p:nvPr userDrawn="1"/>
          </p:nvGrpSpPr>
          <p:grpSpPr>
            <a:xfrm>
              <a:off x="530352" y="4996352"/>
              <a:ext cx="2180818" cy="429626"/>
              <a:chOff x="581579" y="4862006"/>
              <a:chExt cx="2180818" cy="429626"/>
            </a:xfrm>
          </p:grpSpPr>
          <p:sp>
            <p:nvSpPr>
              <p:cNvPr id="40" name="Rectangle 9">
                <a:extLst>
                  <a:ext uri="{FF2B5EF4-FFF2-40B4-BE49-F238E27FC236}">
                    <a16:creationId xmlns:a16="http://schemas.microsoft.com/office/drawing/2014/main" id="{2C60DD33-A894-4D25-A30D-4070105BA9F5}"/>
                  </a:ext>
                </a:extLst>
              </p:cNvPr>
              <p:cNvSpPr>
                <a:spLocks noChangeArrowheads="1"/>
              </p:cNvSpPr>
              <p:nvPr/>
            </p:nvSpPr>
            <p:spPr bwMode="auto">
              <a:xfrm>
                <a:off x="871941" y="4862006"/>
                <a:ext cx="1890456" cy="429626"/>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Industry Experience</a:t>
                </a:r>
              </a:p>
            </p:txBody>
          </p:sp>
          <p:pic>
            <p:nvPicPr>
              <p:cNvPr id="41" name="Picture 40">
                <a:extLst>
                  <a:ext uri="{FF2B5EF4-FFF2-40B4-BE49-F238E27FC236}">
                    <a16:creationId xmlns:a16="http://schemas.microsoft.com/office/drawing/2014/main" id="{8648691D-E13B-4D51-8A5D-9A20003EF8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579" y="4912465"/>
                <a:ext cx="320040" cy="320040"/>
              </a:xfrm>
              <a:prstGeom prst="rect">
                <a:avLst/>
              </a:prstGeom>
            </p:spPr>
          </p:pic>
        </p:grpSp>
        <p:sp>
          <p:nvSpPr>
            <p:cNvPr id="43" name="Line 10">
              <a:extLst>
                <a:ext uri="{FF2B5EF4-FFF2-40B4-BE49-F238E27FC236}">
                  <a16:creationId xmlns:a16="http://schemas.microsoft.com/office/drawing/2014/main" id="{5596C41E-92BA-4B65-B4A1-0370CDC1F103}"/>
                </a:ext>
              </a:extLst>
            </p:cNvPr>
            <p:cNvSpPr>
              <a:spLocks noChangeShapeType="1"/>
            </p:cNvSpPr>
            <p:nvPr userDrawn="1"/>
          </p:nvSpPr>
          <p:spPr bwMode="auto">
            <a:xfrm>
              <a:off x="530352" y="5408505"/>
              <a:ext cx="2190827"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400" name="Detail:Technical Experience">
            <a:extLst>
              <a:ext uri="{FF2B5EF4-FFF2-40B4-BE49-F238E27FC236}">
                <a16:creationId xmlns:a16="http://schemas.microsoft.com/office/drawing/2014/main" id="{BDD354EF-6FF4-4D24-B51B-D9A72C1C176F}"/>
              </a:ext>
            </a:extLst>
          </p:cNvPr>
          <p:cNvSpPr>
            <a:spLocks noGrp="1"/>
          </p:cNvSpPr>
          <p:nvPr>
            <p:ph type="body" sz="quarter" idx="400" hasCustomPrompt="1"/>
          </p:nvPr>
        </p:nvSpPr>
        <p:spPr>
          <a:xfrm>
            <a:off x="2896998" y="3679917"/>
            <a:ext cx="2432108" cy="1293849"/>
          </a:xfrm>
          <a:prstGeom prst="rect">
            <a:avLst/>
          </a:prstGeom>
        </p:spPr>
        <p:txBody>
          <a:bodyPr/>
          <a:lstStyle>
            <a:lvl1pPr marL="118872" marR="0" indent="-118872" algn="l" defTabSz="914400" rtl="0" eaLnBrk="1" fontAlgn="base" latinLnBrk="0" hangingPunct="1">
              <a:lnSpc>
                <a:spcPts val="10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a:spcBef>
                <a:spcPts val="0"/>
              </a:spcBef>
              <a:spcAft>
                <a:spcPts val="300"/>
              </a:spcAft>
              <a:defRPr lang="en-US" sz="1000" kern="1200" dirty="0" smtClean="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901889" y="3232037"/>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p:ph type="body" sz="quarter" idx="200"/>
          </p:nvPr>
        </p:nvSpPr>
        <p:spPr>
          <a:xfrm>
            <a:off x="377952" y="3679917"/>
            <a:ext cx="2432304" cy="1293849"/>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Edit Master text styles</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1000" y="3236976"/>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p:ph type="body" sz="quarter" idx="100"/>
          </p:nvPr>
        </p:nvSpPr>
        <p:spPr>
          <a:xfrm>
            <a:off x="381000" y="1560512"/>
            <a:ext cx="4948106" cy="1650180"/>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Edit Master text styles</a:t>
            </a:r>
          </a:p>
        </p:txBody>
      </p:sp>
      <p:grpSp>
        <p:nvGrpSpPr>
          <p:cNvPr id="3" name="Title:Professional Background">
            <a:extLst>
              <a:ext uri="{FF2B5EF4-FFF2-40B4-BE49-F238E27FC236}">
                <a16:creationId xmlns:a16="http://schemas.microsoft.com/office/drawing/2014/main" id="{0BCA5FB8-B1A0-41D1-B035-A7D2FF18C863}"/>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p:ph type="body" sz="quarter" idx="12" hasCustomPrompt="1"/>
          </p:nvPr>
        </p:nvSpPr>
        <p:spPr>
          <a:xfrm>
            <a:off x="1397220" y="42880"/>
            <a:ext cx="6340475" cy="315666"/>
          </a:xfrm>
          <a:prstGeom prst="rect">
            <a:avLst/>
          </a:prstGeom>
        </p:spPr>
        <p:txBody>
          <a:bodyPr/>
          <a:lstStyle>
            <a:lvl1pPr>
              <a:defRPr sz="2600">
                <a:solidFill>
                  <a:srgbClr val="00D800"/>
                </a:solidFill>
                <a:latin typeface="Graphik Black" panose="020B0A03030202060203" pitchFamily="34" charset="0"/>
              </a:defRPr>
            </a:lvl1pPr>
          </a:lstStyle>
          <a:p>
            <a:pPr lvl="0"/>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211915915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 Standard">
    <p:bg>
      <p:bgPr>
        <a:solidFill>
          <a:schemeClr val="bg1"/>
        </a:solidFill>
        <a:effectLst/>
      </p:bgPr>
    </p:bg>
    <p:spTree>
      <p:nvGrpSpPr>
        <p:cNvPr id="1" name=""/>
        <p:cNvGrpSpPr/>
        <p:nvPr/>
      </p:nvGrpSpPr>
      <p:grpSpPr>
        <a:xfrm>
          <a:off x="0" y="0"/>
          <a:ext cx="0" cy="0"/>
          <a:chOff x="0" y="0"/>
          <a:chExt cx="0" cy="0"/>
        </a:xfrm>
      </p:grpSpPr>
      <p:sp>
        <p:nvSpPr>
          <p:cNvPr id="300" name="Detail:Job Experience">
            <a:extLst>
              <a:ext uri="{FF2B5EF4-FFF2-40B4-BE49-F238E27FC236}">
                <a16:creationId xmlns:a16="http://schemas.microsoft.com/office/drawing/2014/main" id="{4647FB51-A60D-4010-B2F2-62CF8F3D53E5}"/>
              </a:ext>
            </a:extLst>
          </p:cNvPr>
          <p:cNvSpPr>
            <a:spLocks noGrp="1"/>
          </p:cNvSpPr>
          <p:nvPr userDrawn="1">
            <p:ph type="body" sz="quarter" idx="300" hasCustomPrompt="1"/>
          </p:nvPr>
        </p:nvSpPr>
        <p:spPr>
          <a:xfrm>
            <a:off x="5439992" y="1560512"/>
            <a:ext cx="6371008" cy="5159303"/>
          </a:xfrm>
          <a:prstGeom prst="rect">
            <a:avLst/>
          </a:prstGeom>
        </p:spPr>
        <p:txBody>
          <a:bodyPr rIns="182880"/>
          <a:lstStyle>
            <a:lvl1pPr marL="118872" indent="-118872">
              <a:lnSpc>
                <a:spcPct val="100000"/>
              </a:lnSpc>
              <a:spcBef>
                <a:spcPts val="600"/>
              </a:spcBef>
              <a:spcAft>
                <a:spcPts val="10"/>
              </a:spcAft>
              <a:buFont typeface="Wingdings" panose="05000000000000000000" pitchFamily="2" charset="2"/>
              <a:buChar char="§"/>
              <a:defRPr kumimoji="0" lang="en-US" sz="1000" b="1"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100"/>
              </a:spcAft>
              <a:buFontTx/>
              <a:buNone/>
              <a:defRPr lang="en-US" sz="1000" kern="1200" dirty="0">
                <a:solidFill>
                  <a:schemeClr val="tx1"/>
                </a:solidFill>
                <a:latin typeface="+mn-lt"/>
                <a:ea typeface="+mn-ea"/>
                <a:cs typeface="+mn-cs"/>
              </a:defRPr>
            </a:lvl2pPr>
            <a:lvl3pPr marL="228600" indent="-118872">
              <a:lnSpc>
                <a:spcPct val="90000"/>
              </a:lnSpc>
              <a:spcBef>
                <a:spcPts val="0"/>
              </a:spcBef>
              <a:spcAft>
                <a:spcPts val="100"/>
              </a:spcAft>
              <a:buFont typeface="Arial" panose="020B0604020202020204" pitchFamily="34" charset="0"/>
              <a:buChar char="•"/>
              <a:defRPr sz="1000">
                <a:latin typeface="+mn-lt"/>
              </a:defRPr>
            </a:lvl3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Title</a:t>
            </a:r>
          </a:p>
          <a:p>
            <a:pPr marL="52578" marR="0" lvl="1"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No Bullets</a:t>
            </a:r>
          </a:p>
          <a:p>
            <a:pPr marL="281178" marR="0" lvl="2"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Job Description with Bullets</a:t>
            </a:r>
          </a:p>
        </p:txBody>
      </p:sp>
      <p:grpSp>
        <p:nvGrpSpPr>
          <p:cNvPr id="3" name="Title:Selected Experience">
            <a:extLst>
              <a:ext uri="{FF2B5EF4-FFF2-40B4-BE49-F238E27FC236}">
                <a16:creationId xmlns:a16="http://schemas.microsoft.com/office/drawing/2014/main" id="{72A0BD7C-4CA0-4010-8918-E2D67DDDF126}"/>
              </a:ext>
            </a:extLst>
          </p:cNvPr>
          <p:cNvGrpSpPr/>
          <p:nvPr userDrawn="1"/>
        </p:nvGrpSpPr>
        <p:grpSpPr>
          <a:xfrm>
            <a:off x="5439992" y="1168183"/>
            <a:ext cx="6371008" cy="333189"/>
            <a:chOff x="5439992" y="1168183"/>
            <a:chExt cx="6371008" cy="333189"/>
          </a:xfrm>
        </p:grpSpPr>
        <p:sp>
          <p:nvSpPr>
            <p:cNvPr id="17" name="Line 10">
              <a:extLst>
                <a:ext uri="{FF2B5EF4-FFF2-40B4-BE49-F238E27FC236}">
                  <a16:creationId xmlns:a16="http://schemas.microsoft.com/office/drawing/2014/main" id="{BFE1AC2B-139B-49A4-9847-042BF9EA0951}"/>
                </a:ext>
              </a:extLst>
            </p:cNvPr>
            <p:cNvSpPr>
              <a:spLocks noChangeShapeType="1"/>
            </p:cNvSpPr>
            <p:nvPr userDrawn="1"/>
          </p:nvSpPr>
          <p:spPr bwMode="auto">
            <a:xfrm>
              <a:off x="5439992" y="1501372"/>
              <a:ext cx="6371008"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32" name="Rectangle 7">
              <a:extLst>
                <a:ext uri="{FF2B5EF4-FFF2-40B4-BE49-F238E27FC236}">
                  <a16:creationId xmlns:a16="http://schemas.microsoft.com/office/drawing/2014/main" id="{DFDC65E6-C741-4F69-B674-8A5AF2511964}"/>
                </a:ext>
              </a:extLst>
            </p:cNvPr>
            <p:cNvSpPr>
              <a:spLocks noChangeArrowheads="1"/>
            </p:cNvSpPr>
            <p:nvPr/>
          </p:nvSpPr>
          <p:spPr bwMode="auto">
            <a:xfrm>
              <a:off x="5713018" y="1199616"/>
              <a:ext cx="4113193"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Selected Relevant Experience </a:t>
              </a:r>
            </a:p>
          </p:txBody>
        </p:sp>
        <p:pic>
          <p:nvPicPr>
            <p:cNvPr id="33" name="Picture 32">
              <a:extLst>
                <a:ext uri="{FF2B5EF4-FFF2-40B4-BE49-F238E27FC236}">
                  <a16:creationId xmlns:a16="http://schemas.microsoft.com/office/drawing/2014/main" id="{06BF1768-2C0C-493D-9A0E-5858C5C1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9992" y="1168183"/>
              <a:ext cx="320040" cy="320040"/>
            </a:xfrm>
            <a:prstGeom prst="rect">
              <a:avLst/>
            </a:prstGeom>
          </p:spPr>
        </p:pic>
      </p:grpSp>
      <p:sp>
        <p:nvSpPr>
          <p:cNvPr id="400" name="Detail:Technical Experience">
            <a:extLst>
              <a:ext uri="{FF2B5EF4-FFF2-40B4-BE49-F238E27FC236}">
                <a16:creationId xmlns:a16="http://schemas.microsoft.com/office/drawing/2014/main" id="{BDD354EF-6FF4-4D24-B51B-D9A72C1C176F}"/>
              </a:ext>
            </a:extLst>
          </p:cNvPr>
          <p:cNvSpPr>
            <a:spLocks noGrp="1"/>
          </p:cNvSpPr>
          <p:nvPr userDrawn="1">
            <p:ph type="body" sz="quarter" idx="400" hasCustomPrompt="1"/>
          </p:nvPr>
        </p:nvSpPr>
        <p:spPr>
          <a:xfrm>
            <a:off x="2900046" y="4836351"/>
            <a:ext cx="2432108" cy="1883463"/>
          </a:xfrm>
          <a:prstGeom prst="rect">
            <a:avLst/>
          </a:prstGeom>
        </p:spPr>
        <p:txBody>
          <a:bodyPr/>
          <a:lstStyle>
            <a:lvl1pPr marL="118872" marR="0" indent="-118872" algn="l" defTabSz="914400" rtl="0" eaLnBrk="1" fontAlgn="base" latinLnBrk="0" hangingPunct="1">
              <a:lnSpc>
                <a:spcPts val="500"/>
              </a:lnSpc>
              <a:spcBef>
                <a:spcPts val="100"/>
              </a:spcBef>
              <a:spcAft>
                <a:spcPct val="0"/>
              </a:spcAft>
              <a:buClr>
                <a:srgbClr val="000000"/>
              </a:buClr>
              <a:buSzTx/>
              <a:buFont typeface="Wingdings" panose="05000000000000000000" pitchFamily="2" charset="2"/>
              <a:buChar char="§"/>
              <a:tabLst/>
              <a:defRPr kumimoji="0" lang="en-US" sz="1000" b="1" i="0" u="none" strike="noStrike" kern="1200" cap="none" spc="0" normalizeH="0" baseline="0" dirty="0">
                <a:ln>
                  <a:noFill/>
                </a:ln>
                <a:solidFill>
                  <a:srgbClr val="000000"/>
                </a:solidFill>
                <a:effectLst/>
                <a:uLnTx/>
                <a:uFillTx/>
                <a:latin typeface="Graphik" panose="020B0503030202060203" pitchFamily="34" charset="0"/>
                <a:ea typeface="黑体" panose="02010609060101010101" pitchFamily="49" charset="-122"/>
                <a:cs typeface="Arial"/>
              </a:defRPr>
            </a:lvl1pPr>
            <a:lvl2pPr marL="228600" indent="0">
              <a:lnSpc>
                <a:spcPct val="90000"/>
              </a:lnSpc>
              <a:spcBef>
                <a:spcPts val="0"/>
              </a:spcBef>
              <a:spcAft>
                <a:spcPts val="300"/>
              </a:spcAft>
              <a:defRPr lang="en-US" sz="1000" kern="1200" dirty="0">
                <a:solidFill>
                  <a:schemeClr val="tx1"/>
                </a:solidFill>
                <a:latin typeface="+mn-lt"/>
                <a:ea typeface="+mn-ea"/>
                <a:cs typeface="+mn-cs"/>
              </a:defRPr>
            </a:lvl2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Area</a:t>
            </a:r>
          </a:p>
          <a:p>
            <a:pPr marL="91440" marR="0" lvl="1" indent="-210312"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Skills</a:t>
            </a:r>
          </a:p>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endParaRPr lang="en-US"/>
          </a:p>
        </p:txBody>
      </p:sp>
      <p:grpSp>
        <p:nvGrpSpPr>
          <p:cNvPr id="63" name="Title:Technical Experience">
            <a:extLst>
              <a:ext uri="{FF2B5EF4-FFF2-40B4-BE49-F238E27FC236}">
                <a16:creationId xmlns:a16="http://schemas.microsoft.com/office/drawing/2014/main" id="{55E89C7F-5D31-4762-9BB0-2933C0D5969F}"/>
              </a:ext>
            </a:extLst>
          </p:cNvPr>
          <p:cNvGrpSpPr/>
          <p:nvPr userDrawn="1"/>
        </p:nvGrpSpPr>
        <p:grpSpPr>
          <a:xfrm>
            <a:off x="2904937" y="4381675"/>
            <a:ext cx="2428947" cy="437535"/>
            <a:chOff x="2990088" y="3232037"/>
            <a:chExt cx="2340864" cy="437535"/>
          </a:xfrm>
        </p:grpSpPr>
        <p:grpSp>
          <p:nvGrpSpPr>
            <p:cNvPr id="28" name="Group 27">
              <a:extLst>
                <a:ext uri="{FF2B5EF4-FFF2-40B4-BE49-F238E27FC236}">
                  <a16:creationId xmlns:a16="http://schemas.microsoft.com/office/drawing/2014/main" id="{DA6B111C-A6C5-49C8-9E47-3254C8654B6E}"/>
                </a:ext>
              </a:extLst>
            </p:cNvPr>
            <p:cNvGrpSpPr/>
            <p:nvPr userDrawn="1"/>
          </p:nvGrpSpPr>
          <p:grpSpPr>
            <a:xfrm>
              <a:off x="2991979" y="3232037"/>
              <a:ext cx="2268835" cy="437535"/>
              <a:chOff x="2991979" y="3097691"/>
              <a:chExt cx="2268835" cy="437535"/>
            </a:xfrm>
          </p:grpSpPr>
          <p:sp>
            <p:nvSpPr>
              <p:cNvPr id="29" name="Rectangle 15">
                <a:extLst>
                  <a:ext uri="{FF2B5EF4-FFF2-40B4-BE49-F238E27FC236}">
                    <a16:creationId xmlns:a16="http://schemas.microsoft.com/office/drawing/2014/main" id="{063BA8EF-490E-4122-A881-E94B7DB7009C}"/>
                  </a:ext>
                </a:extLst>
              </p:cNvPr>
              <p:cNvSpPr>
                <a:spLocks noChangeArrowheads="1"/>
              </p:cNvSpPr>
              <p:nvPr/>
            </p:nvSpPr>
            <p:spPr bwMode="auto">
              <a:xfrm>
                <a:off x="3321540" y="3097691"/>
                <a:ext cx="1939274"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Technical Experience</a:t>
                </a:r>
              </a:p>
            </p:txBody>
          </p:sp>
          <p:pic>
            <p:nvPicPr>
              <p:cNvPr id="30" name="Picture 29">
                <a:extLst>
                  <a:ext uri="{FF2B5EF4-FFF2-40B4-BE49-F238E27FC236}">
                    <a16:creationId xmlns:a16="http://schemas.microsoft.com/office/drawing/2014/main" id="{FE5C738F-2DB9-4CE9-9201-1C691E17B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1979" y="3156438"/>
                <a:ext cx="320040" cy="320040"/>
              </a:xfrm>
              <a:prstGeom prst="rect">
                <a:avLst/>
              </a:prstGeom>
            </p:spPr>
          </p:pic>
        </p:grpSp>
        <p:sp>
          <p:nvSpPr>
            <p:cNvPr id="44" name="Line 10">
              <a:extLst>
                <a:ext uri="{FF2B5EF4-FFF2-40B4-BE49-F238E27FC236}">
                  <a16:creationId xmlns:a16="http://schemas.microsoft.com/office/drawing/2014/main" id="{B03DE291-B58F-4ECF-B182-83BA652CF6DC}"/>
                </a:ext>
              </a:extLst>
            </p:cNvPr>
            <p:cNvSpPr>
              <a:spLocks noChangeShapeType="1"/>
            </p:cNvSpPr>
            <p:nvPr userDrawn="1"/>
          </p:nvSpPr>
          <p:spPr bwMode="auto">
            <a:xfrm>
              <a:off x="2990088" y="3650812"/>
              <a:ext cx="2340864"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sp>
        <p:nvSpPr>
          <p:cNvPr id="200" name="Detail:Functional Experience">
            <a:extLst>
              <a:ext uri="{FF2B5EF4-FFF2-40B4-BE49-F238E27FC236}">
                <a16:creationId xmlns:a16="http://schemas.microsoft.com/office/drawing/2014/main" id="{625EBE0A-88FF-4E9C-ABD1-6AA91CC79391}"/>
              </a:ext>
            </a:extLst>
          </p:cNvPr>
          <p:cNvSpPr>
            <a:spLocks noGrp="1"/>
          </p:cNvSpPr>
          <p:nvPr userDrawn="1">
            <p:ph type="body" sz="quarter" idx="200" hasCustomPrompt="1"/>
          </p:nvPr>
        </p:nvSpPr>
        <p:spPr>
          <a:xfrm>
            <a:off x="381000" y="4836352"/>
            <a:ext cx="2432304" cy="1883461"/>
          </a:xfrm>
          <a:prstGeom prst="rect">
            <a:avLst/>
          </a:prstGeom>
        </p:spPr>
        <p:txBody>
          <a:bodyPr/>
          <a:lstStyle>
            <a:lvl1pPr marL="118872" indent="-118872">
              <a:spcBef>
                <a:spcPts val="18"/>
              </a:spcBef>
              <a:spcAft>
                <a:spcPts val="15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Functional Experience</a:t>
            </a:r>
          </a:p>
        </p:txBody>
      </p:sp>
      <p:grpSp>
        <p:nvGrpSpPr>
          <p:cNvPr id="61" name="Title Functional Experience">
            <a:extLst>
              <a:ext uri="{FF2B5EF4-FFF2-40B4-BE49-F238E27FC236}">
                <a16:creationId xmlns:a16="http://schemas.microsoft.com/office/drawing/2014/main" id="{F7322460-D7F7-4D3D-9453-3EB167D9D84D}"/>
              </a:ext>
            </a:extLst>
          </p:cNvPr>
          <p:cNvGrpSpPr/>
          <p:nvPr userDrawn="1"/>
        </p:nvGrpSpPr>
        <p:grpSpPr>
          <a:xfrm>
            <a:off x="384048" y="4386614"/>
            <a:ext cx="2432304" cy="437535"/>
            <a:chOff x="530352" y="3236976"/>
            <a:chExt cx="2194560" cy="437535"/>
          </a:xfrm>
        </p:grpSpPr>
        <p:sp>
          <p:nvSpPr>
            <p:cNvPr id="18" name="Line 10">
              <a:extLst>
                <a:ext uri="{FF2B5EF4-FFF2-40B4-BE49-F238E27FC236}">
                  <a16:creationId xmlns:a16="http://schemas.microsoft.com/office/drawing/2014/main" id="{B7B5C71C-E77D-4CE2-B32B-E993D7EEA9AA}"/>
                </a:ext>
              </a:extLst>
            </p:cNvPr>
            <p:cNvSpPr>
              <a:spLocks noChangeShapeType="1"/>
            </p:cNvSpPr>
            <p:nvPr userDrawn="1"/>
          </p:nvSpPr>
          <p:spPr bwMode="auto">
            <a:xfrm>
              <a:off x="530352" y="3650812"/>
              <a:ext cx="2194560" cy="0"/>
            </a:xfrm>
            <a:prstGeom prst="line">
              <a:avLst/>
            </a:prstGeom>
            <a:noFill/>
            <a:ln w="28575">
              <a:solidFill>
                <a:srgbClr val="404040"/>
              </a:solidFill>
              <a:round/>
              <a:headEnd/>
              <a:tailEnd/>
            </a:ln>
            <a:effectLst/>
          </p:spPr>
          <p:txBody>
            <a:bodyPr wrap="none" lIns="45720" rIns="45720" anchor="ctr"/>
            <a:lstStyle/>
            <a:p>
              <a:pPr marL="0" marR="0" lvl="0" indent="0" algn="r"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grpSp>
          <p:nvGrpSpPr>
            <p:cNvPr id="25" name="Group 24">
              <a:extLst>
                <a:ext uri="{FF2B5EF4-FFF2-40B4-BE49-F238E27FC236}">
                  <a16:creationId xmlns:a16="http://schemas.microsoft.com/office/drawing/2014/main" id="{CA747DFD-525F-4298-ACB1-B0ABB6E24759}"/>
                </a:ext>
              </a:extLst>
            </p:cNvPr>
            <p:cNvGrpSpPr/>
            <p:nvPr userDrawn="1"/>
          </p:nvGrpSpPr>
          <p:grpSpPr>
            <a:xfrm>
              <a:off x="530352" y="3236976"/>
              <a:ext cx="2153052" cy="437535"/>
              <a:chOff x="525463" y="3117245"/>
              <a:chExt cx="2153052" cy="437535"/>
            </a:xfrm>
          </p:grpSpPr>
          <p:sp>
            <p:nvSpPr>
              <p:cNvPr id="26" name="Rectangle 14">
                <a:extLst>
                  <a:ext uri="{FF2B5EF4-FFF2-40B4-BE49-F238E27FC236}">
                    <a16:creationId xmlns:a16="http://schemas.microsoft.com/office/drawing/2014/main" id="{38404EB1-EA26-4B00-9F19-3757676CAECA}"/>
                  </a:ext>
                </a:extLst>
              </p:cNvPr>
              <p:cNvSpPr>
                <a:spLocks noChangeArrowheads="1"/>
              </p:cNvSpPr>
              <p:nvPr/>
            </p:nvSpPr>
            <p:spPr bwMode="auto">
              <a:xfrm>
                <a:off x="798489" y="3117245"/>
                <a:ext cx="1880026" cy="43753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Functional Experience</a:t>
                </a:r>
              </a:p>
            </p:txBody>
          </p:sp>
          <p:pic>
            <p:nvPicPr>
              <p:cNvPr id="27" name="Picture 26">
                <a:extLst>
                  <a:ext uri="{FF2B5EF4-FFF2-40B4-BE49-F238E27FC236}">
                    <a16:creationId xmlns:a16="http://schemas.microsoft.com/office/drawing/2014/main" id="{69DAA3C8-2DF2-457D-AEF2-C489868489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463" y="3175992"/>
                <a:ext cx="320040" cy="320040"/>
              </a:xfrm>
              <a:prstGeom prst="rect">
                <a:avLst/>
              </a:prstGeom>
            </p:spPr>
          </p:pic>
        </p:grpSp>
      </p:grpSp>
      <p:sp>
        <p:nvSpPr>
          <p:cNvPr id="100" name="Detail:Background Experience">
            <a:extLst>
              <a:ext uri="{FF2B5EF4-FFF2-40B4-BE49-F238E27FC236}">
                <a16:creationId xmlns:a16="http://schemas.microsoft.com/office/drawing/2014/main" id="{BF4C3BB4-C8E9-461C-BB07-C133A20470B7}"/>
              </a:ext>
            </a:extLst>
          </p:cNvPr>
          <p:cNvSpPr>
            <a:spLocks noGrp="1"/>
          </p:cNvSpPr>
          <p:nvPr userDrawn="1">
            <p:ph type="body" sz="quarter" idx="100" hasCustomPrompt="1"/>
          </p:nvPr>
        </p:nvSpPr>
        <p:spPr>
          <a:xfrm>
            <a:off x="381000" y="1560511"/>
            <a:ext cx="4948106" cy="2821163"/>
          </a:xfrm>
          <a:prstGeom prst="rect">
            <a:avLst/>
          </a:prstGeom>
        </p:spPr>
        <p:txBody>
          <a:bodyPr/>
          <a:lstStyle>
            <a:lvl1pPr marL="118872" indent="-118872">
              <a:spcBef>
                <a:spcPts val="600"/>
              </a:spcBef>
              <a:spcAft>
                <a:spcPts val="600"/>
              </a:spcAft>
              <a:buFont typeface="Wingdings" panose="05000000000000000000" pitchFamily="2" charset="2"/>
              <a:buChar char="§"/>
              <a:defRPr kumimoji="0" lang="en-US" sz="1000" b="0" i="0" u="none" strike="noStrike" kern="1200" cap="none" spc="0" normalizeH="0" baseline="0" dirty="0" smtClean="0">
                <a:ln>
                  <a:noFill/>
                </a:ln>
                <a:solidFill>
                  <a:srgbClr val="000000"/>
                </a:solidFill>
                <a:effectLst/>
                <a:uLnTx/>
                <a:uFillTx/>
                <a:latin typeface="Graphik" panose="020B0503030202060203" pitchFamily="34" charset="0"/>
                <a:ea typeface="黑体" panose="02010609060101010101" pitchFamily="49" charset="-122"/>
                <a:cs typeface="Arial"/>
              </a:defRPr>
            </a:lvl1pPr>
          </a:lstStyle>
          <a:p>
            <a:pPr marL="171450" marR="0" lvl="0" indent="-171450" algn="l" defTabSz="914400" rtl="0" eaLnBrk="1" fontAlgn="base" latinLnBrk="0" hangingPunct="1">
              <a:lnSpc>
                <a:spcPct val="100000"/>
              </a:lnSpc>
              <a:spcBef>
                <a:spcPct val="15000"/>
              </a:spcBef>
              <a:spcAft>
                <a:spcPct val="0"/>
              </a:spcAft>
              <a:buClr>
                <a:srgbClr val="000000"/>
              </a:buClr>
              <a:buSzTx/>
              <a:buFont typeface="Wingdings" panose="05000000000000000000" pitchFamily="2" charset="2"/>
              <a:buChar char="§"/>
              <a:tabLst/>
              <a:defRPr/>
            </a:pPr>
            <a:r>
              <a:rPr lang="en-US"/>
              <a:t>Background Summary</a:t>
            </a:r>
          </a:p>
        </p:txBody>
      </p:sp>
      <p:grpSp>
        <p:nvGrpSpPr>
          <p:cNvPr id="4" name="Title:Professional Background">
            <a:extLst>
              <a:ext uri="{FF2B5EF4-FFF2-40B4-BE49-F238E27FC236}">
                <a16:creationId xmlns:a16="http://schemas.microsoft.com/office/drawing/2014/main" id="{5975A1B1-2D37-4C9A-886A-D76BC8B24A22}"/>
              </a:ext>
            </a:extLst>
          </p:cNvPr>
          <p:cNvGrpSpPr/>
          <p:nvPr userDrawn="1"/>
        </p:nvGrpSpPr>
        <p:grpSpPr>
          <a:xfrm>
            <a:off x="381000" y="1168665"/>
            <a:ext cx="4948106" cy="332707"/>
            <a:chOff x="381000" y="1168665"/>
            <a:chExt cx="4948106" cy="332707"/>
          </a:xfrm>
        </p:grpSpPr>
        <p:sp>
          <p:nvSpPr>
            <p:cNvPr id="12" name="Line 10">
              <a:extLst>
                <a:ext uri="{FF2B5EF4-FFF2-40B4-BE49-F238E27FC236}">
                  <a16:creationId xmlns:a16="http://schemas.microsoft.com/office/drawing/2014/main" id="{56AF543A-D546-491B-BDF3-9DEA98E3EA93}"/>
                </a:ext>
              </a:extLst>
            </p:cNvPr>
            <p:cNvSpPr>
              <a:spLocks noChangeShapeType="1"/>
            </p:cNvSpPr>
            <p:nvPr userDrawn="1"/>
          </p:nvSpPr>
          <p:spPr bwMode="auto">
            <a:xfrm>
              <a:off x="381000" y="1501372"/>
              <a:ext cx="4948106" cy="0"/>
            </a:xfrm>
            <a:prstGeom prst="line">
              <a:avLst/>
            </a:prstGeom>
            <a:noFill/>
            <a:ln w="28575">
              <a:solidFill>
                <a:srgbClr val="404040"/>
              </a:solidFill>
              <a:round/>
              <a:headEnd/>
              <a:tailEnd/>
            </a:ln>
            <a:effectLst/>
          </p:spPr>
          <p:txBody>
            <a:bodyPr wrap="none" lIns="45720" rIns="45720" anchor="ctr"/>
            <a:lstStyle/>
            <a:p>
              <a:pPr marL="0" marR="0" lvl="0" indent="0" algn="l" defTabSz="914400" rtl="0" eaLnBrk="0" fontAlgn="base" latinLnBrk="0" hangingPunct="0">
                <a:lnSpc>
                  <a:spcPct val="8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23" name="Rectangle 9">
              <a:extLst>
                <a:ext uri="{FF2B5EF4-FFF2-40B4-BE49-F238E27FC236}">
                  <a16:creationId xmlns:a16="http://schemas.microsoft.com/office/drawing/2014/main" id="{3A43ED0F-47D8-4670-8AAF-E32D9DD53CE5}"/>
                </a:ext>
              </a:extLst>
            </p:cNvPr>
            <p:cNvSpPr>
              <a:spLocks noChangeArrowheads="1"/>
            </p:cNvSpPr>
            <p:nvPr/>
          </p:nvSpPr>
          <p:spPr bwMode="auto">
            <a:xfrm>
              <a:off x="666576" y="1199616"/>
              <a:ext cx="3112922" cy="257175"/>
            </a:xfrm>
            <a:prstGeom prst="rect">
              <a:avLst/>
            </a:prstGeom>
            <a:noFill/>
            <a:ln w="12700">
              <a:noFill/>
              <a:miter lim="800000"/>
              <a:headEnd/>
              <a:tailEnd/>
            </a:ln>
            <a:effectLst>
              <a:outerShdw blurRad="50800" dist="38100" dir="2700000" algn="tl" rotWithShape="0">
                <a:prstClr val="black">
                  <a:alpha val="25000"/>
                </a:prstClr>
              </a:outerShdw>
            </a:effectLst>
          </p:spPr>
          <p:txBody>
            <a:bodyPr lIns="45720" rIns="45720" anchor="b"/>
            <a:lstStyle/>
            <a:p>
              <a:pPr marL="0" marR="0" lvl="0" indent="0" algn="l" defTabSz="914400" rtl="0" eaLnBrk="0" fontAlgn="base" latinLnBrk="0" hangingPunct="0">
                <a:lnSpc>
                  <a:spcPct val="80000"/>
                </a:lnSpc>
                <a:spcBef>
                  <a:spcPct val="50000"/>
                </a:spcBef>
                <a:spcAft>
                  <a:spcPct val="0"/>
                </a:spcAft>
                <a:buClrTx/>
                <a:buSzTx/>
                <a:buFontTx/>
                <a:buNone/>
                <a:tabLst/>
                <a:defRPr/>
              </a:pPr>
              <a:r>
                <a:rPr kumimoji="0" lang="en-US" sz="1400" b="0" i="0" u="none" strike="noStrike" kern="1200" cap="all" spc="0" normalizeH="0" baseline="0" noProof="0">
                  <a:ln>
                    <a:noFill/>
                  </a:ln>
                  <a:solidFill>
                    <a:srgbClr val="404040"/>
                  </a:solidFill>
                  <a:effectLst/>
                  <a:uLnTx/>
                  <a:uFillTx/>
                  <a:latin typeface="Graphik Black" panose="020B0A03030202060203" pitchFamily="34" charset="0"/>
                  <a:ea typeface="+mn-ea"/>
                  <a:cs typeface="Arial" charset="0"/>
                </a:rPr>
                <a:t>Professional Background</a:t>
              </a:r>
            </a:p>
          </p:txBody>
        </p:sp>
        <p:pic>
          <p:nvPicPr>
            <p:cNvPr id="24" name="Picture 23">
              <a:extLst>
                <a:ext uri="{FF2B5EF4-FFF2-40B4-BE49-F238E27FC236}">
                  <a16:creationId xmlns:a16="http://schemas.microsoft.com/office/drawing/2014/main" id="{6BB11CA3-E352-4BAC-80D8-602414634D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 y="1168665"/>
              <a:ext cx="333743" cy="319076"/>
            </a:xfrm>
            <a:prstGeom prst="rect">
              <a:avLst/>
            </a:prstGeom>
          </p:spPr>
        </p:pic>
      </p:grpSp>
      <p:sp>
        <p:nvSpPr>
          <p:cNvPr id="50" name="Your Title">
            <a:extLst>
              <a:ext uri="{FF2B5EF4-FFF2-40B4-BE49-F238E27FC236}">
                <a16:creationId xmlns:a16="http://schemas.microsoft.com/office/drawing/2014/main" id="{C1BF45D8-6751-45C3-A64E-AB079812EEB0}"/>
              </a:ext>
            </a:extLst>
          </p:cNvPr>
          <p:cNvSpPr>
            <a:spLocks noGrp="1"/>
          </p:cNvSpPr>
          <p:nvPr userDrawn="1">
            <p:ph type="body" sz="quarter" idx="13" hasCustomPrompt="1"/>
          </p:nvPr>
        </p:nvSpPr>
        <p:spPr>
          <a:xfrm>
            <a:off x="1397220" y="329977"/>
            <a:ext cx="6340475" cy="336637"/>
          </a:xfrm>
          <a:prstGeom prst="rect">
            <a:avLst/>
          </a:prstGeom>
        </p:spPr>
        <p:txBody>
          <a:bodyPr/>
          <a:lstStyle>
            <a:lvl1pPr>
              <a:defRPr sz="2000">
                <a:solidFill>
                  <a:srgbClr val="454545"/>
                </a:solidFill>
                <a:latin typeface="Graphik Black" panose="020B0A03030202060203" pitchFamily="34"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Your Title</a:t>
            </a:r>
          </a:p>
        </p:txBody>
      </p:sp>
      <p:sp>
        <p:nvSpPr>
          <p:cNvPr id="48" name="Your Name">
            <a:extLst>
              <a:ext uri="{FF2B5EF4-FFF2-40B4-BE49-F238E27FC236}">
                <a16:creationId xmlns:a16="http://schemas.microsoft.com/office/drawing/2014/main" id="{DB67F779-2CB6-4D37-A3F4-F571C3D98DE0}"/>
              </a:ext>
            </a:extLst>
          </p:cNvPr>
          <p:cNvSpPr>
            <a:spLocks noGrp="1"/>
          </p:cNvSpPr>
          <p:nvPr userDrawn="1">
            <p:ph type="body" sz="quarter" idx="12" hasCustomPrompt="1"/>
          </p:nvPr>
        </p:nvSpPr>
        <p:spPr>
          <a:xfrm>
            <a:off x="1397220" y="42880"/>
            <a:ext cx="6340475" cy="315666"/>
          </a:xfrm>
          <a:prstGeom prst="rect">
            <a:avLst/>
          </a:prstGeom>
        </p:spPr>
        <p:txBody>
          <a:bodyPr/>
          <a:lstStyle>
            <a:lvl1pPr>
              <a:defRPr sz="2600">
                <a:solidFill>
                  <a:srgbClr val="00D800"/>
                </a:solidFill>
                <a:latin typeface="Graphik Black" panose="020B0A03030202060203" pitchFamily="34" charset="0"/>
              </a:defRPr>
            </a:lvl1pPr>
          </a:lstStyle>
          <a:p>
            <a:pPr lvl="0"/>
            <a:r>
              <a:rPr lang="en-US" sz="2600"/>
              <a:t>Your Name</a:t>
            </a:r>
            <a:endParaRPr lang="en-US"/>
          </a:p>
        </p:txBody>
      </p:sp>
      <p:sp>
        <p:nvSpPr>
          <p:cNvPr id="7" name="Your Picture">
            <a:extLst>
              <a:ext uri="{FF2B5EF4-FFF2-40B4-BE49-F238E27FC236}">
                <a16:creationId xmlns:a16="http://schemas.microsoft.com/office/drawing/2014/main" id="{E8F66A70-A6C5-4AA7-A04A-B6D09E41E4DF}"/>
              </a:ext>
            </a:extLst>
          </p:cNvPr>
          <p:cNvSpPr>
            <a:spLocks noGrp="1"/>
          </p:cNvSpPr>
          <p:nvPr userDrawn="1">
            <p:ph type="pic" sz="quarter" idx="10" hasCustomPrompt="1"/>
          </p:nvPr>
        </p:nvSpPr>
        <p:spPr>
          <a:xfrm>
            <a:off x="427029" y="50800"/>
            <a:ext cx="795528" cy="1033272"/>
          </a:xfrm>
          <a:prstGeom prst="rect">
            <a:avLst/>
          </a:prstGeom>
          <a:effectLst>
            <a:outerShdw blurRad="50800" dist="38100" dir="5400000" algn="t" rotWithShape="0">
              <a:prstClr val="black">
                <a:alpha val="40000"/>
              </a:prstClr>
            </a:outerShdw>
          </a:effectLst>
        </p:spPr>
        <p:txBody>
          <a:bodyPr/>
          <a:lstStyle>
            <a:lvl1pPr>
              <a:defRPr sz="1200"/>
            </a:lvl1pPr>
          </a:lstStyle>
          <a:p>
            <a:r>
              <a:rPr lang="en-US"/>
              <a:t>Your Picture</a:t>
            </a:r>
          </a:p>
        </p:txBody>
      </p:sp>
    </p:spTree>
    <p:extLst>
      <p:ext uri="{BB962C8B-B14F-4D97-AF65-F5344CB8AC3E}">
        <p14:creationId xmlns:p14="http://schemas.microsoft.com/office/powerpoint/2010/main" val="220943589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0.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3.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a:t>Click to edit Master title style</a:t>
            </a:r>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a:t>Edit Master text styles</a:t>
            </a:r>
          </a:p>
          <a:p>
            <a:pPr lvl="1"/>
            <a:r>
              <a:rPr lang="en-US"/>
              <a:t>Second level</a:t>
            </a:r>
          </a:p>
        </p:txBody>
      </p:sp>
    </p:spTree>
    <p:extLst>
      <p:ext uri="{BB962C8B-B14F-4D97-AF65-F5344CB8AC3E}">
        <p14:creationId xmlns:p14="http://schemas.microsoft.com/office/powerpoint/2010/main" val="418491059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08" r:id="rId3"/>
    <p:sldLayoutId id="2147483709" r:id="rId4"/>
    <p:sldLayoutId id="2147483710" r:id="rId5"/>
  </p:sldLayoutIdLst>
  <p:hf hdr="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0"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j-lt"/>
          <a:ea typeface="+mn-ea"/>
          <a:cs typeface="+mn-cs"/>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054539F-6C60-4617-9863-E32DBDA65DB0}"/>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8296664" y="28317"/>
            <a:ext cx="3739298" cy="558008"/>
          </a:xfrm>
          <a:prstGeom prst="rect">
            <a:avLst/>
          </a:prstGeom>
        </p:spPr>
      </p:pic>
      <p:sp>
        <p:nvSpPr>
          <p:cNvPr id="11" name="TextBox 10">
            <a:extLst>
              <a:ext uri="{FF2B5EF4-FFF2-40B4-BE49-F238E27FC236}">
                <a16:creationId xmlns:a16="http://schemas.microsoft.com/office/drawing/2014/main" id="{0D1743F1-CD2B-4831-9CF1-CDA3A0B95E06}"/>
              </a:ext>
            </a:extLst>
          </p:cNvPr>
          <p:cNvSpPr txBox="1"/>
          <p:nvPr userDrawn="1"/>
        </p:nvSpPr>
        <p:spPr>
          <a:xfrm>
            <a:off x="8415519" y="494227"/>
            <a:ext cx="35015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Graphik Extralight" panose="020B0303030202060203" pitchFamily="34" charset="0"/>
                <a:ea typeface="+mn-ea"/>
                <a:cs typeface="+mn-cs"/>
              </a:rPr>
              <a:t>Intelligent Engineering Services</a:t>
            </a:r>
          </a:p>
        </p:txBody>
      </p:sp>
      <p:sp>
        <p:nvSpPr>
          <p:cNvPr id="47" name="TextBox 46">
            <a:extLst>
              <a:ext uri="{FF2B5EF4-FFF2-40B4-BE49-F238E27FC236}">
                <a16:creationId xmlns:a16="http://schemas.microsoft.com/office/drawing/2014/main" id="{57FDF81D-8A54-4AF0-9DB6-0ADE1FF6BBEA}"/>
              </a:ext>
            </a:extLst>
          </p:cNvPr>
          <p:cNvSpPr txBox="1"/>
          <p:nvPr userDrawn="1"/>
        </p:nvSpPr>
        <p:spPr>
          <a:xfrm>
            <a:off x="507140" y="6725717"/>
            <a:ext cx="2398517" cy="132283"/>
          </a:xfrm>
          <a:prstGeom prst="rect">
            <a:avLst/>
          </a:prstGeom>
          <a:noFill/>
        </p:spPr>
        <p:txBody>
          <a:bodyPr wrap="square" lIns="0" tIns="0" rIns="0" bIns="0" rtlCol="0" anchor="b" anchorCtr="0">
            <a:noAutofit/>
          </a:bodyPr>
          <a:lstStyle/>
          <a:p>
            <a:pPr defTabSz="1218407" fontAlgn="base">
              <a:spcBef>
                <a:spcPct val="0"/>
              </a:spcBef>
              <a:spcAft>
                <a:spcPct val="0"/>
              </a:spcAft>
              <a:defRPr/>
            </a:pPr>
            <a:r>
              <a:rPr lang="en-US" sz="800">
                <a:solidFill>
                  <a:srgbClr val="FFFFFF">
                    <a:lumMod val="50000"/>
                  </a:srgbClr>
                </a:solidFill>
                <a:cs typeface="Arial" pitchFamily="34" charset="0"/>
              </a:rPr>
              <a:t>Copyright © 2018 Accenture All rights reserved.</a:t>
            </a:r>
          </a:p>
        </p:txBody>
      </p:sp>
    </p:spTree>
    <p:extLst>
      <p:ext uri="{BB962C8B-B14F-4D97-AF65-F5344CB8AC3E}">
        <p14:creationId xmlns:p14="http://schemas.microsoft.com/office/powerpoint/2010/main" val="279220510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22" r:id="rId4"/>
    <p:sldLayoutId id="2147483721" r:id="rId5"/>
    <p:sldLayoutId id="2147483742" r:id="rId6"/>
    <p:sldLayoutId id="2147483713" r:id="rId7"/>
    <p:sldLayoutId id="2147483725" r:id="rId8"/>
    <p:sldLayoutId id="2147483728" r:id="rId9"/>
    <p:sldLayoutId id="2147483733" r:id="rId10"/>
  </p:sldLayoutIdLst>
  <p:hf hdr="0"/>
  <p:txStyles>
    <p:titleStyle>
      <a:lvl1pPr marL="0" indent="0" algn="l" defTabSz="914377" rtl="0" eaLnBrk="1" latinLnBrk="0" hangingPunct="1">
        <a:lnSpc>
          <a:spcPct val="70000"/>
        </a:lnSpc>
        <a:spcBef>
          <a:spcPct val="0"/>
        </a:spcBef>
        <a:buNone/>
        <a:defRPr sz="2800" b="1" kern="1200" cap="all" baseline="0">
          <a:solidFill>
            <a:schemeClr val="tx1"/>
          </a:solidFill>
          <a:latin typeface="+mj-lt"/>
          <a:ea typeface="+mj-ea"/>
          <a:cs typeface="+mj-cs"/>
        </a:defRPr>
      </a:lvl1pPr>
    </p:titleStyle>
    <p:bodyStyle>
      <a:lvl1pPr marL="0"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j-lt"/>
          <a:ea typeface="+mn-ea"/>
          <a:cs typeface="+mn-cs"/>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57FDF81D-8A54-4AF0-9DB6-0ADE1FF6BBEA}"/>
              </a:ext>
            </a:extLst>
          </p:cNvPr>
          <p:cNvSpPr txBox="1"/>
          <p:nvPr userDrawn="1"/>
        </p:nvSpPr>
        <p:spPr>
          <a:xfrm>
            <a:off x="507140" y="6725717"/>
            <a:ext cx="2398517" cy="132283"/>
          </a:xfrm>
          <a:prstGeom prst="rect">
            <a:avLst/>
          </a:prstGeom>
          <a:noFill/>
        </p:spPr>
        <p:txBody>
          <a:bodyPr wrap="square" lIns="0" tIns="0" rIns="0" bIns="0" rtlCol="0" anchor="b" anchorCtr="0">
            <a:noAutofit/>
          </a:bodyPr>
          <a:lstStyle/>
          <a:p>
            <a:pPr defTabSz="1218407" fontAlgn="base">
              <a:spcBef>
                <a:spcPct val="0"/>
              </a:spcBef>
              <a:spcAft>
                <a:spcPct val="0"/>
              </a:spcAft>
              <a:defRPr/>
            </a:pPr>
            <a:r>
              <a:rPr lang="en-US" sz="800">
                <a:solidFill>
                  <a:srgbClr val="FFFFFF">
                    <a:lumMod val="50000"/>
                  </a:srgbClr>
                </a:solidFill>
                <a:cs typeface="Arial" pitchFamily="34" charset="0"/>
              </a:rPr>
              <a:t>Copyright © 2022 Accenture All rights reserved.</a:t>
            </a:r>
          </a:p>
        </p:txBody>
      </p:sp>
      <p:pic>
        <p:nvPicPr>
          <p:cNvPr id="3" name="Picture 2">
            <a:extLst>
              <a:ext uri="{FF2B5EF4-FFF2-40B4-BE49-F238E27FC236}">
                <a16:creationId xmlns:a16="http://schemas.microsoft.com/office/drawing/2014/main" id="{F6478DC1-6969-40C6-A910-36D743E5FDFE}"/>
              </a:ext>
            </a:extLst>
          </p:cNvPr>
          <p:cNvPicPr>
            <a:picLocks noChangeAspect="1"/>
          </p:cNvPicPr>
          <p:nvPr userDrawn="1"/>
        </p:nvPicPr>
        <p:blipFill>
          <a:blip r:embed="rId7"/>
          <a:stretch>
            <a:fillRect/>
          </a:stretch>
        </p:blipFill>
        <p:spPr>
          <a:xfrm>
            <a:off x="7951224" y="218644"/>
            <a:ext cx="3891338" cy="356022"/>
          </a:xfrm>
          <a:prstGeom prst="rect">
            <a:avLst/>
          </a:prstGeom>
        </p:spPr>
      </p:pic>
    </p:spTree>
    <p:extLst>
      <p:ext uri="{BB962C8B-B14F-4D97-AF65-F5344CB8AC3E}">
        <p14:creationId xmlns:p14="http://schemas.microsoft.com/office/powerpoint/2010/main" val="890276749"/>
      </p:ext>
    </p:extLst>
  </p:cSld>
  <p:clrMap bg1="lt1" tx1="dk1" bg2="lt2" tx2="dk2" accent1="accent1" accent2="accent2" accent3="accent3" accent4="accent4" accent5="accent5" accent6="accent6" hlink="hlink" folHlink="folHlink"/>
  <p:sldLayoutIdLst>
    <p:sldLayoutId id="2147483741" r:id="rId1"/>
    <p:sldLayoutId id="2147483737" r:id="rId2"/>
    <p:sldLayoutId id="2147483738" r:id="rId3"/>
    <p:sldLayoutId id="2147483739" r:id="rId4"/>
    <p:sldLayoutId id="2147483740" r:id="rId5"/>
  </p:sldLayoutIdLst>
  <p:hf hdr="0"/>
  <p:txStyles>
    <p:titleStyle>
      <a:lvl1pPr marL="0" indent="0" algn="l" defTabSz="914377" rtl="0" eaLnBrk="1" latinLnBrk="0" hangingPunct="1">
        <a:lnSpc>
          <a:spcPct val="70000"/>
        </a:lnSpc>
        <a:spcBef>
          <a:spcPct val="0"/>
        </a:spcBef>
        <a:buNone/>
        <a:defRPr sz="2800" b="1" kern="1200" cap="all" baseline="0">
          <a:solidFill>
            <a:schemeClr val="tx1"/>
          </a:solidFill>
          <a:latin typeface="+mj-lt"/>
          <a:ea typeface="+mj-ea"/>
          <a:cs typeface="+mj-cs"/>
        </a:defRPr>
      </a:lvl1pPr>
    </p:titleStyle>
    <p:bodyStyle>
      <a:lvl1pPr marL="0"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j-lt"/>
          <a:ea typeface="+mn-ea"/>
          <a:cs typeface="+mn-cs"/>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p15:clr>
            <a:srgbClr val="F26B43"/>
          </p15:clr>
        </p15:guide>
        <p15:guide id="2" pos="5640">
          <p15:clr>
            <a:srgbClr val="F26B43"/>
          </p15:clr>
        </p15:guide>
        <p15:guide id="4">
          <p15:clr>
            <a:srgbClr val="F26B43"/>
          </p15:clr>
        </p15:guide>
        <p15:guide id="5" orient="horz" pos="240">
          <p15:clr>
            <a:srgbClr val="F26B43"/>
          </p15:clr>
        </p15:guide>
        <p15:guide id="6" orient="horz">
          <p15:clr>
            <a:srgbClr val="F26B43"/>
          </p15:clr>
        </p15:guide>
        <p15:guide id="7"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5" orient="horz" pos="2232">
          <p15:clr>
            <a:srgbClr val="F26B43"/>
          </p15:clr>
        </p15:guide>
        <p15:guide id="16" orient="horz" pos="3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D31AC-47A2-8057-7D8F-941638DB2084}"/>
              </a:ext>
            </a:extLst>
          </p:cNvPr>
          <p:cNvSpPr>
            <a:spLocks noGrp="1"/>
          </p:cNvSpPr>
          <p:nvPr>
            <p:ph type="body" sz="quarter" idx="300"/>
          </p:nvPr>
        </p:nvSpPr>
        <p:spPr/>
        <p:txBody>
          <a:bodyPr lIns="91440" tIns="45720" rIns="182880" bIns="45720" anchor="t"/>
          <a:lstStyle/>
          <a:p>
            <a:pPr marL="118745" indent="-118745"/>
            <a:r>
              <a:rPr lang="en-US" sz="9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Cloud Architect – Software &amp; Infrastructure Automation</a:t>
            </a:r>
          </a:p>
          <a:p>
            <a:pPr lvl="1"/>
            <a:r>
              <a:rPr lang="en-US" sz="900" dirty="0">
                <a:latin typeface="Calibri Light" panose="020F0302020204030204" pitchFamily="34" charset="0"/>
                <a:ea typeface="Calibri Light" panose="020F0302020204030204" pitchFamily="34" charset="0"/>
                <a:cs typeface="Calibri Light" panose="020F0302020204030204" pitchFamily="34" charset="0"/>
              </a:rPr>
              <a:t>Design and plan GCP infrastructure for HA apps. Create scalable computes for right workloads, storage types for databases, files, objects; map VPC configuration, load balancing, firewalls for secure network boundaries. Setup identity and access management, PCI compliance with regulations. Automate tasks, processes, workflows, pipelines and dependencies leveraging Gitlab and scripts to minimize human errors. Define and communicate the architectural vision for the project future state and manage lifecycle of resources to include updates, scaling, resource deletion. Assess, review and implement the architecture using best framework practices to improve workload quality.</a:t>
            </a:r>
          </a:p>
          <a:p>
            <a:pPr marL="118745" indent="-118745"/>
            <a:r>
              <a:rPr lang="en-US" sz="9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Cloud Architect - Migration</a:t>
            </a:r>
          </a:p>
          <a:p>
            <a:pPr lvl="1"/>
            <a:r>
              <a:rPr lang="en-US" sz="900" dirty="0">
                <a:latin typeface="Calibri Light" panose="020F0302020204030204" pitchFamily="34" charset="0"/>
                <a:ea typeface="Calibri Light" panose="020F0302020204030204" pitchFamily="34" charset="0"/>
                <a:cs typeface="Calibri Light" panose="020F0302020204030204" pitchFamily="34" charset="0"/>
              </a:rPr>
              <a:t>Tech Architect for cloud migration strategy tailored to the organization's goals and requirements, ongoing operations, migration approach to leverage cloud service in AWS and technologies such as Puppet, Terraform, GitLab, ArgoCD. Identify opportunities for well architected framework, including network topology, resource provisioning, and high availability, disaster recovery, testing, validation to identify and address risks to minimize downtime. Collaborate with cloud service providers and third-party vendors to ensure the successful execution, post-migration support and stakeholder communication. Document the architecture, configurations, and operational procedures for knowledge management.  </a:t>
            </a:r>
          </a:p>
          <a:p>
            <a:pPr marL="118745" indent="-118745">
              <a:buFont typeface="Wingdings"/>
              <a:buChar char="§"/>
            </a:pPr>
            <a:r>
              <a:rPr lang="en-US" sz="900" dirty="0">
                <a:latin typeface="Calibri Light" panose="020F0302020204030204" pitchFamily="34" charset="0"/>
                <a:ea typeface="Calibri Light" panose="020F0302020204030204" pitchFamily="34" charset="0"/>
                <a:cs typeface="Calibri Light" panose="020F0302020204030204" pitchFamily="34" charset="0"/>
              </a:rPr>
              <a:t>Site Reliability Engineer  </a:t>
            </a:r>
            <a:endParaRPr lang="en-US" sz="900" b="0" dirty="0">
              <a:latin typeface="Calibri Light" panose="020F0302020204030204" pitchFamily="34" charset="0"/>
              <a:ea typeface="Calibri Light" panose="020F0302020204030204" pitchFamily="34" charset="0"/>
              <a:cs typeface="Calibri Light" panose="020F0302020204030204" pitchFamily="34" charset="0"/>
            </a:endParaRPr>
          </a:p>
          <a:p>
            <a:pPr lvl="1"/>
            <a:r>
              <a:rPr lang="en-US" sz="900" dirty="0">
                <a:latin typeface="Calibri Light" panose="020F0302020204030204" pitchFamily="34" charset="0"/>
                <a:ea typeface="Calibri Light" panose="020F0302020204030204" pitchFamily="34" charset="0"/>
                <a:cs typeface="Calibri Light" panose="020F0302020204030204" pitchFamily="34" charset="0"/>
              </a:rPr>
              <a:t>Led reliability engineering efforts on managing &amp; maintaining complex systems and infrastructure, developing automation scripts to improve system reliability. Collaboration with development teams to leverage reliability designs. Testing business continuity  in face of unexpected failure. Manage and understand what values for metrics users want. Performance optimization to address, incident management and post incident analysis. Collection playbook of best practices.</a:t>
            </a:r>
          </a:p>
          <a:p>
            <a:pPr marL="118745" indent="-118745"/>
            <a:r>
              <a:rPr lang="en-US" sz="9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DevOps Architect – Software &amp; Infrastructure Automation</a:t>
            </a:r>
          </a:p>
          <a:p>
            <a:pPr lvl="1"/>
            <a:r>
              <a:rPr lang="en-US" sz="900" dirty="0">
                <a:latin typeface="Calibri Light" panose="020F0302020204030204" pitchFamily="34" charset="0"/>
                <a:ea typeface="Calibri Light" panose="020F0302020204030204" pitchFamily="34" charset="0"/>
                <a:cs typeface="Calibri Light" panose="020F0302020204030204" pitchFamily="34" charset="0"/>
              </a:rPr>
              <a:t>Delivery Lead for multi-speed portfolio of Retail applications delivering under mixed methodologies (waterfall, iterative, agile). Lead initial DevOps maturity assessment across global delivery teams and define tech stack, tool chain selection to support practice. Create Azure CI/CD pipelines design, security integration via zero trust, PCI and SOX compliance using Azure policy. Setup Nagios monitoring to track corporate infrastructure alerts and promote cultural buyouts for devops practice success. </a:t>
            </a:r>
          </a:p>
          <a:p>
            <a:pPr marL="118745" indent="-118745"/>
            <a:r>
              <a:rPr lang="en-US" sz="9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DevOps &amp; Release Management Architect– Software &amp; Infrastructure Automation</a:t>
            </a:r>
          </a:p>
          <a:p>
            <a:pPr lvl="1"/>
            <a:r>
              <a:rPr lang="en-US" sz="900" dirty="0">
                <a:latin typeface="Calibri Light" panose="020F0302020204030204" pitchFamily="34" charset="0"/>
                <a:ea typeface="Calibri Light" panose="020F0302020204030204" pitchFamily="34" charset="0"/>
                <a:cs typeface="Calibri Light" panose="020F0302020204030204" pitchFamily="34" charset="0"/>
              </a:rPr>
              <a:t>Lead Azure DevOps efforts to streamline deployment activities, go no/go strategies and coordinate with offshore team on best practices. Managed and organized changes in GitHub codes, documents during software life cycle to increase productivity with less errors. Ensure release compliance to security practices using Azure security policies, environment management during all phases of testing, development and production. Identify risks and mitigation procedures, communicate release status to stakeholders and automate tasks to optimizes infrastructure using terraform. Document procedures and processes to share and as a valuable resources for future projects and initiatives.</a:t>
            </a:r>
          </a:p>
        </p:txBody>
      </p:sp>
      <p:sp>
        <p:nvSpPr>
          <p:cNvPr id="3" name="Text Placeholder 2">
            <a:extLst>
              <a:ext uri="{FF2B5EF4-FFF2-40B4-BE49-F238E27FC236}">
                <a16:creationId xmlns:a16="http://schemas.microsoft.com/office/drawing/2014/main" id="{07BBE756-70FB-C196-284C-A4AA378F8FFB}"/>
              </a:ext>
            </a:extLst>
          </p:cNvPr>
          <p:cNvSpPr>
            <a:spLocks noGrp="1"/>
          </p:cNvSpPr>
          <p:nvPr>
            <p:ph type="body" sz="quarter" idx="600"/>
          </p:nvPr>
        </p:nvSpPr>
        <p:spPr/>
        <p:txBody>
          <a:bodyPr lIns="91440" tIns="45720" rIns="91440" bIns="45720" anchor="t"/>
          <a:lstStyle/>
          <a:p>
            <a:pPr marL="118745" indent="-118745"/>
            <a:r>
              <a:rPr lang="en-US" sz="900" dirty="0">
                <a:latin typeface="Segoe UI"/>
                <a:ea typeface="黑体"/>
              </a:rPr>
              <a:t>AZ-900</a:t>
            </a:r>
          </a:p>
          <a:p>
            <a:pPr marL="118745" indent="-118745"/>
            <a:r>
              <a:rPr lang="en-US" sz="900" dirty="0">
                <a:latin typeface="Segoe UI"/>
                <a:ea typeface="黑体"/>
              </a:rPr>
              <a:t>MTA – Technical Architect</a:t>
            </a:r>
          </a:p>
          <a:p>
            <a:pPr marL="118745" indent="-118745"/>
            <a:r>
              <a:rPr lang="en-US" sz="900" dirty="0">
                <a:latin typeface="Segoe UI"/>
                <a:ea typeface="黑体"/>
              </a:rPr>
              <a:t>AWS Cloud Practitioner</a:t>
            </a:r>
          </a:p>
          <a:p>
            <a:pPr marL="118745" indent="-118745"/>
            <a:r>
              <a:rPr lang="en-US" sz="900" dirty="0">
                <a:latin typeface="Segoe UI"/>
                <a:ea typeface="黑体"/>
              </a:rPr>
              <a:t>OCI Associate Architect</a:t>
            </a:r>
          </a:p>
        </p:txBody>
      </p:sp>
      <p:sp>
        <p:nvSpPr>
          <p:cNvPr id="4" name="Text Placeholder 3">
            <a:extLst>
              <a:ext uri="{FF2B5EF4-FFF2-40B4-BE49-F238E27FC236}">
                <a16:creationId xmlns:a16="http://schemas.microsoft.com/office/drawing/2014/main" id="{84D29EE7-7578-BAA0-8A65-041DAC2321B8}"/>
              </a:ext>
            </a:extLst>
          </p:cNvPr>
          <p:cNvSpPr>
            <a:spLocks noGrp="1"/>
          </p:cNvSpPr>
          <p:nvPr>
            <p:ph type="body" sz="quarter" idx="500"/>
          </p:nvPr>
        </p:nvSpPr>
        <p:spPr/>
        <p:txBody>
          <a:bodyPr lIns="91440" tIns="45720" rIns="91440" bIns="45720" anchor="t"/>
          <a:lstStyle/>
          <a:p>
            <a:pPr marL="118745" indent="-118745" algn="l" rtl="0" fontAlgn="base">
              <a:buFont typeface="Arial" panose="020B0604020202020204" pitchFamily="34" charset="0"/>
              <a:buChar char="•"/>
            </a:pPr>
            <a:r>
              <a:rPr lang="en-US" sz="900" b="0" i="0" u="none" strike="noStrike" dirty="0">
                <a:solidFill>
                  <a:srgbClr val="000000"/>
                </a:solidFill>
                <a:effectLst/>
                <a:latin typeface="Segoe UI"/>
                <a:ea typeface="黑体"/>
                <a:cs typeface="Segoe UI"/>
              </a:rPr>
              <a:t>Communication &amp; Media</a:t>
            </a:r>
            <a:r>
              <a:rPr lang="en-US" sz="900" b="0" i="0" dirty="0">
                <a:solidFill>
                  <a:srgbClr val="000000"/>
                </a:solidFill>
                <a:effectLst/>
                <a:latin typeface="Segoe UI"/>
                <a:ea typeface="黑体"/>
                <a:cs typeface="Segoe UI"/>
              </a:rPr>
              <a:t>​</a:t>
            </a:r>
          </a:p>
          <a:p>
            <a:pPr marL="118745" indent="-118745" algn="l" rtl="0" fontAlgn="base">
              <a:buFont typeface="Arial" panose="020B0604020202020204" pitchFamily="34" charset="0"/>
              <a:buChar char="•"/>
            </a:pPr>
            <a:r>
              <a:rPr lang="en-US" sz="900" b="0" i="0" u="none" strike="noStrike" dirty="0">
                <a:solidFill>
                  <a:srgbClr val="000000"/>
                </a:solidFill>
                <a:effectLst/>
                <a:latin typeface="Segoe UI"/>
                <a:ea typeface="黑体"/>
                <a:cs typeface="Segoe UI"/>
              </a:rPr>
              <a:t>Contact Center</a:t>
            </a:r>
            <a:r>
              <a:rPr lang="en-US" sz="900" b="0" i="0" dirty="0">
                <a:solidFill>
                  <a:srgbClr val="000000"/>
                </a:solidFill>
                <a:effectLst/>
                <a:latin typeface="Segoe UI"/>
                <a:ea typeface="黑体"/>
                <a:cs typeface="Segoe UI"/>
              </a:rPr>
              <a:t>​</a:t>
            </a:r>
          </a:p>
          <a:p>
            <a:pPr marL="118745" indent="-118745" algn="l" rtl="0" fontAlgn="base">
              <a:buFont typeface="Arial" panose="020B0604020202020204" pitchFamily="34" charset="0"/>
              <a:buChar char="•"/>
            </a:pPr>
            <a:r>
              <a:rPr lang="en-US" sz="900" b="0" i="0" u="none" strike="noStrike" dirty="0">
                <a:solidFill>
                  <a:srgbClr val="000000"/>
                </a:solidFill>
                <a:effectLst/>
                <a:latin typeface="Segoe UI"/>
                <a:ea typeface="黑体"/>
                <a:cs typeface="Segoe UI"/>
              </a:rPr>
              <a:t>Fintech</a:t>
            </a:r>
            <a:r>
              <a:rPr lang="en-US" sz="900" b="0" i="0" dirty="0">
                <a:solidFill>
                  <a:srgbClr val="000000"/>
                </a:solidFill>
                <a:effectLst/>
                <a:latin typeface="Segoe UI"/>
                <a:ea typeface="黑体"/>
                <a:cs typeface="Segoe UI"/>
              </a:rPr>
              <a:t>​</a:t>
            </a:r>
          </a:p>
          <a:p>
            <a:pPr marL="118745" indent="-118745" algn="l" rtl="0" fontAlgn="base">
              <a:buFont typeface="Arial" panose="020B0604020202020204" pitchFamily="34" charset="0"/>
              <a:buChar char="•"/>
            </a:pPr>
            <a:r>
              <a:rPr lang="en-US" sz="900" b="0" i="0" u="none" strike="noStrike" dirty="0">
                <a:solidFill>
                  <a:srgbClr val="000000"/>
                </a:solidFill>
                <a:effectLst/>
                <a:latin typeface="Segoe UI"/>
                <a:ea typeface="黑体"/>
                <a:cs typeface="Segoe UI"/>
              </a:rPr>
              <a:t>Health &amp; Public Service</a:t>
            </a:r>
            <a:r>
              <a:rPr lang="en-US" sz="900" b="0" i="0" dirty="0">
                <a:solidFill>
                  <a:srgbClr val="000000"/>
                </a:solidFill>
                <a:effectLst/>
                <a:latin typeface="Segoe UI"/>
                <a:ea typeface="黑体"/>
                <a:cs typeface="Segoe UI"/>
              </a:rPr>
              <a:t>​</a:t>
            </a:r>
          </a:p>
          <a:p>
            <a:pPr marL="118745" indent="-118745" algn="l" rtl="0" fontAlgn="base">
              <a:buFont typeface="Arial" panose="020B0604020202020204" pitchFamily="34" charset="0"/>
              <a:buChar char="•"/>
            </a:pPr>
            <a:r>
              <a:rPr lang="en-US" sz="900" b="0" i="0" u="none" strike="noStrike" dirty="0">
                <a:solidFill>
                  <a:srgbClr val="000000"/>
                </a:solidFill>
                <a:effectLst/>
                <a:latin typeface="Segoe UI"/>
                <a:ea typeface="黑体"/>
                <a:cs typeface="Segoe UI"/>
              </a:rPr>
              <a:t>Retail</a:t>
            </a:r>
            <a:endParaRPr lang="en-US" sz="900" b="0" i="0" dirty="0">
              <a:solidFill>
                <a:srgbClr val="000000"/>
              </a:solidFill>
              <a:effectLst/>
              <a:latin typeface="Segoe UI"/>
              <a:ea typeface="黑体"/>
              <a:cs typeface="Segoe UI"/>
            </a:endParaRPr>
          </a:p>
          <a:p>
            <a:pPr marL="118745" indent="-118745"/>
            <a:endParaRPr lang="en-US" sz="900" dirty="0">
              <a:latin typeface="Segoe UI" panose="020B0502040204020203" pitchFamily="34" charset="0"/>
              <a:cs typeface="Segoe UI" panose="020B0502040204020203" pitchFamily="34" charset="0"/>
            </a:endParaRPr>
          </a:p>
        </p:txBody>
      </p:sp>
      <p:sp>
        <p:nvSpPr>
          <p:cNvPr id="5" name="Text Placeholder 4">
            <a:extLst>
              <a:ext uri="{FF2B5EF4-FFF2-40B4-BE49-F238E27FC236}">
                <a16:creationId xmlns:a16="http://schemas.microsoft.com/office/drawing/2014/main" id="{12656C89-9AB1-9DAB-EC80-FE60B72E3C65}"/>
              </a:ext>
            </a:extLst>
          </p:cNvPr>
          <p:cNvSpPr>
            <a:spLocks noGrp="1"/>
          </p:cNvSpPr>
          <p:nvPr>
            <p:ph type="body" sz="quarter" idx="400"/>
          </p:nvPr>
        </p:nvSpPr>
        <p:spPr>
          <a:xfrm>
            <a:off x="2896998" y="3790223"/>
            <a:ext cx="2432108" cy="1183543"/>
          </a:xfrm>
        </p:spPr>
        <p:txBody>
          <a:bodyPr lIns="91440" tIns="45720" rIns="91440" bIns="45720" anchor="t"/>
          <a:lstStyle/>
          <a:p>
            <a:pPr marL="118745" indent="-118745" algn="l" rtl="0" fontAlgn="base">
              <a:buFont typeface="Arial" panose="020B0604020202020204" pitchFamily="34" charset="0"/>
              <a:buChar char="•"/>
            </a:pPr>
            <a:r>
              <a:rPr lang="en-US" sz="900" b="1" i="0" u="none" strike="noStrike" dirty="0">
                <a:solidFill>
                  <a:srgbClr val="000000"/>
                </a:solidFill>
                <a:effectLst/>
                <a:latin typeface="Segoe UI" panose="020B0502040204020203" pitchFamily="34" charset="0"/>
              </a:rPr>
              <a:t>Platforms: - </a:t>
            </a:r>
            <a:r>
              <a:rPr lang="en-US" sz="900" b="0" i="0" u="none" strike="noStrike" dirty="0">
                <a:solidFill>
                  <a:srgbClr val="000000"/>
                </a:solidFill>
                <a:effectLst/>
                <a:latin typeface="Segoe UI" panose="020B0502040204020203" pitchFamily="34" charset="0"/>
              </a:rPr>
              <a:t>GCP, AWS, Azure</a:t>
            </a:r>
            <a:r>
              <a:rPr lang="en-US" sz="900" b="0" i="0" dirty="0">
                <a:solidFill>
                  <a:srgbClr val="000000"/>
                </a:solidFill>
                <a:effectLst/>
                <a:latin typeface="Segoe UI" panose="020B0502040204020203" pitchFamily="34" charset="0"/>
              </a:rPr>
              <a:t>​, *NIX</a:t>
            </a:r>
            <a:endParaRPr lang="en-US" sz="900" b="0" i="0" dirty="0">
              <a:solidFill>
                <a:srgbClr val="000000"/>
              </a:solidFill>
              <a:effectLst/>
              <a:latin typeface="Arial" panose="020B0604020202020204" pitchFamily="34" charset="0"/>
            </a:endParaRPr>
          </a:p>
          <a:p>
            <a:pPr marL="118745" indent="-118745">
              <a:buFont typeface="Arial" panose="020B0604020202020204" pitchFamily="34" charset="0"/>
              <a:buChar char="•"/>
            </a:pPr>
            <a:r>
              <a:rPr lang="en-US" sz="900" b="1" i="0" u="none" strike="noStrike" dirty="0">
                <a:solidFill>
                  <a:srgbClr val="000000"/>
                </a:solidFill>
                <a:effectLst/>
                <a:latin typeface="Segoe UI"/>
                <a:ea typeface="黑体"/>
              </a:rPr>
              <a:t>Tools: - </a:t>
            </a:r>
            <a:r>
              <a:rPr lang="en-US" sz="900" b="0" i="0" u="none" strike="noStrike" dirty="0">
                <a:solidFill>
                  <a:srgbClr val="000000"/>
                </a:solidFill>
                <a:effectLst/>
                <a:latin typeface="Segoe UI"/>
                <a:ea typeface="黑体"/>
              </a:rPr>
              <a:t>Puppet, Argo CD, Atlassian Tools, Datadog, Git, Helm, Jenkins, K8, Nagios, Puppet, Terraform</a:t>
            </a:r>
            <a:endParaRPr lang="en-US" sz="900" b="0" i="0" dirty="0">
              <a:solidFill>
                <a:srgbClr val="000000"/>
              </a:solidFill>
              <a:effectLst/>
              <a:latin typeface="Segoe UI"/>
              <a:ea typeface="黑体"/>
            </a:endParaRPr>
          </a:p>
          <a:p>
            <a:pPr marL="118745" indent="-118745" algn="l" rtl="0" fontAlgn="base">
              <a:buFont typeface="Arial" panose="020B0604020202020204" pitchFamily="34" charset="0"/>
              <a:buChar char="•"/>
            </a:pPr>
            <a:r>
              <a:rPr lang="en-US" sz="900" b="1" i="0" u="none" strike="noStrike" dirty="0">
                <a:solidFill>
                  <a:srgbClr val="000000"/>
                </a:solidFill>
                <a:effectLst/>
                <a:latin typeface="Segoe UI" panose="020B0502040204020203" pitchFamily="34" charset="0"/>
              </a:rPr>
              <a:t>Languages: </a:t>
            </a:r>
            <a:r>
              <a:rPr lang="en-US" sz="900" b="0" i="0" u="none" strike="noStrike" dirty="0">
                <a:solidFill>
                  <a:srgbClr val="000000"/>
                </a:solidFill>
                <a:effectLst/>
                <a:latin typeface="Segoe UI" panose="020B0502040204020203" pitchFamily="34" charset="0"/>
              </a:rPr>
              <a:t>Python, Bash</a:t>
            </a:r>
            <a:endParaRPr lang="en-US" sz="900" b="0" i="0" dirty="0">
              <a:solidFill>
                <a:srgbClr val="000000"/>
              </a:solidFill>
              <a:effectLst/>
              <a:latin typeface="Arial" panose="020B0604020202020204" pitchFamily="34" charset="0"/>
            </a:endParaRPr>
          </a:p>
          <a:p>
            <a:pPr marL="118745" indent="-118745"/>
            <a:endParaRPr lang="en-US" dirty="0"/>
          </a:p>
        </p:txBody>
      </p:sp>
      <p:sp>
        <p:nvSpPr>
          <p:cNvPr id="6" name="Text Placeholder 5">
            <a:extLst>
              <a:ext uri="{FF2B5EF4-FFF2-40B4-BE49-F238E27FC236}">
                <a16:creationId xmlns:a16="http://schemas.microsoft.com/office/drawing/2014/main" id="{AA87B687-59C4-1CAC-0D03-6B0F1F29EC45}"/>
              </a:ext>
            </a:extLst>
          </p:cNvPr>
          <p:cNvSpPr>
            <a:spLocks noGrp="1"/>
          </p:cNvSpPr>
          <p:nvPr>
            <p:ph type="body" sz="quarter" idx="200"/>
          </p:nvPr>
        </p:nvSpPr>
        <p:spPr>
          <a:xfrm>
            <a:off x="377952" y="3790223"/>
            <a:ext cx="2432304" cy="1183543"/>
          </a:xfrm>
        </p:spPr>
        <p:txBody>
          <a:bodyPr lIns="91440" tIns="45720" rIns="91440" bIns="45720" anchor="t"/>
          <a:lstStyle/>
          <a:p>
            <a:pPr marL="118745" indent="-118745"/>
            <a:r>
              <a:rPr lang="en-US" dirty="0">
                <a:latin typeface="Segoe UI"/>
                <a:ea typeface="黑体"/>
                <a:cs typeface="Segoe UI"/>
              </a:rPr>
              <a:t>Cloud Architect</a:t>
            </a:r>
          </a:p>
          <a:p>
            <a:r>
              <a:rPr lang="en-US" dirty="0">
                <a:latin typeface="Segoe UI" panose="020B0502040204020203" pitchFamily="34" charset="0"/>
                <a:cs typeface="Segoe UI" panose="020B0502040204020203" pitchFamily="34" charset="0"/>
              </a:rPr>
              <a:t>DevOps Architect</a:t>
            </a:r>
          </a:p>
          <a:p>
            <a:r>
              <a:rPr lang="en-US" dirty="0">
                <a:latin typeface="Segoe UI" panose="020B0502040204020203" pitchFamily="34" charset="0"/>
                <a:cs typeface="Segoe UI" panose="020B0502040204020203" pitchFamily="34" charset="0"/>
              </a:rPr>
              <a:t>Infrastructure Architect</a:t>
            </a:r>
          </a:p>
          <a:p>
            <a:r>
              <a:rPr lang="en-US" dirty="0">
                <a:latin typeface="Segoe UI" panose="020B0502040204020203" pitchFamily="34" charset="0"/>
                <a:cs typeface="Segoe UI" panose="020B0502040204020203" pitchFamily="34" charset="0"/>
              </a:rPr>
              <a:t>Release Management</a:t>
            </a:r>
          </a:p>
          <a:p>
            <a:pPr marL="118745" indent="-118745"/>
            <a:r>
              <a:rPr lang="en-US" dirty="0">
                <a:latin typeface="Segoe UI"/>
                <a:ea typeface="黑体"/>
                <a:cs typeface="Segoe UI"/>
              </a:rPr>
              <a:t>SRE</a:t>
            </a:r>
            <a:endParaRPr lang="en-US" dirty="0">
              <a:latin typeface="Segoe UI" panose="020B0502040204020203" pitchFamily="34" charset="0"/>
              <a:cs typeface="Segoe UI" panose="020B0502040204020203" pitchFamily="34" charset="0"/>
            </a:endParaRPr>
          </a:p>
        </p:txBody>
      </p:sp>
      <p:sp>
        <p:nvSpPr>
          <p:cNvPr id="7" name="Text Placeholder 6">
            <a:extLst>
              <a:ext uri="{FF2B5EF4-FFF2-40B4-BE49-F238E27FC236}">
                <a16:creationId xmlns:a16="http://schemas.microsoft.com/office/drawing/2014/main" id="{79C940B6-5903-EED2-C004-E470A1293CDE}"/>
              </a:ext>
            </a:extLst>
          </p:cNvPr>
          <p:cNvSpPr>
            <a:spLocks noGrp="1"/>
          </p:cNvSpPr>
          <p:nvPr>
            <p:ph type="body" sz="quarter" idx="100"/>
          </p:nvPr>
        </p:nvSpPr>
        <p:spPr/>
        <p:txBody>
          <a:bodyPr/>
          <a:lstStyle/>
          <a:p>
            <a:pPr algn="l"/>
            <a:r>
              <a:rPr lang="en-US" sz="90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Adam excels as a Technical Architect in the realms of Cloud and DevOps, where his expertise is instrumental in the evolution of sophisticated digital ecosystems. He possesses a profound mastery of prominent cloud infrastructures such as Google Cloud Platform (GCP), Amazon Web Services (AWS), and Microsoft Azure. By leveraging avant-garde technologies, including container orchestration, serverless architectures, and the principles of well-architected frameworks, Adam orchestrates solutions that markedly heighten operational efficiency, ensure scalability, and fortify security. </a:t>
            </a:r>
            <a:br>
              <a:rPr lang="en-US" sz="90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br>
            <a:r>
              <a:rPr lang="en-US" sz="90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In his mission, Adam is committed to transforming the technological landscape for a diverse clientele spanning fintech, retail, media, and public service sectors. He strategically empowers these industries to hasten their pace of innovation, streamline their operational workflows, and effortlessly expand their digital footprint, positioning them to excel in an increasingly competitive marketplace.</a:t>
            </a:r>
          </a:p>
        </p:txBody>
      </p:sp>
      <p:sp>
        <p:nvSpPr>
          <p:cNvPr id="8" name="Text Placeholder 7">
            <a:extLst>
              <a:ext uri="{FF2B5EF4-FFF2-40B4-BE49-F238E27FC236}">
                <a16:creationId xmlns:a16="http://schemas.microsoft.com/office/drawing/2014/main" id="{24723270-334A-1F30-F11D-54A3DF304794}"/>
              </a:ext>
            </a:extLst>
          </p:cNvPr>
          <p:cNvSpPr>
            <a:spLocks noGrp="1"/>
          </p:cNvSpPr>
          <p:nvPr>
            <p:ph type="body" sz="quarter" idx="13"/>
          </p:nvPr>
        </p:nvSpPr>
        <p:spPr/>
        <p:txBody>
          <a:bodyPr/>
          <a:lstStyle/>
          <a:p>
            <a:r>
              <a:rPr lang="en-US"/>
              <a:t>CLOUD ARCHITECT</a:t>
            </a:r>
            <a:endParaRPr lang="en-US" dirty="0"/>
          </a:p>
        </p:txBody>
      </p:sp>
      <p:sp>
        <p:nvSpPr>
          <p:cNvPr id="9" name="Text Placeholder 8">
            <a:extLst>
              <a:ext uri="{FF2B5EF4-FFF2-40B4-BE49-F238E27FC236}">
                <a16:creationId xmlns:a16="http://schemas.microsoft.com/office/drawing/2014/main" id="{A5EFC47C-0676-BB80-F992-C31337EF047D}"/>
              </a:ext>
            </a:extLst>
          </p:cNvPr>
          <p:cNvSpPr>
            <a:spLocks noGrp="1"/>
          </p:cNvSpPr>
          <p:nvPr>
            <p:ph type="body" sz="quarter" idx="12"/>
          </p:nvPr>
        </p:nvSpPr>
        <p:spPr/>
        <p:txBody>
          <a:bodyPr/>
          <a:lstStyle/>
          <a:p>
            <a:r>
              <a:rPr lang="en-US" sz="2400" dirty="0"/>
              <a:t>ADAM NASIM</a:t>
            </a:r>
          </a:p>
        </p:txBody>
      </p:sp>
    </p:spTree>
    <p:extLst>
      <p:ext uri="{BB962C8B-B14F-4D97-AF65-F5344CB8AC3E}">
        <p14:creationId xmlns:p14="http://schemas.microsoft.com/office/powerpoint/2010/main" val="12866807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xfgSOMHizkioySfwYqxpF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fgSOMHizkioySfwYqxpF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fgSOMHizkioySfwYqxpFg"/>
</p:tagLst>
</file>

<file path=ppt/theme/theme1.xml><?xml version="1.0" encoding="utf-8"?>
<a:theme xmlns:a="http://schemas.openxmlformats.org/drawingml/2006/main" name="Titl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Technology_Template_Graphik_v2" id="{89805292-0732-4A46-A361-B7A6606A13A2}" vid="{F2E72DD9-0A99-4094-AB10-8FB0DA8F7959}"/>
    </a:ext>
  </a:extLst>
</a:theme>
</file>

<file path=ppt/theme/theme2.xml><?xml version="1.0" encoding="utf-8"?>
<a:theme xmlns:a="http://schemas.openxmlformats.org/drawingml/2006/main" name="Resum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Technology_Template_Graphik_v2" id="{89805292-0732-4A46-A361-B7A6606A13A2}" vid="{F2E72DD9-0A99-4094-AB10-8FB0DA8F7959}"/>
    </a:ext>
  </a:extLst>
</a:theme>
</file>

<file path=ppt/theme/theme3.xml><?xml version="1.0" encoding="utf-8"?>
<a:theme xmlns:a="http://schemas.openxmlformats.org/drawingml/2006/main" name="Resumes Purple">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_Technology_Template_Graphik_v2" id="{89805292-0732-4A46-A361-B7A6606A13A2}" vid="{F2E72DD9-0A99-4094-AB10-8FB0DA8F795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B963CFD964204183BA431138878224" ma:contentTypeVersion="17" ma:contentTypeDescription="Create a new document." ma:contentTypeScope="" ma:versionID="920235de8820b1d3108046f54237d11a">
  <xsd:schema xmlns:xsd="http://www.w3.org/2001/XMLSchema" xmlns:xs="http://www.w3.org/2001/XMLSchema" xmlns:p="http://schemas.microsoft.com/office/2006/metadata/properties" xmlns:ns3="32e89bda-e87d-4620-ae55-cb45ffffa926" xmlns:ns4="8e68b544-8b11-4e5f-b30d-39f394490fb4" targetNamespace="http://schemas.microsoft.com/office/2006/metadata/properties" ma:root="true" ma:fieldsID="178b3fec348060e3484d64cd260f7ea2" ns3:_="" ns4:_="">
    <xsd:import namespace="32e89bda-e87d-4620-ae55-cb45ffffa926"/>
    <xsd:import namespace="8e68b544-8b11-4e5f-b30d-39f394490fb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element ref="ns3:MediaLengthInSeconds"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e89bda-e87d-4620-ae55-cb45ffffa9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e68b544-8b11-4e5f-b30d-39f394490fb4"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8e68b544-8b11-4e5f-b30d-39f394490fb4">
      <UserInfo>
        <DisplayName>Wooley, Robin</DisplayName>
        <AccountId>11</AccountId>
        <AccountType/>
      </UserInfo>
      <UserInfo>
        <DisplayName>Keen, Jeanie</DisplayName>
        <AccountId>135</AccountId>
        <AccountType/>
      </UserInfo>
      <UserInfo>
        <DisplayName>Mohiuddin, Zaid</DisplayName>
        <AccountId>259</AccountId>
        <AccountType/>
      </UserInfo>
      <UserInfo>
        <DisplayName>Amaya, María F.</DisplayName>
        <AccountId>193</AccountId>
        <AccountType/>
      </UserInfo>
      <UserInfo>
        <DisplayName>Lucenta, John</DisplayName>
        <AccountId>26</AccountId>
        <AccountType/>
      </UserInfo>
    </SharedWithUsers>
    <_activity xmlns="32e89bda-e87d-4620-ae55-cb45ffffa92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3E4F15-549E-44D8-A654-92A40B99AF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e89bda-e87d-4620-ae55-cb45ffffa926"/>
    <ds:schemaRef ds:uri="8e68b544-8b11-4e5f-b30d-39f394490f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330658-A6EB-49F3-98E9-A897B0EB4293}">
  <ds:schemaRefs>
    <ds:schemaRef ds:uri="http://purl.org/dc/dcmitype/"/>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32e89bda-e87d-4620-ae55-cb45ffffa926"/>
    <ds:schemaRef ds:uri="http://schemas.openxmlformats.org/package/2006/metadata/core-properties"/>
    <ds:schemaRef ds:uri="8e68b544-8b11-4e5f-b30d-39f394490fb4"/>
    <ds:schemaRef ds:uri="http://www.w3.org/XML/1998/namespace"/>
  </ds:schemaRefs>
</ds:datastoreItem>
</file>

<file path=customXml/itemProps3.xml><?xml version="1.0" encoding="utf-8"?>
<ds:datastoreItem xmlns:ds="http://schemas.openxmlformats.org/officeDocument/2006/customXml" ds:itemID="{93D9B490-07D4-408B-A942-117A029582B7}">
  <ds:schemaRefs>
    <ds:schemaRef ds:uri="http://schemas.microsoft.com/sharepoint/v3/contenttype/forms"/>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Acc_Technology_Template_Graphik_v2</Template>
  <TotalTime>541</TotalTime>
  <Words>726</Words>
  <Application>Microsoft Office PowerPoint</Application>
  <PresentationFormat>Widescreen</PresentationFormat>
  <Paragraphs>30</Paragraphs>
  <Slides>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vt:i4>
      </vt:variant>
    </vt:vector>
  </HeadingPairs>
  <TitlesOfParts>
    <vt:vector size="11" baseType="lpstr">
      <vt:lpstr>Arial</vt:lpstr>
      <vt:lpstr>Calibri Light</vt:lpstr>
      <vt:lpstr>Graphik</vt:lpstr>
      <vt:lpstr>Graphik Black</vt:lpstr>
      <vt:lpstr>Graphik Extralight</vt:lpstr>
      <vt:lpstr>Segoe UI</vt:lpstr>
      <vt:lpstr>Wingdings</vt:lpstr>
      <vt:lpstr>Titles</vt:lpstr>
      <vt:lpstr>Resumes</vt:lpstr>
      <vt:lpstr>Resumes Purple</vt:lpstr>
      <vt:lpstr>PowerPoint Presentation</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Lucenta, John</dc:creator>
  <cp:lastModifiedBy>Nasim, Adam</cp:lastModifiedBy>
  <cp:revision>23</cp:revision>
  <dcterms:created xsi:type="dcterms:W3CDTF">2018-09-07T19:20:21Z</dcterms:created>
  <dcterms:modified xsi:type="dcterms:W3CDTF">2024-05-06T19:02:58Z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0x01010084B963CFD964204183BA431138878224</vt:lpwstr>
  </property>
  <property fmtid="{D5CDD505-2E9C-101B-9397-08002B2CF9AE}" pid="3" name="AuthorIds_UIVersion_11776">
    <vt:lpwstr>24</vt:lpwstr>
  </property>
  <property fmtid="{D5CDD505-2E9C-101B-9397-08002B2CF9AE}" pid="4" name="AuthorIds_UIVersion_512">
    <vt:lpwstr>26</vt:lpwstr>
  </property>
</Properties>
</file>