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3" r:id="rId5"/>
  </p:sldMasterIdLst>
  <p:notesMasterIdLst>
    <p:notesMasterId r:id="rId26"/>
  </p:notesMasterIdLst>
  <p:sldIdLst>
    <p:sldId id="259" r:id="rId6"/>
    <p:sldId id="262" r:id="rId7"/>
    <p:sldId id="372" r:id="rId8"/>
    <p:sldId id="373" r:id="rId9"/>
    <p:sldId id="378" r:id="rId10"/>
    <p:sldId id="348" r:id="rId11"/>
    <p:sldId id="376" r:id="rId12"/>
    <p:sldId id="377" r:id="rId13"/>
    <p:sldId id="371" r:id="rId14"/>
    <p:sldId id="374" r:id="rId15"/>
    <p:sldId id="379" r:id="rId16"/>
    <p:sldId id="345" r:id="rId17"/>
    <p:sldId id="382" r:id="rId18"/>
    <p:sldId id="347" r:id="rId19"/>
    <p:sldId id="370" r:id="rId20"/>
    <p:sldId id="380" r:id="rId21"/>
    <p:sldId id="357" r:id="rId22"/>
    <p:sldId id="360" r:id="rId23"/>
    <p:sldId id="362" r:id="rId24"/>
    <p:sldId id="363" r:id="rId25"/>
  </p:sldIdLst>
  <p:sldSz cx="9144000" cy="5143500" type="screen16x9"/>
  <p:notesSz cx="7010400" cy="9296400"/>
  <p:defaultTextStyle>
    <a:defPPr>
      <a:defRPr lang="en-US"/>
    </a:defPPr>
    <a:lvl1pPr marL="0" algn="l" defTabSz="914288" rtl="0" eaLnBrk="1" latinLnBrk="0" hangingPunct="1">
      <a:defRPr sz="1800" kern="1200">
        <a:solidFill>
          <a:schemeClr val="tx1"/>
        </a:solidFill>
        <a:latin typeface="+mn-lt"/>
        <a:ea typeface="+mn-ea"/>
        <a:cs typeface="+mn-cs"/>
      </a:defRPr>
    </a:lvl1pPr>
    <a:lvl2pPr marL="457142" algn="l" defTabSz="914288" rtl="0" eaLnBrk="1" latinLnBrk="0" hangingPunct="1">
      <a:defRPr sz="1800" kern="1200">
        <a:solidFill>
          <a:schemeClr val="tx1"/>
        </a:solidFill>
        <a:latin typeface="+mn-lt"/>
        <a:ea typeface="+mn-ea"/>
        <a:cs typeface="+mn-cs"/>
      </a:defRPr>
    </a:lvl2pPr>
    <a:lvl3pPr marL="914288" algn="l" defTabSz="914288" rtl="0" eaLnBrk="1" latinLnBrk="0" hangingPunct="1">
      <a:defRPr sz="1800" kern="1200">
        <a:solidFill>
          <a:schemeClr val="tx1"/>
        </a:solidFill>
        <a:latin typeface="+mn-lt"/>
        <a:ea typeface="+mn-ea"/>
        <a:cs typeface="+mn-cs"/>
      </a:defRPr>
    </a:lvl3pPr>
    <a:lvl4pPr marL="1371430" algn="l" defTabSz="914288" rtl="0" eaLnBrk="1" latinLnBrk="0" hangingPunct="1">
      <a:defRPr sz="1800" kern="1200">
        <a:solidFill>
          <a:schemeClr val="tx1"/>
        </a:solidFill>
        <a:latin typeface="+mn-lt"/>
        <a:ea typeface="+mn-ea"/>
        <a:cs typeface="+mn-cs"/>
      </a:defRPr>
    </a:lvl4pPr>
    <a:lvl5pPr marL="1828574" algn="l" defTabSz="914288" rtl="0" eaLnBrk="1" latinLnBrk="0" hangingPunct="1">
      <a:defRPr sz="1800" kern="1200">
        <a:solidFill>
          <a:schemeClr val="tx1"/>
        </a:solidFill>
        <a:latin typeface="+mn-lt"/>
        <a:ea typeface="+mn-ea"/>
        <a:cs typeface="+mn-cs"/>
      </a:defRPr>
    </a:lvl5pPr>
    <a:lvl6pPr marL="2285715" algn="l" defTabSz="914288" rtl="0" eaLnBrk="1" latinLnBrk="0" hangingPunct="1">
      <a:defRPr sz="1800" kern="1200">
        <a:solidFill>
          <a:schemeClr val="tx1"/>
        </a:solidFill>
        <a:latin typeface="+mn-lt"/>
        <a:ea typeface="+mn-ea"/>
        <a:cs typeface="+mn-cs"/>
      </a:defRPr>
    </a:lvl6pPr>
    <a:lvl7pPr marL="2742857" algn="l" defTabSz="914288" rtl="0" eaLnBrk="1" latinLnBrk="0" hangingPunct="1">
      <a:defRPr sz="1800" kern="1200">
        <a:solidFill>
          <a:schemeClr val="tx1"/>
        </a:solidFill>
        <a:latin typeface="+mn-lt"/>
        <a:ea typeface="+mn-ea"/>
        <a:cs typeface="+mn-cs"/>
      </a:defRPr>
    </a:lvl7pPr>
    <a:lvl8pPr marL="3200000" algn="l" defTabSz="914288" rtl="0" eaLnBrk="1" latinLnBrk="0" hangingPunct="1">
      <a:defRPr sz="1800" kern="1200">
        <a:solidFill>
          <a:schemeClr val="tx1"/>
        </a:solidFill>
        <a:latin typeface="+mn-lt"/>
        <a:ea typeface="+mn-ea"/>
        <a:cs typeface="+mn-cs"/>
      </a:defRPr>
    </a:lvl8pPr>
    <a:lvl9pPr marL="3657143" algn="l" defTabSz="91428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447AF3-CAE5-4739-8294-76F863DCE342}">
          <p14:sldIdLst>
            <p14:sldId id="259"/>
            <p14:sldId id="262"/>
            <p14:sldId id="372"/>
            <p14:sldId id="373"/>
            <p14:sldId id="378"/>
            <p14:sldId id="348"/>
            <p14:sldId id="376"/>
            <p14:sldId id="377"/>
            <p14:sldId id="371"/>
            <p14:sldId id="374"/>
            <p14:sldId id="379"/>
            <p14:sldId id="345"/>
            <p14:sldId id="382"/>
          </p14:sldIdLst>
        </p14:section>
        <p14:section name="Appendix" id="{29C0FBE9-0428-4DF5-BB84-D6676666FBEE}">
          <p14:sldIdLst>
            <p14:sldId id="347"/>
            <p14:sldId id="370"/>
            <p14:sldId id="380"/>
            <p14:sldId id="357"/>
            <p14:sldId id="360"/>
            <p14:sldId id="362"/>
            <p14:sldId id="363"/>
          </p14:sldIdLst>
        </p14:section>
      </p14:sectionLst>
    </p:ext>
    <p:ext uri="{EFAFB233-063F-42B5-8137-9DF3F51BA10A}">
      <p15:sldGuideLst xmlns:p15="http://schemas.microsoft.com/office/powerpoint/2012/main">
        <p15:guide id="1" orient="horz" pos="1620">
          <p15:clr>
            <a:srgbClr val="A4A3A4"/>
          </p15:clr>
        </p15:guide>
        <p15:guide id="2" orient="horz" pos="68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000"/>
    <a:srgbClr val="00B0F0"/>
    <a:srgbClr val="5482AB"/>
    <a:srgbClr val="00B050"/>
    <a:srgbClr val="0F3D68"/>
    <a:srgbClr val="0F426E"/>
    <a:srgbClr val="0F3F68"/>
    <a:srgbClr val="5483AB"/>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46" autoAdjust="0"/>
    <p:restoredTop sz="95280" autoAdjust="0"/>
  </p:normalViewPr>
  <p:slideViewPr>
    <p:cSldViewPr showGuides="1">
      <p:cViewPr varScale="1">
        <p:scale>
          <a:sx n="139" d="100"/>
          <a:sy n="139" d="100"/>
        </p:scale>
        <p:origin x="144" y="330"/>
      </p:cViewPr>
      <p:guideLst>
        <p:guide orient="horz" pos="1620"/>
        <p:guide orient="horz" pos="686"/>
        <p:guide pos="2880"/>
        <p:guide pos="288"/>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9D39B-D420-4B37-8257-375811891613}"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E8030F5B-DA82-4E50-94F4-ECA9AA6B908A}">
      <dgm:prSet phldrT="[Text]" custT="1"/>
      <dgm:spPr>
        <a:solidFill>
          <a:srgbClr val="003344"/>
        </a:solidFill>
      </dgm:spPr>
      <dgm:t>
        <a:bodyPr/>
        <a:lstStyle/>
        <a:p>
          <a:r>
            <a:rPr lang="en-US" sz="1800" dirty="0">
              <a:latin typeface="+mn-lt"/>
              <a:cs typeface="Agfa Rotis Sans Serif" panose="00000700000000000000" charset="0"/>
            </a:rPr>
            <a:t>Observations of Current State</a:t>
          </a:r>
        </a:p>
      </dgm:t>
    </dgm:pt>
    <dgm:pt modelId="{7D896214-7FF9-4EE2-86A0-9015BA907DFC}" type="parTrans" cxnId="{2592FEF8-977D-4FD5-B592-CDE77A7902C0}">
      <dgm:prSet/>
      <dgm:spPr/>
      <dgm:t>
        <a:bodyPr/>
        <a:lstStyle/>
        <a:p>
          <a:endParaRPr lang="en-US" sz="900">
            <a:latin typeface="+mn-lt"/>
            <a:cs typeface="Agfa Rotis Sans Serif" panose="00000700000000000000" charset="0"/>
          </a:endParaRPr>
        </a:p>
      </dgm:t>
    </dgm:pt>
    <dgm:pt modelId="{CBEBA281-F9C4-4CBB-BDD0-9F24C05568A4}" type="sibTrans" cxnId="{2592FEF8-977D-4FD5-B592-CDE77A7902C0}">
      <dgm:prSet/>
      <dgm:spPr/>
      <dgm:t>
        <a:bodyPr/>
        <a:lstStyle/>
        <a:p>
          <a:endParaRPr lang="en-US" sz="900">
            <a:latin typeface="+mn-lt"/>
            <a:cs typeface="Agfa Rotis Sans Serif" panose="00000700000000000000" charset="0"/>
          </a:endParaRPr>
        </a:p>
      </dgm:t>
    </dgm:pt>
    <dgm:pt modelId="{C2B89E22-FAD2-4D31-86A5-6CD9E8C998D2}">
      <dgm:prSet phldrT="[Text]" custT="1"/>
      <dgm:spPr/>
      <dgm:t>
        <a:bodyPr/>
        <a:lstStyle/>
        <a:p>
          <a:r>
            <a:rPr lang="en-US" sz="1400" b="1" i="0" kern="1200" dirty="0">
              <a:latin typeface="+mn-lt"/>
              <a:cs typeface="Agfa Rotis Sans Serif" panose="00000700000000000000" charset="0"/>
            </a:rPr>
            <a:t>Gain insight into </a:t>
          </a:r>
          <a:r>
            <a:rPr lang="en-US" sz="1400" b="1" i="0" kern="1200" dirty="0">
              <a:solidFill>
                <a:srgbClr val="000000">
                  <a:hueOff val="0"/>
                  <a:satOff val="0"/>
                  <a:lumOff val="0"/>
                  <a:alphaOff val="0"/>
                </a:srgbClr>
              </a:solidFill>
              <a:latin typeface="+mn-lt"/>
              <a:ea typeface="+mn-ea"/>
              <a:cs typeface="Agfa Rotis Sans Serif" panose="00000700000000000000" charset="0"/>
            </a:rPr>
            <a:t>current level of maturity and capability of the existing organization </a:t>
          </a:r>
        </a:p>
      </dgm:t>
    </dgm:pt>
    <dgm:pt modelId="{25528CAA-206F-4BCE-8DD1-D03B21D8E6ED}" type="parTrans" cxnId="{FCF32567-450A-4E15-86B2-63E7A44D6D0E}">
      <dgm:prSet/>
      <dgm:spPr/>
      <dgm:t>
        <a:bodyPr/>
        <a:lstStyle/>
        <a:p>
          <a:endParaRPr lang="en-US" sz="900">
            <a:latin typeface="+mn-lt"/>
            <a:cs typeface="Agfa Rotis Sans Serif" panose="00000700000000000000" charset="0"/>
          </a:endParaRPr>
        </a:p>
      </dgm:t>
    </dgm:pt>
    <dgm:pt modelId="{E950AD3A-33A4-4D4C-A232-AF5E73A0B1EE}" type="sibTrans" cxnId="{FCF32567-450A-4E15-86B2-63E7A44D6D0E}">
      <dgm:prSet/>
      <dgm:spPr/>
      <dgm:t>
        <a:bodyPr/>
        <a:lstStyle/>
        <a:p>
          <a:endParaRPr lang="en-US" sz="900">
            <a:latin typeface="+mn-lt"/>
            <a:cs typeface="Agfa Rotis Sans Serif" panose="00000700000000000000" charset="0"/>
          </a:endParaRPr>
        </a:p>
      </dgm:t>
    </dgm:pt>
    <dgm:pt modelId="{11406C36-221C-470D-B505-6E697BE3BA0C}">
      <dgm:prSet phldrT="[Text]" custT="1"/>
      <dgm:spPr/>
      <dgm:t>
        <a:bodyPr/>
        <a:lstStyle/>
        <a:p>
          <a:r>
            <a:rPr lang="en-US" sz="1800" dirty="0">
              <a:latin typeface="+mn-lt"/>
              <a:cs typeface="Agfa Rotis Sans Serif" panose="00000700000000000000" charset="0"/>
            </a:rPr>
            <a:t>DevOps Maturity Rating</a:t>
          </a:r>
        </a:p>
      </dgm:t>
    </dgm:pt>
    <dgm:pt modelId="{93789B66-D4BC-4E7F-8DC1-F0376FBAC3FD}" type="parTrans" cxnId="{5C3AF54D-1BB5-4EA2-B1CC-FC71DEE2AB01}">
      <dgm:prSet/>
      <dgm:spPr/>
      <dgm:t>
        <a:bodyPr/>
        <a:lstStyle/>
        <a:p>
          <a:endParaRPr lang="en-US" sz="900">
            <a:latin typeface="+mn-lt"/>
            <a:cs typeface="Agfa Rotis Sans Serif" panose="00000700000000000000" charset="0"/>
          </a:endParaRPr>
        </a:p>
      </dgm:t>
    </dgm:pt>
    <dgm:pt modelId="{12C3F8DB-8D36-4A22-A134-5D37DA45FF4A}" type="sibTrans" cxnId="{5C3AF54D-1BB5-4EA2-B1CC-FC71DEE2AB01}">
      <dgm:prSet/>
      <dgm:spPr/>
      <dgm:t>
        <a:bodyPr/>
        <a:lstStyle/>
        <a:p>
          <a:endParaRPr lang="en-US" sz="900">
            <a:latin typeface="+mn-lt"/>
            <a:cs typeface="Agfa Rotis Sans Serif" panose="00000700000000000000" charset="0"/>
          </a:endParaRPr>
        </a:p>
      </dgm:t>
    </dgm:pt>
    <dgm:pt modelId="{487D7B29-33FB-4F7D-9461-4B2BF99B10BE}">
      <dgm:prSet phldrT="[Text]" custT="1"/>
      <dgm:spPr/>
      <dgm:t>
        <a:bodyPr/>
        <a:lstStyle/>
        <a:p>
          <a:pPr>
            <a:buFont typeface="Wingdings" panose="05000000000000000000" pitchFamily="2" charset="2"/>
            <a:buChar char="§"/>
          </a:pPr>
          <a:r>
            <a:rPr lang="en-US" sz="1400" b="1" i="0" dirty="0">
              <a:latin typeface="+mn-lt"/>
              <a:cs typeface="Agfa Rotis Sans Serif" panose="00000700000000000000" charset="0"/>
            </a:rPr>
            <a:t>Understand maturity of current processes against leading standards</a:t>
          </a:r>
          <a:endParaRPr lang="en-US" sz="1400" i="0" dirty="0">
            <a:latin typeface="+mn-lt"/>
            <a:cs typeface="Agfa Rotis Sans Serif" panose="00000700000000000000" charset="0"/>
          </a:endParaRPr>
        </a:p>
      </dgm:t>
    </dgm:pt>
    <dgm:pt modelId="{6FB00AB7-189C-41C0-B649-1178AEEEC0B5}" type="parTrans" cxnId="{DF7F197F-DC20-495C-B9A6-D9E738F35E61}">
      <dgm:prSet/>
      <dgm:spPr/>
      <dgm:t>
        <a:bodyPr/>
        <a:lstStyle/>
        <a:p>
          <a:endParaRPr lang="en-US" sz="900">
            <a:latin typeface="+mn-lt"/>
            <a:cs typeface="Agfa Rotis Sans Serif" panose="00000700000000000000" charset="0"/>
          </a:endParaRPr>
        </a:p>
      </dgm:t>
    </dgm:pt>
    <dgm:pt modelId="{C48C6EAA-BAEC-4DDC-A2C2-7C4A0C74FA11}" type="sibTrans" cxnId="{DF7F197F-DC20-495C-B9A6-D9E738F35E61}">
      <dgm:prSet/>
      <dgm:spPr/>
      <dgm:t>
        <a:bodyPr/>
        <a:lstStyle/>
        <a:p>
          <a:endParaRPr lang="en-US" sz="900">
            <a:latin typeface="+mn-lt"/>
            <a:cs typeface="Agfa Rotis Sans Serif" panose="00000700000000000000" charset="0"/>
          </a:endParaRPr>
        </a:p>
      </dgm:t>
    </dgm:pt>
    <dgm:pt modelId="{D6DF03A5-0CC8-4FD2-8F0F-68A6EAEB76D0}">
      <dgm:prSet phldrT="[Text]" custT="1"/>
      <dgm:spPr/>
      <dgm:t>
        <a:bodyPr/>
        <a:lstStyle/>
        <a:p>
          <a:r>
            <a:rPr lang="en-US" sz="1400" i="0" dirty="0">
              <a:latin typeface="+mn-lt"/>
              <a:cs typeface="Agfa Rotis Sans Serif" panose="00000700000000000000" charset="0"/>
            </a:rPr>
            <a:t>Categorize by application types per stack</a:t>
          </a:r>
        </a:p>
      </dgm:t>
    </dgm:pt>
    <dgm:pt modelId="{EB90C53E-DDCF-4A0A-868C-BAA6209E1277}" type="parTrans" cxnId="{23EF851E-9FEE-4471-98C4-BBBFC8C670CE}">
      <dgm:prSet/>
      <dgm:spPr/>
      <dgm:t>
        <a:bodyPr/>
        <a:lstStyle/>
        <a:p>
          <a:endParaRPr lang="en-US" sz="900">
            <a:latin typeface="+mn-lt"/>
            <a:cs typeface="Agfa Rotis Sans Serif" panose="00000700000000000000" charset="0"/>
          </a:endParaRPr>
        </a:p>
      </dgm:t>
    </dgm:pt>
    <dgm:pt modelId="{72B8B1E9-E62D-425B-94A2-60DE45F33264}" type="sibTrans" cxnId="{23EF851E-9FEE-4471-98C4-BBBFC8C670CE}">
      <dgm:prSet/>
      <dgm:spPr/>
      <dgm:t>
        <a:bodyPr/>
        <a:lstStyle/>
        <a:p>
          <a:endParaRPr lang="en-US" sz="900">
            <a:latin typeface="+mn-lt"/>
            <a:cs typeface="Agfa Rotis Sans Serif" panose="00000700000000000000" charset="0"/>
          </a:endParaRPr>
        </a:p>
      </dgm:t>
    </dgm:pt>
    <dgm:pt modelId="{7B085FAA-CD32-4D24-B2B6-36243195FC89}">
      <dgm:prSet phldrT="[Text]" custT="1"/>
      <dgm:spPr/>
      <dgm:t>
        <a:bodyPr/>
        <a:lstStyle/>
        <a:p>
          <a:r>
            <a:rPr lang="en-US" sz="1800" dirty="0">
              <a:latin typeface="+mn-lt"/>
              <a:cs typeface="Agfa Rotis Sans Serif" panose="00000700000000000000" charset="0"/>
            </a:rPr>
            <a:t>Recommendations for Target State &amp; Benefits Case</a:t>
          </a:r>
        </a:p>
      </dgm:t>
    </dgm:pt>
    <dgm:pt modelId="{70A1963B-2E36-4D3A-9010-911196254E9C}" type="parTrans" cxnId="{B6AFE50A-DFAE-46F7-AC88-300030804FBC}">
      <dgm:prSet/>
      <dgm:spPr/>
      <dgm:t>
        <a:bodyPr/>
        <a:lstStyle/>
        <a:p>
          <a:endParaRPr lang="en-US" sz="900">
            <a:latin typeface="+mn-lt"/>
            <a:cs typeface="Agfa Rotis Sans Serif" panose="00000700000000000000" charset="0"/>
          </a:endParaRPr>
        </a:p>
      </dgm:t>
    </dgm:pt>
    <dgm:pt modelId="{B4432E57-2E32-460D-B941-223C0E04B231}" type="sibTrans" cxnId="{B6AFE50A-DFAE-46F7-AC88-300030804FBC}">
      <dgm:prSet/>
      <dgm:spPr/>
      <dgm:t>
        <a:bodyPr/>
        <a:lstStyle/>
        <a:p>
          <a:endParaRPr lang="en-US" sz="900">
            <a:latin typeface="+mn-lt"/>
            <a:cs typeface="Agfa Rotis Sans Serif" panose="00000700000000000000" charset="0"/>
          </a:endParaRPr>
        </a:p>
      </dgm:t>
    </dgm:pt>
    <dgm:pt modelId="{0029B5A4-EF03-41B1-9068-64911365419E}">
      <dgm:prSet phldrT="[Text]" custT="1"/>
      <dgm:spPr/>
      <dgm:t>
        <a:bodyPr/>
        <a:lstStyle/>
        <a:p>
          <a:r>
            <a:rPr lang="en-US" sz="1400" b="1" i="0" dirty="0">
              <a:latin typeface="+mn-lt"/>
              <a:cs typeface="Agfa Rotis Sans Serif" panose="00000700000000000000" charset="0"/>
            </a:rPr>
            <a:t>Outline desired target state aligned with delivery objectives</a:t>
          </a:r>
          <a:endParaRPr lang="en-US" sz="1400" i="0" dirty="0">
            <a:latin typeface="+mn-lt"/>
            <a:cs typeface="Agfa Rotis Sans Serif" panose="00000700000000000000" charset="0"/>
          </a:endParaRPr>
        </a:p>
      </dgm:t>
    </dgm:pt>
    <dgm:pt modelId="{557CA451-8B6E-406D-9DED-2B98AE3F9CA0}" type="parTrans" cxnId="{1CC90032-A8E8-4404-B539-F24CCF62F63C}">
      <dgm:prSet/>
      <dgm:spPr/>
      <dgm:t>
        <a:bodyPr/>
        <a:lstStyle/>
        <a:p>
          <a:endParaRPr lang="en-US" sz="900">
            <a:latin typeface="+mn-lt"/>
            <a:cs typeface="Agfa Rotis Sans Serif" panose="00000700000000000000" charset="0"/>
          </a:endParaRPr>
        </a:p>
      </dgm:t>
    </dgm:pt>
    <dgm:pt modelId="{C24EC021-2043-401E-AB7D-3AA976110FF3}" type="sibTrans" cxnId="{1CC90032-A8E8-4404-B539-F24CCF62F63C}">
      <dgm:prSet/>
      <dgm:spPr/>
      <dgm:t>
        <a:bodyPr/>
        <a:lstStyle/>
        <a:p>
          <a:endParaRPr lang="en-US" sz="900">
            <a:latin typeface="+mn-lt"/>
            <a:cs typeface="Agfa Rotis Sans Serif" panose="00000700000000000000" charset="0"/>
          </a:endParaRPr>
        </a:p>
      </dgm:t>
    </dgm:pt>
    <dgm:pt modelId="{8589E02F-D475-4040-9E17-2E503E2D03DF}">
      <dgm:prSet phldrT="[Text]" custT="1"/>
      <dgm:spPr/>
      <dgm:t>
        <a:bodyPr/>
        <a:lstStyle/>
        <a:p>
          <a:r>
            <a:rPr lang="en-US" sz="1400" b="1" i="0" dirty="0">
              <a:latin typeface="+mn-lt"/>
              <a:cs typeface="Agfa Rotis Sans Serif" panose="00000700000000000000" charset="0"/>
            </a:rPr>
            <a:t>Outline investments vs. value</a:t>
          </a:r>
          <a:endParaRPr lang="en-US" sz="1400" i="0" dirty="0">
            <a:latin typeface="+mn-lt"/>
            <a:cs typeface="Agfa Rotis Sans Serif" panose="00000700000000000000" charset="0"/>
          </a:endParaRPr>
        </a:p>
      </dgm:t>
    </dgm:pt>
    <dgm:pt modelId="{550B9E80-98E8-422C-ADA1-0B1C0392BCEE}" type="parTrans" cxnId="{3071C7BD-C2A7-4B18-9973-B26D08D0968D}">
      <dgm:prSet/>
      <dgm:spPr/>
      <dgm:t>
        <a:bodyPr/>
        <a:lstStyle/>
        <a:p>
          <a:endParaRPr lang="en-US" sz="1600">
            <a:latin typeface="+mn-lt"/>
          </a:endParaRPr>
        </a:p>
      </dgm:t>
    </dgm:pt>
    <dgm:pt modelId="{4C103440-26EE-4DA5-AACB-EF2382BF2292}" type="sibTrans" cxnId="{3071C7BD-C2A7-4B18-9973-B26D08D0968D}">
      <dgm:prSet/>
      <dgm:spPr/>
      <dgm:t>
        <a:bodyPr/>
        <a:lstStyle/>
        <a:p>
          <a:endParaRPr lang="en-US" sz="1600">
            <a:latin typeface="+mn-lt"/>
          </a:endParaRPr>
        </a:p>
      </dgm:t>
    </dgm:pt>
    <dgm:pt modelId="{ECFD0853-FD0C-4D29-8A02-507E38DFC387}">
      <dgm:prSet phldrT="[Text]" custT="1"/>
      <dgm:spPr/>
      <dgm:t>
        <a:bodyPr/>
        <a:lstStyle/>
        <a:p>
          <a:r>
            <a:rPr lang="en-US" sz="1400" b="1" i="0" dirty="0">
              <a:latin typeface="+mn-lt"/>
              <a:cs typeface="Agfa Rotis Sans Serif" panose="00000700000000000000" charset="0"/>
            </a:rPr>
            <a:t>Highest impact first approach to address business needs</a:t>
          </a:r>
          <a:endParaRPr lang="en-US" sz="1400" i="0" dirty="0">
            <a:latin typeface="+mn-lt"/>
            <a:cs typeface="Agfa Rotis Sans Serif" panose="00000700000000000000" charset="0"/>
          </a:endParaRPr>
        </a:p>
      </dgm:t>
    </dgm:pt>
    <dgm:pt modelId="{EC2A214A-F7A4-4432-9CF8-484E14A5E60F}" type="parTrans" cxnId="{20A8E882-22A2-4832-AE65-E91F4FCF868C}">
      <dgm:prSet/>
      <dgm:spPr/>
      <dgm:t>
        <a:bodyPr/>
        <a:lstStyle/>
        <a:p>
          <a:endParaRPr lang="en-US">
            <a:latin typeface="+mn-lt"/>
          </a:endParaRPr>
        </a:p>
      </dgm:t>
    </dgm:pt>
    <dgm:pt modelId="{1BE1C7CF-6F55-405E-95D9-3991D539962C}" type="sibTrans" cxnId="{20A8E882-22A2-4832-AE65-E91F4FCF868C}">
      <dgm:prSet/>
      <dgm:spPr/>
      <dgm:t>
        <a:bodyPr/>
        <a:lstStyle/>
        <a:p>
          <a:endParaRPr lang="en-US">
            <a:latin typeface="+mn-lt"/>
          </a:endParaRPr>
        </a:p>
      </dgm:t>
    </dgm:pt>
    <dgm:pt modelId="{A65785D1-9C40-4329-B92B-3FDD2F696247}">
      <dgm:prSet phldrT="[Text]" custT="1"/>
      <dgm:spPr/>
      <dgm:t>
        <a:bodyPr/>
        <a:lstStyle/>
        <a:p>
          <a:r>
            <a:rPr lang="en-US" sz="1400" i="0" dirty="0">
              <a:latin typeface="+mn-lt"/>
              <a:cs typeface="Agfa Rotis Sans Serif" panose="00000700000000000000" charset="0"/>
            </a:rPr>
            <a:t>DevOps Metrics &amp; KPIs to track adoption and improvement</a:t>
          </a:r>
        </a:p>
      </dgm:t>
    </dgm:pt>
    <dgm:pt modelId="{65DBE224-9814-404B-9C26-C9D720EA9EB9}" type="parTrans" cxnId="{C6B1F7DA-1868-4ADA-97FF-2CEEEEC26B62}">
      <dgm:prSet/>
      <dgm:spPr/>
      <dgm:t>
        <a:bodyPr/>
        <a:lstStyle/>
        <a:p>
          <a:endParaRPr lang="en-US">
            <a:latin typeface="+mn-lt"/>
          </a:endParaRPr>
        </a:p>
      </dgm:t>
    </dgm:pt>
    <dgm:pt modelId="{647700A0-4383-4141-AAB1-FFEA21FC18DA}" type="sibTrans" cxnId="{C6B1F7DA-1868-4ADA-97FF-2CEEEEC26B62}">
      <dgm:prSet/>
      <dgm:spPr/>
      <dgm:t>
        <a:bodyPr/>
        <a:lstStyle/>
        <a:p>
          <a:endParaRPr lang="en-US">
            <a:latin typeface="+mn-lt"/>
          </a:endParaRPr>
        </a:p>
      </dgm:t>
    </dgm:pt>
    <dgm:pt modelId="{29371BE4-153D-4EC6-85B5-A1D06087CDA8}" type="pres">
      <dgm:prSet presAssocID="{85B9D39B-D420-4B37-8257-375811891613}" presName="Name0" presStyleCnt="0">
        <dgm:presLayoutVars>
          <dgm:dir/>
          <dgm:animLvl val="lvl"/>
          <dgm:resizeHandles val="exact"/>
        </dgm:presLayoutVars>
      </dgm:prSet>
      <dgm:spPr/>
    </dgm:pt>
    <dgm:pt modelId="{9ED7C4F1-12C4-4E6B-9600-2A0617489DC1}" type="pres">
      <dgm:prSet presAssocID="{E8030F5B-DA82-4E50-94F4-ECA9AA6B908A}" presName="linNode" presStyleCnt="0"/>
      <dgm:spPr/>
    </dgm:pt>
    <dgm:pt modelId="{2A99ED87-7367-41AB-BD21-C9CC884AB5BC}" type="pres">
      <dgm:prSet presAssocID="{E8030F5B-DA82-4E50-94F4-ECA9AA6B908A}" presName="parentText" presStyleLbl="node1" presStyleIdx="0" presStyleCnt="3">
        <dgm:presLayoutVars>
          <dgm:chMax val="1"/>
          <dgm:bulletEnabled val="1"/>
        </dgm:presLayoutVars>
      </dgm:prSet>
      <dgm:spPr/>
    </dgm:pt>
    <dgm:pt modelId="{470D89A0-2D80-405B-87D6-91C6CB4FC5E2}" type="pres">
      <dgm:prSet presAssocID="{E8030F5B-DA82-4E50-94F4-ECA9AA6B908A}" presName="descendantText" presStyleLbl="alignAccFollowNode1" presStyleIdx="0" presStyleCnt="3">
        <dgm:presLayoutVars>
          <dgm:bulletEnabled val="1"/>
        </dgm:presLayoutVars>
      </dgm:prSet>
      <dgm:spPr/>
    </dgm:pt>
    <dgm:pt modelId="{598AA757-F700-4734-80A4-7A6294E7246B}" type="pres">
      <dgm:prSet presAssocID="{CBEBA281-F9C4-4CBB-BDD0-9F24C05568A4}" presName="sp" presStyleCnt="0"/>
      <dgm:spPr/>
    </dgm:pt>
    <dgm:pt modelId="{9F867F89-5B26-4E5B-8FFB-893DD6F0B0F4}" type="pres">
      <dgm:prSet presAssocID="{11406C36-221C-470D-B505-6E697BE3BA0C}" presName="linNode" presStyleCnt="0"/>
      <dgm:spPr/>
    </dgm:pt>
    <dgm:pt modelId="{84FB124A-2274-46C8-B0F9-E1E943A87765}" type="pres">
      <dgm:prSet presAssocID="{11406C36-221C-470D-B505-6E697BE3BA0C}" presName="parentText" presStyleLbl="node1" presStyleIdx="1" presStyleCnt="3">
        <dgm:presLayoutVars>
          <dgm:chMax val="1"/>
          <dgm:bulletEnabled val="1"/>
        </dgm:presLayoutVars>
      </dgm:prSet>
      <dgm:spPr/>
    </dgm:pt>
    <dgm:pt modelId="{B02B5259-4963-4F06-A8FF-F1BD4CE23599}" type="pres">
      <dgm:prSet presAssocID="{11406C36-221C-470D-B505-6E697BE3BA0C}" presName="descendantText" presStyleLbl="alignAccFollowNode1" presStyleIdx="1" presStyleCnt="3">
        <dgm:presLayoutVars>
          <dgm:bulletEnabled val="1"/>
        </dgm:presLayoutVars>
      </dgm:prSet>
      <dgm:spPr/>
    </dgm:pt>
    <dgm:pt modelId="{19990FE2-2B74-433E-B698-7076F51CEA7B}" type="pres">
      <dgm:prSet presAssocID="{12C3F8DB-8D36-4A22-A134-5D37DA45FF4A}" presName="sp" presStyleCnt="0"/>
      <dgm:spPr/>
    </dgm:pt>
    <dgm:pt modelId="{5D761940-54BB-4C40-A54A-C1231EBF40DD}" type="pres">
      <dgm:prSet presAssocID="{7B085FAA-CD32-4D24-B2B6-36243195FC89}" presName="linNode" presStyleCnt="0"/>
      <dgm:spPr/>
    </dgm:pt>
    <dgm:pt modelId="{DA795057-F1C9-41E4-923E-4B6A12908D8D}" type="pres">
      <dgm:prSet presAssocID="{7B085FAA-CD32-4D24-B2B6-36243195FC89}" presName="parentText" presStyleLbl="node1" presStyleIdx="2" presStyleCnt="3">
        <dgm:presLayoutVars>
          <dgm:chMax val="1"/>
          <dgm:bulletEnabled val="1"/>
        </dgm:presLayoutVars>
      </dgm:prSet>
      <dgm:spPr/>
    </dgm:pt>
    <dgm:pt modelId="{E7D99134-128D-4429-A226-B4A5F44A4D66}" type="pres">
      <dgm:prSet presAssocID="{7B085FAA-CD32-4D24-B2B6-36243195FC89}" presName="descendantText" presStyleLbl="alignAccFollowNode1" presStyleIdx="2" presStyleCnt="3">
        <dgm:presLayoutVars>
          <dgm:bulletEnabled val="1"/>
        </dgm:presLayoutVars>
      </dgm:prSet>
      <dgm:spPr/>
    </dgm:pt>
  </dgm:ptLst>
  <dgm:cxnLst>
    <dgm:cxn modelId="{B6AFE50A-DFAE-46F7-AC88-300030804FBC}" srcId="{85B9D39B-D420-4B37-8257-375811891613}" destId="{7B085FAA-CD32-4D24-B2B6-36243195FC89}" srcOrd="2" destOrd="0" parTransId="{70A1963B-2E36-4D3A-9010-911196254E9C}" sibTransId="{B4432E57-2E32-460D-B941-223C0E04B231}"/>
    <dgm:cxn modelId="{23EF851E-9FEE-4471-98C4-BBBFC8C670CE}" srcId="{11406C36-221C-470D-B505-6E697BE3BA0C}" destId="{D6DF03A5-0CC8-4FD2-8F0F-68A6EAEB76D0}" srcOrd="1" destOrd="0" parTransId="{EB90C53E-DDCF-4A0A-868C-BAA6209E1277}" sibTransId="{72B8B1E9-E62D-425B-94A2-60DE45F33264}"/>
    <dgm:cxn modelId="{1CC90032-A8E8-4404-B539-F24CCF62F63C}" srcId="{7B085FAA-CD32-4D24-B2B6-36243195FC89}" destId="{0029B5A4-EF03-41B1-9068-64911365419E}" srcOrd="0" destOrd="0" parTransId="{557CA451-8B6E-406D-9DED-2B98AE3F9CA0}" sibTransId="{C24EC021-2043-401E-AB7D-3AA976110FF3}"/>
    <dgm:cxn modelId="{DA73773A-749C-4995-9D63-622884154EB0}" type="presOf" srcId="{C2B89E22-FAD2-4D31-86A5-6CD9E8C998D2}" destId="{470D89A0-2D80-405B-87D6-91C6CB4FC5E2}" srcOrd="0" destOrd="0" presId="urn:microsoft.com/office/officeart/2005/8/layout/vList5"/>
    <dgm:cxn modelId="{FCF32567-450A-4E15-86B2-63E7A44D6D0E}" srcId="{E8030F5B-DA82-4E50-94F4-ECA9AA6B908A}" destId="{C2B89E22-FAD2-4D31-86A5-6CD9E8C998D2}" srcOrd="0" destOrd="0" parTransId="{25528CAA-206F-4BCE-8DD1-D03B21D8E6ED}" sibTransId="{E950AD3A-33A4-4D4C-A232-AF5E73A0B1EE}"/>
    <dgm:cxn modelId="{29A0EB67-40BC-4DBB-A88D-C05EEB7D07E0}" type="presOf" srcId="{85B9D39B-D420-4B37-8257-375811891613}" destId="{29371BE4-153D-4EC6-85B5-A1D06087CDA8}" srcOrd="0" destOrd="0" presId="urn:microsoft.com/office/officeart/2005/8/layout/vList5"/>
    <dgm:cxn modelId="{52549C68-8C72-485B-A92C-802048573045}" type="presOf" srcId="{8589E02F-D475-4040-9E17-2E503E2D03DF}" destId="{E7D99134-128D-4429-A226-B4A5F44A4D66}" srcOrd="0" destOrd="2" presId="urn:microsoft.com/office/officeart/2005/8/layout/vList5"/>
    <dgm:cxn modelId="{4B4DE968-4831-4823-AED5-3AE76C392CD4}" type="presOf" srcId="{A65785D1-9C40-4329-B92B-3FDD2F696247}" destId="{E7D99134-128D-4429-A226-B4A5F44A4D66}" srcOrd="0" destOrd="3" presId="urn:microsoft.com/office/officeart/2005/8/layout/vList5"/>
    <dgm:cxn modelId="{5C3AF54D-1BB5-4EA2-B1CC-FC71DEE2AB01}" srcId="{85B9D39B-D420-4B37-8257-375811891613}" destId="{11406C36-221C-470D-B505-6E697BE3BA0C}" srcOrd="1" destOrd="0" parTransId="{93789B66-D4BC-4E7F-8DC1-F0376FBAC3FD}" sibTransId="{12C3F8DB-8D36-4A22-A134-5D37DA45FF4A}"/>
    <dgm:cxn modelId="{0130C472-45DC-434A-80C8-809D6A3EEC4D}" type="presOf" srcId="{487D7B29-33FB-4F7D-9461-4B2BF99B10BE}" destId="{B02B5259-4963-4F06-A8FF-F1BD4CE23599}" srcOrd="0" destOrd="0" presId="urn:microsoft.com/office/officeart/2005/8/layout/vList5"/>
    <dgm:cxn modelId="{DF7F197F-DC20-495C-B9A6-D9E738F35E61}" srcId="{11406C36-221C-470D-B505-6E697BE3BA0C}" destId="{487D7B29-33FB-4F7D-9461-4B2BF99B10BE}" srcOrd="0" destOrd="0" parTransId="{6FB00AB7-189C-41C0-B649-1178AEEEC0B5}" sibTransId="{C48C6EAA-BAEC-4DDC-A2C2-7C4A0C74FA11}"/>
    <dgm:cxn modelId="{20A8E882-22A2-4832-AE65-E91F4FCF868C}" srcId="{7B085FAA-CD32-4D24-B2B6-36243195FC89}" destId="{ECFD0853-FD0C-4D29-8A02-507E38DFC387}" srcOrd="1" destOrd="0" parTransId="{EC2A214A-F7A4-4432-9CF8-484E14A5E60F}" sibTransId="{1BE1C7CF-6F55-405E-95D9-3991D539962C}"/>
    <dgm:cxn modelId="{3CB9198F-E407-416D-9F51-902C10646171}" type="presOf" srcId="{D6DF03A5-0CC8-4FD2-8F0F-68A6EAEB76D0}" destId="{B02B5259-4963-4F06-A8FF-F1BD4CE23599}" srcOrd="0" destOrd="1" presId="urn:microsoft.com/office/officeart/2005/8/layout/vList5"/>
    <dgm:cxn modelId="{D91A29A0-FAAA-4131-AA25-34E5EFF7B9F2}" type="presOf" srcId="{11406C36-221C-470D-B505-6E697BE3BA0C}" destId="{84FB124A-2274-46C8-B0F9-E1E943A87765}" srcOrd="0" destOrd="0" presId="urn:microsoft.com/office/officeart/2005/8/layout/vList5"/>
    <dgm:cxn modelId="{3071C7BD-C2A7-4B18-9973-B26D08D0968D}" srcId="{7B085FAA-CD32-4D24-B2B6-36243195FC89}" destId="{8589E02F-D475-4040-9E17-2E503E2D03DF}" srcOrd="2" destOrd="0" parTransId="{550B9E80-98E8-422C-ADA1-0B1C0392BCEE}" sibTransId="{4C103440-26EE-4DA5-AACB-EF2382BF2292}"/>
    <dgm:cxn modelId="{443685CA-C0FA-4121-8421-EA48CE79B4E1}" type="presOf" srcId="{E8030F5B-DA82-4E50-94F4-ECA9AA6B908A}" destId="{2A99ED87-7367-41AB-BD21-C9CC884AB5BC}" srcOrd="0" destOrd="0" presId="urn:microsoft.com/office/officeart/2005/8/layout/vList5"/>
    <dgm:cxn modelId="{36B906CC-BCE6-425E-B2E4-8EB574BA71F6}" type="presOf" srcId="{0029B5A4-EF03-41B1-9068-64911365419E}" destId="{E7D99134-128D-4429-A226-B4A5F44A4D66}" srcOrd="0" destOrd="0" presId="urn:microsoft.com/office/officeart/2005/8/layout/vList5"/>
    <dgm:cxn modelId="{C6B1F7DA-1868-4ADA-97FF-2CEEEEC26B62}" srcId="{7B085FAA-CD32-4D24-B2B6-36243195FC89}" destId="{A65785D1-9C40-4329-B92B-3FDD2F696247}" srcOrd="3" destOrd="0" parTransId="{65DBE224-9814-404B-9C26-C9D720EA9EB9}" sibTransId="{647700A0-4383-4141-AAB1-FFEA21FC18DA}"/>
    <dgm:cxn modelId="{712554EA-BBC2-4D6C-88A6-D62EFC8E6988}" type="presOf" srcId="{ECFD0853-FD0C-4D29-8A02-507E38DFC387}" destId="{E7D99134-128D-4429-A226-B4A5F44A4D66}" srcOrd="0" destOrd="1" presId="urn:microsoft.com/office/officeart/2005/8/layout/vList5"/>
    <dgm:cxn modelId="{1D9D14F0-D806-4350-8645-C2CB5D64A428}" type="presOf" srcId="{7B085FAA-CD32-4D24-B2B6-36243195FC89}" destId="{DA795057-F1C9-41E4-923E-4B6A12908D8D}" srcOrd="0" destOrd="0" presId="urn:microsoft.com/office/officeart/2005/8/layout/vList5"/>
    <dgm:cxn modelId="{2592FEF8-977D-4FD5-B592-CDE77A7902C0}" srcId="{85B9D39B-D420-4B37-8257-375811891613}" destId="{E8030F5B-DA82-4E50-94F4-ECA9AA6B908A}" srcOrd="0" destOrd="0" parTransId="{7D896214-7FF9-4EE2-86A0-9015BA907DFC}" sibTransId="{CBEBA281-F9C4-4CBB-BDD0-9F24C05568A4}"/>
    <dgm:cxn modelId="{E4F8C475-049B-478C-AA39-8192DD2C54C0}" type="presParOf" srcId="{29371BE4-153D-4EC6-85B5-A1D06087CDA8}" destId="{9ED7C4F1-12C4-4E6B-9600-2A0617489DC1}" srcOrd="0" destOrd="0" presId="urn:microsoft.com/office/officeart/2005/8/layout/vList5"/>
    <dgm:cxn modelId="{A8A3A9E5-0F00-41B5-90CA-A9C5E5F27529}" type="presParOf" srcId="{9ED7C4F1-12C4-4E6B-9600-2A0617489DC1}" destId="{2A99ED87-7367-41AB-BD21-C9CC884AB5BC}" srcOrd="0" destOrd="0" presId="urn:microsoft.com/office/officeart/2005/8/layout/vList5"/>
    <dgm:cxn modelId="{3ACE05C6-84FA-4C3B-BECE-0CC98A2CFA7C}" type="presParOf" srcId="{9ED7C4F1-12C4-4E6B-9600-2A0617489DC1}" destId="{470D89A0-2D80-405B-87D6-91C6CB4FC5E2}" srcOrd="1" destOrd="0" presId="urn:microsoft.com/office/officeart/2005/8/layout/vList5"/>
    <dgm:cxn modelId="{9DB2ECAE-814E-410C-96E6-A10484B6397E}" type="presParOf" srcId="{29371BE4-153D-4EC6-85B5-A1D06087CDA8}" destId="{598AA757-F700-4734-80A4-7A6294E7246B}" srcOrd="1" destOrd="0" presId="urn:microsoft.com/office/officeart/2005/8/layout/vList5"/>
    <dgm:cxn modelId="{C78763C4-65DC-4F70-88A3-67EF497BC6EB}" type="presParOf" srcId="{29371BE4-153D-4EC6-85B5-A1D06087CDA8}" destId="{9F867F89-5B26-4E5B-8FFB-893DD6F0B0F4}" srcOrd="2" destOrd="0" presId="urn:microsoft.com/office/officeart/2005/8/layout/vList5"/>
    <dgm:cxn modelId="{D6C144C4-3FE4-45B2-A2C5-69F720462B79}" type="presParOf" srcId="{9F867F89-5B26-4E5B-8FFB-893DD6F0B0F4}" destId="{84FB124A-2274-46C8-B0F9-E1E943A87765}" srcOrd="0" destOrd="0" presId="urn:microsoft.com/office/officeart/2005/8/layout/vList5"/>
    <dgm:cxn modelId="{88220A72-1130-4B5B-9E5E-08ADD5210B41}" type="presParOf" srcId="{9F867F89-5B26-4E5B-8FFB-893DD6F0B0F4}" destId="{B02B5259-4963-4F06-A8FF-F1BD4CE23599}" srcOrd="1" destOrd="0" presId="urn:microsoft.com/office/officeart/2005/8/layout/vList5"/>
    <dgm:cxn modelId="{A0E2D945-20E3-458D-AA5A-0D4601E29000}" type="presParOf" srcId="{29371BE4-153D-4EC6-85B5-A1D06087CDA8}" destId="{19990FE2-2B74-433E-B698-7076F51CEA7B}" srcOrd="3" destOrd="0" presId="urn:microsoft.com/office/officeart/2005/8/layout/vList5"/>
    <dgm:cxn modelId="{25D93ACC-C068-4380-B18F-E353C81B21F8}" type="presParOf" srcId="{29371BE4-153D-4EC6-85B5-A1D06087CDA8}" destId="{5D761940-54BB-4C40-A54A-C1231EBF40DD}" srcOrd="4" destOrd="0" presId="urn:microsoft.com/office/officeart/2005/8/layout/vList5"/>
    <dgm:cxn modelId="{16943B24-DD90-43AC-9199-628AD6B82194}" type="presParOf" srcId="{5D761940-54BB-4C40-A54A-C1231EBF40DD}" destId="{DA795057-F1C9-41E4-923E-4B6A12908D8D}" srcOrd="0" destOrd="0" presId="urn:microsoft.com/office/officeart/2005/8/layout/vList5"/>
    <dgm:cxn modelId="{C6E98610-A3C7-48F7-8100-3FDCBC795517}" type="presParOf" srcId="{5D761940-54BB-4C40-A54A-C1231EBF40DD}" destId="{E7D99134-128D-4429-A226-B4A5F44A4D6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F6952D-8D37-42B8-8B2F-9680A99750F5}"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20D5919E-EB1B-4F9C-9ECD-863294A7D4E4}">
      <dgm:prSet phldrT="[Text]" custT="1"/>
      <dgm:spPr/>
      <dgm:t>
        <a:bodyPr/>
        <a:lstStyle/>
        <a:p>
          <a:r>
            <a:rPr lang="en-US" sz="1600" dirty="0">
              <a:latin typeface="Agfa Rotis Sans Serif" panose="00000700000000000000" charset="0"/>
              <a:cs typeface="Agfa Rotis Sans Serif" panose="00000700000000000000" charset="0"/>
            </a:rPr>
            <a:t>Planning &amp; Mobilization</a:t>
          </a:r>
        </a:p>
      </dgm:t>
    </dgm:pt>
    <dgm:pt modelId="{D9C2B724-B21B-417D-B5B3-8117DEB9D4EA}" type="parTrans" cxnId="{8453435B-64E1-45C0-877C-78B977FA9959}">
      <dgm:prSet/>
      <dgm:spPr/>
      <dgm:t>
        <a:bodyPr/>
        <a:lstStyle/>
        <a:p>
          <a:endParaRPr lang="en-US" sz="1000">
            <a:latin typeface="Agfa Rotis Sans Serif" panose="00000700000000000000" charset="0"/>
            <a:cs typeface="Agfa Rotis Sans Serif" panose="00000700000000000000" charset="0"/>
          </a:endParaRPr>
        </a:p>
      </dgm:t>
    </dgm:pt>
    <dgm:pt modelId="{D329FC04-2CC4-47FD-827D-ED199D1896AA}" type="sibTrans" cxnId="{8453435B-64E1-45C0-877C-78B977FA9959}">
      <dgm:prSet/>
      <dgm:spPr/>
      <dgm:t>
        <a:bodyPr/>
        <a:lstStyle/>
        <a:p>
          <a:endParaRPr lang="en-US" sz="1000">
            <a:latin typeface="Agfa Rotis Sans Serif" panose="00000700000000000000" charset="0"/>
            <a:cs typeface="Agfa Rotis Sans Serif" panose="00000700000000000000" charset="0"/>
          </a:endParaRPr>
        </a:p>
      </dgm:t>
    </dgm:pt>
    <dgm:pt modelId="{AD03A598-78DA-4984-8A71-6FE18DDB8862}">
      <dgm:prSet phldrT="[Text]" custT="1"/>
      <dgm:spPr/>
      <dgm:t>
        <a:bodyPr/>
        <a:lstStyle/>
        <a:p>
          <a:r>
            <a:rPr lang="en-US" sz="1200" b="1" dirty="0">
              <a:latin typeface="Agfa Rotis Sans Serif" panose="00000700000000000000" charset="0"/>
              <a:cs typeface="Agfa Rotis Sans Serif" panose="00000700000000000000" charset="0"/>
            </a:rPr>
            <a:t>Confirm Assessment Interviewees</a:t>
          </a:r>
        </a:p>
      </dgm:t>
    </dgm:pt>
    <dgm:pt modelId="{EA1A07F3-7709-427C-B334-E98EFC9C301E}" type="parTrans" cxnId="{4DBA8DAB-12BA-43E7-9A60-87F609B685AA}">
      <dgm:prSet/>
      <dgm:spPr/>
      <dgm:t>
        <a:bodyPr/>
        <a:lstStyle/>
        <a:p>
          <a:endParaRPr lang="en-US" sz="1000">
            <a:latin typeface="Agfa Rotis Sans Serif" panose="00000700000000000000" charset="0"/>
            <a:cs typeface="Agfa Rotis Sans Serif" panose="00000700000000000000" charset="0"/>
          </a:endParaRPr>
        </a:p>
      </dgm:t>
    </dgm:pt>
    <dgm:pt modelId="{11EB744C-16D5-4D9E-9242-A4305FD5CB24}" type="sibTrans" cxnId="{4DBA8DAB-12BA-43E7-9A60-87F609B685AA}">
      <dgm:prSet/>
      <dgm:spPr/>
      <dgm:t>
        <a:bodyPr/>
        <a:lstStyle/>
        <a:p>
          <a:endParaRPr lang="en-US" sz="1000">
            <a:latin typeface="Agfa Rotis Sans Serif" panose="00000700000000000000" charset="0"/>
            <a:cs typeface="Agfa Rotis Sans Serif" panose="00000700000000000000" charset="0"/>
          </a:endParaRPr>
        </a:p>
      </dgm:t>
    </dgm:pt>
    <dgm:pt modelId="{B7707EE2-3936-4BE1-9F9A-AA7EBA4190B3}">
      <dgm:prSet phldrT="[Text]" custT="1"/>
      <dgm:spPr/>
      <dgm:t>
        <a:bodyPr/>
        <a:lstStyle/>
        <a:p>
          <a:r>
            <a:rPr lang="en-US" sz="1200" b="1" dirty="0">
              <a:latin typeface="Agfa Rotis Sans Serif" panose="00000700000000000000" charset="0"/>
              <a:cs typeface="Agfa Rotis Sans Serif" panose="00000700000000000000" charset="0"/>
            </a:rPr>
            <a:t>Review &amp; Accept DevOps Maturity Model</a:t>
          </a:r>
        </a:p>
      </dgm:t>
    </dgm:pt>
    <dgm:pt modelId="{818B08CD-1D5F-4053-972C-204062A84131}" type="parTrans" cxnId="{E6FFE001-B3F1-4D17-A159-CDB0C1343312}">
      <dgm:prSet/>
      <dgm:spPr/>
      <dgm:t>
        <a:bodyPr/>
        <a:lstStyle/>
        <a:p>
          <a:endParaRPr lang="en-US" sz="1000">
            <a:latin typeface="Agfa Rotis Sans Serif" panose="00000700000000000000" charset="0"/>
            <a:cs typeface="Agfa Rotis Sans Serif" panose="00000700000000000000" charset="0"/>
          </a:endParaRPr>
        </a:p>
      </dgm:t>
    </dgm:pt>
    <dgm:pt modelId="{A9366B2A-3ED2-4CA7-80E0-5D280E8B5CC9}" type="sibTrans" cxnId="{E6FFE001-B3F1-4D17-A159-CDB0C1343312}">
      <dgm:prSet/>
      <dgm:spPr/>
      <dgm:t>
        <a:bodyPr/>
        <a:lstStyle/>
        <a:p>
          <a:endParaRPr lang="en-US" sz="1000">
            <a:latin typeface="Agfa Rotis Sans Serif" panose="00000700000000000000" charset="0"/>
            <a:cs typeface="Agfa Rotis Sans Serif" panose="00000700000000000000" charset="0"/>
          </a:endParaRPr>
        </a:p>
      </dgm:t>
    </dgm:pt>
    <dgm:pt modelId="{670DAEA0-E0AD-4B74-8CCD-AD26EFD5DE1A}">
      <dgm:prSet phldrT="[Text]" custT="1"/>
      <dgm:spPr/>
      <dgm:t>
        <a:bodyPr/>
        <a:lstStyle/>
        <a:p>
          <a:r>
            <a:rPr lang="en-US" sz="1600" dirty="0">
              <a:latin typeface="Agfa Rotis Sans Serif" panose="00000700000000000000" charset="0"/>
              <a:cs typeface="Agfa Rotis Sans Serif" panose="00000700000000000000" charset="0"/>
            </a:rPr>
            <a:t>Interviews &amp; Data Gathering</a:t>
          </a:r>
        </a:p>
      </dgm:t>
    </dgm:pt>
    <dgm:pt modelId="{483549EA-0953-4C69-AF5E-284A6387A66C}" type="parTrans" cxnId="{C8115F96-DD47-44D2-AADB-20AE8ECBCE25}">
      <dgm:prSet/>
      <dgm:spPr/>
      <dgm:t>
        <a:bodyPr/>
        <a:lstStyle/>
        <a:p>
          <a:endParaRPr lang="en-US" sz="1000">
            <a:latin typeface="Agfa Rotis Sans Serif" panose="00000700000000000000" charset="0"/>
            <a:cs typeface="Agfa Rotis Sans Serif" panose="00000700000000000000" charset="0"/>
          </a:endParaRPr>
        </a:p>
      </dgm:t>
    </dgm:pt>
    <dgm:pt modelId="{ABEC1BD7-03C0-4F0A-B897-6CAFDD113B01}" type="sibTrans" cxnId="{C8115F96-DD47-44D2-AADB-20AE8ECBCE25}">
      <dgm:prSet/>
      <dgm:spPr/>
      <dgm:t>
        <a:bodyPr/>
        <a:lstStyle/>
        <a:p>
          <a:endParaRPr lang="en-US" sz="1000">
            <a:latin typeface="Agfa Rotis Sans Serif" panose="00000700000000000000" charset="0"/>
            <a:cs typeface="Agfa Rotis Sans Serif" panose="00000700000000000000" charset="0"/>
          </a:endParaRPr>
        </a:p>
      </dgm:t>
    </dgm:pt>
    <dgm:pt modelId="{40C5AB9D-E6B0-4A30-8475-D92DF386DCD9}">
      <dgm:prSet phldrT="[Text]" custT="1"/>
      <dgm:spPr/>
      <dgm:t>
        <a:bodyPr/>
        <a:lstStyle/>
        <a:p>
          <a:r>
            <a:rPr lang="en-US" sz="1200" dirty="0">
              <a:latin typeface="Agfa Rotis Sans Serif" panose="00000700000000000000" charset="0"/>
              <a:cs typeface="Agfa Rotis Sans Serif" panose="00000700000000000000" charset="0"/>
            </a:rPr>
            <a:t>ACCENTURE:</a:t>
          </a:r>
        </a:p>
      </dgm:t>
    </dgm:pt>
    <dgm:pt modelId="{ACCAC57D-1AA4-4DE0-BF15-48297F25A2C0}" type="parTrans" cxnId="{85CBBDA3-B93A-4425-8930-052553D91620}">
      <dgm:prSet/>
      <dgm:spPr/>
      <dgm:t>
        <a:bodyPr/>
        <a:lstStyle/>
        <a:p>
          <a:endParaRPr lang="en-US" sz="1000">
            <a:latin typeface="Agfa Rotis Sans Serif" panose="00000700000000000000" charset="0"/>
            <a:cs typeface="Agfa Rotis Sans Serif" panose="00000700000000000000" charset="0"/>
          </a:endParaRPr>
        </a:p>
      </dgm:t>
    </dgm:pt>
    <dgm:pt modelId="{D10A85AE-43A4-43A4-AF13-424BF03CC9B1}" type="sibTrans" cxnId="{85CBBDA3-B93A-4425-8930-052553D91620}">
      <dgm:prSet/>
      <dgm:spPr/>
      <dgm:t>
        <a:bodyPr/>
        <a:lstStyle/>
        <a:p>
          <a:endParaRPr lang="en-US" sz="1000">
            <a:latin typeface="Agfa Rotis Sans Serif" panose="00000700000000000000" charset="0"/>
            <a:cs typeface="Agfa Rotis Sans Serif" panose="00000700000000000000" charset="0"/>
          </a:endParaRPr>
        </a:p>
      </dgm:t>
    </dgm:pt>
    <dgm:pt modelId="{87635CC6-3CFA-4EC3-9D78-D5314C41024A}">
      <dgm:prSet phldrT="[Text]" custT="1"/>
      <dgm:spPr/>
      <dgm:t>
        <a:bodyPr/>
        <a:lstStyle/>
        <a:p>
          <a:r>
            <a:rPr lang="en-US" sz="1600" dirty="0">
              <a:latin typeface="Agfa Rotis Sans Serif" panose="00000700000000000000" charset="0"/>
              <a:cs typeface="Agfa Rotis Sans Serif" panose="00000700000000000000" charset="0"/>
            </a:rPr>
            <a:t>Key Observations &amp; Maturity Rating</a:t>
          </a:r>
        </a:p>
      </dgm:t>
    </dgm:pt>
    <dgm:pt modelId="{E2BE2C04-2684-4074-A6BD-7B3947840C1A}" type="parTrans" cxnId="{161F1E5B-2565-493E-B181-8D2E26791E2A}">
      <dgm:prSet/>
      <dgm:spPr/>
      <dgm:t>
        <a:bodyPr/>
        <a:lstStyle/>
        <a:p>
          <a:endParaRPr lang="en-US" sz="1000">
            <a:latin typeface="Agfa Rotis Sans Serif" panose="00000700000000000000" charset="0"/>
            <a:cs typeface="Agfa Rotis Sans Serif" panose="00000700000000000000" charset="0"/>
          </a:endParaRPr>
        </a:p>
      </dgm:t>
    </dgm:pt>
    <dgm:pt modelId="{5CF55159-09B7-40ED-B837-1F03D4C0D92A}" type="sibTrans" cxnId="{161F1E5B-2565-493E-B181-8D2E26791E2A}">
      <dgm:prSet/>
      <dgm:spPr/>
      <dgm:t>
        <a:bodyPr/>
        <a:lstStyle/>
        <a:p>
          <a:endParaRPr lang="en-US" sz="1000">
            <a:latin typeface="Agfa Rotis Sans Serif" panose="00000700000000000000" charset="0"/>
            <a:cs typeface="Agfa Rotis Sans Serif" panose="00000700000000000000" charset="0"/>
          </a:endParaRPr>
        </a:p>
      </dgm:t>
    </dgm:pt>
    <dgm:pt modelId="{EA190E0E-B0CA-4276-95B6-9C2DD4C20E55}">
      <dgm:prSet phldrT="[Text]" custT="1"/>
      <dgm:spPr/>
      <dgm:t>
        <a:bodyPr/>
        <a:lstStyle/>
        <a:p>
          <a:r>
            <a:rPr lang="en-US" sz="1200" dirty="0">
              <a:latin typeface="Agfa Rotis Sans Serif" panose="00000700000000000000" charset="0"/>
              <a:cs typeface="Agfa Rotis Sans Serif" panose="00000700000000000000" charset="0"/>
            </a:rPr>
            <a:t>ACCENTURE:</a:t>
          </a:r>
        </a:p>
      </dgm:t>
    </dgm:pt>
    <dgm:pt modelId="{CC9F3A94-76E7-447B-9408-993BFCCE0969}" type="parTrans" cxnId="{8D427297-B0EA-4E1D-A323-F128605ABD9B}">
      <dgm:prSet/>
      <dgm:spPr/>
      <dgm:t>
        <a:bodyPr/>
        <a:lstStyle/>
        <a:p>
          <a:endParaRPr lang="en-US" sz="1000">
            <a:latin typeface="Agfa Rotis Sans Serif" panose="00000700000000000000" charset="0"/>
            <a:cs typeface="Agfa Rotis Sans Serif" panose="00000700000000000000" charset="0"/>
          </a:endParaRPr>
        </a:p>
      </dgm:t>
    </dgm:pt>
    <dgm:pt modelId="{3C75E638-8125-411E-A279-31B5CCEF7F8F}" type="sibTrans" cxnId="{8D427297-B0EA-4E1D-A323-F128605ABD9B}">
      <dgm:prSet/>
      <dgm:spPr/>
      <dgm:t>
        <a:bodyPr/>
        <a:lstStyle/>
        <a:p>
          <a:endParaRPr lang="en-US" sz="1000">
            <a:latin typeface="Agfa Rotis Sans Serif" panose="00000700000000000000" charset="0"/>
            <a:cs typeface="Agfa Rotis Sans Serif" panose="00000700000000000000" charset="0"/>
          </a:endParaRPr>
        </a:p>
      </dgm:t>
    </dgm:pt>
    <dgm:pt modelId="{B7D6FD22-180C-4C15-9FA1-93CBFDABB198}">
      <dgm:prSet phldrT="[Text]" custT="1"/>
      <dgm:spPr/>
      <dgm:t>
        <a:bodyPr/>
        <a:lstStyle/>
        <a:p>
          <a:r>
            <a:rPr lang="en-US" sz="1200" dirty="0">
              <a:latin typeface="Agfa Rotis Sans Serif" panose="00000700000000000000" charset="0"/>
              <a:cs typeface="Agfa Rotis Sans Serif" panose="00000700000000000000" charset="0"/>
            </a:rPr>
            <a:t>COX:</a:t>
          </a:r>
        </a:p>
      </dgm:t>
    </dgm:pt>
    <dgm:pt modelId="{6C4EAFF9-A91C-46C8-8EA8-789B219FF91D}" type="parTrans" cxnId="{2EDE3050-11B1-4AA9-9299-DF48E7E34BF7}">
      <dgm:prSet/>
      <dgm:spPr/>
      <dgm:t>
        <a:bodyPr/>
        <a:lstStyle/>
        <a:p>
          <a:endParaRPr lang="en-US"/>
        </a:p>
      </dgm:t>
    </dgm:pt>
    <dgm:pt modelId="{2D74B004-DCF3-4D0B-9858-AB258E2C55BA}" type="sibTrans" cxnId="{2EDE3050-11B1-4AA9-9299-DF48E7E34BF7}">
      <dgm:prSet/>
      <dgm:spPr/>
      <dgm:t>
        <a:bodyPr/>
        <a:lstStyle/>
        <a:p>
          <a:endParaRPr lang="en-US"/>
        </a:p>
      </dgm:t>
    </dgm:pt>
    <dgm:pt modelId="{C31DCD04-B134-44E5-959D-9A298D52C9C6}">
      <dgm:prSet phldrT="[Text]" custT="1"/>
      <dgm:spPr/>
      <dgm:t>
        <a:bodyPr/>
        <a:lstStyle/>
        <a:p>
          <a:r>
            <a:rPr lang="en-US" sz="1200" dirty="0">
              <a:latin typeface="Agfa Rotis Sans Serif" panose="00000700000000000000" charset="0"/>
              <a:cs typeface="Agfa Rotis Sans Serif" panose="00000700000000000000" charset="0"/>
            </a:rPr>
            <a:t>ACCENTURE:</a:t>
          </a:r>
        </a:p>
      </dgm:t>
    </dgm:pt>
    <dgm:pt modelId="{E863CB9E-4D16-42D1-8446-0C3ED543799A}" type="parTrans" cxnId="{83056BCA-F7EF-460A-97F7-73A2E8125812}">
      <dgm:prSet/>
      <dgm:spPr/>
      <dgm:t>
        <a:bodyPr/>
        <a:lstStyle/>
        <a:p>
          <a:endParaRPr lang="en-US"/>
        </a:p>
      </dgm:t>
    </dgm:pt>
    <dgm:pt modelId="{25E89161-6463-417A-993C-880B712D534E}" type="sibTrans" cxnId="{83056BCA-F7EF-460A-97F7-73A2E8125812}">
      <dgm:prSet/>
      <dgm:spPr/>
      <dgm:t>
        <a:bodyPr/>
        <a:lstStyle/>
        <a:p>
          <a:endParaRPr lang="en-US"/>
        </a:p>
      </dgm:t>
    </dgm:pt>
    <dgm:pt modelId="{32C07E7C-0BB5-4F1C-9B8B-39F08BD82146}">
      <dgm:prSet phldrT="[Text]" custT="1"/>
      <dgm:spPr/>
      <dgm:t>
        <a:bodyPr/>
        <a:lstStyle/>
        <a:p>
          <a:r>
            <a:rPr lang="en-US" sz="1200" dirty="0">
              <a:latin typeface="Agfa Rotis Sans Serif" panose="00000700000000000000" charset="0"/>
              <a:cs typeface="Agfa Rotis Sans Serif" panose="00000700000000000000" charset="0"/>
            </a:rPr>
            <a:t>Schedule Assessment Interviews</a:t>
          </a:r>
        </a:p>
      </dgm:t>
    </dgm:pt>
    <dgm:pt modelId="{635F059A-4A96-4E26-870D-61FACD725D8F}" type="parTrans" cxnId="{C0296472-7CC0-4966-8527-2E6C907C0A1E}">
      <dgm:prSet/>
      <dgm:spPr/>
      <dgm:t>
        <a:bodyPr/>
        <a:lstStyle/>
        <a:p>
          <a:endParaRPr lang="en-US"/>
        </a:p>
      </dgm:t>
    </dgm:pt>
    <dgm:pt modelId="{34E4FA58-B7C0-410A-B583-80DCB6D70445}" type="sibTrans" cxnId="{C0296472-7CC0-4966-8527-2E6C907C0A1E}">
      <dgm:prSet/>
      <dgm:spPr/>
      <dgm:t>
        <a:bodyPr/>
        <a:lstStyle/>
        <a:p>
          <a:endParaRPr lang="en-US"/>
        </a:p>
      </dgm:t>
    </dgm:pt>
    <dgm:pt modelId="{7A27B9A9-970C-493C-AD17-D6920733AC89}">
      <dgm:prSet phldrT="[Text]" custT="1"/>
      <dgm:spPr/>
      <dgm:t>
        <a:bodyPr/>
        <a:lstStyle/>
        <a:p>
          <a:r>
            <a:rPr lang="en-US" sz="1200" dirty="0">
              <a:latin typeface="Agfa Rotis Sans Serif" panose="00000700000000000000" charset="0"/>
              <a:cs typeface="Agfa Rotis Sans Serif" panose="00000700000000000000" charset="0"/>
            </a:rPr>
            <a:t>Conduct Status Meetings</a:t>
          </a:r>
        </a:p>
      </dgm:t>
    </dgm:pt>
    <dgm:pt modelId="{A876033A-A791-4F6F-B4EF-FBB62B3905C0}" type="parTrans" cxnId="{34CEBB74-A1F5-45BF-A1D2-F336FE2E3386}">
      <dgm:prSet/>
      <dgm:spPr/>
      <dgm:t>
        <a:bodyPr/>
        <a:lstStyle/>
        <a:p>
          <a:endParaRPr lang="en-US"/>
        </a:p>
      </dgm:t>
    </dgm:pt>
    <dgm:pt modelId="{0C44B0F1-9D2B-4E14-8DD3-50346AC37B5B}" type="sibTrans" cxnId="{34CEBB74-A1F5-45BF-A1D2-F336FE2E3386}">
      <dgm:prSet/>
      <dgm:spPr/>
      <dgm:t>
        <a:bodyPr/>
        <a:lstStyle/>
        <a:p>
          <a:endParaRPr lang="en-US"/>
        </a:p>
      </dgm:t>
    </dgm:pt>
    <dgm:pt modelId="{DAB2F2A1-4B71-46A1-B6B8-83D6ECDEED3D}">
      <dgm:prSet phldrT="[Text]" custT="1"/>
      <dgm:spPr/>
      <dgm:t>
        <a:bodyPr/>
        <a:lstStyle/>
        <a:p>
          <a:r>
            <a:rPr lang="en-US" sz="1200" dirty="0">
              <a:latin typeface="Agfa Rotis Sans Serif" panose="00000700000000000000" charset="0"/>
              <a:cs typeface="Agfa Rotis Sans Serif" panose="00000700000000000000" charset="0"/>
            </a:rPr>
            <a:t>Define Assessment Questions</a:t>
          </a:r>
        </a:p>
      </dgm:t>
    </dgm:pt>
    <dgm:pt modelId="{31484AE1-9BF8-4E54-AEDA-6E545F9D54AA}" type="parTrans" cxnId="{CB1E82FC-B258-4320-B292-D7CCFE69FBC7}">
      <dgm:prSet/>
      <dgm:spPr/>
      <dgm:t>
        <a:bodyPr/>
        <a:lstStyle/>
        <a:p>
          <a:endParaRPr lang="en-US"/>
        </a:p>
      </dgm:t>
    </dgm:pt>
    <dgm:pt modelId="{529922A6-BBD2-4A01-B7A7-90914034418F}" type="sibTrans" cxnId="{CB1E82FC-B258-4320-B292-D7CCFE69FBC7}">
      <dgm:prSet/>
      <dgm:spPr/>
      <dgm:t>
        <a:bodyPr/>
        <a:lstStyle/>
        <a:p>
          <a:endParaRPr lang="en-US"/>
        </a:p>
      </dgm:t>
    </dgm:pt>
    <dgm:pt modelId="{DD0A3979-2A55-47DA-AAB8-86DFBA1A09D7}">
      <dgm:prSet phldrT="[Text]" custT="1"/>
      <dgm:spPr/>
      <dgm:t>
        <a:bodyPr/>
        <a:lstStyle/>
        <a:p>
          <a:r>
            <a:rPr lang="en-US" sz="1200" dirty="0">
              <a:latin typeface="Agfa Rotis Sans Serif" panose="00000700000000000000" charset="0"/>
              <a:cs typeface="Agfa Rotis Sans Serif" panose="00000700000000000000" charset="0"/>
            </a:rPr>
            <a:t>Schedule and Conduct Interviews</a:t>
          </a:r>
        </a:p>
      </dgm:t>
    </dgm:pt>
    <dgm:pt modelId="{798BC341-5CB0-4CFE-B37E-D219882144F9}" type="parTrans" cxnId="{070AC808-58A8-4128-8900-55AEF033F783}">
      <dgm:prSet/>
      <dgm:spPr/>
      <dgm:t>
        <a:bodyPr/>
        <a:lstStyle/>
        <a:p>
          <a:endParaRPr lang="en-US"/>
        </a:p>
      </dgm:t>
    </dgm:pt>
    <dgm:pt modelId="{CA66EC4B-449B-4F44-B4B9-84A33409662D}" type="sibTrans" cxnId="{070AC808-58A8-4128-8900-55AEF033F783}">
      <dgm:prSet/>
      <dgm:spPr/>
      <dgm:t>
        <a:bodyPr/>
        <a:lstStyle/>
        <a:p>
          <a:endParaRPr lang="en-US"/>
        </a:p>
      </dgm:t>
    </dgm:pt>
    <dgm:pt modelId="{2BFA1161-9333-448A-9747-A4DA076E2B11}">
      <dgm:prSet phldrT="[Text]" custT="1"/>
      <dgm:spPr/>
      <dgm:t>
        <a:bodyPr/>
        <a:lstStyle/>
        <a:p>
          <a:r>
            <a:rPr lang="en-US" sz="1200" dirty="0">
              <a:latin typeface="Agfa Rotis Sans Serif" panose="00000700000000000000" charset="0"/>
              <a:cs typeface="Agfa Rotis Sans Serif" panose="00000700000000000000" charset="0"/>
            </a:rPr>
            <a:t>Complete Follow Up Session (if needed)</a:t>
          </a:r>
        </a:p>
      </dgm:t>
    </dgm:pt>
    <dgm:pt modelId="{E1E8AD1F-9EE3-4B48-A0BA-78B88B8110FE}" type="parTrans" cxnId="{108FDC7D-CE3C-4B6D-AC81-694BCB4C7BDB}">
      <dgm:prSet/>
      <dgm:spPr/>
      <dgm:t>
        <a:bodyPr/>
        <a:lstStyle/>
        <a:p>
          <a:endParaRPr lang="en-US"/>
        </a:p>
      </dgm:t>
    </dgm:pt>
    <dgm:pt modelId="{AE3E7212-545D-4418-B891-01D5B3F0DEC7}" type="sibTrans" cxnId="{108FDC7D-CE3C-4B6D-AC81-694BCB4C7BDB}">
      <dgm:prSet/>
      <dgm:spPr/>
      <dgm:t>
        <a:bodyPr/>
        <a:lstStyle/>
        <a:p>
          <a:endParaRPr lang="en-US"/>
        </a:p>
      </dgm:t>
    </dgm:pt>
    <dgm:pt modelId="{FF034083-6644-4CAC-9114-2A184C98BD5F}">
      <dgm:prSet phldrT="[Text]" custT="1"/>
      <dgm:spPr/>
      <dgm:t>
        <a:bodyPr/>
        <a:lstStyle/>
        <a:p>
          <a:endParaRPr lang="en-US" sz="1200" dirty="0">
            <a:latin typeface="Agfa Rotis Sans Serif" panose="00000700000000000000" charset="0"/>
            <a:cs typeface="Agfa Rotis Sans Serif" panose="00000700000000000000" charset="0"/>
          </a:endParaRPr>
        </a:p>
      </dgm:t>
    </dgm:pt>
    <dgm:pt modelId="{655A4E19-7CCE-40CD-B1E6-7C77BFEDAE53}" type="parTrans" cxnId="{E76E5F40-8475-485F-BBC7-3B3E89E3D68B}">
      <dgm:prSet/>
      <dgm:spPr/>
      <dgm:t>
        <a:bodyPr/>
        <a:lstStyle/>
        <a:p>
          <a:endParaRPr lang="en-US"/>
        </a:p>
      </dgm:t>
    </dgm:pt>
    <dgm:pt modelId="{521CB938-435B-43A6-B244-F52147D8513D}" type="sibTrans" cxnId="{E76E5F40-8475-485F-BBC7-3B3E89E3D68B}">
      <dgm:prSet/>
      <dgm:spPr/>
      <dgm:t>
        <a:bodyPr/>
        <a:lstStyle/>
        <a:p>
          <a:endParaRPr lang="en-US"/>
        </a:p>
      </dgm:t>
    </dgm:pt>
    <dgm:pt modelId="{519A5513-D417-465D-BD3B-48A5F8CBA803}">
      <dgm:prSet phldrT="[Text]" custT="1"/>
      <dgm:spPr/>
      <dgm:t>
        <a:bodyPr/>
        <a:lstStyle/>
        <a:p>
          <a:r>
            <a:rPr lang="en-US" sz="1200" b="1" dirty="0">
              <a:latin typeface="Agfa Rotis Sans Serif" panose="00000700000000000000" charset="0"/>
              <a:cs typeface="Agfa Rotis Sans Serif" panose="00000700000000000000" charset="0"/>
            </a:rPr>
            <a:t>Ensure Leadership Sponsorship - Notify Interviewees of Assessment</a:t>
          </a:r>
        </a:p>
      </dgm:t>
    </dgm:pt>
    <dgm:pt modelId="{D105A40B-50A8-4D87-A9E1-DC05F53BD53E}" type="parTrans" cxnId="{C3302E35-5692-431D-B5B0-53505C17624F}">
      <dgm:prSet/>
      <dgm:spPr/>
      <dgm:t>
        <a:bodyPr/>
        <a:lstStyle/>
        <a:p>
          <a:endParaRPr lang="en-US"/>
        </a:p>
      </dgm:t>
    </dgm:pt>
    <dgm:pt modelId="{53675D3E-D8E5-4CE7-8919-294921363743}" type="sibTrans" cxnId="{C3302E35-5692-431D-B5B0-53505C17624F}">
      <dgm:prSet/>
      <dgm:spPr/>
      <dgm:t>
        <a:bodyPr/>
        <a:lstStyle/>
        <a:p>
          <a:endParaRPr lang="en-US"/>
        </a:p>
      </dgm:t>
    </dgm:pt>
    <dgm:pt modelId="{C33E043A-D7FE-46C7-80D6-40BA13E405AB}">
      <dgm:prSet phldrT="[Text]" custT="1"/>
      <dgm:spPr/>
      <dgm:t>
        <a:bodyPr/>
        <a:lstStyle/>
        <a:p>
          <a:r>
            <a:rPr lang="en-US" sz="1200" dirty="0">
              <a:latin typeface="Agfa Rotis Sans Serif" panose="00000700000000000000" charset="0"/>
              <a:cs typeface="Agfa Rotis Sans Serif" panose="00000700000000000000" charset="0"/>
            </a:rPr>
            <a:t>COX:</a:t>
          </a:r>
        </a:p>
      </dgm:t>
    </dgm:pt>
    <dgm:pt modelId="{BBBC4AB5-3B1F-4B9F-A323-A8C6E10B74E2}" type="parTrans" cxnId="{15957979-35D2-4390-BB71-7C77FD6F0F7C}">
      <dgm:prSet/>
      <dgm:spPr/>
      <dgm:t>
        <a:bodyPr/>
        <a:lstStyle/>
        <a:p>
          <a:endParaRPr lang="en-US"/>
        </a:p>
      </dgm:t>
    </dgm:pt>
    <dgm:pt modelId="{CF66771F-E862-4B79-8ED0-C7956A0D3EA6}" type="sibTrans" cxnId="{15957979-35D2-4390-BB71-7C77FD6F0F7C}">
      <dgm:prSet/>
      <dgm:spPr/>
      <dgm:t>
        <a:bodyPr/>
        <a:lstStyle/>
        <a:p>
          <a:endParaRPr lang="en-US"/>
        </a:p>
      </dgm:t>
    </dgm:pt>
    <dgm:pt modelId="{FB8D353E-D41A-4900-8DE9-9FBEB68B5A3F}">
      <dgm:prSet phldrT="[Text]" custT="1"/>
      <dgm:spPr/>
      <dgm:t>
        <a:bodyPr/>
        <a:lstStyle/>
        <a:p>
          <a:r>
            <a:rPr lang="en-US" sz="1200" dirty="0">
              <a:latin typeface="Agfa Rotis Sans Serif" panose="00000700000000000000" charset="0"/>
              <a:cs typeface="Agfa Rotis Sans Serif" panose="00000700000000000000" charset="0"/>
            </a:rPr>
            <a:t>Interviewees attend sessions</a:t>
          </a:r>
        </a:p>
      </dgm:t>
    </dgm:pt>
    <dgm:pt modelId="{BCD89584-B6E1-42CB-B7AF-B5239C9E979F}" type="parTrans" cxnId="{09529AAC-D2DE-4052-85A4-3480E15FBF88}">
      <dgm:prSet/>
      <dgm:spPr/>
      <dgm:t>
        <a:bodyPr/>
        <a:lstStyle/>
        <a:p>
          <a:endParaRPr lang="en-US"/>
        </a:p>
      </dgm:t>
    </dgm:pt>
    <dgm:pt modelId="{AD5788A8-A437-4A71-8C67-0ADD3EDD4851}" type="sibTrans" cxnId="{09529AAC-D2DE-4052-85A4-3480E15FBF88}">
      <dgm:prSet/>
      <dgm:spPr/>
      <dgm:t>
        <a:bodyPr/>
        <a:lstStyle/>
        <a:p>
          <a:endParaRPr lang="en-US"/>
        </a:p>
      </dgm:t>
    </dgm:pt>
    <dgm:pt modelId="{C6A3D124-0315-4E74-8BA9-FE43BF5418DF}">
      <dgm:prSet phldrT="[Text]" custT="1"/>
      <dgm:spPr/>
      <dgm:t>
        <a:bodyPr/>
        <a:lstStyle/>
        <a:p>
          <a:endParaRPr lang="en-US" sz="1200" dirty="0">
            <a:latin typeface="Agfa Rotis Sans Serif" panose="00000700000000000000" charset="0"/>
            <a:cs typeface="Agfa Rotis Sans Serif" panose="00000700000000000000" charset="0"/>
          </a:endParaRPr>
        </a:p>
      </dgm:t>
    </dgm:pt>
    <dgm:pt modelId="{D50A6513-26D2-4179-867E-FB76CD7BB83D}" type="parTrans" cxnId="{9EA21D84-300F-4EC4-A53F-DA45EF9873CA}">
      <dgm:prSet/>
      <dgm:spPr/>
      <dgm:t>
        <a:bodyPr/>
        <a:lstStyle/>
        <a:p>
          <a:endParaRPr lang="en-US"/>
        </a:p>
      </dgm:t>
    </dgm:pt>
    <dgm:pt modelId="{B7DD81D6-4903-4AAC-884C-1EDEFD243672}" type="sibTrans" cxnId="{9EA21D84-300F-4EC4-A53F-DA45EF9873CA}">
      <dgm:prSet/>
      <dgm:spPr/>
      <dgm:t>
        <a:bodyPr/>
        <a:lstStyle/>
        <a:p>
          <a:endParaRPr lang="en-US"/>
        </a:p>
      </dgm:t>
    </dgm:pt>
    <dgm:pt modelId="{1BE37365-259A-4D1B-A627-F89C170F137A}">
      <dgm:prSet phldrT="[Text]" custT="1"/>
      <dgm:spPr/>
      <dgm:t>
        <a:bodyPr/>
        <a:lstStyle/>
        <a:p>
          <a:r>
            <a:rPr lang="en-US" sz="1200" dirty="0">
              <a:latin typeface="Agfa Rotis Sans Serif" panose="00000700000000000000" charset="0"/>
              <a:cs typeface="Agfa Rotis Sans Serif" panose="00000700000000000000" charset="0"/>
            </a:rPr>
            <a:t>Analyze, Evaluate and Document Key Observations</a:t>
          </a:r>
        </a:p>
      </dgm:t>
    </dgm:pt>
    <dgm:pt modelId="{5C4259B5-A43B-429D-A6BB-3738FDD5707C}" type="parTrans" cxnId="{04CC1C28-39C9-48F5-BD71-2E7E96F211DC}">
      <dgm:prSet/>
      <dgm:spPr/>
      <dgm:t>
        <a:bodyPr/>
        <a:lstStyle/>
        <a:p>
          <a:endParaRPr lang="en-US"/>
        </a:p>
      </dgm:t>
    </dgm:pt>
    <dgm:pt modelId="{740E63FC-7AC4-4FBD-B8B5-46044AE7B4C6}" type="sibTrans" cxnId="{04CC1C28-39C9-48F5-BD71-2E7E96F211DC}">
      <dgm:prSet/>
      <dgm:spPr/>
      <dgm:t>
        <a:bodyPr/>
        <a:lstStyle/>
        <a:p>
          <a:endParaRPr lang="en-US"/>
        </a:p>
      </dgm:t>
    </dgm:pt>
    <dgm:pt modelId="{CC0CC184-2F5E-48A8-8DA0-0CAB3BA240A2}">
      <dgm:prSet phldrT="[Text]" custT="1"/>
      <dgm:spPr/>
      <dgm:t>
        <a:bodyPr/>
        <a:lstStyle/>
        <a:p>
          <a:r>
            <a:rPr lang="en-US" sz="1200" dirty="0">
              <a:latin typeface="Agfa Rotis Sans Serif" panose="00000700000000000000" charset="0"/>
              <a:cs typeface="Agfa Rotis Sans Serif" panose="00000700000000000000" charset="0"/>
            </a:rPr>
            <a:t>Document current &amp; target maturity rating</a:t>
          </a:r>
        </a:p>
      </dgm:t>
    </dgm:pt>
    <dgm:pt modelId="{2DD1D7FE-4C72-4024-A8A6-4FE28341CDA3}" type="parTrans" cxnId="{E667D88B-88D9-429D-9CA6-0391E53838F7}">
      <dgm:prSet/>
      <dgm:spPr/>
      <dgm:t>
        <a:bodyPr/>
        <a:lstStyle/>
        <a:p>
          <a:endParaRPr lang="en-US"/>
        </a:p>
      </dgm:t>
    </dgm:pt>
    <dgm:pt modelId="{7E9DD650-8DB5-4946-ADC0-CF9A0BEC0CE5}" type="sibTrans" cxnId="{E667D88B-88D9-429D-9CA6-0391E53838F7}">
      <dgm:prSet/>
      <dgm:spPr/>
      <dgm:t>
        <a:bodyPr/>
        <a:lstStyle/>
        <a:p>
          <a:endParaRPr lang="en-US"/>
        </a:p>
      </dgm:t>
    </dgm:pt>
    <dgm:pt modelId="{854D9414-F363-4ABC-993D-10E4EBAE2E29}">
      <dgm:prSet phldrT="[Text]" custT="1"/>
      <dgm:spPr/>
      <dgm:t>
        <a:bodyPr/>
        <a:lstStyle/>
        <a:p>
          <a:r>
            <a:rPr lang="en-US" sz="1200" dirty="0">
              <a:latin typeface="Agfa Rotis Sans Serif" panose="00000700000000000000" charset="0"/>
              <a:cs typeface="Agfa Rotis Sans Serif" panose="00000700000000000000" charset="0"/>
            </a:rPr>
            <a:t>COX:</a:t>
          </a:r>
        </a:p>
      </dgm:t>
    </dgm:pt>
    <dgm:pt modelId="{D7E45278-E75E-4880-AF68-1C38804EA055}" type="parTrans" cxnId="{A3213E6E-0515-4040-8DE5-141BC0F93546}">
      <dgm:prSet/>
      <dgm:spPr/>
      <dgm:t>
        <a:bodyPr/>
        <a:lstStyle/>
        <a:p>
          <a:endParaRPr lang="en-US"/>
        </a:p>
      </dgm:t>
    </dgm:pt>
    <dgm:pt modelId="{C515140C-6C81-4BA2-9EB0-252380BBB1FA}" type="sibTrans" cxnId="{A3213E6E-0515-4040-8DE5-141BC0F93546}">
      <dgm:prSet/>
      <dgm:spPr/>
      <dgm:t>
        <a:bodyPr/>
        <a:lstStyle/>
        <a:p>
          <a:endParaRPr lang="en-US"/>
        </a:p>
      </dgm:t>
    </dgm:pt>
    <dgm:pt modelId="{C4FCFBAA-F85F-4432-86C9-2D112971D97B}">
      <dgm:prSet phldrT="[Text]" custT="1"/>
      <dgm:spPr/>
      <dgm:t>
        <a:bodyPr/>
        <a:lstStyle/>
        <a:p>
          <a:endParaRPr lang="en-US" sz="1200" dirty="0">
            <a:latin typeface="Agfa Rotis Sans Serif" panose="00000700000000000000" charset="0"/>
            <a:cs typeface="Agfa Rotis Sans Serif" panose="00000700000000000000" charset="0"/>
          </a:endParaRPr>
        </a:p>
      </dgm:t>
    </dgm:pt>
    <dgm:pt modelId="{9BFAC7A8-CB22-43F3-8E1F-3878BC993D39}" type="parTrans" cxnId="{530B0EEF-4754-4C83-A2E7-94A81A915714}">
      <dgm:prSet/>
      <dgm:spPr/>
      <dgm:t>
        <a:bodyPr/>
        <a:lstStyle/>
        <a:p>
          <a:endParaRPr lang="en-US"/>
        </a:p>
      </dgm:t>
    </dgm:pt>
    <dgm:pt modelId="{3713D1D8-9EB0-48DF-8096-1AFED2ACC6DB}" type="sibTrans" cxnId="{530B0EEF-4754-4C83-A2E7-94A81A915714}">
      <dgm:prSet/>
      <dgm:spPr/>
      <dgm:t>
        <a:bodyPr/>
        <a:lstStyle/>
        <a:p>
          <a:endParaRPr lang="en-US"/>
        </a:p>
      </dgm:t>
    </dgm:pt>
    <dgm:pt modelId="{14A9AF37-1DCD-4C8D-9791-76914F184C45}">
      <dgm:prSet phldrT="[Text]" custT="1"/>
      <dgm:spPr/>
      <dgm:t>
        <a:bodyPr/>
        <a:lstStyle/>
        <a:p>
          <a:r>
            <a:rPr lang="en-US" sz="1200" dirty="0">
              <a:latin typeface="Agfa Rotis Sans Serif" panose="00000700000000000000" charset="0"/>
              <a:cs typeface="Agfa Rotis Sans Serif" panose="00000700000000000000" charset="0"/>
            </a:rPr>
            <a:t>Review and confirm Key Observations</a:t>
          </a:r>
        </a:p>
      </dgm:t>
    </dgm:pt>
    <dgm:pt modelId="{66068AFE-71B6-4A0C-9642-8ADE8F51EB0B}" type="parTrans" cxnId="{AF9CA618-CDCA-45CD-B8B5-8B93A4B785A9}">
      <dgm:prSet/>
      <dgm:spPr/>
      <dgm:t>
        <a:bodyPr/>
        <a:lstStyle/>
        <a:p>
          <a:endParaRPr lang="en-US"/>
        </a:p>
      </dgm:t>
    </dgm:pt>
    <dgm:pt modelId="{7592B347-EF7D-497B-8050-6E920CE29AEC}" type="sibTrans" cxnId="{AF9CA618-CDCA-45CD-B8B5-8B93A4B785A9}">
      <dgm:prSet/>
      <dgm:spPr/>
      <dgm:t>
        <a:bodyPr/>
        <a:lstStyle/>
        <a:p>
          <a:endParaRPr lang="en-US"/>
        </a:p>
      </dgm:t>
    </dgm:pt>
    <dgm:pt modelId="{BCED1B63-685A-471B-982D-49E405BD6EE3}">
      <dgm:prSet phldrT="[Text]" custT="1"/>
      <dgm:spPr/>
      <dgm:t>
        <a:bodyPr/>
        <a:lstStyle/>
        <a:p>
          <a:r>
            <a:rPr lang="en-US" sz="1600" dirty="0">
              <a:latin typeface="Agfa Rotis Sans Serif" panose="00000700000000000000" charset="0"/>
              <a:cs typeface="Agfa Rotis Sans Serif" panose="00000700000000000000" charset="0"/>
            </a:rPr>
            <a:t>Recommendations and Benefits Case</a:t>
          </a:r>
        </a:p>
      </dgm:t>
    </dgm:pt>
    <dgm:pt modelId="{5B804F6D-4DED-466A-A68C-DB781A871A6A}" type="parTrans" cxnId="{65483B76-ACF3-4917-972C-C8DD4B7FF7B5}">
      <dgm:prSet/>
      <dgm:spPr/>
      <dgm:t>
        <a:bodyPr/>
        <a:lstStyle/>
        <a:p>
          <a:endParaRPr lang="en-US"/>
        </a:p>
      </dgm:t>
    </dgm:pt>
    <dgm:pt modelId="{872E4BBB-5AF4-4B5E-BD81-6DB53DB0DF59}" type="sibTrans" cxnId="{65483B76-ACF3-4917-972C-C8DD4B7FF7B5}">
      <dgm:prSet/>
      <dgm:spPr/>
      <dgm:t>
        <a:bodyPr/>
        <a:lstStyle/>
        <a:p>
          <a:endParaRPr lang="en-US"/>
        </a:p>
      </dgm:t>
    </dgm:pt>
    <dgm:pt modelId="{6A163670-7E61-4F1A-95A0-AD43F23957F2}">
      <dgm:prSet phldrT="[Text]" custT="1"/>
      <dgm:spPr/>
      <dgm:t>
        <a:bodyPr/>
        <a:lstStyle/>
        <a:p>
          <a:r>
            <a:rPr lang="en-US" sz="1200" dirty="0">
              <a:latin typeface="Agfa Rotis Sans Serif" panose="00000700000000000000" charset="0"/>
              <a:cs typeface="Agfa Rotis Sans Serif" panose="00000700000000000000" charset="0"/>
            </a:rPr>
            <a:t>ACCENTURE:</a:t>
          </a:r>
        </a:p>
      </dgm:t>
    </dgm:pt>
    <dgm:pt modelId="{2001E781-BEE6-43D2-AF2F-5E72B35566B7}" type="parTrans" cxnId="{541A3DA4-F067-479C-B428-B7B43D8AE94E}">
      <dgm:prSet/>
      <dgm:spPr/>
      <dgm:t>
        <a:bodyPr/>
        <a:lstStyle/>
        <a:p>
          <a:endParaRPr lang="en-US"/>
        </a:p>
      </dgm:t>
    </dgm:pt>
    <dgm:pt modelId="{9439E35B-BB56-4E91-8DEB-038DFEB5F51D}" type="sibTrans" cxnId="{541A3DA4-F067-479C-B428-B7B43D8AE94E}">
      <dgm:prSet/>
      <dgm:spPr/>
      <dgm:t>
        <a:bodyPr/>
        <a:lstStyle/>
        <a:p>
          <a:endParaRPr lang="en-US"/>
        </a:p>
      </dgm:t>
    </dgm:pt>
    <dgm:pt modelId="{D6AF0DAE-E24D-40F0-B772-A8812913FB13}">
      <dgm:prSet phldrT="[Text]" custT="1"/>
      <dgm:spPr/>
      <dgm:t>
        <a:bodyPr/>
        <a:lstStyle/>
        <a:p>
          <a:endParaRPr lang="en-US" sz="1600" dirty="0">
            <a:latin typeface="Agfa Rotis Sans Serif" panose="00000700000000000000" charset="0"/>
            <a:cs typeface="Agfa Rotis Sans Serif" panose="00000700000000000000" charset="0"/>
          </a:endParaRPr>
        </a:p>
      </dgm:t>
    </dgm:pt>
    <dgm:pt modelId="{41AA1D1B-6B76-4554-B0F9-808A9526A545}" type="parTrans" cxnId="{98028EB8-7202-4144-89F6-5AFE5E58E2AB}">
      <dgm:prSet/>
      <dgm:spPr/>
      <dgm:t>
        <a:bodyPr/>
        <a:lstStyle/>
        <a:p>
          <a:endParaRPr lang="en-US"/>
        </a:p>
      </dgm:t>
    </dgm:pt>
    <dgm:pt modelId="{AB6F9B77-AB72-45DE-89D9-AF9D7C7DD404}" type="sibTrans" cxnId="{98028EB8-7202-4144-89F6-5AFE5E58E2AB}">
      <dgm:prSet/>
      <dgm:spPr/>
      <dgm:t>
        <a:bodyPr/>
        <a:lstStyle/>
        <a:p>
          <a:endParaRPr lang="en-US"/>
        </a:p>
      </dgm:t>
    </dgm:pt>
    <dgm:pt modelId="{401495D8-D55C-4DDB-9D8D-B99FC567193B}">
      <dgm:prSet phldrT="[Text]" custT="1"/>
      <dgm:spPr/>
      <dgm:t>
        <a:bodyPr/>
        <a:lstStyle/>
        <a:p>
          <a:r>
            <a:rPr lang="en-US" sz="1200" dirty="0">
              <a:latin typeface="Agfa Rotis Sans Serif" panose="00000700000000000000" charset="0"/>
              <a:cs typeface="Agfa Rotis Sans Serif" panose="00000700000000000000" charset="0"/>
            </a:rPr>
            <a:t>Identify Key Improvements</a:t>
          </a:r>
        </a:p>
      </dgm:t>
    </dgm:pt>
    <dgm:pt modelId="{6B7AB74C-40FF-48EB-B4DA-980A9C82C2D5}" type="parTrans" cxnId="{095273C2-24F7-4FE9-B8C2-279939140001}">
      <dgm:prSet/>
      <dgm:spPr/>
      <dgm:t>
        <a:bodyPr/>
        <a:lstStyle/>
        <a:p>
          <a:endParaRPr lang="en-US"/>
        </a:p>
      </dgm:t>
    </dgm:pt>
    <dgm:pt modelId="{AADACA4F-3980-48B9-B6F1-BEF6DC46BE65}" type="sibTrans" cxnId="{095273C2-24F7-4FE9-B8C2-279939140001}">
      <dgm:prSet/>
      <dgm:spPr/>
      <dgm:t>
        <a:bodyPr/>
        <a:lstStyle/>
        <a:p>
          <a:endParaRPr lang="en-US"/>
        </a:p>
      </dgm:t>
    </dgm:pt>
    <dgm:pt modelId="{20E810C4-834B-4D81-9128-0507E060C937}">
      <dgm:prSet phldrT="[Text]" custT="1"/>
      <dgm:spPr/>
      <dgm:t>
        <a:bodyPr/>
        <a:lstStyle/>
        <a:p>
          <a:r>
            <a:rPr lang="en-US" sz="1200" dirty="0">
              <a:latin typeface="Agfa Rotis Sans Serif" panose="00000700000000000000" charset="0"/>
              <a:cs typeface="Agfa Rotis Sans Serif" panose="00000700000000000000" charset="0"/>
            </a:rPr>
            <a:t>Categorized by highest impact</a:t>
          </a:r>
        </a:p>
      </dgm:t>
    </dgm:pt>
    <dgm:pt modelId="{1D39B65F-B109-426D-9CFD-24F9BFF57386}" type="parTrans" cxnId="{815EB36E-1F1C-443A-B418-2BD73826F8E6}">
      <dgm:prSet/>
      <dgm:spPr/>
      <dgm:t>
        <a:bodyPr/>
        <a:lstStyle/>
        <a:p>
          <a:endParaRPr lang="en-US"/>
        </a:p>
      </dgm:t>
    </dgm:pt>
    <dgm:pt modelId="{E8ED4E6E-E602-4FE9-9EE3-92684AB760D3}" type="sibTrans" cxnId="{815EB36E-1F1C-443A-B418-2BD73826F8E6}">
      <dgm:prSet/>
      <dgm:spPr/>
      <dgm:t>
        <a:bodyPr/>
        <a:lstStyle/>
        <a:p>
          <a:endParaRPr lang="en-US"/>
        </a:p>
      </dgm:t>
    </dgm:pt>
    <dgm:pt modelId="{8B26907D-2B83-46E7-93FF-3AD145F81C30}">
      <dgm:prSet phldrT="[Text]" custT="1"/>
      <dgm:spPr/>
      <dgm:t>
        <a:bodyPr/>
        <a:lstStyle/>
        <a:p>
          <a:r>
            <a:rPr lang="en-US" sz="1200" dirty="0">
              <a:latin typeface="Agfa Rotis Sans Serif" panose="00000700000000000000" charset="0"/>
              <a:cs typeface="Agfa Rotis Sans Serif" panose="00000700000000000000" charset="0"/>
            </a:rPr>
            <a:t>Document investment vs. value</a:t>
          </a:r>
        </a:p>
      </dgm:t>
    </dgm:pt>
    <dgm:pt modelId="{DC41BF9F-904D-4EF7-BF4F-93E39BFA7BCA}" type="parTrans" cxnId="{2D0FFA80-2098-47A4-9678-CD009018982B}">
      <dgm:prSet/>
      <dgm:spPr/>
      <dgm:t>
        <a:bodyPr/>
        <a:lstStyle/>
        <a:p>
          <a:endParaRPr lang="en-US"/>
        </a:p>
      </dgm:t>
    </dgm:pt>
    <dgm:pt modelId="{3A787980-6A0E-4088-97E3-CDDD1C597D7F}" type="sibTrans" cxnId="{2D0FFA80-2098-47A4-9678-CD009018982B}">
      <dgm:prSet/>
      <dgm:spPr/>
      <dgm:t>
        <a:bodyPr/>
        <a:lstStyle/>
        <a:p>
          <a:endParaRPr lang="en-US"/>
        </a:p>
      </dgm:t>
    </dgm:pt>
    <dgm:pt modelId="{4724F071-810C-48E9-87DB-64F3C09AC36B}">
      <dgm:prSet phldrT="[Text]" custT="1"/>
      <dgm:spPr/>
      <dgm:t>
        <a:bodyPr/>
        <a:lstStyle/>
        <a:p>
          <a:r>
            <a:rPr lang="en-US" sz="1200" dirty="0">
              <a:latin typeface="Agfa Rotis Sans Serif" panose="00000700000000000000" charset="0"/>
              <a:cs typeface="Agfa Rotis Sans Serif" panose="00000700000000000000" charset="0"/>
            </a:rPr>
            <a:t>Provide DevOps Metrics and KPIs</a:t>
          </a:r>
        </a:p>
      </dgm:t>
    </dgm:pt>
    <dgm:pt modelId="{B24E48F6-0A3F-40DF-AB06-228316D9E165}" type="parTrans" cxnId="{FC687086-0EF1-4E7A-A844-D43A99F7D646}">
      <dgm:prSet/>
      <dgm:spPr/>
      <dgm:t>
        <a:bodyPr/>
        <a:lstStyle/>
        <a:p>
          <a:endParaRPr lang="en-US"/>
        </a:p>
      </dgm:t>
    </dgm:pt>
    <dgm:pt modelId="{CDFC7E0C-89B7-4197-80F9-2F14352030AC}" type="sibTrans" cxnId="{FC687086-0EF1-4E7A-A844-D43A99F7D646}">
      <dgm:prSet/>
      <dgm:spPr/>
      <dgm:t>
        <a:bodyPr/>
        <a:lstStyle/>
        <a:p>
          <a:endParaRPr lang="en-US"/>
        </a:p>
      </dgm:t>
    </dgm:pt>
    <dgm:pt modelId="{CB0CA79C-799E-49D5-A117-4A4BA23B08D8}">
      <dgm:prSet phldrT="[Text]" custT="1"/>
      <dgm:spPr/>
      <dgm:t>
        <a:bodyPr/>
        <a:lstStyle/>
        <a:p>
          <a:r>
            <a:rPr lang="en-US" sz="1200" dirty="0">
              <a:latin typeface="Agfa Rotis Sans Serif" panose="00000700000000000000" charset="0"/>
              <a:cs typeface="Agfa Rotis Sans Serif" panose="00000700000000000000" charset="0"/>
            </a:rPr>
            <a:t>COX: </a:t>
          </a:r>
        </a:p>
      </dgm:t>
    </dgm:pt>
    <dgm:pt modelId="{F644365F-C242-4DED-AB0D-5F445D84199A}" type="parTrans" cxnId="{AEA7374F-7174-44DD-A5EA-6F6C657A329A}">
      <dgm:prSet/>
      <dgm:spPr/>
      <dgm:t>
        <a:bodyPr/>
        <a:lstStyle/>
        <a:p>
          <a:endParaRPr lang="en-US"/>
        </a:p>
      </dgm:t>
    </dgm:pt>
    <dgm:pt modelId="{E385378B-3B47-40E0-829C-95EBBA24BA74}" type="sibTrans" cxnId="{AEA7374F-7174-44DD-A5EA-6F6C657A329A}">
      <dgm:prSet/>
      <dgm:spPr/>
      <dgm:t>
        <a:bodyPr/>
        <a:lstStyle/>
        <a:p>
          <a:endParaRPr lang="en-US"/>
        </a:p>
      </dgm:t>
    </dgm:pt>
    <dgm:pt modelId="{C4D4E638-6BF4-40A5-ABEF-41963C8BA773}">
      <dgm:prSet phldrT="[Text]" custT="1"/>
      <dgm:spPr/>
      <dgm:t>
        <a:bodyPr/>
        <a:lstStyle/>
        <a:p>
          <a:endParaRPr lang="en-US" sz="1200" dirty="0">
            <a:latin typeface="Agfa Rotis Sans Serif" panose="00000700000000000000" charset="0"/>
            <a:cs typeface="Agfa Rotis Sans Serif" panose="00000700000000000000" charset="0"/>
          </a:endParaRPr>
        </a:p>
      </dgm:t>
    </dgm:pt>
    <dgm:pt modelId="{72749910-4BF5-4A71-9029-7861E0F8D807}" type="parTrans" cxnId="{E6825922-05D1-4D29-8874-CB6A15A83810}">
      <dgm:prSet/>
      <dgm:spPr/>
      <dgm:t>
        <a:bodyPr/>
        <a:lstStyle/>
        <a:p>
          <a:endParaRPr lang="en-US"/>
        </a:p>
      </dgm:t>
    </dgm:pt>
    <dgm:pt modelId="{6BC79555-74F0-4224-8CBB-F7AEEACF85C4}" type="sibTrans" cxnId="{E6825922-05D1-4D29-8874-CB6A15A83810}">
      <dgm:prSet/>
      <dgm:spPr/>
      <dgm:t>
        <a:bodyPr/>
        <a:lstStyle/>
        <a:p>
          <a:endParaRPr lang="en-US"/>
        </a:p>
      </dgm:t>
    </dgm:pt>
    <dgm:pt modelId="{89079DBD-7B35-47DE-8D02-512F0135D09B}">
      <dgm:prSet phldrT="[Text]" custT="1"/>
      <dgm:spPr/>
      <dgm:t>
        <a:bodyPr/>
        <a:lstStyle/>
        <a:p>
          <a:r>
            <a:rPr lang="en-US" sz="1200" dirty="0">
              <a:latin typeface="Agfa Rotis Sans Serif" panose="00000700000000000000" charset="0"/>
              <a:cs typeface="Agfa Rotis Sans Serif" panose="00000700000000000000" charset="0"/>
            </a:rPr>
            <a:t>Review and Confirm Readout</a:t>
          </a:r>
        </a:p>
      </dgm:t>
    </dgm:pt>
    <dgm:pt modelId="{390A2CCA-C119-4EA3-8039-1A0921D919A4}" type="parTrans" cxnId="{99E52AD4-63A2-4F38-81B2-C441D3D6F6A2}">
      <dgm:prSet/>
      <dgm:spPr/>
      <dgm:t>
        <a:bodyPr/>
        <a:lstStyle/>
        <a:p>
          <a:endParaRPr lang="en-US"/>
        </a:p>
      </dgm:t>
    </dgm:pt>
    <dgm:pt modelId="{06F3C8F9-DC45-4023-A16F-A66285586DBF}" type="sibTrans" cxnId="{99E52AD4-63A2-4F38-81B2-C441D3D6F6A2}">
      <dgm:prSet/>
      <dgm:spPr/>
      <dgm:t>
        <a:bodyPr/>
        <a:lstStyle/>
        <a:p>
          <a:endParaRPr lang="en-US"/>
        </a:p>
      </dgm:t>
    </dgm:pt>
    <dgm:pt modelId="{0AE07F5A-26EB-405B-A05E-DBE4BC35D53A}">
      <dgm:prSet phldrT="[Text]" custT="1"/>
      <dgm:spPr/>
      <dgm:t>
        <a:bodyPr/>
        <a:lstStyle/>
        <a:p>
          <a:endParaRPr lang="en-US" sz="1200" dirty="0">
            <a:latin typeface="Agfa Rotis Sans Serif" panose="00000700000000000000" charset="0"/>
            <a:cs typeface="Agfa Rotis Sans Serif" panose="00000700000000000000" charset="0"/>
          </a:endParaRPr>
        </a:p>
      </dgm:t>
    </dgm:pt>
    <dgm:pt modelId="{3BBDB700-536E-4ABD-82E7-510E2FBDB63E}" type="parTrans" cxnId="{2BD6532B-CC49-4EEA-B9A3-49E511CFE6D8}">
      <dgm:prSet/>
      <dgm:spPr/>
      <dgm:t>
        <a:bodyPr/>
        <a:lstStyle/>
        <a:p>
          <a:endParaRPr lang="en-US"/>
        </a:p>
      </dgm:t>
    </dgm:pt>
    <dgm:pt modelId="{79CBE36F-444F-46A4-AE4D-F3AAFFBA2735}" type="sibTrans" cxnId="{2BD6532B-CC49-4EEA-B9A3-49E511CFE6D8}">
      <dgm:prSet/>
      <dgm:spPr/>
      <dgm:t>
        <a:bodyPr/>
        <a:lstStyle/>
        <a:p>
          <a:endParaRPr lang="en-US"/>
        </a:p>
      </dgm:t>
    </dgm:pt>
    <dgm:pt modelId="{FEA5D27D-B6F6-49FF-86FB-9B434E83AE2B}">
      <dgm:prSet phldrT="[Text]" custT="1"/>
      <dgm:spPr/>
      <dgm:t>
        <a:bodyPr/>
        <a:lstStyle/>
        <a:p>
          <a:endParaRPr lang="en-US" sz="1200" dirty="0">
            <a:latin typeface="Agfa Rotis Sans Serif" panose="00000700000000000000" charset="0"/>
            <a:cs typeface="Agfa Rotis Sans Serif" panose="00000700000000000000" charset="0"/>
          </a:endParaRPr>
        </a:p>
      </dgm:t>
    </dgm:pt>
    <dgm:pt modelId="{4B16495E-F60F-4679-B5AC-12B9CC322E93}" type="parTrans" cxnId="{44353FA0-066C-467E-A700-A1F995B87D5D}">
      <dgm:prSet/>
      <dgm:spPr/>
      <dgm:t>
        <a:bodyPr/>
        <a:lstStyle/>
        <a:p>
          <a:endParaRPr lang="en-US"/>
        </a:p>
      </dgm:t>
    </dgm:pt>
    <dgm:pt modelId="{D45A163F-0D63-45CD-8C38-7316E835B9E8}" type="sibTrans" cxnId="{44353FA0-066C-467E-A700-A1F995B87D5D}">
      <dgm:prSet/>
      <dgm:spPr/>
      <dgm:t>
        <a:bodyPr/>
        <a:lstStyle/>
        <a:p>
          <a:endParaRPr lang="en-US"/>
        </a:p>
      </dgm:t>
    </dgm:pt>
    <dgm:pt modelId="{37477AF8-15CA-445F-996F-B4B2A4BD3877}">
      <dgm:prSet phldrT="[Text]" custT="1"/>
      <dgm:spPr/>
      <dgm:t>
        <a:bodyPr/>
        <a:lstStyle/>
        <a:p>
          <a:endParaRPr lang="en-US" sz="1200" dirty="0">
            <a:latin typeface="Agfa Rotis Sans Serif" panose="00000700000000000000" charset="0"/>
            <a:cs typeface="Agfa Rotis Sans Serif" panose="00000700000000000000" charset="0"/>
          </a:endParaRPr>
        </a:p>
      </dgm:t>
    </dgm:pt>
    <dgm:pt modelId="{B5FFF8DE-25EA-4924-9CA3-0E0C7FF499C6}" type="parTrans" cxnId="{C8FF651A-85D8-41FD-B64B-212672644C98}">
      <dgm:prSet/>
      <dgm:spPr/>
      <dgm:t>
        <a:bodyPr/>
        <a:lstStyle/>
        <a:p>
          <a:endParaRPr lang="en-US"/>
        </a:p>
      </dgm:t>
    </dgm:pt>
    <dgm:pt modelId="{57CFA88A-87E7-419A-BED8-A99C9C43B3D6}" type="sibTrans" cxnId="{C8FF651A-85D8-41FD-B64B-212672644C98}">
      <dgm:prSet/>
      <dgm:spPr/>
      <dgm:t>
        <a:bodyPr/>
        <a:lstStyle/>
        <a:p>
          <a:endParaRPr lang="en-US"/>
        </a:p>
      </dgm:t>
    </dgm:pt>
    <dgm:pt modelId="{47D4CB28-2027-4CB1-9CA7-85796F03976A}" type="pres">
      <dgm:prSet presAssocID="{78F6952D-8D37-42B8-8B2F-9680A99750F5}" presName="Name0" presStyleCnt="0">
        <dgm:presLayoutVars>
          <dgm:dir/>
          <dgm:animLvl val="lvl"/>
          <dgm:resizeHandles val="exact"/>
        </dgm:presLayoutVars>
      </dgm:prSet>
      <dgm:spPr/>
    </dgm:pt>
    <dgm:pt modelId="{834B67F3-A55D-4AC3-8507-2E7D7FBEA474}" type="pres">
      <dgm:prSet presAssocID="{20D5919E-EB1B-4F9C-9ECD-863294A7D4E4}" presName="composite" presStyleCnt="0"/>
      <dgm:spPr/>
    </dgm:pt>
    <dgm:pt modelId="{1FF6D056-3109-497B-90A0-41C5659151E5}" type="pres">
      <dgm:prSet presAssocID="{20D5919E-EB1B-4F9C-9ECD-863294A7D4E4}" presName="parTx" presStyleLbl="alignNode1" presStyleIdx="0" presStyleCnt="4">
        <dgm:presLayoutVars>
          <dgm:chMax val="0"/>
          <dgm:chPref val="0"/>
          <dgm:bulletEnabled val="1"/>
        </dgm:presLayoutVars>
      </dgm:prSet>
      <dgm:spPr/>
    </dgm:pt>
    <dgm:pt modelId="{58CD7A3B-0FD2-4A54-A963-2EDFA725BEF3}" type="pres">
      <dgm:prSet presAssocID="{20D5919E-EB1B-4F9C-9ECD-863294A7D4E4}" presName="desTx" presStyleLbl="alignAccFollowNode1" presStyleIdx="0" presStyleCnt="4">
        <dgm:presLayoutVars>
          <dgm:bulletEnabled val="1"/>
        </dgm:presLayoutVars>
      </dgm:prSet>
      <dgm:spPr/>
    </dgm:pt>
    <dgm:pt modelId="{AC801433-4600-40B8-82B8-3B88ADE188CA}" type="pres">
      <dgm:prSet presAssocID="{D329FC04-2CC4-47FD-827D-ED199D1896AA}" presName="space" presStyleCnt="0"/>
      <dgm:spPr/>
    </dgm:pt>
    <dgm:pt modelId="{7F9B2D9C-2EC7-4F81-AF66-76A3019D1CF3}" type="pres">
      <dgm:prSet presAssocID="{670DAEA0-E0AD-4B74-8CCD-AD26EFD5DE1A}" presName="composite" presStyleCnt="0"/>
      <dgm:spPr/>
    </dgm:pt>
    <dgm:pt modelId="{3ACD47B8-0B71-411C-944B-B30D576AB395}" type="pres">
      <dgm:prSet presAssocID="{670DAEA0-E0AD-4B74-8CCD-AD26EFD5DE1A}" presName="parTx" presStyleLbl="alignNode1" presStyleIdx="1" presStyleCnt="4">
        <dgm:presLayoutVars>
          <dgm:chMax val="0"/>
          <dgm:chPref val="0"/>
          <dgm:bulletEnabled val="1"/>
        </dgm:presLayoutVars>
      </dgm:prSet>
      <dgm:spPr/>
    </dgm:pt>
    <dgm:pt modelId="{46074424-761F-4B7E-A0C6-5BBAC5FB9082}" type="pres">
      <dgm:prSet presAssocID="{670DAEA0-E0AD-4B74-8CCD-AD26EFD5DE1A}" presName="desTx" presStyleLbl="alignAccFollowNode1" presStyleIdx="1" presStyleCnt="4">
        <dgm:presLayoutVars>
          <dgm:bulletEnabled val="1"/>
        </dgm:presLayoutVars>
      </dgm:prSet>
      <dgm:spPr/>
    </dgm:pt>
    <dgm:pt modelId="{F25AE31A-6278-4161-A762-B24688DEB0FA}" type="pres">
      <dgm:prSet presAssocID="{ABEC1BD7-03C0-4F0A-B897-6CAFDD113B01}" presName="space" presStyleCnt="0"/>
      <dgm:spPr/>
    </dgm:pt>
    <dgm:pt modelId="{BFFF95FC-CADF-4757-A564-54A9B73FD718}" type="pres">
      <dgm:prSet presAssocID="{87635CC6-3CFA-4EC3-9D78-D5314C41024A}" presName="composite" presStyleCnt="0"/>
      <dgm:spPr/>
    </dgm:pt>
    <dgm:pt modelId="{A2289912-52DD-4BA0-94D3-6889D692B3F8}" type="pres">
      <dgm:prSet presAssocID="{87635CC6-3CFA-4EC3-9D78-D5314C41024A}" presName="parTx" presStyleLbl="alignNode1" presStyleIdx="2" presStyleCnt="4">
        <dgm:presLayoutVars>
          <dgm:chMax val="0"/>
          <dgm:chPref val="0"/>
          <dgm:bulletEnabled val="1"/>
        </dgm:presLayoutVars>
      </dgm:prSet>
      <dgm:spPr/>
    </dgm:pt>
    <dgm:pt modelId="{E5296203-8E54-4163-B4AE-3C3BF3EA6187}" type="pres">
      <dgm:prSet presAssocID="{87635CC6-3CFA-4EC3-9D78-D5314C41024A}" presName="desTx" presStyleLbl="alignAccFollowNode1" presStyleIdx="2" presStyleCnt="4">
        <dgm:presLayoutVars>
          <dgm:bulletEnabled val="1"/>
        </dgm:presLayoutVars>
      </dgm:prSet>
      <dgm:spPr/>
    </dgm:pt>
    <dgm:pt modelId="{73C96E10-5645-4043-9855-8113478BDF29}" type="pres">
      <dgm:prSet presAssocID="{5CF55159-09B7-40ED-B837-1F03D4C0D92A}" presName="space" presStyleCnt="0"/>
      <dgm:spPr/>
    </dgm:pt>
    <dgm:pt modelId="{DF789890-5909-4F31-B6C5-FFD93A8184B5}" type="pres">
      <dgm:prSet presAssocID="{BCED1B63-685A-471B-982D-49E405BD6EE3}" presName="composite" presStyleCnt="0"/>
      <dgm:spPr/>
    </dgm:pt>
    <dgm:pt modelId="{5F5C39BC-1E1B-4A4C-B5E7-B9254351A5D6}" type="pres">
      <dgm:prSet presAssocID="{BCED1B63-685A-471B-982D-49E405BD6EE3}" presName="parTx" presStyleLbl="alignNode1" presStyleIdx="3" presStyleCnt="4">
        <dgm:presLayoutVars>
          <dgm:chMax val="0"/>
          <dgm:chPref val="0"/>
          <dgm:bulletEnabled val="1"/>
        </dgm:presLayoutVars>
      </dgm:prSet>
      <dgm:spPr/>
    </dgm:pt>
    <dgm:pt modelId="{6BC0EE47-E528-4175-8EEA-4C5BC896EB1C}" type="pres">
      <dgm:prSet presAssocID="{BCED1B63-685A-471B-982D-49E405BD6EE3}" presName="desTx" presStyleLbl="alignAccFollowNode1" presStyleIdx="3" presStyleCnt="4">
        <dgm:presLayoutVars>
          <dgm:bulletEnabled val="1"/>
        </dgm:presLayoutVars>
      </dgm:prSet>
      <dgm:spPr/>
    </dgm:pt>
  </dgm:ptLst>
  <dgm:cxnLst>
    <dgm:cxn modelId="{E6FFE001-B3F1-4D17-A159-CDB0C1343312}" srcId="{B7D6FD22-180C-4C15-9FA1-93CBFDABB198}" destId="{B7707EE2-3936-4BE1-9F9A-AA7EBA4190B3}" srcOrd="2" destOrd="0" parTransId="{818B08CD-1D5F-4053-972C-204062A84131}" sibTransId="{A9366B2A-3ED2-4CA7-80E0-5D280E8B5CC9}"/>
    <dgm:cxn modelId="{24F08E05-FF51-4FA0-A882-5E7735C8371B}" type="presOf" srcId="{2BFA1161-9333-448A-9747-A4DA076E2B11}" destId="{46074424-761F-4B7E-A0C6-5BBAC5FB9082}" srcOrd="0" destOrd="7" presId="urn:microsoft.com/office/officeart/2005/8/layout/hList1"/>
    <dgm:cxn modelId="{65BE2306-D6EA-40E6-A38B-42BBCC2F5FE1}" type="presOf" srcId="{20D5919E-EB1B-4F9C-9ECD-863294A7D4E4}" destId="{1FF6D056-3109-497B-90A0-41C5659151E5}" srcOrd="0" destOrd="0" presId="urn:microsoft.com/office/officeart/2005/8/layout/hList1"/>
    <dgm:cxn modelId="{070AC808-58A8-4128-8900-55AEF033F783}" srcId="{40C5AB9D-E6B0-4A30-8475-D92DF386DCD9}" destId="{DD0A3979-2A55-47DA-AAB8-86DFBA1A09D7}" srcOrd="1" destOrd="0" parTransId="{798BC341-5CB0-4CFE-B37E-D219882144F9}" sibTransId="{CA66EC4B-449B-4F44-B4B9-84A33409662D}"/>
    <dgm:cxn modelId="{FBF79D15-308D-417F-9DE7-E3D6E7AF8096}" type="presOf" srcId="{C31DCD04-B134-44E5-959D-9A298D52C9C6}" destId="{58CD7A3B-0FD2-4A54-A963-2EDFA725BEF3}" srcOrd="0" destOrd="5" presId="urn:microsoft.com/office/officeart/2005/8/layout/hList1"/>
    <dgm:cxn modelId="{AF9CA618-CDCA-45CD-B8B5-8B93A4B785A9}" srcId="{854D9414-F363-4ABC-993D-10E4EBAE2E29}" destId="{14A9AF37-1DCD-4C8D-9791-76914F184C45}" srcOrd="0" destOrd="0" parTransId="{66068AFE-71B6-4A0C-9642-8ADE8F51EB0B}" sibTransId="{7592B347-EF7D-497B-8050-6E920CE29AEC}"/>
    <dgm:cxn modelId="{C8FF651A-85D8-41FD-B64B-212672644C98}" srcId="{6A163670-7E61-4F1A-95A0-AD43F23957F2}" destId="{37477AF8-15CA-445F-996F-B4B2A4BD3877}" srcOrd="4" destOrd="0" parTransId="{B5FFF8DE-25EA-4924-9CA3-0E0C7FF499C6}" sibTransId="{57CFA88A-87E7-419A-BED8-A99C9C43B3D6}"/>
    <dgm:cxn modelId="{E6825922-05D1-4D29-8874-CB6A15A83810}" srcId="{6A163670-7E61-4F1A-95A0-AD43F23957F2}" destId="{C4D4E638-6BF4-40A5-ABEF-41963C8BA773}" srcOrd="5" destOrd="0" parTransId="{72749910-4BF5-4A71-9029-7861E0F8D807}" sibTransId="{6BC79555-74F0-4224-8CBB-F7AEEACF85C4}"/>
    <dgm:cxn modelId="{950A7325-637D-4F31-8559-6E96ACAF18A8}" type="presOf" srcId="{14A9AF37-1DCD-4C8D-9791-76914F184C45}" destId="{E5296203-8E54-4163-B4AE-3C3BF3EA6187}" srcOrd="0" destOrd="6" presId="urn:microsoft.com/office/officeart/2005/8/layout/hList1"/>
    <dgm:cxn modelId="{0ADB6D27-B81C-4104-B62A-59581A76ADD4}" type="presOf" srcId="{37477AF8-15CA-445F-996F-B4B2A4BD3877}" destId="{6BC0EE47-E528-4175-8EEA-4C5BC896EB1C}" srcOrd="0" destOrd="5" presId="urn:microsoft.com/office/officeart/2005/8/layout/hList1"/>
    <dgm:cxn modelId="{04CC1C28-39C9-48F5-BD71-2E7E96F211DC}" srcId="{EA190E0E-B0CA-4276-95B6-9C2DD4C20E55}" destId="{1BE37365-259A-4D1B-A627-F89C170F137A}" srcOrd="0" destOrd="0" parTransId="{5C4259B5-A43B-429D-A6BB-3738FDD5707C}" sibTransId="{740E63FC-7AC4-4FBD-B8B5-46044AE7B4C6}"/>
    <dgm:cxn modelId="{2BD6532B-CC49-4EEA-B9A3-49E511CFE6D8}" srcId="{C33E043A-D7FE-46C7-80D6-40BA13E405AB}" destId="{0AE07F5A-26EB-405B-A05E-DBE4BC35D53A}" srcOrd="1" destOrd="0" parTransId="{3BBDB700-536E-4ABD-82E7-510E2FBDB63E}" sibTransId="{79CBE36F-444F-46A4-AE4D-F3AAFFBA2735}"/>
    <dgm:cxn modelId="{BF102532-4C3F-4A83-8C5C-502DB7AA2A5A}" type="presOf" srcId="{401495D8-D55C-4DDB-9D8D-B99FC567193B}" destId="{6BC0EE47-E528-4175-8EEA-4C5BC896EB1C}" srcOrd="0" destOrd="1" presId="urn:microsoft.com/office/officeart/2005/8/layout/hList1"/>
    <dgm:cxn modelId="{C3302E35-5692-431D-B5B0-53505C17624F}" srcId="{B7D6FD22-180C-4C15-9FA1-93CBFDABB198}" destId="{519A5513-D417-465D-BD3B-48A5F8CBA803}" srcOrd="1" destOrd="0" parTransId="{D105A40B-50A8-4D87-A9E1-DC05F53BD53E}" sibTransId="{53675D3E-D8E5-4CE7-8919-294921363743}"/>
    <dgm:cxn modelId="{8072A837-8677-4B5D-9E02-E87BDABF7BF0}" type="presOf" srcId="{FEA5D27D-B6F6-49FF-86FB-9B434E83AE2B}" destId="{E5296203-8E54-4163-B4AE-3C3BF3EA6187}" srcOrd="0" destOrd="3" presId="urn:microsoft.com/office/officeart/2005/8/layout/hList1"/>
    <dgm:cxn modelId="{7A4A3E38-6044-4450-A308-63F20DBBFA2C}" type="presOf" srcId="{CB0CA79C-799E-49D5-A117-4A4BA23B08D8}" destId="{6BC0EE47-E528-4175-8EEA-4C5BC896EB1C}" srcOrd="0" destOrd="7" presId="urn:microsoft.com/office/officeart/2005/8/layout/hList1"/>
    <dgm:cxn modelId="{B9D35E3A-92CB-4B1C-933E-B2B9726C48F1}" type="presOf" srcId="{B7D6FD22-180C-4C15-9FA1-93CBFDABB198}" destId="{58CD7A3B-0FD2-4A54-A963-2EDFA725BEF3}" srcOrd="0" destOrd="0" presId="urn:microsoft.com/office/officeart/2005/8/layout/hList1"/>
    <dgm:cxn modelId="{94B86C3C-960C-4063-97F1-18F2082574E2}" type="presOf" srcId="{B7707EE2-3936-4BE1-9F9A-AA7EBA4190B3}" destId="{58CD7A3B-0FD2-4A54-A963-2EDFA725BEF3}" srcOrd="0" destOrd="3" presId="urn:microsoft.com/office/officeart/2005/8/layout/hList1"/>
    <dgm:cxn modelId="{E76E5F40-8475-485F-BBC7-3B3E89E3D68B}" srcId="{B7D6FD22-180C-4C15-9FA1-93CBFDABB198}" destId="{FF034083-6644-4CAC-9114-2A184C98BD5F}" srcOrd="3" destOrd="0" parTransId="{655A4E19-7CCE-40CD-B1E6-7C77BFEDAE53}" sibTransId="{521CB938-435B-43A6-B244-F52147D8513D}"/>
    <dgm:cxn modelId="{16C0EF40-D562-4857-B2AC-A7F0F59E30B0}" type="presOf" srcId="{7A27B9A9-970C-493C-AD17-D6920733AC89}" destId="{58CD7A3B-0FD2-4A54-A963-2EDFA725BEF3}" srcOrd="0" destOrd="7" presId="urn:microsoft.com/office/officeart/2005/8/layout/hList1"/>
    <dgm:cxn modelId="{161F1E5B-2565-493E-B181-8D2E26791E2A}" srcId="{78F6952D-8D37-42B8-8B2F-9680A99750F5}" destId="{87635CC6-3CFA-4EC3-9D78-D5314C41024A}" srcOrd="2" destOrd="0" parTransId="{E2BE2C04-2684-4074-A6BD-7B3947840C1A}" sibTransId="{5CF55159-09B7-40ED-B837-1F03D4C0D92A}"/>
    <dgm:cxn modelId="{8453435B-64E1-45C0-877C-78B977FA9959}" srcId="{78F6952D-8D37-42B8-8B2F-9680A99750F5}" destId="{20D5919E-EB1B-4F9C-9ECD-863294A7D4E4}" srcOrd="0" destOrd="0" parTransId="{D9C2B724-B21B-417D-B5B3-8117DEB9D4EA}" sibTransId="{D329FC04-2CC4-47FD-827D-ED199D1896AA}"/>
    <dgm:cxn modelId="{D5CB4860-DC4F-436F-87F5-9A9590CEA329}" type="presOf" srcId="{32C07E7C-0BB5-4F1C-9B8B-39F08BD82146}" destId="{58CD7A3B-0FD2-4A54-A963-2EDFA725BEF3}" srcOrd="0" destOrd="6" presId="urn:microsoft.com/office/officeart/2005/8/layout/hList1"/>
    <dgm:cxn modelId="{6DFC5A61-D65F-41DC-AE70-8A537A2CCF69}" type="presOf" srcId="{519A5513-D417-465D-BD3B-48A5F8CBA803}" destId="{58CD7A3B-0FD2-4A54-A963-2EDFA725BEF3}" srcOrd="0" destOrd="2" presId="urn:microsoft.com/office/officeart/2005/8/layout/hList1"/>
    <dgm:cxn modelId="{AAAD1065-5A10-4492-8C54-A3636833384E}" type="presOf" srcId="{89079DBD-7B35-47DE-8D02-512F0135D09B}" destId="{6BC0EE47-E528-4175-8EEA-4C5BC896EB1C}" srcOrd="0" destOrd="8" presId="urn:microsoft.com/office/officeart/2005/8/layout/hList1"/>
    <dgm:cxn modelId="{8BCFF966-A393-43F2-92CE-61605C6B3BC5}" type="presOf" srcId="{4724F071-810C-48E9-87DB-64F3C09AC36B}" destId="{6BC0EE47-E528-4175-8EEA-4C5BC896EB1C}" srcOrd="0" destOrd="4" presId="urn:microsoft.com/office/officeart/2005/8/layout/hList1"/>
    <dgm:cxn modelId="{9372EE68-175E-4E39-967F-3D124A501FED}" type="presOf" srcId="{1BE37365-259A-4D1B-A627-F89C170F137A}" destId="{E5296203-8E54-4163-B4AE-3C3BF3EA6187}" srcOrd="0" destOrd="1" presId="urn:microsoft.com/office/officeart/2005/8/layout/hList1"/>
    <dgm:cxn modelId="{5CCBA34A-52AB-4399-9E8A-CA14FFE6078B}" type="presOf" srcId="{EA190E0E-B0CA-4276-95B6-9C2DD4C20E55}" destId="{E5296203-8E54-4163-B4AE-3C3BF3EA6187}" srcOrd="0" destOrd="0" presId="urn:microsoft.com/office/officeart/2005/8/layout/hList1"/>
    <dgm:cxn modelId="{F3CFE54C-9CAB-4F98-8F32-DCAAB3D965E0}" type="presOf" srcId="{CC0CC184-2F5E-48A8-8DA0-0CAB3BA240A2}" destId="{E5296203-8E54-4163-B4AE-3C3BF3EA6187}" srcOrd="0" destOrd="2" presId="urn:microsoft.com/office/officeart/2005/8/layout/hList1"/>
    <dgm:cxn modelId="{A3213E6E-0515-4040-8DE5-141BC0F93546}" srcId="{87635CC6-3CFA-4EC3-9D78-D5314C41024A}" destId="{854D9414-F363-4ABC-993D-10E4EBAE2E29}" srcOrd="1" destOrd="0" parTransId="{D7E45278-E75E-4880-AF68-1C38804EA055}" sibTransId="{C515140C-6C81-4BA2-9EB0-252380BBB1FA}"/>
    <dgm:cxn modelId="{815EB36E-1F1C-443A-B418-2BD73826F8E6}" srcId="{6A163670-7E61-4F1A-95A0-AD43F23957F2}" destId="{20E810C4-834B-4D81-9128-0507E060C937}" srcOrd="1" destOrd="0" parTransId="{1D39B65F-B109-426D-9CFD-24F9BFF57386}" sibTransId="{E8ED4E6E-E602-4FE9-9EE3-92684AB760D3}"/>
    <dgm:cxn modelId="{AEA7374F-7174-44DD-A5EA-6F6C657A329A}" srcId="{BCED1B63-685A-471B-982D-49E405BD6EE3}" destId="{CB0CA79C-799E-49D5-A117-4A4BA23B08D8}" srcOrd="1" destOrd="0" parTransId="{F644365F-C242-4DED-AB0D-5F445D84199A}" sibTransId="{E385378B-3B47-40E0-829C-95EBBA24BA74}"/>
    <dgm:cxn modelId="{2EDE3050-11B1-4AA9-9299-DF48E7E34BF7}" srcId="{20D5919E-EB1B-4F9C-9ECD-863294A7D4E4}" destId="{B7D6FD22-180C-4C15-9FA1-93CBFDABB198}" srcOrd="0" destOrd="0" parTransId="{6C4EAFF9-A91C-46C8-8EA8-789B219FF91D}" sibTransId="{2D74B004-DCF3-4D0B-9858-AB258E2C55BA}"/>
    <dgm:cxn modelId="{2D2E0A51-4B8E-42BD-AE84-6EEFFB16CF1E}" type="presOf" srcId="{BCED1B63-685A-471B-982D-49E405BD6EE3}" destId="{5F5C39BC-1E1B-4A4C-B5E7-B9254351A5D6}" srcOrd="0" destOrd="0" presId="urn:microsoft.com/office/officeart/2005/8/layout/hList1"/>
    <dgm:cxn modelId="{C0296472-7CC0-4966-8527-2E6C907C0A1E}" srcId="{C31DCD04-B134-44E5-959D-9A298D52C9C6}" destId="{32C07E7C-0BB5-4F1C-9B8B-39F08BD82146}" srcOrd="0" destOrd="0" parTransId="{635F059A-4A96-4E26-870D-61FACD725D8F}" sibTransId="{34E4FA58-B7C0-410A-B583-80DCB6D70445}"/>
    <dgm:cxn modelId="{655AF273-7170-4F31-A622-55AFD677C423}" type="presOf" srcId="{DAB2F2A1-4B71-46A1-B6B8-83D6ECDEED3D}" destId="{46074424-761F-4B7E-A0C6-5BBAC5FB9082}" srcOrd="0" destOrd="5" presId="urn:microsoft.com/office/officeart/2005/8/layout/hList1"/>
    <dgm:cxn modelId="{34CEBB74-A1F5-45BF-A1D2-F336FE2E3386}" srcId="{C31DCD04-B134-44E5-959D-9A298D52C9C6}" destId="{7A27B9A9-970C-493C-AD17-D6920733AC89}" srcOrd="1" destOrd="0" parTransId="{A876033A-A791-4F6F-B4EF-FBB62B3905C0}" sibTransId="{0C44B0F1-9D2B-4E14-8DD3-50346AC37B5B}"/>
    <dgm:cxn modelId="{65483B76-ACF3-4917-972C-C8DD4B7FF7B5}" srcId="{78F6952D-8D37-42B8-8B2F-9680A99750F5}" destId="{BCED1B63-685A-471B-982D-49E405BD6EE3}" srcOrd="3" destOrd="0" parTransId="{5B804F6D-4DED-466A-A68C-DB781A871A6A}" sibTransId="{872E4BBB-5AF4-4B5E-BD81-6DB53DB0DF59}"/>
    <dgm:cxn modelId="{15957979-35D2-4390-BB71-7C77FD6F0F7C}" srcId="{670DAEA0-E0AD-4B74-8CCD-AD26EFD5DE1A}" destId="{C33E043A-D7FE-46C7-80D6-40BA13E405AB}" srcOrd="0" destOrd="0" parTransId="{BBBC4AB5-3B1F-4B9F-A323-A8C6E10B74E2}" sibTransId="{CF66771F-E862-4B79-8ED0-C7956A0D3EA6}"/>
    <dgm:cxn modelId="{108FDC7D-CE3C-4B6D-AC81-694BCB4C7BDB}" srcId="{40C5AB9D-E6B0-4A30-8475-D92DF386DCD9}" destId="{2BFA1161-9333-448A-9747-A4DA076E2B11}" srcOrd="2" destOrd="0" parTransId="{E1E8AD1F-9EE3-4B48-A0BA-78B88B8110FE}" sibTransId="{AE3E7212-545D-4418-B891-01D5B3F0DEC7}"/>
    <dgm:cxn modelId="{B569E880-3B58-48D0-B2D7-9F77E143E365}" type="presOf" srcId="{DD0A3979-2A55-47DA-AAB8-86DFBA1A09D7}" destId="{46074424-761F-4B7E-A0C6-5BBAC5FB9082}" srcOrd="0" destOrd="6" presId="urn:microsoft.com/office/officeart/2005/8/layout/hList1"/>
    <dgm:cxn modelId="{2D0FFA80-2098-47A4-9678-CD009018982B}" srcId="{6A163670-7E61-4F1A-95A0-AD43F23957F2}" destId="{8B26907D-2B83-46E7-93FF-3AD145F81C30}" srcOrd="2" destOrd="0" parTransId="{DC41BF9F-904D-4EF7-BF4F-93E39BFA7BCA}" sibTransId="{3A787980-6A0E-4088-97E3-CDDD1C597D7F}"/>
    <dgm:cxn modelId="{9EA21D84-300F-4EC4-A53F-DA45EF9873CA}" srcId="{C33E043A-D7FE-46C7-80D6-40BA13E405AB}" destId="{C6A3D124-0315-4E74-8BA9-FE43BF5418DF}" srcOrd="2" destOrd="0" parTransId="{D50A6513-26D2-4179-867E-FB76CD7BB83D}" sibTransId="{B7DD81D6-4903-4AAC-884C-1EDEFD243672}"/>
    <dgm:cxn modelId="{FC687086-0EF1-4E7A-A844-D43A99F7D646}" srcId="{6A163670-7E61-4F1A-95A0-AD43F23957F2}" destId="{4724F071-810C-48E9-87DB-64F3C09AC36B}" srcOrd="3" destOrd="0" parTransId="{B24E48F6-0A3F-40DF-AB06-228316D9E165}" sibTransId="{CDFC7E0C-89B7-4197-80F9-2F14352030AC}"/>
    <dgm:cxn modelId="{EDB85686-5B6F-483B-8D6A-654C8D325D6C}" type="presOf" srcId="{C33E043A-D7FE-46C7-80D6-40BA13E405AB}" destId="{46074424-761F-4B7E-A0C6-5BBAC5FB9082}" srcOrd="0" destOrd="0" presId="urn:microsoft.com/office/officeart/2005/8/layout/hList1"/>
    <dgm:cxn modelId="{2ECF8886-15BD-400D-B0A1-63DCEAD1CB21}" type="presOf" srcId="{D6AF0DAE-E24D-40F0-B772-A8812913FB13}" destId="{6BC0EE47-E528-4175-8EEA-4C5BC896EB1C}" srcOrd="0" destOrd="9" presId="urn:microsoft.com/office/officeart/2005/8/layout/hList1"/>
    <dgm:cxn modelId="{97FAD38A-ADC5-4E79-9E7D-0EC42FB4D7C2}" type="presOf" srcId="{78F6952D-8D37-42B8-8B2F-9680A99750F5}" destId="{47D4CB28-2027-4CB1-9CA7-85796F03976A}" srcOrd="0" destOrd="0" presId="urn:microsoft.com/office/officeart/2005/8/layout/hList1"/>
    <dgm:cxn modelId="{A276578B-5372-4CCB-B389-E9D60E4A7D53}" type="presOf" srcId="{C4D4E638-6BF4-40A5-ABEF-41963C8BA773}" destId="{6BC0EE47-E528-4175-8EEA-4C5BC896EB1C}" srcOrd="0" destOrd="6" presId="urn:microsoft.com/office/officeart/2005/8/layout/hList1"/>
    <dgm:cxn modelId="{E667D88B-88D9-429D-9CA6-0391E53838F7}" srcId="{EA190E0E-B0CA-4276-95B6-9C2DD4C20E55}" destId="{CC0CC184-2F5E-48A8-8DA0-0CAB3BA240A2}" srcOrd="1" destOrd="0" parTransId="{2DD1D7FE-4C72-4024-A8A6-4FE28341CDA3}" sibTransId="{7E9DD650-8DB5-4946-ADC0-CF9A0BEC0CE5}"/>
    <dgm:cxn modelId="{A2170B91-B7AB-4BF8-8317-D9627A64C4FE}" type="presOf" srcId="{FB8D353E-D41A-4900-8DE9-9FBEB68B5A3F}" destId="{46074424-761F-4B7E-A0C6-5BBAC5FB9082}" srcOrd="0" destOrd="1" presId="urn:microsoft.com/office/officeart/2005/8/layout/hList1"/>
    <dgm:cxn modelId="{C8115F96-DD47-44D2-AADB-20AE8ECBCE25}" srcId="{78F6952D-8D37-42B8-8B2F-9680A99750F5}" destId="{670DAEA0-E0AD-4B74-8CCD-AD26EFD5DE1A}" srcOrd="1" destOrd="0" parTransId="{483549EA-0953-4C69-AF5E-284A6387A66C}" sibTransId="{ABEC1BD7-03C0-4F0A-B897-6CAFDD113B01}"/>
    <dgm:cxn modelId="{8D427297-B0EA-4E1D-A323-F128605ABD9B}" srcId="{87635CC6-3CFA-4EC3-9D78-D5314C41024A}" destId="{EA190E0E-B0CA-4276-95B6-9C2DD4C20E55}" srcOrd="0" destOrd="0" parTransId="{CC9F3A94-76E7-447B-9408-993BFCCE0969}" sibTransId="{3C75E638-8125-411E-A279-31B5CCEF7F8F}"/>
    <dgm:cxn modelId="{44353FA0-066C-467E-A700-A1F995B87D5D}" srcId="{EA190E0E-B0CA-4276-95B6-9C2DD4C20E55}" destId="{FEA5D27D-B6F6-49FF-86FB-9B434E83AE2B}" srcOrd="2" destOrd="0" parTransId="{4B16495E-F60F-4679-B5AC-12B9CC322E93}" sibTransId="{D45A163F-0D63-45CD-8C38-7316E835B9E8}"/>
    <dgm:cxn modelId="{7EA493A2-7F0F-45B9-8ADD-5C1FAA30699E}" type="presOf" srcId="{8B26907D-2B83-46E7-93FF-3AD145F81C30}" destId="{6BC0EE47-E528-4175-8EEA-4C5BC896EB1C}" srcOrd="0" destOrd="3" presId="urn:microsoft.com/office/officeart/2005/8/layout/hList1"/>
    <dgm:cxn modelId="{85CBBDA3-B93A-4425-8930-052553D91620}" srcId="{670DAEA0-E0AD-4B74-8CCD-AD26EFD5DE1A}" destId="{40C5AB9D-E6B0-4A30-8475-D92DF386DCD9}" srcOrd="1" destOrd="0" parTransId="{ACCAC57D-1AA4-4DE0-BF15-48297F25A2C0}" sibTransId="{D10A85AE-43A4-43A4-AF13-424BF03CC9B1}"/>
    <dgm:cxn modelId="{541A3DA4-F067-479C-B428-B7B43D8AE94E}" srcId="{BCED1B63-685A-471B-982D-49E405BD6EE3}" destId="{6A163670-7E61-4F1A-95A0-AD43F23957F2}" srcOrd="0" destOrd="0" parTransId="{2001E781-BEE6-43D2-AF2F-5E72B35566B7}" sibTransId="{9439E35B-BB56-4E91-8DEB-038DFEB5F51D}"/>
    <dgm:cxn modelId="{679B4FA7-7259-44B1-96D8-F46F6E81F2BC}" type="presOf" srcId="{670DAEA0-E0AD-4B74-8CCD-AD26EFD5DE1A}" destId="{3ACD47B8-0B71-411C-944B-B30D576AB395}" srcOrd="0" destOrd="0" presId="urn:microsoft.com/office/officeart/2005/8/layout/hList1"/>
    <dgm:cxn modelId="{4DBA8DAB-12BA-43E7-9A60-87F609B685AA}" srcId="{B7D6FD22-180C-4C15-9FA1-93CBFDABB198}" destId="{AD03A598-78DA-4984-8A71-6FE18DDB8862}" srcOrd="0" destOrd="0" parTransId="{EA1A07F3-7709-427C-B334-E98EFC9C301E}" sibTransId="{11EB744C-16D5-4D9E-9242-A4305FD5CB24}"/>
    <dgm:cxn modelId="{B97D6CAC-237A-4E04-B7BE-7F55AB873EFE}" type="presOf" srcId="{87635CC6-3CFA-4EC3-9D78-D5314C41024A}" destId="{A2289912-52DD-4BA0-94D3-6889D692B3F8}" srcOrd="0" destOrd="0" presId="urn:microsoft.com/office/officeart/2005/8/layout/hList1"/>
    <dgm:cxn modelId="{09529AAC-D2DE-4052-85A4-3480E15FBF88}" srcId="{C33E043A-D7FE-46C7-80D6-40BA13E405AB}" destId="{FB8D353E-D41A-4900-8DE9-9FBEB68B5A3F}" srcOrd="0" destOrd="0" parTransId="{BCD89584-B6E1-42CB-B7AF-B5239C9E979F}" sibTransId="{AD5788A8-A437-4A71-8C67-0ADD3EDD4851}"/>
    <dgm:cxn modelId="{5AD8A0B3-5FD9-4333-8A61-9563A7DF3800}" type="presOf" srcId="{854D9414-F363-4ABC-993D-10E4EBAE2E29}" destId="{E5296203-8E54-4163-B4AE-3C3BF3EA6187}" srcOrd="0" destOrd="5" presId="urn:microsoft.com/office/officeart/2005/8/layout/hList1"/>
    <dgm:cxn modelId="{98028EB8-7202-4144-89F6-5AFE5E58E2AB}" srcId="{BCED1B63-685A-471B-982D-49E405BD6EE3}" destId="{D6AF0DAE-E24D-40F0-B772-A8812913FB13}" srcOrd="2" destOrd="0" parTransId="{41AA1D1B-6B76-4554-B0F9-808A9526A545}" sibTransId="{AB6F9B77-AB72-45DE-89D9-AF9D7C7DD404}"/>
    <dgm:cxn modelId="{095273C2-24F7-4FE9-B8C2-279939140001}" srcId="{6A163670-7E61-4F1A-95A0-AD43F23957F2}" destId="{401495D8-D55C-4DDB-9D8D-B99FC567193B}" srcOrd="0" destOrd="0" parTransId="{6B7AB74C-40FF-48EB-B4DA-980A9C82C2D5}" sibTransId="{AADACA4F-3980-48B9-B6F1-BEF6DC46BE65}"/>
    <dgm:cxn modelId="{E6B6E3C7-709C-4406-BF5D-326D1B0A969E}" type="presOf" srcId="{FF034083-6644-4CAC-9114-2A184C98BD5F}" destId="{58CD7A3B-0FD2-4A54-A963-2EDFA725BEF3}" srcOrd="0" destOrd="4" presId="urn:microsoft.com/office/officeart/2005/8/layout/hList1"/>
    <dgm:cxn modelId="{83056BCA-F7EF-460A-97F7-73A2E8125812}" srcId="{20D5919E-EB1B-4F9C-9ECD-863294A7D4E4}" destId="{C31DCD04-B134-44E5-959D-9A298D52C9C6}" srcOrd="1" destOrd="0" parTransId="{E863CB9E-4D16-42D1-8446-0C3ED543799A}" sibTransId="{25E89161-6463-417A-993C-880B712D534E}"/>
    <dgm:cxn modelId="{343D16CB-B32A-47E0-B877-933E780482A3}" type="presOf" srcId="{C4FCFBAA-F85F-4432-86C9-2D112971D97B}" destId="{E5296203-8E54-4163-B4AE-3C3BF3EA6187}" srcOrd="0" destOrd="4" presId="urn:microsoft.com/office/officeart/2005/8/layout/hList1"/>
    <dgm:cxn modelId="{D53BB0CC-3F8B-4F36-AEF0-5BC4FDDC8F29}" type="presOf" srcId="{0AE07F5A-26EB-405B-A05E-DBE4BC35D53A}" destId="{46074424-761F-4B7E-A0C6-5BBAC5FB9082}" srcOrd="0" destOrd="2" presId="urn:microsoft.com/office/officeart/2005/8/layout/hList1"/>
    <dgm:cxn modelId="{99E52AD4-63A2-4F38-81B2-C441D3D6F6A2}" srcId="{CB0CA79C-799E-49D5-A117-4A4BA23B08D8}" destId="{89079DBD-7B35-47DE-8D02-512F0135D09B}" srcOrd="0" destOrd="0" parTransId="{390A2CCA-C119-4EA3-8039-1A0921D919A4}" sibTransId="{06F3C8F9-DC45-4023-A16F-A66285586DBF}"/>
    <dgm:cxn modelId="{1C9C4FD5-D3AA-4E44-A480-221CECE19073}" type="presOf" srcId="{C6A3D124-0315-4E74-8BA9-FE43BF5418DF}" destId="{46074424-761F-4B7E-A0C6-5BBAC5FB9082}" srcOrd="0" destOrd="3" presId="urn:microsoft.com/office/officeart/2005/8/layout/hList1"/>
    <dgm:cxn modelId="{EB15D8DB-9537-4EE3-87D9-FD5137C2E77E}" type="presOf" srcId="{20E810C4-834B-4D81-9128-0507E060C937}" destId="{6BC0EE47-E528-4175-8EEA-4C5BC896EB1C}" srcOrd="0" destOrd="2" presId="urn:microsoft.com/office/officeart/2005/8/layout/hList1"/>
    <dgm:cxn modelId="{647533EC-2BDD-4943-8045-9EC6C53A36A8}" type="presOf" srcId="{40C5AB9D-E6B0-4A30-8475-D92DF386DCD9}" destId="{46074424-761F-4B7E-A0C6-5BBAC5FB9082}" srcOrd="0" destOrd="4" presId="urn:microsoft.com/office/officeart/2005/8/layout/hList1"/>
    <dgm:cxn modelId="{530B0EEF-4754-4C83-A2E7-94A81A915714}" srcId="{EA190E0E-B0CA-4276-95B6-9C2DD4C20E55}" destId="{C4FCFBAA-F85F-4432-86C9-2D112971D97B}" srcOrd="3" destOrd="0" parTransId="{9BFAC7A8-CB22-43F3-8E1F-3878BC993D39}" sibTransId="{3713D1D8-9EB0-48DF-8096-1AFED2ACC6DB}"/>
    <dgm:cxn modelId="{16440EF0-D08B-478F-90F2-691B7BFAE36A}" type="presOf" srcId="{AD03A598-78DA-4984-8A71-6FE18DDB8862}" destId="{58CD7A3B-0FD2-4A54-A963-2EDFA725BEF3}" srcOrd="0" destOrd="1" presId="urn:microsoft.com/office/officeart/2005/8/layout/hList1"/>
    <dgm:cxn modelId="{DFCEE0F9-57BB-4061-BB3D-FA48D408E066}" type="presOf" srcId="{6A163670-7E61-4F1A-95A0-AD43F23957F2}" destId="{6BC0EE47-E528-4175-8EEA-4C5BC896EB1C}" srcOrd="0" destOrd="0" presId="urn:microsoft.com/office/officeart/2005/8/layout/hList1"/>
    <dgm:cxn modelId="{CB1E82FC-B258-4320-B292-D7CCFE69FBC7}" srcId="{40C5AB9D-E6B0-4A30-8475-D92DF386DCD9}" destId="{DAB2F2A1-4B71-46A1-B6B8-83D6ECDEED3D}" srcOrd="0" destOrd="0" parTransId="{31484AE1-9BF8-4E54-AEDA-6E545F9D54AA}" sibTransId="{529922A6-BBD2-4A01-B7A7-90914034418F}"/>
    <dgm:cxn modelId="{C778DE61-BBFD-4F7A-BBB1-D45123136B79}" type="presParOf" srcId="{47D4CB28-2027-4CB1-9CA7-85796F03976A}" destId="{834B67F3-A55D-4AC3-8507-2E7D7FBEA474}" srcOrd="0" destOrd="0" presId="urn:microsoft.com/office/officeart/2005/8/layout/hList1"/>
    <dgm:cxn modelId="{B0D6E9CE-D461-4AD2-8FF3-4DF03F6E05F6}" type="presParOf" srcId="{834B67F3-A55D-4AC3-8507-2E7D7FBEA474}" destId="{1FF6D056-3109-497B-90A0-41C5659151E5}" srcOrd="0" destOrd="0" presId="urn:microsoft.com/office/officeart/2005/8/layout/hList1"/>
    <dgm:cxn modelId="{E068DF18-02A5-406B-9B9F-EEC7D1573E7F}" type="presParOf" srcId="{834B67F3-A55D-4AC3-8507-2E7D7FBEA474}" destId="{58CD7A3B-0FD2-4A54-A963-2EDFA725BEF3}" srcOrd="1" destOrd="0" presId="urn:microsoft.com/office/officeart/2005/8/layout/hList1"/>
    <dgm:cxn modelId="{0AE0D36E-51D9-49C8-B053-86CA793578E9}" type="presParOf" srcId="{47D4CB28-2027-4CB1-9CA7-85796F03976A}" destId="{AC801433-4600-40B8-82B8-3B88ADE188CA}" srcOrd="1" destOrd="0" presId="urn:microsoft.com/office/officeart/2005/8/layout/hList1"/>
    <dgm:cxn modelId="{0649C627-E3E0-41D9-844E-05CCCADA925F}" type="presParOf" srcId="{47D4CB28-2027-4CB1-9CA7-85796F03976A}" destId="{7F9B2D9C-2EC7-4F81-AF66-76A3019D1CF3}" srcOrd="2" destOrd="0" presId="urn:microsoft.com/office/officeart/2005/8/layout/hList1"/>
    <dgm:cxn modelId="{ABFAB992-0FB4-48E6-B68F-5B966A9B1AC4}" type="presParOf" srcId="{7F9B2D9C-2EC7-4F81-AF66-76A3019D1CF3}" destId="{3ACD47B8-0B71-411C-944B-B30D576AB395}" srcOrd="0" destOrd="0" presId="urn:microsoft.com/office/officeart/2005/8/layout/hList1"/>
    <dgm:cxn modelId="{590A03A3-264E-465D-9BF1-059CC41B0C9F}" type="presParOf" srcId="{7F9B2D9C-2EC7-4F81-AF66-76A3019D1CF3}" destId="{46074424-761F-4B7E-A0C6-5BBAC5FB9082}" srcOrd="1" destOrd="0" presId="urn:microsoft.com/office/officeart/2005/8/layout/hList1"/>
    <dgm:cxn modelId="{23E37A9C-DDA0-41A4-AC36-DB91F25D6404}" type="presParOf" srcId="{47D4CB28-2027-4CB1-9CA7-85796F03976A}" destId="{F25AE31A-6278-4161-A762-B24688DEB0FA}" srcOrd="3" destOrd="0" presId="urn:microsoft.com/office/officeart/2005/8/layout/hList1"/>
    <dgm:cxn modelId="{0B460ACF-4C90-4F65-BAC3-17CF74CA30FF}" type="presParOf" srcId="{47D4CB28-2027-4CB1-9CA7-85796F03976A}" destId="{BFFF95FC-CADF-4757-A564-54A9B73FD718}" srcOrd="4" destOrd="0" presId="urn:microsoft.com/office/officeart/2005/8/layout/hList1"/>
    <dgm:cxn modelId="{09AC0573-2EF0-4268-A5E5-E56649083531}" type="presParOf" srcId="{BFFF95FC-CADF-4757-A564-54A9B73FD718}" destId="{A2289912-52DD-4BA0-94D3-6889D692B3F8}" srcOrd="0" destOrd="0" presId="urn:microsoft.com/office/officeart/2005/8/layout/hList1"/>
    <dgm:cxn modelId="{83516E3B-369B-44A9-8E02-49B3C7E5CC2F}" type="presParOf" srcId="{BFFF95FC-CADF-4757-A564-54A9B73FD718}" destId="{E5296203-8E54-4163-B4AE-3C3BF3EA6187}" srcOrd="1" destOrd="0" presId="urn:microsoft.com/office/officeart/2005/8/layout/hList1"/>
    <dgm:cxn modelId="{476EB763-2E3D-4752-8F39-907D83A1A0DA}" type="presParOf" srcId="{47D4CB28-2027-4CB1-9CA7-85796F03976A}" destId="{73C96E10-5645-4043-9855-8113478BDF29}" srcOrd="5" destOrd="0" presId="urn:microsoft.com/office/officeart/2005/8/layout/hList1"/>
    <dgm:cxn modelId="{B28FE221-4BAD-44FD-A796-C9752D97E3FB}" type="presParOf" srcId="{47D4CB28-2027-4CB1-9CA7-85796F03976A}" destId="{DF789890-5909-4F31-B6C5-FFD93A8184B5}" srcOrd="6" destOrd="0" presId="urn:microsoft.com/office/officeart/2005/8/layout/hList1"/>
    <dgm:cxn modelId="{7EBC4313-D707-464F-9B69-E0379565E3C8}" type="presParOf" srcId="{DF789890-5909-4F31-B6C5-FFD93A8184B5}" destId="{5F5C39BC-1E1B-4A4C-B5E7-B9254351A5D6}" srcOrd="0" destOrd="0" presId="urn:microsoft.com/office/officeart/2005/8/layout/hList1"/>
    <dgm:cxn modelId="{7BE6F10E-5E70-436D-B935-4B9265FF3265}" type="presParOf" srcId="{DF789890-5909-4F31-B6C5-FFD93A8184B5}" destId="{6BC0EE47-E528-4175-8EEA-4C5BC896EB1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D89A0-2D80-405B-87D6-91C6CB4FC5E2}">
      <dsp:nvSpPr>
        <dsp:cNvPr id="0" name=""/>
        <dsp:cNvSpPr/>
      </dsp:nvSpPr>
      <dsp:spPr>
        <a:xfrm rot="5400000">
          <a:off x="5209965" y="-2097865"/>
          <a:ext cx="903684" cy="532876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1" i="0" kern="1200" dirty="0">
              <a:latin typeface="+mn-lt"/>
              <a:cs typeface="Agfa Rotis Sans Serif" panose="00000700000000000000" charset="0"/>
            </a:rPr>
            <a:t>Gain insight into </a:t>
          </a:r>
          <a:r>
            <a:rPr lang="en-US" sz="1400" b="1" i="0" kern="1200" dirty="0">
              <a:solidFill>
                <a:srgbClr val="000000">
                  <a:hueOff val="0"/>
                  <a:satOff val="0"/>
                  <a:lumOff val="0"/>
                  <a:alphaOff val="0"/>
                </a:srgbClr>
              </a:solidFill>
              <a:latin typeface="+mn-lt"/>
              <a:ea typeface="+mn-ea"/>
              <a:cs typeface="Agfa Rotis Sans Serif" panose="00000700000000000000" charset="0"/>
            </a:rPr>
            <a:t>current level of maturity and capability of the existing organization </a:t>
          </a:r>
        </a:p>
      </dsp:txBody>
      <dsp:txXfrm rot="-5400000">
        <a:off x="2997427" y="158787"/>
        <a:ext cx="5284646" cy="815456"/>
      </dsp:txXfrm>
    </dsp:sp>
    <dsp:sp modelId="{2A99ED87-7367-41AB-BD21-C9CC884AB5BC}">
      <dsp:nvSpPr>
        <dsp:cNvPr id="0" name=""/>
        <dsp:cNvSpPr/>
      </dsp:nvSpPr>
      <dsp:spPr>
        <a:xfrm>
          <a:off x="0" y="1711"/>
          <a:ext cx="2997427" cy="1129605"/>
        </a:xfrm>
        <a:prstGeom prst="roundRect">
          <a:avLst/>
        </a:prstGeom>
        <a:solidFill>
          <a:srgbClr val="00334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cs typeface="Agfa Rotis Sans Serif" panose="00000700000000000000" charset="0"/>
            </a:rPr>
            <a:t>Observations of Current State</a:t>
          </a:r>
        </a:p>
      </dsp:txBody>
      <dsp:txXfrm>
        <a:off x="55143" y="56854"/>
        <a:ext cx="2887141" cy="1019319"/>
      </dsp:txXfrm>
    </dsp:sp>
    <dsp:sp modelId="{B02B5259-4963-4F06-A8FF-F1BD4CE23599}">
      <dsp:nvSpPr>
        <dsp:cNvPr id="0" name=""/>
        <dsp:cNvSpPr/>
      </dsp:nvSpPr>
      <dsp:spPr>
        <a:xfrm rot="5400000">
          <a:off x="5209965" y="-911780"/>
          <a:ext cx="903684" cy="532876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b="1" i="0" kern="1200" dirty="0">
              <a:latin typeface="+mn-lt"/>
              <a:cs typeface="Agfa Rotis Sans Serif" panose="00000700000000000000" charset="0"/>
            </a:rPr>
            <a:t>Understand maturity of current processes against leading standards</a:t>
          </a:r>
          <a:endParaRPr lang="en-US" sz="1400" i="0" kern="1200" dirty="0">
            <a:latin typeface="+mn-lt"/>
            <a:cs typeface="Agfa Rotis Sans Serif" panose="00000700000000000000" charset="0"/>
          </a:endParaRPr>
        </a:p>
        <a:p>
          <a:pPr marL="114300" lvl="1" indent="-114300" algn="l" defTabSz="622300">
            <a:lnSpc>
              <a:spcPct val="90000"/>
            </a:lnSpc>
            <a:spcBef>
              <a:spcPct val="0"/>
            </a:spcBef>
            <a:spcAft>
              <a:spcPct val="15000"/>
            </a:spcAft>
            <a:buChar char="•"/>
          </a:pPr>
          <a:r>
            <a:rPr lang="en-US" sz="1400" i="0" kern="1200" dirty="0">
              <a:latin typeface="+mn-lt"/>
              <a:cs typeface="Agfa Rotis Sans Serif" panose="00000700000000000000" charset="0"/>
            </a:rPr>
            <a:t>Categorize by application types per stack</a:t>
          </a:r>
        </a:p>
      </dsp:txBody>
      <dsp:txXfrm rot="-5400000">
        <a:off x="2997427" y="1344872"/>
        <a:ext cx="5284646" cy="815456"/>
      </dsp:txXfrm>
    </dsp:sp>
    <dsp:sp modelId="{84FB124A-2274-46C8-B0F9-E1E943A87765}">
      <dsp:nvSpPr>
        <dsp:cNvPr id="0" name=""/>
        <dsp:cNvSpPr/>
      </dsp:nvSpPr>
      <dsp:spPr>
        <a:xfrm>
          <a:off x="0" y="1187797"/>
          <a:ext cx="2997427" cy="11296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cs typeface="Agfa Rotis Sans Serif" panose="00000700000000000000" charset="0"/>
            </a:rPr>
            <a:t>DevOps Maturity Rating</a:t>
          </a:r>
        </a:p>
      </dsp:txBody>
      <dsp:txXfrm>
        <a:off x="55143" y="1242940"/>
        <a:ext cx="2887141" cy="1019319"/>
      </dsp:txXfrm>
    </dsp:sp>
    <dsp:sp modelId="{E7D99134-128D-4429-A226-B4A5F44A4D66}">
      <dsp:nvSpPr>
        <dsp:cNvPr id="0" name=""/>
        <dsp:cNvSpPr/>
      </dsp:nvSpPr>
      <dsp:spPr>
        <a:xfrm rot="5400000">
          <a:off x="5209965" y="274305"/>
          <a:ext cx="903684" cy="532876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1" i="0" kern="1200" dirty="0">
              <a:latin typeface="+mn-lt"/>
              <a:cs typeface="Agfa Rotis Sans Serif" panose="00000700000000000000" charset="0"/>
            </a:rPr>
            <a:t>Outline desired target state aligned with delivery objectives</a:t>
          </a:r>
          <a:endParaRPr lang="en-US" sz="1400" i="0" kern="1200" dirty="0">
            <a:latin typeface="+mn-lt"/>
            <a:cs typeface="Agfa Rotis Sans Serif" panose="00000700000000000000" charset="0"/>
          </a:endParaRPr>
        </a:p>
        <a:p>
          <a:pPr marL="114300" lvl="1" indent="-114300" algn="l" defTabSz="622300">
            <a:lnSpc>
              <a:spcPct val="90000"/>
            </a:lnSpc>
            <a:spcBef>
              <a:spcPct val="0"/>
            </a:spcBef>
            <a:spcAft>
              <a:spcPct val="15000"/>
            </a:spcAft>
            <a:buChar char="•"/>
          </a:pPr>
          <a:r>
            <a:rPr lang="en-US" sz="1400" b="1" i="0" kern="1200" dirty="0">
              <a:latin typeface="+mn-lt"/>
              <a:cs typeface="Agfa Rotis Sans Serif" panose="00000700000000000000" charset="0"/>
            </a:rPr>
            <a:t>Highest impact first approach to address business needs</a:t>
          </a:r>
          <a:endParaRPr lang="en-US" sz="1400" i="0" kern="1200" dirty="0">
            <a:latin typeface="+mn-lt"/>
            <a:cs typeface="Agfa Rotis Sans Serif" panose="00000700000000000000" charset="0"/>
          </a:endParaRPr>
        </a:p>
        <a:p>
          <a:pPr marL="114300" lvl="1" indent="-114300" algn="l" defTabSz="622300">
            <a:lnSpc>
              <a:spcPct val="90000"/>
            </a:lnSpc>
            <a:spcBef>
              <a:spcPct val="0"/>
            </a:spcBef>
            <a:spcAft>
              <a:spcPct val="15000"/>
            </a:spcAft>
            <a:buChar char="•"/>
          </a:pPr>
          <a:r>
            <a:rPr lang="en-US" sz="1400" b="1" i="0" kern="1200" dirty="0">
              <a:latin typeface="+mn-lt"/>
              <a:cs typeface="Agfa Rotis Sans Serif" panose="00000700000000000000" charset="0"/>
            </a:rPr>
            <a:t>Outline investments vs. value</a:t>
          </a:r>
          <a:endParaRPr lang="en-US" sz="1400" i="0" kern="1200" dirty="0">
            <a:latin typeface="+mn-lt"/>
            <a:cs typeface="Agfa Rotis Sans Serif" panose="00000700000000000000" charset="0"/>
          </a:endParaRPr>
        </a:p>
        <a:p>
          <a:pPr marL="114300" lvl="1" indent="-114300" algn="l" defTabSz="622300">
            <a:lnSpc>
              <a:spcPct val="90000"/>
            </a:lnSpc>
            <a:spcBef>
              <a:spcPct val="0"/>
            </a:spcBef>
            <a:spcAft>
              <a:spcPct val="15000"/>
            </a:spcAft>
            <a:buChar char="•"/>
          </a:pPr>
          <a:r>
            <a:rPr lang="en-US" sz="1400" i="0" kern="1200" dirty="0">
              <a:latin typeface="+mn-lt"/>
              <a:cs typeface="Agfa Rotis Sans Serif" panose="00000700000000000000" charset="0"/>
            </a:rPr>
            <a:t>DevOps Metrics &amp; KPIs to track adoption and improvement</a:t>
          </a:r>
        </a:p>
      </dsp:txBody>
      <dsp:txXfrm rot="-5400000">
        <a:off x="2997427" y="2530957"/>
        <a:ext cx="5284646" cy="815456"/>
      </dsp:txXfrm>
    </dsp:sp>
    <dsp:sp modelId="{DA795057-F1C9-41E4-923E-4B6A12908D8D}">
      <dsp:nvSpPr>
        <dsp:cNvPr id="0" name=""/>
        <dsp:cNvSpPr/>
      </dsp:nvSpPr>
      <dsp:spPr>
        <a:xfrm>
          <a:off x="0" y="2373883"/>
          <a:ext cx="2997427" cy="11296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cs typeface="Agfa Rotis Sans Serif" panose="00000700000000000000" charset="0"/>
            </a:rPr>
            <a:t>Recommendations for Target State &amp; Benefits Case</a:t>
          </a:r>
        </a:p>
      </dsp:txBody>
      <dsp:txXfrm>
        <a:off x="55143" y="2429026"/>
        <a:ext cx="2887141" cy="10193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6D056-3109-497B-90A0-41C5659151E5}">
      <dsp:nvSpPr>
        <dsp:cNvPr id="0" name=""/>
        <dsp:cNvSpPr/>
      </dsp:nvSpPr>
      <dsp:spPr>
        <a:xfrm>
          <a:off x="2943" y="20158"/>
          <a:ext cx="1770028" cy="6336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gfa Rotis Sans Serif" panose="00000700000000000000" charset="0"/>
              <a:cs typeface="Agfa Rotis Sans Serif" panose="00000700000000000000" charset="0"/>
            </a:rPr>
            <a:t>Planning &amp; Mobilization</a:t>
          </a:r>
        </a:p>
      </dsp:txBody>
      <dsp:txXfrm>
        <a:off x="2943" y="20158"/>
        <a:ext cx="1770028" cy="633600"/>
      </dsp:txXfrm>
    </dsp:sp>
    <dsp:sp modelId="{58CD7A3B-0FD2-4A54-A963-2EDFA725BEF3}">
      <dsp:nvSpPr>
        <dsp:cNvPr id="0" name=""/>
        <dsp:cNvSpPr/>
      </dsp:nvSpPr>
      <dsp:spPr>
        <a:xfrm>
          <a:off x="2943" y="653758"/>
          <a:ext cx="1770028" cy="307989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COX:</a:t>
          </a:r>
        </a:p>
        <a:p>
          <a:pPr marL="228600" lvl="2" indent="-114300" algn="l" defTabSz="533400">
            <a:lnSpc>
              <a:spcPct val="90000"/>
            </a:lnSpc>
            <a:spcBef>
              <a:spcPct val="0"/>
            </a:spcBef>
            <a:spcAft>
              <a:spcPct val="15000"/>
            </a:spcAft>
            <a:buChar char="•"/>
          </a:pPr>
          <a:r>
            <a:rPr lang="en-US" sz="1200" b="1" kern="1200" dirty="0">
              <a:latin typeface="Agfa Rotis Sans Serif" panose="00000700000000000000" charset="0"/>
              <a:cs typeface="Agfa Rotis Sans Serif" panose="00000700000000000000" charset="0"/>
            </a:rPr>
            <a:t>Confirm Assessment Interviewees</a:t>
          </a:r>
        </a:p>
        <a:p>
          <a:pPr marL="228600" lvl="2" indent="-114300" algn="l" defTabSz="533400">
            <a:lnSpc>
              <a:spcPct val="90000"/>
            </a:lnSpc>
            <a:spcBef>
              <a:spcPct val="0"/>
            </a:spcBef>
            <a:spcAft>
              <a:spcPct val="15000"/>
            </a:spcAft>
            <a:buChar char="•"/>
          </a:pPr>
          <a:r>
            <a:rPr lang="en-US" sz="1200" b="1" kern="1200" dirty="0">
              <a:latin typeface="Agfa Rotis Sans Serif" panose="00000700000000000000" charset="0"/>
              <a:cs typeface="Agfa Rotis Sans Serif" panose="00000700000000000000" charset="0"/>
            </a:rPr>
            <a:t>Ensure Leadership Sponsorship - Notify Interviewees of Assessment</a:t>
          </a:r>
        </a:p>
        <a:p>
          <a:pPr marL="228600" lvl="2" indent="-114300" algn="l" defTabSz="533400">
            <a:lnSpc>
              <a:spcPct val="90000"/>
            </a:lnSpc>
            <a:spcBef>
              <a:spcPct val="0"/>
            </a:spcBef>
            <a:spcAft>
              <a:spcPct val="15000"/>
            </a:spcAft>
            <a:buChar char="•"/>
          </a:pPr>
          <a:r>
            <a:rPr lang="en-US" sz="1200" b="1" kern="1200" dirty="0">
              <a:latin typeface="Agfa Rotis Sans Serif" panose="00000700000000000000" charset="0"/>
              <a:cs typeface="Agfa Rotis Sans Serif" panose="00000700000000000000" charset="0"/>
            </a:rPr>
            <a:t>Review &amp; Accept DevOps Maturity Model</a:t>
          </a:r>
        </a:p>
        <a:p>
          <a:pPr marL="228600" lvl="2" indent="-114300" algn="l" defTabSz="533400">
            <a:lnSpc>
              <a:spcPct val="90000"/>
            </a:lnSpc>
            <a:spcBef>
              <a:spcPct val="0"/>
            </a:spcBef>
            <a:spcAft>
              <a:spcPct val="15000"/>
            </a:spcAft>
            <a:buChar char="•"/>
          </a:pPr>
          <a:endParaRPr lang="en-US" sz="1200" kern="1200" dirty="0">
            <a:latin typeface="Agfa Rotis Sans Serif" panose="00000700000000000000" charset="0"/>
            <a:cs typeface="Agfa Rotis Sans Serif" panose="00000700000000000000" charset="0"/>
          </a:endParaRPr>
        </a:p>
        <a:p>
          <a:pPr marL="114300" lvl="1"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ACCENTURE:</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Schedule Assessment Interviews</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Conduct Status Meetings</a:t>
          </a:r>
        </a:p>
      </dsp:txBody>
      <dsp:txXfrm>
        <a:off x="2943" y="653758"/>
        <a:ext cx="1770028" cy="3079890"/>
      </dsp:txXfrm>
    </dsp:sp>
    <dsp:sp modelId="{3ACD47B8-0B71-411C-944B-B30D576AB395}">
      <dsp:nvSpPr>
        <dsp:cNvPr id="0" name=""/>
        <dsp:cNvSpPr/>
      </dsp:nvSpPr>
      <dsp:spPr>
        <a:xfrm>
          <a:off x="2020776" y="20158"/>
          <a:ext cx="1770028" cy="6336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gfa Rotis Sans Serif" panose="00000700000000000000" charset="0"/>
              <a:cs typeface="Agfa Rotis Sans Serif" panose="00000700000000000000" charset="0"/>
            </a:rPr>
            <a:t>Interviews &amp; Data Gathering</a:t>
          </a:r>
        </a:p>
      </dsp:txBody>
      <dsp:txXfrm>
        <a:off x="2020776" y="20158"/>
        <a:ext cx="1770028" cy="633600"/>
      </dsp:txXfrm>
    </dsp:sp>
    <dsp:sp modelId="{46074424-761F-4B7E-A0C6-5BBAC5FB9082}">
      <dsp:nvSpPr>
        <dsp:cNvPr id="0" name=""/>
        <dsp:cNvSpPr/>
      </dsp:nvSpPr>
      <dsp:spPr>
        <a:xfrm>
          <a:off x="2020776" y="653758"/>
          <a:ext cx="1770028" cy="307989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COX:</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Interviewees attend sessions</a:t>
          </a:r>
        </a:p>
        <a:p>
          <a:pPr marL="228600" lvl="2" indent="-114300" algn="l" defTabSz="533400">
            <a:lnSpc>
              <a:spcPct val="90000"/>
            </a:lnSpc>
            <a:spcBef>
              <a:spcPct val="0"/>
            </a:spcBef>
            <a:spcAft>
              <a:spcPct val="15000"/>
            </a:spcAft>
            <a:buChar char="•"/>
          </a:pPr>
          <a:endParaRPr lang="en-US" sz="1200" kern="1200" dirty="0">
            <a:latin typeface="Agfa Rotis Sans Serif" panose="00000700000000000000" charset="0"/>
            <a:cs typeface="Agfa Rotis Sans Serif" panose="00000700000000000000" charset="0"/>
          </a:endParaRPr>
        </a:p>
        <a:p>
          <a:pPr marL="228600" lvl="2" indent="-114300" algn="l" defTabSz="533400">
            <a:lnSpc>
              <a:spcPct val="90000"/>
            </a:lnSpc>
            <a:spcBef>
              <a:spcPct val="0"/>
            </a:spcBef>
            <a:spcAft>
              <a:spcPct val="15000"/>
            </a:spcAft>
            <a:buChar char="•"/>
          </a:pPr>
          <a:endParaRPr lang="en-US" sz="1200" kern="1200" dirty="0">
            <a:latin typeface="Agfa Rotis Sans Serif" panose="00000700000000000000" charset="0"/>
            <a:cs typeface="Agfa Rotis Sans Serif" panose="00000700000000000000" charset="0"/>
          </a:endParaRPr>
        </a:p>
        <a:p>
          <a:pPr marL="114300" lvl="1"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ACCENTURE:</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Define Assessment Questions</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Schedule and Conduct Interviews</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Complete Follow Up Session (if needed)</a:t>
          </a:r>
        </a:p>
      </dsp:txBody>
      <dsp:txXfrm>
        <a:off x="2020776" y="653758"/>
        <a:ext cx="1770028" cy="3079890"/>
      </dsp:txXfrm>
    </dsp:sp>
    <dsp:sp modelId="{A2289912-52DD-4BA0-94D3-6889D692B3F8}">
      <dsp:nvSpPr>
        <dsp:cNvPr id="0" name=""/>
        <dsp:cNvSpPr/>
      </dsp:nvSpPr>
      <dsp:spPr>
        <a:xfrm>
          <a:off x="4038609" y="20158"/>
          <a:ext cx="1770028" cy="6336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gfa Rotis Sans Serif" panose="00000700000000000000" charset="0"/>
              <a:cs typeface="Agfa Rotis Sans Serif" panose="00000700000000000000" charset="0"/>
            </a:rPr>
            <a:t>Key Observations &amp; Maturity Rating</a:t>
          </a:r>
        </a:p>
      </dsp:txBody>
      <dsp:txXfrm>
        <a:off x="4038609" y="20158"/>
        <a:ext cx="1770028" cy="633600"/>
      </dsp:txXfrm>
    </dsp:sp>
    <dsp:sp modelId="{E5296203-8E54-4163-B4AE-3C3BF3EA6187}">
      <dsp:nvSpPr>
        <dsp:cNvPr id="0" name=""/>
        <dsp:cNvSpPr/>
      </dsp:nvSpPr>
      <dsp:spPr>
        <a:xfrm>
          <a:off x="4038609" y="653758"/>
          <a:ext cx="1770028" cy="307989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ACCENTURE:</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Analyze, Evaluate and Document Key Observations</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Document current &amp; target maturity rating</a:t>
          </a:r>
        </a:p>
        <a:p>
          <a:pPr marL="228600" lvl="2" indent="-114300" algn="l" defTabSz="533400">
            <a:lnSpc>
              <a:spcPct val="90000"/>
            </a:lnSpc>
            <a:spcBef>
              <a:spcPct val="0"/>
            </a:spcBef>
            <a:spcAft>
              <a:spcPct val="15000"/>
            </a:spcAft>
            <a:buChar char="•"/>
          </a:pPr>
          <a:endParaRPr lang="en-US" sz="1200" kern="1200" dirty="0">
            <a:latin typeface="Agfa Rotis Sans Serif" panose="00000700000000000000" charset="0"/>
            <a:cs typeface="Agfa Rotis Sans Serif" panose="00000700000000000000" charset="0"/>
          </a:endParaRPr>
        </a:p>
        <a:p>
          <a:pPr marL="228600" lvl="2" indent="-114300" algn="l" defTabSz="533400">
            <a:lnSpc>
              <a:spcPct val="90000"/>
            </a:lnSpc>
            <a:spcBef>
              <a:spcPct val="0"/>
            </a:spcBef>
            <a:spcAft>
              <a:spcPct val="15000"/>
            </a:spcAft>
            <a:buChar char="•"/>
          </a:pPr>
          <a:endParaRPr lang="en-US" sz="1200" kern="1200" dirty="0">
            <a:latin typeface="Agfa Rotis Sans Serif" panose="00000700000000000000" charset="0"/>
            <a:cs typeface="Agfa Rotis Sans Serif" panose="00000700000000000000" charset="0"/>
          </a:endParaRPr>
        </a:p>
        <a:p>
          <a:pPr marL="114300" lvl="1"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COX:</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Review and confirm Key Observations</a:t>
          </a:r>
        </a:p>
      </dsp:txBody>
      <dsp:txXfrm>
        <a:off x="4038609" y="653758"/>
        <a:ext cx="1770028" cy="3079890"/>
      </dsp:txXfrm>
    </dsp:sp>
    <dsp:sp modelId="{5F5C39BC-1E1B-4A4C-B5E7-B9254351A5D6}">
      <dsp:nvSpPr>
        <dsp:cNvPr id="0" name=""/>
        <dsp:cNvSpPr/>
      </dsp:nvSpPr>
      <dsp:spPr>
        <a:xfrm>
          <a:off x="6056442" y="20158"/>
          <a:ext cx="1770028" cy="6336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gfa Rotis Sans Serif" panose="00000700000000000000" charset="0"/>
              <a:cs typeface="Agfa Rotis Sans Serif" panose="00000700000000000000" charset="0"/>
            </a:rPr>
            <a:t>Recommendations and Benefits Case</a:t>
          </a:r>
        </a:p>
      </dsp:txBody>
      <dsp:txXfrm>
        <a:off x="6056442" y="20158"/>
        <a:ext cx="1770028" cy="633600"/>
      </dsp:txXfrm>
    </dsp:sp>
    <dsp:sp modelId="{6BC0EE47-E528-4175-8EEA-4C5BC896EB1C}">
      <dsp:nvSpPr>
        <dsp:cNvPr id="0" name=""/>
        <dsp:cNvSpPr/>
      </dsp:nvSpPr>
      <dsp:spPr>
        <a:xfrm>
          <a:off x="6056442" y="653758"/>
          <a:ext cx="1770028" cy="307989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ACCENTURE:</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Identify Key Improvements</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Categorized by highest impact</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Document investment vs. value</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Provide DevOps Metrics and KPIs</a:t>
          </a:r>
        </a:p>
        <a:p>
          <a:pPr marL="228600" lvl="2" indent="-114300" algn="l" defTabSz="533400">
            <a:lnSpc>
              <a:spcPct val="90000"/>
            </a:lnSpc>
            <a:spcBef>
              <a:spcPct val="0"/>
            </a:spcBef>
            <a:spcAft>
              <a:spcPct val="15000"/>
            </a:spcAft>
            <a:buChar char="•"/>
          </a:pPr>
          <a:endParaRPr lang="en-US" sz="1200" kern="1200" dirty="0">
            <a:latin typeface="Agfa Rotis Sans Serif" panose="00000700000000000000" charset="0"/>
            <a:cs typeface="Agfa Rotis Sans Serif" panose="00000700000000000000" charset="0"/>
          </a:endParaRPr>
        </a:p>
        <a:p>
          <a:pPr marL="228600" lvl="2" indent="-114300" algn="l" defTabSz="533400">
            <a:lnSpc>
              <a:spcPct val="90000"/>
            </a:lnSpc>
            <a:spcBef>
              <a:spcPct val="0"/>
            </a:spcBef>
            <a:spcAft>
              <a:spcPct val="15000"/>
            </a:spcAft>
            <a:buChar char="•"/>
          </a:pPr>
          <a:endParaRPr lang="en-US" sz="1200" kern="1200" dirty="0">
            <a:latin typeface="Agfa Rotis Sans Serif" panose="00000700000000000000" charset="0"/>
            <a:cs typeface="Agfa Rotis Sans Serif" panose="00000700000000000000" charset="0"/>
          </a:endParaRPr>
        </a:p>
        <a:p>
          <a:pPr marL="114300" lvl="1"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COX: </a:t>
          </a:r>
        </a:p>
        <a:p>
          <a:pPr marL="228600" lvl="2" indent="-114300" algn="l" defTabSz="533400">
            <a:lnSpc>
              <a:spcPct val="90000"/>
            </a:lnSpc>
            <a:spcBef>
              <a:spcPct val="0"/>
            </a:spcBef>
            <a:spcAft>
              <a:spcPct val="15000"/>
            </a:spcAft>
            <a:buChar char="•"/>
          </a:pPr>
          <a:r>
            <a:rPr lang="en-US" sz="1200" kern="1200" dirty="0">
              <a:latin typeface="Agfa Rotis Sans Serif" panose="00000700000000000000" charset="0"/>
              <a:cs typeface="Agfa Rotis Sans Serif" panose="00000700000000000000" charset="0"/>
            </a:rPr>
            <a:t>Review and Confirm Readout</a:t>
          </a:r>
        </a:p>
        <a:p>
          <a:pPr marL="171450" lvl="1" indent="-171450" algn="l" defTabSz="711200">
            <a:lnSpc>
              <a:spcPct val="90000"/>
            </a:lnSpc>
            <a:spcBef>
              <a:spcPct val="0"/>
            </a:spcBef>
            <a:spcAft>
              <a:spcPct val="15000"/>
            </a:spcAft>
            <a:buChar char="•"/>
          </a:pPr>
          <a:endParaRPr lang="en-US" sz="1600" kern="1200" dirty="0">
            <a:latin typeface="Agfa Rotis Sans Serif" panose="00000700000000000000" charset="0"/>
            <a:cs typeface="Agfa Rotis Sans Serif" panose="00000700000000000000" charset="0"/>
          </a:endParaRPr>
        </a:p>
      </dsp:txBody>
      <dsp:txXfrm>
        <a:off x="6056442" y="653758"/>
        <a:ext cx="1770028" cy="307989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2B7F1C9-DB66-48D0-A020-6776336528B5}" type="datetimeFigureOut">
              <a:rPr lang="en-US" smtClean="0"/>
              <a:t>11/19/2024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2735E07-E7A4-44EA-9D6D-FB69E47D3D8C}" type="slidenum">
              <a:rPr lang="en-US" smtClean="0"/>
              <a:t>‹#›</a:t>
            </a:fld>
            <a:endParaRPr lang="en-US"/>
          </a:p>
        </p:txBody>
      </p:sp>
    </p:spTree>
    <p:extLst>
      <p:ext uri="{BB962C8B-B14F-4D97-AF65-F5344CB8AC3E}">
        <p14:creationId xmlns:p14="http://schemas.microsoft.com/office/powerpoint/2010/main" val="3420308651"/>
      </p:ext>
    </p:extLst>
  </p:cSld>
  <p:clrMap bg1="lt1" tx1="dk1" bg2="lt2" tx2="dk2" accent1="accent1" accent2="accent2" accent3="accent3" accent4="accent4" accent5="accent5" accent6="accent6" hlink="hlink" folHlink="folHlink"/>
  <p:notesStyle>
    <a:lvl1pPr marL="0" algn="l" defTabSz="914288" rtl="0" eaLnBrk="1" latinLnBrk="0" hangingPunct="1">
      <a:defRPr sz="1200" kern="1200">
        <a:solidFill>
          <a:schemeClr val="tx1"/>
        </a:solidFill>
        <a:latin typeface="+mn-lt"/>
        <a:ea typeface="+mn-ea"/>
        <a:cs typeface="+mn-cs"/>
      </a:defRPr>
    </a:lvl1pPr>
    <a:lvl2pPr marL="457142" algn="l" defTabSz="914288" rtl="0" eaLnBrk="1" latinLnBrk="0" hangingPunct="1">
      <a:defRPr sz="1200" kern="1200">
        <a:solidFill>
          <a:schemeClr val="tx1"/>
        </a:solidFill>
        <a:latin typeface="+mn-lt"/>
        <a:ea typeface="+mn-ea"/>
        <a:cs typeface="+mn-cs"/>
      </a:defRPr>
    </a:lvl2pPr>
    <a:lvl3pPr marL="914288" algn="l" defTabSz="914288" rtl="0" eaLnBrk="1" latinLnBrk="0" hangingPunct="1">
      <a:defRPr sz="1200" kern="1200">
        <a:solidFill>
          <a:schemeClr val="tx1"/>
        </a:solidFill>
        <a:latin typeface="+mn-lt"/>
        <a:ea typeface="+mn-ea"/>
        <a:cs typeface="+mn-cs"/>
      </a:defRPr>
    </a:lvl3pPr>
    <a:lvl4pPr marL="1371430" algn="l" defTabSz="914288" rtl="0" eaLnBrk="1" latinLnBrk="0" hangingPunct="1">
      <a:defRPr sz="1200" kern="1200">
        <a:solidFill>
          <a:schemeClr val="tx1"/>
        </a:solidFill>
        <a:latin typeface="+mn-lt"/>
        <a:ea typeface="+mn-ea"/>
        <a:cs typeface="+mn-cs"/>
      </a:defRPr>
    </a:lvl4pPr>
    <a:lvl5pPr marL="1828574" algn="l" defTabSz="914288" rtl="0" eaLnBrk="1" latinLnBrk="0" hangingPunct="1">
      <a:defRPr sz="1200" kern="1200">
        <a:solidFill>
          <a:schemeClr val="tx1"/>
        </a:solidFill>
        <a:latin typeface="+mn-lt"/>
        <a:ea typeface="+mn-ea"/>
        <a:cs typeface="+mn-cs"/>
      </a:defRPr>
    </a:lvl5pPr>
    <a:lvl6pPr marL="2285715" algn="l" defTabSz="914288" rtl="0" eaLnBrk="1" latinLnBrk="0" hangingPunct="1">
      <a:defRPr sz="1200" kern="1200">
        <a:solidFill>
          <a:schemeClr val="tx1"/>
        </a:solidFill>
        <a:latin typeface="+mn-lt"/>
        <a:ea typeface="+mn-ea"/>
        <a:cs typeface="+mn-cs"/>
      </a:defRPr>
    </a:lvl6pPr>
    <a:lvl7pPr marL="2742857" algn="l" defTabSz="914288" rtl="0" eaLnBrk="1" latinLnBrk="0" hangingPunct="1">
      <a:defRPr sz="1200" kern="1200">
        <a:solidFill>
          <a:schemeClr val="tx1"/>
        </a:solidFill>
        <a:latin typeface="+mn-lt"/>
        <a:ea typeface="+mn-ea"/>
        <a:cs typeface="+mn-cs"/>
      </a:defRPr>
    </a:lvl7pPr>
    <a:lvl8pPr marL="3200000" algn="l" defTabSz="914288" rtl="0" eaLnBrk="1" latinLnBrk="0" hangingPunct="1">
      <a:defRPr sz="1200" kern="1200">
        <a:solidFill>
          <a:schemeClr val="tx1"/>
        </a:solidFill>
        <a:latin typeface="+mn-lt"/>
        <a:ea typeface="+mn-ea"/>
        <a:cs typeface="+mn-cs"/>
      </a:defRPr>
    </a:lvl8pPr>
    <a:lvl9pPr marL="3657143" algn="l" defTabSz="91428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6438"/>
            <a:ext cx="6275387" cy="3530600"/>
          </a:xfrm>
        </p:spPr>
      </p:sp>
      <p:sp>
        <p:nvSpPr>
          <p:cNvPr id="3" name="Notes Placeholder 2"/>
          <p:cNvSpPr>
            <a:spLocks noGrp="1"/>
          </p:cNvSpPr>
          <p:nvPr>
            <p:ph type="body" idx="1"/>
          </p:nvPr>
        </p:nvSpPr>
        <p:spPr/>
        <p:txBody>
          <a:bodyPr/>
          <a:lstStyle/>
          <a:p>
            <a:endParaRPr lang="en-US" sz="1700" dirty="0">
              <a:solidFill>
                <a:srgbClr val="000000"/>
              </a:solidFill>
            </a:endParaRPr>
          </a:p>
        </p:txBody>
      </p:sp>
      <p:sp>
        <p:nvSpPr>
          <p:cNvPr id="4" name="Slide Number Placeholder 3"/>
          <p:cNvSpPr>
            <a:spLocks noGrp="1"/>
          </p:cNvSpPr>
          <p:nvPr>
            <p:ph type="sldNum" sz="quarter" idx="10"/>
          </p:nvPr>
        </p:nvSpPr>
        <p:spPr/>
        <p:txBody>
          <a:bodyPr/>
          <a:lstStyle/>
          <a:p>
            <a:fld id="{5954C88E-AA99-4898-912F-8A55D2FFC332}"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33929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6438"/>
            <a:ext cx="6275387" cy="3530600"/>
          </a:xfrm>
        </p:spPr>
      </p:sp>
      <p:sp>
        <p:nvSpPr>
          <p:cNvPr id="3" name="Notes Placeholder 2"/>
          <p:cNvSpPr>
            <a:spLocks noGrp="1"/>
          </p:cNvSpPr>
          <p:nvPr>
            <p:ph type="body" idx="1"/>
          </p:nvPr>
        </p:nvSpPr>
        <p:spPr/>
        <p:txBody>
          <a:bodyPr/>
          <a:lstStyle/>
          <a:p>
            <a:endParaRPr lang="en-US" sz="1700" dirty="0">
              <a:solidFill>
                <a:srgbClr val="000000"/>
              </a:solidFill>
            </a:endParaRPr>
          </a:p>
        </p:txBody>
      </p:sp>
      <p:sp>
        <p:nvSpPr>
          <p:cNvPr id="4" name="Slide Number Placeholder 3"/>
          <p:cNvSpPr>
            <a:spLocks noGrp="1"/>
          </p:cNvSpPr>
          <p:nvPr>
            <p:ph type="sldNum" sz="quarter" idx="10"/>
          </p:nvPr>
        </p:nvSpPr>
        <p:spPr/>
        <p:txBody>
          <a:bodyPr/>
          <a:lstStyle/>
          <a:p>
            <a:fld id="{5954C88E-AA99-4898-912F-8A55D2FFC332}"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63453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6438"/>
            <a:ext cx="6275387" cy="3530600"/>
          </a:xfrm>
        </p:spPr>
      </p:sp>
      <p:sp>
        <p:nvSpPr>
          <p:cNvPr id="3" name="Notes Placeholder 2"/>
          <p:cNvSpPr>
            <a:spLocks noGrp="1"/>
          </p:cNvSpPr>
          <p:nvPr>
            <p:ph type="body" idx="1"/>
          </p:nvPr>
        </p:nvSpPr>
        <p:spPr/>
        <p:txBody>
          <a:bodyPr/>
          <a:lstStyle/>
          <a:p>
            <a:endParaRPr lang="en-US" sz="1700" dirty="0">
              <a:solidFill>
                <a:srgbClr val="000000"/>
              </a:solidFill>
            </a:endParaRPr>
          </a:p>
        </p:txBody>
      </p:sp>
      <p:sp>
        <p:nvSpPr>
          <p:cNvPr id="4" name="Slide Number Placeholder 3"/>
          <p:cNvSpPr>
            <a:spLocks noGrp="1"/>
          </p:cNvSpPr>
          <p:nvPr>
            <p:ph type="sldNum" sz="quarter" idx="10"/>
          </p:nvPr>
        </p:nvSpPr>
        <p:spPr/>
        <p:txBody>
          <a:bodyPr/>
          <a:lstStyle/>
          <a:p>
            <a:fld id="{5954C88E-AA99-4898-912F-8A55D2FFC332}"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414552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288" rtl="0" eaLnBrk="1" fontAlgn="auto" latinLnBrk="0" hangingPunct="1">
              <a:lnSpc>
                <a:spcPct val="100000"/>
              </a:lnSpc>
              <a:spcBef>
                <a:spcPts val="0"/>
              </a:spcBef>
              <a:spcAft>
                <a:spcPts val="0"/>
              </a:spcAft>
              <a:buClrTx/>
              <a:buSzTx/>
              <a:buFontTx/>
              <a:buNone/>
              <a:tabLst/>
              <a:defRPr/>
            </a:pPr>
            <a:fld id="{A2735E07-E7A4-44EA-9D6D-FB69E47D3D8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4140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735E07-E7A4-44EA-9D6D-FB69E47D3D8C}" type="slidenum">
              <a:rPr lang="en-US" smtClean="0"/>
              <a:t>8</a:t>
            </a:fld>
            <a:endParaRPr lang="en-US"/>
          </a:p>
        </p:txBody>
      </p:sp>
    </p:spTree>
    <p:extLst>
      <p:ext uri="{BB962C8B-B14F-4D97-AF65-F5344CB8AC3E}">
        <p14:creationId xmlns:p14="http://schemas.microsoft.com/office/powerpoint/2010/main" val="42104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735E07-E7A4-44EA-9D6D-FB69E47D3D8C}" type="slidenum">
              <a:rPr lang="en-US" smtClean="0"/>
              <a:t>12</a:t>
            </a:fld>
            <a:endParaRPr lang="en-US"/>
          </a:p>
        </p:txBody>
      </p:sp>
    </p:spTree>
    <p:extLst>
      <p:ext uri="{BB962C8B-B14F-4D97-AF65-F5344CB8AC3E}">
        <p14:creationId xmlns:p14="http://schemas.microsoft.com/office/powerpoint/2010/main" val="2680117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ftr" sz="quarter" idx="4"/>
          </p:nvPr>
        </p:nvSpPr>
        <p:spPr bwMode="auto">
          <a:noFill/>
        </p:spPr>
        <p:txBody>
          <a:bodyPr/>
          <a:lstStyle/>
          <a:p>
            <a:r>
              <a:rPr lang="zh-SG" altLang="en-US"/>
              <a:t>© Accenture 2001</a:t>
            </a:r>
            <a:endParaRPr lang="en-US" altLang="zh-SG"/>
          </a:p>
        </p:txBody>
      </p:sp>
      <p:sp>
        <p:nvSpPr>
          <p:cNvPr id="21507" name="Rectangle 7"/>
          <p:cNvSpPr>
            <a:spLocks noGrp="1" noChangeArrowheads="1"/>
          </p:cNvSpPr>
          <p:nvPr>
            <p:ph type="sldNum" sz="quarter" idx="5"/>
          </p:nvPr>
        </p:nvSpPr>
        <p:spPr bwMode="auto">
          <a:noFill/>
        </p:spPr>
        <p:txBody>
          <a:bodyPr/>
          <a:lstStyle/>
          <a:p>
            <a:fld id="{61D8CE79-B0A2-473E-943B-0182738BF1D4}" type="slidenum">
              <a:rPr lang="zh-SG" altLang="en-US"/>
              <a:pPr/>
              <a:t>13</a:t>
            </a:fld>
            <a:endParaRPr lang="zh-SG" altLang="en-US"/>
          </a:p>
        </p:txBody>
      </p:sp>
      <p:sp>
        <p:nvSpPr>
          <p:cNvPr id="21508" name="Rectangle 2"/>
          <p:cNvSpPr>
            <a:spLocks noGrp="1" noRot="1" noChangeAspect="1" noChangeArrowheads="1" noTextEdit="1"/>
          </p:cNvSpPr>
          <p:nvPr>
            <p:ph type="sldImg"/>
          </p:nvPr>
        </p:nvSpPr>
        <p:spPr bwMode="auto">
          <a:ln/>
        </p:spPr>
      </p:sp>
      <p:sp>
        <p:nvSpPr>
          <p:cNvPr id="21509" name="Rectangle 3"/>
          <p:cNvSpPr>
            <a:spLocks noGrp="1" noChangeArrowheads="1"/>
          </p:cNvSpPr>
          <p:nvPr>
            <p:ph type="body" idx="1"/>
          </p:nvPr>
        </p:nvSpPr>
        <p:spPr bwMode="auto">
          <a:noFill/>
          <a:ln w="9525"/>
        </p:spPr>
        <p:txBody>
          <a:bodyPr/>
          <a:lstStyle/>
          <a:p>
            <a:endParaRPr lang="en-GB" altLang="zh-SG" dirty="0"/>
          </a:p>
        </p:txBody>
      </p:sp>
    </p:spTree>
    <p:extLst>
      <p:ext uri="{BB962C8B-B14F-4D97-AF65-F5344CB8AC3E}">
        <p14:creationId xmlns:p14="http://schemas.microsoft.com/office/powerpoint/2010/main" val="2040113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706438"/>
            <a:ext cx="6275387" cy="3530600"/>
          </a:xfrm>
        </p:spPr>
      </p:sp>
      <p:sp>
        <p:nvSpPr>
          <p:cNvPr id="3" name="Notes Placeholder 2"/>
          <p:cNvSpPr>
            <a:spLocks noGrp="1"/>
          </p:cNvSpPr>
          <p:nvPr>
            <p:ph type="body" idx="1"/>
          </p:nvPr>
        </p:nvSpPr>
        <p:spPr/>
        <p:txBody>
          <a:bodyPr/>
          <a:lstStyle/>
          <a:p>
            <a:endParaRPr lang="en-US" sz="1700" dirty="0">
              <a:solidFill>
                <a:srgbClr val="000000"/>
              </a:solidFill>
            </a:endParaRPr>
          </a:p>
        </p:txBody>
      </p:sp>
      <p:sp>
        <p:nvSpPr>
          <p:cNvPr id="4" name="Slide Number Placeholder 3"/>
          <p:cNvSpPr>
            <a:spLocks noGrp="1"/>
          </p:cNvSpPr>
          <p:nvPr>
            <p:ph type="sldNum" sz="quarter" idx="10"/>
          </p:nvPr>
        </p:nvSpPr>
        <p:spPr/>
        <p:txBody>
          <a:bodyPr/>
          <a:lstStyle/>
          <a:p>
            <a:fld id="{5954C88E-AA99-4898-912F-8A55D2FFC332}"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426133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2.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8" name="Group 7"/>
          <p:cNvGrpSpPr/>
          <p:nvPr userDrawn="1"/>
        </p:nvGrpSpPr>
        <p:grpSpPr>
          <a:xfrm>
            <a:off x="0" y="0"/>
            <a:ext cx="9145588" cy="5143500"/>
            <a:chOff x="0" y="0"/>
            <a:chExt cx="9145588" cy="5143500"/>
          </a:xfrm>
        </p:grpSpPr>
        <p:grpSp>
          <p:nvGrpSpPr>
            <p:cNvPr id="7" name="Group 6"/>
            <p:cNvGrpSpPr/>
            <p:nvPr userDrawn="1"/>
          </p:nvGrpSpPr>
          <p:grpSpPr>
            <a:xfrm>
              <a:off x="0" y="4248150"/>
              <a:ext cx="9144001" cy="892455"/>
              <a:chOff x="0" y="4248150"/>
              <a:chExt cx="9144001" cy="892455"/>
            </a:xfrm>
          </p:grpSpPr>
          <p:sp>
            <p:nvSpPr>
              <p:cNvPr id="21" name="Rectangle 20"/>
              <p:cNvSpPr/>
              <p:nvPr userDrawn="1"/>
            </p:nvSpPr>
            <p:spPr bwMode="gray">
              <a:xfrm>
                <a:off x="1" y="4354301"/>
                <a:ext cx="9144000" cy="786304"/>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2" name="Picture 2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0" y="4248874"/>
                <a:ext cx="9144000" cy="891731"/>
              </a:xfrm>
              <a:prstGeom prst="rect">
                <a:avLst/>
              </a:prstGeom>
            </p:spPr>
          </p:pic>
          <p:pic>
            <p:nvPicPr>
              <p:cNvPr id="5" name="Picture 4"/>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19" name="Rectangle 18"/>
            <p:cNvSpPr/>
            <p:nvPr userDrawn="1"/>
          </p:nvSpPr>
          <p:spPr>
            <a:xfrm rot="10800000">
              <a:off x="0" y="0"/>
              <a:ext cx="9144000" cy="438150"/>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bwMode="hidden">
            <a:xfrm>
              <a:off x="0" y="0"/>
              <a:ext cx="9144000" cy="5143500"/>
            </a:xfrm>
            <a:prstGeom prst="rect">
              <a:avLst/>
            </a:prstGeom>
            <a:gradFill flip="none" rotWithShape="1">
              <a:gsLst>
                <a:gs pos="0">
                  <a:srgbClr val="0B2957"/>
                </a:gs>
                <a:gs pos="39000">
                  <a:srgbClr val="083C70"/>
                </a:gs>
                <a:gs pos="100000">
                  <a:srgbClr val="0068A9">
                    <a:lumMod val="99000"/>
                    <a:lumOff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bwMode="invGray">
            <a:xfrm>
              <a:off x="352424" y="370788"/>
              <a:ext cx="8793164" cy="800101"/>
              <a:chOff x="352424" y="370788"/>
              <a:chExt cx="8793164" cy="800101"/>
            </a:xfrm>
          </p:grpSpPr>
          <p:sp>
            <p:nvSpPr>
              <p:cNvPr id="15" name="Round Single Corner Rectangle 14"/>
              <p:cNvSpPr/>
              <p:nvPr userDrawn="1"/>
            </p:nvSpPr>
            <p:spPr bwMode="invGray">
              <a:xfrm rot="10800000">
                <a:off x="354012" y="370790"/>
                <a:ext cx="8791576" cy="800099"/>
              </a:xfrm>
              <a:prstGeom prst="round1Rect">
                <a:avLst>
                  <a:gd name="adj" fmla="val 4032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 Single Corner Rectangle 15"/>
              <p:cNvSpPr/>
              <p:nvPr userDrawn="1"/>
            </p:nvSpPr>
            <p:spPr bwMode="invGray">
              <a:xfrm rot="10800000">
                <a:off x="352424" y="370788"/>
                <a:ext cx="8791576" cy="800099"/>
              </a:xfrm>
              <a:prstGeom prst="round1Rect">
                <a:avLst>
                  <a:gd name="adj" fmla="val 40323"/>
                </a:avLst>
              </a:prstGeom>
              <a:blipFill dpi="0" rotWithShape="0">
                <a:blip r:embed="rId4">
                  <a:alphaModFix amt="50000"/>
                </a:blip>
                <a:srcRect/>
                <a:stretch>
                  <a:fillRect l="-24000" t="-2381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pSp>
        <p:pic>
          <p:nvPicPr>
            <p:cNvPr id="14" name="Picture 13" descr="white logo.png"/>
            <p:cNvPicPr>
              <a:picLocks noChangeAspect="1"/>
            </p:cNvPicPr>
            <p:nvPr userDrawn="1"/>
          </p:nvPicPr>
          <p:blipFill>
            <a:blip r:embed="rId5"/>
            <a:stretch>
              <a:fillRect/>
            </a:stretch>
          </p:blipFill>
          <p:spPr bwMode="black">
            <a:xfrm>
              <a:off x="7638220" y="528293"/>
              <a:ext cx="1124780" cy="506151"/>
            </a:xfrm>
            <a:prstGeom prst="rect">
              <a:avLst/>
            </a:prstGeom>
            <a:effectLst>
              <a:outerShdw blurRad="38100" dist="38100" dir="2700000" algn="tl" rotWithShape="0">
                <a:prstClr val="black">
                  <a:alpha val="12000"/>
                </a:prstClr>
              </a:outerShdw>
            </a:effectLst>
          </p:spPr>
        </p:pic>
        <p:pic>
          <p:nvPicPr>
            <p:cNvPr id="24" name="Picture 23"/>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2" name="Title 1"/>
          <p:cNvSpPr>
            <a:spLocks noGrp="1"/>
          </p:cNvSpPr>
          <p:nvPr userDrawn="1">
            <p:ph type="ctrTitle" hasCustomPrompt="1"/>
          </p:nvPr>
        </p:nvSpPr>
        <p:spPr bwMode="invGray">
          <a:xfrm>
            <a:off x="1047754" y="1581155"/>
            <a:ext cx="6953247" cy="1056325"/>
          </a:xfrm>
          <a:noFill/>
        </p:spPr>
        <p:txBody>
          <a:bodyPr vert="horz" wrap="square" lIns="91430" tIns="45715" rIns="91430" bIns="45715" rtlCol="0" anchor="b" anchorCtr="0">
            <a:noAutofit/>
          </a:bodyPr>
          <a:lstStyle>
            <a:lvl1pPr algn="l">
              <a:defRPr lang="en-US" sz="3600" b="0" cap="none" baseline="0">
                <a:solidFill>
                  <a:schemeClr val="bg1"/>
                </a:solidFill>
                <a:effectLst>
                  <a:outerShdw blurRad="50800" dist="38100" dir="2700000" algn="tl" rotWithShape="0">
                    <a:prstClr val="black">
                      <a:alpha val="40000"/>
                    </a:prstClr>
                  </a:outerShdw>
                </a:effectLst>
                <a:latin typeface="+mn-lt"/>
                <a:ea typeface="+mn-ea"/>
                <a:cs typeface="Arial" pitchFamily="34" charset="0"/>
              </a:defRPr>
            </a:lvl1pPr>
          </a:lstStyle>
          <a:p>
            <a:pPr marL="0" lvl="0" algn="l" defTabSz="457142">
              <a:lnSpc>
                <a:spcPts val="3600"/>
              </a:lnSpc>
            </a:pPr>
            <a:r>
              <a:rPr lang="en-US" dirty="0"/>
              <a:t>Click To Edit Master Title Style</a:t>
            </a:r>
          </a:p>
        </p:txBody>
      </p:sp>
      <p:sp>
        <p:nvSpPr>
          <p:cNvPr id="3" name="Subtitle 2"/>
          <p:cNvSpPr>
            <a:spLocks noGrp="1"/>
          </p:cNvSpPr>
          <p:nvPr userDrawn="1">
            <p:ph type="subTitle" idx="1"/>
          </p:nvPr>
        </p:nvSpPr>
        <p:spPr bwMode="invGray">
          <a:xfrm>
            <a:off x="1066805" y="2766597"/>
            <a:ext cx="6934197" cy="338554"/>
          </a:xfrm>
          <a:noFill/>
        </p:spPr>
        <p:txBody>
          <a:bodyPr vert="horz" wrap="square" lIns="91430" tIns="45715" rIns="91430" bIns="45715" rtlCol="0">
            <a:noAutofit/>
          </a:bodyPr>
          <a:lstStyle>
            <a:lvl1pPr marL="342857" indent="-342857">
              <a:buNone/>
              <a:defRPr lang="en-US" sz="1600">
                <a:solidFill>
                  <a:schemeClr val="bg1"/>
                </a:solidFill>
                <a:effectLst>
                  <a:outerShdw blurRad="50800" dist="38100" dir="2700000" algn="tl" rotWithShape="0">
                    <a:prstClr val="black">
                      <a:alpha val="40000"/>
                    </a:prstClr>
                  </a:outerShdw>
                </a:effectLst>
                <a:cs typeface="Arial" pitchFamily="34" charset="0"/>
              </a:defRPr>
            </a:lvl1pPr>
          </a:lstStyle>
          <a:p>
            <a:pPr marL="0" lvl="0" indent="0" defTabSz="457142"/>
            <a:r>
              <a:rPr lang="en-US"/>
              <a:t>Click to edit Master subtitle style</a:t>
            </a:r>
          </a:p>
        </p:txBody>
      </p:sp>
      <p:sp>
        <p:nvSpPr>
          <p:cNvPr id="9" name="Text Placeholder 2"/>
          <p:cNvSpPr>
            <a:spLocks noGrp="1"/>
          </p:cNvSpPr>
          <p:nvPr userDrawn="1">
            <p:ph type="body" idx="13"/>
          </p:nvPr>
        </p:nvSpPr>
        <p:spPr>
          <a:xfrm>
            <a:off x="617901" y="596421"/>
            <a:ext cx="2684705" cy="338552"/>
          </a:xfrm>
          <a:noFill/>
        </p:spPr>
        <p:txBody>
          <a:bodyPr wrap="none" rtlCol="0">
            <a:spAutoFit/>
          </a:bodyPr>
          <a:lstStyle>
            <a:lvl1pPr marL="0" indent="0">
              <a:buNone/>
              <a:defRPr lang="en-US" sz="1600" dirty="0" smtClean="0">
                <a:solidFill>
                  <a:schemeClr val="bg1"/>
                </a:solidFill>
                <a:effectLst/>
                <a:cs typeface="Arial" pitchFamily="34" charset="0"/>
              </a:defRPr>
            </a:lvl1pPr>
          </a:lstStyle>
          <a:p>
            <a:pPr marL="0" lvl="0" defTabSz="457142"/>
            <a:r>
              <a:rPr lang="en-US"/>
              <a:t>Click to edit Master text styles</a:t>
            </a:r>
          </a:p>
        </p:txBody>
      </p:sp>
    </p:spTree>
    <p:extLst>
      <p:ext uri="{BB962C8B-B14F-4D97-AF65-F5344CB8AC3E}">
        <p14:creationId xmlns:p14="http://schemas.microsoft.com/office/powerpoint/2010/main" val="250669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bwMode="white">
          <a:xfrm>
            <a:off x="0" y="5"/>
            <a:ext cx="9144000" cy="108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bwMode="black">
          <a:xfrm>
            <a:off x="1792288" y="3409951"/>
            <a:ext cx="5486400" cy="425054"/>
          </a:xfrm>
        </p:spPr>
        <p:txBody>
          <a:bodyPr lIns="91430" rIns="91430" anchor="b"/>
          <a:lstStyle>
            <a:lvl1pPr algn="l">
              <a:defRPr sz="2000" b="1">
                <a:solidFill>
                  <a:schemeClr val="tx2"/>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285750"/>
            <a:ext cx="5486400" cy="3086100"/>
          </a:xfrm>
        </p:spPr>
        <p:txBody>
          <a:bodyPr/>
          <a:lstStyle>
            <a:lvl1pPr marL="0" indent="0">
              <a:buNone/>
              <a:defRPr sz="3200"/>
            </a:lvl1pPr>
            <a:lvl2pPr marL="457142" indent="0">
              <a:buNone/>
              <a:defRPr sz="2800"/>
            </a:lvl2pPr>
            <a:lvl3pPr marL="914288" indent="0">
              <a:buNone/>
              <a:defRPr sz="2400"/>
            </a:lvl3pPr>
            <a:lvl4pPr marL="1371430" indent="0">
              <a:buNone/>
              <a:defRPr sz="2000"/>
            </a:lvl4pPr>
            <a:lvl5pPr marL="1828574" indent="0">
              <a:buNone/>
              <a:defRPr sz="2000"/>
            </a:lvl5pPr>
            <a:lvl6pPr marL="2285715" indent="0">
              <a:buNone/>
              <a:defRPr sz="2000"/>
            </a:lvl6pPr>
            <a:lvl7pPr marL="2742857" indent="0">
              <a:buNone/>
              <a:defRPr sz="2000"/>
            </a:lvl7pPr>
            <a:lvl8pPr marL="3200000" indent="0">
              <a:buNone/>
              <a:defRPr sz="2000"/>
            </a:lvl8pPr>
            <a:lvl9pPr marL="3657143"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3835005"/>
            <a:ext cx="5486400" cy="565546"/>
          </a:xfrm>
        </p:spPr>
        <p:txBody>
          <a:bodyPr/>
          <a:lstStyle>
            <a:lvl1pPr marL="0" indent="0">
              <a:buNone/>
              <a:defRPr sz="1400">
                <a:solidFill>
                  <a:schemeClr val="tx1">
                    <a:lumMod val="65000"/>
                    <a:lumOff val="35000"/>
                  </a:schemeClr>
                </a:solidFill>
              </a:defRPr>
            </a:lvl1pPr>
            <a:lvl2pPr marL="457142" indent="0">
              <a:buNone/>
              <a:defRPr sz="1200"/>
            </a:lvl2pPr>
            <a:lvl3pPr marL="914288" indent="0">
              <a:buNone/>
              <a:defRPr sz="1000"/>
            </a:lvl3pPr>
            <a:lvl4pPr marL="1371430" indent="0">
              <a:buNone/>
              <a:defRPr sz="900"/>
            </a:lvl4pPr>
            <a:lvl5pPr marL="1828574" indent="0">
              <a:buNone/>
              <a:defRPr sz="900"/>
            </a:lvl5pPr>
            <a:lvl6pPr marL="2285715" indent="0">
              <a:buNone/>
              <a:defRPr sz="900"/>
            </a:lvl6pPr>
            <a:lvl7pPr marL="2742857" indent="0">
              <a:buNone/>
              <a:defRPr sz="900"/>
            </a:lvl7pPr>
            <a:lvl8pPr marL="3200000" indent="0">
              <a:buNone/>
              <a:defRPr sz="900"/>
            </a:lvl8pPr>
            <a:lvl9pPr marL="3657143" indent="0">
              <a:buNone/>
              <a:defRPr sz="900"/>
            </a:lvl9pPr>
          </a:lstStyle>
          <a:p>
            <a:pPr lvl="0"/>
            <a:r>
              <a:rPr lang="en-US"/>
              <a:t>Click to edit Master text styles</a:t>
            </a:r>
          </a:p>
        </p:txBody>
      </p:sp>
      <p:sp>
        <p:nvSpPr>
          <p:cNvPr id="8" name="Footer Placeholder 4"/>
          <p:cNvSpPr>
            <a:spLocks noGrp="1"/>
          </p:cNvSpPr>
          <p:nvPr>
            <p:ph type="ftr" sz="quarter" idx="11"/>
          </p:nvPr>
        </p:nvSpPr>
        <p:spPr>
          <a:xfrm>
            <a:off x="381000" y="4781895"/>
            <a:ext cx="2895600" cy="273844"/>
          </a:xfrm>
          <a:prstGeom prst="rect">
            <a:avLst/>
          </a:prstGeom>
        </p:spPr>
        <p:txBody>
          <a:bodyPr/>
          <a:lstStyle/>
          <a:p>
            <a:endParaRPr lang="en-US" dirty="0"/>
          </a:p>
        </p:txBody>
      </p:sp>
      <p:sp>
        <p:nvSpPr>
          <p:cNvPr id="9"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pPr/>
              <a:t>‹#›</a:t>
            </a:fld>
            <a:endParaRPr lang="en-US"/>
          </a:p>
        </p:txBody>
      </p:sp>
    </p:spTree>
    <p:extLst>
      <p:ext uri="{BB962C8B-B14F-4D97-AF65-F5344CB8AC3E}">
        <p14:creationId xmlns:p14="http://schemas.microsoft.com/office/powerpoint/2010/main" val="56514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8" name="Group 7"/>
          <p:cNvGrpSpPr/>
          <p:nvPr userDrawn="1"/>
        </p:nvGrpSpPr>
        <p:grpSpPr>
          <a:xfrm>
            <a:off x="1" y="0"/>
            <a:ext cx="9145588" cy="5143500"/>
            <a:chOff x="0" y="0"/>
            <a:chExt cx="9145588" cy="5143500"/>
          </a:xfrm>
        </p:grpSpPr>
        <p:grpSp>
          <p:nvGrpSpPr>
            <p:cNvPr id="7" name="Group 6"/>
            <p:cNvGrpSpPr/>
            <p:nvPr userDrawn="1"/>
          </p:nvGrpSpPr>
          <p:grpSpPr>
            <a:xfrm>
              <a:off x="0" y="4248150"/>
              <a:ext cx="9144001" cy="892455"/>
              <a:chOff x="0" y="4248150"/>
              <a:chExt cx="9144001" cy="892455"/>
            </a:xfrm>
          </p:grpSpPr>
          <p:sp>
            <p:nvSpPr>
              <p:cNvPr id="21" name="Rectangle 20"/>
              <p:cNvSpPr/>
              <p:nvPr userDrawn="1"/>
            </p:nvSpPr>
            <p:spPr bwMode="gray">
              <a:xfrm>
                <a:off x="1" y="4354301"/>
                <a:ext cx="9144000" cy="786304"/>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endParaRPr>
              </a:p>
            </p:txBody>
          </p:sp>
          <p:pic>
            <p:nvPicPr>
              <p:cNvPr id="22" name="Picture 2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0" y="4248874"/>
                <a:ext cx="9144000" cy="891731"/>
              </a:xfrm>
              <a:prstGeom prst="rect">
                <a:avLst/>
              </a:prstGeom>
            </p:spPr>
          </p:pic>
          <p:pic>
            <p:nvPicPr>
              <p:cNvPr id="5" name="Picture 4"/>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19" name="Rectangle 18"/>
            <p:cNvSpPr/>
            <p:nvPr userDrawn="1"/>
          </p:nvSpPr>
          <p:spPr>
            <a:xfrm rot="10800000">
              <a:off x="0" y="0"/>
              <a:ext cx="9144000" cy="438150"/>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solidFill>
                  <a:prstClr val="white"/>
                </a:solidFill>
              </a:endParaRPr>
            </a:p>
          </p:txBody>
        </p:sp>
        <p:sp>
          <p:nvSpPr>
            <p:cNvPr id="18" name="Rectangle 17"/>
            <p:cNvSpPr/>
            <p:nvPr userDrawn="1"/>
          </p:nvSpPr>
          <p:spPr bwMode="hidden">
            <a:xfrm>
              <a:off x="0" y="0"/>
              <a:ext cx="9144000" cy="5143500"/>
            </a:xfrm>
            <a:prstGeom prst="rect">
              <a:avLst/>
            </a:prstGeom>
            <a:gradFill flip="none" rotWithShape="1">
              <a:gsLst>
                <a:gs pos="0">
                  <a:srgbClr val="0B2957"/>
                </a:gs>
                <a:gs pos="39000">
                  <a:srgbClr val="083C70"/>
                </a:gs>
                <a:gs pos="100000">
                  <a:srgbClr val="0068A9">
                    <a:lumMod val="99000"/>
                    <a:lumOff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4" name="Group 3"/>
            <p:cNvGrpSpPr/>
            <p:nvPr userDrawn="1"/>
          </p:nvGrpSpPr>
          <p:grpSpPr bwMode="invGray">
            <a:xfrm>
              <a:off x="352424" y="370788"/>
              <a:ext cx="8793164" cy="800101"/>
              <a:chOff x="352424" y="370788"/>
              <a:chExt cx="8793164" cy="800101"/>
            </a:xfrm>
          </p:grpSpPr>
          <p:sp>
            <p:nvSpPr>
              <p:cNvPr id="15" name="Round Single Corner Rectangle 14"/>
              <p:cNvSpPr/>
              <p:nvPr userDrawn="1"/>
            </p:nvSpPr>
            <p:spPr bwMode="invGray">
              <a:xfrm rot="10800000">
                <a:off x="354012" y="370790"/>
                <a:ext cx="8791576" cy="800099"/>
              </a:xfrm>
              <a:prstGeom prst="round1Rect">
                <a:avLst>
                  <a:gd name="adj" fmla="val 4032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6" name="Round Single Corner Rectangle 15"/>
              <p:cNvSpPr/>
              <p:nvPr userDrawn="1"/>
            </p:nvSpPr>
            <p:spPr bwMode="invGray">
              <a:xfrm rot="10800000">
                <a:off x="352424" y="370788"/>
                <a:ext cx="8791576" cy="800099"/>
              </a:xfrm>
              <a:prstGeom prst="round1Rect">
                <a:avLst>
                  <a:gd name="adj" fmla="val 40323"/>
                </a:avLst>
              </a:prstGeom>
              <a:blipFill dpi="0" rotWithShape="0">
                <a:blip r:embed="rId4">
                  <a:alphaModFix amt="50000"/>
                </a:blip>
                <a:srcRect/>
                <a:stretch>
                  <a:fillRect l="-24000" t="-2381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 </a:t>
                </a:r>
              </a:p>
            </p:txBody>
          </p:sp>
        </p:grpSp>
        <p:pic>
          <p:nvPicPr>
            <p:cNvPr id="14" name="Picture 13" descr="white logo.png"/>
            <p:cNvPicPr>
              <a:picLocks noChangeAspect="1"/>
            </p:cNvPicPr>
            <p:nvPr userDrawn="1"/>
          </p:nvPicPr>
          <p:blipFill>
            <a:blip r:embed="rId5"/>
            <a:stretch>
              <a:fillRect/>
            </a:stretch>
          </p:blipFill>
          <p:spPr bwMode="black">
            <a:xfrm>
              <a:off x="7638220" y="528293"/>
              <a:ext cx="1124780" cy="506151"/>
            </a:xfrm>
            <a:prstGeom prst="rect">
              <a:avLst/>
            </a:prstGeom>
            <a:effectLst>
              <a:outerShdw blurRad="38100" dist="38100" dir="2700000" algn="tl" rotWithShape="0">
                <a:prstClr val="black">
                  <a:alpha val="12000"/>
                </a:prstClr>
              </a:outerShdw>
            </a:effectLst>
          </p:spPr>
        </p:pic>
        <p:pic>
          <p:nvPicPr>
            <p:cNvPr id="24" name="Picture 23"/>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2" name="Title 1"/>
          <p:cNvSpPr>
            <a:spLocks noGrp="1"/>
          </p:cNvSpPr>
          <p:nvPr userDrawn="1">
            <p:ph type="ctrTitle" hasCustomPrompt="1"/>
          </p:nvPr>
        </p:nvSpPr>
        <p:spPr bwMode="invGray">
          <a:xfrm>
            <a:off x="1047754" y="1581156"/>
            <a:ext cx="6953247" cy="1056325"/>
          </a:xfrm>
          <a:noFill/>
        </p:spPr>
        <p:txBody>
          <a:bodyPr vert="horz" wrap="square" lIns="91430" tIns="45715" rIns="91430" bIns="45715" rtlCol="0" anchor="b" anchorCtr="0">
            <a:noAutofit/>
          </a:bodyPr>
          <a:lstStyle>
            <a:lvl1pPr algn="l">
              <a:defRPr lang="en-US" sz="3600" b="0" cap="none" baseline="0">
                <a:solidFill>
                  <a:schemeClr val="bg1"/>
                </a:solidFill>
                <a:effectLst>
                  <a:outerShdw blurRad="50800" dist="38100" dir="2700000" algn="tl" rotWithShape="0">
                    <a:prstClr val="black">
                      <a:alpha val="40000"/>
                    </a:prstClr>
                  </a:outerShdw>
                </a:effectLst>
                <a:latin typeface="+mn-lt"/>
                <a:ea typeface="+mn-ea"/>
                <a:cs typeface="Arial" pitchFamily="34" charset="0"/>
              </a:defRPr>
            </a:lvl1pPr>
          </a:lstStyle>
          <a:p>
            <a:pPr marL="0" lvl="0" algn="l" defTabSz="456836">
              <a:lnSpc>
                <a:spcPts val="3598"/>
              </a:lnSpc>
            </a:pPr>
            <a:r>
              <a:rPr lang="en-US" dirty="0"/>
              <a:t>Click To Edit Master Title Style</a:t>
            </a:r>
          </a:p>
        </p:txBody>
      </p:sp>
      <p:sp>
        <p:nvSpPr>
          <p:cNvPr id="3" name="Subtitle 2"/>
          <p:cNvSpPr>
            <a:spLocks noGrp="1"/>
          </p:cNvSpPr>
          <p:nvPr userDrawn="1">
            <p:ph type="subTitle" idx="1"/>
          </p:nvPr>
        </p:nvSpPr>
        <p:spPr bwMode="invGray">
          <a:xfrm>
            <a:off x="1066805" y="2766597"/>
            <a:ext cx="6934197" cy="338554"/>
          </a:xfrm>
          <a:noFill/>
        </p:spPr>
        <p:txBody>
          <a:bodyPr vert="horz" wrap="square" lIns="91430" tIns="45715" rIns="91430" bIns="45715" rtlCol="0">
            <a:noAutofit/>
          </a:bodyPr>
          <a:lstStyle>
            <a:lvl1pPr marL="342626" indent="-342626">
              <a:buNone/>
              <a:defRPr lang="en-US" sz="1600">
                <a:solidFill>
                  <a:schemeClr val="bg1"/>
                </a:solidFill>
                <a:effectLst>
                  <a:outerShdw blurRad="50800" dist="38100" dir="2700000" algn="tl" rotWithShape="0">
                    <a:prstClr val="black">
                      <a:alpha val="40000"/>
                    </a:prstClr>
                  </a:outerShdw>
                </a:effectLst>
                <a:cs typeface="Arial" pitchFamily="34" charset="0"/>
              </a:defRPr>
            </a:lvl1pPr>
          </a:lstStyle>
          <a:p>
            <a:pPr marL="0" lvl="0" indent="0" defTabSz="456836"/>
            <a:r>
              <a:rPr lang="en-US"/>
              <a:t>Click to edit Master subtitle style</a:t>
            </a:r>
          </a:p>
        </p:txBody>
      </p:sp>
      <p:sp>
        <p:nvSpPr>
          <p:cNvPr id="9" name="Text Placeholder 2"/>
          <p:cNvSpPr>
            <a:spLocks noGrp="1"/>
          </p:cNvSpPr>
          <p:nvPr userDrawn="1">
            <p:ph type="body" idx="13"/>
          </p:nvPr>
        </p:nvSpPr>
        <p:spPr>
          <a:xfrm>
            <a:off x="617900" y="596422"/>
            <a:ext cx="2683107" cy="338426"/>
          </a:xfrm>
          <a:noFill/>
        </p:spPr>
        <p:txBody>
          <a:bodyPr wrap="none" rtlCol="0">
            <a:spAutoFit/>
          </a:bodyPr>
          <a:lstStyle>
            <a:lvl1pPr marL="0" indent="0">
              <a:buNone/>
              <a:defRPr lang="en-US" sz="1600" dirty="0" smtClean="0">
                <a:solidFill>
                  <a:schemeClr val="bg1"/>
                </a:solidFill>
                <a:effectLst/>
                <a:cs typeface="Arial" pitchFamily="34" charset="0"/>
              </a:defRPr>
            </a:lvl1pPr>
          </a:lstStyle>
          <a:p>
            <a:pPr marL="0" lvl="0" defTabSz="456836"/>
            <a:r>
              <a:rPr lang="en-US" dirty="0"/>
              <a:t>Click to edit Master text styles</a:t>
            </a:r>
          </a:p>
        </p:txBody>
      </p:sp>
    </p:spTree>
    <p:extLst>
      <p:ext uri="{BB962C8B-B14F-4D97-AF65-F5344CB8AC3E}">
        <p14:creationId xmlns:p14="http://schemas.microsoft.com/office/powerpoint/2010/main" val="911494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8" name="Group 7"/>
          <p:cNvGrpSpPr/>
          <p:nvPr userDrawn="1"/>
        </p:nvGrpSpPr>
        <p:grpSpPr>
          <a:xfrm>
            <a:off x="0" y="0"/>
            <a:ext cx="9145588" cy="5143500"/>
            <a:chOff x="0" y="0"/>
            <a:chExt cx="9145588" cy="5143500"/>
          </a:xfrm>
        </p:grpSpPr>
        <p:grpSp>
          <p:nvGrpSpPr>
            <p:cNvPr id="7" name="Group 6"/>
            <p:cNvGrpSpPr/>
            <p:nvPr userDrawn="1"/>
          </p:nvGrpSpPr>
          <p:grpSpPr>
            <a:xfrm>
              <a:off x="0" y="4248150"/>
              <a:ext cx="9144001" cy="892455"/>
              <a:chOff x="0" y="4248150"/>
              <a:chExt cx="9144001" cy="892455"/>
            </a:xfrm>
          </p:grpSpPr>
          <p:sp>
            <p:nvSpPr>
              <p:cNvPr id="21" name="Rectangle 20"/>
              <p:cNvSpPr/>
              <p:nvPr userDrawn="1"/>
            </p:nvSpPr>
            <p:spPr bwMode="gray">
              <a:xfrm>
                <a:off x="1" y="4354301"/>
                <a:ext cx="9144000" cy="786304"/>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pic>
            <p:nvPicPr>
              <p:cNvPr id="22" name="Picture 2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0" y="4248874"/>
                <a:ext cx="9144000" cy="891731"/>
              </a:xfrm>
              <a:prstGeom prst="rect">
                <a:avLst/>
              </a:prstGeom>
            </p:spPr>
          </p:pic>
          <p:pic>
            <p:nvPicPr>
              <p:cNvPr id="5" name="Picture 4"/>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19" name="Rectangle 18"/>
            <p:cNvSpPr/>
            <p:nvPr userDrawn="1"/>
          </p:nvSpPr>
          <p:spPr>
            <a:xfrm rot="10800000">
              <a:off x="0" y="0"/>
              <a:ext cx="9144000" cy="438150"/>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sp>
          <p:nvSpPr>
            <p:cNvPr id="18" name="Rectangle 17"/>
            <p:cNvSpPr/>
            <p:nvPr userDrawn="1"/>
          </p:nvSpPr>
          <p:spPr bwMode="hidden">
            <a:xfrm>
              <a:off x="0" y="0"/>
              <a:ext cx="9144000" cy="5143500"/>
            </a:xfrm>
            <a:prstGeom prst="rect">
              <a:avLst/>
            </a:prstGeom>
            <a:gradFill flip="none" rotWithShape="1">
              <a:gsLst>
                <a:gs pos="0">
                  <a:srgbClr val="0B2957"/>
                </a:gs>
                <a:gs pos="39000">
                  <a:srgbClr val="083C70"/>
                </a:gs>
                <a:gs pos="100000">
                  <a:srgbClr val="0068A9">
                    <a:lumMod val="99000"/>
                    <a:lumOff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a:solidFill>
                  <a:prstClr val="white"/>
                </a:solidFill>
              </a:endParaRPr>
            </a:p>
          </p:txBody>
        </p:sp>
        <p:grpSp>
          <p:nvGrpSpPr>
            <p:cNvPr id="4" name="Group 3"/>
            <p:cNvGrpSpPr/>
            <p:nvPr userDrawn="1"/>
          </p:nvGrpSpPr>
          <p:grpSpPr bwMode="invGray">
            <a:xfrm>
              <a:off x="352424" y="370788"/>
              <a:ext cx="8793164" cy="800101"/>
              <a:chOff x="352424" y="370788"/>
              <a:chExt cx="8793164" cy="800101"/>
            </a:xfrm>
          </p:grpSpPr>
          <p:sp>
            <p:nvSpPr>
              <p:cNvPr id="15" name="Round Single Corner Rectangle 14"/>
              <p:cNvSpPr/>
              <p:nvPr userDrawn="1"/>
            </p:nvSpPr>
            <p:spPr bwMode="invGray">
              <a:xfrm rot="10800000">
                <a:off x="354012" y="370790"/>
                <a:ext cx="8791576" cy="800099"/>
              </a:xfrm>
              <a:prstGeom prst="round1Rect">
                <a:avLst>
                  <a:gd name="adj" fmla="val 4032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sp>
            <p:nvSpPr>
              <p:cNvPr id="16" name="Round Single Corner Rectangle 15"/>
              <p:cNvSpPr/>
              <p:nvPr userDrawn="1"/>
            </p:nvSpPr>
            <p:spPr bwMode="invGray">
              <a:xfrm rot="10800000">
                <a:off x="352424" y="370788"/>
                <a:ext cx="8791576" cy="800099"/>
              </a:xfrm>
              <a:prstGeom prst="round1Rect">
                <a:avLst>
                  <a:gd name="adj" fmla="val 40323"/>
                </a:avLst>
              </a:prstGeom>
              <a:blipFill dpi="0" rotWithShape="0">
                <a:blip r:embed="rId4">
                  <a:alphaModFix amt="50000"/>
                </a:blip>
                <a:srcRect/>
                <a:stretch>
                  <a:fillRect l="-24000" t="-2381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r>
                  <a:rPr lang="en-US" dirty="0">
                    <a:solidFill>
                      <a:prstClr val="white"/>
                    </a:solidFill>
                  </a:rPr>
                  <a:t> </a:t>
                </a:r>
              </a:p>
            </p:txBody>
          </p:sp>
        </p:grpSp>
        <p:pic>
          <p:nvPicPr>
            <p:cNvPr id="14" name="Picture 13" descr="white logo.png"/>
            <p:cNvPicPr>
              <a:picLocks noChangeAspect="1"/>
            </p:cNvPicPr>
            <p:nvPr userDrawn="1"/>
          </p:nvPicPr>
          <p:blipFill>
            <a:blip r:embed="rId5"/>
            <a:stretch>
              <a:fillRect/>
            </a:stretch>
          </p:blipFill>
          <p:spPr bwMode="black">
            <a:xfrm>
              <a:off x="7638220" y="528293"/>
              <a:ext cx="1124780" cy="506151"/>
            </a:xfrm>
            <a:prstGeom prst="rect">
              <a:avLst/>
            </a:prstGeom>
            <a:effectLst>
              <a:outerShdw blurRad="38100" dist="38100" dir="2700000" algn="tl" rotWithShape="0">
                <a:prstClr val="black">
                  <a:alpha val="12000"/>
                </a:prstClr>
              </a:outerShdw>
            </a:effectLst>
          </p:spPr>
        </p:pic>
        <p:pic>
          <p:nvPicPr>
            <p:cNvPr id="24" name="Picture 23"/>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2" name="Title 1"/>
          <p:cNvSpPr>
            <a:spLocks noGrp="1"/>
          </p:cNvSpPr>
          <p:nvPr userDrawn="1">
            <p:ph type="ctrTitle" hasCustomPrompt="1"/>
          </p:nvPr>
        </p:nvSpPr>
        <p:spPr bwMode="invGray">
          <a:xfrm>
            <a:off x="1047754" y="1581154"/>
            <a:ext cx="6953247" cy="1056325"/>
          </a:xfrm>
          <a:noFill/>
        </p:spPr>
        <p:txBody>
          <a:bodyPr vert="horz" wrap="square" lIns="68576" tIns="34289" rIns="68576" bIns="34289" rtlCol="0" anchor="b" anchorCtr="0">
            <a:noAutofit/>
          </a:bodyPr>
          <a:lstStyle>
            <a:lvl1pPr algn="l">
              <a:defRPr lang="en-US" sz="3600" b="0" cap="none" baseline="0">
                <a:solidFill>
                  <a:schemeClr val="bg1"/>
                </a:solidFill>
                <a:effectLst>
                  <a:outerShdw blurRad="50800" dist="38100" dir="2700000" algn="tl" rotWithShape="0">
                    <a:prstClr val="black">
                      <a:alpha val="40000"/>
                    </a:prstClr>
                  </a:outerShdw>
                </a:effectLst>
                <a:latin typeface="+mn-lt"/>
                <a:ea typeface="+mn-ea"/>
                <a:cs typeface="Arial" pitchFamily="34" charset="0"/>
              </a:defRPr>
            </a:lvl1pPr>
          </a:lstStyle>
          <a:p>
            <a:pPr marL="0" lvl="0" algn="l" defTabSz="457154">
              <a:lnSpc>
                <a:spcPts val="3600"/>
              </a:lnSpc>
            </a:pPr>
            <a:r>
              <a:rPr lang="en-US" dirty="0"/>
              <a:t>Click To Edit Master Title Style</a:t>
            </a:r>
          </a:p>
        </p:txBody>
      </p:sp>
      <p:sp>
        <p:nvSpPr>
          <p:cNvPr id="3" name="Subtitle 2"/>
          <p:cNvSpPr>
            <a:spLocks noGrp="1"/>
          </p:cNvSpPr>
          <p:nvPr userDrawn="1">
            <p:ph type="subTitle" idx="1"/>
          </p:nvPr>
        </p:nvSpPr>
        <p:spPr bwMode="invGray">
          <a:xfrm>
            <a:off x="1066805" y="2766597"/>
            <a:ext cx="6934197" cy="338554"/>
          </a:xfrm>
          <a:noFill/>
        </p:spPr>
        <p:txBody>
          <a:bodyPr vert="horz" wrap="square" lIns="68576" tIns="34289" rIns="68576" bIns="34289" rtlCol="0">
            <a:noAutofit/>
          </a:bodyPr>
          <a:lstStyle>
            <a:lvl1pPr marL="342866" indent="-342866">
              <a:buNone/>
              <a:defRPr lang="en-US" sz="1600">
                <a:solidFill>
                  <a:schemeClr val="bg1"/>
                </a:solidFill>
                <a:effectLst>
                  <a:outerShdw blurRad="50800" dist="38100" dir="2700000" algn="tl" rotWithShape="0">
                    <a:prstClr val="black">
                      <a:alpha val="40000"/>
                    </a:prstClr>
                  </a:outerShdw>
                </a:effectLst>
                <a:cs typeface="Arial" pitchFamily="34" charset="0"/>
              </a:defRPr>
            </a:lvl1pPr>
          </a:lstStyle>
          <a:p>
            <a:pPr marL="0" lvl="0" indent="0" defTabSz="457154"/>
            <a:r>
              <a:rPr lang="en-US"/>
              <a:t>Click to edit Master subtitle style</a:t>
            </a:r>
          </a:p>
        </p:txBody>
      </p:sp>
      <p:sp>
        <p:nvSpPr>
          <p:cNvPr id="9" name="Text Placeholder 2"/>
          <p:cNvSpPr>
            <a:spLocks noGrp="1"/>
          </p:cNvSpPr>
          <p:nvPr userDrawn="1">
            <p:ph type="body" idx="13"/>
          </p:nvPr>
        </p:nvSpPr>
        <p:spPr>
          <a:xfrm>
            <a:off x="617900" y="596423"/>
            <a:ext cx="2641204" cy="315423"/>
          </a:xfrm>
          <a:noFill/>
        </p:spPr>
        <p:txBody>
          <a:bodyPr wrap="none" rtlCol="0">
            <a:spAutoFit/>
          </a:bodyPr>
          <a:lstStyle>
            <a:lvl1pPr marL="0" indent="0">
              <a:buNone/>
              <a:defRPr lang="en-US" sz="1600" dirty="0" smtClean="0">
                <a:solidFill>
                  <a:schemeClr val="bg1"/>
                </a:solidFill>
                <a:effectLst/>
                <a:cs typeface="Arial" pitchFamily="34" charset="0"/>
              </a:defRPr>
            </a:lvl1pPr>
          </a:lstStyle>
          <a:p>
            <a:pPr marL="0" lvl="0" defTabSz="457154"/>
            <a:r>
              <a:rPr lang="en-US"/>
              <a:t>Click to edit Master text styles</a:t>
            </a:r>
          </a:p>
        </p:txBody>
      </p:sp>
    </p:spTree>
    <p:extLst>
      <p:ext uri="{BB962C8B-B14F-4D97-AF65-F5344CB8AC3E}">
        <p14:creationId xmlns:p14="http://schemas.microsoft.com/office/powerpoint/2010/main" val="1111692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79145" y="147981"/>
            <a:ext cx="8486663" cy="785470"/>
          </a:xfrm>
        </p:spPr>
        <p:txBody>
          <a:bodyPr vert="horz" lIns="41145" tIns="0" rIns="0" bIns="0" rtlCol="0" anchor="ctr">
            <a:noAutofit/>
          </a:bodyPr>
          <a:lstStyle>
            <a:lvl1pPr>
              <a:defRPr lang="en-US" dirty="0"/>
            </a:lvl1pPr>
          </a:lstStyle>
          <a:p>
            <a:pPr lvl="0">
              <a:lnSpc>
                <a:spcPct val="85000"/>
              </a:lnSpc>
            </a:pPr>
            <a:r>
              <a:rPr lang="en-US" dirty="0"/>
              <a:t>Click To Edit Master Title Style</a:t>
            </a:r>
          </a:p>
        </p:txBody>
      </p:sp>
      <p:sp>
        <p:nvSpPr>
          <p:cNvPr id="3" name="Content Placeholder 2"/>
          <p:cNvSpPr>
            <a:spLocks noGrp="1"/>
          </p:cNvSpPr>
          <p:nvPr>
            <p:ph idx="1"/>
          </p:nvPr>
        </p:nvSpPr>
        <p:spPr>
          <a:xfrm>
            <a:off x="457204" y="1082278"/>
            <a:ext cx="8229599" cy="3394472"/>
          </a:xfrm>
        </p:spPr>
        <p:txBody>
          <a:bodyPr>
            <a:normAutofit/>
          </a:bodyPr>
          <a:lstStyle>
            <a:lvl1pPr marL="226989" indent="-226989">
              <a:defRPr sz="2200">
                <a:solidFill>
                  <a:schemeClr val="tx1">
                    <a:lumMod val="65000"/>
                    <a:lumOff val="35000"/>
                  </a:schemeClr>
                </a:solidFill>
              </a:defRPr>
            </a:lvl1pPr>
            <a:lvl2pPr marL="569857" indent="-284135">
              <a:defRPr sz="2000">
                <a:solidFill>
                  <a:schemeClr val="tx1">
                    <a:lumMod val="65000"/>
                    <a:lumOff val="35000"/>
                  </a:schemeClr>
                </a:solidFill>
              </a:defRPr>
            </a:lvl2pPr>
            <a:lvl3pPr marL="855578" indent="-226989">
              <a:buSzPct val="90000"/>
              <a:buFont typeface="Wingdings" panose="05000000000000000000" pitchFamily="2" charset="2"/>
              <a:buChar char="§"/>
              <a:defRPr sz="1800">
                <a:solidFill>
                  <a:schemeClr val="tx1">
                    <a:lumMod val="65000"/>
                    <a:lumOff val="35000"/>
                  </a:schemeClr>
                </a:solidFill>
              </a:defRPr>
            </a:lvl3pPr>
            <a:lvl4pPr marL="1200030" indent="-285722">
              <a:defRPr sz="1600">
                <a:solidFill>
                  <a:schemeClr val="tx1">
                    <a:lumMod val="65000"/>
                    <a:lumOff val="35000"/>
                  </a:schemeClr>
                </a:solidFill>
              </a:defRPr>
            </a:lvl4pPr>
            <a:lvl5pPr marL="1484165" indent="-225401">
              <a:defRPr sz="16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81000" y="4781895"/>
            <a:ext cx="2895600" cy="273844"/>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68043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3" name="Group 2"/>
          <p:cNvGrpSpPr/>
          <p:nvPr userDrawn="1"/>
        </p:nvGrpSpPr>
        <p:grpSpPr>
          <a:xfrm>
            <a:off x="4" y="0"/>
            <a:ext cx="9144001" cy="5143500"/>
            <a:chOff x="0" y="0"/>
            <a:chExt cx="9144001" cy="5143500"/>
          </a:xfrm>
        </p:grpSpPr>
        <p:grpSp>
          <p:nvGrpSpPr>
            <p:cNvPr id="17" name="Group 16"/>
            <p:cNvGrpSpPr/>
            <p:nvPr userDrawn="1"/>
          </p:nvGrpSpPr>
          <p:grpSpPr>
            <a:xfrm>
              <a:off x="0" y="4248874"/>
              <a:ext cx="9144001" cy="891731"/>
              <a:chOff x="0" y="5966269"/>
              <a:chExt cx="9144001" cy="891731"/>
            </a:xfrm>
          </p:grpSpPr>
          <p:sp>
            <p:nvSpPr>
              <p:cNvPr id="18" name="Rectangle 17"/>
              <p:cNvSpPr/>
              <p:nvPr userDrawn="1"/>
            </p:nvSpPr>
            <p:spPr bwMode="gray">
              <a:xfrm>
                <a:off x="1" y="6071696"/>
                <a:ext cx="9144000" cy="786304"/>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pic>
            <p:nvPicPr>
              <p:cNvPr id="19" name="Picture 18"/>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0" y="5966269"/>
                <a:ext cx="9144000" cy="891731"/>
              </a:xfrm>
              <a:prstGeom prst="rect">
                <a:avLst/>
              </a:prstGeom>
            </p:spPr>
          </p:pic>
        </p:grpSp>
        <p:sp>
          <p:nvSpPr>
            <p:cNvPr id="16" name="Rectangle 15"/>
            <p:cNvSpPr/>
            <p:nvPr userDrawn="1"/>
          </p:nvSpPr>
          <p:spPr>
            <a:xfrm rot="10800000">
              <a:off x="0" y="0"/>
              <a:ext cx="9144000" cy="770837"/>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sp>
          <p:nvSpPr>
            <p:cNvPr id="15" name="Rectangle 14"/>
            <p:cNvSpPr/>
            <p:nvPr userDrawn="1"/>
          </p:nvSpPr>
          <p:spPr bwMode="hidden">
            <a:xfrm>
              <a:off x="0" y="0"/>
              <a:ext cx="9144000" cy="5143500"/>
            </a:xfrm>
            <a:prstGeom prst="rect">
              <a:avLst/>
            </a:prstGeom>
            <a:gradFill flip="none" rotWithShape="1">
              <a:gsLst>
                <a:gs pos="0">
                  <a:srgbClr val="0B2957"/>
                </a:gs>
                <a:gs pos="39000">
                  <a:srgbClr val="083C70"/>
                </a:gs>
                <a:gs pos="100000">
                  <a:srgbClr val="0068A9">
                    <a:lumMod val="99000"/>
                    <a:lumOff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a:solidFill>
                  <a:prstClr val="white"/>
                </a:solidFill>
              </a:endParaRPr>
            </a:p>
          </p:txBody>
        </p:sp>
        <p:pic>
          <p:nvPicPr>
            <p:cNvPr id="9" name="Picture 8" descr="white logo.png"/>
            <p:cNvPicPr>
              <a:picLocks noChangeAspect="1"/>
            </p:cNvPicPr>
            <p:nvPr userDrawn="1"/>
          </p:nvPicPr>
          <p:blipFill>
            <a:blip r:embed="rId3"/>
            <a:stretch>
              <a:fillRect/>
            </a:stretch>
          </p:blipFill>
          <p:spPr bwMode="black">
            <a:xfrm>
              <a:off x="7906445" y="315010"/>
              <a:ext cx="896180" cy="403281"/>
            </a:xfrm>
            <a:prstGeom prst="rect">
              <a:avLst/>
            </a:prstGeom>
            <a:effectLst>
              <a:outerShdw blurRad="38100" dist="38100" dir="2700000" algn="tl" rotWithShape="0">
                <a:prstClr val="black">
                  <a:alpha val="12000"/>
                </a:prstClr>
              </a:outerShdw>
            </a:effectLst>
          </p:spPr>
        </p:pic>
        <p:pic>
          <p:nvPicPr>
            <p:cNvPr id="14" name="Picture 13"/>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2" name="Title 1"/>
          <p:cNvSpPr>
            <a:spLocks noGrp="1"/>
          </p:cNvSpPr>
          <p:nvPr userDrawn="1">
            <p:ph type="title"/>
          </p:nvPr>
        </p:nvSpPr>
        <p:spPr>
          <a:xfrm>
            <a:off x="1088746" y="2041514"/>
            <a:ext cx="6953247" cy="1056325"/>
          </a:xfrm>
          <a:noFill/>
        </p:spPr>
        <p:txBody>
          <a:bodyPr wrap="square" rtlCol="0" anchor="ctr" anchorCtr="1">
            <a:noAutofit/>
          </a:bodyPr>
          <a:lstStyle>
            <a:lvl1pPr>
              <a:lnSpc>
                <a:spcPts val="3600"/>
              </a:lnSpc>
              <a:defRPr lang="en-US" sz="3600" b="0" baseline="0" dirty="0">
                <a:solidFill>
                  <a:schemeClr val="bg1"/>
                </a:solidFill>
                <a:effectLst>
                  <a:outerShdw blurRad="50800" dist="38100" dir="2700000" algn="tl" rotWithShape="0">
                    <a:prstClr val="black">
                      <a:alpha val="40000"/>
                    </a:prstClr>
                  </a:outerShdw>
                </a:effectLst>
                <a:latin typeface="+mn-lt"/>
                <a:ea typeface="+mn-ea"/>
                <a:cs typeface="Arial" pitchFamily="34" charset="0"/>
              </a:defRPr>
            </a:lvl1pPr>
          </a:lstStyle>
          <a:p>
            <a:pPr marL="0" lvl="0" algn="l" defTabSz="457154"/>
            <a:r>
              <a:rPr lang="en-US"/>
              <a:t>Click to edit Master title style</a:t>
            </a:r>
            <a:endParaRPr lang="en-US" dirty="0"/>
          </a:p>
        </p:txBody>
      </p:sp>
      <p:sp>
        <p:nvSpPr>
          <p:cNvPr id="8" name="Text Placeholder 2"/>
          <p:cNvSpPr>
            <a:spLocks noGrp="1"/>
          </p:cNvSpPr>
          <p:nvPr userDrawn="1">
            <p:ph type="body" idx="13"/>
          </p:nvPr>
        </p:nvSpPr>
        <p:spPr bwMode="invGray">
          <a:xfrm>
            <a:off x="291156" y="347375"/>
            <a:ext cx="2641204" cy="315423"/>
          </a:xfrm>
          <a:noFill/>
        </p:spPr>
        <p:txBody>
          <a:bodyPr wrap="none" rtlCol="0">
            <a:spAutoFit/>
          </a:bodyPr>
          <a:lstStyle>
            <a:lvl1pPr marL="0" indent="0">
              <a:buNone/>
              <a:defRPr lang="en-US" sz="1600" dirty="0" smtClean="0">
                <a:solidFill>
                  <a:schemeClr val="bg1"/>
                </a:solidFill>
                <a:effectLst>
                  <a:outerShdw blurRad="50800" dist="38100" dir="2700000" algn="tl" rotWithShape="0">
                    <a:prstClr val="black">
                      <a:alpha val="40000"/>
                    </a:prstClr>
                  </a:outerShdw>
                </a:effectLst>
                <a:cs typeface="Arial" pitchFamily="34" charset="0"/>
              </a:defRPr>
            </a:lvl1pPr>
          </a:lstStyle>
          <a:p>
            <a:pPr marL="0" lvl="0" defTabSz="457154"/>
            <a:r>
              <a:rPr lang="en-US"/>
              <a:t>Click to edit Master text styles</a:t>
            </a:r>
          </a:p>
        </p:txBody>
      </p:sp>
      <p:sp>
        <p:nvSpPr>
          <p:cNvPr id="12" name="Footer Placeholder 4"/>
          <p:cNvSpPr>
            <a:spLocks noGrp="1"/>
          </p:cNvSpPr>
          <p:nvPr userDrawn="1">
            <p:ph type="ftr" sz="quarter" idx="11"/>
          </p:nvPr>
        </p:nvSpPr>
        <p:spPr>
          <a:xfrm>
            <a:off x="381000" y="4781895"/>
            <a:ext cx="2895600" cy="273844"/>
          </a:xfrm>
          <a:prstGeom prst="rect">
            <a:avLst/>
          </a:prstGeom>
        </p:spPr>
        <p:txBody>
          <a:bodyPr anchor="ctr"/>
          <a:lstStyle>
            <a:lvl1pPr>
              <a:defRPr>
                <a:solidFill>
                  <a:schemeClr val="bg1"/>
                </a:solidFill>
              </a:defRPr>
            </a:lvl1pPr>
          </a:lstStyle>
          <a:p>
            <a:endParaRPr>
              <a:solidFill>
                <a:prstClr val="white"/>
              </a:solidFill>
            </a:endParaRPr>
          </a:p>
        </p:txBody>
      </p:sp>
      <p:sp>
        <p:nvSpPr>
          <p:cNvPr id="13" name="Slide Number Placeholder 5"/>
          <p:cNvSpPr>
            <a:spLocks noGrp="1"/>
          </p:cNvSpPr>
          <p:nvPr userDrawn="1">
            <p:ph type="sldNum" sz="quarter" idx="12"/>
          </p:nvPr>
        </p:nvSpPr>
        <p:spPr>
          <a:xfrm>
            <a:off x="3505199" y="4781895"/>
            <a:ext cx="2133600" cy="273844"/>
          </a:xfrm>
          <a:prstGeom prst="rect">
            <a:avLst/>
          </a:prstGeom>
        </p:spPr>
        <p:txBody>
          <a:bodyPr anchor="ctr"/>
          <a:lstStyle>
            <a:lvl1pPr algn="ctr">
              <a:defRPr sz="800">
                <a:solidFill>
                  <a:schemeClr val="bg1"/>
                </a:solidFill>
              </a:defRPr>
            </a:lvl1pPr>
          </a:lstStyle>
          <a:p>
            <a:fld id="{1DEE6D40-568E-4C8B-B20B-CF91AA19B82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761336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9145" y="147981"/>
            <a:ext cx="8486663" cy="785470"/>
          </a:xfrm>
        </p:spPr>
        <p:txBody>
          <a:bodyPr vert="horz" lIns="41145" tIns="0" rIns="0" bIns="0" rtlCol="0" anchor="ctr">
            <a:noAutofit/>
          </a:bodyPr>
          <a:lstStyle>
            <a:lvl1pPr>
              <a:defRPr lang="en-US" dirty="0"/>
            </a:lvl1pPr>
          </a:lstStyle>
          <a:p>
            <a:pPr lvl="0">
              <a:lnSpc>
                <a:spcPct val="85000"/>
              </a:lnSpc>
            </a:pPr>
            <a:r>
              <a:rPr lang="en-US"/>
              <a:t>Click to edit Master title style</a:t>
            </a:r>
            <a:endParaRPr lang="en-US" dirty="0"/>
          </a:p>
        </p:txBody>
      </p:sp>
      <p:sp>
        <p:nvSpPr>
          <p:cNvPr id="3" name="Content Placeholder 2"/>
          <p:cNvSpPr>
            <a:spLocks noGrp="1"/>
          </p:cNvSpPr>
          <p:nvPr>
            <p:ph sz="half" idx="1"/>
          </p:nvPr>
        </p:nvSpPr>
        <p:spPr>
          <a:xfrm>
            <a:off x="449884" y="1087380"/>
            <a:ext cx="4045916" cy="3200399"/>
          </a:xfrm>
        </p:spPr>
        <p:txBody>
          <a:bodyPr vert="horz" lIns="68576" tIns="34289" rIns="68576" bIns="34289" rtlCol="0">
            <a:normAutofit/>
          </a:bodyPr>
          <a:lstStyle>
            <a:lvl1pPr>
              <a:defRPr lang="en-US" sz="2200" dirty="0" smtClean="0">
                <a:solidFill>
                  <a:schemeClr val="tx1">
                    <a:lumMod val="65000"/>
                    <a:lumOff val="35000"/>
                  </a:schemeClr>
                </a:solidFill>
              </a:defRPr>
            </a:lvl1pPr>
            <a:lvl2pPr>
              <a:defRPr lang="en-US" sz="2000" dirty="0" smtClean="0">
                <a:solidFill>
                  <a:schemeClr val="tx1">
                    <a:lumMod val="65000"/>
                    <a:lumOff val="35000"/>
                  </a:schemeClr>
                </a:solidFill>
              </a:defRPr>
            </a:lvl2pPr>
            <a:lvl3pPr>
              <a:defRPr lang="en-US" sz="1800" dirty="0" smtClean="0">
                <a:solidFill>
                  <a:schemeClr val="tx1">
                    <a:lumMod val="65000"/>
                    <a:lumOff val="35000"/>
                  </a:schemeClr>
                </a:solidFill>
              </a:defRPr>
            </a:lvl3pPr>
            <a:lvl4pPr>
              <a:defRPr lang="en-US" sz="1600" dirty="0" smtClean="0">
                <a:solidFill>
                  <a:schemeClr val="tx1">
                    <a:lumMod val="65000"/>
                    <a:lumOff val="35000"/>
                  </a:schemeClr>
                </a:solidFill>
              </a:defRPr>
            </a:lvl4pPr>
            <a:lvl5pPr>
              <a:defRPr lang="en-US" sz="1600" dirty="0">
                <a:solidFill>
                  <a:schemeClr val="tx1">
                    <a:lumMod val="65000"/>
                    <a:lumOff val="35000"/>
                  </a:schemeClr>
                </a:solidFill>
              </a:defRPr>
            </a:lvl5pPr>
          </a:lstStyle>
          <a:p>
            <a:pPr marL="226989" lvl="0" indent="-226989"/>
            <a:r>
              <a:rPr lang="en-US"/>
              <a:t>Click to edit Master text styles</a:t>
            </a:r>
          </a:p>
          <a:p>
            <a:pPr marL="226989" lvl="1" indent="-226989"/>
            <a:r>
              <a:rPr lang="en-US"/>
              <a:t>Second level</a:t>
            </a:r>
          </a:p>
          <a:p>
            <a:pPr marL="226989" lvl="2" indent="-226989"/>
            <a:r>
              <a:rPr lang="en-US"/>
              <a:t>Third level</a:t>
            </a:r>
          </a:p>
          <a:p>
            <a:pPr marL="226989" lvl="3" indent="-226989"/>
            <a:r>
              <a:rPr lang="en-US"/>
              <a:t>Fourth level</a:t>
            </a:r>
          </a:p>
          <a:p>
            <a:pPr marL="226989" lvl="4" indent="-226989"/>
            <a:r>
              <a:rPr lang="en-US"/>
              <a:t>Fifth level</a:t>
            </a:r>
            <a:endParaRPr lang="en-US" dirty="0"/>
          </a:p>
        </p:txBody>
      </p:sp>
      <p:sp>
        <p:nvSpPr>
          <p:cNvPr id="4" name="Content Placeholder 3"/>
          <p:cNvSpPr>
            <a:spLocks noGrp="1"/>
          </p:cNvSpPr>
          <p:nvPr>
            <p:ph sz="half" idx="2"/>
          </p:nvPr>
        </p:nvSpPr>
        <p:spPr>
          <a:xfrm>
            <a:off x="4640884" y="1087380"/>
            <a:ext cx="4122116" cy="3200399"/>
          </a:xfrm>
        </p:spPr>
        <p:txBody>
          <a:bodyPr vert="horz" lIns="68576" tIns="34289" rIns="68576" bIns="34289" rtlCol="0">
            <a:normAutofit/>
          </a:bodyPr>
          <a:lstStyle>
            <a:lvl1pPr>
              <a:defRPr lang="en-US" sz="2200" dirty="0" smtClean="0">
                <a:solidFill>
                  <a:schemeClr val="tx1">
                    <a:lumMod val="65000"/>
                    <a:lumOff val="35000"/>
                  </a:schemeClr>
                </a:solidFill>
              </a:defRPr>
            </a:lvl1pPr>
            <a:lvl2pPr>
              <a:defRPr lang="en-US" sz="2000" dirty="0" smtClean="0">
                <a:solidFill>
                  <a:schemeClr val="tx1">
                    <a:lumMod val="65000"/>
                    <a:lumOff val="35000"/>
                  </a:schemeClr>
                </a:solidFill>
              </a:defRPr>
            </a:lvl2pPr>
            <a:lvl3pPr>
              <a:defRPr lang="en-US" sz="1800" dirty="0" smtClean="0">
                <a:solidFill>
                  <a:schemeClr val="tx1">
                    <a:lumMod val="65000"/>
                    <a:lumOff val="35000"/>
                  </a:schemeClr>
                </a:solidFill>
              </a:defRPr>
            </a:lvl3pPr>
            <a:lvl4pPr>
              <a:defRPr lang="en-US" sz="1600" dirty="0" smtClean="0">
                <a:solidFill>
                  <a:schemeClr val="tx1">
                    <a:lumMod val="65000"/>
                    <a:lumOff val="35000"/>
                  </a:schemeClr>
                </a:solidFill>
              </a:defRPr>
            </a:lvl4pPr>
            <a:lvl5pPr>
              <a:defRPr lang="en-US" sz="1600" dirty="0">
                <a:solidFill>
                  <a:schemeClr val="tx1">
                    <a:lumMod val="65000"/>
                    <a:lumOff val="35000"/>
                  </a:schemeClr>
                </a:solidFill>
              </a:defRPr>
            </a:lvl5pPr>
          </a:lstStyle>
          <a:p>
            <a:pPr marL="226989" lvl="0" indent="-226989"/>
            <a:r>
              <a:rPr lang="en-US"/>
              <a:t>Click to edit Master text styles</a:t>
            </a:r>
          </a:p>
          <a:p>
            <a:pPr marL="226989" lvl="1" indent="-226989"/>
            <a:r>
              <a:rPr lang="en-US"/>
              <a:t>Second level</a:t>
            </a:r>
          </a:p>
          <a:p>
            <a:pPr marL="226989" lvl="2" indent="-226989"/>
            <a:r>
              <a:rPr lang="en-US"/>
              <a:t>Third level</a:t>
            </a:r>
          </a:p>
          <a:p>
            <a:pPr marL="226989" lvl="3" indent="-226989"/>
            <a:r>
              <a:rPr lang="en-US"/>
              <a:t>Fourth level</a:t>
            </a:r>
          </a:p>
          <a:p>
            <a:pPr marL="226989" lvl="4" indent="-226989"/>
            <a:r>
              <a:rPr lang="en-US"/>
              <a:t>Fifth level</a:t>
            </a:r>
            <a:endParaRPr lang="en-US" dirty="0"/>
          </a:p>
        </p:txBody>
      </p:sp>
      <p:sp>
        <p:nvSpPr>
          <p:cNvPr id="8" name="Footer Placeholder 4"/>
          <p:cNvSpPr>
            <a:spLocks noGrp="1"/>
          </p:cNvSpPr>
          <p:nvPr>
            <p:ph type="ftr" sz="quarter" idx="11"/>
          </p:nvPr>
        </p:nvSpPr>
        <p:spPr>
          <a:xfrm>
            <a:off x="381000" y="4781895"/>
            <a:ext cx="2895600" cy="273844"/>
          </a:xfrm>
          <a:prstGeom prst="rect">
            <a:avLst/>
          </a:prstGeom>
        </p:spPr>
        <p:txBody>
          <a:bodyPr/>
          <a:lstStyle/>
          <a:p>
            <a:endParaRPr>
              <a:solidFill>
                <a:prstClr val="black"/>
              </a:solidFill>
            </a:endParaRPr>
          </a:p>
        </p:txBody>
      </p:sp>
      <p:sp>
        <p:nvSpPr>
          <p:cNvPr id="9"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8728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145" y="147981"/>
            <a:ext cx="8486663" cy="785470"/>
          </a:xfrm>
        </p:spPr>
        <p:txBody>
          <a:bodyPr vert="horz" lIns="41145" tIns="0" rIns="0" bIns="0" rtlCol="0" anchor="ctr">
            <a:noAutofit/>
          </a:bodyPr>
          <a:lstStyle>
            <a:lvl1pPr>
              <a:defRPr lang="en-US" dirty="0"/>
            </a:lvl1pPr>
          </a:lstStyle>
          <a:p>
            <a:pPr lvl="0">
              <a:lnSpc>
                <a:spcPct val="85000"/>
              </a:lnSpc>
            </a:pPr>
            <a:r>
              <a:rPr lang="en-US"/>
              <a:t>Click to edit Master title style</a:t>
            </a:r>
            <a:endParaRPr lang="en-US" dirty="0"/>
          </a:p>
        </p:txBody>
      </p:sp>
      <p:sp>
        <p:nvSpPr>
          <p:cNvPr id="3" name="Text Placeholder 2"/>
          <p:cNvSpPr>
            <a:spLocks noGrp="1"/>
          </p:cNvSpPr>
          <p:nvPr>
            <p:ph type="body" idx="1"/>
          </p:nvPr>
        </p:nvSpPr>
        <p:spPr>
          <a:xfrm>
            <a:off x="470243" y="1087720"/>
            <a:ext cx="4027269" cy="479822"/>
          </a:xfrm>
          <a:noFill/>
        </p:spPr>
        <p:txBody>
          <a:bodyPr anchor="ctr" anchorCtr="1">
            <a:normAutofit/>
          </a:bodyPr>
          <a:lstStyle>
            <a:lvl1pPr marL="0" indent="0" algn="ctr">
              <a:buNone/>
              <a:defRPr sz="2200" b="1">
                <a:solidFill>
                  <a:schemeClr val="tx2"/>
                </a:solidFill>
              </a:defRPr>
            </a:lvl1pPr>
            <a:lvl2pPr marL="457154" indent="0">
              <a:buNone/>
              <a:defRPr sz="2000" b="1"/>
            </a:lvl2pPr>
            <a:lvl3pPr marL="914310" indent="0">
              <a:buNone/>
              <a:defRPr sz="1800" b="1"/>
            </a:lvl3pPr>
            <a:lvl4pPr marL="1371464" indent="0">
              <a:buNone/>
              <a:defRPr sz="1600" b="1"/>
            </a:lvl4pPr>
            <a:lvl5pPr marL="1828619" indent="0">
              <a:buNone/>
              <a:defRPr sz="1600" b="1"/>
            </a:lvl5pPr>
            <a:lvl6pPr marL="2285772"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4" name="Content Placeholder 3"/>
          <p:cNvSpPr>
            <a:spLocks noGrp="1"/>
          </p:cNvSpPr>
          <p:nvPr>
            <p:ph sz="half" idx="2"/>
          </p:nvPr>
        </p:nvSpPr>
        <p:spPr>
          <a:xfrm>
            <a:off x="462928" y="1573835"/>
            <a:ext cx="4032873" cy="2819400"/>
          </a:xfrm>
        </p:spPr>
        <p:txBody>
          <a:bodyPr vert="horz" lIns="68576" tIns="34289" rIns="68576" bIns="34289" rtlCol="0">
            <a:normAutofit/>
          </a:bodyPr>
          <a:lstStyle>
            <a:lvl1pPr>
              <a:defRPr lang="en-US" sz="2200" dirty="0" smtClean="0">
                <a:solidFill>
                  <a:schemeClr val="tx1">
                    <a:lumMod val="75000"/>
                    <a:lumOff val="25000"/>
                  </a:schemeClr>
                </a:solidFill>
              </a:defRPr>
            </a:lvl1pPr>
            <a:lvl2pPr>
              <a:defRPr lang="en-US" sz="20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600" dirty="0" smtClean="0">
                <a:solidFill>
                  <a:schemeClr val="tx1">
                    <a:lumMod val="75000"/>
                    <a:lumOff val="25000"/>
                  </a:schemeClr>
                </a:solidFill>
              </a:defRPr>
            </a:lvl4pPr>
            <a:lvl5pPr>
              <a:defRPr lang="en-US" sz="1600" dirty="0">
                <a:solidFill>
                  <a:schemeClr val="tx1">
                    <a:lumMod val="75000"/>
                    <a:lumOff val="25000"/>
                  </a:schemeClr>
                </a:solidFill>
              </a:defRPr>
            </a:lvl5pPr>
          </a:lstStyle>
          <a:p>
            <a:pPr marL="226989" lvl="0" indent="-226989"/>
            <a:r>
              <a:rPr lang="en-US"/>
              <a:t>Click to edit Master text styles</a:t>
            </a:r>
          </a:p>
          <a:p>
            <a:pPr marL="226989" lvl="1" indent="-226989"/>
            <a:r>
              <a:rPr lang="en-US"/>
              <a:t>Second level</a:t>
            </a:r>
          </a:p>
          <a:p>
            <a:pPr marL="226989" lvl="2" indent="-226989"/>
            <a:r>
              <a:rPr lang="en-US"/>
              <a:t>Third level</a:t>
            </a:r>
          </a:p>
          <a:p>
            <a:pPr marL="226989" lvl="3" indent="-226989"/>
            <a:r>
              <a:rPr lang="en-US"/>
              <a:t>Fourth level</a:t>
            </a:r>
          </a:p>
          <a:p>
            <a:pPr marL="226989" lvl="4" indent="-226989"/>
            <a:r>
              <a:rPr lang="en-US"/>
              <a:t>Fifth level</a:t>
            </a:r>
            <a:endParaRPr lang="en-US" dirty="0"/>
          </a:p>
        </p:txBody>
      </p:sp>
      <p:sp>
        <p:nvSpPr>
          <p:cNvPr id="5" name="Text Placeholder 4"/>
          <p:cNvSpPr>
            <a:spLocks noGrp="1"/>
          </p:cNvSpPr>
          <p:nvPr>
            <p:ph type="body" sz="quarter" idx="3"/>
          </p:nvPr>
        </p:nvSpPr>
        <p:spPr>
          <a:xfrm>
            <a:off x="4630398" y="1087720"/>
            <a:ext cx="4117972" cy="479822"/>
          </a:xfrm>
        </p:spPr>
        <p:txBody>
          <a:bodyPr anchor="ctr" anchorCtr="1">
            <a:normAutofit/>
          </a:bodyPr>
          <a:lstStyle>
            <a:lvl1pPr marL="0" indent="0" algn="ctr">
              <a:buNone/>
              <a:defRPr sz="2200" b="1">
                <a:solidFill>
                  <a:schemeClr val="tx2"/>
                </a:solidFill>
              </a:defRPr>
            </a:lvl1pPr>
            <a:lvl2pPr marL="457154" indent="0">
              <a:buNone/>
              <a:defRPr sz="2000" b="1"/>
            </a:lvl2pPr>
            <a:lvl3pPr marL="914310" indent="0">
              <a:buNone/>
              <a:defRPr sz="1800" b="1"/>
            </a:lvl3pPr>
            <a:lvl4pPr marL="1371464" indent="0">
              <a:buNone/>
              <a:defRPr sz="1600" b="1"/>
            </a:lvl4pPr>
            <a:lvl5pPr marL="1828619" indent="0">
              <a:buNone/>
              <a:defRPr sz="1600" b="1"/>
            </a:lvl5pPr>
            <a:lvl6pPr marL="2285772" indent="0">
              <a:buNone/>
              <a:defRPr sz="1600" b="1"/>
            </a:lvl6pPr>
            <a:lvl7pPr marL="2742926" indent="0">
              <a:buNone/>
              <a:defRPr sz="1600" b="1"/>
            </a:lvl7pPr>
            <a:lvl8pPr marL="3200080" indent="0">
              <a:buNone/>
              <a:defRPr sz="1600" b="1"/>
            </a:lvl8pPr>
            <a:lvl9pPr marL="365723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0399" y="1573835"/>
            <a:ext cx="4122116" cy="2819400"/>
          </a:xfrm>
        </p:spPr>
        <p:txBody>
          <a:bodyPr vert="horz" lIns="68576" tIns="34289" rIns="68576" bIns="34289" rtlCol="0">
            <a:normAutofit/>
          </a:bodyPr>
          <a:lstStyle>
            <a:lvl1pPr>
              <a:defRPr lang="en-US" sz="2200" dirty="0" smtClean="0">
                <a:solidFill>
                  <a:schemeClr val="tx1">
                    <a:lumMod val="75000"/>
                    <a:lumOff val="25000"/>
                  </a:schemeClr>
                </a:solidFill>
              </a:defRPr>
            </a:lvl1pPr>
            <a:lvl2pPr>
              <a:defRPr lang="en-US" sz="20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600" dirty="0" smtClean="0">
                <a:solidFill>
                  <a:schemeClr val="tx1">
                    <a:lumMod val="75000"/>
                    <a:lumOff val="25000"/>
                  </a:schemeClr>
                </a:solidFill>
              </a:defRPr>
            </a:lvl4pPr>
            <a:lvl5pPr>
              <a:defRPr lang="en-US" sz="1600" dirty="0">
                <a:solidFill>
                  <a:schemeClr val="tx1">
                    <a:lumMod val="75000"/>
                    <a:lumOff val="25000"/>
                  </a:schemeClr>
                </a:solidFill>
              </a:defRPr>
            </a:lvl5pPr>
          </a:lstStyle>
          <a:p>
            <a:pPr marL="226989" lvl="0" indent="-226989"/>
            <a:r>
              <a:rPr lang="en-US"/>
              <a:t>Click to edit Master text styles</a:t>
            </a:r>
          </a:p>
          <a:p>
            <a:pPr marL="226989" lvl="1" indent="-226989"/>
            <a:r>
              <a:rPr lang="en-US"/>
              <a:t>Second level</a:t>
            </a:r>
          </a:p>
          <a:p>
            <a:pPr marL="226989" lvl="2" indent="-226989"/>
            <a:r>
              <a:rPr lang="en-US"/>
              <a:t>Third level</a:t>
            </a:r>
          </a:p>
          <a:p>
            <a:pPr marL="226989" lvl="3" indent="-226989"/>
            <a:r>
              <a:rPr lang="en-US"/>
              <a:t>Fourth level</a:t>
            </a:r>
          </a:p>
          <a:p>
            <a:pPr marL="226989" lvl="4" indent="-226989"/>
            <a:r>
              <a:rPr lang="en-US"/>
              <a:t>Fifth level</a:t>
            </a:r>
            <a:endParaRPr lang="en-US" dirty="0"/>
          </a:p>
        </p:txBody>
      </p:sp>
      <p:sp>
        <p:nvSpPr>
          <p:cNvPr id="10" name="Footer Placeholder 4"/>
          <p:cNvSpPr>
            <a:spLocks noGrp="1"/>
          </p:cNvSpPr>
          <p:nvPr>
            <p:ph type="ftr" sz="quarter" idx="11"/>
          </p:nvPr>
        </p:nvSpPr>
        <p:spPr>
          <a:xfrm>
            <a:off x="381000" y="4781895"/>
            <a:ext cx="2895600" cy="273844"/>
          </a:xfrm>
          <a:prstGeom prst="rect">
            <a:avLst/>
          </a:prstGeom>
        </p:spPr>
        <p:txBody>
          <a:bodyPr/>
          <a:lstStyle>
            <a:lvl1pPr algn="ctr">
              <a:defRPr sz="1000"/>
            </a:lvl1pPr>
          </a:lstStyle>
          <a:p>
            <a:endParaRPr dirty="0">
              <a:solidFill>
                <a:prstClr val="black"/>
              </a:solidFill>
            </a:endParaRPr>
          </a:p>
        </p:txBody>
      </p:sp>
      <p:sp>
        <p:nvSpPr>
          <p:cNvPr id="11"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82814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9145" y="147981"/>
            <a:ext cx="8486663" cy="785470"/>
          </a:xfrm>
        </p:spPr>
        <p:txBody>
          <a:bodyPr vert="horz" lIns="41145" tIns="0" rIns="0" bIns="0" rtlCol="0" anchor="ctr">
            <a:noAutofit/>
          </a:bodyPr>
          <a:lstStyle>
            <a:lvl1pPr>
              <a:defRPr lang="en-US" dirty="0"/>
            </a:lvl1pPr>
          </a:lstStyle>
          <a:p>
            <a:pPr lvl="0">
              <a:lnSpc>
                <a:spcPct val="85000"/>
              </a:lnSpc>
            </a:pPr>
            <a:r>
              <a:rPr lang="en-US"/>
              <a:t>Click to edit Master title style</a:t>
            </a:r>
            <a:endParaRPr lang="en-US" dirty="0"/>
          </a:p>
        </p:txBody>
      </p:sp>
      <p:sp>
        <p:nvSpPr>
          <p:cNvPr id="6" name="Footer Placeholder 4"/>
          <p:cNvSpPr>
            <a:spLocks noGrp="1"/>
          </p:cNvSpPr>
          <p:nvPr>
            <p:ph type="ftr" sz="quarter" idx="11"/>
          </p:nvPr>
        </p:nvSpPr>
        <p:spPr>
          <a:xfrm>
            <a:off x="381000" y="4781895"/>
            <a:ext cx="2895600" cy="273844"/>
          </a:xfrm>
          <a:prstGeom prst="rect">
            <a:avLst/>
          </a:prstGeom>
        </p:spPr>
        <p:txBody>
          <a:bodyPr/>
          <a:lstStyle/>
          <a:p>
            <a:endParaRPr>
              <a:solidFill>
                <a:prstClr val="black"/>
              </a:solidFill>
            </a:endParaRPr>
          </a:p>
        </p:txBody>
      </p:sp>
      <p:sp>
        <p:nvSpPr>
          <p:cNvPr id="7"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7849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1000" y="4781895"/>
            <a:ext cx="2895600" cy="273844"/>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solidFill>
                  <a:prstClr val="black"/>
                </a:solidFill>
              </a:rPr>
              <a:pPr/>
              <a:t>‹#›</a:t>
            </a:fld>
            <a:endParaRPr lang="en-US">
              <a:solidFill>
                <a:prstClr val="black"/>
              </a:solidFill>
            </a:endParaRPr>
          </a:p>
        </p:txBody>
      </p:sp>
      <p:sp>
        <p:nvSpPr>
          <p:cNvPr id="4" name="Rectangle 3"/>
          <p:cNvSpPr/>
          <p:nvPr userDrawn="1"/>
        </p:nvSpPr>
        <p:spPr bwMode="white">
          <a:xfrm>
            <a:off x="0" y="4"/>
            <a:ext cx="9144000" cy="108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n-US">
              <a:solidFill>
                <a:prstClr val="white"/>
              </a:solidFill>
            </a:endParaRPr>
          </a:p>
        </p:txBody>
      </p:sp>
    </p:spTree>
    <p:extLst>
      <p:ext uri="{BB962C8B-B14F-4D97-AF65-F5344CB8AC3E}">
        <p14:creationId xmlns:p14="http://schemas.microsoft.com/office/powerpoint/2010/main" val="359825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lain White Title and Content">
    <p:spTree>
      <p:nvGrpSpPr>
        <p:cNvPr id="1" name=""/>
        <p:cNvGrpSpPr/>
        <p:nvPr/>
      </p:nvGrpSpPr>
      <p:grpSpPr>
        <a:xfrm>
          <a:off x="0" y="0"/>
          <a:ext cx="0" cy="0"/>
          <a:chOff x="0" y="0"/>
          <a:chExt cx="0" cy="0"/>
        </a:xfrm>
      </p:grpSpPr>
      <p:grpSp>
        <p:nvGrpSpPr>
          <p:cNvPr id="2" name="Group 1"/>
          <p:cNvGrpSpPr/>
          <p:nvPr userDrawn="1"/>
        </p:nvGrpSpPr>
        <p:grpSpPr>
          <a:xfrm>
            <a:off x="0" y="0"/>
            <a:ext cx="9144000" cy="5027998"/>
            <a:chOff x="0" y="0"/>
            <a:chExt cx="9144000" cy="5027998"/>
          </a:xfrm>
        </p:grpSpPr>
        <p:sp>
          <p:nvSpPr>
            <p:cNvPr id="4" name="Rectangle 3"/>
            <p:cNvSpPr/>
            <p:nvPr userDrawn="1"/>
          </p:nvSpPr>
          <p:spPr bwMode="white">
            <a:xfrm>
              <a:off x="0" y="0"/>
              <a:ext cx="9144000" cy="108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a:solidFill>
                  <a:prstClr val="white"/>
                </a:solidFill>
              </a:endParaRPr>
            </a:p>
          </p:txBody>
        </p:sp>
        <p:sp>
          <p:nvSpPr>
            <p:cNvPr id="9" name="Rectangle 8"/>
            <p:cNvSpPr/>
            <p:nvPr userDrawn="1"/>
          </p:nvSpPr>
          <p:spPr>
            <a:xfrm rot="10800000">
              <a:off x="0" y="0"/>
              <a:ext cx="9144000" cy="590550"/>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grpSp>
          <p:nvGrpSpPr>
            <p:cNvPr id="11" name="Group 10"/>
            <p:cNvGrpSpPr/>
            <p:nvPr userDrawn="1"/>
          </p:nvGrpSpPr>
          <p:grpSpPr bwMode="invGray">
            <a:xfrm>
              <a:off x="350836" y="133350"/>
              <a:ext cx="8793164" cy="800101"/>
              <a:chOff x="352424" y="370788"/>
              <a:chExt cx="8793164" cy="800101"/>
            </a:xfrm>
          </p:grpSpPr>
          <p:sp>
            <p:nvSpPr>
              <p:cNvPr id="14" name="Round Single Corner Rectangle 13"/>
              <p:cNvSpPr/>
              <p:nvPr userDrawn="1"/>
            </p:nvSpPr>
            <p:spPr bwMode="invGray">
              <a:xfrm rot="10800000">
                <a:off x="354012" y="370790"/>
                <a:ext cx="8791576" cy="800099"/>
              </a:xfrm>
              <a:prstGeom prst="round1Rect">
                <a:avLst>
                  <a:gd name="adj" fmla="val 4032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sp>
            <p:nvSpPr>
              <p:cNvPr id="15" name="Round Single Corner Rectangle 14"/>
              <p:cNvSpPr/>
              <p:nvPr userDrawn="1"/>
            </p:nvSpPr>
            <p:spPr bwMode="invGray">
              <a:xfrm rot="10800000">
                <a:off x="352424" y="370788"/>
                <a:ext cx="8791576" cy="800099"/>
              </a:xfrm>
              <a:prstGeom prst="round1Rect">
                <a:avLst>
                  <a:gd name="adj" fmla="val 40323"/>
                </a:avLst>
              </a:prstGeom>
              <a:blipFill dpi="0" rotWithShape="0">
                <a:blip r:embed="rId2">
                  <a:alphaModFix amt="50000"/>
                </a:blip>
                <a:srcRect/>
                <a:stretch>
                  <a:fillRect l="-24000" t="-2381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r>
                  <a:rPr lang="en-US" dirty="0">
                    <a:solidFill>
                      <a:prstClr val="white"/>
                    </a:solidFill>
                  </a:rPr>
                  <a:t> </a:t>
                </a:r>
              </a:p>
            </p:txBody>
          </p:sp>
        </p:gr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150225" y="4652824"/>
              <a:ext cx="793638" cy="375174"/>
            </a:xfrm>
            <a:prstGeom prst="rect">
              <a:avLst/>
            </a:prstGeom>
          </p:spPr>
        </p:pic>
      </p:grpSp>
      <p:sp>
        <p:nvSpPr>
          <p:cNvPr id="5" name="Footer Placeholder 4"/>
          <p:cNvSpPr>
            <a:spLocks noGrp="1"/>
          </p:cNvSpPr>
          <p:nvPr>
            <p:ph type="ftr" sz="quarter" idx="11"/>
          </p:nvPr>
        </p:nvSpPr>
        <p:spPr>
          <a:xfrm>
            <a:off x="381000" y="4781895"/>
            <a:ext cx="2895600" cy="273844"/>
          </a:xfrm>
          <a:prstGeom prst="rect">
            <a:avLst/>
          </a:prstGeom>
        </p:spPr>
        <p:txBody>
          <a:bodyPr/>
          <a:lstStyle/>
          <a:p>
            <a:endParaRPr>
              <a:solidFill>
                <a:prstClr val="black"/>
              </a:solidFill>
            </a:endParaRPr>
          </a:p>
        </p:txBody>
      </p:sp>
      <p:sp>
        <p:nvSpPr>
          <p:cNvPr id="6"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solidFill>
                  <a:prstClr val="black"/>
                </a:solidFill>
              </a:rPr>
              <a:pPr/>
              <a:t>‹#›</a:t>
            </a:fld>
            <a:endParaRPr lang="en-US">
              <a:solidFill>
                <a:prstClr val="black"/>
              </a:solidFill>
            </a:endParaRPr>
          </a:p>
        </p:txBody>
      </p:sp>
      <p:sp>
        <p:nvSpPr>
          <p:cNvPr id="18" name="Text Placeholder 2"/>
          <p:cNvSpPr>
            <a:spLocks noGrp="1"/>
          </p:cNvSpPr>
          <p:nvPr userDrawn="1">
            <p:ph idx="1"/>
          </p:nvPr>
        </p:nvSpPr>
        <p:spPr>
          <a:xfrm>
            <a:off x="457204" y="1082278"/>
            <a:ext cx="8229599" cy="3394472"/>
          </a:xfrm>
          <a:prstGeom prst="rect">
            <a:avLst/>
          </a:prstGeom>
        </p:spPr>
        <p:txBody>
          <a:bodyPr vert="horz" lIns="68576" tIns="34289" rIns="68576" bIns="34289" rtlCol="0">
            <a:normAutofit/>
          </a:bodyPr>
          <a:lstStyle/>
          <a:p>
            <a:pPr marL="226989" lvl="0" indent="-226989"/>
            <a:r>
              <a:rPr lang="en-US"/>
              <a:t>Click to edit Master text styles</a:t>
            </a:r>
          </a:p>
          <a:p>
            <a:pPr marL="226989" lvl="1" indent="-226989"/>
            <a:r>
              <a:rPr lang="en-US"/>
              <a:t>Second level</a:t>
            </a:r>
          </a:p>
          <a:p>
            <a:pPr marL="226989" lvl="2" indent="-226989"/>
            <a:r>
              <a:rPr lang="en-US"/>
              <a:t>Third level</a:t>
            </a:r>
          </a:p>
          <a:p>
            <a:pPr marL="226989" lvl="3" indent="-226989"/>
            <a:r>
              <a:rPr lang="en-US"/>
              <a:t>Fourth level</a:t>
            </a:r>
          </a:p>
          <a:p>
            <a:pPr marL="226989" lvl="4" indent="-226989"/>
            <a:r>
              <a:rPr lang="en-US"/>
              <a:t>Fifth level</a:t>
            </a:r>
            <a:endParaRPr lang="en-US" dirty="0"/>
          </a:p>
        </p:txBody>
      </p:sp>
      <p:sp>
        <p:nvSpPr>
          <p:cNvPr id="19" name="Title Placeholder 1"/>
          <p:cNvSpPr>
            <a:spLocks noGrp="1"/>
          </p:cNvSpPr>
          <p:nvPr userDrawn="1">
            <p:ph type="title"/>
          </p:nvPr>
        </p:nvSpPr>
        <p:spPr bwMode="invGray">
          <a:xfrm>
            <a:off x="479145" y="147981"/>
            <a:ext cx="8486663" cy="785470"/>
          </a:xfrm>
          <a:prstGeom prst="rect">
            <a:avLst/>
          </a:prstGeom>
        </p:spPr>
        <p:txBody>
          <a:bodyPr vert="horz" lIns="41145" tIns="0" rIns="0" bIns="0" rtlCol="0" anchor="ctr">
            <a:noAutofit/>
          </a:bodyPr>
          <a:lstStyle/>
          <a:p>
            <a:pPr lvl="0">
              <a:lnSpc>
                <a:spcPct val="85000"/>
              </a:lnSpc>
            </a:pPr>
            <a:r>
              <a:rPr lang="en-US"/>
              <a:t>Click to edit Master title style</a:t>
            </a:r>
            <a:endParaRPr lang="en-US" dirty="0"/>
          </a:p>
        </p:txBody>
      </p:sp>
    </p:spTree>
    <p:extLst>
      <p:ext uri="{BB962C8B-B14F-4D97-AF65-F5344CB8AC3E}">
        <p14:creationId xmlns:p14="http://schemas.microsoft.com/office/powerpoint/2010/main" val="236027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479145" y="147981"/>
            <a:ext cx="8486663" cy="785470"/>
          </a:xfrm>
        </p:spPr>
        <p:txBody>
          <a:bodyPr vert="horz" lIns="54859" tIns="0" rIns="0" bIns="0" rtlCol="0" anchor="ctr">
            <a:noAutofit/>
          </a:bodyPr>
          <a:lstStyle>
            <a:lvl1pPr>
              <a:defRPr lang="en-US" dirty="0"/>
            </a:lvl1pPr>
          </a:lstStyle>
          <a:p>
            <a:pPr lvl="0">
              <a:lnSpc>
                <a:spcPct val="85000"/>
              </a:lnSpc>
            </a:pPr>
            <a:r>
              <a:rPr lang="en-US" dirty="0"/>
              <a:t>Click To Edit Master Title Style</a:t>
            </a:r>
          </a:p>
        </p:txBody>
      </p:sp>
      <p:sp>
        <p:nvSpPr>
          <p:cNvPr id="3" name="Content Placeholder 2"/>
          <p:cNvSpPr>
            <a:spLocks noGrp="1"/>
          </p:cNvSpPr>
          <p:nvPr>
            <p:ph idx="1"/>
          </p:nvPr>
        </p:nvSpPr>
        <p:spPr>
          <a:xfrm>
            <a:off x="457205" y="1082278"/>
            <a:ext cx="8229599" cy="3394472"/>
          </a:xfrm>
        </p:spPr>
        <p:txBody>
          <a:bodyPr>
            <a:normAutofit/>
          </a:bodyPr>
          <a:lstStyle>
            <a:lvl1pPr marL="226983" indent="-226983">
              <a:defRPr sz="2200">
                <a:solidFill>
                  <a:schemeClr val="tx1">
                    <a:lumMod val="65000"/>
                    <a:lumOff val="35000"/>
                  </a:schemeClr>
                </a:solidFill>
              </a:defRPr>
            </a:lvl1pPr>
            <a:lvl2pPr marL="569843" indent="-284128">
              <a:defRPr sz="2000">
                <a:solidFill>
                  <a:schemeClr val="tx1">
                    <a:lumMod val="65000"/>
                    <a:lumOff val="35000"/>
                  </a:schemeClr>
                </a:solidFill>
              </a:defRPr>
            </a:lvl2pPr>
            <a:lvl3pPr marL="855557" indent="-226983">
              <a:buSzPct val="90000"/>
              <a:buFont typeface="Wingdings" panose="05000000000000000000" pitchFamily="2" charset="2"/>
              <a:buChar char="§"/>
              <a:defRPr sz="1800">
                <a:solidFill>
                  <a:schemeClr val="tx1">
                    <a:lumMod val="65000"/>
                    <a:lumOff val="35000"/>
                  </a:schemeClr>
                </a:solidFill>
              </a:defRPr>
            </a:lvl3pPr>
            <a:lvl4pPr marL="1200000" indent="-285715">
              <a:defRPr sz="1600">
                <a:solidFill>
                  <a:schemeClr val="tx1">
                    <a:lumMod val="65000"/>
                    <a:lumOff val="35000"/>
                  </a:schemeClr>
                </a:solidFill>
              </a:defRPr>
            </a:lvl4pPr>
            <a:lvl5pPr marL="1484128" indent="-225395">
              <a:defRPr sz="16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81000" y="4781895"/>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pPr/>
              <a:t>‹#›</a:t>
            </a:fld>
            <a:endParaRPr lang="en-US"/>
          </a:p>
        </p:txBody>
      </p:sp>
    </p:spTree>
    <p:extLst>
      <p:ext uri="{BB962C8B-B14F-4D97-AF65-F5344CB8AC3E}">
        <p14:creationId xmlns:p14="http://schemas.microsoft.com/office/powerpoint/2010/main" val="4294250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p:cNvSpPr/>
          <p:nvPr userDrawn="1"/>
        </p:nvSpPr>
        <p:spPr bwMode="white">
          <a:xfrm>
            <a:off x="0" y="4"/>
            <a:ext cx="9144000" cy="108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n-US">
              <a:solidFill>
                <a:prstClr val="white"/>
              </a:solidFill>
            </a:endParaRPr>
          </a:p>
        </p:txBody>
      </p:sp>
      <p:sp>
        <p:nvSpPr>
          <p:cNvPr id="2" name="Title 1"/>
          <p:cNvSpPr>
            <a:spLocks noGrp="1"/>
          </p:cNvSpPr>
          <p:nvPr>
            <p:ph type="title"/>
          </p:nvPr>
        </p:nvSpPr>
        <p:spPr>
          <a:xfrm>
            <a:off x="457202" y="209551"/>
            <a:ext cx="3047998" cy="838200"/>
          </a:xfrm>
        </p:spPr>
        <p:txBody>
          <a:bodyPr vert="horz" lIns="68576" tIns="34289" rIns="68576" bIns="34289" rtlCol="0">
            <a:normAutofit/>
          </a:bodyPr>
          <a:lstStyle>
            <a:lvl1pPr>
              <a:defRPr lang="en-US" sz="2000" b="1" dirty="0">
                <a:solidFill>
                  <a:schemeClr val="tx2"/>
                </a:solidFill>
                <a:effectLst/>
                <a:ea typeface="+mn-ea"/>
                <a:cs typeface="+mn-cs"/>
              </a:defRPr>
            </a:lvl1pPr>
          </a:lstStyle>
          <a:p>
            <a:pPr marL="0" lvl="0" indent="0">
              <a:spcBef>
                <a:spcPct val="20000"/>
              </a:spcBef>
              <a:buFont typeface="Arial" panose="020B0604020202020204" pitchFamily="34" charset="0"/>
            </a:pPr>
            <a:r>
              <a:rPr lang="en-US"/>
              <a:t>Click to edit Master title style</a:t>
            </a:r>
            <a:endParaRPr lang="en-US" dirty="0"/>
          </a:p>
        </p:txBody>
      </p:sp>
      <p:sp>
        <p:nvSpPr>
          <p:cNvPr id="3" name="Content Placeholder 2"/>
          <p:cNvSpPr>
            <a:spLocks noGrp="1"/>
          </p:cNvSpPr>
          <p:nvPr>
            <p:ph idx="1"/>
          </p:nvPr>
        </p:nvSpPr>
        <p:spPr>
          <a:xfrm>
            <a:off x="3657600" y="209550"/>
            <a:ext cx="5029200" cy="4343400"/>
          </a:xfrm>
        </p:spPr>
        <p:txBody>
          <a:bodyPr vert="horz" lIns="68576" tIns="34289" rIns="68576" bIns="34289" rtlCol="0">
            <a:normAutofit/>
          </a:bodyPr>
          <a:lstStyle>
            <a:lvl1pPr>
              <a:defRPr lang="en-US" sz="2200" dirty="0" smtClean="0">
                <a:solidFill>
                  <a:schemeClr val="tx1">
                    <a:lumMod val="75000"/>
                    <a:lumOff val="25000"/>
                  </a:schemeClr>
                </a:solidFill>
              </a:defRPr>
            </a:lvl1pPr>
            <a:lvl2pPr>
              <a:defRPr lang="en-US" sz="20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600" dirty="0" smtClean="0">
                <a:solidFill>
                  <a:schemeClr val="tx1">
                    <a:lumMod val="75000"/>
                    <a:lumOff val="25000"/>
                  </a:schemeClr>
                </a:solidFill>
              </a:defRPr>
            </a:lvl4pPr>
            <a:lvl5pPr>
              <a:defRPr lang="en-US" sz="1600" dirty="0">
                <a:solidFill>
                  <a:schemeClr val="tx1">
                    <a:lumMod val="75000"/>
                    <a:lumOff val="25000"/>
                  </a:schemeClr>
                </a:solidFill>
              </a:defRPr>
            </a:lvl5pPr>
          </a:lstStyle>
          <a:p>
            <a:pPr marL="226989" lvl="0" indent="-226989"/>
            <a:r>
              <a:rPr lang="en-US"/>
              <a:t>Click to edit Master text styles</a:t>
            </a:r>
          </a:p>
          <a:p>
            <a:pPr marL="226989" lvl="1" indent="-226989"/>
            <a:r>
              <a:rPr lang="en-US"/>
              <a:t>Second level</a:t>
            </a:r>
          </a:p>
          <a:p>
            <a:pPr marL="226989" lvl="2" indent="-226989"/>
            <a:r>
              <a:rPr lang="en-US"/>
              <a:t>Third level</a:t>
            </a:r>
          </a:p>
          <a:p>
            <a:pPr marL="226989" lvl="3" indent="-226989"/>
            <a:r>
              <a:rPr lang="en-US"/>
              <a:t>Fourth level</a:t>
            </a:r>
          </a:p>
          <a:p>
            <a:pPr marL="226989" lvl="4" indent="-226989"/>
            <a:r>
              <a:rPr lang="en-US"/>
              <a:t>Fifth level</a:t>
            </a:r>
            <a:endParaRPr lang="en-US" dirty="0"/>
          </a:p>
        </p:txBody>
      </p:sp>
      <p:sp>
        <p:nvSpPr>
          <p:cNvPr id="4" name="Text Placeholder 3"/>
          <p:cNvSpPr>
            <a:spLocks noGrp="1"/>
          </p:cNvSpPr>
          <p:nvPr>
            <p:ph type="body" sz="half" idx="2"/>
          </p:nvPr>
        </p:nvSpPr>
        <p:spPr>
          <a:xfrm>
            <a:off x="457202" y="1076331"/>
            <a:ext cx="3047998" cy="3476623"/>
          </a:xfrm>
        </p:spPr>
        <p:txBody>
          <a:bodyPr/>
          <a:lstStyle>
            <a:lvl1pPr marL="0" indent="0">
              <a:buNone/>
              <a:defRPr sz="1400">
                <a:solidFill>
                  <a:schemeClr val="tx1">
                    <a:lumMod val="75000"/>
                    <a:lumOff val="25000"/>
                  </a:schemeClr>
                </a:solidFill>
              </a:defRPr>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en-US"/>
              <a:t>Click to edit Master text styles</a:t>
            </a:r>
          </a:p>
        </p:txBody>
      </p:sp>
      <p:sp>
        <p:nvSpPr>
          <p:cNvPr id="8" name="Footer Placeholder 4"/>
          <p:cNvSpPr>
            <a:spLocks noGrp="1"/>
          </p:cNvSpPr>
          <p:nvPr>
            <p:ph type="ftr" sz="quarter" idx="11"/>
          </p:nvPr>
        </p:nvSpPr>
        <p:spPr>
          <a:xfrm>
            <a:off x="381000" y="4781895"/>
            <a:ext cx="2895600" cy="273844"/>
          </a:xfrm>
          <a:prstGeom prst="rect">
            <a:avLst/>
          </a:prstGeom>
        </p:spPr>
        <p:txBody>
          <a:bodyPr/>
          <a:lstStyle/>
          <a:p>
            <a:endParaRPr>
              <a:solidFill>
                <a:prstClr val="black"/>
              </a:solidFill>
            </a:endParaRPr>
          </a:p>
        </p:txBody>
      </p:sp>
      <p:sp>
        <p:nvSpPr>
          <p:cNvPr id="9"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56479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userDrawn="1"/>
        </p:nvSpPr>
        <p:spPr bwMode="white">
          <a:xfrm>
            <a:off x="0" y="4"/>
            <a:ext cx="9144000" cy="108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a:endParaRPr lang="en-US">
              <a:solidFill>
                <a:prstClr val="white"/>
              </a:solidFill>
            </a:endParaRPr>
          </a:p>
        </p:txBody>
      </p:sp>
      <p:sp>
        <p:nvSpPr>
          <p:cNvPr id="2" name="Title 1"/>
          <p:cNvSpPr>
            <a:spLocks noGrp="1"/>
          </p:cNvSpPr>
          <p:nvPr>
            <p:ph type="title"/>
          </p:nvPr>
        </p:nvSpPr>
        <p:spPr bwMode="black">
          <a:xfrm>
            <a:off x="1792288" y="3409951"/>
            <a:ext cx="5486400" cy="425054"/>
          </a:xfrm>
        </p:spPr>
        <p:txBody>
          <a:bodyPr lIns="68576" rIns="68576" anchor="b"/>
          <a:lstStyle>
            <a:lvl1pPr algn="l">
              <a:defRPr sz="2000" b="1">
                <a:solidFill>
                  <a:schemeClr val="tx2"/>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792288" y="285750"/>
            <a:ext cx="5486400" cy="3086100"/>
          </a:xfrm>
        </p:spPr>
        <p:txBody>
          <a:bodyPr/>
          <a:lstStyle>
            <a:lvl1pPr marL="0" indent="0">
              <a:buNone/>
              <a:defRPr sz="3200"/>
            </a:lvl1pPr>
            <a:lvl2pPr marL="457154" indent="0">
              <a:buNone/>
              <a:defRPr sz="2800"/>
            </a:lvl2pPr>
            <a:lvl3pPr marL="914310" indent="0">
              <a:buNone/>
              <a:defRPr sz="2400"/>
            </a:lvl3pPr>
            <a:lvl4pPr marL="1371464" indent="0">
              <a:buNone/>
              <a:defRPr sz="2000"/>
            </a:lvl4pPr>
            <a:lvl5pPr marL="1828619" indent="0">
              <a:buNone/>
              <a:defRPr sz="2000"/>
            </a:lvl5pPr>
            <a:lvl6pPr marL="2285772" indent="0">
              <a:buNone/>
              <a:defRPr sz="2000"/>
            </a:lvl6pPr>
            <a:lvl7pPr marL="2742926" indent="0">
              <a:buNone/>
              <a:defRPr sz="2000"/>
            </a:lvl7pPr>
            <a:lvl8pPr marL="3200080" indent="0">
              <a:buNone/>
              <a:defRPr sz="2000"/>
            </a:lvl8pPr>
            <a:lvl9pPr marL="3657235"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3835005"/>
            <a:ext cx="5486400" cy="565546"/>
          </a:xfrm>
        </p:spPr>
        <p:txBody>
          <a:bodyPr/>
          <a:lstStyle>
            <a:lvl1pPr marL="0" indent="0">
              <a:buNone/>
              <a:defRPr sz="1400">
                <a:solidFill>
                  <a:schemeClr val="tx1">
                    <a:lumMod val="65000"/>
                    <a:lumOff val="35000"/>
                  </a:schemeClr>
                </a:solidFill>
              </a:defRPr>
            </a:lvl1pPr>
            <a:lvl2pPr marL="457154" indent="0">
              <a:buNone/>
              <a:defRPr sz="1200"/>
            </a:lvl2pPr>
            <a:lvl3pPr marL="914310" indent="0">
              <a:buNone/>
              <a:defRPr sz="1000"/>
            </a:lvl3pPr>
            <a:lvl4pPr marL="1371464" indent="0">
              <a:buNone/>
              <a:defRPr sz="900"/>
            </a:lvl4pPr>
            <a:lvl5pPr marL="1828619" indent="0">
              <a:buNone/>
              <a:defRPr sz="900"/>
            </a:lvl5pPr>
            <a:lvl6pPr marL="2285772" indent="0">
              <a:buNone/>
              <a:defRPr sz="900"/>
            </a:lvl6pPr>
            <a:lvl7pPr marL="2742926" indent="0">
              <a:buNone/>
              <a:defRPr sz="900"/>
            </a:lvl7pPr>
            <a:lvl8pPr marL="3200080" indent="0">
              <a:buNone/>
              <a:defRPr sz="900"/>
            </a:lvl8pPr>
            <a:lvl9pPr marL="3657235" indent="0">
              <a:buNone/>
              <a:defRPr sz="900"/>
            </a:lvl9pPr>
          </a:lstStyle>
          <a:p>
            <a:pPr lvl="0"/>
            <a:r>
              <a:rPr lang="en-US"/>
              <a:t>Click to edit Master text styles</a:t>
            </a:r>
          </a:p>
        </p:txBody>
      </p:sp>
      <p:sp>
        <p:nvSpPr>
          <p:cNvPr id="8" name="Footer Placeholder 4"/>
          <p:cNvSpPr>
            <a:spLocks noGrp="1"/>
          </p:cNvSpPr>
          <p:nvPr>
            <p:ph type="ftr" sz="quarter" idx="11"/>
          </p:nvPr>
        </p:nvSpPr>
        <p:spPr>
          <a:xfrm>
            <a:off x="381000" y="4781895"/>
            <a:ext cx="2895600" cy="273844"/>
          </a:xfrm>
          <a:prstGeom prst="rect">
            <a:avLst/>
          </a:prstGeom>
        </p:spPr>
        <p:txBody>
          <a:bodyPr/>
          <a:lstStyle/>
          <a:p>
            <a:endParaRPr>
              <a:solidFill>
                <a:prstClr val="black"/>
              </a:solidFill>
            </a:endParaRPr>
          </a:p>
        </p:txBody>
      </p:sp>
      <p:sp>
        <p:nvSpPr>
          <p:cNvPr id="9"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433438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8" name="Group 7"/>
          <p:cNvGrpSpPr/>
          <p:nvPr userDrawn="1"/>
        </p:nvGrpSpPr>
        <p:grpSpPr>
          <a:xfrm>
            <a:off x="3" y="0"/>
            <a:ext cx="9145588" cy="5143500"/>
            <a:chOff x="0" y="0"/>
            <a:chExt cx="9145588" cy="5143500"/>
          </a:xfrm>
        </p:grpSpPr>
        <p:grpSp>
          <p:nvGrpSpPr>
            <p:cNvPr id="7" name="Group 6"/>
            <p:cNvGrpSpPr/>
            <p:nvPr userDrawn="1"/>
          </p:nvGrpSpPr>
          <p:grpSpPr>
            <a:xfrm>
              <a:off x="0" y="4248150"/>
              <a:ext cx="9144001" cy="892455"/>
              <a:chOff x="0" y="4248150"/>
              <a:chExt cx="9144001" cy="892455"/>
            </a:xfrm>
          </p:grpSpPr>
          <p:sp>
            <p:nvSpPr>
              <p:cNvPr id="21" name="Rectangle 20"/>
              <p:cNvSpPr/>
              <p:nvPr userDrawn="1"/>
            </p:nvSpPr>
            <p:spPr bwMode="gray">
              <a:xfrm>
                <a:off x="1" y="4354301"/>
                <a:ext cx="9144000" cy="786304"/>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sz="1400">
                  <a:solidFill>
                    <a:prstClr val="white"/>
                  </a:solidFill>
                </a:endParaRPr>
              </a:p>
            </p:txBody>
          </p:sp>
          <p:pic>
            <p:nvPicPr>
              <p:cNvPr id="22" name="Picture 21"/>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0" y="4248874"/>
                <a:ext cx="9144000" cy="891731"/>
              </a:xfrm>
              <a:prstGeom prst="rect">
                <a:avLst/>
              </a:prstGeom>
            </p:spPr>
          </p:pic>
          <p:pic>
            <p:nvPicPr>
              <p:cNvPr id="5" name="Picture 4"/>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19" name="Rectangle 18"/>
            <p:cNvSpPr/>
            <p:nvPr userDrawn="1"/>
          </p:nvSpPr>
          <p:spPr>
            <a:xfrm rot="10800000">
              <a:off x="0" y="0"/>
              <a:ext cx="9144000" cy="438150"/>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sz="1400">
                <a:solidFill>
                  <a:prstClr val="white"/>
                </a:solidFill>
              </a:endParaRPr>
            </a:p>
          </p:txBody>
        </p:sp>
        <p:sp>
          <p:nvSpPr>
            <p:cNvPr id="18" name="Rectangle 17"/>
            <p:cNvSpPr/>
            <p:nvPr userDrawn="1"/>
          </p:nvSpPr>
          <p:spPr bwMode="hidden">
            <a:xfrm>
              <a:off x="0" y="0"/>
              <a:ext cx="9144000" cy="5143500"/>
            </a:xfrm>
            <a:prstGeom prst="rect">
              <a:avLst/>
            </a:prstGeom>
            <a:gradFill flip="none" rotWithShape="1">
              <a:gsLst>
                <a:gs pos="0">
                  <a:srgbClr val="0B2957"/>
                </a:gs>
                <a:gs pos="39000">
                  <a:srgbClr val="083C70"/>
                </a:gs>
                <a:gs pos="100000">
                  <a:srgbClr val="0068A9">
                    <a:lumMod val="99000"/>
                    <a:lumOff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sz="1400">
                <a:solidFill>
                  <a:prstClr val="white"/>
                </a:solidFill>
              </a:endParaRPr>
            </a:p>
          </p:txBody>
        </p:sp>
        <p:grpSp>
          <p:nvGrpSpPr>
            <p:cNvPr id="4" name="Group 3"/>
            <p:cNvGrpSpPr/>
            <p:nvPr userDrawn="1"/>
          </p:nvGrpSpPr>
          <p:grpSpPr bwMode="invGray">
            <a:xfrm>
              <a:off x="352424" y="370788"/>
              <a:ext cx="8793164" cy="800101"/>
              <a:chOff x="352424" y="370788"/>
              <a:chExt cx="8793164" cy="800101"/>
            </a:xfrm>
          </p:grpSpPr>
          <p:sp>
            <p:nvSpPr>
              <p:cNvPr id="15" name="Round Single Corner Rectangle 14"/>
              <p:cNvSpPr/>
              <p:nvPr userDrawn="1"/>
            </p:nvSpPr>
            <p:spPr bwMode="invGray">
              <a:xfrm rot="10800000">
                <a:off x="354012" y="370790"/>
                <a:ext cx="8791576" cy="800099"/>
              </a:xfrm>
              <a:prstGeom prst="round1Rect">
                <a:avLst>
                  <a:gd name="adj" fmla="val 4032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sz="1400">
                  <a:solidFill>
                    <a:prstClr val="white"/>
                  </a:solidFill>
                </a:endParaRPr>
              </a:p>
            </p:txBody>
          </p:sp>
          <p:sp>
            <p:nvSpPr>
              <p:cNvPr id="16" name="Round Single Corner Rectangle 15"/>
              <p:cNvSpPr/>
              <p:nvPr userDrawn="1"/>
            </p:nvSpPr>
            <p:spPr bwMode="invGray">
              <a:xfrm rot="10800000">
                <a:off x="352424" y="370788"/>
                <a:ext cx="8791576" cy="800099"/>
              </a:xfrm>
              <a:prstGeom prst="round1Rect">
                <a:avLst>
                  <a:gd name="adj" fmla="val 40323"/>
                </a:avLst>
              </a:prstGeom>
              <a:blipFill dpi="0" rotWithShape="0">
                <a:blip r:embed="rId4">
                  <a:alphaModFix amt="50000"/>
                </a:blip>
                <a:srcRect/>
                <a:stretch>
                  <a:fillRect l="-24000" t="-2381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r>
                  <a:rPr lang="en-US" sz="1400" dirty="0">
                    <a:solidFill>
                      <a:prstClr val="white"/>
                    </a:solidFill>
                  </a:rPr>
                  <a:t> </a:t>
                </a:r>
              </a:p>
            </p:txBody>
          </p:sp>
        </p:grpSp>
        <p:pic>
          <p:nvPicPr>
            <p:cNvPr id="14" name="Picture 13" descr="white logo.png"/>
            <p:cNvPicPr>
              <a:picLocks noChangeAspect="1"/>
            </p:cNvPicPr>
            <p:nvPr userDrawn="1"/>
          </p:nvPicPr>
          <p:blipFill>
            <a:blip r:embed="rId5"/>
            <a:stretch>
              <a:fillRect/>
            </a:stretch>
          </p:blipFill>
          <p:spPr bwMode="black">
            <a:xfrm>
              <a:off x="7638220" y="528293"/>
              <a:ext cx="1124780" cy="506151"/>
            </a:xfrm>
            <a:prstGeom prst="rect">
              <a:avLst/>
            </a:prstGeom>
            <a:effectLst>
              <a:outerShdw blurRad="38100" dist="38100" dir="2700000" algn="tl" rotWithShape="0">
                <a:prstClr val="black">
                  <a:alpha val="12000"/>
                </a:prstClr>
              </a:outerShdw>
            </a:effectLst>
          </p:spPr>
        </p:pic>
        <p:pic>
          <p:nvPicPr>
            <p:cNvPr id="24" name="Picture 23"/>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2" name="Title 1"/>
          <p:cNvSpPr>
            <a:spLocks noGrp="1"/>
          </p:cNvSpPr>
          <p:nvPr userDrawn="1">
            <p:ph type="ctrTitle" hasCustomPrompt="1"/>
          </p:nvPr>
        </p:nvSpPr>
        <p:spPr bwMode="invGray">
          <a:xfrm>
            <a:off x="1047754" y="1581155"/>
            <a:ext cx="6953247" cy="1056325"/>
          </a:xfrm>
          <a:noFill/>
        </p:spPr>
        <p:txBody>
          <a:bodyPr vert="horz" wrap="square" lIns="68576" tIns="34289" rIns="68576" bIns="34289" rtlCol="0" anchor="b" anchorCtr="0">
            <a:noAutofit/>
          </a:bodyPr>
          <a:lstStyle>
            <a:lvl1pPr algn="l">
              <a:defRPr lang="en-US" sz="3600" b="0" cap="none" baseline="0">
                <a:solidFill>
                  <a:schemeClr val="bg1"/>
                </a:solidFill>
                <a:effectLst>
                  <a:outerShdw blurRad="50800" dist="38100" dir="2700000" algn="tl" rotWithShape="0">
                    <a:prstClr val="black">
                      <a:alpha val="40000"/>
                    </a:prstClr>
                  </a:outerShdw>
                </a:effectLst>
                <a:latin typeface="+mn-lt"/>
                <a:ea typeface="+mn-ea"/>
                <a:cs typeface="Arial" pitchFamily="34" charset="0"/>
              </a:defRPr>
            </a:lvl1pPr>
          </a:lstStyle>
          <a:p>
            <a:pPr marL="0" lvl="0" algn="l" defTabSz="456848">
              <a:lnSpc>
                <a:spcPts val="3598"/>
              </a:lnSpc>
            </a:pPr>
            <a:r>
              <a:rPr lang="en-US" dirty="0"/>
              <a:t>Click To Edit Master Title Style</a:t>
            </a:r>
          </a:p>
        </p:txBody>
      </p:sp>
      <p:sp>
        <p:nvSpPr>
          <p:cNvPr id="3" name="Subtitle 2"/>
          <p:cNvSpPr>
            <a:spLocks noGrp="1"/>
          </p:cNvSpPr>
          <p:nvPr userDrawn="1">
            <p:ph type="subTitle" idx="1"/>
          </p:nvPr>
        </p:nvSpPr>
        <p:spPr bwMode="invGray">
          <a:xfrm>
            <a:off x="1066805" y="2766597"/>
            <a:ext cx="6934197" cy="338554"/>
          </a:xfrm>
          <a:noFill/>
        </p:spPr>
        <p:txBody>
          <a:bodyPr vert="horz" wrap="square" lIns="68576" tIns="34289" rIns="68576" bIns="34289" rtlCol="0">
            <a:noAutofit/>
          </a:bodyPr>
          <a:lstStyle>
            <a:lvl1pPr marL="342635" indent="-342635">
              <a:buNone/>
              <a:defRPr lang="en-US" sz="1600">
                <a:solidFill>
                  <a:schemeClr val="bg1"/>
                </a:solidFill>
                <a:effectLst>
                  <a:outerShdw blurRad="50800" dist="38100" dir="2700000" algn="tl" rotWithShape="0">
                    <a:prstClr val="black">
                      <a:alpha val="40000"/>
                    </a:prstClr>
                  </a:outerShdw>
                </a:effectLst>
                <a:cs typeface="Arial" pitchFamily="34" charset="0"/>
              </a:defRPr>
            </a:lvl1pPr>
          </a:lstStyle>
          <a:p>
            <a:pPr marL="0" lvl="0" indent="0" defTabSz="456848"/>
            <a:r>
              <a:rPr lang="en-US"/>
              <a:t>Click to edit Master subtitle style</a:t>
            </a:r>
          </a:p>
        </p:txBody>
      </p:sp>
      <p:sp>
        <p:nvSpPr>
          <p:cNvPr id="9" name="Text Placeholder 2"/>
          <p:cNvSpPr>
            <a:spLocks noGrp="1"/>
          </p:cNvSpPr>
          <p:nvPr userDrawn="1">
            <p:ph type="body" idx="13"/>
          </p:nvPr>
        </p:nvSpPr>
        <p:spPr>
          <a:xfrm>
            <a:off x="617900" y="596423"/>
            <a:ext cx="2641204" cy="315327"/>
          </a:xfrm>
          <a:noFill/>
        </p:spPr>
        <p:txBody>
          <a:bodyPr wrap="none" rtlCol="0">
            <a:spAutoFit/>
          </a:bodyPr>
          <a:lstStyle>
            <a:lvl1pPr marL="0" indent="0">
              <a:buNone/>
              <a:defRPr lang="en-US" sz="1600" dirty="0" smtClean="0">
                <a:solidFill>
                  <a:schemeClr val="bg1"/>
                </a:solidFill>
                <a:effectLst/>
                <a:cs typeface="Arial" pitchFamily="34" charset="0"/>
              </a:defRPr>
            </a:lvl1pPr>
          </a:lstStyle>
          <a:p>
            <a:pPr marL="0" lvl="0" defTabSz="456848"/>
            <a:r>
              <a:rPr lang="en-US" dirty="0"/>
              <a:t>Click to edit Master text styles</a:t>
            </a:r>
          </a:p>
        </p:txBody>
      </p:sp>
    </p:spTree>
    <p:extLst>
      <p:ext uri="{BB962C8B-B14F-4D97-AF65-F5344CB8AC3E}">
        <p14:creationId xmlns:p14="http://schemas.microsoft.com/office/powerpoint/2010/main" val="1793920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90CBDC3A-D49F-4631-A8C7-55D59B33E5FA}" type="slidenum">
              <a:rPr lang="en-US" smtClean="0">
                <a:solidFill>
                  <a:srgbClr val="666666"/>
                </a:solidFill>
              </a:rPr>
              <a:pPr>
                <a:defRPr/>
              </a:pPr>
              <a:t>‹#›</a:t>
            </a:fld>
            <a:endParaRPr lang="en-US" dirty="0">
              <a:solidFill>
                <a:srgbClr val="666666"/>
              </a:solidFill>
            </a:endParaRPr>
          </a:p>
        </p:txBody>
      </p:sp>
      <p:sp>
        <p:nvSpPr>
          <p:cNvPr id="5" name="Title 4"/>
          <p:cNvSpPr>
            <a:spLocks noGrp="1"/>
          </p:cNvSpPr>
          <p:nvPr>
            <p:ph type="title"/>
          </p:nvPr>
        </p:nvSpPr>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48994" y="872528"/>
            <a:ext cx="8443637" cy="296931"/>
          </a:xfrm>
          <a:prstGeom prst="rect">
            <a:avLst/>
          </a:prstGeom>
        </p:spPr>
        <p:txBody>
          <a:bodyPr lIns="0"/>
          <a:lstStyle>
            <a:lvl1pPr marL="0" indent="0">
              <a:buNone/>
              <a:defRPr sz="1500">
                <a:solidFill>
                  <a:schemeClr val="accent2"/>
                </a:solidFill>
              </a:defRPr>
            </a:lvl1pPr>
            <a:lvl2pPr>
              <a:defRPr sz="2600"/>
            </a:lvl2pPr>
            <a:lvl3pPr>
              <a:defRPr sz="2400"/>
            </a:lvl3pPr>
            <a:lvl4pPr>
              <a:defRPr sz="2200"/>
            </a:lvl4pPr>
            <a:lvl5pPr>
              <a:defRPr sz="2000"/>
            </a:lvl5pPr>
          </a:lstStyle>
          <a:p>
            <a:pPr lvl="0"/>
            <a:r>
              <a:rPr lang="en-US" dirty="0"/>
              <a:t>Click to edit Master text styles</a:t>
            </a:r>
          </a:p>
        </p:txBody>
      </p:sp>
      <p:sp>
        <p:nvSpPr>
          <p:cNvPr id="2" name="Footer Placeholder 1"/>
          <p:cNvSpPr>
            <a:spLocks noGrp="1"/>
          </p:cNvSpPr>
          <p:nvPr>
            <p:ph type="ftr" sz="quarter" idx="13"/>
          </p:nvPr>
        </p:nvSpPr>
        <p:spPr/>
        <p:txBody>
          <a:bodyPr/>
          <a:lstStyle/>
          <a:p>
            <a:r>
              <a:rPr>
                <a:solidFill>
                  <a:srgbClr val="666666"/>
                </a:solidFill>
              </a:rPr>
              <a:t>Copyright © 2015 Accenture  All rights reserved.</a:t>
            </a:r>
          </a:p>
        </p:txBody>
      </p:sp>
    </p:spTree>
    <p:extLst>
      <p:ext uri="{BB962C8B-B14F-4D97-AF65-F5344CB8AC3E}">
        <p14:creationId xmlns:p14="http://schemas.microsoft.com/office/powerpoint/2010/main" val="247688223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3" name="Group 2"/>
          <p:cNvGrpSpPr/>
          <p:nvPr userDrawn="1"/>
        </p:nvGrpSpPr>
        <p:grpSpPr>
          <a:xfrm>
            <a:off x="5" y="0"/>
            <a:ext cx="9144001" cy="5143500"/>
            <a:chOff x="0" y="0"/>
            <a:chExt cx="9144001" cy="5143500"/>
          </a:xfrm>
        </p:grpSpPr>
        <p:grpSp>
          <p:nvGrpSpPr>
            <p:cNvPr id="17" name="Group 16"/>
            <p:cNvGrpSpPr/>
            <p:nvPr userDrawn="1"/>
          </p:nvGrpSpPr>
          <p:grpSpPr>
            <a:xfrm>
              <a:off x="0" y="4248874"/>
              <a:ext cx="9144001" cy="891731"/>
              <a:chOff x="0" y="5966269"/>
              <a:chExt cx="9144001" cy="891731"/>
            </a:xfrm>
          </p:grpSpPr>
          <p:sp>
            <p:nvSpPr>
              <p:cNvPr id="18" name="Rectangle 17"/>
              <p:cNvSpPr/>
              <p:nvPr userDrawn="1"/>
            </p:nvSpPr>
            <p:spPr bwMode="gray">
              <a:xfrm>
                <a:off x="1" y="6071696"/>
                <a:ext cx="9144000" cy="786304"/>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9" name="Picture 18"/>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0" y="5966269"/>
                <a:ext cx="9144000" cy="891731"/>
              </a:xfrm>
              <a:prstGeom prst="rect">
                <a:avLst/>
              </a:prstGeom>
            </p:spPr>
          </p:pic>
        </p:grpSp>
        <p:sp>
          <p:nvSpPr>
            <p:cNvPr id="16" name="Rectangle 15"/>
            <p:cNvSpPr/>
            <p:nvPr userDrawn="1"/>
          </p:nvSpPr>
          <p:spPr>
            <a:xfrm rot="10800000">
              <a:off x="0" y="0"/>
              <a:ext cx="9144000" cy="770837"/>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bwMode="hidden">
            <a:xfrm>
              <a:off x="0" y="0"/>
              <a:ext cx="9144000" cy="5143500"/>
            </a:xfrm>
            <a:prstGeom prst="rect">
              <a:avLst/>
            </a:prstGeom>
            <a:gradFill flip="none" rotWithShape="1">
              <a:gsLst>
                <a:gs pos="0">
                  <a:srgbClr val="0B2957"/>
                </a:gs>
                <a:gs pos="39000">
                  <a:srgbClr val="083C70"/>
                </a:gs>
                <a:gs pos="100000">
                  <a:srgbClr val="0068A9">
                    <a:lumMod val="99000"/>
                    <a:lumOff val="1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ite logo.png"/>
            <p:cNvPicPr>
              <a:picLocks noChangeAspect="1"/>
            </p:cNvPicPr>
            <p:nvPr userDrawn="1"/>
          </p:nvPicPr>
          <p:blipFill>
            <a:blip r:embed="rId3"/>
            <a:stretch>
              <a:fillRect/>
            </a:stretch>
          </p:blipFill>
          <p:spPr bwMode="black">
            <a:xfrm>
              <a:off x="7906445" y="315010"/>
              <a:ext cx="896180" cy="403281"/>
            </a:xfrm>
            <a:prstGeom prst="rect">
              <a:avLst/>
            </a:prstGeom>
            <a:effectLst>
              <a:outerShdw blurRad="38100" dist="38100" dir="2700000" algn="tl" rotWithShape="0">
                <a:prstClr val="black">
                  <a:alpha val="12000"/>
                </a:prstClr>
              </a:outerShdw>
            </a:effectLst>
          </p:spPr>
        </p:pic>
        <p:pic>
          <p:nvPicPr>
            <p:cNvPr id="14" name="Picture 13"/>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bwMode="hidden">
            <a:xfrm>
              <a:off x="0" y="4248150"/>
              <a:ext cx="9144000" cy="891731"/>
            </a:xfrm>
            <a:prstGeom prst="rect">
              <a:avLst/>
            </a:prstGeom>
          </p:spPr>
        </p:pic>
      </p:grpSp>
      <p:sp>
        <p:nvSpPr>
          <p:cNvPr id="2" name="Title 1"/>
          <p:cNvSpPr>
            <a:spLocks noGrp="1"/>
          </p:cNvSpPr>
          <p:nvPr userDrawn="1">
            <p:ph type="title"/>
          </p:nvPr>
        </p:nvSpPr>
        <p:spPr>
          <a:xfrm>
            <a:off x="1088746" y="2041515"/>
            <a:ext cx="6953247" cy="1056325"/>
          </a:xfrm>
          <a:noFill/>
        </p:spPr>
        <p:txBody>
          <a:bodyPr wrap="square" rtlCol="0" anchor="ctr" anchorCtr="1">
            <a:noAutofit/>
          </a:bodyPr>
          <a:lstStyle>
            <a:lvl1pPr>
              <a:lnSpc>
                <a:spcPts val="3600"/>
              </a:lnSpc>
              <a:defRPr lang="en-US" sz="3600" b="0" baseline="0" dirty="0">
                <a:solidFill>
                  <a:schemeClr val="bg1"/>
                </a:solidFill>
                <a:effectLst>
                  <a:outerShdw blurRad="50800" dist="38100" dir="2700000" algn="tl" rotWithShape="0">
                    <a:prstClr val="black">
                      <a:alpha val="40000"/>
                    </a:prstClr>
                  </a:outerShdw>
                </a:effectLst>
                <a:latin typeface="+mn-lt"/>
                <a:ea typeface="+mn-ea"/>
                <a:cs typeface="Arial" pitchFamily="34" charset="0"/>
              </a:defRPr>
            </a:lvl1pPr>
          </a:lstStyle>
          <a:p>
            <a:pPr marL="0" lvl="0" algn="l" defTabSz="457142"/>
            <a:r>
              <a:rPr lang="en-US"/>
              <a:t>Click to edit Master title style</a:t>
            </a:r>
            <a:endParaRPr lang="en-US" dirty="0"/>
          </a:p>
        </p:txBody>
      </p:sp>
      <p:sp>
        <p:nvSpPr>
          <p:cNvPr id="8" name="Text Placeholder 2"/>
          <p:cNvSpPr>
            <a:spLocks noGrp="1"/>
          </p:cNvSpPr>
          <p:nvPr userDrawn="1">
            <p:ph type="body" idx="13"/>
          </p:nvPr>
        </p:nvSpPr>
        <p:spPr bwMode="invGray">
          <a:xfrm>
            <a:off x="291156" y="347373"/>
            <a:ext cx="2684705" cy="338552"/>
          </a:xfrm>
          <a:noFill/>
        </p:spPr>
        <p:txBody>
          <a:bodyPr wrap="none" rtlCol="0">
            <a:spAutoFit/>
          </a:bodyPr>
          <a:lstStyle>
            <a:lvl1pPr marL="0" indent="0">
              <a:buNone/>
              <a:defRPr lang="en-US" sz="1600" dirty="0" smtClean="0">
                <a:solidFill>
                  <a:schemeClr val="bg1"/>
                </a:solidFill>
                <a:effectLst>
                  <a:outerShdw blurRad="50800" dist="38100" dir="2700000" algn="tl" rotWithShape="0">
                    <a:prstClr val="black">
                      <a:alpha val="40000"/>
                    </a:prstClr>
                  </a:outerShdw>
                </a:effectLst>
                <a:cs typeface="Arial" pitchFamily="34" charset="0"/>
              </a:defRPr>
            </a:lvl1pPr>
          </a:lstStyle>
          <a:p>
            <a:pPr marL="0" lvl="0" defTabSz="457142"/>
            <a:r>
              <a:rPr lang="en-US"/>
              <a:t>Click to edit Master text styles</a:t>
            </a:r>
          </a:p>
        </p:txBody>
      </p:sp>
      <p:sp>
        <p:nvSpPr>
          <p:cNvPr id="12" name="Footer Placeholder 4"/>
          <p:cNvSpPr>
            <a:spLocks noGrp="1"/>
          </p:cNvSpPr>
          <p:nvPr userDrawn="1">
            <p:ph type="ftr" sz="quarter" idx="11"/>
          </p:nvPr>
        </p:nvSpPr>
        <p:spPr>
          <a:xfrm>
            <a:off x="381000" y="4781895"/>
            <a:ext cx="2895600" cy="273844"/>
          </a:xfrm>
          <a:prstGeom prst="rect">
            <a:avLst/>
          </a:prstGeom>
        </p:spPr>
        <p:txBody>
          <a:bodyPr anchor="ctr"/>
          <a:lstStyle>
            <a:lvl1pPr>
              <a:defRPr>
                <a:solidFill>
                  <a:schemeClr val="bg1"/>
                </a:solidFill>
              </a:defRPr>
            </a:lvl1pPr>
          </a:lstStyle>
          <a:p>
            <a:endParaRPr lang="en-US"/>
          </a:p>
        </p:txBody>
      </p:sp>
      <p:sp>
        <p:nvSpPr>
          <p:cNvPr id="13" name="Slide Number Placeholder 5"/>
          <p:cNvSpPr>
            <a:spLocks noGrp="1"/>
          </p:cNvSpPr>
          <p:nvPr userDrawn="1">
            <p:ph type="sldNum" sz="quarter" idx="12"/>
          </p:nvPr>
        </p:nvSpPr>
        <p:spPr>
          <a:xfrm>
            <a:off x="3505199" y="4781895"/>
            <a:ext cx="2133600" cy="273844"/>
          </a:xfrm>
          <a:prstGeom prst="rect">
            <a:avLst/>
          </a:prstGeom>
        </p:spPr>
        <p:txBody>
          <a:bodyPr anchor="ctr"/>
          <a:lstStyle>
            <a:lvl1pPr algn="ctr">
              <a:defRPr sz="800">
                <a:solidFill>
                  <a:schemeClr val="bg1"/>
                </a:solidFill>
              </a:defRPr>
            </a:lvl1pPr>
          </a:lstStyle>
          <a:p>
            <a:fld id="{1DEE6D40-568E-4C8B-B20B-CF91AA19B825}" type="slidenum">
              <a:rPr lang="en-US" smtClean="0"/>
              <a:pPr/>
              <a:t>‹#›</a:t>
            </a:fld>
            <a:endParaRPr lang="en-US" dirty="0"/>
          </a:p>
        </p:txBody>
      </p:sp>
    </p:spTree>
    <p:extLst>
      <p:ext uri="{BB962C8B-B14F-4D97-AF65-F5344CB8AC3E}">
        <p14:creationId xmlns:p14="http://schemas.microsoft.com/office/powerpoint/2010/main" val="412964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79145" y="147981"/>
            <a:ext cx="8486663" cy="785470"/>
          </a:xfrm>
        </p:spPr>
        <p:txBody>
          <a:bodyPr vert="horz" lIns="54859" tIns="0" rIns="0" bIns="0" rtlCol="0" anchor="ctr">
            <a:noAutofit/>
          </a:bodyPr>
          <a:lstStyle>
            <a:lvl1pPr>
              <a:defRPr lang="en-US" dirty="0"/>
            </a:lvl1pPr>
          </a:lstStyle>
          <a:p>
            <a:pPr lvl="0">
              <a:lnSpc>
                <a:spcPct val="85000"/>
              </a:lnSpc>
            </a:pPr>
            <a:r>
              <a:rPr lang="en-US"/>
              <a:t>Click to edit Master title style</a:t>
            </a:r>
            <a:endParaRPr lang="en-US" dirty="0"/>
          </a:p>
        </p:txBody>
      </p:sp>
      <p:sp>
        <p:nvSpPr>
          <p:cNvPr id="3" name="Content Placeholder 2"/>
          <p:cNvSpPr>
            <a:spLocks noGrp="1"/>
          </p:cNvSpPr>
          <p:nvPr>
            <p:ph sz="half" idx="1"/>
          </p:nvPr>
        </p:nvSpPr>
        <p:spPr>
          <a:xfrm>
            <a:off x="449884" y="1087381"/>
            <a:ext cx="4045916" cy="3200399"/>
          </a:xfrm>
        </p:spPr>
        <p:txBody>
          <a:bodyPr vert="horz" lIns="91430" tIns="45715" rIns="91430" bIns="45715" rtlCol="0">
            <a:normAutofit/>
          </a:bodyPr>
          <a:lstStyle>
            <a:lvl1pPr>
              <a:defRPr lang="en-US" sz="2200" dirty="0" smtClean="0">
                <a:solidFill>
                  <a:schemeClr val="tx1">
                    <a:lumMod val="65000"/>
                    <a:lumOff val="35000"/>
                  </a:schemeClr>
                </a:solidFill>
              </a:defRPr>
            </a:lvl1pPr>
            <a:lvl2pPr>
              <a:defRPr lang="en-US" sz="2000" dirty="0" smtClean="0">
                <a:solidFill>
                  <a:schemeClr val="tx1">
                    <a:lumMod val="65000"/>
                    <a:lumOff val="35000"/>
                  </a:schemeClr>
                </a:solidFill>
              </a:defRPr>
            </a:lvl2pPr>
            <a:lvl3pPr>
              <a:defRPr lang="en-US" sz="1800" dirty="0" smtClean="0">
                <a:solidFill>
                  <a:schemeClr val="tx1">
                    <a:lumMod val="65000"/>
                    <a:lumOff val="35000"/>
                  </a:schemeClr>
                </a:solidFill>
              </a:defRPr>
            </a:lvl3pPr>
            <a:lvl4pPr>
              <a:defRPr lang="en-US" sz="1600" dirty="0" smtClean="0">
                <a:solidFill>
                  <a:schemeClr val="tx1">
                    <a:lumMod val="65000"/>
                    <a:lumOff val="35000"/>
                  </a:schemeClr>
                </a:solidFill>
              </a:defRPr>
            </a:lvl4pPr>
            <a:lvl5pPr>
              <a:defRPr lang="en-US" sz="1600" dirty="0">
                <a:solidFill>
                  <a:schemeClr val="tx1">
                    <a:lumMod val="65000"/>
                    <a:lumOff val="35000"/>
                  </a:schemeClr>
                </a:solidFill>
              </a:defRPr>
            </a:lvl5pPr>
          </a:lstStyle>
          <a:p>
            <a:pPr marL="226983" lvl="0" indent="-226983"/>
            <a:r>
              <a:rPr lang="en-US"/>
              <a:t>Click to edit Master text styles</a:t>
            </a:r>
          </a:p>
          <a:p>
            <a:pPr marL="226983" lvl="1" indent="-226983"/>
            <a:r>
              <a:rPr lang="en-US"/>
              <a:t>Second level</a:t>
            </a:r>
          </a:p>
          <a:p>
            <a:pPr marL="226983" lvl="2" indent="-226983"/>
            <a:r>
              <a:rPr lang="en-US"/>
              <a:t>Third level</a:t>
            </a:r>
          </a:p>
          <a:p>
            <a:pPr marL="226983" lvl="3" indent="-226983"/>
            <a:r>
              <a:rPr lang="en-US"/>
              <a:t>Fourth level</a:t>
            </a:r>
          </a:p>
          <a:p>
            <a:pPr marL="226983" lvl="4" indent="-226983"/>
            <a:r>
              <a:rPr lang="en-US"/>
              <a:t>Fifth level</a:t>
            </a:r>
            <a:endParaRPr lang="en-US" dirty="0"/>
          </a:p>
        </p:txBody>
      </p:sp>
      <p:sp>
        <p:nvSpPr>
          <p:cNvPr id="4" name="Content Placeholder 3"/>
          <p:cNvSpPr>
            <a:spLocks noGrp="1"/>
          </p:cNvSpPr>
          <p:nvPr>
            <p:ph sz="half" idx="2"/>
          </p:nvPr>
        </p:nvSpPr>
        <p:spPr>
          <a:xfrm>
            <a:off x="4640884" y="1087381"/>
            <a:ext cx="4122116" cy="3200399"/>
          </a:xfrm>
        </p:spPr>
        <p:txBody>
          <a:bodyPr vert="horz" lIns="91430" tIns="45715" rIns="91430" bIns="45715" rtlCol="0">
            <a:normAutofit/>
          </a:bodyPr>
          <a:lstStyle>
            <a:lvl1pPr>
              <a:defRPr lang="en-US" sz="2200" dirty="0" smtClean="0">
                <a:solidFill>
                  <a:schemeClr val="tx1">
                    <a:lumMod val="65000"/>
                    <a:lumOff val="35000"/>
                  </a:schemeClr>
                </a:solidFill>
              </a:defRPr>
            </a:lvl1pPr>
            <a:lvl2pPr>
              <a:defRPr lang="en-US" sz="2000" dirty="0" smtClean="0">
                <a:solidFill>
                  <a:schemeClr val="tx1">
                    <a:lumMod val="65000"/>
                    <a:lumOff val="35000"/>
                  </a:schemeClr>
                </a:solidFill>
              </a:defRPr>
            </a:lvl2pPr>
            <a:lvl3pPr>
              <a:defRPr lang="en-US" sz="1800" dirty="0" smtClean="0">
                <a:solidFill>
                  <a:schemeClr val="tx1">
                    <a:lumMod val="65000"/>
                    <a:lumOff val="35000"/>
                  </a:schemeClr>
                </a:solidFill>
              </a:defRPr>
            </a:lvl3pPr>
            <a:lvl4pPr>
              <a:defRPr lang="en-US" sz="1600" dirty="0" smtClean="0">
                <a:solidFill>
                  <a:schemeClr val="tx1">
                    <a:lumMod val="65000"/>
                    <a:lumOff val="35000"/>
                  </a:schemeClr>
                </a:solidFill>
              </a:defRPr>
            </a:lvl4pPr>
            <a:lvl5pPr>
              <a:defRPr lang="en-US" sz="1600" dirty="0">
                <a:solidFill>
                  <a:schemeClr val="tx1">
                    <a:lumMod val="65000"/>
                    <a:lumOff val="35000"/>
                  </a:schemeClr>
                </a:solidFill>
              </a:defRPr>
            </a:lvl5pPr>
          </a:lstStyle>
          <a:p>
            <a:pPr marL="226983" lvl="0" indent="-226983"/>
            <a:r>
              <a:rPr lang="en-US"/>
              <a:t>Click to edit Master text styles</a:t>
            </a:r>
          </a:p>
          <a:p>
            <a:pPr marL="226983" lvl="1" indent="-226983"/>
            <a:r>
              <a:rPr lang="en-US"/>
              <a:t>Second level</a:t>
            </a:r>
          </a:p>
          <a:p>
            <a:pPr marL="226983" lvl="2" indent="-226983"/>
            <a:r>
              <a:rPr lang="en-US"/>
              <a:t>Third level</a:t>
            </a:r>
          </a:p>
          <a:p>
            <a:pPr marL="226983" lvl="3" indent="-226983"/>
            <a:r>
              <a:rPr lang="en-US"/>
              <a:t>Fourth level</a:t>
            </a:r>
          </a:p>
          <a:p>
            <a:pPr marL="226983" lvl="4" indent="-226983"/>
            <a:r>
              <a:rPr lang="en-US"/>
              <a:t>Fifth level</a:t>
            </a:r>
            <a:endParaRPr lang="en-US" dirty="0"/>
          </a:p>
        </p:txBody>
      </p:sp>
      <p:sp>
        <p:nvSpPr>
          <p:cNvPr id="8" name="Footer Placeholder 4"/>
          <p:cNvSpPr>
            <a:spLocks noGrp="1"/>
          </p:cNvSpPr>
          <p:nvPr>
            <p:ph type="ftr" sz="quarter" idx="11"/>
          </p:nvPr>
        </p:nvSpPr>
        <p:spPr>
          <a:xfrm>
            <a:off x="381000" y="4781895"/>
            <a:ext cx="2895600" cy="273844"/>
          </a:xfrm>
          <a:prstGeom prst="rect">
            <a:avLst/>
          </a:prstGeom>
        </p:spPr>
        <p:txBody>
          <a:bodyPr/>
          <a:lstStyle/>
          <a:p>
            <a:endParaRPr lang="en-US" dirty="0"/>
          </a:p>
        </p:txBody>
      </p:sp>
      <p:sp>
        <p:nvSpPr>
          <p:cNvPr id="9"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pPr/>
              <a:t>‹#›</a:t>
            </a:fld>
            <a:endParaRPr lang="en-US"/>
          </a:p>
        </p:txBody>
      </p:sp>
    </p:spTree>
    <p:extLst>
      <p:ext uri="{BB962C8B-B14F-4D97-AF65-F5344CB8AC3E}">
        <p14:creationId xmlns:p14="http://schemas.microsoft.com/office/powerpoint/2010/main" val="3913816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9145" y="147981"/>
            <a:ext cx="8486663" cy="785470"/>
          </a:xfrm>
        </p:spPr>
        <p:txBody>
          <a:bodyPr vert="horz" lIns="54859" tIns="0" rIns="0" bIns="0" rtlCol="0" anchor="ctr">
            <a:noAutofit/>
          </a:bodyPr>
          <a:lstStyle>
            <a:lvl1pPr>
              <a:defRPr lang="en-US" dirty="0"/>
            </a:lvl1pPr>
          </a:lstStyle>
          <a:p>
            <a:pPr lvl="0">
              <a:lnSpc>
                <a:spcPct val="85000"/>
              </a:lnSpc>
            </a:pPr>
            <a:r>
              <a:rPr lang="en-US"/>
              <a:t>Click to edit Master title style</a:t>
            </a:r>
            <a:endParaRPr lang="en-US" dirty="0"/>
          </a:p>
        </p:txBody>
      </p:sp>
      <p:sp>
        <p:nvSpPr>
          <p:cNvPr id="3" name="Text Placeholder 2"/>
          <p:cNvSpPr>
            <a:spLocks noGrp="1"/>
          </p:cNvSpPr>
          <p:nvPr>
            <p:ph type="body" idx="1"/>
          </p:nvPr>
        </p:nvSpPr>
        <p:spPr>
          <a:xfrm>
            <a:off x="470243" y="1087720"/>
            <a:ext cx="4027269" cy="479822"/>
          </a:xfrm>
          <a:noFill/>
        </p:spPr>
        <p:txBody>
          <a:bodyPr anchor="ctr" anchorCtr="1">
            <a:normAutofit/>
          </a:bodyPr>
          <a:lstStyle>
            <a:lvl1pPr marL="0" indent="0" algn="ctr">
              <a:buNone/>
              <a:defRPr sz="2200" b="1">
                <a:solidFill>
                  <a:schemeClr val="tx2"/>
                </a:solidFill>
              </a:defRPr>
            </a:lvl1pPr>
            <a:lvl2pPr marL="457142" indent="0">
              <a:buNone/>
              <a:defRPr sz="2000" b="1"/>
            </a:lvl2pPr>
            <a:lvl3pPr marL="914288" indent="0">
              <a:buNone/>
              <a:defRPr sz="1800" b="1"/>
            </a:lvl3pPr>
            <a:lvl4pPr marL="1371430" indent="0">
              <a:buNone/>
              <a:defRPr sz="1600" b="1"/>
            </a:lvl4pPr>
            <a:lvl5pPr marL="1828574" indent="0">
              <a:buNone/>
              <a:defRPr sz="1600" b="1"/>
            </a:lvl5pPr>
            <a:lvl6pPr marL="2285715" indent="0">
              <a:buNone/>
              <a:defRPr sz="1600" b="1"/>
            </a:lvl6pPr>
            <a:lvl7pPr marL="2742857" indent="0">
              <a:buNone/>
              <a:defRPr sz="1600" b="1"/>
            </a:lvl7pPr>
            <a:lvl8pPr marL="3200000" indent="0">
              <a:buNone/>
              <a:defRPr sz="1600" b="1"/>
            </a:lvl8pPr>
            <a:lvl9pPr marL="3657143" indent="0">
              <a:buNone/>
              <a:defRPr sz="1600" b="1"/>
            </a:lvl9pPr>
          </a:lstStyle>
          <a:p>
            <a:pPr lvl="0"/>
            <a:r>
              <a:rPr lang="en-US"/>
              <a:t>Click to edit Master text styles</a:t>
            </a:r>
          </a:p>
        </p:txBody>
      </p:sp>
      <p:sp>
        <p:nvSpPr>
          <p:cNvPr id="4" name="Content Placeholder 3"/>
          <p:cNvSpPr>
            <a:spLocks noGrp="1"/>
          </p:cNvSpPr>
          <p:nvPr>
            <p:ph sz="half" idx="2"/>
          </p:nvPr>
        </p:nvSpPr>
        <p:spPr>
          <a:xfrm>
            <a:off x="462928" y="1573835"/>
            <a:ext cx="4032873" cy="2819400"/>
          </a:xfrm>
        </p:spPr>
        <p:txBody>
          <a:bodyPr vert="horz" lIns="91430" tIns="45715" rIns="91430" bIns="45715" rtlCol="0">
            <a:normAutofit/>
          </a:bodyPr>
          <a:lstStyle>
            <a:lvl1pPr>
              <a:defRPr lang="en-US" sz="2200" dirty="0" smtClean="0">
                <a:solidFill>
                  <a:schemeClr val="tx1">
                    <a:lumMod val="75000"/>
                    <a:lumOff val="25000"/>
                  </a:schemeClr>
                </a:solidFill>
              </a:defRPr>
            </a:lvl1pPr>
            <a:lvl2pPr>
              <a:defRPr lang="en-US" sz="20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600" dirty="0" smtClean="0">
                <a:solidFill>
                  <a:schemeClr val="tx1">
                    <a:lumMod val="75000"/>
                    <a:lumOff val="25000"/>
                  </a:schemeClr>
                </a:solidFill>
              </a:defRPr>
            </a:lvl4pPr>
            <a:lvl5pPr>
              <a:defRPr lang="en-US" sz="1600" dirty="0">
                <a:solidFill>
                  <a:schemeClr val="tx1">
                    <a:lumMod val="75000"/>
                    <a:lumOff val="25000"/>
                  </a:schemeClr>
                </a:solidFill>
              </a:defRPr>
            </a:lvl5pPr>
          </a:lstStyle>
          <a:p>
            <a:pPr marL="226983" lvl="0" indent="-226983"/>
            <a:r>
              <a:rPr lang="en-US"/>
              <a:t>Click to edit Master text styles</a:t>
            </a:r>
          </a:p>
          <a:p>
            <a:pPr marL="226983" lvl="1" indent="-226983"/>
            <a:r>
              <a:rPr lang="en-US"/>
              <a:t>Second level</a:t>
            </a:r>
          </a:p>
          <a:p>
            <a:pPr marL="226983" lvl="2" indent="-226983"/>
            <a:r>
              <a:rPr lang="en-US"/>
              <a:t>Third level</a:t>
            </a:r>
          </a:p>
          <a:p>
            <a:pPr marL="226983" lvl="3" indent="-226983"/>
            <a:r>
              <a:rPr lang="en-US"/>
              <a:t>Fourth level</a:t>
            </a:r>
          </a:p>
          <a:p>
            <a:pPr marL="226983" lvl="4" indent="-226983"/>
            <a:r>
              <a:rPr lang="en-US"/>
              <a:t>Fifth level</a:t>
            </a:r>
            <a:endParaRPr lang="en-US" dirty="0"/>
          </a:p>
        </p:txBody>
      </p:sp>
      <p:sp>
        <p:nvSpPr>
          <p:cNvPr id="5" name="Text Placeholder 4"/>
          <p:cNvSpPr>
            <a:spLocks noGrp="1"/>
          </p:cNvSpPr>
          <p:nvPr>
            <p:ph type="body" sz="quarter" idx="3"/>
          </p:nvPr>
        </p:nvSpPr>
        <p:spPr>
          <a:xfrm>
            <a:off x="4630398" y="1087720"/>
            <a:ext cx="4117972" cy="479822"/>
          </a:xfrm>
        </p:spPr>
        <p:txBody>
          <a:bodyPr anchor="ctr" anchorCtr="1">
            <a:normAutofit/>
          </a:bodyPr>
          <a:lstStyle>
            <a:lvl1pPr marL="0" indent="0" algn="ctr">
              <a:buNone/>
              <a:defRPr sz="2200" b="1">
                <a:solidFill>
                  <a:schemeClr val="tx2"/>
                </a:solidFill>
              </a:defRPr>
            </a:lvl1pPr>
            <a:lvl2pPr marL="457142" indent="0">
              <a:buNone/>
              <a:defRPr sz="2000" b="1"/>
            </a:lvl2pPr>
            <a:lvl3pPr marL="914288" indent="0">
              <a:buNone/>
              <a:defRPr sz="1800" b="1"/>
            </a:lvl3pPr>
            <a:lvl4pPr marL="1371430" indent="0">
              <a:buNone/>
              <a:defRPr sz="1600" b="1"/>
            </a:lvl4pPr>
            <a:lvl5pPr marL="1828574" indent="0">
              <a:buNone/>
              <a:defRPr sz="1600" b="1"/>
            </a:lvl5pPr>
            <a:lvl6pPr marL="2285715" indent="0">
              <a:buNone/>
              <a:defRPr sz="1600" b="1"/>
            </a:lvl6pPr>
            <a:lvl7pPr marL="2742857" indent="0">
              <a:buNone/>
              <a:defRPr sz="1600" b="1"/>
            </a:lvl7pPr>
            <a:lvl8pPr marL="3200000" indent="0">
              <a:buNone/>
              <a:defRPr sz="1600" b="1"/>
            </a:lvl8pPr>
            <a:lvl9pPr marL="365714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30399" y="1573835"/>
            <a:ext cx="4122116" cy="2819400"/>
          </a:xfrm>
        </p:spPr>
        <p:txBody>
          <a:bodyPr vert="horz" lIns="91430" tIns="45715" rIns="91430" bIns="45715" rtlCol="0">
            <a:normAutofit/>
          </a:bodyPr>
          <a:lstStyle>
            <a:lvl1pPr>
              <a:defRPr lang="en-US" sz="2200" dirty="0" smtClean="0">
                <a:solidFill>
                  <a:schemeClr val="tx1">
                    <a:lumMod val="75000"/>
                    <a:lumOff val="25000"/>
                  </a:schemeClr>
                </a:solidFill>
              </a:defRPr>
            </a:lvl1pPr>
            <a:lvl2pPr>
              <a:defRPr lang="en-US" sz="20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600" dirty="0" smtClean="0">
                <a:solidFill>
                  <a:schemeClr val="tx1">
                    <a:lumMod val="75000"/>
                    <a:lumOff val="25000"/>
                  </a:schemeClr>
                </a:solidFill>
              </a:defRPr>
            </a:lvl4pPr>
            <a:lvl5pPr>
              <a:defRPr lang="en-US" sz="1600" dirty="0">
                <a:solidFill>
                  <a:schemeClr val="tx1">
                    <a:lumMod val="75000"/>
                    <a:lumOff val="25000"/>
                  </a:schemeClr>
                </a:solidFill>
              </a:defRPr>
            </a:lvl5pPr>
          </a:lstStyle>
          <a:p>
            <a:pPr marL="226983" lvl="0" indent="-226983"/>
            <a:r>
              <a:rPr lang="en-US"/>
              <a:t>Click to edit Master text styles</a:t>
            </a:r>
          </a:p>
          <a:p>
            <a:pPr marL="226983" lvl="1" indent="-226983"/>
            <a:r>
              <a:rPr lang="en-US"/>
              <a:t>Second level</a:t>
            </a:r>
          </a:p>
          <a:p>
            <a:pPr marL="226983" lvl="2" indent="-226983"/>
            <a:r>
              <a:rPr lang="en-US"/>
              <a:t>Third level</a:t>
            </a:r>
          </a:p>
          <a:p>
            <a:pPr marL="226983" lvl="3" indent="-226983"/>
            <a:r>
              <a:rPr lang="en-US"/>
              <a:t>Fourth level</a:t>
            </a:r>
          </a:p>
          <a:p>
            <a:pPr marL="226983" lvl="4" indent="-226983"/>
            <a:r>
              <a:rPr lang="en-US"/>
              <a:t>Fifth level</a:t>
            </a:r>
            <a:endParaRPr lang="en-US" dirty="0"/>
          </a:p>
        </p:txBody>
      </p:sp>
      <p:sp>
        <p:nvSpPr>
          <p:cNvPr id="10" name="Footer Placeholder 4"/>
          <p:cNvSpPr>
            <a:spLocks noGrp="1"/>
          </p:cNvSpPr>
          <p:nvPr>
            <p:ph type="ftr" sz="quarter" idx="11"/>
          </p:nvPr>
        </p:nvSpPr>
        <p:spPr>
          <a:xfrm>
            <a:off x="381000" y="4781895"/>
            <a:ext cx="2895600" cy="273844"/>
          </a:xfrm>
          <a:prstGeom prst="rect">
            <a:avLst/>
          </a:prstGeom>
        </p:spPr>
        <p:txBody>
          <a:bodyPr/>
          <a:lstStyle>
            <a:lvl1pPr algn="ctr">
              <a:defRPr sz="1000"/>
            </a:lvl1pPr>
          </a:lstStyle>
          <a:p>
            <a:endParaRPr lang="en-US" dirty="0"/>
          </a:p>
        </p:txBody>
      </p:sp>
      <p:sp>
        <p:nvSpPr>
          <p:cNvPr id="11"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pPr/>
              <a:t>‹#›</a:t>
            </a:fld>
            <a:endParaRPr lang="en-US"/>
          </a:p>
        </p:txBody>
      </p:sp>
    </p:spTree>
    <p:extLst>
      <p:ext uri="{BB962C8B-B14F-4D97-AF65-F5344CB8AC3E}">
        <p14:creationId xmlns:p14="http://schemas.microsoft.com/office/powerpoint/2010/main" val="35990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9145" y="147981"/>
            <a:ext cx="8486663" cy="785470"/>
          </a:xfrm>
        </p:spPr>
        <p:txBody>
          <a:bodyPr vert="horz" lIns="54859" tIns="0" rIns="0" bIns="0" rtlCol="0" anchor="ctr">
            <a:noAutofit/>
          </a:bodyPr>
          <a:lstStyle>
            <a:lvl1pPr>
              <a:defRPr lang="en-US" dirty="0"/>
            </a:lvl1pPr>
          </a:lstStyle>
          <a:p>
            <a:pPr lvl="0">
              <a:lnSpc>
                <a:spcPct val="85000"/>
              </a:lnSpc>
            </a:pPr>
            <a:r>
              <a:rPr lang="en-US"/>
              <a:t>Click to edit Master title style</a:t>
            </a:r>
            <a:endParaRPr lang="en-US" dirty="0"/>
          </a:p>
        </p:txBody>
      </p:sp>
      <p:sp>
        <p:nvSpPr>
          <p:cNvPr id="6" name="Footer Placeholder 4"/>
          <p:cNvSpPr>
            <a:spLocks noGrp="1"/>
          </p:cNvSpPr>
          <p:nvPr>
            <p:ph type="ftr" sz="quarter" idx="11"/>
          </p:nvPr>
        </p:nvSpPr>
        <p:spPr>
          <a:xfrm>
            <a:off x="381000" y="4781895"/>
            <a:ext cx="2895600" cy="273844"/>
          </a:xfrm>
          <a:prstGeom prst="rect">
            <a:avLst/>
          </a:prstGeom>
        </p:spPr>
        <p:txBody>
          <a:bodyPr/>
          <a:lstStyle/>
          <a:p>
            <a:endParaRPr lang="en-US" dirty="0"/>
          </a:p>
        </p:txBody>
      </p:sp>
      <p:sp>
        <p:nvSpPr>
          <p:cNvPr id="7"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pPr/>
              <a:t>‹#›</a:t>
            </a:fld>
            <a:endParaRPr lang="en-US"/>
          </a:p>
        </p:txBody>
      </p:sp>
    </p:spTree>
    <p:extLst>
      <p:ext uri="{BB962C8B-B14F-4D97-AF65-F5344CB8AC3E}">
        <p14:creationId xmlns:p14="http://schemas.microsoft.com/office/powerpoint/2010/main" val="3763825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81000" y="4781895"/>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pPr/>
              <a:t>‹#›</a:t>
            </a:fld>
            <a:endParaRPr lang="en-US"/>
          </a:p>
        </p:txBody>
      </p:sp>
      <p:sp>
        <p:nvSpPr>
          <p:cNvPr id="4" name="Rectangle 3"/>
          <p:cNvSpPr/>
          <p:nvPr userDrawn="1"/>
        </p:nvSpPr>
        <p:spPr bwMode="white">
          <a:xfrm>
            <a:off x="0" y="5"/>
            <a:ext cx="9144000" cy="108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spTree>
    <p:extLst>
      <p:ext uri="{BB962C8B-B14F-4D97-AF65-F5344CB8AC3E}">
        <p14:creationId xmlns:p14="http://schemas.microsoft.com/office/powerpoint/2010/main" val="412617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lain White Title and Content">
    <p:spTree>
      <p:nvGrpSpPr>
        <p:cNvPr id="1" name=""/>
        <p:cNvGrpSpPr/>
        <p:nvPr/>
      </p:nvGrpSpPr>
      <p:grpSpPr>
        <a:xfrm>
          <a:off x="0" y="0"/>
          <a:ext cx="0" cy="0"/>
          <a:chOff x="0" y="0"/>
          <a:chExt cx="0" cy="0"/>
        </a:xfrm>
      </p:grpSpPr>
      <p:grpSp>
        <p:nvGrpSpPr>
          <p:cNvPr id="2" name="Group 1"/>
          <p:cNvGrpSpPr/>
          <p:nvPr userDrawn="1"/>
        </p:nvGrpSpPr>
        <p:grpSpPr>
          <a:xfrm>
            <a:off x="0" y="0"/>
            <a:ext cx="9144000" cy="5027998"/>
            <a:chOff x="0" y="0"/>
            <a:chExt cx="9144000" cy="5027998"/>
          </a:xfrm>
        </p:grpSpPr>
        <p:sp>
          <p:nvSpPr>
            <p:cNvPr id="4" name="Rectangle 3"/>
            <p:cNvSpPr/>
            <p:nvPr userDrawn="1"/>
          </p:nvSpPr>
          <p:spPr bwMode="white">
            <a:xfrm>
              <a:off x="0" y="0"/>
              <a:ext cx="9144000" cy="108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rot="10800000">
              <a:off x="0" y="0"/>
              <a:ext cx="9144000" cy="590550"/>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11" name="Group 10"/>
            <p:cNvGrpSpPr/>
            <p:nvPr userDrawn="1"/>
          </p:nvGrpSpPr>
          <p:grpSpPr bwMode="invGray">
            <a:xfrm>
              <a:off x="350836" y="133350"/>
              <a:ext cx="8793164" cy="800101"/>
              <a:chOff x="352424" y="370788"/>
              <a:chExt cx="8793164" cy="800101"/>
            </a:xfrm>
          </p:grpSpPr>
          <p:sp>
            <p:nvSpPr>
              <p:cNvPr id="14" name="Round Single Corner Rectangle 13"/>
              <p:cNvSpPr/>
              <p:nvPr userDrawn="1"/>
            </p:nvSpPr>
            <p:spPr bwMode="invGray">
              <a:xfrm rot="10800000">
                <a:off x="354012" y="370790"/>
                <a:ext cx="8791576" cy="800099"/>
              </a:xfrm>
              <a:prstGeom prst="round1Rect">
                <a:avLst>
                  <a:gd name="adj" fmla="val 4032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 Single Corner Rectangle 14"/>
              <p:cNvSpPr/>
              <p:nvPr userDrawn="1"/>
            </p:nvSpPr>
            <p:spPr bwMode="invGray">
              <a:xfrm rot="10800000">
                <a:off x="352424" y="370788"/>
                <a:ext cx="8791576" cy="800099"/>
              </a:xfrm>
              <a:prstGeom prst="round1Rect">
                <a:avLst>
                  <a:gd name="adj" fmla="val 40323"/>
                </a:avLst>
              </a:prstGeom>
              <a:blipFill dpi="0" rotWithShape="0">
                <a:blip r:embed="rId2">
                  <a:alphaModFix amt="50000"/>
                </a:blip>
                <a:srcRect/>
                <a:stretch>
                  <a:fillRect l="-24000" t="-2381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150225" y="4652824"/>
              <a:ext cx="793638" cy="375174"/>
            </a:xfrm>
            <a:prstGeom prst="rect">
              <a:avLst/>
            </a:prstGeom>
          </p:spPr>
        </p:pic>
      </p:grpSp>
      <p:sp>
        <p:nvSpPr>
          <p:cNvPr id="5" name="Footer Placeholder 4"/>
          <p:cNvSpPr>
            <a:spLocks noGrp="1"/>
          </p:cNvSpPr>
          <p:nvPr>
            <p:ph type="ftr" sz="quarter" idx="11"/>
          </p:nvPr>
        </p:nvSpPr>
        <p:spPr>
          <a:xfrm>
            <a:off x="381000" y="4781895"/>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pPr/>
              <a:t>‹#›</a:t>
            </a:fld>
            <a:endParaRPr lang="en-US"/>
          </a:p>
        </p:txBody>
      </p:sp>
      <p:sp>
        <p:nvSpPr>
          <p:cNvPr id="18" name="Text Placeholder 2"/>
          <p:cNvSpPr>
            <a:spLocks noGrp="1"/>
          </p:cNvSpPr>
          <p:nvPr userDrawn="1">
            <p:ph idx="1"/>
          </p:nvPr>
        </p:nvSpPr>
        <p:spPr>
          <a:xfrm>
            <a:off x="457205" y="1082278"/>
            <a:ext cx="8229599" cy="3394472"/>
          </a:xfrm>
          <a:prstGeom prst="rect">
            <a:avLst/>
          </a:prstGeom>
        </p:spPr>
        <p:txBody>
          <a:bodyPr vert="horz" lIns="91430" tIns="45715" rIns="91430" bIns="45715" rtlCol="0">
            <a:normAutofit/>
          </a:bodyPr>
          <a:lstStyle/>
          <a:p>
            <a:pPr marL="226983" lvl="0" indent="-226983"/>
            <a:r>
              <a:rPr lang="en-US"/>
              <a:t>Click to edit Master text styles</a:t>
            </a:r>
          </a:p>
          <a:p>
            <a:pPr marL="226983" lvl="1" indent="-226983"/>
            <a:r>
              <a:rPr lang="en-US"/>
              <a:t>Second level</a:t>
            </a:r>
          </a:p>
          <a:p>
            <a:pPr marL="226983" lvl="2" indent="-226983"/>
            <a:r>
              <a:rPr lang="en-US"/>
              <a:t>Third level</a:t>
            </a:r>
          </a:p>
          <a:p>
            <a:pPr marL="226983" lvl="3" indent="-226983"/>
            <a:r>
              <a:rPr lang="en-US"/>
              <a:t>Fourth level</a:t>
            </a:r>
          </a:p>
          <a:p>
            <a:pPr marL="226983" lvl="4" indent="-226983"/>
            <a:r>
              <a:rPr lang="en-US"/>
              <a:t>Fifth level</a:t>
            </a:r>
            <a:endParaRPr lang="en-US" dirty="0"/>
          </a:p>
        </p:txBody>
      </p:sp>
      <p:sp>
        <p:nvSpPr>
          <p:cNvPr id="19" name="Title Placeholder 1"/>
          <p:cNvSpPr>
            <a:spLocks noGrp="1"/>
          </p:cNvSpPr>
          <p:nvPr userDrawn="1">
            <p:ph type="title"/>
          </p:nvPr>
        </p:nvSpPr>
        <p:spPr bwMode="invGray">
          <a:xfrm>
            <a:off x="479145" y="147981"/>
            <a:ext cx="8486663" cy="785470"/>
          </a:xfrm>
          <a:prstGeom prst="rect">
            <a:avLst/>
          </a:prstGeom>
        </p:spPr>
        <p:txBody>
          <a:bodyPr vert="horz" lIns="54859" tIns="0" rIns="0" bIns="0" rtlCol="0" anchor="ctr">
            <a:noAutofit/>
          </a:bodyPr>
          <a:lstStyle/>
          <a:p>
            <a:pPr lvl="0">
              <a:lnSpc>
                <a:spcPct val="85000"/>
              </a:lnSpc>
            </a:pPr>
            <a:r>
              <a:rPr lang="en-US"/>
              <a:t>Click to edit Master title style</a:t>
            </a:r>
            <a:endParaRPr lang="en-US" dirty="0"/>
          </a:p>
        </p:txBody>
      </p:sp>
    </p:spTree>
    <p:extLst>
      <p:ext uri="{BB962C8B-B14F-4D97-AF65-F5344CB8AC3E}">
        <p14:creationId xmlns:p14="http://schemas.microsoft.com/office/powerpoint/2010/main" val="314291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Rectangle 6"/>
          <p:cNvSpPr/>
          <p:nvPr userDrawn="1"/>
        </p:nvSpPr>
        <p:spPr bwMode="white">
          <a:xfrm>
            <a:off x="0" y="5"/>
            <a:ext cx="9144000" cy="1089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en-US"/>
          </a:p>
        </p:txBody>
      </p:sp>
      <p:sp>
        <p:nvSpPr>
          <p:cNvPr id="2" name="Title 1"/>
          <p:cNvSpPr>
            <a:spLocks noGrp="1"/>
          </p:cNvSpPr>
          <p:nvPr>
            <p:ph type="title"/>
          </p:nvPr>
        </p:nvSpPr>
        <p:spPr>
          <a:xfrm>
            <a:off x="457202" y="209551"/>
            <a:ext cx="3047998" cy="838200"/>
          </a:xfrm>
        </p:spPr>
        <p:txBody>
          <a:bodyPr vert="horz" lIns="91430" tIns="45715" rIns="91430" bIns="45715" rtlCol="0">
            <a:normAutofit/>
          </a:bodyPr>
          <a:lstStyle>
            <a:lvl1pPr>
              <a:defRPr lang="en-US" sz="2000" b="1" dirty="0">
                <a:solidFill>
                  <a:schemeClr val="tx2"/>
                </a:solidFill>
                <a:effectLst/>
                <a:ea typeface="+mn-ea"/>
                <a:cs typeface="+mn-cs"/>
              </a:defRPr>
            </a:lvl1pPr>
          </a:lstStyle>
          <a:p>
            <a:pPr marL="0" lvl="0" indent="0">
              <a:spcBef>
                <a:spcPct val="20000"/>
              </a:spcBef>
              <a:buFont typeface="Arial" panose="020B0604020202020204" pitchFamily="34" charset="0"/>
            </a:pPr>
            <a:r>
              <a:rPr lang="en-US"/>
              <a:t>Click to edit Master title style</a:t>
            </a:r>
            <a:endParaRPr lang="en-US" dirty="0"/>
          </a:p>
        </p:txBody>
      </p:sp>
      <p:sp>
        <p:nvSpPr>
          <p:cNvPr id="3" name="Content Placeholder 2"/>
          <p:cNvSpPr>
            <a:spLocks noGrp="1"/>
          </p:cNvSpPr>
          <p:nvPr>
            <p:ph idx="1"/>
          </p:nvPr>
        </p:nvSpPr>
        <p:spPr>
          <a:xfrm>
            <a:off x="3657600" y="209550"/>
            <a:ext cx="5029200" cy="4343400"/>
          </a:xfrm>
        </p:spPr>
        <p:txBody>
          <a:bodyPr vert="horz" lIns="91430" tIns="45715" rIns="91430" bIns="45715" rtlCol="0">
            <a:normAutofit/>
          </a:bodyPr>
          <a:lstStyle>
            <a:lvl1pPr>
              <a:defRPr lang="en-US" sz="2200" dirty="0" smtClean="0">
                <a:solidFill>
                  <a:schemeClr val="tx1">
                    <a:lumMod val="75000"/>
                    <a:lumOff val="25000"/>
                  </a:schemeClr>
                </a:solidFill>
              </a:defRPr>
            </a:lvl1pPr>
            <a:lvl2pPr>
              <a:defRPr lang="en-US" sz="2000" dirty="0" smtClean="0">
                <a:solidFill>
                  <a:schemeClr val="tx1">
                    <a:lumMod val="75000"/>
                    <a:lumOff val="25000"/>
                  </a:schemeClr>
                </a:solidFill>
              </a:defRPr>
            </a:lvl2pPr>
            <a:lvl3pPr>
              <a:defRPr lang="en-US" sz="1800" dirty="0" smtClean="0">
                <a:solidFill>
                  <a:schemeClr val="tx1">
                    <a:lumMod val="75000"/>
                    <a:lumOff val="25000"/>
                  </a:schemeClr>
                </a:solidFill>
              </a:defRPr>
            </a:lvl3pPr>
            <a:lvl4pPr>
              <a:defRPr lang="en-US" sz="1600" dirty="0" smtClean="0">
                <a:solidFill>
                  <a:schemeClr val="tx1">
                    <a:lumMod val="75000"/>
                    <a:lumOff val="25000"/>
                  </a:schemeClr>
                </a:solidFill>
              </a:defRPr>
            </a:lvl4pPr>
            <a:lvl5pPr>
              <a:defRPr lang="en-US" sz="1600" dirty="0">
                <a:solidFill>
                  <a:schemeClr val="tx1">
                    <a:lumMod val="75000"/>
                    <a:lumOff val="25000"/>
                  </a:schemeClr>
                </a:solidFill>
              </a:defRPr>
            </a:lvl5pPr>
          </a:lstStyle>
          <a:p>
            <a:pPr marL="226983" lvl="0" indent="-226983"/>
            <a:r>
              <a:rPr lang="en-US"/>
              <a:t>Click to edit Master text styles</a:t>
            </a:r>
          </a:p>
          <a:p>
            <a:pPr marL="226983" lvl="1" indent="-226983"/>
            <a:r>
              <a:rPr lang="en-US"/>
              <a:t>Second level</a:t>
            </a:r>
          </a:p>
          <a:p>
            <a:pPr marL="226983" lvl="2" indent="-226983"/>
            <a:r>
              <a:rPr lang="en-US"/>
              <a:t>Third level</a:t>
            </a:r>
          </a:p>
          <a:p>
            <a:pPr marL="226983" lvl="3" indent="-226983"/>
            <a:r>
              <a:rPr lang="en-US"/>
              <a:t>Fourth level</a:t>
            </a:r>
          </a:p>
          <a:p>
            <a:pPr marL="226983" lvl="4" indent="-226983"/>
            <a:r>
              <a:rPr lang="en-US"/>
              <a:t>Fifth level</a:t>
            </a:r>
            <a:endParaRPr lang="en-US" dirty="0"/>
          </a:p>
        </p:txBody>
      </p:sp>
      <p:sp>
        <p:nvSpPr>
          <p:cNvPr id="4" name="Text Placeholder 3"/>
          <p:cNvSpPr>
            <a:spLocks noGrp="1"/>
          </p:cNvSpPr>
          <p:nvPr>
            <p:ph type="body" sz="half" idx="2"/>
          </p:nvPr>
        </p:nvSpPr>
        <p:spPr>
          <a:xfrm>
            <a:off x="457202" y="1076332"/>
            <a:ext cx="3047998" cy="3476623"/>
          </a:xfrm>
        </p:spPr>
        <p:txBody>
          <a:bodyPr/>
          <a:lstStyle>
            <a:lvl1pPr marL="0" indent="0">
              <a:buNone/>
              <a:defRPr sz="1400">
                <a:solidFill>
                  <a:schemeClr val="tx1">
                    <a:lumMod val="75000"/>
                    <a:lumOff val="25000"/>
                  </a:schemeClr>
                </a:solidFill>
              </a:defRPr>
            </a:lvl1pPr>
            <a:lvl2pPr marL="457142" indent="0">
              <a:buNone/>
              <a:defRPr sz="1200"/>
            </a:lvl2pPr>
            <a:lvl3pPr marL="914288" indent="0">
              <a:buNone/>
              <a:defRPr sz="1000"/>
            </a:lvl3pPr>
            <a:lvl4pPr marL="1371430" indent="0">
              <a:buNone/>
              <a:defRPr sz="900"/>
            </a:lvl4pPr>
            <a:lvl5pPr marL="1828574" indent="0">
              <a:buNone/>
              <a:defRPr sz="900"/>
            </a:lvl5pPr>
            <a:lvl6pPr marL="2285715" indent="0">
              <a:buNone/>
              <a:defRPr sz="900"/>
            </a:lvl6pPr>
            <a:lvl7pPr marL="2742857" indent="0">
              <a:buNone/>
              <a:defRPr sz="900"/>
            </a:lvl7pPr>
            <a:lvl8pPr marL="3200000" indent="0">
              <a:buNone/>
              <a:defRPr sz="900"/>
            </a:lvl8pPr>
            <a:lvl9pPr marL="3657143" indent="0">
              <a:buNone/>
              <a:defRPr sz="900"/>
            </a:lvl9pPr>
          </a:lstStyle>
          <a:p>
            <a:pPr lvl="0"/>
            <a:r>
              <a:rPr lang="en-US"/>
              <a:t>Click to edit Master text styles</a:t>
            </a:r>
          </a:p>
        </p:txBody>
      </p:sp>
      <p:sp>
        <p:nvSpPr>
          <p:cNvPr id="8" name="Footer Placeholder 4"/>
          <p:cNvSpPr>
            <a:spLocks noGrp="1"/>
          </p:cNvSpPr>
          <p:nvPr>
            <p:ph type="ftr" sz="quarter" idx="11"/>
          </p:nvPr>
        </p:nvSpPr>
        <p:spPr>
          <a:xfrm>
            <a:off x="381000" y="4781895"/>
            <a:ext cx="2895600" cy="273844"/>
          </a:xfrm>
          <a:prstGeom prst="rect">
            <a:avLst/>
          </a:prstGeom>
        </p:spPr>
        <p:txBody>
          <a:bodyPr/>
          <a:lstStyle/>
          <a:p>
            <a:endParaRPr lang="en-US" dirty="0"/>
          </a:p>
        </p:txBody>
      </p:sp>
      <p:sp>
        <p:nvSpPr>
          <p:cNvPr id="9" name="Slide Number Placeholder 5"/>
          <p:cNvSpPr>
            <a:spLocks noGrp="1"/>
          </p:cNvSpPr>
          <p:nvPr>
            <p:ph type="sldNum" sz="quarter" idx="12"/>
          </p:nvPr>
        </p:nvSpPr>
        <p:spPr>
          <a:xfrm>
            <a:off x="3505199" y="4781895"/>
            <a:ext cx="2133600" cy="273844"/>
          </a:xfrm>
          <a:prstGeom prst="rect">
            <a:avLst/>
          </a:prstGeom>
        </p:spPr>
        <p:txBody>
          <a:bodyPr/>
          <a:lstStyle>
            <a:lvl1pPr algn="ctr">
              <a:defRPr sz="800"/>
            </a:lvl1pPr>
          </a:lstStyle>
          <a:p>
            <a:fld id="{1DEE6D40-568E-4C8B-B20B-CF91AA19B825}" type="slidenum">
              <a:rPr lang="en-US" smtClean="0"/>
              <a:pPr/>
              <a:t>‹#›</a:t>
            </a:fld>
            <a:endParaRPr lang="en-US"/>
          </a:p>
        </p:txBody>
      </p:sp>
    </p:spTree>
    <p:extLst>
      <p:ext uri="{BB962C8B-B14F-4D97-AF65-F5344CB8AC3E}">
        <p14:creationId xmlns:p14="http://schemas.microsoft.com/office/powerpoint/2010/main" val="214032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userDrawn="1"/>
        </p:nvGrpSpPr>
        <p:grpSpPr>
          <a:xfrm>
            <a:off x="5" y="0"/>
            <a:ext cx="9144001" cy="5162550"/>
            <a:chOff x="0" y="0"/>
            <a:chExt cx="9144001" cy="5162550"/>
          </a:xfrm>
        </p:grpSpPr>
        <p:grpSp>
          <p:nvGrpSpPr>
            <p:cNvPr id="20" name="Group 19"/>
            <p:cNvGrpSpPr/>
            <p:nvPr userDrawn="1"/>
          </p:nvGrpSpPr>
          <p:grpSpPr>
            <a:xfrm>
              <a:off x="0" y="4270819"/>
              <a:ext cx="9144001" cy="891731"/>
              <a:chOff x="0" y="5966269"/>
              <a:chExt cx="9144001" cy="891731"/>
            </a:xfrm>
          </p:grpSpPr>
          <p:sp>
            <p:nvSpPr>
              <p:cNvPr id="21" name="Rectangle 20"/>
              <p:cNvSpPr/>
              <p:nvPr userDrawn="1"/>
            </p:nvSpPr>
            <p:spPr bwMode="gray">
              <a:xfrm>
                <a:off x="1" y="6071696"/>
                <a:ext cx="9144000" cy="786304"/>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2" name="Picture 21"/>
              <p:cNvPicPr>
                <a:picLocks/>
              </p:cNvPicPr>
              <p:nvPr userDrawn="1"/>
            </p:nvPicPr>
            <p:blipFill>
              <a:blip r:embed="rId13" cstate="print">
                <a:extLst>
                  <a:ext uri="{28A0092B-C50C-407E-A947-70E740481C1C}">
                    <a14:useLocalDpi xmlns:a14="http://schemas.microsoft.com/office/drawing/2010/main" val="0"/>
                  </a:ext>
                </a:extLst>
              </a:blip>
              <a:stretch>
                <a:fillRect/>
              </a:stretch>
            </p:blipFill>
            <p:spPr bwMode="ltGray">
              <a:xfrm>
                <a:off x="0" y="5966269"/>
                <a:ext cx="9144000" cy="891731"/>
              </a:xfrm>
              <a:prstGeom prst="rect">
                <a:avLst/>
              </a:prstGeom>
            </p:spPr>
          </p:pic>
        </p:grpSp>
        <p:sp>
          <p:nvSpPr>
            <p:cNvPr id="18" name="Rectangle 17"/>
            <p:cNvSpPr/>
            <p:nvPr userDrawn="1"/>
          </p:nvSpPr>
          <p:spPr>
            <a:xfrm rot="10800000">
              <a:off x="0" y="0"/>
              <a:ext cx="9144000" cy="590550"/>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bwMode="hidden">
            <a:xfrm>
              <a:off x="0" y="3369666"/>
              <a:ext cx="9144000" cy="1792884"/>
            </a:xfrm>
            <a:prstGeom prst="rect">
              <a:avLst/>
            </a:prstGeom>
            <a:gradFill flip="none" rotWithShape="1">
              <a:gsLst>
                <a:gs pos="0">
                  <a:schemeClr val="bg1">
                    <a:lumMod val="85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15" name="Group 14"/>
            <p:cNvGrpSpPr/>
            <p:nvPr userDrawn="1"/>
          </p:nvGrpSpPr>
          <p:grpSpPr bwMode="invGray">
            <a:xfrm>
              <a:off x="350836" y="133350"/>
              <a:ext cx="8793164" cy="800101"/>
              <a:chOff x="352424" y="370788"/>
              <a:chExt cx="8793164" cy="800101"/>
            </a:xfrm>
          </p:grpSpPr>
          <p:sp>
            <p:nvSpPr>
              <p:cNvPr id="16" name="Round Single Corner Rectangle 15"/>
              <p:cNvSpPr/>
              <p:nvPr userDrawn="1"/>
            </p:nvSpPr>
            <p:spPr bwMode="invGray">
              <a:xfrm rot="10800000">
                <a:off x="354012" y="370790"/>
                <a:ext cx="8791576" cy="800099"/>
              </a:xfrm>
              <a:prstGeom prst="round1Rect">
                <a:avLst>
                  <a:gd name="adj" fmla="val 4032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 Single Corner Rectangle 16"/>
              <p:cNvSpPr/>
              <p:nvPr userDrawn="1"/>
            </p:nvSpPr>
            <p:spPr bwMode="invGray">
              <a:xfrm rot="10800000">
                <a:off x="352424" y="370788"/>
                <a:ext cx="8791576" cy="800099"/>
              </a:xfrm>
              <a:prstGeom prst="round1Rect">
                <a:avLst>
                  <a:gd name="adj" fmla="val 40323"/>
                </a:avLst>
              </a:prstGeom>
              <a:blipFill dpi="0" rotWithShape="0">
                <a:blip r:embed="rId14">
                  <a:alphaModFix amt="50000"/>
                </a:blip>
                <a:srcRect/>
                <a:stretch>
                  <a:fillRect l="-24000" t="-2381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pSp>
        <p:pic>
          <p:nvPicPr>
            <p:cNvPr id="19" name="Picture 18"/>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bwMode="auto">
            <a:xfrm>
              <a:off x="8150225" y="4652824"/>
              <a:ext cx="793638" cy="375174"/>
            </a:xfrm>
            <a:prstGeom prst="rect">
              <a:avLst/>
            </a:prstGeom>
          </p:spPr>
        </p:pic>
        <p:pic>
          <p:nvPicPr>
            <p:cNvPr id="5" name="Picture 4"/>
            <p:cNvPicPr>
              <a:picLocks/>
            </p:cNvPicPr>
            <p:nvPr userDrawn="1"/>
          </p:nvPicPr>
          <p:blipFill>
            <a:blip r:embed="rId16" cstate="print">
              <a:extLst>
                <a:ext uri="{28A0092B-C50C-407E-A947-70E740481C1C}">
                  <a14:useLocalDpi xmlns:a14="http://schemas.microsoft.com/office/drawing/2010/main" val="0"/>
                </a:ext>
              </a:extLst>
            </a:blip>
            <a:stretch>
              <a:fillRect/>
            </a:stretch>
          </p:blipFill>
          <p:spPr bwMode="hidden">
            <a:xfrm>
              <a:off x="0" y="4270819"/>
              <a:ext cx="9144000" cy="891731"/>
            </a:xfrm>
            <a:prstGeom prst="rect">
              <a:avLst/>
            </a:prstGeom>
          </p:spPr>
        </p:pic>
      </p:grpSp>
      <p:sp>
        <p:nvSpPr>
          <p:cNvPr id="3" name="Text Placeholder 2"/>
          <p:cNvSpPr>
            <a:spLocks noGrp="1"/>
          </p:cNvSpPr>
          <p:nvPr userDrawn="1">
            <p:ph type="body" idx="1"/>
          </p:nvPr>
        </p:nvSpPr>
        <p:spPr>
          <a:xfrm>
            <a:off x="457205" y="1082278"/>
            <a:ext cx="8229599" cy="3394472"/>
          </a:xfrm>
          <a:prstGeom prst="rect">
            <a:avLst/>
          </a:prstGeom>
        </p:spPr>
        <p:txBody>
          <a:bodyPr vert="horz" lIns="91430" tIns="45715" rIns="91430" bIns="45715" rtlCol="0">
            <a:normAutofit/>
          </a:bodyPr>
          <a:lstStyle/>
          <a:p>
            <a:pPr marL="226983" lvl="0" indent="-226983"/>
            <a:r>
              <a:rPr lang="en-US"/>
              <a:t>Click to edit Master text styles</a:t>
            </a:r>
          </a:p>
          <a:p>
            <a:pPr marL="226983" lvl="1" indent="-226983"/>
            <a:r>
              <a:rPr lang="en-US"/>
              <a:t>Second level</a:t>
            </a:r>
          </a:p>
          <a:p>
            <a:pPr marL="226983" lvl="2" indent="-226983"/>
            <a:r>
              <a:rPr lang="en-US"/>
              <a:t>Third level</a:t>
            </a:r>
          </a:p>
          <a:p>
            <a:pPr marL="226983" lvl="3" indent="-226983"/>
            <a:r>
              <a:rPr lang="en-US"/>
              <a:t>Fourth level</a:t>
            </a:r>
          </a:p>
          <a:p>
            <a:pPr marL="226983" lvl="4" indent="-226983"/>
            <a:r>
              <a:rPr lang="en-US"/>
              <a:t>Fifth level</a:t>
            </a:r>
            <a:endParaRPr lang="en-US" dirty="0"/>
          </a:p>
        </p:txBody>
      </p:sp>
      <p:sp>
        <p:nvSpPr>
          <p:cNvPr id="2" name="Title Placeholder 1"/>
          <p:cNvSpPr>
            <a:spLocks noGrp="1"/>
          </p:cNvSpPr>
          <p:nvPr userDrawn="1">
            <p:ph type="title"/>
          </p:nvPr>
        </p:nvSpPr>
        <p:spPr bwMode="invGray">
          <a:xfrm>
            <a:off x="479145" y="147981"/>
            <a:ext cx="8486663" cy="785470"/>
          </a:xfrm>
          <a:prstGeom prst="rect">
            <a:avLst/>
          </a:prstGeom>
        </p:spPr>
        <p:txBody>
          <a:bodyPr vert="horz" lIns="54859" tIns="0" rIns="0" bIns="0" rtlCol="0" anchor="ctr">
            <a:noAutofit/>
          </a:bodyPr>
          <a:lstStyle/>
          <a:p>
            <a:pPr lvl="0">
              <a:lnSpc>
                <a:spcPct val="85000"/>
              </a:lnSpc>
            </a:pPr>
            <a:r>
              <a:rPr lang="en-US"/>
              <a:t>Click to edit Master title style</a:t>
            </a:r>
            <a:endParaRPr lang="en-US" dirty="0"/>
          </a:p>
        </p:txBody>
      </p:sp>
      <p:sp>
        <p:nvSpPr>
          <p:cNvPr id="11" name="Footer Placeholder 4"/>
          <p:cNvSpPr>
            <a:spLocks noGrp="1"/>
          </p:cNvSpPr>
          <p:nvPr userDrawn="1">
            <p:ph type="ftr" sz="quarter" idx="3"/>
          </p:nvPr>
        </p:nvSpPr>
        <p:spPr>
          <a:xfrm>
            <a:off x="381000" y="4781895"/>
            <a:ext cx="2895600" cy="273844"/>
          </a:xfrm>
          <a:prstGeom prst="rect">
            <a:avLst/>
          </a:prstGeom>
        </p:spPr>
        <p:txBody>
          <a:bodyPr lIns="91430" tIns="45715" rIns="91430" bIns="45715"/>
          <a:lstStyle>
            <a:lvl1pPr>
              <a:defRPr lang="en-US" sz="1000" dirty="0"/>
            </a:lvl1pPr>
          </a:lstStyle>
          <a:p>
            <a:pPr algn="ctr"/>
            <a:endParaRPr lang="en-US"/>
          </a:p>
        </p:txBody>
      </p:sp>
      <p:sp>
        <p:nvSpPr>
          <p:cNvPr id="14" name="Slide Number Placeholder 5"/>
          <p:cNvSpPr>
            <a:spLocks noGrp="1"/>
          </p:cNvSpPr>
          <p:nvPr userDrawn="1">
            <p:ph type="sldNum" sz="quarter" idx="4"/>
          </p:nvPr>
        </p:nvSpPr>
        <p:spPr>
          <a:xfrm>
            <a:off x="3505199" y="4781895"/>
            <a:ext cx="2133600" cy="273844"/>
          </a:xfrm>
          <a:prstGeom prst="rect">
            <a:avLst/>
          </a:prstGeom>
        </p:spPr>
        <p:txBody>
          <a:bodyPr lIns="91430" tIns="45715" rIns="91430" bIns="45715"/>
          <a:lstStyle>
            <a:lvl1pPr algn="ctr">
              <a:defRPr sz="800"/>
            </a:lvl1pPr>
          </a:lstStyle>
          <a:p>
            <a:fld id="{1DEE6D40-568E-4C8B-B20B-CF91AA19B825}" type="slidenum">
              <a:rPr lang="en-US" smtClean="0"/>
              <a:pPr/>
              <a:t>‹#›</a:t>
            </a:fld>
            <a:endParaRPr lang="en-US"/>
          </a:p>
        </p:txBody>
      </p:sp>
    </p:spTree>
    <p:extLst>
      <p:ext uri="{BB962C8B-B14F-4D97-AF65-F5344CB8AC3E}">
        <p14:creationId xmlns:p14="http://schemas.microsoft.com/office/powerpoint/2010/main" val="1985892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6" r:id="rId9"/>
    <p:sldLayoutId id="2147483657" r:id="rId10"/>
    <p:sldLayoutId id="2147483659" r:id="rId11"/>
  </p:sldLayoutIdLst>
  <p:txStyles>
    <p:titleStyle>
      <a:lvl1pPr algn="l" defTabSz="914288" rtl="0" eaLnBrk="1" latinLnBrk="0" hangingPunct="1">
        <a:lnSpc>
          <a:spcPct val="80000"/>
        </a:lnSpc>
        <a:spcBef>
          <a:spcPct val="0"/>
        </a:spcBef>
        <a:buNone/>
        <a:defRPr lang="en-US" sz="2800" kern="1200" cap="none">
          <a:solidFill>
            <a:schemeClr val="bg1"/>
          </a:solidFill>
          <a:effectLst>
            <a:outerShdw blurRad="50800" dist="38100" dir="2700000" algn="tl" rotWithShape="0">
              <a:prstClr val="black">
                <a:alpha val="40000"/>
              </a:prstClr>
            </a:outerShdw>
          </a:effectLst>
          <a:latin typeface="+mn-lt"/>
          <a:ea typeface="+mj-ea"/>
          <a:cs typeface="+mj-cs"/>
        </a:defRPr>
      </a:lvl1pPr>
    </p:titleStyle>
    <p:bodyStyle>
      <a:lvl1pPr marL="342857" indent="-342857" algn="l" defTabSz="914288" rtl="0" eaLnBrk="1" latinLnBrk="0" hangingPunct="1">
        <a:spcBef>
          <a:spcPct val="20000"/>
        </a:spcBef>
        <a:buFont typeface="Arial" panose="020B0604020202020204" pitchFamily="34" charset="0"/>
        <a:buChar char="•"/>
        <a:defRPr lang="en-US" sz="2200" kern="1200" dirty="0" smtClean="0">
          <a:solidFill>
            <a:schemeClr val="tx1">
              <a:lumMod val="65000"/>
              <a:lumOff val="35000"/>
            </a:schemeClr>
          </a:solidFill>
          <a:latin typeface="+mn-lt"/>
          <a:ea typeface="+mn-ea"/>
          <a:cs typeface="+mn-cs"/>
        </a:defRPr>
      </a:lvl1pPr>
      <a:lvl2pPr marL="742859" indent="-285715" algn="l" defTabSz="914288" rtl="0" eaLnBrk="1" latinLnBrk="0" hangingPunct="1">
        <a:spcBef>
          <a:spcPct val="20000"/>
        </a:spcBef>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2pPr>
      <a:lvl3pPr marL="1142858" indent="-228570" algn="l" defTabSz="914288" rtl="0" eaLnBrk="1" latinLnBrk="0" hangingPunct="1">
        <a:spcBef>
          <a:spcPct val="20000"/>
        </a:spcBef>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3pPr>
      <a:lvl4pPr marL="1600000" indent="-228570" algn="l" defTabSz="914288" rtl="0" eaLnBrk="1" latinLnBrk="0" hangingPunct="1">
        <a:spcBef>
          <a:spcPct val="20000"/>
        </a:spcBef>
        <a:buFont typeface="Arial" panose="020B0604020202020204" pitchFamily="34" charset="0"/>
        <a:buChar char="–"/>
        <a:defRPr lang="en-US" sz="1600" kern="1200" dirty="0" smtClean="0">
          <a:solidFill>
            <a:schemeClr val="tx1">
              <a:lumMod val="65000"/>
              <a:lumOff val="35000"/>
            </a:schemeClr>
          </a:solidFill>
          <a:latin typeface="+mn-lt"/>
          <a:ea typeface="+mn-ea"/>
          <a:cs typeface="+mn-cs"/>
        </a:defRPr>
      </a:lvl4pPr>
      <a:lvl5pPr marL="2057144" indent="-228570" algn="l" defTabSz="914288" rtl="0" eaLnBrk="1" latinLnBrk="0" hangingPunct="1">
        <a:spcBef>
          <a:spcPct val="20000"/>
        </a:spcBef>
        <a:buFont typeface="Arial" panose="020B0604020202020204" pitchFamily="34" charset="0"/>
        <a:buChar char="»"/>
        <a:defRPr lang="en-US" sz="1600" kern="1200" dirty="0">
          <a:solidFill>
            <a:schemeClr val="tx1">
              <a:lumMod val="65000"/>
              <a:lumOff val="35000"/>
            </a:schemeClr>
          </a:solidFill>
          <a:latin typeface="+mn-lt"/>
          <a:ea typeface="+mn-ea"/>
          <a:cs typeface="+mn-cs"/>
        </a:defRPr>
      </a:lvl5pPr>
      <a:lvl6pPr marL="2514285" indent="-228570" algn="l" defTabSz="91428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0" algn="l" defTabSz="91428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0" algn="l" defTabSz="91428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5" indent="-228570" algn="l" defTabSz="91428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8" rtl="0" eaLnBrk="1" latinLnBrk="0" hangingPunct="1">
        <a:defRPr sz="1800" kern="1200">
          <a:solidFill>
            <a:schemeClr val="tx1"/>
          </a:solidFill>
          <a:latin typeface="+mn-lt"/>
          <a:ea typeface="+mn-ea"/>
          <a:cs typeface="+mn-cs"/>
        </a:defRPr>
      </a:lvl1pPr>
      <a:lvl2pPr marL="457142" algn="l" defTabSz="914288" rtl="0" eaLnBrk="1" latinLnBrk="0" hangingPunct="1">
        <a:defRPr sz="1800" kern="1200">
          <a:solidFill>
            <a:schemeClr val="tx1"/>
          </a:solidFill>
          <a:latin typeface="+mn-lt"/>
          <a:ea typeface="+mn-ea"/>
          <a:cs typeface="+mn-cs"/>
        </a:defRPr>
      </a:lvl2pPr>
      <a:lvl3pPr marL="914288" algn="l" defTabSz="914288" rtl="0" eaLnBrk="1" latinLnBrk="0" hangingPunct="1">
        <a:defRPr sz="1800" kern="1200">
          <a:solidFill>
            <a:schemeClr val="tx1"/>
          </a:solidFill>
          <a:latin typeface="+mn-lt"/>
          <a:ea typeface="+mn-ea"/>
          <a:cs typeface="+mn-cs"/>
        </a:defRPr>
      </a:lvl3pPr>
      <a:lvl4pPr marL="1371430" algn="l" defTabSz="914288" rtl="0" eaLnBrk="1" latinLnBrk="0" hangingPunct="1">
        <a:defRPr sz="1800" kern="1200">
          <a:solidFill>
            <a:schemeClr val="tx1"/>
          </a:solidFill>
          <a:latin typeface="+mn-lt"/>
          <a:ea typeface="+mn-ea"/>
          <a:cs typeface="+mn-cs"/>
        </a:defRPr>
      </a:lvl4pPr>
      <a:lvl5pPr marL="1828574" algn="l" defTabSz="914288" rtl="0" eaLnBrk="1" latinLnBrk="0" hangingPunct="1">
        <a:defRPr sz="1800" kern="1200">
          <a:solidFill>
            <a:schemeClr val="tx1"/>
          </a:solidFill>
          <a:latin typeface="+mn-lt"/>
          <a:ea typeface="+mn-ea"/>
          <a:cs typeface="+mn-cs"/>
        </a:defRPr>
      </a:lvl5pPr>
      <a:lvl6pPr marL="2285715" algn="l" defTabSz="914288" rtl="0" eaLnBrk="1" latinLnBrk="0" hangingPunct="1">
        <a:defRPr sz="1800" kern="1200">
          <a:solidFill>
            <a:schemeClr val="tx1"/>
          </a:solidFill>
          <a:latin typeface="+mn-lt"/>
          <a:ea typeface="+mn-ea"/>
          <a:cs typeface="+mn-cs"/>
        </a:defRPr>
      </a:lvl6pPr>
      <a:lvl7pPr marL="2742857" algn="l" defTabSz="914288" rtl="0" eaLnBrk="1" latinLnBrk="0" hangingPunct="1">
        <a:defRPr sz="1800" kern="1200">
          <a:solidFill>
            <a:schemeClr val="tx1"/>
          </a:solidFill>
          <a:latin typeface="+mn-lt"/>
          <a:ea typeface="+mn-ea"/>
          <a:cs typeface="+mn-cs"/>
        </a:defRPr>
      </a:lvl7pPr>
      <a:lvl8pPr marL="3200000" algn="l" defTabSz="914288" rtl="0" eaLnBrk="1" latinLnBrk="0" hangingPunct="1">
        <a:defRPr sz="1800" kern="1200">
          <a:solidFill>
            <a:schemeClr val="tx1"/>
          </a:solidFill>
          <a:latin typeface="+mn-lt"/>
          <a:ea typeface="+mn-ea"/>
          <a:cs typeface="+mn-cs"/>
        </a:defRPr>
      </a:lvl8pPr>
      <a:lvl9pPr marL="3657143" algn="l" defTabSz="9142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4" y="0"/>
            <a:ext cx="9144001" cy="5162550"/>
            <a:chOff x="0" y="0"/>
            <a:chExt cx="9144001" cy="5162550"/>
          </a:xfrm>
        </p:grpSpPr>
        <p:grpSp>
          <p:nvGrpSpPr>
            <p:cNvPr id="20" name="Group 19"/>
            <p:cNvGrpSpPr/>
            <p:nvPr userDrawn="1"/>
          </p:nvGrpSpPr>
          <p:grpSpPr>
            <a:xfrm>
              <a:off x="0" y="4270819"/>
              <a:ext cx="9144001" cy="891731"/>
              <a:chOff x="0" y="5966269"/>
              <a:chExt cx="9144001" cy="891731"/>
            </a:xfrm>
          </p:grpSpPr>
          <p:sp>
            <p:nvSpPr>
              <p:cNvPr id="21" name="Rectangle 20"/>
              <p:cNvSpPr/>
              <p:nvPr userDrawn="1"/>
            </p:nvSpPr>
            <p:spPr bwMode="gray">
              <a:xfrm>
                <a:off x="1" y="6071696"/>
                <a:ext cx="9144000" cy="786304"/>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pic>
            <p:nvPicPr>
              <p:cNvPr id="22" name="Picture 21"/>
              <p:cNvPicPr>
                <a:picLocks/>
              </p:cNvPicPr>
              <p:nvPr userDrawn="1"/>
            </p:nvPicPr>
            <p:blipFill>
              <a:blip r:embed="rId14" cstate="print">
                <a:extLst>
                  <a:ext uri="{28A0092B-C50C-407E-A947-70E740481C1C}">
                    <a14:useLocalDpi xmlns:a14="http://schemas.microsoft.com/office/drawing/2010/main" val="0"/>
                  </a:ext>
                </a:extLst>
              </a:blip>
              <a:stretch>
                <a:fillRect/>
              </a:stretch>
            </p:blipFill>
            <p:spPr bwMode="ltGray">
              <a:xfrm>
                <a:off x="0" y="5966269"/>
                <a:ext cx="9144000" cy="891731"/>
              </a:xfrm>
              <a:prstGeom prst="rect">
                <a:avLst/>
              </a:prstGeom>
            </p:spPr>
          </p:pic>
        </p:grpSp>
        <p:sp>
          <p:nvSpPr>
            <p:cNvPr id="18" name="Rectangle 17"/>
            <p:cNvSpPr/>
            <p:nvPr userDrawn="1"/>
          </p:nvSpPr>
          <p:spPr>
            <a:xfrm rot="10800000">
              <a:off x="0" y="0"/>
              <a:ext cx="9144000" cy="590550"/>
            </a:xfrm>
            <a:prstGeom prst="rect">
              <a:avLst/>
            </a:prstGeom>
            <a:gradFill flip="none" rotWithShape="1">
              <a:gsLst>
                <a:gs pos="0">
                  <a:schemeClr val="bg1">
                    <a:lumMod val="94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sp>
          <p:nvSpPr>
            <p:cNvPr id="10" name="Rectangle 9"/>
            <p:cNvSpPr/>
            <p:nvPr userDrawn="1"/>
          </p:nvSpPr>
          <p:spPr bwMode="hidden">
            <a:xfrm>
              <a:off x="0" y="3369666"/>
              <a:ext cx="9144000" cy="1792884"/>
            </a:xfrm>
            <a:prstGeom prst="rect">
              <a:avLst/>
            </a:prstGeom>
            <a:gradFill flip="none" rotWithShape="1">
              <a:gsLst>
                <a:gs pos="0">
                  <a:schemeClr val="bg1">
                    <a:lumMod val="85000"/>
                  </a:schemeClr>
                </a:gs>
                <a:gs pos="100000">
                  <a:schemeClr val="bg1"/>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grpSp>
          <p:nvGrpSpPr>
            <p:cNvPr id="15" name="Group 14"/>
            <p:cNvGrpSpPr/>
            <p:nvPr userDrawn="1"/>
          </p:nvGrpSpPr>
          <p:grpSpPr bwMode="invGray">
            <a:xfrm>
              <a:off x="350836" y="133350"/>
              <a:ext cx="8793164" cy="800101"/>
              <a:chOff x="352424" y="370788"/>
              <a:chExt cx="8793164" cy="800101"/>
            </a:xfrm>
          </p:grpSpPr>
          <p:sp>
            <p:nvSpPr>
              <p:cNvPr id="16" name="Round Single Corner Rectangle 15"/>
              <p:cNvSpPr/>
              <p:nvPr userDrawn="1"/>
            </p:nvSpPr>
            <p:spPr bwMode="invGray">
              <a:xfrm rot="10800000">
                <a:off x="354012" y="370790"/>
                <a:ext cx="8791576" cy="800099"/>
              </a:xfrm>
              <a:prstGeom prst="round1Rect">
                <a:avLst>
                  <a:gd name="adj" fmla="val 40323"/>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endParaRPr lang="en-US">
                  <a:solidFill>
                    <a:prstClr val="white"/>
                  </a:solidFill>
                </a:endParaRPr>
              </a:p>
            </p:txBody>
          </p:sp>
          <p:sp>
            <p:nvSpPr>
              <p:cNvPr id="17" name="Round Single Corner Rectangle 16"/>
              <p:cNvSpPr/>
              <p:nvPr userDrawn="1"/>
            </p:nvSpPr>
            <p:spPr bwMode="invGray">
              <a:xfrm rot="10800000">
                <a:off x="352424" y="370788"/>
                <a:ext cx="8791576" cy="800099"/>
              </a:xfrm>
              <a:prstGeom prst="round1Rect">
                <a:avLst>
                  <a:gd name="adj" fmla="val 40323"/>
                </a:avLst>
              </a:prstGeom>
              <a:blipFill dpi="0" rotWithShape="0">
                <a:blip r:embed="rId15">
                  <a:alphaModFix amt="50000"/>
                </a:blip>
                <a:srcRect/>
                <a:stretch>
                  <a:fillRect l="-24000" t="-23810"/>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749"/>
                <a:r>
                  <a:rPr lang="en-US" dirty="0">
                    <a:solidFill>
                      <a:prstClr val="white"/>
                    </a:solidFill>
                  </a:rPr>
                  <a:t> </a:t>
                </a:r>
              </a:p>
            </p:txBody>
          </p:sp>
        </p:grpSp>
        <p:pic>
          <p:nvPicPr>
            <p:cNvPr id="19" name="Picture 1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bwMode="auto">
            <a:xfrm>
              <a:off x="8150225" y="4652824"/>
              <a:ext cx="793638" cy="375174"/>
            </a:xfrm>
            <a:prstGeom prst="rect">
              <a:avLst/>
            </a:prstGeom>
          </p:spPr>
        </p:pic>
        <p:pic>
          <p:nvPicPr>
            <p:cNvPr id="5" name="Picture 4"/>
            <p:cNvPicPr>
              <a:picLocks/>
            </p:cNvPicPr>
            <p:nvPr userDrawn="1"/>
          </p:nvPicPr>
          <p:blipFill>
            <a:blip r:embed="rId17" cstate="print">
              <a:extLst>
                <a:ext uri="{28A0092B-C50C-407E-A947-70E740481C1C}">
                  <a14:useLocalDpi xmlns:a14="http://schemas.microsoft.com/office/drawing/2010/main" val="0"/>
                </a:ext>
              </a:extLst>
            </a:blip>
            <a:stretch>
              <a:fillRect/>
            </a:stretch>
          </p:blipFill>
          <p:spPr bwMode="hidden">
            <a:xfrm>
              <a:off x="0" y="4270819"/>
              <a:ext cx="9144000" cy="891731"/>
            </a:xfrm>
            <a:prstGeom prst="rect">
              <a:avLst/>
            </a:prstGeom>
          </p:spPr>
        </p:pic>
      </p:grpSp>
      <p:sp>
        <p:nvSpPr>
          <p:cNvPr id="3" name="Text Placeholder 2"/>
          <p:cNvSpPr>
            <a:spLocks noGrp="1"/>
          </p:cNvSpPr>
          <p:nvPr>
            <p:ph type="body" idx="1"/>
          </p:nvPr>
        </p:nvSpPr>
        <p:spPr>
          <a:xfrm>
            <a:off x="457204" y="1082278"/>
            <a:ext cx="8229599" cy="3394472"/>
          </a:xfrm>
          <a:prstGeom prst="rect">
            <a:avLst/>
          </a:prstGeom>
        </p:spPr>
        <p:txBody>
          <a:bodyPr vert="horz" lIns="68576" tIns="34289" rIns="68576" bIns="34289" rtlCol="0">
            <a:normAutofit/>
          </a:bodyPr>
          <a:lstStyle/>
          <a:p>
            <a:pPr marL="226989" lvl="0" indent="-226989"/>
            <a:r>
              <a:rPr lang="en-US"/>
              <a:t>Click to edit Master text styles</a:t>
            </a:r>
          </a:p>
          <a:p>
            <a:pPr marL="226989" lvl="1" indent="-226989"/>
            <a:r>
              <a:rPr lang="en-US"/>
              <a:t>Second level</a:t>
            </a:r>
          </a:p>
          <a:p>
            <a:pPr marL="226989" lvl="2" indent="-226989"/>
            <a:r>
              <a:rPr lang="en-US"/>
              <a:t>Third level</a:t>
            </a:r>
          </a:p>
          <a:p>
            <a:pPr marL="226989" lvl="3" indent="-226989"/>
            <a:r>
              <a:rPr lang="en-US"/>
              <a:t>Fourth level</a:t>
            </a:r>
          </a:p>
          <a:p>
            <a:pPr marL="226989" lvl="4" indent="-226989"/>
            <a:r>
              <a:rPr lang="en-US"/>
              <a:t>Fifth level</a:t>
            </a:r>
            <a:endParaRPr lang="en-US" dirty="0"/>
          </a:p>
        </p:txBody>
      </p:sp>
      <p:sp>
        <p:nvSpPr>
          <p:cNvPr id="2" name="Title Placeholder 1"/>
          <p:cNvSpPr>
            <a:spLocks noGrp="1"/>
          </p:cNvSpPr>
          <p:nvPr>
            <p:ph type="title"/>
          </p:nvPr>
        </p:nvSpPr>
        <p:spPr bwMode="invGray">
          <a:xfrm>
            <a:off x="479145" y="147981"/>
            <a:ext cx="8486663" cy="785470"/>
          </a:xfrm>
          <a:prstGeom prst="rect">
            <a:avLst/>
          </a:prstGeom>
        </p:spPr>
        <p:txBody>
          <a:bodyPr vert="horz" lIns="41145" tIns="0" rIns="0" bIns="0" rtlCol="0" anchor="ctr">
            <a:noAutofit/>
          </a:bodyPr>
          <a:lstStyle/>
          <a:p>
            <a:pPr lvl="0">
              <a:lnSpc>
                <a:spcPct val="85000"/>
              </a:lnSpc>
            </a:pPr>
            <a:r>
              <a:rPr lang="en-US"/>
              <a:t>Click to edit Master title style</a:t>
            </a:r>
            <a:endParaRPr lang="en-US" dirty="0"/>
          </a:p>
        </p:txBody>
      </p:sp>
      <p:sp>
        <p:nvSpPr>
          <p:cNvPr id="11" name="Footer Placeholder 4"/>
          <p:cNvSpPr>
            <a:spLocks noGrp="1"/>
          </p:cNvSpPr>
          <p:nvPr>
            <p:ph type="ftr" sz="quarter" idx="3"/>
          </p:nvPr>
        </p:nvSpPr>
        <p:spPr>
          <a:xfrm>
            <a:off x="381000" y="4781895"/>
            <a:ext cx="2895600" cy="273844"/>
          </a:xfrm>
          <a:prstGeom prst="rect">
            <a:avLst/>
          </a:prstGeom>
        </p:spPr>
        <p:txBody>
          <a:bodyPr lIns="68576" tIns="34289" rIns="68576" bIns="34289"/>
          <a:lstStyle>
            <a:lvl1pPr>
              <a:defRPr lang="en-US" sz="1000" dirty="0"/>
            </a:lvl1pPr>
          </a:lstStyle>
          <a:p>
            <a:pPr algn="ctr" defTabSz="685749"/>
            <a:endParaRPr lang="en-US">
              <a:solidFill>
                <a:prstClr val="black"/>
              </a:solidFill>
            </a:endParaRPr>
          </a:p>
        </p:txBody>
      </p:sp>
      <p:sp>
        <p:nvSpPr>
          <p:cNvPr id="14" name="Slide Number Placeholder 5"/>
          <p:cNvSpPr>
            <a:spLocks noGrp="1"/>
          </p:cNvSpPr>
          <p:nvPr>
            <p:ph type="sldNum" sz="quarter" idx="4"/>
          </p:nvPr>
        </p:nvSpPr>
        <p:spPr>
          <a:xfrm>
            <a:off x="3505199" y="4781895"/>
            <a:ext cx="2133600" cy="273844"/>
          </a:xfrm>
          <a:prstGeom prst="rect">
            <a:avLst/>
          </a:prstGeom>
        </p:spPr>
        <p:txBody>
          <a:bodyPr lIns="68576" tIns="34289" rIns="68576" bIns="34289"/>
          <a:lstStyle>
            <a:lvl1pPr algn="ctr">
              <a:defRPr sz="800"/>
            </a:lvl1pPr>
          </a:lstStyle>
          <a:p>
            <a:pPr defTabSz="685749"/>
            <a:fld id="{1DEE6D40-568E-4C8B-B20B-CF91AA19B825}" type="slidenum">
              <a:rPr lang="en-US" smtClean="0">
                <a:solidFill>
                  <a:prstClr val="black"/>
                </a:solidFill>
              </a:rPr>
              <a:pPr defTabSz="685749"/>
              <a:t>‹#›</a:t>
            </a:fld>
            <a:endParaRPr lang="en-US">
              <a:solidFill>
                <a:prstClr val="black"/>
              </a:solidFill>
            </a:endParaRPr>
          </a:p>
        </p:txBody>
      </p:sp>
    </p:spTree>
    <p:extLst>
      <p:ext uri="{BB962C8B-B14F-4D97-AF65-F5344CB8AC3E}">
        <p14:creationId xmlns:p14="http://schemas.microsoft.com/office/powerpoint/2010/main" val="10753262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310" rtl="0" eaLnBrk="1" latinLnBrk="0" hangingPunct="1">
        <a:lnSpc>
          <a:spcPct val="80000"/>
        </a:lnSpc>
        <a:spcBef>
          <a:spcPct val="0"/>
        </a:spcBef>
        <a:buNone/>
        <a:defRPr lang="en-US" sz="2800" kern="1200" cap="none">
          <a:solidFill>
            <a:schemeClr val="bg1"/>
          </a:solidFill>
          <a:effectLst>
            <a:outerShdw blurRad="50800" dist="38100" dir="2700000" algn="tl" rotWithShape="0">
              <a:prstClr val="black">
                <a:alpha val="40000"/>
              </a:prstClr>
            </a:outerShdw>
          </a:effectLst>
          <a:latin typeface="+mn-lt"/>
          <a:ea typeface="+mj-ea"/>
          <a:cs typeface="+mj-cs"/>
        </a:defRPr>
      </a:lvl1pPr>
    </p:titleStyle>
    <p:bodyStyle>
      <a:lvl1pPr marL="342866" indent="-342866" algn="l" defTabSz="914310" rtl="0" eaLnBrk="1" latinLnBrk="0" hangingPunct="1">
        <a:spcBef>
          <a:spcPct val="20000"/>
        </a:spcBef>
        <a:buFont typeface="Arial" panose="020B0604020202020204" pitchFamily="34" charset="0"/>
        <a:buChar char="•"/>
        <a:defRPr lang="en-US" sz="2200" kern="1200" dirty="0" smtClean="0">
          <a:solidFill>
            <a:schemeClr val="tx1">
              <a:lumMod val="65000"/>
              <a:lumOff val="35000"/>
            </a:schemeClr>
          </a:solidFill>
          <a:latin typeface="+mn-lt"/>
          <a:ea typeface="+mn-ea"/>
          <a:cs typeface="+mn-cs"/>
        </a:defRPr>
      </a:lvl1pPr>
      <a:lvl2pPr marL="742877" indent="-285722" algn="l" defTabSz="914310" rtl="0" eaLnBrk="1" latinLnBrk="0" hangingPunct="1">
        <a:spcBef>
          <a:spcPct val="20000"/>
        </a:spcBef>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2pPr>
      <a:lvl3pPr marL="1142887" indent="-228576" algn="l" defTabSz="914310" rtl="0" eaLnBrk="1" latinLnBrk="0" hangingPunct="1">
        <a:spcBef>
          <a:spcPct val="20000"/>
        </a:spcBef>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3pPr>
      <a:lvl4pPr marL="1600040" indent="-228576" algn="l" defTabSz="914310" rtl="0" eaLnBrk="1" latinLnBrk="0" hangingPunct="1">
        <a:spcBef>
          <a:spcPct val="20000"/>
        </a:spcBef>
        <a:buFont typeface="Arial" panose="020B0604020202020204" pitchFamily="34" charset="0"/>
        <a:buChar char="–"/>
        <a:defRPr lang="en-US" sz="1600" kern="1200" dirty="0" smtClean="0">
          <a:solidFill>
            <a:schemeClr val="tx1">
              <a:lumMod val="65000"/>
              <a:lumOff val="35000"/>
            </a:schemeClr>
          </a:solidFill>
          <a:latin typeface="+mn-lt"/>
          <a:ea typeface="+mn-ea"/>
          <a:cs typeface="+mn-cs"/>
        </a:defRPr>
      </a:lvl4pPr>
      <a:lvl5pPr marL="2057195" indent="-228576" algn="l" defTabSz="914310" rtl="0" eaLnBrk="1" latinLnBrk="0" hangingPunct="1">
        <a:spcBef>
          <a:spcPct val="20000"/>
        </a:spcBef>
        <a:buFont typeface="Arial" panose="020B0604020202020204" pitchFamily="34" charset="0"/>
        <a:buChar char="»"/>
        <a:defRPr lang="en-US" sz="1600" kern="1200" dirty="0">
          <a:solidFill>
            <a:schemeClr val="tx1">
              <a:lumMod val="65000"/>
              <a:lumOff val="35000"/>
            </a:schemeClr>
          </a:solidFill>
          <a:latin typeface="+mn-lt"/>
          <a:ea typeface="+mn-ea"/>
          <a:cs typeface="+mn-cs"/>
        </a:defRPr>
      </a:lvl5pPr>
      <a:lvl6pPr marL="2514348" indent="-228576" algn="l" defTabSz="9143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04" indent="-228576" algn="l" defTabSz="9143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658" indent="-228576" algn="l" defTabSz="9143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12" indent="-228576" algn="l" defTabSz="91431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sz="3200" dirty="0"/>
              <a:t>EDO DevOps Maturity Assessment</a:t>
            </a:r>
          </a:p>
        </p:txBody>
      </p:sp>
      <p:sp>
        <p:nvSpPr>
          <p:cNvPr id="16" name="Subtitle 15"/>
          <p:cNvSpPr>
            <a:spLocks noGrp="1"/>
          </p:cNvSpPr>
          <p:nvPr>
            <p:ph type="subTitle" idx="1"/>
          </p:nvPr>
        </p:nvSpPr>
        <p:spPr/>
        <p:txBody>
          <a:bodyPr/>
          <a:lstStyle/>
          <a:p>
            <a:r>
              <a:rPr lang="en-US" sz="1400" dirty="0"/>
              <a:t>April 2018</a:t>
            </a:r>
          </a:p>
        </p:txBody>
      </p:sp>
    </p:spTree>
    <p:extLst>
      <p:ext uri="{BB962C8B-B14F-4D97-AF65-F5344CB8AC3E}">
        <p14:creationId xmlns:p14="http://schemas.microsoft.com/office/powerpoint/2010/main" val="1803132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DD62-6497-48E4-8E54-FE20F4A622AB}"/>
              </a:ext>
            </a:extLst>
          </p:cNvPr>
          <p:cNvSpPr>
            <a:spLocks noGrp="1"/>
          </p:cNvSpPr>
          <p:nvPr>
            <p:ph type="title"/>
          </p:nvPr>
        </p:nvSpPr>
        <p:spPr/>
        <p:txBody>
          <a:bodyPr/>
          <a:lstStyle/>
          <a:p>
            <a:r>
              <a:rPr lang="en-US" dirty="0"/>
              <a:t>Differentiators</a:t>
            </a:r>
          </a:p>
        </p:txBody>
      </p:sp>
      <p:sp>
        <p:nvSpPr>
          <p:cNvPr id="7" name="Content Placeholder 3">
            <a:extLst>
              <a:ext uri="{FF2B5EF4-FFF2-40B4-BE49-F238E27FC236}">
                <a16:creationId xmlns:a16="http://schemas.microsoft.com/office/drawing/2014/main" id="{AE2BA169-D503-48CF-A75E-3BFD7DE0CFF3}"/>
              </a:ext>
            </a:extLst>
          </p:cNvPr>
          <p:cNvSpPr txBox="1">
            <a:spLocks/>
          </p:cNvSpPr>
          <p:nvPr/>
        </p:nvSpPr>
        <p:spPr>
          <a:xfrm>
            <a:off x="4663382" y="1657350"/>
            <a:ext cx="4194915" cy="2134343"/>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200" dirty="0">
                <a:solidFill>
                  <a:srgbClr val="666666"/>
                </a:solidFill>
                <a:latin typeface="+mn-lt"/>
              </a:rPr>
              <a:t>Have developed sustainable boundaries with business partners </a:t>
            </a:r>
          </a:p>
          <a:p>
            <a:pPr>
              <a:buClr>
                <a:srgbClr val="666666"/>
              </a:buClr>
              <a:defRPr/>
            </a:pPr>
            <a:r>
              <a:rPr lang="en-US" sz="1200" dirty="0">
                <a:solidFill>
                  <a:srgbClr val="666666"/>
                </a:solidFill>
                <a:latin typeface="+mn-lt"/>
              </a:rPr>
              <a:t>Have reserved capacity to focus on improvement </a:t>
            </a:r>
          </a:p>
          <a:p>
            <a:pPr>
              <a:buClr>
                <a:srgbClr val="666666"/>
              </a:buClr>
              <a:defRPr/>
            </a:pPr>
            <a:r>
              <a:rPr lang="en-US" sz="1200" dirty="0">
                <a:solidFill>
                  <a:srgbClr val="666666"/>
                </a:solidFill>
                <a:latin typeface="+mn-lt"/>
              </a:rPr>
              <a:t>Are using metrics and thinking about what they mean</a:t>
            </a:r>
          </a:p>
          <a:p>
            <a:pPr>
              <a:buClr>
                <a:srgbClr val="666666"/>
              </a:buClr>
              <a:defRPr/>
            </a:pPr>
            <a:r>
              <a:rPr lang="en-US" sz="1200" dirty="0">
                <a:solidFill>
                  <a:srgbClr val="666666"/>
                </a:solidFill>
                <a:latin typeface="+mn-lt"/>
              </a:rPr>
              <a:t>Have improvement targets </a:t>
            </a:r>
          </a:p>
          <a:p>
            <a:pPr>
              <a:buClr>
                <a:srgbClr val="666666"/>
              </a:buClr>
              <a:defRPr/>
            </a:pPr>
            <a:r>
              <a:rPr lang="en-US" sz="1200" dirty="0">
                <a:solidFill>
                  <a:srgbClr val="666666"/>
                </a:solidFill>
                <a:latin typeface="+mn-lt"/>
              </a:rPr>
              <a:t>Are partnering with shared services in improvement efforts </a:t>
            </a:r>
          </a:p>
          <a:p>
            <a:pPr>
              <a:buClr>
                <a:srgbClr val="666666"/>
              </a:buClr>
              <a:defRPr/>
            </a:pPr>
            <a:endParaRPr lang="en-US" sz="1050" dirty="0">
              <a:solidFill>
                <a:srgbClr val="666666"/>
              </a:solidFill>
              <a:latin typeface="+mn-lt"/>
            </a:endParaRPr>
          </a:p>
          <a:p>
            <a:pPr>
              <a:buClr>
                <a:srgbClr val="666666"/>
              </a:buClr>
              <a:defRPr/>
            </a:pPr>
            <a:endParaRPr lang="en-US" sz="1050" dirty="0">
              <a:solidFill>
                <a:srgbClr val="666666"/>
              </a:solidFill>
              <a:latin typeface="+mn-lt"/>
            </a:endParaRPr>
          </a:p>
        </p:txBody>
      </p:sp>
      <p:sp>
        <p:nvSpPr>
          <p:cNvPr id="8" name="Text Placeholder 9">
            <a:extLst>
              <a:ext uri="{FF2B5EF4-FFF2-40B4-BE49-F238E27FC236}">
                <a16:creationId xmlns:a16="http://schemas.microsoft.com/office/drawing/2014/main" id="{FEEE9727-ABED-4D4A-94DA-7E0F1EF05589}"/>
              </a:ext>
            </a:extLst>
          </p:cNvPr>
          <p:cNvSpPr txBox="1">
            <a:spLocks/>
          </p:cNvSpPr>
          <p:nvPr/>
        </p:nvSpPr>
        <p:spPr>
          <a:xfrm>
            <a:off x="4663384" y="1274617"/>
            <a:ext cx="4194914" cy="383025"/>
          </a:xfrm>
          <a:prstGeom prst="rect">
            <a:avLst/>
          </a:prstGeom>
          <a:solidFill>
            <a:srgbClr val="00A000"/>
          </a:solidFill>
          <a:ln>
            <a:solidFill>
              <a:srgbClr val="00B050"/>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600" b="1" dirty="0">
                <a:solidFill>
                  <a:srgbClr val="FFFFFF"/>
                </a:solidFill>
                <a:latin typeface="+mn-lt"/>
              </a:rPr>
              <a:t>Teams above the mean...</a:t>
            </a:r>
          </a:p>
        </p:txBody>
      </p:sp>
      <p:sp>
        <p:nvSpPr>
          <p:cNvPr id="9" name="Content Placeholder 11">
            <a:extLst>
              <a:ext uri="{FF2B5EF4-FFF2-40B4-BE49-F238E27FC236}">
                <a16:creationId xmlns:a16="http://schemas.microsoft.com/office/drawing/2014/main" id="{5BF0A81A-0888-44BA-80B6-30F6641BEF85}"/>
              </a:ext>
            </a:extLst>
          </p:cNvPr>
          <p:cNvSpPr txBox="1">
            <a:spLocks/>
          </p:cNvSpPr>
          <p:nvPr/>
        </p:nvSpPr>
        <p:spPr>
          <a:xfrm>
            <a:off x="381001" y="1657642"/>
            <a:ext cx="4166050" cy="2134342"/>
          </a:xfrm>
          <a:prstGeom prst="rect">
            <a:avLst/>
          </a:prstGeom>
          <a:solidFill>
            <a:srgbClr val="FFFFFF"/>
          </a:solidFill>
          <a:ln w="3175">
            <a:solidFill>
              <a:srgbClr val="FFFFFF">
                <a:lumMod val="75000"/>
              </a:srgbClr>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200" dirty="0">
                <a:solidFill>
                  <a:srgbClr val="666666"/>
                </a:solidFill>
                <a:latin typeface="+mn-lt"/>
              </a:rPr>
              <a:t>Feel powerless over their time and effort due to delivery demands </a:t>
            </a:r>
          </a:p>
          <a:p>
            <a:pPr>
              <a:buClr>
                <a:srgbClr val="666666"/>
              </a:buClr>
              <a:defRPr/>
            </a:pPr>
            <a:r>
              <a:rPr lang="en-US" sz="1200" dirty="0">
                <a:solidFill>
                  <a:srgbClr val="666666"/>
                </a:solidFill>
                <a:latin typeface="+mn-lt"/>
              </a:rPr>
              <a:t>Don’t know what metrics to gather or what action to take on them</a:t>
            </a:r>
          </a:p>
          <a:p>
            <a:pPr>
              <a:buClr>
                <a:srgbClr val="666666"/>
              </a:buClr>
              <a:defRPr/>
            </a:pPr>
            <a:r>
              <a:rPr lang="en-US" sz="1200" dirty="0">
                <a:solidFill>
                  <a:srgbClr val="666666"/>
                </a:solidFill>
                <a:latin typeface="+mn-lt"/>
              </a:rPr>
              <a:t>Aren’t sure what targets to shoot for</a:t>
            </a:r>
          </a:p>
          <a:p>
            <a:pPr>
              <a:buClr>
                <a:srgbClr val="666666"/>
              </a:buClr>
              <a:defRPr/>
            </a:pPr>
            <a:r>
              <a:rPr lang="en-US" sz="1200" dirty="0">
                <a:solidFill>
                  <a:srgbClr val="666666"/>
                </a:solidFill>
                <a:latin typeface="+mn-lt"/>
              </a:rPr>
              <a:t>Aren’t aware of the support available for them from the organization </a:t>
            </a:r>
          </a:p>
        </p:txBody>
      </p:sp>
      <p:sp>
        <p:nvSpPr>
          <p:cNvPr id="10" name="Text Placeholder 10">
            <a:extLst>
              <a:ext uri="{FF2B5EF4-FFF2-40B4-BE49-F238E27FC236}">
                <a16:creationId xmlns:a16="http://schemas.microsoft.com/office/drawing/2014/main" id="{C4559301-BF90-4308-B352-C67158C3AFC6}"/>
              </a:ext>
            </a:extLst>
          </p:cNvPr>
          <p:cNvSpPr txBox="1">
            <a:spLocks/>
          </p:cNvSpPr>
          <p:nvPr/>
        </p:nvSpPr>
        <p:spPr>
          <a:xfrm>
            <a:off x="381000" y="1274617"/>
            <a:ext cx="4166048" cy="383024"/>
          </a:xfrm>
          <a:prstGeom prst="rect">
            <a:avLst/>
          </a:prstGeom>
          <a:solidFill>
            <a:srgbClr val="0F3D68"/>
          </a:solidFill>
          <a:ln>
            <a:solidFill>
              <a:srgbClr val="003344"/>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600" b="1" dirty="0">
                <a:solidFill>
                  <a:srgbClr val="FFFFFF"/>
                </a:solidFill>
                <a:latin typeface="+mn-lt"/>
              </a:rPr>
              <a:t>Teams below the mean...</a:t>
            </a:r>
          </a:p>
        </p:txBody>
      </p:sp>
      <p:sp>
        <p:nvSpPr>
          <p:cNvPr id="13" name="Footer Placeholder 3">
            <a:extLst>
              <a:ext uri="{FF2B5EF4-FFF2-40B4-BE49-F238E27FC236}">
                <a16:creationId xmlns:a16="http://schemas.microsoft.com/office/drawing/2014/main" id="{07CF999D-CE37-4277-AA57-D1295A6609CD}"/>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4" name="Slide Number Placeholder 2">
            <a:extLst>
              <a:ext uri="{FF2B5EF4-FFF2-40B4-BE49-F238E27FC236}">
                <a16:creationId xmlns:a16="http://schemas.microsoft.com/office/drawing/2014/main" id="{1FD22B8F-45F0-4F01-9922-30947203A542}"/>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10</a:t>
            </a:fld>
            <a:endParaRPr lang="en-US" sz="700" dirty="0">
              <a:solidFill>
                <a:srgbClr val="666666"/>
              </a:solidFill>
              <a:cs typeface="Arial" charset="0"/>
            </a:endParaRPr>
          </a:p>
        </p:txBody>
      </p:sp>
      <p:pic>
        <p:nvPicPr>
          <p:cNvPr id="4" name="Graphic 3" descr="Arrow: Straight">
            <a:extLst>
              <a:ext uri="{FF2B5EF4-FFF2-40B4-BE49-F238E27FC236}">
                <a16:creationId xmlns:a16="http://schemas.microsoft.com/office/drawing/2014/main" id="{65EF7C33-857D-44D1-8EEE-34A4B0A27D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063552" y="1301302"/>
            <a:ext cx="356048" cy="356048"/>
          </a:xfrm>
          <a:prstGeom prst="rect">
            <a:avLst/>
          </a:prstGeom>
        </p:spPr>
      </p:pic>
      <p:pic>
        <p:nvPicPr>
          <p:cNvPr id="11" name="Graphic 10" descr="Arrow: Straight">
            <a:extLst>
              <a:ext uri="{FF2B5EF4-FFF2-40B4-BE49-F238E27FC236}">
                <a16:creationId xmlns:a16="http://schemas.microsoft.com/office/drawing/2014/main" id="{DA7EB185-4E19-4724-A668-0E9B6652AEB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8382000" y="1301302"/>
            <a:ext cx="356048" cy="356048"/>
          </a:xfrm>
          <a:prstGeom prst="rect">
            <a:avLst/>
          </a:prstGeom>
        </p:spPr>
      </p:pic>
    </p:spTree>
    <p:extLst>
      <p:ext uri="{BB962C8B-B14F-4D97-AF65-F5344CB8AC3E}">
        <p14:creationId xmlns:p14="http://schemas.microsoft.com/office/powerpoint/2010/main" val="276691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5DCC-8579-4B24-A180-C76060208BFF}"/>
              </a:ext>
            </a:extLst>
          </p:cNvPr>
          <p:cNvSpPr>
            <a:spLocks noGrp="1"/>
          </p:cNvSpPr>
          <p:nvPr>
            <p:ph type="title"/>
          </p:nvPr>
        </p:nvSpPr>
        <p:spPr/>
        <p:txBody>
          <a:bodyPr/>
          <a:lstStyle/>
          <a:p>
            <a:r>
              <a:rPr lang="en-US" dirty="0"/>
              <a:t>Organizational Recommendations</a:t>
            </a:r>
          </a:p>
        </p:txBody>
      </p:sp>
      <p:sp>
        <p:nvSpPr>
          <p:cNvPr id="7" name="Footer Placeholder 3">
            <a:extLst>
              <a:ext uri="{FF2B5EF4-FFF2-40B4-BE49-F238E27FC236}">
                <a16:creationId xmlns:a16="http://schemas.microsoft.com/office/drawing/2014/main" id="{12A73D06-0D62-4157-ADE1-FEF885044236}"/>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8" name="Slide Number Placeholder 2">
            <a:extLst>
              <a:ext uri="{FF2B5EF4-FFF2-40B4-BE49-F238E27FC236}">
                <a16:creationId xmlns:a16="http://schemas.microsoft.com/office/drawing/2014/main" id="{5E8881CC-4A51-4C37-8F6D-990A5AECA178}"/>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11</a:t>
            </a:fld>
            <a:endParaRPr lang="en-US" sz="700" dirty="0">
              <a:solidFill>
                <a:srgbClr val="666666"/>
              </a:solidFill>
              <a:cs typeface="Arial" charset="0"/>
            </a:endParaRPr>
          </a:p>
        </p:txBody>
      </p:sp>
      <p:sp>
        <p:nvSpPr>
          <p:cNvPr id="6" name="Rectangle 5">
            <a:extLst>
              <a:ext uri="{FF2B5EF4-FFF2-40B4-BE49-F238E27FC236}">
                <a16:creationId xmlns:a16="http://schemas.microsoft.com/office/drawing/2014/main" id="{AAF96214-E7EA-4CD4-98B4-4986E8A4D38C}"/>
              </a:ext>
            </a:extLst>
          </p:cNvPr>
          <p:cNvSpPr/>
          <p:nvPr/>
        </p:nvSpPr>
        <p:spPr>
          <a:xfrm>
            <a:off x="359934" y="971550"/>
            <a:ext cx="8588941" cy="100187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Focus on a Program and Change Management Initiative </a:t>
            </a:r>
            <a:r>
              <a:rPr lang="en-US" sz="1000" dirty="0">
                <a:solidFill>
                  <a:schemeClr val="tx1"/>
                </a:solidFill>
              </a:rPr>
              <a:t>that includes a Collaborative Framework with a two-way engagement model </a:t>
            </a:r>
          </a:p>
          <a:p>
            <a:pPr marL="1200038" lvl="2" indent="-285750">
              <a:buFont typeface="Arial" panose="020B0604020202020204" pitchFamily="34" charset="0"/>
              <a:buChar char="•"/>
            </a:pPr>
            <a:r>
              <a:rPr lang="en-US" sz="1000" dirty="0">
                <a:solidFill>
                  <a:schemeClr val="tx1"/>
                </a:solidFill>
              </a:rPr>
              <a:t>Form a steering committee to build, operate, and maintain the organization’s New IT vision </a:t>
            </a:r>
          </a:p>
          <a:p>
            <a:pPr marL="1200038" lvl="2" indent="-285750">
              <a:buFont typeface="Arial" panose="020B0604020202020204" pitchFamily="34" charset="0"/>
              <a:buChar char="•"/>
            </a:pPr>
            <a:r>
              <a:rPr lang="en-US" sz="1000" dirty="0">
                <a:solidFill>
                  <a:schemeClr val="tx1"/>
                </a:solidFill>
              </a:rPr>
              <a:t>Balance between supply chain management and team empowerment, especially with open source </a:t>
            </a:r>
          </a:p>
          <a:p>
            <a:pPr marL="1200038" lvl="2" indent="-285750">
              <a:buFont typeface="Arial" panose="020B0604020202020204" pitchFamily="34" charset="0"/>
              <a:buChar char="•"/>
            </a:pPr>
            <a:r>
              <a:rPr lang="en-US" sz="1000" dirty="0">
                <a:solidFill>
                  <a:schemeClr val="tx1"/>
                </a:solidFill>
              </a:rPr>
              <a:t>Teams need to know what support is available to them and central support organizations need to know what challenges teams are facing</a:t>
            </a:r>
          </a:p>
          <a:p>
            <a:pPr marL="1200038" lvl="2" indent="-285750">
              <a:buFont typeface="Arial" panose="020B0604020202020204" pitchFamily="34" charset="0"/>
              <a:buChar char="•"/>
            </a:pPr>
            <a:r>
              <a:rPr lang="en-US" sz="1000" dirty="0">
                <a:solidFill>
                  <a:schemeClr val="tx1"/>
                </a:solidFill>
              </a:rPr>
              <a:t>Help Product Owners Roadmap according to the organizational vision </a:t>
            </a:r>
          </a:p>
        </p:txBody>
      </p:sp>
      <p:sp>
        <p:nvSpPr>
          <p:cNvPr id="9" name="Oval 8">
            <a:extLst>
              <a:ext uri="{FF2B5EF4-FFF2-40B4-BE49-F238E27FC236}">
                <a16:creationId xmlns:a16="http://schemas.microsoft.com/office/drawing/2014/main" id="{95B616EA-B037-458E-8D37-424FC3182BEF}"/>
              </a:ext>
            </a:extLst>
          </p:cNvPr>
          <p:cNvSpPr/>
          <p:nvPr/>
        </p:nvSpPr>
        <p:spPr bwMode="auto">
          <a:xfrm>
            <a:off x="402266" y="1028550"/>
            <a:ext cx="432000" cy="360496"/>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1</a:t>
            </a:r>
          </a:p>
        </p:txBody>
      </p:sp>
      <p:sp>
        <p:nvSpPr>
          <p:cNvPr id="10" name="Rectangle 9">
            <a:extLst>
              <a:ext uri="{FF2B5EF4-FFF2-40B4-BE49-F238E27FC236}">
                <a16:creationId xmlns:a16="http://schemas.microsoft.com/office/drawing/2014/main" id="{E988E526-D7C6-4266-B0A9-A474626EFDE4}"/>
              </a:ext>
            </a:extLst>
          </p:cNvPr>
          <p:cNvSpPr/>
          <p:nvPr/>
        </p:nvSpPr>
        <p:spPr>
          <a:xfrm>
            <a:off x="349201" y="2489432"/>
            <a:ext cx="8597407" cy="108048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Build an Intentional Culture</a:t>
            </a:r>
            <a:r>
              <a:rPr lang="en-US" sz="1200" dirty="0">
                <a:solidFill>
                  <a:schemeClr val="tx1"/>
                </a:solidFill>
              </a:rPr>
              <a:t> that: </a:t>
            </a:r>
            <a:endParaRPr lang="en-US" sz="1100" dirty="0">
              <a:solidFill>
                <a:schemeClr val="tx1"/>
              </a:solidFill>
            </a:endParaRPr>
          </a:p>
          <a:p>
            <a:pPr marL="1085738" lvl="2" indent="-171450">
              <a:buFont typeface="Arial" panose="020B0604020202020204" pitchFamily="34" charset="0"/>
              <a:buChar char="•"/>
            </a:pPr>
            <a:r>
              <a:rPr lang="en-US" sz="1000" dirty="0">
                <a:solidFill>
                  <a:schemeClr val="tx1"/>
                </a:solidFill>
              </a:rPr>
              <a:t>Prioritizes metrics and uses them for continuous improvement</a:t>
            </a:r>
          </a:p>
          <a:p>
            <a:pPr marL="1085738" lvl="2" indent="-171450">
              <a:buFont typeface="Arial" panose="020B0604020202020204" pitchFamily="34" charset="0"/>
              <a:buChar char="•"/>
            </a:pPr>
            <a:r>
              <a:rPr lang="en-US" sz="1000" dirty="0">
                <a:solidFill>
                  <a:schemeClr val="tx1"/>
                </a:solidFill>
              </a:rPr>
              <a:t>Encourages partnerships across the delivery pipeline for delivering value </a:t>
            </a:r>
          </a:p>
          <a:p>
            <a:pPr marL="1085738" lvl="2" indent="-171450">
              <a:buFont typeface="Arial" panose="020B0604020202020204" pitchFamily="34" charset="0"/>
              <a:buChar char="•"/>
            </a:pPr>
            <a:r>
              <a:rPr lang="en-US" sz="1000" dirty="0">
                <a:solidFill>
                  <a:schemeClr val="tx1"/>
                </a:solidFill>
              </a:rPr>
              <a:t>Rewards experimentation and sharing</a:t>
            </a:r>
          </a:p>
          <a:p>
            <a:pPr marL="1085738" lvl="2" indent="-171450">
              <a:buFont typeface="Arial" panose="020B0604020202020204" pitchFamily="34" charset="0"/>
              <a:buChar char="•"/>
            </a:pPr>
            <a:r>
              <a:rPr lang="en-US" sz="1000" dirty="0">
                <a:solidFill>
                  <a:schemeClr val="tx1"/>
                </a:solidFill>
              </a:rPr>
              <a:t>Utilizes a systemic view of failure, and improves the system to reduce failure </a:t>
            </a:r>
          </a:p>
          <a:p>
            <a:pPr marL="1085738" lvl="2" indent="-171450">
              <a:buFont typeface="Arial" panose="020B0604020202020204" pitchFamily="34" charset="0"/>
              <a:buChar char="•"/>
            </a:pPr>
            <a:r>
              <a:rPr lang="en-US" sz="1000" dirty="0">
                <a:solidFill>
                  <a:schemeClr val="tx1"/>
                </a:solidFill>
              </a:rPr>
              <a:t>Is a blameless, high-trust, psychologically safe environment </a:t>
            </a:r>
          </a:p>
        </p:txBody>
      </p:sp>
      <p:sp>
        <p:nvSpPr>
          <p:cNvPr id="12" name="Rectangle 11">
            <a:extLst>
              <a:ext uri="{FF2B5EF4-FFF2-40B4-BE49-F238E27FC236}">
                <a16:creationId xmlns:a16="http://schemas.microsoft.com/office/drawing/2014/main" id="{B386DAD2-59B0-442B-B1AE-B909848646B7}"/>
              </a:ext>
            </a:extLst>
          </p:cNvPr>
          <p:cNvSpPr/>
          <p:nvPr/>
        </p:nvSpPr>
        <p:spPr>
          <a:xfrm>
            <a:off x="349202" y="3639175"/>
            <a:ext cx="8597406" cy="3823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Eliminate </a:t>
            </a:r>
            <a:r>
              <a:rPr lang="en-US" sz="1200" b="1" dirty="0" err="1">
                <a:solidFill>
                  <a:schemeClr val="tx1"/>
                </a:solidFill>
              </a:rPr>
              <a:t>Silo’d</a:t>
            </a:r>
            <a:r>
              <a:rPr lang="en-US" sz="1200" b="1" dirty="0">
                <a:solidFill>
                  <a:schemeClr val="tx1"/>
                </a:solidFill>
              </a:rPr>
              <a:t> Infrastructure</a:t>
            </a:r>
            <a:r>
              <a:rPr lang="en-US" sz="1000" b="1" dirty="0">
                <a:solidFill>
                  <a:schemeClr val="tx1"/>
                </a:solidFill>
              </a:rPr>
              <a:t>: </a:t>
            </a:r>
            <a:r>
              <a:rPr lang="en-US" sz="1000" b="1" dirty="0" err="1">
                <a:solidFill>
                  <a:schemeClr val="tx1"/>
                </a:solidFill>
              </a:rPr>
              <a:t>ie</a:t>
            </a:r>
            <a:r>
              <a:rPr lang="en-US" sz="1000" b="1" dirty="0">
                <a:solidFill>
                  <a:schemeClr val="tx1"/>
                </a:solidFill>
              </a:rPr>
              <a:t> </a:t>
            </a:r>
            <a:r>
              <a:rPr lang="en-US" sz="1000" dirty="0">
                <a:solidFill>
                  <a:schemeClr val="tx1"/>
                </a:solidFill>
              </a:rPr>
              <a:t>Load balancers.  Teams should be able to experiment and automate on everything in the value chain </a:t>
            </a:r>
          </a:p>
        </p:txBody>
      </p:sp>
      <p:sp>
        <p:nvSpPr>
          <p:cNvPr id="13" name="Oval 12">
            <a:extLst>
              <a:ext uri="{FF2B5EF4-FFF2-40B4-BE49-F238E27FC236}">
                <a16:creationId xmlns:a16="http://schemas.microsoft.com/office/drawing/2014/main" id="{A66FF019-B671-455D-AC2B-852B1BAA0553}"/>
              </a:ext>
            </a:extLst>
          </p:cNvPr>
          <p:cNvSpPr/>
          <p:nvPr/>
        </p:nvSpPr>
        <p:spPr bwMode="auto">
          <a:xfrm>
            <a:off x="400001" y="2521687"/>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3</a:t>
            </a:r>
          </a:p>
        </p:txBody>
      </p:sp>
      <p:sp>
        <p:nvSpPr>
          <p:cNvPr id="14" name="Rectangle 13">
            <a:extLst>
              <a:ext uri="{FF2B5EF4-FFF2-40B4-BE49-F238E27FC236}">
                <a16:creationId xmlns:a16="http://schemas.microsoft.com/office/drawing/2014/main" id="{3686ED62-861C-4B8B-9481-4C5C169B851D}"/>
              </a:ext>
            </a:extLst>
          </p:cNvPr>
          <p:cNvSpPr/>
          <p:nvPr/>
        </p:nvSpPr>
        <p:spPr>
          <a:xfrm>
            <a:off x="349202" y="4101239"/>
            <a:ext cx="8597406"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Enable teams to set boundaries with the business: </a:t>
            </a:r>
            <a:r>
              <a:rPr lang="en-US" sz="1000" dirty="0">
                <a:solidFill>
                  <a:schemeClr val="tx1"/>
                </a:solidFill>
              </a:rPr>
              <a:t>gather examples of successful strategies and socialize those </a:t>
            </a:r>
          </a:p>
        </p:txBody>
      </p:sp>
      <p:sp>
        <p:nvSpPr>
          <p:cNvPr id="15" name="Oval 14">
            <a:extLst>
              <a:ext uri="{FF2B5EF4-FFF2-40B4-BE49-F238E27FC236}">
                <a16:creationId xmlns:a16="http://schemas.microsoft.com/office/drawing/2014/main" id="{C34E3EA0-7363-46F9-9EDA-B9DF715B731A}"/>
              </a:ext>
            </a:extLst>
          </p:cNvPr>
          <p:cNvSpPr/>
          <p:nvPr/>
        </p:nvSpPr>
        <p:spPr bwMode="auto">
          <a:xfrm>
            <a:off x="400001" y="3668339"/>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4</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
        <p:nvSpPr>
          <p:cNvPr id="16" name="Rectangle 15">
            <a:extLst>
              <a:ext uri="{FF2B5EF4-FFF2-40B4-BE49-F238E27FC236}">
                <a16:creationId xmlns:a16="http://schemas.microsoft.com/office/drawing/2014/main" id="{13233C57-92B6-424C-87AD-5292E00337F5}"/>
              </a:ext>
            </a:extLst>
          </p:cNvPr>
          <p:cNvSpPr/>
          <p:nvPr/>
        </p:nvSpPr>
        <p:spPr>
          <a:xfrm>
            <a:off x="349202" y="4565024"/>
            <a:ext cx="8597406"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Revisit funding model: </a:t>
            </a:r>
            <a:r>
              <a:rPr lang="en-US" sz="1000" dirty="0">
                <a:solidFill>
                  <a:schemeClr val="tx1"/>
                </a:solidFill>
              </a:rPr>
              <a:t>nudge the bar towards partnership with business; nudge and keep nudging, incrementally move the bar </a:t>
            </a:r>
          </a:p>
        </p:txBody>
      </p:sp>
      <p:sp>
        <p:nvSpPr>
          <p:cNvPr id="17" name="Oval 16">
            <a:extLst>
              <a:ext uri="{FF2B5EF4-FFF2-40B4-BE49-F238E27FC236}">
                <a16:creationId xmlns:a16="http://schemas.microsoft.com/office/drawing/2014/main" id="{B860F221-59C6-4A62-A782-2AD0FE7B0680}"/>
              </a:ext>
            </a:extLst>
          </p:cNvPr>
          <p:cNvSpPr/>
          <p:nvPr/>
        </p:nvSpPr>
        <p:spPr bwMode="auto">
          <a:xfrm>
            <a:off x="400001" y="4131263"/>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5</a:t>
            </a:r>
          </a:p>
        </p:txBody>
      </p:sp>
      <p:sp>
        <p:nvSpPr>
          <p:cNvPr id="18" name="Rectangle 17">
            <a:extLst>
              <a:ext uri="{FF2B5EF4-FFF2-40B4-BE49-F238E27FC236}">
                <a16:creationId xmlns:a16="http://schemas.microsoft.com/office/drawing/2014/main" id="{3945E86E-2802-473F-80AC-57EB88066219}"/>
              </a:ext>
            </a:extLst>
          </p:cNvPr>
          <p:cNvSpPr/>
          <p:nvPr/>
        </p:nvSpPr>
        <p:spPr>
          <a:xfrm>
            <a:off x="349202" y="2033976"/>
            <a:ext cx="8597406"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Encourage Anti-Fragile Principles: </a:t>
            </a:r>
            <a:r>
              <a:rPr lang="en-US" sz="1000" dirty="0">
                <a:solidFill>
                  <a:schemeClr val="tx1"/>
                </a:solidFill>
              </a:rPr>
              <a:t>move towards automated recovery from issues – this enables HA and DR  </a:t>
            </a:r>
          </a:p>
        </p:txBody>
      </p:sp>
      <p:sp>
        <p:nvSpPr>
          <p:cNvPr id="19" name="Oval 18">
            <a:extLst>
              <a:ext uri="{FF2B5EF4-FFF2-40B4-BE49-F238E27FC236}">
                <a16:creationId xmlns:a16="http://schemas.microsoft.com/office/drawing/2014/main" id="{776EC492-BB79-483B-94D4-FE7B4860B92B}"/>
              </a:ext>
            </a:extLst>
          </p:cNvPr>
          <p:cNvSpPr/>
          <p:nvPr/>
        </p:nvSpPr>
        <p:spPr bwMode="auto">
          <a:xfrm>
            <a:off x="400001" y="4595048"/>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6</a:t>
            </a:r>
          </a:p>
        </p:txBody>
      </p:sp>
      <p:sp>
        <p:nvSpPr>
          <p:cNvPr id="11" name="Oval 10">
            <a:extLst>
              <a:ext uri="{FF2B5EF4-FFF2-40B4-BE49-F238E27FC236}">
                <a16:creationId xmlns:a16="http://schemas.microsoft.com/office/drawing/2014/main" id="{186C4708-6349-4D09-9C24-086F61DBE4E0}"/>
              </a:ext>
            </a:extLst>
          </p:cNvPr>
          <p:cNvSpPr/>
          <p:nvPr/>
        </p:nvSpPr>
        <p:spPr bwMode="auto">
          <a:xfrm>
            <a:off x="400001" y="2067253"/>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2</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Tree>
    <p:extLst>
      <p:ext uri="{BB962C8B-B14F-4D97-AF65-F5344CB8AC3E}">
        <p14:creationId xmlns:p14="http://schemas.microsoft.com/office/powerpoint/2010/main" val="397166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72873473-93ED-432C-83D3-7C3167E033E8}"/>
              </a:ext>
            </a:extLst>
          </p:cNvPr>
          <p:cNvSpPr/>
          <p:nvPr/>
        </p:nvSpPr>
        <p:spPr>
          <a:xfrm>
            <a:off x="5865955" y="2050120"/>
            <a:ext cx="3022216"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Encourage Anti-Fragile Principles</a:t>
            </a:r>
            <a:endParaRPr lang="en-US" sz="1200" dirty="0">
              <a:solidFill>
                <a:schemeClr val="tx1"/>
              </a:solidFill>
            </a:endParaRPr>
          </a:p>
        </p:txBody>
      </p:sp>
      <p:sp>
        <p:nvSpPr>
          <p:cNvPr id="100" name="Rectangle 99">
            <a:extLst>
              <a:ext uri="{FF2B5EF4-FFF2-40B4-BE49-F238E27FC236}">
                <a16:creationId xmlns:a16="http://schemas.microsoft.com/office/drawing/2014/main" id="{F9B7422A-3E9E-42AF-8EB6-5EEE35643415}"/>
              </a:ext>
            </a:extLst>
          </p:cNvPr>
          <p:cNvSpPr/>
          <p:nvPr/>
        </p:nvSpPr>
        <p:spPr>
          <a:xfrm>
            <a:off x="5865955" y="1539475"/>
            <a:ext cx="3022216"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Collaborative Framework</a:t>
            </a:r>
            <a:endParaRPr lang="en-US" sz="1200" dirty="0">
              <a:solidFill>
                <a:schemeClr val="tx1"/>
              </a:solidFill>
            </a:endParaRPr>
          </a:p>
        </p:txBody>
      </p:sp>
      <p:sp>
        <p:nvSpPr>
          <p:cNvPr id="101" name="Rectangle 100">
            <a:extLst>
              <a:ext uri="{FF2B5EF4-FFF2-40B4-BE49-F238E27FC236}">
                <a16:creationId xmlns:a16="http://schemas.microsoft.com/office/drawing/2014/main" id="{1A9877F3-8612-4ADA-A9E8-9100B8DAB34D}"/>
              </a:ext>
            </a:extLst>
          </p:cNvPr>
          <p:cNvSpPr/>
          <p:nvPr/>
        </p:nvSpPr>
        <p:spPr>
          <a:xfrm>
            <a:off x="5865955" y="2560765"/>
            <a:ext cx="3022216"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Build Intentional Culture </a:t>
            </a:r>
            <a:endParaRPr lang="en-US" sz="1200" dirty="0">
              <a:solidFill>
                <a:schemeClr val="tx1"/>
              </a:solidFill>
            </a:endParaRPr>
          </a:p>
        </p:txBody>
      </p:sp>
      <p:sp>
        <p:nvSpPr>
          <p:cNvPr id="102" name="Rectangle 101">
            <a:extLst>
              <a:ext uri="{FF2B5EF4-FFF2-40B4-BE49-F238E27FC236}">
                <a16:creationId xmlns:a16="http://schemas.microsoft.com/office/drawing/2014/main" id="{0E4A8669-CD6E-4C94-970A-FEDA1274575F}"/>
              </a:ext>
            </a:extLst>
          </p:cNvPr>
          <p:cNvSpPr/>
          <p:nvPr/>
        </p:nvSpPr>
        <p:spPr>
          <a:xfrm>
            <a:off x="5865955" y="3071410"/>
            <a:ext cx="3022216"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Eliminate </a:t>
            </a:r>
            <a:r>
              <a:rPr lang="en-US" sz="1200" b="1" dirty="0" err="1">
                <a:solidFill>
                  <a:schemeClr val="tx1"/>
                </a:solidFill>
              </a:rPr>
              <a:t>Silo’d</a:t>
            </a:r>
            <a:r>
              <a:rPr lang="en-US" sz="1200" b="1" dirty="0">
                <a:solidFill>
                  <a:schemeClr val="tx1"/>
                </a:solidFill>
              </a:rPr>
              <a:t> Infrastructure</a:t>
            </a:r>
            <a:endParaRPr lang="en-US" sz="1200" dirty="0">
              <a:solidFill>
                <a:schemeClr val="tx1"/>
              </a:solidFill>
            </a:endParaRPr>
          </a:p>
        </p:txBody>
      </p:sp>
      <p:sp>
        <p:nvSpPr>
          <p:cNvPr id="103" name="Rectangle 102">
            <a:extLst>
              <a:ext uri="{FF2B5EF4-FFF2-40B4-BE49-F238E27FC236}">
                <a16:creationId xmlns:a16="http://schemas.microsoft.com/office/drawing/2014/main" id="{5FD8BB9F-1353-41DC-8039-AB2B8C5EB4AE}"/>
              </a:ext>
            </a:extLst>
          </p:cNvPr>
          <p:cNvSpPr/>
          <p:nvPr/>
        </p:nvSpPr>
        <p:spPr>
          <a:xfrm>
            <a:off x="5865955" y="3582055"/>
            <a:ext cx="3022216"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Enable Teams to Set Boundaries</a:t>
            </a:r>
            <a:endParaRPr lang="en-US" sz="1200" dirty="0">
              <a:solidFill>
                <a:schemeClr val="tx1"/>
              </a:solidFill>
            </a:endParaRPr>
          </a:p>
        </p:txBody>
      </p:sp>
      <p:sp>
        <p:nvSpPr>
          <p:cNvPr id="104" name="Rectangle 103">
            <a:extLst>
              <a:ext uri="{FF2B5EF4-FFF2-40B4-BE49-F238E27FC236}">
                <a16:creationId xmlns:a16="http://schemas.microsoft.com/office/drawing/2014/main" id="{42949AAE-A527-4807-80FE-FB7B86BE0E7F}"/>
              </a:ext>
            </a:extLst>
          </p:cNvPr>
          <p:cNvSpPr/>
          <p:nvPr/>
        </p:nvSpPr>
        <p:spPr>
          <a:xfrm>
            <a:off x="5865955" y="4092702"/>
            <a:ext cx="3005989"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Revisit Funding Model </a:t>
            </a:r>
            <a:endParaRPr lang="en-US" sz="1200" dirty="0">
              <a:solidFill>
                <a:schemeClr val="tx1"/>
              </a:solidFill>
            </a:endParaRPr>
          </a:p>
        </p:txBody>
      </p:sp>
      <p:sp>
        <p:nvSpPr>
          <p:cNvPr id="2" name="Title 1"/>
          <p:cNvSpPr>
            <a:spLocks noGrp="1"/>
          </p:cNvSpPr>
          <p:nvPr>
            <p:ph type="title"/>
          </p:nvPr>
        </p:nvSpPr>
        <p:spPr/>
        <p:txBody>
          <a:bodyPr/>
          <a:lstStyle/>
          <a:p>
            <a:r>
              <a:rPr lang="en-US" dirty="0"/>
              <a:t>Benefits Case</a:t>
            </a:r>
          </a:p>
        </p:txBody>
      </p:sp>
      <p:sp>
        <p:nvSpPr>
          <p:cNvPr id="4" name="Arc 29">
            <a:extLst>
              <a:ext uri="{FF2B5EF4-FFF2-40B4-BE49-F238E27FC236}">
                <a16:creationId xmlns:a16="http://schemas.microsoft.com/office/drawing/2014/main" id="{BA9FDD77-4558-4A2E-A10A-094903A65DDC}"/>
              </a:ext>
            </a:extLst>
          </p:cNvPr>
          <p:cNvSpPr>
            <a:spLocks noChangeAspect="1"/>
          </p:cNvSpPr>
          <p:nvPr/>
        </p:nvSpPr>
        <p:spPr bwMode="auto">
          <a:xfrm rot="10800000" flipH="1" flipV="1">
            <a:off x="882235" y="2555013"/>
            <a:ext cx="3106889" cy="2126868"/>
          </a:xfrm>
          <a:custGeom>
            <a:avLst/>
            <a:gdLst>
              <a:gd name="T0" fmla="*/ 0 w 21600"/>
              <a:gd name="T1" fmla="*/ 0 h 21600"/>
              <a:gd name="T2" fmla="*/ 2183 w 21600"/>
              <a:gd name="T3" fmla="*/ 1685 h 21600"/>
              <a:gd name="T4" fmla="*/ 0 w 21600"/>
              <a:gd name="T5" fmla="*/ 168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ysClr val="window" lastClr="FFFFFF">
              <a:lumMod val="85000"/>
            </a:sysClr>
          </a:solidFill>
          <a:ln w="28575">
            <a:noFill/>
            <a:round/>
            <a:headEnd/>
            <a:tailEnd/>
          </a:ln>
        </p:spPr>
        <p:txBody>
          <a:bodyPr rot="10800000"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a typeface="+mn-ea"/>
              <a:cs typeface="Arial" charset="0"/>
            </a:endParaRPr>
          </a:p>
        </p:txBody>
      </p:sp>
      <p:sp>
        <p:nvSpPr>
          <p:cNvPr id="5" name="Arc 30">
            <a:extLst>
              <a:ext uri="{FF2B5EF4-FFF2-40B4-BE49-F238E27FC236}">
                <a16:creationId xmlns:a16="http://schemas.microsoft.com/office/drawing/2014/main" id="{AA6145A4-9883-4804-A523-21288C196F75}"/>
              </a:ext>
            </a:extLst>
          </p:cNvPr>
          <p:cNvSpPr>
            <a:spLocks/>
          </p:cNvSpPr>
          <p:nvPr/>
        </p:nvSpPr>
        <p:spPr bwMode="auto">
          <a:xfrm rot="10800000" flipH="1" flipV="1">
            <a:off x="869505" y="2586086"/>
            <a:ext cx="1802629" cy="2095795"/>
          </a:xfrm>
          <a:custGeom>
            <a:avLst/>
            <a:gdLst>
              <a:gd name="T0" fmla="*/ 15 w 21600"/>
              <a:gd name="T1" fmla="*/ 0 h 21598"/>
              <a:gd name="T2" fmla="*/ 1140 w 21600"/>
              <a:gd name="T3" fmla="*/ 1658 h 21598"/>
              <a:gd name="T4" fmla="*/ 0 w 21600"/>
              <a:gd name="T5" fmla="*/ 1658 h 21598"/>
              <a:gd name="T6" fmla="*/ 0 60000 65536"/>
              <a:gd name="T7" fmla="*/ 0 60000 65536"/>
              <a:gd name="T8" fmla="*/ 0 60000 65536"/>
              <a:gd name="T9" fmla="*/ 0 w 21600"/>
              <a:gd name="T10" fmla="*/ 0 h 21598"/>
              <a:gd name="T11" fmla="*/ 21600 w 21600"/>
              <a:gd name="T12" fmla="*/ 21598 h 21598"/>
              <a:gd name="connsiteX0" fmla="*/ 291 w 21600"/>
              <a:gd name="connsiteY0" fmla="*/ 0 h 21599"/>
              <a:gd name="connsiteX1" fmla="*/ 21600 w 21600"/>
              <a:gd name="connsiteY1" fmla="*/ 21599 h 21599"/>
              <a:gd name="connsiteX0" fmla="*/ 291 w 21600"/>
              <a:gd name="connsiteY0" fmla="*/ 0 h 21599"/>
              <a:gd name="connsiteX1" fmla="*/ 21600 w 21600"/>
              <a:gd name="connsiteY1" fmla="*/ 21599 h 21599"/>
              <a:gd name="connsiteX2" fmla="*/ 0 w 21600"/>
              <a:gd name="connsiteY2" fmla="*/ 21599 h 21599"/>
              <a:gd name="connsiteX3" fmla="*/ 291 w 21600"/>
              <a:gd name="connsiteY3" fmla="*/ 0 h 21599"/>
              <a:gd name="connsiteX0" fmla="*/ 291 w 21600"/>
              <a:gd name="connsiteY0" fmla="*/ 0 h 21599"/>
              <a:gd name="connsiteX1" fmla="*/ 21600 w 21600"/>
              <a:gd name="connsiteY1" fmla="*/ 21599 h 21599"/>
              <a:gd name="connsiteX0" fmla="*/ 291 w 21600"/>
              <a:gd name="connsiteY0" fmla="*/ 0 h 21599"/>
              <a:gd name="connsiteX1" fmla="*/ 21600 w 21600"/>
              <a:gd name="connsiteY1" fmla="*/ 21599 h 21599"/>
              <a:gd name="connsiteX2" fmla="*/ 0 w 21600"/>
              <a:gd name="connsiteY2" fmla="*/ 21599 h 21599"/>
              <a:gd name="connsiteX3" fmla="*/ 291 w 21600"/>
              <a:gd name="connsiteY3" fmla="*/ 0 h 21599"/>
              <a:gd name="connsiteX0" fmla="*/ 291 w 21600"/>
              <a:gd name="connsiteY0" fmla="*/ 0 h 21599"/>
              <a:gd name="connsiteX1" fmla="*/ 21600 w 21600"/>
              <a:gd name="connsiteY1" fmla="*/ 21599 h 21599"/>
              <a:gd name="connsiteX0" fmla="*/ 291 w 21600"/>
              <a:gd name="connsiteY0" fmla="*/ 0 h 21599"/>
              <a:gd name="connsiteX1" fmla="*/ 21600 w 21600"/>
              <a:gd name="connsiteY1" fmla="*/ 21599 h 21599"/>
              <a:gd name="connsiteX2" fmla="*/ 0 w 21600"/>
              <a:gd name="connsiteY2" fmla="*/ 21599 h 21599"/>
              <a:gd name="connsiteX3" fmla="*/ 291 w 21600"/>
              <a:gd name="connsiteY3" fmla="*/ 0 h 21599"/>
              <a:gd name="connsiteX0" fmla="*/ 291 w 21600"/>
              <a:gd name="connsiteY0" fmla="*/ 0 h 21599"/>
              <a:gd name="connsiteX1" fmla="*/ 21600 w 21600"/>
              <a:gd name="connsiteY1" fmla="*/ 21599 h 21599"/>
              <a:gd name="connsiteX0" fmla="*/ 291 w 21600"/>
              <a:gd name="connsiteY0" fmla="*/ 0 h 21599"/>
              <a:gd name="connsiteX1" fmla="*/ 21600 w 21600"/>
              <a:gd name="connsiteY1" fmla="*/ 21599 h 21599"/>
              <a:gd name="connsiteX2" fmla="*/ 0 w 21600"/>
              <a:gd name="connsiteY2" fmla="*/ 21599 h 21599"/>
              <a:gd name="connsiteX3" fmla="*/ 291 w 21600"/>
              <a:gd name="connsiteY3" fmla="*/ 0 h 21599"/>
            </a:gdLst>
            <a:ahLst/>
            <a:cxnLst>
              <a:cxn ang="0">
                <a:pos x="connsiteX0" y="connsiteY0"/>
              </a:cxn>
              <a:cxn ang="0">
                <a:pos x="connsiteX1" y="connsiteY1"/>
              </a:cxn>
              <a:cxn ang="0">
                <a:pos x="connsiteX2" y="connsiteY2"/>
              </a:cxn>
              <a:cxn ang="0">
                <a:pos x="connsiteX3" y="connsiteY3"/>
              </a:cxn>
            </a:cxnLst>
            <a:rect l="l" t="t" r="r" b="b"/>
            <a:pathLst>
              <a:path w="21600" h="21599" fill="none" extrusionOk="0">
                <a:moveTo>
                  <a:pt x="291" y="0"/>
                </a:moveTo>
                <a:cubicBezTo>
                  <a:pt x="11427" y="193"/>
                  <a:pt x="21600" y="9783"/>
                  <a:pt x="21600" y="21599"/>
                </a:cubicBezTo>
              </a:path>
              <a:path w="21600" h="21599" stroke="0" extrusionOk="0">
                <a:moveTo>
                  <a:pt x="291" y="0"/>
                </a:moveTo>
                <a:cubicBezTo>
                  <a:pt x="12105" y="160"/>
                  <a:pt x="21600" y="9783"/>
                  <a:pt x="21600" y="21599"/>
                </a:cubicBezTo>
                <a:lnTo>
                  <a:pt x="0" y="21599"/>
                </a:lnTo>
                <a:cubicBezTo>
                  <a:pt x="97" y="14399"/>
                  <a:pt x="16" y="7200"/>
                  <a:pt x="291" y="0"/>
                </a:cubicBezTo>
                <a:close/>
              </a:path>
            </a:pathLst>
          </a:custGeom>
          <a:solidFill>
            <a:sysClr val="window" lastClr="FFFFFF">
              <a:lumMod val="50000"/>
            </a:sysClr>
          </a:solidFill>
          <a:ln w="28575">
            <a:noFill/>
            <a:round/>
            <a:headEnd/>
            <a:tailEnd/>
          </a:ln>
        </p:spPr>
        <p:txBody>
          <a:bodyPr rot="10800000"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AU" sz="1800" b="0" i="0" u="sng" strike="noStrike" kern="0" cap="none" spc="0" normalizeH="0" baseline="0" noProof="0" dirty="0">
              <a:ln>
                <a:noFill/>
              </a:ln>
              <a:solidFill>
                <a:srgbClr val="808080"/>
              </a:solidFill>
              <a:effectLst/>
              <a:uLnTx/>
              <a:uFillTx/>
              <a:latin typeface="+mn-lt"/>
              <a:ea typeface="+mn-ea"/>
              <a:cs typeface="Arial" charset="0"/>
            </a:endParaRPr>
          </a:p>
        </p:txBody>
      </p:sp>
      <p:sp>
        <p:nvSpPr>
          <p:cNvPr id="6" name="Rectangle 5">
            <a:extLst>
              <a:ext uri="{FF2B5EF4-FFF2-40B4-BE49-F238E27FC236}">
                <a16:creationId xmlns:a16="http://schemas.microsoft.com/office/drawing/2014/main" id="{14379A26-FFDF-4C40-BAAD-0F994AAB39E0}"/>
              </a:ext>
            </a:extLst>
          </p:cNvPr>
          <p:cNvSpPr>
            <a:spLocks noChangeArrowheads="1"/>
          </p:cNvSpPr>
          <p:nvPr/>
        </p:nvSpPr>
        <p:spPr bwMode="auto">
          <a:xfrm>
            <a:off x="885049" y="1473027"/>
            <a:ext cx="4210015" cy="3208854"/>
          </a:xfrm>
          <a:prstGeom prst="rect">
            <a:avLst/>
          </a:prstGeom>
          <a:noFill/>
          <a:ln w="6350" algn="ctr">
            <a:solidFill>
              <a:srgbClr val="000000"/>
            </a:solidFill>
            <a:miter lim="800000"/>
            <a:headEnd/>
            <a:tailEnd/>
          </a:ln>
        </p:spPr>
        <p:txBody>
          <a:bodyPr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000000"/>
              </a:solidFill>
              <a:effectLst/>
              <a:uLnTx/>
              <a:uFillTx/>
              <a:latin typeface="+mn-lt"/>
              <a:ea typeface="+mn-ea"/>
              <a:cs typeface="Arial" charset="0"/>
            </a:endParaRPr>
          </a:p>
        </p:txBody>
      </p:sp>
      <p:sp>
        <p:nvSpPr>
          <p:cNvPr id="7" name="Text Box 32">
            <a:extLst>
              <a:ext uri="{FF2B5EF4-FFF2-40B4-BE49-F238E27FC236}">
                <a16:creationId xmlns:a16="http://schemas.microsoft.com/office/drawing/2014/main" id="{DDD14A75-B646-4287-8A50-F83683842BAD}"/>
              </a:ext>
            </a:extLst>
          </p:cNvPr>
          <p:cNvSpPr txBox="1">
            <a:spLocks noChangeArrowheads="1"/>
          </p:cNvSpPr>
          <p:nvPr/>
        </p:nvSpPr>
        <p:spPr bwMode="auto">
          <a:xfrm>
            <a:off x="1987434" y="4933950"/>
            <a:ext cx="1821011" cy="184666"/>
          </a:xfrm>
          <a:prstGeom prst="rect">
            <a:avLst/>
          </a:prstGeom>
          <a:noFill/>
          <a:ln w="38100" algn="ctr">
            <a:noFill/>
            <a:miter lim="800000"/>
            <a:headEnd/>
            <a:tailEnd/>
          </a:ln>
        </p:spPr>
        <p:txBody>
          <a:bodyPr wrap="none" lIns="0" tIns="0" rIns="0" bIns="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74625" indent="-174625" fontAlgn="ctr">
              <a:spcAft>
                <a:spcPts val="0"/>
              </a:spcAft>
              <a:buClr>
                <a:srgbClr val="6699FF"/>
              </a:buClr>
              <a:buFont typeface="Wingdings" pitchFamily="2" charset="2"/>
              <a:buNone/>
              <a:defRPr/>
            </a:pPr>
            <a:r>
              <a:rPr kumimoji="1" lang="en-US" altLang="ja-JP" sz="1200" b="1" kern="0" dirty="0">
                <a:latin typeface="+mn-lt"/>
                <a:ea typeface="MS PGothic" pitchFamily="34" charset="-128"/>
              </a:rPr>
              <a:t>Difficulty of Implementation</a:t>
            </a:r>
          </a:p>
        </p:txBody>
      </p:sp>
      <p:sp>
        <p:nvSpPr>
          <p:cNvPr id="8" name="Text Box 33">
            <a:extLst>
              <a:ext uri="{FF2B5EF4-FFF2-40B4-BE49-F238E27FC236}">
                <a16:creationId xmlns:a16="http://schemas.microsoft.com/office/drawing/2014/main" id="{7F3DF481-17E4-4043-A934-012E6937527C}"/>
              </a:ext>
            </a:extLst>
          </p:cNvPr>
          <p:cNvSpPr txBox="1">
            <a:spLocks noChangeArrowheads="1"/>
          </p:cNvSpPr>
          <p:nvPr/>
        </p:nvSpPr>
        <p:spPr bwMode="auto">
          <a:xfrm>
            <a:off x="1157536" y="4708597"/>
            <a:ext cx="774869" cy="248402"/>
          </a:xfrm>
          <a:prstGeom prst="rect">
            <a:avLst/>
          </a:prstGeom>
          <a:noFill/>
          <a:ln w="38100" algn="ctr">
            <a:noFill/>
            <a:miter lim="800000"/>
            <a:headEnd/>
            <a:tailEnd/>
          </a:ln>
        </p:spPr>
        <p:txBody>
          <a:bodyPr wrap="none" lIns="90000" tIns="46800" rIns="90000" bIns="4680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74625" indent="-174625" fontAlgn="ctr">
              <a:buClr>
                <a:srgbClr val="6699FF"/>
              </a:buClr>
              <a:buFont typeface="Wingdings" pitchFamily="2" charset="2"/>
              <a:buNone/>
            </a:pPr>
            <a:r>
              <a:rPr kumimoji="1" lang="en-US" altLang="ja-JP" sz="1000" dirty="0">
                <a:latin typeface="+mn-lt"/>
                <a:ea typeface="MS PGothic" pitchFamily="34" charset="-128"/>
              </a:rPr>
              <a:t>H (Difficult)</a:t>
            </a:r>
          </a:p>
        </p:txBody>
      </p:sp>
      <p:sp>
        <p:nvSpPr>
          <p:cNvPr id="9" name="Text Box 34">
            <a:extLst>
              <a:ext uri="{FF2B5EF4-FFF2-40B4-BE49-F238E27FC236}">
                <a16:creationId xmlns:a16="http://schemas.microsoft.com/office/drawing/2014/main" id="{D00B07F8-BB4B-46D8-A121-D4EE97117B96}"/>
              </a:ext>
            </a:extLst>
          </p:cNvPr>
          <p:cNvSpPr txBox="1">
            <a:spLocks noChangeArrowheads="1"/>
          </p:cNvSpPr>
          <p:nvPr/>
        </p:nvSpPr>
        <p:spPr bwMode="auto">
          <a:xfrm>
            <a:off x="2850776" y="4708597"/>
            <a:ext cx="290762" cy="248402"/>
          </a:xfrm>
          <a:prstGeom prst="rect">
            <a:avLst/>
          </a:prstGeom>
          <a:noFill/>
          <a:ln w="38100" algn="ctr">
            <a:noFill/>
            <a:miter lim="800000"/>
            <a:headEnd/>
            <a:tailEnd/>
          </a:ln>
        </p:spPr>
        <p:txBody>
          <a:bodyPr wrap="none" lIns="90000" tIns="46800" rIns="90000" bIns="4680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74625" indent="-174625" fontAlgn="ctr">
              <a:buClr>
                <a:srgbClr val="6699FF"/>
              </a:buClr>
              <a:buFont typeface="Wingdings" pitchFamily="2" charset="2"/>
              <a:buNone/>
            </a:pPr>
            <a:r>
              <a:rPr kumimoji="1" lang="en-US" altLang="ja-JP" sz="1000" dirty="0">
                <a:latin typeface="+mn-lt"/>
                <a:ea typeface="MS PGothic" pitchFamily="34" charset="-128"/>
              </a:rPr>
              <a:t>M</a:t>
            </a:r>
          </a:p>
        </p:txBody>
      </p:sp>
      <p:sp>
        <p:nvSpPr>
          <p:cNvPr id="10" name="Text Box 35">
            <a:extLst>
              <a:ext uri="{FF2B5EF4-FFF2-40B4-BE49-F238E27FC236}">
                <a16:creationId xmlns:a16="http://schemas.microsoft.com/office/drawing/2014/main" id="{2D28D05A-5532-4730-9898-FD795E80C90C}"/>
              </a:ext>
            </a:extLst>
          </p:cNvPr>
          <p:cNvSpPr txBox="1">
            <a:spLocks noChangeArrowheads="1"/>
          </p:cNvSpPr>
          <p:nvPr/>
        </p:nvSpPr>
        <p:spPr bwMode="auto">
          <a:xfrm>
            <a:off x="4181872" y="4708597"/>
            <a:ext cx="572891" cy="248402"/>
          </a:xfrm>
          <a:prstGeom prst="rect">
            <a:avLst/>
          </a:prstGeom>
          <a:noFill/>
          <a:ln w="38100" algn="ctr">
            <a:noFill/>
            <a:miter lim="800000"/>
            <a:headEnd/>
            <a:tailEnd/>
          </a:ln>
        </p:spPr>
        <p:txBody>
          <a:bodyPr wrap="none" lIns="90000" tIns="46800" rIns="90000" bIns="4680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74625" indent="-174625" fontAlgn="ctr">
              <a:buClr>
                <a:srgbClr val="6699FF"/>
              </a:buClr>
              <a:buFont typeface="Wingdings" pitchFamily="2" charset="2"/>
              <a:buNone/>
            </a:pPr>
            <a:r>
              <a:rPr kumimoji="1" lang="en-US" altLang="ja-JP" sz="1000" dirty="0">
                <a:latin typeface="+mn-lt"/>
                <a:ea typeface="MS PGothic" pitchFamily="34" charset="-128"/>
              </a:rPr>
              <a:t>L (Easy)</a:t>
            </a:r>
          </a:p>
        </p:txBody>
      </p:sp>
      <p:sp>
        <p:nvSpPr>
          <p:cNvPr id="11" name="Text Box 36">
            <a:extLst>
              <a:ext uri="{FF2B5EF4-FFF2-40B4-BE49-F238E27FC236}">
                <a16:creationId xmlns:a16="http://schemas.microsoft.com/office/drawing/2014/main" id="{3F4915F0-45BA-4EA9-8955-7DDEE708B2A5}"/>
              </a:ext>
            </a:extLst>
          </p:cNvPr>
          <p:cNvSpPr txBox="1">
            <a:spLocks noChangeArrowheads="1"/>
          </p:cNvSpPr>
          <p:nvPr/>
        </p:nvSpPr>
        <p:spPr bwMode="auto">
          <a:xfrm>
            <a:off x="594556" y="3941262"/>
            <a:ext cx="239184" cy="248402"/>
          </a:xfrm>
          <a:prstGeom prst="rect">
            <a:avLst/>
          </a:prstGeom>
          <a:noFill/>
          <a:ln w="38100" algn="ctr">
            <a:noFill/>
            <a:miter lim="800000"/>
            <a:headEnd/>
            <a:tailEnd/>
          </a:ln>
        </p:spPr>
        <p:txBody>
          <a:bodyPr wrap="none" lIns="90000" tIns="46800" rIns="90000" bIns="4680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74625" indent="-174625" fontAlgn="ctr">
              <a:buClr>
                <a:srgbClr val="6699FF"/>
              </a:buClr>
              <a:buFont typeface="Wingdings" pitchFamily="2" charset="2"/>
              <a:buNone/>
            </a:pPr>
            <a:r>
              <a:rPr kumimoji="1" lang="en-US" altLang="ja-JP" sz="1000" dirty="0">
                <a:latin typeface="+mn-lt"/>
                <a:ea typeface="MS PGothic" pitchFamily="34" charset="-128"/>
              </a:rPr>
              <a:t>L</a:t>
            </a:r>
          </a:p>
        </p:txBody>
      </p:sp>
      <p:sp>
        <p:nvSpPr>
          <p:cNvPr id="12" name="Text Box 37">
            <a:extLst>
              <a:ext uri="{FF2B5EF4-FFF2-40B4-BE49-F238E27FC236}">
                <a16:creationId xmlns:a16="http://schemas.microsoft.com/office/drawing/2014/main" id="{3A61FBC4-3C33-434B-A7C2-AECB8F4D8BF5}"/>
              </a:ext>
            </a:extLst>
          </p:cNvPr>
          <p:cNvSpPr txBox="1">
            <a:spLocks noChangeArrowheads="1"/>
          </p:cNvSpPr>
          <p:nvPr/>
        </p:nvSpPr>
        <p:spPr bwMode="auto">
          <a:xfrm>
            <a:off x="594556" y="1897510"/>
            <a:ext cx="260460" cy="248402"/>
          </a:xfrm>
          <a:prstGeom prst="rect">
            <a:avLst/>
          </a:prstGeom>
          <a:noFill/>
          <a:ln w="38100" algn="ctr">
            <a:noFill/>
            <a:miter lim="800000"/>
            <a:headEnd/>
            <a:tailEnd/>
          </a:ln>
        </p:spPr>
        <p:txBody>
          <a:bodyPr wrap="none" lIns="90000" tIns="46800" rIns="90000" bIns="4680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74625" indent="-174625" fontAlgn="ctr">
              <a:buClr>
                <a:srgbClr val="6699FF"/>
              </a:buClr>
              <a:buFont typeface="Wingdings" pitchFamily="2" charset="2"/>
              <a:buNone/>
            </a:pPr>
            <a:r>
              <a:rPr kumimoji="1" lang="en-US" altLang="ja-JP" sz="1000" dirty="0">
                <a:latin typeface="+mn-lt"/>
                <a:ea typeface="MS PGothic" pitchFamily="34" charset="-128"/>
              </a:rPr>
              <a:t>H</a:t>
            </a:r>
          </a:p>
        </p:txBody>
      </p:sp>
      <p:sp>
        <p:nvSpPr>
          <p:cNvPr id="13" name="Line 40">
            <a:extLst>
              <a:ext uri="{FF2B5EF4-FFF2-40B4-BE49-F238E27FC236}">
                <a16:creationId xmlns:a16="http://schemas.microsoft.com/office/drawing/2014/main" id="{81EBCF86-D2CE-4F84-AB88-D6C30D843ECB}"/>
              </a:ext>
            </a:extLst>
          </p:cNvPr>
          <p:cNvSpPr>
            <a:spLocks noChangeShapeType="1"/>
          </p:cNvSpPr>
          <p:nvPr/>
        </p:nvSpPr>
        <p:spPr bwMode="auto">
          <a:xfrm>
            <a:off x="2255570" y="1473028"/>
            <a:ext cx="0" cy="3208854"/>
          </a:xfrm>
          <a:prstGeom prst="line">
            <a:avLst/>
          </a:prstGeom>
          <a:noFill/>
          <a:ln w="6350">
            <a:solidFill>
              <a:srgbClr val="000000"/>
            </a:solidFill>
            <a:prstDash val="solid"/>
            <a:round/>
            <a:headEnd/>
            <a:tailEnd/>
          </a:ln>
        </p:spPr>
        <p:txBody>
          <a:bodyPr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a typeface="+mn-ea"/>
              <a:cs typeface="Arial" charset="0"/>
            </a:endParaRPr>
          </a:p>
        </p:txBody>
      </p:sp>
      <p:sp>
        <p:nvSpPr>
          <p:cNvPr id="14" name="Line 41">
            <a:extLst>
              <a:ext uri="{FF2B5EF4-FFF2-40B4-BE49-F238E27FC236}">
                <a16:creationId xmlns:a16="http://schemas.microsoft.com/office/drawing/2014/main" id="{594E6CF9-1D37-45E6-838F-BF50CB47B61C}"/>
              </a:ext>
            </a:extLst>
          </p:cNvPr>
          <p:cNvSpPr>
            <a:spLocks noChangeShapeType="1"/>
          </p:cNvSpPr>
          <p:nvPr/>
        </p:nvSpPr>
        <p:spPr bwMode="auto">
          <a:xfrm>
            <a:off x="3679561" y="1473028"/>
            <a:ext cx="0" cy="3208854"/>
          </a:xfrm>
          <a:prstGeom prst="line">
            <a:avLst/>
          </a:prstGeom>
          <a:noFill/>
          <a:ln w="6350">
            <a:solidFill>
              <a:srgbClr val="000000"/>
            </a:solidFill>
            <a:prstDash val="solid"/>
            <a:round/>
            <a:headEnd/>
            <a:tailEnd/>
          </a:ln>
        </p:spPr>
        <p:txBody>
          <a:bodyPr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a typeface="+mn-ea"/>
              <a:cs typeface="Arial" charset="0"/>
            </a:endParaRPr>
          </a:p>
        </p:txBody>
      </p:sp>
      <p:sp>
        <p:nvSpPr>
          <p:cNvPr id="15" name="Line 42">
            <a:extLst>
              <a:ext uri="{FF2B5EF4-FFF2-40B4-BE49-F238E27FC236}">
                <a16:creationId xmlns:a16="http://schemas.microsoft.com/office/drawing/2014/main" id="{3984AB7A-C4BA-42C7-981B-4AB4EC97F924}"/>
              </a:ext>
            </a:extLst>
          </p:cNvPr>
          <p:cNvSpPr>
            <a:spLocks noChangeShapeType="1"/>
          </p:cNvSpPr>
          <p:nvPr/>
        </p:nvSpPr>
        <p:spPr bwMode="auto">
          <a:xfrm>
            <a:off x="885049" y="2537203"/>
            <a:ext cx="4210015" cy="0"/>
          </a:xfrm>
          <a:prstGeom prst="line">
            <a:avLst/>
          </a:prstGeom>
          <a:noFill/>
          <a:ln w="6350">
            <a:solidFill>
              <a:srgbClr val="000000"/>
            </a:solidFill>
            <a:prstDash val="solid"/>
            <a:round/>
            <a:headEnd/>
            <a:tailEnd/>
          </a:ln>
        </p:spPr>
        <p:txBody>
          <a:bodyPr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a typeface="+mn-ea"/>
              <a:cs typeface="Arial" charset="0"/>
            </a:endParaRPr>
          </a:p>
        </p:txBody>
      </p:sp>
      <p:sp>
        <p:nvSpPr>
          <p:cNvPr id="16" name="Line 43">
            <a:extLst>
              <a:ext uri="{FF2B5EF4-FFF2-40B4-BE49-F238E27FC236}">
                <a16:creationId xmlns:a16="http://schemas.microsoft.com/office/drawing/2014/main" id="{EEEB9AAF-44FD-4375-9D67-9130EF4EE62F}"/>
              </a:ext>
            </a:extLst>
          </p:cNvPr>
          <p:cNvSpPr>
            <a:spLocks noChangeShapeType="1"/>
          </p:cNvSpPr>
          <p:nvPr/>
        </p:nvSpPr>
        <p:spPr bwMode="auto">
          <a:xfrm>
            <a:off x="885049" y="3601379"/>
            <a:ext cx="4210015" cy="0"/>
          </a:xfrm>
          <a:prstGeom prst="line">
            <a:avLst/>
          </a:prstGeom>
          <a:noFill/>
          <a:ln w="6350">
            <a:solidFill>
              <a:srgbClr val="000000"/>
            </a:solidFill>
            <a:prstDash val="solid"/>
            <a:round/>
            <a:headEnd/>
            <a:tailEnd/>
          </a:ln>
        </p:spPr>
        <p:txBody>
          <a:bodyPr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a typeface="+mn-ea"/>
              <a:cs typeface="Arial" charset="0"/>
            </a:endParaRPr>
          </a:p>
        </p:txBody>
      </p:sp>
      <p:sp>
        <p:nvSpPr>
          <p:cNvPr id="17" name="Text Box 44">
            <a:extLst>
              <a:ext uri="{FF2B5EF4-FFF2-40B4-BE49-F238E27FC236}">
                <a16:creationId xmlns:a16="http://schemas.microsoft.com/office/drawing/2014/main" id="{64ACBE5B-1B71-4BC3-8075-B12445B14914}"/>
              </a:ext>
            </a:extLst>
          </p:cNvPr>
          <p:cNvSpPr txBox="1">
            <a:spLocks noChangeArrowheads="1"/>
          </p:cNvSpPr>
          <p:nvPr/>
        </p:nvSpPr>
        <p:spPr bwMode="auto">
          <a:xfrm>
            <a:off x="594556" y="2920128"/>
            <a:ext cx="290762" cy="248402"/>
          </a:xfrm>
          <a:prstGeom prst="rect">
            <a:avLst/>
          </a:prstGeom>
          <a:noFill/>
          <a:ln w="38100" algn="ctr">
            <a:noFill/>
            <a:miter lim="800000"/>
            <a:headEnd/>
            <a:tailEnd/>
          </a:ln>
        </p:spPr>
        <p:txBody>
          <a:bodyPr wrap="none" lIns="90000" tIns="46800" rIns="90000" bIns="4680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174625" indent="-174625" fontAlgn="ctr">
              <a:buClr>
                <a:srgbClr val="6699FF"/>
              </a:buClr>
              <a:buFont typeface="Wingdings" pitchFamily="2" charset="2"/>
              <a:buNone/>
            </a:pPr>
            <a:r>
              <a:rPr kumimoji="1" lang="en-US" altLang="ja-JP" sz="1000" dirty="0">
                <a:latin typeface="+mn-lt"/>
                <a:ea typeface="MS PGothic" pitchFamily="34" charset="-128"/>
              </a:rPr>
              <a:t>M</a:t>
            </a:r>
          </a:p>
        </p:txBody>
      </p:sp>
      <p:sp>
        <p:nvSpPr>
          <p:cNvPr id="18" name="Line 28">
            <a:extLst>
              <a:ext uri="{FF2B5EF4-FFF2-40B4-BE49-F238E27FC236}">
                <a16:creationId xmlns:a16="http://schemas.microsoft.com/office/drawing/2014/main" id="{B2464AF2-2A07-4CB8-83F4-A77041A23844}"/>
              </a:ext>
            </a:extLst>
          </p:cNvPr>
          <p:cNvSpPr>
            <a:spLocks noChangeShapeType="1"/>
          </p:cNvSpPr>
          <p:nvPr/>
        </p:nvSpPr>
        <p:spPr bwMode="auto">
          <a:xfrm>
            <a:off x="887035" y="4681881"/>
            <a:ext cx="4446965" cy="0"/>
          </a:xfrm>
          <a:prstGeom prst="line">
            <a:avLst/>
          </a:prstGeom>
          <a:noFill/>
          <a:ln w="6350">
            <a:solidFill>
              <a:srgbClr val="000000"/>
            </a:solidFill>
            <a:round/>
            <a:headEnd type="none" w="med" len="med"/>
            <a:tailEnd type="triangle" w="med" len="med"/>
          </a:ln>
        </p:spPr>
        <p:txBody>
          <a:bodyPr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a typeface="+mn-ea"/>
              <a:cs typeface="Arial" charset="0"/>
            </a:endParaRPr>
          </a:p>
        </p:txBody>
      </p:sp>
      <p:sp>
        <p:nvSpPr>
          <p:cNvPr id="19" name="Line 28">
            <a:extLst>
              <a:ext uri="{FF2B5EF4-FFF2-40B4-BE49-F238E27FC236}">
                <a16:creationId xmlns:a16="http://schemas.microsoft.com/office/drawing/2014/main" id="{3365EED2-3CE4-4A2A-B17F-5C59ADD0E7F1}"/>
              </a:ext>
            </a:extLst>
          </p:cNvPr>
          <p:cNvSpPr>
            <a:spLocks noChangeShapeType="1"/>
          </p:cNvSpPr>
          <p:nvPr/>
        </p:nvSpPr>
        <p:spPr bwMode="auto">
          <a:xfrm flipV="1">
            <a:off x="880652" y="1200150"/>
            <a:ext cx="0" cy="3471316"/>
          </a:xfrm>
          <a:prstGeom prst="line">
            <a:avLst/>
          </a:prstGeom>
          <a:noFill/>
          <a:ln w="6350">
            <a:solidFill>
              <a:srgbClr val="000000"/>
            </a:solidFill>
            <a:round/>
            <a:headEnd type="none" w="med" len="med"/>
            <a:tailEnd type="triangle" w="med" len="med"/>
          </a:ln>
        </p:spPr>
        <p:txBody>
          <a:bodyPr wrap="none" lIns="90000" tIns="46800" rIns="90000" bIns="468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n-lt"/>
              <a:ea typeface="+mn-ea"/>
              <a:cs typeface="Arial" charset="0"/>
            </a:endParaRPr>
          </a:p>
        </p:txBody>
      </p:sp>
      <p:sp>
        <p:nvSpPr>
          <p:cNvPr id="20" name="Rectangle 19">
            <a:extLst>
              <a:ext uri="{FF2B5EF4-FFF2-40B4-BE49-F238E27FC236}">
                <a16:creationId xmlns:a16="http://schemas.microsoft.com/office/drawing/2014/main" id="{9FBD2BE7-BD0B-459A-AE8A-04A5F9608F46}"/>
              </a:ext>
            </a:extLst>
          </p:cNvPr>
          <p:cNvSpPr/>
          <p:nvPr/>
        </p:nvSpPr>
        <p:spPr>
          <a:xfrm rot="16200000">
            <a:off x="-723725" y="2647422"/>
            <a:ext cx="1953020" cy="184666"/>
          </a:xfrm>
          <a:prstGeom prst="rect">
            <a:avLst/>
          </a:prstGeom>
        </p:spPr>
        <p:txBody>
          <a:bodyPr wrap="square" lIns="0" tIns="0" rIns="0" bIns="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fontAlgn="ctr">
              <a:spcAft>
                <a:spcPts val="0"/>
              </a:spcAft>
              <a:buClr>
                <a:srgbClr val="6699FF"/>
              </a:buClr>
              <a:buFont typeface="Wingdings" pitchFamily="2" charset="2"/>
              <a:buNone/>
              <a:defRPr/>
            </a:pPr>
            <a:r>
              <a:rPr kumimoji="1" lang="en-US" altLang="ja-JP" sz="1200" b="1" kern="0" dirty="0">
                <a:latin typeface="+mn-lt"/>
                <a:ea typeface="MS PGothic" pitchFamily="34" charset="-128"/>
              </a:rPr>
              <a:t>Level of Potential Benefits </a:t>
            </a:r>
          </a:p>
        </p:txBody>
      </p:sp>
      <p:sp>
        <p:nvSpPr>
          <p:cNvPr id="21" name="Text Box 71">
            <a:extLst>
              <a:ext uri="{FF2B5EF4-FFF2-40B4-BE49-F238E27FC236}">
                <a16:creationId xmlns:a16="http://schemas.microsoft.com/office/drawing/2014/main" id="{0D4C3AEA-5450-4760-8E1F-A5B7A47119CB}"/>
              </a:ext>
            </a:extLst>
          </p:cNvPr>
          <p:cNvSpPr txBox="1">
            <a:spLocks noChangeArrowheads="1"/>
          </p:cNvSpPr>
          <p:nvPr/>
        </p:nvSpPr>
        <p:spPr bwMode="auto">
          <a:xfrm>
            <a:off x="291253" y="895350"/>
            <a:ext cx="5504883" cy="330072"/>
          </a:xfrm>
          <a:prstGeom prst="rect">
            <a:avLst/>
          </a:prstGeom>
          <a:noFill/>
          <a:ln w="6350" algn="ctr">
            <a:noFill/>
            <a:miter lim="800000"/>
            <a:headEnd/>
            <a:tailEnd/>
          </a:ln>
        </p:spPr>
        <p:txBody>
          <a:bodyPr wrap="square" lIns="72000" tIns="72000" rIns="72000" bIns="7200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1200" b="1" i="0" u="none" strike="noStrike" kern="0" cap="none" spc="0" normalizeH="0" baseline="0" noProof="0" dirty="0">
                <a:ln>
                  <a:noFill/>
                </a:ln>
                <a:solidFill>
                  <a:sysClr val="windowText" lastClr="000000"/>
                </a:solidFill>
                <a:effectLst/>
                <a:uLnTx/>
                <a:uFillTx/>
                <a:latin typeface="+mn-lt"/>
                <a:ea typeface="+mn-ea"/>
                <a:cs typeface="Arial" charset="0"/>
              </a:rPr>
              <a:t>Benefits Case Matrix</a:t>
            </a:r>
          </a:p>
        </p:txBody>
      </p:sp>
      <p:sp>
        <p:nvSpPr>
          <p:cNvPr id="22" name="Line 41">
            <a:extLst>
              <a:ext uri="{FF2B5EF4-FFF2-40B4-BE49-F238E27FC236}">
                <a16:creationId xmlns:a16="http://schemas.microsoft.com/office/drawing/2014/main" id="{47B47BA6-5EBC-4C6B-92EE-E96B7531B19D}"/>
              </a:ext>
            </a:extLst>
          </p:cNvPr>
          <p:cNvSpPr>
            <a:spLocks noChangeShapeType="1"/>
          </p:cNvSpPr>
          <p:nvPr/>
        </p:nvSpPr>
        <p:spPr bwMode="auto">
          <a:xfrm flipV="1">
            <a:off x="348339" y="1178491"/>
            <a:ext cx="5064845" cy="4891"/>
          </a:xfrm>
          <a:prstGeom prst="line">
            <a:avLst/>
          </a:prstGeom>
          <a:noFill/>
          <a:ln w="19050">
            <a:solidFill>
              <a:srgbClr val="FF0000"/>
            </a:solidFill>
            <a:round/>
            <a:headEnd/>
            <a:tailEnd/>
          </a:ln>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auto" latinLnBrk="0" hangingPunct="0">
              <a:lnSpc>
                <a:spcPct val="80000"/>
              </a:lnSpc>
              <a:spcBef>
                <a:spcPts val="0"/>
              </a:spcBef>
              <a:spcAft>
                <a:spcPts val="0"/>
              </a:spcAft>
              <a:buClrTx/>
              <a:buSzTx/>
              <a:buFontTx/>
              <a:buNone/>
              <a:tabLst/>
              <a:defRPr/>
            </a:pPr>
            <a:endParaRPr kumimoji="0" lang="en-GB" sz="800" b="1" i="0" u="none" strike="noStrike" kern="0" cap="none" spc="0" normalizeH="0" baseline="0" noProof="0" dirty="0">
              <a:ln w="19050">
                <a:solidFill>
                  <a:srgbClr val="000000"/>
                </a:solidFill>
              </a:ln>
              <a:solidFill>
                <a:srgbClr val="000000"/>
              </a:solidFill>
              <a:effectLst/>
              <a:uLnTx/>
              <a:uFillTx/>
              <a:latin typeface="+mn-lt"/>
              <a:ea typeface="+mn-ea"/>
              <a:cs typeface="Arial" charset="0"/>
            </a:endParaRPr>
          </a:p>
        </p:txBody>
      </p:sp>
      <p:sp>
        <p:nvSpPr>
          <p:cNvPr id="36" name="Rectangle 35">
            <a:extLst>
              <a:ext uri="{FF2B5EF4-FFF2-40B4-BE49-F238E27FC236}">
                <a16:creationId xmlns:a16="http://schemas.microsoft.com/office/drawing/2014/main" id="{2A1F58D5-526F-471C-A58E-863E357AE842}"/>
              </a:ext>
            </a:extLst>
          </p:cNvPr>
          <p:cNvSpPr>
            <a:spLocks noChangeArrowheads="1"/>
          </p:cNvSpPr>
          <p:nvPr/>
        </p:nvSpPr>
        <p:spPr bwMode="gray">
          <a:xfrm>
            <a:off x="251520" y="5869159"/>
            <a:ext cx="3168000" cy="260648"/>
          </a:xfrm>
          <a:prstGeom prst="rect">
            <a:avLst/>
          </a:prstGeom>
          <a:noFill/>
          <a:ln w="3175" algn="ctr">
            <a:noFill/>
            <a:miter lim="800000"/>
            <a:headEnd/>
            <a:tailEnd/>
          </a:ln>
        </p:spPr>
        <p:txBody>
          <a:bodyPr lIns="72000" tIns="72000" rIns="72000" bIns="72000" anchor="ct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700" b="0" i="0" u="none" strike="noStrike" kern="1200" cap="none" spc="0" normalizeH="0" baseline="0" noProof="0" dirty="0">
              <a:ln>
                <a:noFill/>
              </a:ln>
              <a:solidFill>
                <a:srgbClr val="000000"/>
              </a:solidFill>
              <a:effectLst/>
              <a:uLnTx/>
              <a:uFillTx/>
              <a:latin typeface="+mn-lt"/>
              <a:ea typeface="+mn-ea"/>
              <a:cs typeface="Arial" charset="0"/>
            </a:endParaRPr>
          </a:p>
        </p:txBody>
      </p:sp>
      <p:sp>
        <p:nvSpPr>
          <p:cNvPr id="39" name="Text Box 71">
            <a:extLst>
              <a:ext uri="{FF2B5EF4-FFF2-40B4-BE49-F238E27FC236}">
                <a16:creationId xmlns:a16="http://schemas.microsoft.com/office/drawing/2014/main" id="{5179A063-AD13-495C-B43B-67DDDA5DBEC4}"/>
              </a:ext>
            </a:extLst>
          </p:cNvPr>
          <p:cNvSpPr txBox="1">
            <a:spLocks noChangeArrowheads="1"/>
          </p:cNvSpPr>
          <p:nvPr/>
        </p:nvSpPr>
        <p:spPr bwMode="auto">
          <a:xfrm>
            <a:off x="5796137" y="895350"/>
            <a:ext cx="3096344" cy="330072"/>
          </a:xfrm>
          <a:prstGeom prst="rect">
            <a:avLst/>
          </a:prstGeom>
          <a:noFill/>
          <a:ln w="6350" algn="ctr">
            <a:noFill/>
            <a:miter lim="800000"/>
            <a:headEnd/>
            <a:tailEnd/>
          </a:ln>
        </p:spPr>
        <p:txBody>
          <a:bodyPr wrap="square" lIns="72000" tIns="72000" rIns="72000" bIns="72000">
            <a:spAutoFit/>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AU" sz="1200" b="1" kern="0" dirty="0">
                <a:solidFill>
                  <a:sysClr val="windowText" lastClr="000000"/>
                </a:solidFill>
                <a:latin typeface="+mn-lt"/>
              </a:rPr>
              <a:t>Key Improvements</a:t>
            </a:r>
            <a:endParaRPr kumimoji="0" lang="en-AU" sz="1200" b="1" i="0" u="none" strike="noStrike" kern="0" cap="none" spc="0" normalizeH="0" baseline="0" noProof="0" dirty="0">
              <a:ln>
                <a:noFill/>
              </a:ln>
              <a:solidFill>
                <a:sysClr val="windowText" lastClr="000000"/>
              </a:solidFill>
              <a:effectLst/>
              <a:uLnTx/>
              <a:uFillTx/>
              <a:latin typeface="+mn-lt"/>
              <a:ea typeface="+mn-ea"/>
              <a:cs typeface="Arial" charset="0"/>
            </a:endParaRPr>
          </a:p>
        </p:txBody>
      </p:sp>
      <p:sp>
        <p:nvSpPr>
          <p:cNvPr id="40" name="Line 41">
            <a:extLst>
              <a:ext uri="{FF2B5EF4-FFF2-40B4-BE49-F238E27FC236}">
                <a16:creationId xmlns:a16="http://schemas.microsoft.com/office/drawing/2014/main" id="{3EA4D9AA-E4AD-4D9F-9CC2-F03D1D6816AE}"/>
              </a:ext>
            </a:extLst>
          </p:cNvPr>
          <p:cNvSpPr>
            <a:spLocks noChangeShapeType="1"/>
          </p:cNvSpPr>
          <p:nvPr/>
        </p:nvSpPr>
        <p:spPr bwMode="auto">
          <a:xfrm flipV="1">
            <a:off x="5837470" y="1183382"/>
            <a:ext cx="3050701" cy="0"/>
          </a:xfrm>
          <a:prstGeom prst="line">
            <a:avLst/>
          </a:prstGeom>
          <a:noFill/>
          <a:ln w="19050">
            <a:solidFill>
              <a:srgbClr val="FF0000"/>
            </a:solidFill>
            <a:round/>
            <a:headEnd/>
            <a:tailEnd/>
          </a:ln>
        </p:spPr>
        <p:txBody>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0" fontAlgn="auto" latinLnBrk="0" hangingPunct="0">
              <a:lnSpc>
                <a:spcPct val="80000"/>
              </a:lnSpc>
              <a:spcBef>
                <a:spcPts val="0"/>
              </a:spcBef>
              <a:spcAft>
                <a:spcPts val="0"/>
              </a:spcAft>
              <a:buClrTx/>
              <a:buSzTx/>
              <a:buFontTx/>
              <a:buNone/>
              <a:tabLst/>
              <a:defRPr/>
            </a:pPr>
            <a:endParaRPr kumimoji="0" lang="en-GB" sz="700" b="1" i="0" u="none" strike="noStrike" kern="0" cap="none" spc="0" normalizeH="0" baseline="0" noProof="0" dirty="0">
              <a:ln w="19050">
                <a:solidFill>
                  <a:srgbClr val="000000"/>
                </a:solidFill>
              </a:ln>
              <a:solidFill>
                <a:srgbClr val="000000"/>
              </a:solidFill>
              <a:effectLst/>
              <a:uLnTx/>
              <a:uFillTx/>
              <a:latin typeface="+mn-lt"/>
              <a:ea typeface="+mn-ea"/>
              <a:cs typeface="Arial" charset="0"/>
            </a:endParaRPr>
          </a:p>
        </p:txBody>
      </p:sp>
      <p:sp>
        <p:nvSpPr>
          <p:cNvPr id="68" name="Footer Placeholder 3">
            <a:extLst>
              <a:ext uri="{FF2B5EF4-FFF2-40B4-BE49-F238E27FC236}">
                <a16:creationId xmlns:a16="http://schemas.microsoft.com/office/drawing/2014/main" id="{AB40992A-17C2-48B3-94AA-DB0E6930F157}"/>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69" name="Slide Number Placeholder 2">
            <a:extLst>
              <a:ext uri="{FF2B5EF4-FFF2-40B4-BE49-F238E27FC236}">
                <a16:creationId xmlns:a16="http://schemas.microsoft.com/office/drawing/2014/main" id="{C80F16FA-272A-4084-ABCA-EF0B662F27BA}"/>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12</a:t>
            </a:fld>
            <a:endParaRPr lang="en-US" sz="700" dirty="0">
              <a:solidFill>
                <a:srgbClr val="666666"/>
              </a:solidFill>
              <a:cs typeface="Arial" charset="0"/>
            </a:endParaRPr>
          </a:p>
        </p:txBody>
      </p:sp>
      <p:sp>
        <p:nvSpPr>
          <p:cNvPr id="93" name="Oval 92">
            <a:extLst>
              <a:ext uri="{FF2B5EF4-FFF2-40B4-BE49-F238E27FC236}">
                <a16:creationId xmlns:a16="http://schemas.microsoft.com/office/drawing/2014/main" id="{EC51CFA8-786E-4EA6-9779-DF348E1049C3}"/>
              </a:ext>
            </a:extLst>
          </p:cNvPr>
          <p:cNvSpPr/>
          <p:nvPr/>
        </p:nvSpPr>
        <p:spPr bwMode="auto">
          <a:xfrm>
            <a:off x="5911891" y="1565117"/>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1</a:t>
            </a:r>
          </a:p>
        </p:txBody>
      </p:sp>
      <p:sp>
        <p:nvSpPr>
          <p:cNvPr id="94" name="Oval 93">
            <a:extLst>
              <a:ext uri="{FF2B5EF4-FFF2-40B4-BE49-F238E27FC236}">
                <a16:creationId xmlns:a16="http://schemas.microsoft.com/office/drawing/2014/main" id="{F69F88D6-274B-4144-ACD1-6DC71F898607}"/>
              </a:ext>
            </a:extLst>
          </p:cNvPr>
          <p:cNvSpPr/>
          <p:nvPr/>
        </p:nvSpPr>
        <p:spPr bwMode="auto">
          <a:xfrm>
            <a:off x="5911891" y="2588161"/>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3</a:t>
            </a:r>
          </a:p>
        </p:txBody>
      </p:sp>
      <p:sp>
        <p:nvSpPr>
          <p:cNvPr id="95" name="Oval 94">
            <a:extLst>
              <a:ext uri="{FF2B5EF4-FFF2-40B4-BE49-F238E27FC236}">
                <a16:creationId xmlns:a16="http://schemas.microsoft.com/office/drawing/2014/main" id="{B19C839B-5122-4EEB-8B2B-318FB87CFBCC}"/>
              </a:ext>
            </a:extLst>
          </p:cNvPr>
          <p:cNvSpPr/>
          <p:nvPr/>
        </p:nvSpPr>
        <p:spPr bwMode="auto">
          <a:xfrm>
            <a:off x="5911891" y="3099683"/>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4</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
        <p:nvSpPr>
          <p:cNvPr id="96" name="Oval 95">
            <a:extLst>
              <a:ext uri="{FF2B5EF4-FFF2-40B4-BE49-F238E27FC236}">
                <a16:creationId xmlns:a16="http://schemas.microsoft.com/office/drawing/2014/main" id="{8FBAABCB-9D31-4444-A65A-287E13A68AE6}"/>
              </a:ext>
            </a:extLst>
          </p:cNvPr>
          <p:cNvSpPr/>
          <p:nvPr/>
        </p:nvSpPr>
        <p:spPr bwMode="auto">
          <a:xfrm>
            <a:off x="5911891" y="3611205"/>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5</a:t>
            </a:r>
          </a:p>
        </p:txBody>
      </p:sp>
      <p:sp>
        <p:nvSpPr>
          <p:cNvPr id="97" name="Oval 96">
            <a:extLst>
              <a:ext uri="{FF2B5EF4-FFF2-40B4-BE49-F238E27FC236}">
                <a16:creationId xmlns:a16="http://schemas.microsoft.com/office/drawing/2014/main" id="{1DBE1FF6-7CBD-41CF-B56E-4370EA28F356}"/>
              </a:ext>
            </a:extLst>
          </p:cNvPr>
          <p:cNvSpPr/>
          <p:nvPr/>
        </p:nvSpPr>
        <p:spPr bwMode="auto">
          <a:xfrm>
            <a:off x="5911891" y="4122726"/>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6</a:t>
            </a:r>
          </a:p>
        </p:txBody>
      </p:sp>
      <p:sp>
        <p:nvSpPr>
          <p:cNvPr id="98" name="Oval 97">
            <a:extLst>
              <a:ext uri="{FF2B5EF4-FFF2-40B4-BE49-F238E27FC236}">
                <a16:creationId xmlns:a16="http://schemas.microsoft.com/office/drawing/2014/main" id="{3EDA26FE-1E1A-4B93-84AC-044AD1130BB7}"/>
              </a:ext>
            </a:extLst>
          </p:cNvPr>
          <p:cNvSpPr/>
          <p:nvPr/>
        </p:nvSpPr>
        <p:spPr bwMode="auto">
          <a:xfrm>
            <a:off x="5911891" y="2076639"/>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2</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
        <p:nvSpPr>
          <p:cNvPr id="105" name="Oval 104">
            <a:extLst>
              <a:ext uri="{FF2B5EF4-FFF2-40B4-BE49-F238E27FC236}">
                <a16:creationId xmlns:a16="http://schemas.microsoft.com/office/drawing/2014/main" id="{FD3603ED-5D46-4438-BD4F-3EE54B462237}"/>
              </a:ext>
            </a:extLst>
          </p:cNvPr>
          <p:cNvSpPr/>
          <p:nvPr/>
        </p:nvSpPr>
        <p:spPr bwMode="auto">
          <a:xfrm>
            <a:off x="4403344" y="1727117"/>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1</a:t>
            </a:r>
          </a:p>
        </p:txBody>
      </p:sp>
      <p:sp>
        <p:nvSpPr>
          <p:cNvPr id="106" name="Oval 105">
            <a:extLst>
              <a:ext uri="{FF2B5EF4-FFF2-40B4-BE49-F238E27FC236}">
                <a16:creationId xmlns:a16="http://schemas.microsoft.com/office/drawing/2014/main" id="{005B0225-28C0-49BB-B174-8EFCD789D4A6}"/>
              </a:ext>
            </a:extLst>
          </p:cNvPr>
          <p:cNvSpPr/>
          <p:nvPr/>
        </p:nvSpPr>
        <p:spPr bwMode="auto">
          <a:xfrm>
            <a:off x="1632107" y="2708532"/>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2</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
        <p:nvSpPr>
          <p:cNvPr id="107" name="Oval 106">
            <a:extLst>
              <a:ext uri="{FF2B5EF4-FFF2-40B4-BE49-F238E27FC236}">
                <a16:creationId xmlns:a16="http://schemas.microsoft.com/office/drawing/2014/main" id="{648DA971-58F0-4118-B6E9-591FBD677957}"/>
              </a:ext>
            </a:extLst>
          </p:cNvPr>
          <p:cNvSpPr/>
          <p:nvPr/>
        </p:nvSpPr>
        <p:spPr bwMode="auto">
          <a:xfrm>
            <a:off x="1327575" y="1505767"/>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3</a:t>
            </a:r>
          </a:p>
        </p:txBody>
      </p:sp>
      <p:sp>
        <p:nvSpPr>
          <p:cNvPr id="108" name="Oval 107">
            <a:extLst>
              <a:ext uri="{FF2B5EF4-FFF2-40B4-BE49-F238E27FC236}">
                <a16:creationId xmlns:a16="http://schemas.microsoft.com/office/drawing/2014/main" id="{B88B533A-47DC-4377-9704-CE415DA7035A}"/>
              </a:ext>
            </a:extLst>
          </p:cNvPr>
          <p:cNvSpPr/>
          <p:nvPr/>
        </p:nvSpPr>
        <p:spPr bwMode="auto">
          <a:xfrm>
            <a:off x="2767738" y="2259342"/>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4</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
        <p:nvSpPr>
          <p:cNvPr id="109" name="Oval 108">
            <a:extLst>
              <a:ext uri="{FF2B5EF4-FFF2-40B4-BE49-F238E27FC236}">
                <a16:creationId xmlns:a16="http://schemas.microsoft.com/office/drawing/2014/main" id="{7BA852D5-9156-40EC-876A-EFEADBA6EE90}"/>
              </a:ext>
            </a:extLst>
          </p:cNvPr>
          <p:cNvSpPr/>
          <p:nvPr/>
        </p:nvSpPr>
        <p:spPr bwMode="auto">
          <a:xfrm>
            <a:off x="3376445" y="2708532"/>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5</a:t>
            </a:r>
          </a:p>
        </p:txBody>
      </p:sp>
      <p:sp>
        <p:nvSpPr>
          <p:cNvPr id="110" name="Oval 109">
            <a:extLst>
              <a:ext uri="{FF2B5EF4-FFF2-40B4-BE49-F238E27FC236}">
                <a16:creationId xmlns:a16="http://schemas.microsoft.com/office/drawing/2014/main" id="{06ABEC9B-6437-4A35-A641-FFA518F3992D}"/>
              </a:ext>
            </a:extLst>
          </p:cNvPr>
          <p:cNvSpPr/>
          <p:nvPr/>
        </p:nvSpPr>
        <p:spPr bwMode="auto">
          <a:xfrm>
            <a:off x="1136111" y="2243169"/>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6</a:t>
            </a:r>
          </a:p>
        </p:txBody>
      </p:sp>
    </p:spTree>
    <p:extLst>
      <p:ext uri="{BB962C8B-B14F-4D97-AF65-F5344CB8AC3E}">
        <p14:creationId xmlns:p14="http://schemas.microsoft.com/office/powerpoint/2010/main" val="44629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6411194-0081-4F4F-B785-64EC34FC83A9}"/>
              </a:ext>
            </a:extLst>
          </p:cNvPr>
          <p:cNvSpPr/>
          <p:nvPr/>
        </p:nvSpPr>
        <p:spPr>
          <a:xfrm>
            <a:off x="679599" y="1828518"/>
            <a:ext cx="3506005"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Encourage Anti-Fragile Principles</a:t>
            </a:r>
            <a:endParaRPr lang="en-US" sz="1200" dirty="0">
              <a:solidFill>
                <a:schemeClr val="tx1"/>
              </a:solidFill>
            </a:endParaRPr>
          </a:p>
        </p:txBody>
      </p:sp>
      <p:sp>
        <p:nvSpPr>
          <p:cNvPr id="26" name="Rectangle 25">
            <a:extLst>
              <a:ext uri="{FF2B5EF4-FFF2-40B4-BE49-F238E27FC236}">
                <a16:creationId xmlns:a16="http://schemas.microsoft.com/office/drawing/2014/main" id="{5F83B58D-10E8-4E46-9B2B-65282C53B955}"/>
              </a:ext>
            </a:extLst>
          </p:cNvPr>
          <p:cNvSpPr/>
          <p:nvPr/>
        </p:nvSpPr>
        <p:spPr>
          <a:xfrm>
            <a:off x="679599" y="1319622"/>
            <a:ext cx="3506005"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Collaborative Framework</a:t>
            </a:r>
            <a:endParaRPr lang="en-US" sz="1200" dirty="0">
              <a:solidFill>
                <a:schemeClr val="tx1"/>
              </a:solidFill>
            </a:endParaRPr>
          </a:p>
        </p:txBody>
      </p:sp>
      <p:sp>
        <p:nvSpPr>
          <p:cNvPr id="27" name="Rectangle 26">
            <a:extLst>
              <a:ext uri="{FF2B5EF4-FFF2-40B4-BE49-F238E27FC236}">
                <a16:creationId xmlns:a16="http://schemas.microsoft.com/office/drawing/2014/main" id="{C5DDF524-FB12-4F1B-97AF-4B6FC76E56C3}"/>
              </a:ext>
            </a:extLst>
          </p:cNvPr>
          <p:cNvSpPr/>
          <p:nvPr/>
        </p:nvSpPr>
        <p:spPr>
          <a:xfrm>
            <a:off x="679599" y="2337414"/>
            <a:ext cx="3506005"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Build Intentional Culture </a:t>
            </a:r>
            <a:endParaRPr lang="en-US" sz="1200" dirty="0">
              <a:solidFill>
                <a:schemeClr val="tx1"/>
              </a:solidFill>
            </a:endParaRPr>
          </a:p>
        </p:txBody>
      </p:sp>
      <p:sp>
        <p:nvSpPr>
          <p:cNvPr id="28" name="Rectangle 27">
            <a:extLst>
              <a:ext uri="{FF2B5EF4-FFF2-40B4-BE49-F238E27FC236}">
                <a16:creationId xmlns:a16="http://schemas.microsoft.com/office/drawing/2014/main" id="{63983016-0D38-4C56-865E-5C51159876E2}"/>
              </a:ext>
            </a:extLst>
          </p:cNvPr>
          <p:cNvSpPr/>
          <p:nvPr/>
        </p:nvSpPr>
        <p:spPr>
          <a:xfrm>
            <a:off x="679599" y="2846310"/>
            <a:ext cx="3506005"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Eliminate </a:t>
            </a:r>
            <a:r>
              <a:rPr lang="en-US" sz="1200" b="1" dirty="0" err="1">
                <a:solidFill>
                  <a:schemeClr val="tx1"/>
                </a:solidFill>
              </a:rPr>
              <a:t>Silo’d</a:t>
            </a:r>
            <a:r>
              <a:rPr lang="en-US" sz="1200" b="1" dirty="0">
                <a:solidFill>
                  <a:schemeClr val="tx1"/>
                </a:solidFill>
              </a:rPr>
              <a:t> Infrastructure</a:t>
            </a:r>
            <a:endParaRPr lang="en-US" sz="1200" dirty="0">
              <a:solidFill>
                <a:schemeClr val="tx1"/>
              </a:solidFill>
            </a:endParaRPr>
          </a:p>
        </p:txBody>
      </p:sp>
      <p:sp>
        <p:nvSpPr>
          <p:cNvPr id="29" name="Rectangle 28">
            <a:extLst>
              <a:ext uri="{FF2B5EF4-FFF2-40B4-BE49-F238E27FC236}">
                <a16:creationId xmlns:a16="http://schemas.microsoft.com/office/drawing/2014/main" id="{058DFDA4-9C9E-49ED-ABE5-A3C17E84D902}"/>
              </a:ext>
            </a:extLst>
          </p:cNvPr>
          <p:cNvSpPr/>
          <p:nvPr/>
        </p:nvSpPr>
        <p:spPr>
          <a:xfrm>
            <a:off x="679599" y="3355206"/>
            <a:ext cx="3506005"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Enable Teams to Set Boundaries</a:t>
            </a:r>
            <a:endParaRPr lang="en-US" sz="1200" dirty="0">
              <a:solidFill>
                <a:schemeClr val="tx1"/>
              </a:solidFill>
            </a:endParaRPr>
          </a:p>
        </p:txBody>
      </p:sp>
      <p:sp>
        <p:nvSpPr>
          <p:cNvPr id="30" name="Rectangle 29">
            <a:extLst>
              <a:ext uri="{FF2B5EF4-FFF2-40B4-BE49-F238E27FC236}">
                <a16:creationId xmlns:a16="http://schemas.microsoft.com/office/drawing/2014/main" id="{79FBEB96-9CB6-4F09-B4DC-0D1788A4A7E9}"/>
              </a:ext>
            </a:extLst>
          </p:cNvPr>
          <p:cNvSpPr/>
          <p:nvPr/>
        </p:nvSpPr>
        <p:spPr>
          <a:xfrm>
            <a:off x="679599" y="3864102"/>
            <a:ext cx="3506005" cy="38404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200" b="1" dirty="0">
                <a:solidFill>
                  <a:schemeClr val="tx1"/>
                </a:solidFill>
              </a:rPr>
              <a:t>Revisit Funding Model </a:t>
            </a:r>
            <a:endParaRPr lang="en-US" sz="1200" dirty="0">
              <a:solidFill>
                <a:schemeClr val="tx1"/>
              </a:solidFill>
            </a:endParaRPr>
          </a:p>
        </p:txBody>
      </p:sp>
      <p:sp>
        <p:nvSpPr>
          <p:cNvPr id="6149" name="Rectangle 2"/>
          <p:cNvSpPr>
            <a:spLocks noGrp="1" noChangeArrowheads="1"/>
          </p:cNvSpPr>
          <p:nvPr>
            <p:ph type="title"/>
          </p:nvPr>
        </p:nvSpPr>
        <p:spPr bwMode="auto"/>
        <p:txBody>
          <a:bodyPr/>
          <a:lstStyle/>
          <a:p>
            <a:r>
              <a:rPr lang="en-GB" altLang="zh-SG" dirty="0">
                <a:ea typeface="SimSun" pitchFamily="2" charset="-122"/>
              </a:rPr>
              <a:t>Organizational Recommendations</a:t>
            </a:r>
          </a:p>
        </p:txBody>
      </p:sp>
      <p:sp>
        <p:nvSpPr>
          <p:cNvPr id="6150" name="Freeform 3"/>
          <p:cNvSpPr>
            <a:spLocks/>
          </p:cNvSpPr>
          <p:nvPr/>
        </p:nvSpPr>
        <p:spPr bwMode="auto">
          <a:xfrm>
            <a:off x="6708291" y="1282795"/>
            <a:ext cx="1632935" cy="1879477"/>
          </a:xfrm>
          <a:custGeom>
            <a:avLst/>
            <a:gdLst>
              <a:gd name="T0" fmla="*/ 0 w 1534"/>
              <a:gd name="T1" fmla="*/ 0 h 1325"/>
              <a:gd name="T2" fmla="*/ 1534 w 1534"/>
              <a:gd name="T3" fmla="*/ 1058 h 1325"/>
              <a:gd name="T4" fmla="*/ 1395 w 1534"/>
              <a:gd name="T5" fmla="*/ 1068 h 1325"/>
              <a:gd name="T6" fmla="*/ 1391 w 1534"/>
              <a:gd name="T7" fmla="*/ 1091 h 1325"/>
              <a:gd name="T8" fmla="*/ 1398 w 1534"/>
              <a:gd name="T9" fmla="*/ 1121 h 1325"/>
              <a:gd name="T10" fmla="*/ 1409 w 1534"/>
              <a:gd name="T11" fmla="*/ 1156 h 1325"/>
              <a:gd name="T12" fmla="*/ 1415 w 1534"/>
              <a:gd name="T13" fmla="*/ 1190 h 1325"/>
              <a:gd name="T14" fmla="*/ 1413 w 1534"/>
              <a:gd name="T15" fmla="*/ 1222 h 1325"/>
              <a:gd name="T16" fmla="*/ 1402 w 1534"/>
              <a:gd name="T17" fmla="*/ 1254 h 1325"/>
              <a:gd name="T18" fmla="*/ 1377 w 1534"/>
              <a:gd name="T19" fmla="*/ 1280 h 1325"/>
              <a:gd name="T20" fmla="*/ 1349 w 1534"/>
              <a:gd name="T21" fmla="*/ 1301 h 1325"/>
              <a:gd name="T22" fmla="*/ 1314 w 1534"/>
              <a:gd name="T23" fmla="*/ 1316 h 1325"/>
              <a:gd name="T24" fmla="*/ 1270 w 1534"/>
              <a:gd name="T25" fmla="*/ 1324 h 1325"/>
              <a:gd name="T26" fmla="*/ 1232 w 1534"/>
              <a:gd name="T27" fmla="*/ 1325 h 1325"/>
              <a:gd name="T28" fmla="*/ 1199 w 1534"/>
              <a:gd name="T29" fmla="*/ 1322 h 1325"/>
              <a:gd name="T30" fmla="*/ 1164 w 1534"/>
              <a:gd name="T31" fmla="*/ 1312 h 1325"/>
              <a:gd name="T32" fmla="*/ 1136 w 1534"/>
              <a:gd name="T33" fmla="*/ 1296 h 1325"/>
              <a:gd name="T34" fmla="*/ 1109 w 1534"/>
              <a:gd name="T35" fmla="*/ 1271 h 1325"/>
              <a:gd name="T36" fmla="*/ 1088 w 1534"/>
              <a:gd name="T37" fmla="*/ 1244 h 1325"/>
              <a:gd name="T38" fmla="*/ 1076 w 1534"/>
              <a:gd name="T39" fmla="*/ 1206 h 1325"/>
              <a:gd name="T40" fmla="*/ 1082 w 1534"/>
              <a:gd name="T41" fmla="*/ 1168 h 1325"/>
              <a:gd name="T42" fmla="*/ 1092 w 1534"/>
              <a:gd name="T43" fmla="*/ 1130 h 1325"/>
              <a:gd name="T44" fmla="*/ 1102 w 1534"/>
              <a:gd name="T45" fmla="*/ 1092 h 1325"/>
              <a:gd name="T46" fmla="*/ 1100 w 1534"/>
              <a:gd name="T47" fmla="*/ 1075 h 1325"/>
              <a:gd name="T48" fmla="*/ 841 w 1534"/>
              <a:gd name="T49" fmla="*/ 1065 h 1325"/>
              <a:gd name="T50" fmla="*/ 844 w 1534"/>
              <a:gd name="T51" fmla="*/ 1003 h 1325"/>
              <a:gd name="T52" fmla="*/ 838 w 1534"/>
              <a:gd name="T53" fmla="*/ 961 h 1325"/>
              <a:gd name="T54" fmla="*/ 828 w 1534"/>
              <a:gd name="T55" fmla="*/ 937 h 1325"/>
              <a:gd name="T56" fmla="*/ 806 w 1534"/>
              <a:gd name="T57" fmla="*/ 916 h 1325"/>
              <a:gd name="T58" fmla="*/ 777 w 1534"/>
              <a:gd name="T59" fmla="*/ 903 h 1325"/>
              <a:gd name="T60" fmla="*/ 741 w 1534"/>
              <a:gd name="T61" fmla="*/ 900 h 1325"/>
              <a:gd name="T62" fmla="*/ 689 w 1534"/>
              <a:gd name="T63" fmla="*/ 902 h 1325"/>
              <a:gd name="T64" fmla="*/ 640 w 1534"/>
              <a:gd name="T65" fmla="*/ 906 h 1325"/>
              <a:gd name="T66" fmla="*/ 589 w 1534"/>
              <a:gd name="T67" fmla="*/ 906 h 1325"/>
              <a:gd name="T68" fmla="*/ 539 w 1534"/>
              <a:gd name="T69" fmla="*/ 898 h 1325"/>
              <a:gd name="T70" fmla="*/ 500 w 1534"/>
              <a:gd name="T71" fmla="*/ 878 h 1325"/>
              <a:gd name="T72" fmla="*/ 478 w 1534"/>
              <a:gd name="T73" fmla="*/ 850 h 1325"/>
              <a:gd name="T74" fmla="*/ 468 w 1534"/>
              <a:gd name="T75" fmla="*/ 814 h 1325"/>
              <a:gd name="T76" fmla="*/ 470 w 1534"/>
              <a:gd name="T77" fmla="*/ 772 h 1325"/>
              <a:gd name="T78" fmla="*/ 463 w 1534"/>
              <a:gd name="T79" fmla="*/ 735 h 1325"/>
              <a:gd name="T80" fmla="*/ 453 w 1534"/>
              <a:gd name="T81" fmla="*/ 711 h 1325"/>
              <a:gd name="T82" fmla="*/ 437 w 1534"/>
              <a:gd name="T83" fmla="*/ 696 h 1325"/>
              <a:gd name="T84" fmla="*/ 399 w 1534"/>
              <a:gd name="T85" fmla="*/ 680 h 1325"/>
              <a:gd name="T86" fmla="*/ 350 w 1534"/>
              <a:gd name="T87" fmla="*/ 668 h 1325"/>
              <a:gd name="T88" fmla="*/ 296 w 1534"/>
              <a:gd name="T89" fmla="*/ 660 h 1325"/>
              <a:gd name="T90" fmla="*/ 254 w 1534"/>
              <a:gd name="T91" fmla="*/ 648 h 1325"/>
              <a:gd name="T92" fmla="*/ 218 w 1534"/>
              <a:gd name="T93" fmla="*/ 631 h 1325"/>
              <a:gd name="T94" fmla="*/ 189 w 1534"/>
              <a:gd name="T95" fmla="*/ 606 h 1325"/>
              <a:gd name="T96" fmla="*/ 171 w 1534"/>
              <a:gd name="T97" fmla="*/ 575 h 1325"/>
              <a:gd name="T98" fmla="*/ 168 w 1534"/>
              <a:gd name="T99" fmla="*/ 541 h 1325"/>
              <a:gd name="T100" fmla="*/ 179 w 1534"/>
              <a:gd name="T101" fmla="*/ 503 h 1325"/>
              <a:gd name="T102" fmla="*/ 188 w 1534"/>
              <a:gd name="T103" fmla="*/ 461 h 1325"/>
              <a:gd name="T104" fmla="*/ 196 w 1534"/>
              <a:gd name="T105" fmla="*/ 420 h 1325"/>
              <a:gd name="T106" fmla="*/ 188 w 1534"/>
              <a:gd name="T107" fmla="*/ 380 h 1325"/>
              <a:gd name="T108" fmla="*/ 169 w 1534"/>
              <a:gd name="T109" fmla="*/ 344 h 1325"/>
              <a:gd name="T110" fmla="*/ 151 w 1534"/>
              <a:gd name="T111" fmla="*/ 321 h 1325"/>
              <a:gd name="T112" fmla="*/ 127 w 1534"/>
              <a:gd name="T113" fmla="*/ 301 h 1325"/>
              <a:gd name="T114" fmla="*/ 99 w 1534"/>
              <a:gd name="T115" fmla="*/ 287 h 1325"/>
              <a:gd name="T116" fmla="*/ 63 w 1534"/>
              <a:gd name="T117" fmla="*/ 278 h 1325"/>
              <a:gd name="T118" fmla="*/ 20 w 1534"/>
              <a:gd name="T119" fmla="*/ 276 h 1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4"/>
              <a:gd name="T181" fmla="*/ 0 h 1325"/>
              <a:gd name="T182" fmla="*/ 1534 w 1534"/>
              <a:gd name="T183" fmla="*/ 1325 h 1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4" h="1325">
                <a:moveTo>
                  <a:pt x="0" y="276"/>
                </a:moveTo>
                <a:lnTo>
                  <a:pt x="0" y="0"/>
                </a:lnTo>
                <a:lnTo>
                  <a:pt x="1532" y="0"/>
                </a:lnTo>
                <a:lnTo>
                  <a:pt x="1534" y="1058"/>
                </a:lnTo>
                <a:lnTo>
                  <a:pt x="1401" y="1058"/>
                </a:lnTo>
                <a:lnTo>
                  <a:pt x="1395" y="1068"/>
                </a:lnTo>
                <a:lnTo>
                  <a:pt x="1391" y="1081"/>
                </a:lnTo>
                <a:lnTo>
                  <a:pt x="1391" y="1091"/>
                </a:lnTo>
                <a:lnTo>
                  <a:pt x="1393" y="1104"/>
                </a:lnTo>
                <a:lnTo>
                  <a:pt x="1398" y="1121"/>
                </a:lnTo>
                <a:lnTo>
                  <a:pt x="1403" y="1142"/>
                </a:lnTo>
                <a:lnTo>
                  <a:pt x="1409" y="1156"/>
                </a:lnTo>
                <a:lnTo>
                  <a:pt x="1413" y="1174"/>
                </a:lnTo>
                <a:lnTo>
                  <a:pt x="1415" y="1190"/>
                </a:lnTo>
                <a:lnTo>
                  <a:pt x="1415" y="1207"/>
                </a:lnTo>
                <a:lnTo>
                  <a:pt x="1413" y="1222"/>
                </a:lnTo>
                <a:lnTo>
                  <a:pt x="1409" y="1239"/>
                </a:lnTo>
                <a:lnTo>
                  <a:pt x="1402" y="1254"/>
                </a:lnTo>
                <a:lnTo>
                  <a:pt x="1391" y="1266"/>
                </a:lnTo>
                <a:lnTo>
                  <a:pt x="1377" y="1280"/>
                </a:lnTo>
                <a:lnTo>
                  <a:pt x="1362" y="1291"/>
                </a:lnTo>
                <a:lnTo>
                  <a:pt x="1349" y="1301"/>
                </a:lnTo>
                <a:lnTo>
                  <a:pt x="1333" y="1310"/>
                </a:lnTo>
                <a:lnTo>
                  <a:pt x="1314" y="1316"/>
                </a:lnTo>
                <a:lnTo>
                  <a:pt x="1292" y="1322"/>
                </a:lnTo>
                <a:lnTo>
                  <a:pt x="1270" y="1324"/>
                </a:lnTo>
                <a:lnTo>
                  <a:pt x="1252" y="1325"/>
                </a:lnTo>
                <a:lnTo>
                  <a:pt x="1232" y="1325"/>
                </a:lnTo>
                <a:lnTo>
                  <a:pt x="1213" y="1324"/>
                </a:lnTo>
                <a:lnTo>
                  <a:pt x="1199" y="1322"/>
                </a:lnTo>
                <a:lnTo>
                  <a:pt x="1181" y="1317"/>
                </a:lnTo>
                <a:lnTo>
                  <a:pt x="1164" y="1312"/>
                </a:lnTo>
                <a:lnTo>
                  <a:pt x="1151" y="1305"/>
                </a:lnTo>
                <a:lnTo>
                  <a:pt x="1136" y="1296"/>
                </a:lnTo>
                <a:lnTo>
                  <a:pt x="1123" y="1284"/>
                </a:lnTo>
                <a:lnTo>
                  <a:pt x="1109" y="1271"/>
                </a:lnTo>
                <a:lnTo>
                  <a:pt x="1098" y="1258"/>
                </a:lnTo>
                <a:lnTo>
                  <a:pt x="1088" y="1244"/>
                </a:lnTo>
                <a:lnTo>
                  <a:pt x="1082" y="1226"/>
                </a:lnTo>
                <a:lnTo>
                  <a:pt x="1076" y="1206"/>
                </a:lnTo>
                <a:lnTo>
                  <a:pt x="1076" y="1187"/>
                </a:lnTo>
                <a:lnTo>
                  <a:pt x="1082" y="1168"/>
                </a:lnTo>
                <a:lnTo>
                  <a:pt x="1087" y="1149"/>
                </a:lnTo>
                <a:lnTo>
                  <a:pt x="1092" y="1130"/>
                </a:lnTo>
                <a:lnTo>
                  <a:pt x="1099" y="1109"/>
                </a:lnTo>
                <a:lnTo>
                  <a:pt x="1102" y="1092"/>
                </a:lnTo>
                <a:lnTo>
                  <a:pt x="1102" y="1083"/>
                </a:lnTo>
                <a:lnTo>
                  <a:pt x="1100" y="1075"/>
                </a:lnTo>
                <a:lnTo>
                  <a:pt x="1096" y="1065"/>
                </a:lnTo>
                <a:lnTo>
                  <a:pt x="841" y="1065"/>
                </a:lnTo>
                <a:lnTo>
                  <a:pt x="845" y="1025"/>
                </a:lnTo>
                <a:lnTo>
                  <a:pt x="844" y="1003"/>
                </a:lnTo>
                <a:lnTo>
                  <a:pt x="841" y="981"/>
                </a:lnTo>
                <a:lnTo>
                  <a:pt x="838" y="961"/>
                </a:lnTo>
                <a:lnTo>
                  <a:pt x="834" y="948"/>
                </a:lnTo>
                <a:lnTo>
                  <a:pt x="828" y="937"/>
                </a:lnTo>
                <a:lnTo>
                  <a:pt x="820" y="926"/>
                </a:lnTo>
                <a:lnTo>
                  <a:pt x="806" y="916"/>
                </a:lnTo>
                <a:lnTo>
                  <a:pt x="792" y="908"/>
                </a:lnTo>
                <a:lnTo>
                  <a:pt x="777" y="903"/>
                </a:lnTo>
                <a:lnTo>
                  <a:pt x="764" y="901"/>
                </a:lnTo>
                <a:lnTo>
                  <a:pt x="741" y="900"/>
                </a:lnTo>
                <a:lnTo>
                  <a:pt x="715" y="900"/>
                </a:lnTo>
                <a:lnTo>
                  <a:pt x="689" y="902"/>
                </a:lnTo>
                <a:lnTo>
                  <a:pt x="661" y="903"/>
                </a:lnTo>
                <a:lnTo>
                  <a:pt x="640" y="906"/>
                </a:lnTo>
                <a:lnTo>
                  <a:pt x="612" y="907"/>
                </a:lnTo>
                <a:lnTo>
                  <a:pt x="589" y="906"/>
                </a:lnTo>
                <a:lnTo>
                  <a:pt x="570" y="903"/>
                </a:lnTo>
                <a:lnTo>
                  <a:pt x="539" y="898"/>
                </a:lnTo>
                <a:lnTo>
                  <a:pt x="519" y="889"/>
                </a:lnTo>
                <a:lnTo>
                  <a:pt x="500" y="878"/>
                </a:lnTo>
                <a:lnTo>
                  <a:pt x="488" y="865"/>
                </a:lnTo>
                <a:lnTo>
                  <a:pt x="478" y="850"/>
                </a:lnTo>
                <a:lnTo>
                  <a:pt x="470" y="833"/>
                </a:lnTo>
                <a:lnTo>
                  <a:pt x="468" y="814"/>
                </a:lnTo>
                <a:lnTo>
                  <a:pt x="468" y="790"/>
                </a:lnTo>
                <a:lnTo>
                  <a:pt x="470" y="772"/>
                </a:lnTo>
                <a:lnTo>
                  <a:pt x="468" y="755"/>
                </a:lnTo>
                <a:lnTo>
                  <a:pt x="463" y="735"/>
                </a:lnTo>
                <a:lnTo>
                  <a:pt x="459" y="723"/>
                </a:lnTo>
                <a:lnTo>
                  <a:pt x="453" y="711"/>
                </a:lnTo>
                <a:lnTo>
                  <a:pt x="445" y="703"/>
                </a:lnTo>
                <a:lnTo>
                  <a:pt x="437" y="696"/>
                </a:lnTo>
                <a:lnTo>
                  <a:pt x="419" y="689"/>
                </a:lnTo>
                <a:lnTo>
                  <a:pt x="399" y="680"/>
                </a:lnTo>
                <a:lnTo>
                  <a:pt x="377" y="674"/>
                </a:lnTo>
                <a:lnTo>
                  <a:pt x="350" y="668"/>
                </a:lnTo>
                <a:lnTo>
                  <a:pt x="324" y="664"/>
                </a:lnTo>
                <a:lnTo>
                  <a:pt x="296" y="660"/>
                </a:lnTo>
                <a:lnTo>
                  <a:pt x="276" y="654"/>
                </a:lnTo>
                <a:lnTo>
                  <a:pt x="254" y="648"/>
                </a:lnTo>
                <a:lnTo>
                  <a:pt x="233" y="641"/>
                </a:lnTo>
                <a:lnTo>
                  <a:pt x="218" y="631"/>
                </a:lnTo>
                <a:lnTo>
                  <a:pt x="201" y="618"/>
                </a:lnTo>
                <a:lnTo>
                  <a:pt x="189" y="606"/>
                </a:lnTo>
                <a:lnTo>
                  <a:pt x="179" y="592"/>
                </a:lnTo>
                <a:lnTo>
                  <a:pt x="171" y="575"/>
                </a:lnTo>
                <a:lnTo>
                  <a:pt x="168" y="557"/>
                </a:lnTo>
                <a:lnTo>
                  <a:pt x="168" y="541"/>
                </a:lnTo>
                <a:lnTo>
                  <a:pt x="172" y="526"/>
                </a:lnTo>
                <a:lnTo>
                  <a:pt x="179" y="503"/>
                </a:lnTo>
                <a:lnTo>
                  <a:pt x="185" y="481"/>
                </a:lnTo>
                <a:lnTo>
                  <a:pt x="188" y="461"/>
                </a:lnTo>
                <a:lnTo>
                  <a:pt x="193" y="441"/>
                </a:lnTo>
                <a:lnTo>
                  <a:pt x="196" y="420"/>
                </a:lnTo>
                <a:lnTo>
                  <a:pt x="193" y="399"/>
                </a:lnTo>
                <a:lnTo>
                  <a:pt x="188" y="380"/>
                </a:lnTo>
                <a:lnTo>
                  <a:pt x="180" y="361"/>
                </a:lnTo>
                <a:lnTo>
                  <a:pt x="169" y="344"/>
                </a:lnTo>
                <a:lnTo>
                  <a:pt x="157" y="330"/>
                </a:lnTo>
                <a:lnTo>
                  <a:pt x="151" y="321"/>
                </a:lnTo>
                <a:lnTo>
                  <a:pt x="139" y="311"/>
                </a:lnTo>
                <a:lnTo>
                  <a:pt x="127" y="301"/>
                </a:lnTo>
                <a:lnTo>
                  <a:pt x="115" y="294"/>
                </a:lnTo>
                <a:lnTo>
                  <a:pt x="99" y="287"/>
                </a:lnTo>
                <a:lnTo>
                  <a:pt x="83" y="282"/>
                </a:lnTo>
                <a:lnTo>
                  <a:pt x="63" y="278"/>
                </a:lnTo>
                <a:lnTo>
                  <a:pt x="40" y="276"/>
                </a:lnTo>
                <a:lnTo>
                  <a:pt x="20" y="276"/>
                </a:lnTo>
                <a:lnTo>
                  <a:pt x="0" y="276"/>
                </a:lnTo>
                <a:close/>
              </a:path>
            </a:pathLst>
          </a:custGeom>
          <a:solidFill>
            <a:srgbClr val="FFC000"/>
          </a:solidFill>
          <a:ln w="6350">
            <a:noFill/>
            <a:round/>
            <a:headEnd/>
            <a:tailEnd/>
          </a:ln>
        </p:spPr>
        <p:txBody>
          <a:bodyPr lIns="34290" rIns="34290"/>
          <a:lstStyle/>
          <a:p>
            <a:endParaRPr lang="en-US" sz="1350"/>
          </a:p>
        </p:txBody>
      </p:sp>
      <p:sp>
        <p:nvSpPr>
          <p:cNvPr id="6151" name="Freeform 4"/>
          <p:cNvSpPr>
            <a:spLocks/>
          </p:cNvSpPr>
          <p:nvPr/>
        </p:nvSpPr>
        <p:spPr bwMode="auto">
          <a:xfrm>
            <a:off x="6703857" y="2754373"/>
            <a:ext cx="1637369" cy="1573702"/>
          </a:xfrm>
          <a:custGeom>
            <a:avLst/>
            <a:gdLst>
              <a:gd name="T0" fmla="*/ 0 w 1540"/>
              <a:gd name="T1" fmla="*/ 1110 h 1110"/>
              <a:gd name="T2" fmla="*/ 1538 w 1540"/>
              <a:gd name="T3" fmla="*/ 0 h 1110"/>
              <a:gd name="T4" fmla="*/ 1395 w 1540"/>
              <a:gd name="T5" fmla="*/ 21 h 1110"/>
              <a:gd name="T6" fmla="*/ 1399 w 1540"/>
              <a:gd name="T7" fmla="*/ 58 h 1110"/>
              <a:gd name="T8" fmla="*/ 1415 w 1540"/>
              <a:gd name="T9" fmla="*/ 107 h 1110"/>
              <a:gd name="T10" fmla="*/ 1419 w 1540"/>
              <a:gd name="T11" fmla="*/ 148 h 1110"/>
              <a:gd name="T12" fmla="*/ 1409 w 1540"/>
              <a:gd name="T13" fmla="*/ 189 h 1110"/>
              <a:gd name="T14" fmla="*/ 1377 w 1540"/>
              <a:gd name="T15" fmla="*/ 224 h 1110"/>
              <a:gd name="T16" fmla="*/ 1338 w 1540"/>
              <a:gd name="T17" fmla="*/ 250 h 1110"/>
              <a:gd name="T18" fmla="*/ 1290 w 1540"/>
              <a:gd name="T19" fmla="*/ 263 h 1110"/>
              <a:gd name="T20" fmla="*/ 1221 w 1540"/>
              <a:gd name="T21" fmla="*/ 262 h 1110"/>
              <a:gd name="T22" fmla="*/ 1175 w 1540"/>
              <a:gd name="T23" fmla="*/ 254 h 1110"/>
              <a:gd name="T24" fmla="*/ 1130 w 1540"/>
              <a:gd name="T25" fmla="*/ 226 h 1110"/>
              <a:gd name="T26" fmla="*/ 1100 w 1540"/>
              <a:gd name="T27" fmla="*/ 191 h 1110"/>
              <a:gd name="T28" fmla="*/ 1086 w 1540"/>
              <a:gd name="T29" fmla="*/ 155 h 1110"/>
              <a:gd name="T30" fmla="*/ 1089 w 1540"/>
              <a:gd name="T31" fmla="*/ 115 h 1110"/>
              <a:gd name="T32" fmla="*/ 1100 w 1540"/>
              <a:gd name="T33" fmla="*/ 78 h 1110"/>
              <a:gd name="T34" fmla="*/ 1110 w 1540"/>
              <a:gd name="T35" fmla="*/ 40 h 1110"/>
              <a:gd name="T36" fmla="*/ 1105 w 1540"/>
              <a:gd name="T37" fmla="*/ 5 h 1110"/>
              <a:gd name="T38" fmla="*/ 850 w 1540"/>
              <a:gd name="T39" fmla="*/ 44 h 1110"/>
              <a:gd name="T40" fmla="*/ 846 w 1540"/>
              <a:gd name="T41" fmla="*/ 93 h 1110"/>
              <a:gd name="T42" fmla="*/ 843 w 1540"/>
              <a:gd name="T43" fmla="*/ 135 h 1110"/>
              <a:gd name="T44" fmla="*/ 831 w 1540"/>
              <a:gd name="T45" fmla="*/ 170 h 1110"/>
              <a:gd name="T46" fmla="*/ 808 w 1540"/>
              <a:gd name="T47" fmla="*/ 194 h 1110"/>
              <a:gd name="T48" fmla="*/ 776 w 1540"/>
              <a:gd name="T49" fmla="*/ 207 h 1110"/>
              <a:gd name="T50" fmla="*/ 740 w 1540"/>
              <a:gd name="T51" fmla="*/ 210 h 1110"/>
              <a:gd name="T52" fmla="*/ 697 w 1540"/>
              <a:gd name="T53" fmla="*/ 208 h 1110"/>
              <a:gd name="T54" fmla="*/ 657 w 1540"/>
              <a:gd name="T55" fmla="*/ 206 h 1110"/>
              <a:gd name="T56" fmla="*/ 606 w 1540"/>
              <a:gd name="T57" fmla="*/ 203 h 1110"/>
              <a:gd name="T58" fmla="*/ 561 w 1540"/>
              <a:gd name="T59" fmla="*/ 208 h 1110"/>
              <a:gd name="T60" fmla="*/ 520 w 1540"/>
              <a:gd name="T61" fmla="*/ 222 h 1110"/>
              <a:gd name="T62" fmla="*/ 489 w 1540"/>
              <a:gd name="T63" fmla="*/ 247 h 1110"/>
              <a:gd name="T64" fmla="*/ 472 w 1540"/>
              <a:gd name="T65" fmla="*/ 278 h 1110"/>
              <a:gd name="T66" fmla="*/ 472 w 1540"/>
              <a:gd name="T67" fmla="*/ 313 h 1110"/>
              <a:gd name="T68" fmla="*/ 472 w 1540"/>
              <a:gd name="T69" fmla="*/ 352 h 1110"/>
              <a:gd name="T70" fmla="*/ 463 w 1540"/>
              <a:gd name="T71" fmla="*/ 384 h 1110"/>
              <a:gd name="T72" fmla="*/ 444 w 1540"/>
              <a:gd name="T73" fmla="*/ 410 h 1110"/>
              <a:gd name="T74" fmla="*/ 405 w 1540"/>
              <a:gd name="T75" fmla="*/ 428 h 1110"/>
              <a:gd name="T76" fmla="*/ 364 w 1540"/>
              <a:gd name="T77" fmla="*/ 438 h 1110"/>
              <a:gd name="T78" fmla="*/ 315 w 1540"/>
              <a:gd name="T79" fmla="*/ 448 h 1110"/>
              <a:gd name="T80" fmla="*/ 271 w 1540"/>
              <a:gd name="T81" fmla="*/ 457 h 1110"/>
              <a:gd name="T82" fmla="*/ 234 w 1540"/>
              <a:gd name="T83" fmla="*/ 470 h 1110"/>
              <a:gd name="T84" fmla="*/ 206 w 1540"/>
              <a:gd name="T85" fmla="*/ 489 h 1110"/>
              <a:gd name="T86" fmla="*/ 182 w 1540"/>
              <a:gd name="T87" fmla="*/ 518 h 1110"/>
              <a:gd name="T88" fmla="*/ 170 w 1540"/>
              <a:gd name="T89" fmla="*/ 555 h 1110"/>
              <a:gd name="T90" fmla="*/ 175 w 1540"/>
              <a:gd name="T91" fmla="*/ 593 h 1110"/>
              <a:gd name="T92" fmla="*/ 189 w 1540"/>
              <a:gd name="T93" fmla="*/ 640 h 1110"/>
              <a:gd name="T94" fmla="*/ 197 w 1540"/>
              <a:gd name="T95" fmla="*/ 680 h 1110"/>
              <a:gd name="T96" fmla="*/ 194 w 1540"/>
              <a:gd name="T97" fmla="*/ 719 h 1110"/>
              <a:gd name="T98" fmla="*/ 182 w 1540"/>
              <a:gd name="T99" fmla="*/ 755 h 1110"/>
              <a:gd name="T100" fmla="*/ 163 w 1540"/>
              <a:gd name="T101" fmla="*/ 790 h 1110"/>
              <a:gd name="T102" fmla="*/ 133 w 1540"/>
              <a:gd name="T103" fmla="*/ 829 h 1110"/>
              <a:gd name="T104" fmla="*/ 102 w 1540"/>
              <a:gd name="T105" fmla="*/ 854 h 1110"/>
              <a:gd name="T106" fmla="*/ 70 w 1540"/>
              <a:gd name="T107" fmla="*/ 869 h 1110"/>
              <a:gd name="T108" fmla="*/ 22 w 1540"/>
              <a:gd name="T109" fmla="*/ 878 h 11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40"/>
              <a:gd name="T166" fmla="*/ 0 h 1110"/>
              <a:gd name="T167" fmla="*/ 1540 w 1540"/>
              <a:gd name="T168" fmla="*/ 1110 h 111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40" h="1110">
                <a:moveTo>
                  <a:pt x="0" y="878"/>
                </a:moveTo>
                <a:lnTo>
                  <a:pt x="0" y="1110"/>
                </a:lnTo>
                <a:lnTo>
                  <a:pt x="1540" y="1110"/>
                </a:lnTo>
                <a:lnTo>
                  <a:pt x="1538" y="0"/>
                </a:lnTo>
                <a:lnTo>
                  <a:pt x="1401" y="0"/>
                </a:lnTo>
                <a:lnTo>
                  <a:pt x="1395" y="21"/>
                </a:lnTo>
                <a:lnTo>
                  <a:pt x="1395" y="37"/>
                </a:lnTo>
                <a:lnTo>
                  <a:pt x="1399" y="58"/>
                </a:lnTo>
                <a:lnTo>
                  <a:pt x="1407" y="80"/>
                </a:lnTo>
                <a:lnTo>
                  <a:pt x="1415" y="107"/>
                </a:lnTo>
                <a:lnTo>
                  <a:pt x="1419" y="129"/>
                </a:lnTo>
                <a:lnTo>
                  <a:pt x="1419" y="148"/>
                </a:lnTo>
                <a:lnTo>
                  <a:pt x="1416" y="169"/>
                </a:lnTo>
                <a:lnTo>
                  <a:pt x="1409" y="189"/>
                </a:lnTo>
                <a:lnTo>
                  <a:pt x="1395" y="208"/>
                </a:lnTo>
                <a:lnTo>
                  <a:pt x="1377" y="224"/>
                </a:lnTo>
                <a:lnTo>
                  <a:pt x="1359" y="240"/>
                </a:lnTo>
                <a:lnTo>
                  <a:pt x="1338" y="250"/>
                </a:lnTo>
                <a:lnTo>
                  <a:pt x="1312" y="259"/>
                </a:lnTo>
                <a:lnTo>
                  <a:pt x="1290" y="263"/>
                </a:lnTo>
                <a:lnTo>
                  <a:pt x="1258" y="265"/>
                </a:lnTo>
                <a:lnTo>
                  <a:pt x="1221" y="262"/>
                </a:lnTo>
                <a:lnTo>
                  <a:pt x="1197" y="259"/>
                </a:lnTo>
                <a:lnTo>
                  <a:pt x="1175" y="254"/>
                </a:lnTo>
                <a:lnTo>
                  <a:pt x="1155" y="243"/>
                </a:lnTo>
                <a:lnTo>
                  <a:pt x="1130" y="226"/>
                </a:lnTo>
                <a:lnTo>
                  <a:pt x="1114" y="209"/>
                </a:lnTo>
                <a:lnTo>
                  <a:pt x="1100" y="191"/>
                </a:lnTo>
                <a:lnTo>
                  <a:pt x="1092" y="172"/>
                </a:lnTo>
                <a:lnTo>
                  <a:pt x="1086" y="155"/>
                </a:lnTo>
                <a:lnTo>
                  <a:pt x="1086" y="135"/>
                </a:lnTo>
                <a:lnTo>
                  <a:pt x="1089" y="115"/>
                </a:lnTo>
                <a:lnTo>
                  <a:pt x="1094" y="96"/>
                </a:lnTo>
                <a:lnTo>
                  <a:pt x="1100" y="78"/>
                </a:lnTo>
                <a:lnTo>
                  <a:pt x="1106" y="59"/>
                </a:lnTo>
                <a:lnTo>
                  <a:pt x="1110" y="40"/>
                </a:lnTo>
                <a:lnTo>
                  <a:pt x="1110" y="24"/>
                </a:lnTo>
                <a:lnTo>
                  <a:pt x="1105" y="5"/>
                </a:lnTo>
                <a:lnTo>
                  <a:pt x="847" y="5"/>
                </a:lnTo>
                <a:lnTo>
                  <a:pt x="850" y="44"/>
                </a:lnTo>
                <a:lnTo>
                  <a:pt x="847" y="71"/>
                </a:lnTo>
                <a:lnTo>
                  <a:pt x="846" y="93"/>
                </a:lnTo>
                <a:lnTo>
                  <a:pt x="846" y="113"/>
                </a:lnTo>
                <a:lnTo>
                  <a:pt x="843" y="135"/>
                </a:lnTo>
                <a:lnTo>
                  <a:pt x="838" y="156"/>
                </a:lnTo>
                <a:lnTo>
                  <a:pt x="831" y="170"/>
                </a:lnTo>
                <a:lnTo>
                  <a:pt x="822" y="183"/>
                </a:lnTo>
                <a:lnTo>
                  <a:pt x="808" y="194"/>
                </a:lnTo>
                <a:lnTo>
                  <a:pt x="794" y="202"/>
                </a:lnTo>
                <a:lnTo>
                  <a:pt x="776" y="207"/>
                </a:lnTo>
                <a:lnTo>
                  <a:pt x="758" y="209"/>
                </a:lnTo>
                <a:lnTo>
                  <a:pt x="740" y="210"/>
                </a:lnTo>
                <a:lnTo>
                  <a:pt x="718" y="210"/>
                </a:lnTo>
                <a:lnTo>
                  <a:pt x="697" y="208"/>
                </a:lnTo>
                <a:lnTo>
                  <a:pt x="679" y="207"/>
                </a:lnTo>
                <a:lnTo>
                  <a:pt x="657" y="206"/>
                </a:lnTo>
                <a:lnTo>
                  <a:pt x="633" y="203"/>
                </a:lnTo>
                <a:lnTo>
                  <a:pt x="606" y="203"/>
                </a:lnTo>
                <a:lnTo>
                  <a:pt x="584" y="206"/>
                </a:lnTo>
                <a:lnTo>
                  <a:pt x="561" y="208"/>
                </a:lnTo>
                <a:lnTo>
                  <a:pt x="537" y="214"/>
                </a:lnTo>
                <a:lnTo>
                  <a:pt x="520" y="222"/>
                </a:lnTo>
                <a:lnTo>
                  <a:pt x="501" y="233"/>
                </a:lnTo>
                <a:lnTo>
                  <a:pt x="489" y="247"/>
                </a:lnTo>
                <a:lnTo>
                  <a:pt x="477" y="262"/>
                </a:lnTo>
                <a:lnTo>
                  <a:pt x="472" y="278"/>
                </a:lnTo>
                <a:lnTo>
                  <a:pt x="469" y="295"/>
                </a:lnTo>
                <a:lnTo>
                  <a:pt x="472" y="313"/>
                </a:lnTo>
                <a:lnTo>
                  <a:pt x="473" y="332"/>
                </a:lnTo>
                <a:lnTo>
                  <a:pt x="472" y="352"/>
                </a:lnTo>
                <a:lnTo>
                  <a:pt x="468" y="367"/>
                </a:lnTo>
                <a:lnTo>
                  <a:pt x="463" y="384"/>
                </a:lnTo>
                <a:lnTo>
                  <a:pt x="455" y="399"/>
                </a:lnTo>
                <a:lnTo>
                  <a:pt x="444" y="410"/>
                </a:lnTo>
                <a:lnTo>
                  <a:pt x="427" y="420"/>
                </a:lnTo>
                <a:lnTo>
                  <a:pt x="405" y="428"/>
                </a:lnTo>
                <a:lnTo>
                  <a:pt x="384" y="433"/>
                </a:lnTo>
                <a:lnTo>
                  <a:pt x="364" y="438"/>
                </a:lnTo>
                <a:lnTo>
                  <a:pt x="343" y="443"/>
                </a:lnTo>
                <a:lnTo>
                  <a:pt x="315" y="448"/>
                </a:lnTo>
                <a:lnTo>
                  <a:pt x="294" y="451"/>
                </a:lnTo>
                <a:lnTo>
                  <a:pt x="271" y="457"/>
                </a:lnTo>
                <a:lnTo>
                  <a:pt x="252" y="463"/>
                </a:lnTo>
                <a:lnTo>
                  <a:pt x="234" y="470"/>
                </a:lnTo>
                <a:lnTo>
                  <a:pt x="219" y="480"/>
                </a:lnTo>
                <a:lnTo>
                  <a:pt x="206" y="489"/>
                </a:lnTo>
                <a:lnTo>
                  <a:pt x="191" y="504"/>
                </a:lnTo>
                <a:lnTo>
                  <a:pt x="182" y="518"/>
                </a:lnTo>
                <a:lnTo>
                  <a:pt x="174" y="535"/>
                </a:lnTo>
                <a:lnTo>
                  <a:pt x="170" y="555"/>
                </a:lnTo>
                <a:lnTo>
                  <a:pt x="173" y="574"/>
                </a:lnTo>
                <a:lnTo>
                  <a:pt x="175" y="593"/>
                </a:lnTo>
                <a:lnTo>
                  <a:pt x="182" y="615"/>
                </a:lnTo>
                <a:lnTo>
                  <a:pt x="189" y="640"/>
                </a:lnTo>
                <a:lnTo>
                  <a:pt x="194" y="663"/>
                </a:lnTo>
                <a:lnTo>
                  <a:pt x="197" y="680"/>
                </a:lnTo>
                <a:lnTo>
                  <a:pt x="197" y="697"/>
                </a:lnTo>
                <a:lnTo>
                  <a:pt x="194" y="719"/>
                </a:lnTo>
                <a:lnTo>
                  <a:pt x="187" y="738"/>
                </a:lnTo>
                <a:lnTo>
                  <a:pt x="182" y="755"/>
                </a:lnTo>
                <a:lnTo>
                  <a:pt x="174" y="770"/>
                </a:lnTo>
                <a:lnTo>
                  <a:pt x="163" y="790"/>
                </a:lnTo>
                <a:lnTo>
                  <a:pt x="149" y="813"/>
                </a:lnTo>
                <a:lnTo>
                  <a:pt x="133" y="829"/>
                </a:lnTo>
                <a:lnTo>
                  <a:pt x="117" y="842"/>
                </a:lnTo>
                <a:lnTo>
                  <a:pt x="102" y="854"/>
                </a:lnTo>
                <a:lnTo>
                  <a:pt x="86" y="863"/>
                </a:lnTo>
                <a:lnTo>
                  <a:pt x="70" y="869"/>
                </a:lnTo>
                <a:lnTo>
                  <a:pt x="48" y="874"/>
                </a:lnTo>
                <a:lnTo>
                  <a:pt x="22" y="878"/>
                </a:lnTo>
                <a:lnTo>
                  <a:pt x="0" y="878"/>
                </a:lnTo>
                <a:close/>
              </a:path>
            </a:pathLst>
          </a:custGeom>
          <a:solidFill>
            <a:srgbClr val="FF0000"/>
          </a:solidFill>
          <a:ln w="6350">
            <a:noFill/>
            <a:round/>
            <a:headEnd/>
            <a:tailEnd/>
          </a:ln>
        </p:spPr>
        <p:txBody>
          <a:bodyPr lIns="34290" rIns="34290"/>
          <a:lstStyle/>
          <a:p>
            <a:endParaRPr lang="en-US" sz="1350"/>
          </a:p>
        </p:txBody>
      </p:sp>
      <p:sp>
        <p:nvSpPr>
          <p:cNvPr id="6152" name="Freeform 5"/>
          <p:cNvSpPr>
            <a:spLocks/>
          </p:cNvSpPr>
          <p:nvPr/>
        </p:nvSpPr>
        <p:spPr bwMode="auto">
          <a:xfrm>
            <a:off x="5067967" y="2448598"/>
            <a:ext cx="1635890" cy="1879477"/>
          </a:xfrm>
          <a:custGeom>
            <a:avLst/>
            <a:gdLst>
              <a:gd name="T0" fmla="*/ 1534 w 1534"/>
              <a:gd name="T1" fmla="*/ 1325 h 1325"/>
              <a:gd name="T2" fmla="*/ 0 w 1534"/>
              <a:gd name="T3" fmla="*/ 267 h 1325"/>
              <a:gd name="T4" fmla="*/ 139 w 1534"/>
              <a:gd name="T5" fmla="*/ 258 h 1325"/>
              <a:gd name="T6" fmla="*/ 143 w 1534"/>
              <a:gd name="T7" fmla="*/ 234 h 1325"/>
              <a:gd name="T8" fmla="*/ 136 w 1534"/>
              <a:gd name="T9" fmla="*/ 204 h 1325"/>
              <a:gd name="T10" fmla="*/ 125 w 1534"/>
              <a:gd name="T11" fmla="*/ 169 h 1325"/>
              <a:gd name="T12" fmla="*/ 119 w 1534"/>
              <a:gd name="T13" fmla="*/ 135 h 1325"/>
              <a:gd name="T14" fmla="*/ 120 w 1534"/>
              <a:gd name="T15" fmla="*/ 103 h 1325"/>
              <a:gd name="T16" fmla="*/ 132 w 1534"/>
              <a:gd name="T17" fmla="*/ 71 h 1325"/>
              <a:gd name="T18" fmla="*/ 157 w 1534"/>
              <a:gd name="T19" fmla="*/ 45 h 1325"/>
              <a:gd name="T20" fmla="*/ 185 w 1534"/>
              <a:gd name="T21" fmla="*/ 24 h 1325"/>
              <a:gd name="T22" fmla="*/ 220 w 1534"/>
              <a:gd name="T23" fmla="*/ 8 h 1325"/>
              <a:gd name="T24" fmla="*/ 264 w 1534"/>
              <a:gd name="T25" fmla="*/ 1 h 1325"/>
              <a:gd name="T26" fmla="*/ 302 w 1534"/>
              <a:gd name="T27" fmla="*/ 0 h 1325"/>
              <a:gd name="T28" fmla="*/ 335 w 1534"/>
              <a:gd name="T29" fmla="*/ 4 h 1325"/>
              <a:gd name="T30" fmla="*/ 370 w 1534"/>
              <a:gd name="T31" fmla="*/ 13 h 1325"/>
              <a:gd name="T32" fmla="*/ 398 w 1534"/>
              <a:gd name="T33" fmla="*/ 30 h 1325"/>
              <a:gd name="T34" fmla="*/ 425 w 1534"/>
              <a:gd name="T35" fmla="*/ 54 h 1325"/>
              <a:gd name="T36" fmla="*/ 446 w 1534"/>
              <a:gd name="T37" fmla="*/ 82 h 1325"/>
              <a:gd name="T38" fmla="*/ 458 w 1534"/>
              <a:gd name="T39" fmla="*/ 119 h 1325"/>
              <a:gd name="T40" fmla="*/ 452 w 1534"/>
              <a:gd name="T41" fmla="*/ 157 h 1325"/>
              <a:gd name="T42" fmla="*/ 442 w 1534"/>
              <a:gd name="T43" fmla="*/ 195 h 1325"/>
              <a:gd name="T44" fmla="*/ 431 w 1534"/>
              <a:gd name="T45" fmla="*/ 233 h 1325"/>
              <a:gd name="T46" fmla="*/ 434 w 1534"/>
              <a:gd name="T47" fmla="*/ 250 h 1325"/>
              <a:gd name="T48" fmla="*/ 692 w 1534"/>
              <a:gd name="T49" fmla="*/ 260 h 1325"/>
              <a:gd name="T50" fmla="*/ 685 w 1534"/>
              <a:gd name="T51" fmla="*/ 330 h 1325"/>
              <a:gd name="T52" fmla="*/ 688 w 1534"/>
              <a:gd name="T53" fmla="*/ 371 h 1325"/>
              <a:gd name="T54" fmla="*/ 695 w 1534"/>
              <a:gd name="T55" fmla="*/ 413 h 1325"/>
              <a:gd name="T56" fmla="*/ 712 w 1534"/>
              <a:gd name="T57" fmla="*/ 439 h 1325"/>
              <a:gd name="T58" fmla="*/ 740 w 1534"/>
              <a:gd name="T59" fmla="*/ 458 h 1325"/>
              <a:gd name="T60" fmla="*/ 774 w 1534"/>
              <a:gd name="T61" fmla="*/ 467 h 1325"/>
              <a:gd name="T62" fmla="*/ 814 w 1534"/>
              <a:gd name="T63" fmla="*/ 468 h 1325"/>
              <a:gd name="T64" fmla="*/ 853 w 1534"/>
              <a:gd name="T65" fmla="*/ 464 h 1325"/>
              <a:gd name="T66" fmla="*/ 901 w 1534"/>
              <a:gd name="T67" fmla="*/ 459 h 1325"/>
              <a:gd name="T68" fmla="*/ 950 w 1534"/>
              <a:gd name="T69" fmla="*/ 462 h 1325"/>
              <a:gd name="T70" fmla="*/ 995 w 1534"/>
              <a:gd name="T71" fmla="*/ 472 h 1325"/>
              <a:gd name="T72" fmla="*/ 1032 w 1534"/>
              <a:gd name="T73" fmla="*/ 491 h 1325"/>
              <a:gd name="T74" fmla="*/ 1055 w 1534"/>
              <a:gd name="T75" fmla="*/ 520 h 1325"/>
              <a:gd name="T76" fmla="*/ 1064 w 1534"/>
              <a:gd name="T77" fmla="*/ 553 h 1325"/>
              <a:gd name="T78" fmla="*/ 1060 w 1534"/>
              <a:gd name="T79" fmla="*/ 591 h 1325"/>
              <a:gd name="T80" fmla="*/ 1064 w 1534"/>
              <a:gd name="T81" fmla="*/ 626 h 1325"/>
              <a:gd name="T82" fmla="*/ 1079 w 1534"/>
              <a:gd name="T83" fmla="*/ 657 h 1325"/>
              <a:gd name="T84" fmla="*/ 1105 w 1534"/>
              <a:gd name="T85" fmla="*/ 678 h 1325"/>
              <a:gd name="T86" fmla="*/ 1149 w 1534"/>
              <a:gd name="T87" fmla="*/ 691 h 1325"/>
              <a:gd name="T88" fmla="*/ 1191 w 1534"/>
              <a:gd name="T89" fmla="*/ 700 h 1325"/>
              <a:gd name="T90" fmla="*/ 1240 w 1534"/>
              <a:gd name="T91" fmla="*/ 709 h 1325"/>
              <a:gd name="T92" fmla="*/ 1281 w 1534"/>
              <a:gd name="T93" fmla="*/ 721 h 1325"/>
              <a:gd name="T94" fmla="*/ 1314 w 1534"/>
              <a:gd name="T95" fmla="*/ 737 h 1325"/>
              <a:gd name="T96" fmla="*/ 1342 w 1534"/>
              <a:gd name="T97" fmla="*/ 762 h 1325"/>
              <a:gd name="T98" fmla="*/ 1359 w 1534"/>
              <a:gd name="T99" fmla="*/ 791 h 1325"/>
              <a:gd name="T100" fmla="*/ 1361 w 1534"/>
              <a:gd name="T101" fmla="*/ 833 h 1325"/>
              <a:gd name="T102" fmla="*/ 1351 w 1534"/>
              <a:gd name="T103" fmla="*/ 873 h 1325"/>
              <a:gd name="T104" fmla="*/ 1338 w 1534"/>
              <a:gd name="T105" fmla="*/ 920 h 1325"/>
              <a:gd name="T106" fmla="*/ 1336 w 1534"/>
              <a:gd name="T107" fmla="*/ 954 h 1325"/>
              <a:gd name="T108" fmla="*/ 1345 w 1534"/>
              <a:gd name="T109" fmla="*/ 996 h 1325"/>
              <a:gd name="T110" fmla="*/ 1362 w 1534"/>
              <a:gd name="T111" fmla="*/ 1024 h 1325"/>
              <a:gd name="T112" fmla="*/ 1390 w 1534"/>
              <a:gd name="T113" fmla="*/ 1055 h 1325"/>
              <a:gd name="T114" fmla="*/ 1427 w 1534"/>
              <a:gd name="T115" fmla="*/ 1078 h 1325"/>
              <a:gd name="T116" fmla="*/ 1466 w 1534"/>
              <a:gd name="T117" fmla="*/ 1089 h 1325"/>
              <a:gd name="T118" fmla="*/ 1510 w 1534"/>
              <a:gd name="T119" fmla="*/ 1093 h 1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534"/>
              <a:gd name="T181" fmla="*/ 0 h 1325"/>
              <a:gd name="T182" fmla="*/ 1534 w 1534"/>
              <a:gd name="T183" fmla="*/ 1325 h 132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534" h="1325">
                <a:moveTo>
                  <a:pt x="1534" y="1091"/>
                </a:moveTo>
                <a:lnTo>
                  <a:pt x="1534" y="1325"/>
                </a:lnTo>
                <a:lnTo>
                  <a:pt x="2" y="1325"/>
                </a:lnTo>
                <a:lnTo>
                  <a:pt x="0" y="267"/>
                </a:lnTo>
                <a:lnTo>
                  <a:pt x="133" y="267"/>
                </a:lnTo>
                <a:lnTo>
                  <a:pt x="139" y="258"/>
                </a:lnTo>
                <a:lnTo>
                  <a:pt x="143" y="245"/>
                </a:lnTo>
                <a:lnTo>
                  <a:pt x="143" y="234"/>
                </a:lnTo>
                <a:lnTo>
                  <a:pt x="141" y="221"/>
                </a:lnTo>
                <a:lnTo>
                  <a:pt x="136" y="204"/>
                </a:lnTo>
                <a:lnTo>
                  <a:pt x="131" y="183"/>
                </a:lnTo>
                <a:lnTo>
                  <a:pt x="125" y="169"/>
                </a:lnTo>
                <a:lnTo>
                  <a:pt x="120" y="151"/>
                </a:lnTo>
                <a:lnTo>
                  <a:pt x="119" y="135"/>
                </a:lnTo>
                <a:lnTo>
                  <a:pt x="119" y="118"/>
                </a:lnTo>
                <a:lnTo>
                  <a:pt x="120" y="103"/>
                </a:lnTo>
                <a:lnTo>
                  <a:pt x="125" y="86"/>
                </a:lnTo>
                <a:lnTo>
                  <a:pt x="132" y="71"/>
                </a:lnTo>
                <a:lnTo>
                  <a:pt x="143" y="59"/>
                </a:lnTo>
                <a:lnTo>
                  <a:pt x="157" y="45"/>
                </a:lnTo>
                <a:lnTo>
                  <a:pt x="171" y="34"/>
                </a:lnTo>
                <a:lnTo>
                  <a:pt x="185" y="24"/>
                </a:lnTo>
                <a:lnTo>
                  <a:pt x="201" y="15"/>
                </a:lnTo>
                <a:lnTo>
                  <a:pt x="220" y="8"/>
                </a:lnTo>
                <a:lnTo>
                  <a:pt x="241" y="4"/>
                </a:lnTo>
                <a:lnTo>
                  <a:pt x="264" y="1"/>
                </a:lnTo>
                <a:lnTo>
                  <a:pt x="282" y="0"/>
                </a:lnTo>
                <a:lnTo>
                  <a:pt x="302" y="0"/>
                </a:lnTo>
                <a:lnTo>
                  <a:pt x="321" y="1"/>
                </a:lnTo>
                <a:lnTo>
                  <a:pt x="335" y="4"/>
                </a:lnTo>
                <a:lnTo>
                  <a:pt x="353" y="8"/>
                </a:lnTo>
                <a:lnTo>
                  <a:pt x="370" y="13"/>
                </a:lnTo>
                <a:lnTo>
                  <a:pt x="383" y="20"/>
                </a:lnTo>
                <a:lnTo>
                  <a:pt x="398" y="30"/>
                </a:lnTo>
                <a:lnTo>
                  <a:pt x="411" y="41"/>
                </a:lnTo>
                <a:lnTo>
                  <a:pt x="425" y="54"/>
                </a:lnTo>
                <a:lnTo>
                  <a:pt x="437" y="67"/>
                </a:lnTo>
                <a:lnTo>
                  <a:pt x="446" y="82"/>
                </a:lnTo>
                <a:lnTo>
                  <a:pt x="452" y="99"/>
                </a:lnTo>
                <a:lnTo>
                  <a:pt x="458" y="119"/>
                </a:lnTo>
                <a:lnTo>
                  <a:pt x="458" y="138"/>
                </a:lnTo>
                <a:lnTo>
                  <a:pt x="452" y="157"/>
                </a:lnTo>
                <a:lnTo>
                  <a:pt x="447" y="176"/>
                </a:lnTo>
                <a:lnTo>
                  <a:pt x="442" y="195"/>
                </a:lnTo>
                <a:lnTo>
                  <a:pt x="435" y="216"/>
                </a:lnTo>
                <a:lnTo>
                  <a:pt x="431" y="233"/>
                </a:lnTo>
                <a:lnTo>
                  <a:pt x="431" y="242"/>
                </a:lnTo>
                <a:lnTo>
                  <a:pt x="434" y="250"/>
                </a:lnTo>
                <a:lnTo>
                  <a:pt x="438" y="260"/>
                </a:lnTo>
                <a:lnTo>
                  <a:pt x="692" y="260"/>
                </a:lnTo>
                <a:lnTo>
                  <a:pt x="687" y="304"/>
                </a:lnTo>
                <a:lnTo>
                  <a:pt x="685" y="330"/>
                </a:lnTo>
                <a:lnTo>
                  <a:pt x="687" y="351"/>
                </a:lnTo>
                <a:lnTo>
                  <a:pt x="688" y="371"/>
                </a:lnTo>
                <a:lnTo>
                  <a:pt x="691" y="392"/>
                </a:lnTo>
                <a:lnTo>
                  <a:pt x="695" y="413"/>
                </a:lnTo>
                <a:lnTo>
                  <a:pt x="703" y="428"/>
                </a:lnTo>
                <a:lnTo>
                  <a:pt x="712" y="439"/>
                </a:lnTo>
                <a:lnTo>
                  <a:pt x="724" y="450"/>
                </a:lnTo>
                <a:lnTo>
                  <a:pt x="740" y="458"/>
                </a:lnTo>
                <a:lnTo>
                  <a:pt x="757" y="464"/>
                </a:lnTo>
                <a:lnTo>
                  <a:pt x="774" y="467"/>
                </a:lnTo>
                <a:lnTo>
                  <a:pt x="793" y="468"/>
                </a:lnTo>
                <a:lnTo>
                  <a:pt x="814" y="468"/>
                </a:lnTo>
                <a:lnTo>
                  <a:pt x="837" y="465"/>
                </a:lnTo>
                <a:lnTo>
                  <a:pt x="853" y="464"/>
                </a:lnTo>
                <a:lnTo>
                  <a:pt x="877" y="462"/>
                </a:lnTo>
                <a:lnTo>
                  <a:pt x="901" y="459"/>
                </a:lnTo>
                <a:lnTo>
                  <a:pt x="927" y="459"/>
                </a:lnTo>
                <a:lnTo>
                  <a:pt x="950" y="462"/>
                </a:lnTo>
                <a:lnTo>
                  <a:pt x="972" y="465"/>
                </a:lnTo>
                <a:lnTo>
                  <a:pt x="995" y="472"/>
                </a:lnTo>
                <a:lnTo>
                  <a:pt x="1014" y="480"/>
                </a:lnTo>
                <a:lnTo>
                  <a:pt x="1032" y="491"/>
                </a:lnTo>
                <a:lnTo>
                  <a:pt x="1044" y="504"/>
                </a:lnTo>
                <a:lnTo>
                  <a:pt x="1055" y="520"/>
                </a:lnTo>
                <a:lnTo>
                  <a:pt x="1062" y="536"/>
                </a:lnTo>
                <a:lnTo>
                  <a:pt x="1064" y="553"/>
                </a:lnTo>
                <a:lnTo>
                  <a:pt x="1062" y="572"/>
                </a:lnTo>
                <a:lnTo>
                  <a:pt x="1060" y="591"/>
                </a:lnTo>
                <a:lnTo>
                  <a:pt x="1062" y="609"/>
                </a:lnTo>
                <a:lnTo>
                  <a:pt x="1064" y="626"/>
                </a:lnTo>
                <a:lnTo>
                  <a:pt x="1071" y="641"/>
                </a:lnTo>
                <a:lnTo>
                  <a:pt x="1079" y="657"/>
                </a:lnTo>
                <a:lnTo>
                  <a:pt x="1090" y="667"/>
                </a:lnTo>
                <a:lnTo>
                  <a:pt x="1105" y="678"/>
                </a:lnTo>
                <a:lnTo>
                  <a:pt x="1127" y="685"/>
                </a:lnTo>
                <a:lnTo>
                  <a:pt x="1149" y="691"/>
                </a:lnTo>
                <a:lnTo>
                  <a:pt x="1168" y="696"/>
                </a:lnTo>
                <a:lnTo>
                  <a:pt x="1191" y="700"/>
                </a:lnTo>
                <a:lnTo>
                  <a:pt x="1217" y="705"/>
                </a:lnTo>
                <a:lnTo>
                  <a:pt x="1240" y="709"/>
                </a:lnTo>
                <a:lnTo>
                  <a:pt x="1262" y="715"/>
                </a:lnTo>
                <a:lnTo>
                  <a:pt x="1281" y="721"/>
                </a:lnTo>
                <a:lnTo>
                  <a:pt x="1300" y="728"/>
                </a:lnTo>
                <a:lnTo>
                  <a:pt x="1314" y="737"/>
                </a:lnTo>
                <a:lnTo>
                  <a:pt x="1326" y="746"/>
                </a:lnTo>
                <a:lnTo>
                  <a:pt x="1342" y="762"/>
                </a:lnTo>
                <a:lnTo>
                  <a:pt x="1351" y="776"/>
                </a:lnTo>
                <a:lnTo>
                  <a:pt x="1359" y="791"/>
                </a:lnTo>
                <a:lnTo>
                  <a:pt x="1363" y="813"/>
                </a:lnTo>
                <a:lnTo>
                  <a:pt x="1361" y="833"/>
                </a:lnTo>
                <a:lnTo>
                  <a:pt x="1357" y="850"/>
                </a:lnTo>
                <a:lnTo>
                  <a:pt x="1351" y="873"/>
                </a:lnTo>
                <a:lnTo>
                  <a:pt x="1345" y="898"/>
                </a:lnTo>
                <a:lnTo>
                  <a:pt x="1338" y="920"/>
                </a:lnTo>
                <a:lnTo>
                  <a:pt x="1336" y="939"/>
                </a:lnTo>
                <a:lnTo>
                  <a:pt x="1336" y="954"/>
                </a:lnTo>
                <a:lnTo>
                  <a:pt x="1340" y="977"/>
                </a:lnTo>
                <a:lnTo>
                  <a:pt x="1345" y="996"/>
                </a:lnTo>
                <a:lnTo>
                  <a:pt x="1353" y="1010"/>
                </a:lnTo>
                <a:lnTo>
                  <a:pt x="1362" y="1024"/>
                </a:lnTo>
                <a:lnTo>
                  <a:pt x="1375" y="1039"/>
                </a:lnTo>
                <a:lnTo>
                  <a:pt x="1390" y="1055"/>
                </a:lnTo>
                <a:lnTo>
                  <a:pt x="1407" y="1068"/>
                </a:lnTo>
                <a:lnTo>
                  <a:pt x="1427" y="1078"/>
                </a:lnTo>
                <a:lnTo>
                  <a:pt x="1446" y="1084"/>
                </a:lnTo>
                <a:lnTo>
                  <a:pt x="1466" y="1089"/>
                </a:lnTo>
                <a:lnTo>
                  <a:pt x="1486" y="1091"/>
                </a:lnTo>
                <a:lnTo>
                  <a:pt x="1510" y="1093"/>
                </a:lnTo>
                <a:lnTo>
                  <a:pt x="1534" y="1091"/>
                </a:lnTo>
                <a:close/>
              </a:path>
            </a:pathLst>
          </a:custGeom>
          <a:solidFill>
            <a:srgbClr val="00B050"/>
          </a:solidFill>
          <a:ln w="6350">
            <a:noFill/>
            <a:round/>
            <a:headEnd/>
            <a:tailEnd/>
          </a:ln>
        </p:spPr>
        <p:txBody>
          <a:bodyPr lIns="34290" rIns="34290"/>
          <a:lstStyle/>
          <a:p>
            <a:endParaRPr lang="en-US" sz="1350"/>
          </a:p>
        </p:txBody>
      </p:sp>
      <p:sp>
        <p:nvSpPr>
          <p:cNvPr id="6153" name="Freeform 6"/>
          <p:cNvSpPr>
            <a:spLocks/>
          </p:cNvSpPr>
          <p:nvPr/>
        </p:nvSpPr>
        <p:spPr bwMode="auto">
          <a:xfrm>
            <a:off x="5067967" y="1282795"/>
            <a:ext cx="1640324" cy="1573701"/>
          </a:xfrm>
          <a:custGeom>
            <a:avLst/>
            <a:gdLst>
              <a:gd name="T0" fmla="*/ 1540 w 1540"/>
              <a:gd name="T1" fmla="*/ 0 h 1110"/>
              <a:gd name="T2" fmla="*/ 2 w 1540"/>
              <a:gd name="T3" fmla="*/ 1110 h 1110"/>
              <a:gd name="T4" fmla="*/ 145 w 1540"/>
              <a:gd name="T5" fmla="*/ 1089 h 1110"/>
              <a:gd name="T6" fmla="*/ 141 w 1540"/>
              <a:gd name="T7" fmla="*/ 1052 h 1110"/>
              <a:gd name="T8" fmla="*/ 125 w 1540"/>
              <a:gd name="T9" fmla="*/ 1003 h 1110"/>
              <a:gd name="T10" fmla="*/ 120 w 1540"/>
              <a:gd name="T11" fmla="*/ 963 h 1110"/>
              <a:gd name="T12" fmla="*/ 131 w 1540"/>
              <a:gd name="T13" fmla="*/ 921 h 1110"/>
              <a:gd name="T14" fmla="*/ 163 w 1540"/>
              <a:gd name="T15" fmla="*/ 886 h 1110"/>
              <a:gd name="T16" fmla="*/ 202 w 1540"/>
              <a:gd name="T17" fmla="*/ 860 h 1110"/>
              <a:gd name="T18" fmla="*/ 250 w 1540"/>
              <a:gd name="T19" fmla="*/ 847 h 1110"/>
              <a:gd name="T20" fmla="*/ 319 w 1540"/>
              <a:gd name="T21" fmla="*/ 848 h 1110"/>
              <a:gd name="T22" fmla="*/ 365 w 1540"/>
              <a:gd name="T23" fmla="*/ 856 h 1110"/>
              <a:gd name="T24" fmla="*/ 410 w 1540"/>
              <a:gd name="T25" fmla="*/ 885 h 1110"/>
              <a:gd name="T26" fmla="*/ 441 w 1540"/>
              <a:gd name="T27" fmla="*/ 919 h 1110"/>
              <a:gd name="T28" fmla="*/ 454 w 1540"/>
              <a:gd name="T29" fmla="*/ 955 h 1110"/>
              <a:gd name="T30" fmla="*/ 451 w 1540"/>
              <a:gd name="T31" fmla="*/ 996 h 1110"/>
              <a:gd name="T32" fmla="*/ 441 w 1540"/>
              <a:gd name="T33" fmla="*/ 1032 h 1110"/>
              <a:gd name="T34" fmla="*/ 430 w 1540"/>
              <a:gd name="T35" fmla="*/ 1070 h 1110"/>
              <a:gd name="T36" fmla="*/ 435 w 1540"/>
              <a:gd name="T37" fmla="*/ 1105 h 1110"/>
              <a:gd name="T38" fmla="*/ 691 w 1540"/>
              <a:gd name="T39" fmla="*/ 1066 h 1110"/>
              <a:gd name="T40" fmla="*/ 693 w 1540"/>
              <a:gd name="T41" fmla="*/ 1017 h 1110"/>
              <a:gd name="T42" fmla="*/ 697 w 1540"/>
              <a:gd name="T43" fmla="*/ 976 h 1110"/>
              <a:gd name="T44" fmla="*/ 709 w 1540"/>
              <a:gd name="T45" fmla="*/ 940 h 1110"/>
              <a:gd name="T46" fmla="*/ 732 w 1540"/>
              <a:gd name="T47" fmla="*/ 916 h 1110"/>
              <a:gd name="T48" fmla="*/ 764 w 1540"/>
              <a:gd name="T49" fmla="*/ 903 h 1110"/>
              <a:gd name="T50" fmla="*/ 800 w 1540"/>
              <a:gd name="T51" fmla="*/ 900 h 1110"/>
              <a:gd name="T52" fmla="*/ 843 w 1540"/>
              <a:gd name="T53" fmla="*/ 901 h 1110"/>
              <a:gd name="T54" fmla="*/ 883 w 1540"/>
              <a:gd name="T55" fmla="*/ 905 h 1110"/>
              <a:gd name="T56" fmla="*/ 934 w 1540"/>
              <a:gd name="T57" fmla="*/ 907 h 1110"/>
              <a:gd name="T58" fmla="*/ 979 w 1540"/>
              <a:gd name="T59" fmla="*/ 901 h 1110"/>
              <a:gd name="T60" fmla="*/ 1020 w 1540"/>
              <a:gd name="T61" fmla="*/ 888 h 1110"/>
              <a:gd name="T62" fmla="*/ 1051 w 1540"/>
              <a:gd name="T63" fmla="*/ 863 h 1110"/>
              <a:gd name="T64" fmla="*/ 1068 w 1540"/>
              <a:gd name="T65" fmla="*/ 833 h 1110"/>
              <a:gd name="T66" fmla="*/ 1068 w 1540"/>
              <a:gd name="T67" fmla="*/ 797 h 1110"/>
              <a:gd name="T68" fmla="*/ 1068 w 1540"/>
              <a:gd name="T69" fmla="*/ 758 h 1110"/>
              <a:gd name="T70" fmla="*/ 1078 w 1540"/>
              <a:gd name="T71" fmla="*/ 726 h 1110"/>
              <a:gd name="T72" fmla="*/ 1096 w 1540"/>
              <a:gd name="T73" fmla="*/ 700 h 1110"/>
              <a:gd name="T74" fmla="*/ 1135 w 1540"/>
              <a:gd name="T75" fmla="*/ 683 h 1110"/>
              <a:gd name="T76" fmla="*/ 1176 w 1540"/>
              <a:gd name="T77" fmla="*/ 672 h 1110"/>
              <a:gd name="T78" fmla="*/ 1225 w 1540"/>
              <a:gd name="T79" fmla="*/ 663 h 1110"/>
              <a:gd name="T80" fmla="*/ 1269 w 1540"/>
              <a:gd name="T81" fmla="*/ 653 h 1110"/>
              <a:gd name="T82" fmla="*/ 1306 w 1540"/>
              <a:gd name="T83" fmla="*/ 640 h 1110"/>
              <a:gd name="T84" fmla="*/ 1334 w 1540"/>
              <a:gd name="T85" fmla="*/ 621 h 1110"/>
              <a:gd name="T86" fmla="*/ 1358 w 1540"/>
              <a:gd name="T87" fmla="*/ 592 h 1110"/>
              <a:gd name="T88" fmla="*/ 1370 w 1540"/>
              <a:gd name="T89" fmla="*/ 554 h 1110"/>
              <a:gd name="T90" fmla="*/ 1365 w 1540"/>
              <a:gd name="T91" fmla="*/ 517 h 1110"/>
              <a:gd name="T92" fmla="*/ 1351 w 1540"/>
              <a:gd name="T93" fmla="*/ 470 h 1110"/>
              <a:gd name="T94" fmla="*/ 1344 w 1540"/>
              <a:gd name="T95" fmla="*/ 430 h 1110"/>
              <a:gd name="T96" fmla="*/ 1346 w 1540"/>
              <a:gd name="T97" fmla="*/ 391 h 1110"/>
              <a:gd name="T98" fmla="*/ 1359 w 1540"/>
              <a:gd name="T99" fmla="*/ 358 h 1110"/>
              <a:gd name="T100" fmla="*/ 1382 w 1540"/>
              <a:gd name="T101" fmla="*/ 328 h 1110"/>
              <a:gd name="T102" fmla="*/ 1415 w 1540"/>
              <a:gd name="T103" fmla="*/ 300 h 1110"/>
              <a:gd name="T104" fmla="*/ 1454 w 1540"/>
              <a:gd name="T105" fmla="*/ 283 h 1110"/>
              <a:gd name="T106" fmla="*/ 1492 w 1540"/>
              <a:gd name="T107" fmla="*/ 276 h 1110"/>
              <a:gd name="T108" fmla="*/ 1540 w 1540"/>
              <a:gd name="T109" fmla="*/ 276 h 11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540"/>
              <a:gd name="T166" fmla="*/ 0 h 1110"/>
              <a:gd name="T167" fmla="*/ 1540 w 1540"/>
              <a:gd name="T168" fmla="*/ 1110 h 111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540" h="1110">
                <a:moveTo>
                  <a:pt x="1540" y="276"/>
                </a:moveTo>
                <a:lnTo>
                  <a:pt x="1540" y="0"/>
                </a:lnTo>
                <a:lnTo>
                  <a:pt x="0" y="0"/>
                </a:lnTo>
                <a:lnTo>
                  <a:pt x="2" y="1110"/>
                </a:lnTo>
                <a:lnTo>
                  <a:pt x="139" y="1110"/>
                </a:lnTo>
                <a:lnTo>
                  <a:pt x="145" y="1089"/>
                </a:lnTo>
                <a:lnTo>
                  <a:pt x="145" y="1074"/>
                </a:lnTo>
                <a:lnTo>
                  <a:pt x="141" y="1052"/>
                </a:lnTo>
                <a:lnTo>
                  <a:pt x="133" y="1030"/>
                </a:lnTo>
                <a:lnTo>
                  <a:pt x="125" y="1003"/>
                </a:lnTo>
                <a:lnTo>
                  <a:pt x="121" y="981"/>
                </a:lnTo>
                <a:lnTo>
                  <a:pt x="120" y="963"/>
                </a:lnTo>
                <a:lnTo>
                  <a:pt x="124" y="941"/>
                </a:lnTo>
                <a:lnTo>
                  <a:pt x="131" y="921"/>
                </a:lnTo>
                <a:lnTo>
                  <a:pt x="145" y="901"/>
                </a:lnTo>
                <a:lnTo>
                  <a:pt x="163" y="886"/>
                </a:lnTo>
                <a:lnTo>
                  <a:pt x="181" y="870"/>
                </a:lnTo>
                <a:lnTo>
                  <a:pt x="202" y="860"/>
                </a:lnTo>
                <a:lnTo>
                  <a:pt x="228" y="850"/>
                </a:lnTo>
                <a:lnTo>
                  <a:pt x="250" y="847"/>
                </a:lnTo>
                <a:lnTo>
                  <a:pt x="282" y="846"/>
                </a:lnTo>
                <a:lnTo>
                  <a:pt x="319" y="848"/>
                </a:lnTo>
                <a:lnTo>
                  <a:pt x="343" y="850"/>
                </a:lnTo>
                <a:lnTo>
                  <a:pt x="365" y="856"/>
                </a:lnTo>
                <a:lnTo>
                  <a:pt x="385" y="867"/>
                </a:lnTo>
                <a:lnTo>
                  <a:pt x="410" y="885"/>
                </a:lnTo>
                <a:lnTo>
                  <a:pt x="426" y="901"/>
                </a:lnTo>
                <a:lnTo>
                  <a:pt x="441" y="919"/>
                </a:lnTo>
                <a:lnTo>
                  <a:pt x="448" y="938"/>
                </a:lnTo>
                <a:lnTo>
                  <a:pt x="454" y="955"/>
                </a:lnTo>
                <a:lnTo>
                  <a:pt x="454" y="976"/>
                </a:lnTo>
                <a:lnTo>
                  <a:pt x="451" y="996"/>
                </a:lnTo>
                <a:lnTo>
                  <a:pt x="446" y="1015"/>
                </a:lnTo>
                <a:lnTo>
                  <a:pt x="441" y="1032"/>
                </a:lnTo>
                <a:lnTo>
                  <a:pt x="434" y="1051"/>
                </a:lnTo>
                <a:lnTo>
                  <a:pt x="430" y="1070"/>
                </a:lnTo>
                <a:lnTo>
                  <a:pt x="430" y="1087"/>
                </a:lnTo>
                <a:lnTo>
                  <a:pt x="435" y="1105"/>
                </a:lnTo>
                <a:lnTo>
                  <a:pt x="693" y="1105"/>
                </a:lnTo>
                <a:lnTo>
                  <a:pt x="691" y="1066"/>
                </a:lnTo>
                <a:lnTo>
                  <a:pt x="693" y="1038"/>
                </a:lnTo>
                <a:lnTo>
                  <a:pt x="693" y="1017"/>
                </a:lnTo>
                <a:lnTo>
                  <a:pt x="695" y="997"/>
                </a:lnTo>
                <a:lnTo>
                  <a:pt x="697" y="976"/>
                </a:lnTo>
                <a:lnTo>
                  <a:pt x="703" y="954"/>
                </a:lnTo>
                <a:lnTo>
                  <a:pt x="709" y="940"/>
                </a:lnTo>
                <a:lnTo>
                  <a:pt x="718" y="927"/>
                </a:lnTo>
                <a:lnTo>
                  <a:pt x="732" y="916"/>
                </a:lnTo>
                <a:lnTo>
                  <a:pt x="746" y="908"/>
                </a:lnTo>
                <a:lnTo>
                  <a:pt x="764" y="903"/>
                </a:lnTo>
                <a:lnTo>
                  <a:pt x="782" y="901"/>
                </a:lnTo>
                <a:lnTo>
                  <a:pt x="800" y="900"/>
                </a:lnTo>
                <a:lnTo>
                  <a:pt x="822" y="900"/>
                </a:lnTo>
                <a:lnTo>
                  <a:pt x="843" y="901"/>
                </a:lnTo>
                <a:lnTo>
                  <a:pt x="861" y="903"/>
                </a:lnTo>
                <a:lnTo>
                  <a:pt x="883" y="905"/>
                </a:lnTo>
                <a:lnTo>
                  <a:pt x="907" y="907"/>
                </a:lnTo>
                <a:lnTo>
                  <a:pt x="934" y="907"/>
                </a:lnTo>
                <a:lnTo>
                  <a:pt x="957" y="905"/>
                </a:lnTo>
                <a:lnTo>
                  <a:pt x="979" y="901"/>
                </a:lnTo>
                <a:lnTo>
                  <a:pt x="1003" y="896"/>
                </a:lnTo>
                <a:lnTo>
                  <a:pt x="1020" y="888"/>
                </a:lnTo>
                <a:lnTo>
                  <a:pt x="1039" y="878"/>
                </a:lnTo>
                <a:lnTo>
                  <a:pt x="1051" y="863"/>
                </a:lnTo>
                <a:lnTo>
                  <a:pt x="1063" y="848"/>
                </a:lnTo>
                <a:lnTo>
                  <a:pt x="1068" y="833"/>
                </a:lnTo>
                <a:lnTo>
                  <a:pt x="1071" y="815"/>
                </a:lnTo>
                <a:lnTo>
                  <a:pt x="1068" y="797"/>
                </a:lnTo>
                <a:lnTo>
                  <a:pt x="1067" y="778"/>
                </a:lnTo>
                <a:lnTo>
                  <a:pt x="1068" y="758"/>
                </a:lnTo>
                <a:lnTo>
                  <a:pt x="1072" y="743"/>
                </a:lnTo>
                <a:lnTo>
                  <a:pt x="1078" y="726"/>
                </a:lnTo>
                <a:lnTo>
                  <a:pt x="1086" y="711"/>
                </a:lnTo>
                <a:lnTo>
                  <a:pt x="1096" y="700"/>
                </a:lnTo>
                <a:lnTo>
                  <a:pt x="1113" y="690"/>
                </a:lnTo>
                <a:lnTo>
                  <a:pt x="1135" y="683"/>
                </a:lnTo>
                <a:lnTo>
                  <a:pt x="1156" y="677"/>
                </a:lnTo>
                <a:lnTo>
                  <a:pt x="1176" y="672"/>
                </a:lnTo>
                <a:lnTo>
                  <a:pt x="1197" y="667"/>
                </a:lnTo>
                <a:lnTo>
                  <a:pt x="1225" y="663"/>
                </a:lnTo>
                <a:lnTo>
                  <a:pt x="1246" y="659"/>
                </a:lnTo>
                <a:lnTo>
                  <a:pt x="1269" y="653"/>
                </a:lnTo>
                <a:lnTo>
                  <a:pt x="1288" y="647"/>
                </a:lnTo>
                <a:lnTo>
                  <a:pt x="1306" y="640"/>
                </a:lnTo>
                <a:lnTo>
                  <a:pt x="1321" y="631"/>
                </a:lnTo>
                <a:lnTo>
                  <a:pt x="1334" y="621"/>
                </a:lnTo>
                <a:lnTo>
                  <a:pt x="1349" y="606"/>
                </a:lnTo>
                <a:lnTo>
                  <a:pt x="1358" y="592"/>
                </a:lnTo>
                <a:lnTo>
                  <a:pt x="1366" y="575"/>
                </a:lnTo>
                <a:lnTo>
                  <a:pt x="1370" y="554"/>
                </a:lnTo>
                <a:lnTo>
                  <a:pt x="1367" y="536"/>
                </a:lnTo>
                <a:lnTo>
                  <a:pt x="1365" y="517"/>
                </a:lnTo>
                <a:lnTo>
                  <a:pt x="1358" y="495"/>
                </a:lnTo>
                <a:lnTo>
                  <a:pt x="1351" y="470"/>
                </a:lnTo>
                <a:lnTo>
                  <a:pt x="1345" y="448"/>
                </a:lnTo>
                <a:lnTo>
                  <a:pt x="1344" y="430"/>
                </a:lnTo>
                <a:lnTo>
                  <a:pt x="1344" y="413"/>
                </a:lnTo>
                <a:lnTo>
                  <a:pt x="1346" y="391"/>
                </a:lnTo>
                <a:lnTo>
                  <a:pt x="1353" y="372"/>
                </a:lnTo>
                <a:lnTo>
                  <a:pt x="1359" y="358"/>
                </a:lnTo>
                <a:lnTo>
                  <a:pt x="1369" y="344"/>
                </a:lnTo>
                <a:lnTo>
                  <a:pt x="1382" y="328"/>
                </a:lnTo>
                <a:lnTo>
                  <a:pt x="1397" y="313"/>
                </a:lnTo>
                <a:lnTo>
                  <a:pt x="1415" y="300"/>
                </a:lnTo>
                <a:lnTo>
                  <a:pt x="1435" y="289"/>
                </a:lnTo>
                <a:lnTo>
                  <a:pt x="1454" y="283"/>
                </a:lnTo>
                <a:lnTo>
                  <a:pt x="1473" y="279"/>
                </a:lnTo>
                <a:lnTo>
                  <a:pt x="1492" y="276"/>
                </a:lnTo>
                <a:lnTo>
                  <a:pt x="1516" y="276"/>
                </a:lnTo>
                <a:lnTo>
                  <a:pt x="1540" y="276"/>
                </a:lnTo>
                <a:close/>
              </a:path>
            </a:pathLst>
          </a:custGeom>
          <a:solidFill>
            <a:srgbClr val="5482AB"/>
          </a:solidFill>
          <a:ln w="6350">
            <a:noFill/>
            <a:round/>
            <a:headEnd/>
            <a:tailEnd/>
          </a:ln>
        </p:spPr>
        <p:txBody>
          <a:bodyPr lIns="34290" rIns="34290"/>
          <a:lstStyle/>
          <a:p>
            <a:endParaRPr lang="en-US" sz="1350"/>
          </a:p>
        </p:txBody>
      </p:sp>
      <p:sp>
        <p:nvSpPr>
          <p:cNvPr id="6155" name="Text Box 8"/>
          <p:cNvSpPr txBox="1">
            <a:spLocks noChangeArrowheads="1"/>
          </p:cNvSpPr>
          <p:nvPr/>
        </p:nvSpPr>
        <p:spPr bwMode="auto">
          <a:xfrm>
            <a:off x="5067967" y="1275951"/>
            <a:ext cx="1635890" cy="968219"/>
          </a:xfrm>
          <a:prstGeom prst="rect">
            <a:avLst/>
          </a:prstGeom>
          <a:solidFill>
            <a:srgbClr val="5482AB"/>
          </a:solidFill>
          <a:ln w="6350">
            <a:noFill/>
            <a:miter lim="800000"/>
            <a:headEnd/>
            <a:tailEnd/>
          </a:ln>
        </p:spPr>
        <p:txBody>
          <a:bodyPr wrap="none" lIns="34290" rIns="34290" anchor="ctr" anchorCtr="0"/>
          <a:lstStyle/>
          <a:p>
            <a:pPr marL="81000" indent="-81000" algn="ctr">
              <a:spcBef>
                <a:spcPts val="75"/>
              </a:spcBef>
              <a:spcAft>
                <a:spcPts val="75"/>
              </a:spcAft>
            </a:pPr>
            <a:r>
              <a:rPr lang="en-GB" sz="1050" b="1" dirty="0">
                <a:solidFill>
                  <a:schemeClr val="bg1"/>
                </a:solidFill>
              </a:rPr>
              <a:t>Automation </a:t>
            </a:r>
            <a:endParaRPr lang="en-GB" sz="900" b="1" dirty="0">
              <a:solidFill>
                <a:schemeClr val="bg1"/>
              </a:solidFill>
            </a:endParaRPr>
          </a:p>
        </p:txBody>
      </p:sp>
      <p:sp>
        <p:nvSpPr>
          <p:cNvPr id="6157" name="Text Box 12"/>
          <p:cNvSpPr txBox="1">
            <a:spLocks noChangeArrowheads="1"/>
          </p:cNvSpPr>
          <p:nvPr/>
        </p:nvSpPr>
        <p:spPr bwMode="auto">
          <a:xfrm>
            <a:off x="5077525" y="3122427"/>
            <a:ext cx="1588034" cy="1157814"/>
          </a:xfrm>
          <a:prstGeom prst="rect">
            <a:avLst/>
          </a:prstGeom>
          <a:solidFill>
            <a:srgbClr val="00B050"/>
          </a:solidFill>
          <a:ln w="6350">
            <a:noFill/>
            <a:miter lim="800000"/>
            <a:headEnd/>
            <a:tailEnd/>
          </a:ln>
        </p:spPr>
        <p:txBody>
          <a:bodyPr wrap="none" lIns="34290" rIns="34290" anchor="ctr" anchorCtr="0"/>
          <a:lstStyle/>
          <a:p>
            <a:pPr marL="81000" indent="-81000" algn="ctr">
              <a:spcBef>
                <a:spcPts val="75"/>
              </a:spcBef>
              <a:spcAft>
                <a:spcPts val="75"/>
              </a:spcAft>
            </a:pPr>
            <a:r>
              <a:rPr lang="en-GB" sz="1050" b="1" dirty="0">
                <a:solidFill>
                  <a:schemeClr val="bg1"/>
                </a:solidFill>
              </a:rPr>
              <a:t>Measurement </a:t>
            </a:r>
            <a:endParaRPr lang="en-GB" sz="900" b="1" dirty="0">
              <a:solidFill>
                <a:schemeClr val="bg1"/>
              </a:solidFill>
            </a:endParaRPr>
          </a:p>
        </p:txBody>
      </p:sp>
      <p:sp>
        <p:nvSpPr>
          <p:cNvPr id="6159" name="Text Box 17"/>
          <p:cNvSpPr txBox="1">
            <a:spLocks noChangeArrowheads="1"/>
          </p:cNvSpPr>
          <p:nvPr/>
        </p:nvSpPr>
        <p:spPr bwMode="auto">
          <a:xfrm>
            <a:off x="6703857" y="3137185"/>
            <a:ext cx="1637369" cy="1190890"/>
          </a:xfrm>
          <a:prstGeom prst="rect">
            <a:avLst/>
          </a:prstGeom>
          <a:solidFill>
            <a:srgbClr val="FF0000"/>
          </a:solidFill>
          <a:ln w="6350">
            <a:noFill/>
            <a:miter lim="800000"/>
            <a:headEnd/>
            <a:tailEnd/>
          </a:ln>
        </p:spPr>
        <p:txBody>
          <a:bodyPr wrap="none" lIns="34290" rIns="34290" anchor="ctr" anchorCtr="0"/>
          <a:lstStyle/>
          <a:p>
            <a:pPr marL="81000" indent="-81000" algn="ctr">
              <a:spcBef>
                <a:spcPts val="75"/>
              </a:spcBef>
              <a:spcAft>
                <a:spcPts val="75"/>
              </a:spcAft>
            </a:pPr>
            <a:r>
              <a:rPr lang="en-GB" sz="1050" b="1" dirty="0">
                <a:solidFill>
                  <a:schemeClr val="bg1"/>
                </a:solidFill>
              </a:rPr>
              <a:t>Sharing </a:t>
            </a:r>
            <a:endParaRPr lang="en-GB" sz="900" b="1" dirty="0">
              <a:solidFill>
                <a:schemeClr val="bg1"/>
              </a:solidFill>
            </a:endParaRPr>
          </a:p>
        </p:txBody>
      </p:sp>
      <p:sp>
        <p:nvSpPr>
          <p:cNvPr id="6154" name="Freeform 7"/>
          <p:cNvSpPr>
            <a:spLocks/>
          </p:cNvSpPr>
          <p:nvPr/>
        </p:nvSpPr>
        <p:spPr bwMode="auto">
          <a:xfrm>
            <a:off x="5785501" y="1647094"/>
            <a:ext cx="1847750" cy="2379273"/>
          </a:xfrm>
          <a:custGeom>
            <a:avLst/>
            <a:gdLst>
              <a:gd name="T0" fmla="*/ 686 w 1707"/>
              <a:gd name="T1" fmla="*/ 265 h 1662"/>
              <a:gd name="T2" fmla="*/ 662 w 1707"/>
              <a:gd name="T3" fmla="*/ 126 h 1662"/>
              <a:gd name="T4" fmla="*/ 746 w 1707"/>
              <a:gd name="T5" fmla="*/ 15 h 1662"/>
              <a:gd name="T6" fmla="*/ 937 w 1707"/>
              <a:gd name="T7" fmla="*/ 4 h 1662"/>
              <a:gd name="T8" fmla="*/ 1032 w 1707"/>
              <a:gd name="T9" fmla="*/ 68 h 1662"/>
              <a:gd name="T10" fmla="*/ 1053 w 1707"/>
              <a:gd name="T11" fmla="*/ 182 h 1662"/>
              <a:gd name="T12" fmla="*/ 1035 w 1707"/>
              <a:gd name="T13" fmla="*/ 304 h 1662"/>
              <a:gd name="T14" fmla="*/ 1128 w 1707"/>
              <a:gd name="T15" fmla="*/ 376 h 1662"/>
              <a:gd name="T16" fmla="*/ 1269 w 1707"/>
              <a:gd name="T17" fmla="*/ 406 h 1662"/>
              <a:gd name="T18" fmla="*/ 1327 w 1707"/>
              <a:gd name="T19" fmla="*/ 463 h 1662"/>
              <a:gd name="T20" fmla="*/ 1330 w 1707"/>
              <a:gd name="T21" fmla="*/ 543 h 1662"/>
              <a:gd name="T22" fmla="*/ 1384 w 1707"/>
              <a:gd name="T23" fmla="*/ 615 h 1662"/>
              <a:gd name="T24" fmla="*/ 1496 w 1707"/>
              <a:gd name="T25" fmla="*/ 629 h 1662"/>
              <a:gd name="T26" fmla="*/ 1617 w 1707"/>
              <a:gd name="T27" fmla="*/ 624 h 1662"/>
              <a:gd name="T28" fmla="*/ 1689 w 1707"/>
              <a:gd name="T29" fmla="*/ 659 h 1662"/>
              <a:gd name="T30" fmla="*/ 1706 w 1707"/>
              <a:gd name="T31" fmla="*/ 785 h 1662"/>
              <a:gd name="T32" fmla="*/ 1689 w 1707"/>
              <a:gd name="T33" fmla="*/ 954 h 1662"/>
              <a:gd name="T34" fmla="*/ 1616 w 1707"/>
              <a:gd name="T35" fmla="*/ 994 h 1662"/>
              <a:gd name="T36" fmla="*/ 1484 w 1707"/>
              <a:gd name="T37" fmla="*/ 989 h 1662"/>
              <a:gd name="T38" fmla="*/ 1387 w 1707"/>
              <a:gd name="T39" fmla="*/ 1002 h 1662"/>
              <a:gd name="T40" fmla="*/ 1332 w 1707"/>
              <a:gd name="T41" fmla="*/ 1051 h 1662"/>
              <a:gd name="T42" fmla="*/ 1327 w 1707"/>
              <a:gd name="T43" fmla="*/ 1147 h 1662"/>
              <a:gd name="T44" fmla="*/ 1265 w 1707"/>
              <a:gd name="T45" fmla="*/ 1213 h 1662"/>
              <a:gd name="T46" fmla="*/ 1152 w 1707"/>
              <a:gd name="T47" fmla="*/ 1235 h 1662"/>
              <a:gd name="T48" fmla="*/ 1053 w 1707"/>
              <a:gd name="T49" fmla="*/ 1281 h 1662"/>
              <a:gd name="T50" fmla="*/ 1032 w 1707"/>
              <a:gd name="T51" fmla="*/ 1375 h 1662"/>
              <a:gd name="T52" fmla="*/ 1053 w 1707"/>
              <a:gd name="T53" fmla="*/ 1489 h 1662"/>
              <a:gd name="T54" fmla="*/ 1007 w 1707"/>
              <a:gd name="T55" fmla="*/ 1598 h 1662"/>
              <a:gd name="T56" fmla="*/ 924 w 1707"/>
              <a:gd name="T57" fmla="*/ 1655 h 1662"/>
              <a:gd name="T58" fmla="*/ 797 w 1707"/>
              <a:gd name="T59" fmla="*/ 1661 h 1662"/>
              <a:gd name="T60" fmla="*/ 701 w 1707"/>
              <a:gd name="T61" fmla="*/ 1618 h 1662"/>
              <a:gd name="T62" fmla="*/ 656 w 1707"/>
              <a:gd name="T63" fmla="*/ 1537 h 1662"/>
              <a:gd name="T64" fmla="*/ 668 w 1707"/>
              <a:gd name="T65" fmla="*/ 1441 h 1662"/>
              <a:gd name="T66" fmla="*/ 674 w 1707"/>
              <a:gd name="T67" fmla="*/ 1355 h 1662"/>
              <a:gd name="T68" fmla="*/ 610 w 1707"/>
              <a:gd name="T69" fmla="*/ 1293 h 1662"/>
              <a:gd name="T70" fmla="*/ 505 w 1707"/>
              <a:gd name="T71" fmla="*/ 1270 h 1662"/>
              <a:gd name="T72" fmla="*/ 404 w 1707"/>
              <a:gd name="T73" fmla="*/ 1234 h 1662"/>
              <a:gd name="T74" fmla="*/ 378 w 1707"/>
              <a:gd name="T75" fmla="*/ 1139 h 1662"/>
              <a:gd name="T76" fmla="*/ 347 w 1707"/>
              <a:gd name="T77" fmla="*/ 1059 h 1662"/>
              <a:gd name="T78" fmla="*/ 246 w 1707"/>
              <a:gd name="T79" fmla="*/ 1030 h 1662"/>
              <a:gd name="T80" fmla="*/ 144 w 1707"/>
              <a:gd name="T81" fmla="*/ 1038 h 1662"/>
              <a:gd name="T82" fmla="*/ 33 w 1707"/>
              <a:gd name="T83" fmla="*/ 1013 h 1662"/>
              <a:gd name="T84" fmla="*/ 1 w 1707"/>
              <a:gd name="T85" fmla="*/ 902 h 1662"/>
              <a:gd name="T86" fmla="*/ 8 w 1707"/>
              <a:gd name="T87" fmla="*/ 743 h 1662"/>
              <a:gd name="T88" fmla="*/ 41 w 1707"/>
              <a:gd name="T89" fmla="*/ 647 h 1662"/>
              <a:gd name="T90" fmla="*/ 126 w 1707"/>
              <a:gd name="T91" fmla="*/ 622 h 1662"/>
              <a:gd name="T92" fmla="*/ 253 w 1707"/>
              <a:gd name="T93" fmla="*/ 631 h 1662"/>
              <a:gd name="T94" fmla="*/ 364 w 1707"/>
              <a:gd name="T95" fmla="*/ 593 h 1662"/>
              <a:gd name="T96" fmla="*/ 384 w 1707"/>
              <a:gd name="T97" fmla="*/ 504 h 1662"/>
              <a:gd name="T98" fmla="*/ 425 w 1707"/>
              <a:gd name="T99" fmla="*/ 417 h 1662"/>
              <a:gd name="T100" fmla="*/ 544 w 1707"/>
              <a:gd name="T101" fmla="*/ 386 h 16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7"/>
              <a:gd name="T154" fmla="*/ 0 h 1662"/>
              <a:gd name="T155" fmla="*/ 1707 w 1707"/>
              <a:gd name="T156" fmla="*/ 1662 h 166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7" h="1662">
                <a:moveTo>
                  <a:pt x="650" y="347"/>
                </a:moveTo>
                <a:lnTo>
                  <a:pt x="668" y="328"/>
                </a:lnTo>
                <a:lnTo>
                  <a:pt x="679" y="311"/>
                </a:lnTo>
                <a:lnTo>
                  <a:pt x="686" y="291"/>
                </a:lnTo>
                <a:lnTo>
                  <a:pt x="686" y="265"/>
                </a:lnTo>
                <a:lnTo>
                  <a:pt x="678" y="235"/>
                </a:lnTo>
                <a:lnTo>
                  <a:pt x="671" y="210"/>
                </a:lnTo>
                <a:lnTo>
                  <a:pt x="662" y="180"/>
                </a:lnTo>
                <a:lnTo>
                  <a:pt x="658" y="146"/>
                </a:lnTo>
                <a:lnTo>
                  <a:pt x="662" y="126"/>
                </a:lnTo>
                <a:lnTo>
                  <a:pt x="669" y="102"/>
                </a:lnTo>
                <a:lnTo>
                  <a:pt x="682" y="76"/>
                </a:lnTo>
                <a:lnTo>
                  <a:pt x="701" y="51"/>
                </a:lnTo>
                <a:lnTo>
                  <a:pt x="725" y="31"/>
                </a:lnTo>
                <a:lnTo>
                  <a:pt x="746" y="15"/>
                </a:lnTo>
                <a:lnTo>
                  <a:pt x="775" y="6"/>
                </a:lnTo>
                <a:lnTo>
                  <a:pt x="810" y="1"/>
                </a:lnTo>
                <a:lnTo>
                  <a:pt x="847" y="0"/>
                </a:lnTo>
                <a:lnTo>
                  <a:pt x="898" y="0"/>
                </a:lnTo>
                <a:lnTo>
                  <a:pt x="937" y="4"/>
                </a:lnTo>
                <a:lnTo>
                  <a:pt x="960" y="11"/>
                </a:lnTo>
                <a:lnTo>
                  <a:pt x="977" y="20"/>
                </a:lnTo>
                <a:lnTo>
                  <a:pt x="996" y="31"/>
                </a:lnTo>
                <a:lnTo>
                  <a:pt x="1015" y="47"/>
                </a:lnTo>
                <a:lnTo>
                  <a:pt x="1032" y="68"/>
                </a:lnTo>
                <a:lnTo>
                  <a:pt x="1045" y="87"/>
                </a:lnTo>
                <a:lnTo>
                  <a:pt x="1052" y="104"/>
                </a:lnTo>
                <a:lnTo>
                  <a:pt x="1057" y="132"/>
                </a:lnTo>
                <a:lnTo>
                  <a:pt x="1057" y="157"/>
                </a:lnTo>
                <a:lnTo>
                  <a:pt x="1053" y="182"/>
                </a:lnTo>
                <a:lnTo>
                  <a:pt x="1048" y="201"/>
                </a:lnTo>
                <a:lnTo>
                  <a:pt x="1041" y="231"/>
                </a:lnTo>
                <a:lnTo>
                  <a:pt x="1032" y="263"/>
                </a:lnTo>
                <a:lnTo>
                  <a:pt x="1028" y="283"/>
                </a:lnTo>
                <a:lnTo>
                  <a:pt x="1035" y="304"/>
                </a:lnTo>
                <a:lnTo>
                  <a:pt x="1043" y="318"/>
                </a:lnTo>
                <a:lnTo>
                  <a:pt x="1057" y="337"/>
                </a:lnTo>
                <a:lnTo>
                  <a:pt x="1078" y="352"/>
                </a:lnTo>
                <a:lnTo>
                  <a:pt x="1098" y="365"/>
                </a:lnTo>
                <a:lnTo>
                  <a:pt x="1128" y="376"/>
                </a:lnTo>
                <a:lnTo>
                  <a:pt x="1157" y="383"/>
                </a:lnTo>
                <a:lnTo>
                  <a:pt x="1185" y="389"/>
                </a:lnTo>
                <a:lnTo>
                  <a:pt x="1214" y="392"/>
                </a:lnTo>
                <a:lnTo>
                  <a:pt x="1245" y="399"/>
                </a:lnTo>
                <a:lnTo>
                  <a:pt x="1269" y="406"/>
                </a:lnTo>
                <a:lnTo>
                  <a:pt x="1287" y="415"/>
                </a:lnTo>
                <a:lnTo>
                  <a:pt x="1302" y="424"/>
                </a:lnTo>
                <a:lnTo>
                  <a:pt x="1313" y="435"/>
                </a:lnTo>
                <a:lnTo>
                  <a:pt x="1320" y="448"/>
                </a:lnTo>
                <a:lnTo>
                  <a:pt x="1327" y="463"/>
                </a:lnTo>
                <a:lnTo>
                  <a:pt x="1330" y="477"/>
                </a:lnTo>
                <a:lnTo>
                  <a:pt x="1332" y="490"/>
                </a:lnTo>
                <a:lnTo>
                  <a:pt x="1332" y="508"/>
                </a:lnTo>
                <a:lnTo>
                  <a:pt x="1330" y="528"/>
                </a:lnTo>
                <a:lnTo>
                  <a:pt x="1330" y="543"/>
                </a:lnTo>
                <a:lnTo>
                  <a:pt x="1334" y="562"/>
                </a:lnTo>
                <a:lnTo>
                  <a:pt x="1343" y="579"/>
                </a:lnTo>
                <a:lnTo>
                  <a:pt x="1354" y="593"/>
                </a:lnTo>
                <a:lnTo>
                  <a:pt x="1367" y="604"/>
                </a:lnTo>
                <a:lnTo>
                  <a:pt x="1384" y="615"/>
                </a:lnTo>
                <a:lnTo>
                  <a:pt x="1402" y="622"/>
                </a:lnTo>
                <a:lnTo>
                  <a:pt x="1428" y="627"/>
                </a:lnTo>
                <a:lnTo>
                  <a:pt x="1451" y="629"/>
                </a:lnTo>
                <a:lnTo>
                  <a:pt x="1472" y="631"/>
                </a:lnTo>
                <a:lnTo>
                  <a:pt x="1496" y="629"/>
                </a:lnTo>
                <a:lnTo>
                  <a:pt x="1525" y="627"/>
                </a:lnTo>
                <a:lnTo>
                  <a:pt x="1548" y="626"/>
                </a:lnTo>
                <a:lnTo>
                  <a:pt x="1571" y="624"/>
                </a:lnTo>
                <a:lnTo>
                  <a:pt x="1592" y="622"/>
                </a:lnTo>
                <a:lnTo>
                  <a:pt x="1617" y="624"/>
                </a:lnTo>
                <a:lnTo>
                  <a:pt x="1630" y="626"/>
                </a:lnTo>
                <a:lnTo>
                  <a:pt x="1646" y="629"/>
                </a:lnTo>
                <a:lnTo>
                  <a:pt x="1661" y="637"/>
                </a:lnTo>
                <a:lnTo>
                  <a:pt x="1677" y="647"/>
                </a:lnTo>
                <a:lnTo>
                  <a:pt x="1689" y="659"/>
                </a:lnTo>
                <a:lnTo>
                  <a:pt x="1698" y="677"/>
                </a:lnTo>
                <a:lnTo>
                  <a:pt x="1702" y="692"/>
                </a:lnTo>
                <a:lnTo>
                  <a:pt x="1705" y="711"/>
                </a:lnTo>
                <a:lnTo>
                  <a:pt x="1707" y="745"/>
                </a:lnTo>
                <a:lnTo>
                  <a:pt x="1706" y="785"/>
                </a:lnTo>
                <a:lnTo>
                  <a:pt x="1707" y="828"/>
                </a:lnTo>
                <a:lnTo>
                  <a:pt x="1704" y="878"/>
                </a:lnTo>
                <a:lnTo>
                  <a:pt x="1700" y="912"/>
                </a:lnTo>
                <a:lnTo>
                  <a:pt x="1696" y="939"/>
                </a:lnTo>
                <a:lnTo>
                  <a:pt x="1689" y="954"/>
                </a:lnTo>
                <a:lnTo>
                  <a:pt x="1678" y="968"/>
                </a:lnTo>
                <a:lnTo>
                  <a:pt x="1666" y="978"/>
                </a:lnTo>
                <a:lnTo>
                  <a:pt x="1650" y="986"/>
                </a:lnTo>
                <a:lnTo>
                  <a:pt x="1632" y="991"/>
                </a:lnTo>
                <a:lnTo>
                  <a:pt x="1616" y="994"/>
                </a:lnTo>
                <a:lnTo>
                  <a:pt x="1582" y="996"/>
                </a:lnTo>
                <a:lnTo>
                  <a:pt x="1553" y="994"/>
                </a:lnTo>
                <a:lnTo>
                  <a:pt x="1529" y="991"/>
                </a:lnTo>
                <a:lnTo>
                  <a:pt x="1508" y="990"/>
                </a:lnTo>
                <a:lnTo>
                  <a:pt x="1484" y="989"/>
                </a:lnTo>
                <a:lnTo>
                  <a:pt x="1463" y="989"/>
                </a:lnTo>
                <a:lnTo>
                  <a:pt x="1444" y="990"/>
                </a:lnTo>
                <a:lnTo>
                  <a:pt x="1424" y="991"/>
                </a:lnTo>
                <a:lnTo>
                  <a:pt x="1400" y="997"/>
                </a:lnTo>
                <a:lnTo>
                  <a:pt x="1387" y="1002"/>
                </a:lnTo>
                <a:lnTo>
                  <a:pt x="1375" y="1006"/>
                </a:lnTo>
                <a:lnTo>
                  <a:pt x="1359" y="1016"/>
                </a:lnTo>
                <a:lnTo>
                  <a:pt x="1348" y="1027"/>
                </a:lnTo>
                <a:lnTo>
                  <a:pt x="1340" y="1038"/>
                </a:lnTo>
                <a:lnTo>
                  <a:pt x="1332" y="1051"/>
                </a:lnTo>
                <a:lnTo>
                  <a:pt x="1328" y="1064"/>
                </a:lnTo>
                <a:lnTo>
                  <a:pt x="1327" y="1078"/>
                </a:lnTo>
                <a:lnTo>
                  <a:pt x="1328" y="1094"/>
                </a:lnTo>
                <a:lnTo>
                  <a:pt x="1328" y="1120"/>
                </a:lnTo>
                <a:lnTo>
                  <a:pt x="1327" y="1147"/>
                </a:lnTo>
                <a:lnTo>
                  <a:pt x="1319" y="1167"/>
                </a:lnTo>
                <a:lnTo>
                  <a:pt x="1311" y="1183"/>
                </a:lnTo>
                <a:lnTo>
                  <a:pt x="1299" y="1195"/>
                </a:lnTo>
                <a:lnTo>
                  <a:pt x="1282" y="1205"/>
                </a:lnTo>
                <a:lnTo>
                  <a:pt x="1265" y="1213"/>
                </a:lnTo>
                <a:lnTo>
                  <a:pt x="1245" y="1218"/>
                </a:lnTo>
                <a:lnTo>
                  <a:pt x="1219" y="1222"/>
                </a:lnTo>
                <a:lnTo>
                  <a:pt x="1198" y="1228"/>
                </a:lnTo>
                <a:lnTo>
                  <a:pt x="1173" y="1232"/>
                </a:lnTo>
                <a:lnTo>
                  <a:pt x="1152" y="1235"/>
                </a:lnTo>
                <a:lnTo>
                  <a:pt x="1128" y="1240"/>
                </a:lnTo>
                <a:lnTo>
                  <a:pt x="1109" y="1248"/>
                </a:lnTo>
                <a:lnTo>
                  <a:pt x="1088" y="1257"/>
                </a:lnTo>
                <a:lnTo>
                  <a:pt x="1068" y="1267"/>
                </a:lnTo>
                <a:lnTo>
                  <a:pt x="1053" y="1281"/>
                </a:lnTo>
                <a:lnTo>
                  <a:pt x="1040" y="1298"/>
                </a:lnTo>
                <a:lnTo>
                  <a:pt x="1029" y="1318"/>
                </a:lnTo>
                <a:lnTo>
                  <a:pt x="1027" y="1336"/>
                </a:lnTo>
                <a:lnTo>
                  <a:pt x="1028" y="1356"/>
                </a:lnTo>
                <a:lnTo>
                  <a:pt x="1032" y="1375"/>
                </a:lnTo>
                <a:lnTo>
                  <a:pt x="1039" y="1395"/>
                </a:lnTo>
                <a:lnTo>
                  <a:pt x="1044" y="1417"/>
                </a:lnTo>
                <a:lnTo>
                  <a:pt x="1048" y="1437"/>
                </a:lnTo>
                <a:lnTo>
                  <a:pt x="1053" y="1463"/>
                </a:lnTo>
                <a:lnTo>
                  <a:pt x="1053" y="1489"/>
                </a:lnTo>
                <a:lnTo>
                  <a:pt x="1047" y="1515"/>
                </a:lnTo>
                <a:lnTo>
                  <a:pt x="1040" y="1535"/>
                </a:lnTo>
                <a:lnTo>
                  <a:pt x="1032" y="1555"/>
                </a:lnTo>
                <a:lnTo>
                  <a:pt x="1021" y="1574"/>
                </a:lnTo>
                <a:lnTo>
                  <a:pt x="1007" y="1598"/>
                </a:lnTo>
                <a:lnTo>
                  <a:pt x="991" y="1613"/>
                </a:lnTo>
                <a:lnTo>
                  <a:pt x="977" y="1624"/>
                </a:lnTo>
                <a:lnTo>
                  <a:pt x="960" y="1637"/>
                </a:lnTo>
                <a:lnTo>
                  <a:pt x="941" y="1649"/>
                </a:lnTo>
                <a:lnTo>
                  <a:pt x="924" y="1655"/>
                </a:lnTo>
                <a:lnTo>
                  <a:pt x="908" y="1658"/>
                </a:lnTo>
                <a:lnTo>
                  <a:pt x="882" y="1661"/>
                </a:lnTo>
                <a:lnTo>
                  <a:pt x="851" y="1662"/>
                </a:lnTo>
                <a:lnTo>
                  <a:pt x="814" y="1661"/>
                </a:lnTo>
                <a:lnTo>
                  <a:pt x="797" y="1661"/>
                </a:lnTo>
                <a:lnTo>
                  <a:pt x="774" y="1657"/>
                </a:lnTo>
                <a:lnTo>
                  <a:pt x="750" y="1651"/>
                </a:lnTo>
                <a:lnTo>
                  <a:pt x="729" y="1640"/>
                </a:lnTo>
                <a:lnTo>
                  <a:pt x="715" y="1631"/>
                </a:lnTo>
                <a:lnTo>
                  <a:pt x="701" y="1618"/>
                </a:lnTo>
                <a:lnTo>
                  <a:pt x="689" y="1606"/>
                </a:lnTo>
                <a:lnTo>
                  <a:pt x="677" y="1591"/>
                </a:lnTo>
                <a:lnTo>
                  <a:pt x="668" y="1575"/>
                </a:lnTo>
                <a:lnTo>
                  <a:pt x="660" y="1557"/>
                </a:lnTo>
                <a:lnTo>
                  <a:pt x="656" y="1537"/>
                </a:lnTo>
                <a:lnTo>
                  <a:pt x="654" y="1521"/>
                </a:lnTo>
                <a:lnTo>
                  <a:pt x="654" y="1500"/>
                </a:lnTo>
                <a:lnTo>
                  <a:pt x="656" y="1482"/>
                </a:lnTo>
                <a:lnTo>
                  <a:pt x="662" y="1463"/>
                </a:lnTo>
                <a:lnTo>
                  <a:pt x="668" y="1441"/>
                </a:lnTo>
                <a:lnTo>
                  <a:pt x="674" y="1420"/>
                </a:lnTo>
                <a:lnTo>
                  <a:pt x="678" y="1401"/>
                </a:lnTo>
                <a:lnTo>
                  <a:pt x="679" y="1383"/>
                </a:lnTo>
                <a:lnTo>
                  <a:pt x="678" y="1369"/>
                </a:lnTo>
                <a:lnTo>
                  <a:pt x="674" y="1355"/>
                </a:lnTo>
                <a:lnTo>
                  <a:pt x="664" y="1337"/>
                </a:lnTo>
                <a:lnTo>
                  <a:pt x="653" y="1325"/>
                </a:lnTo>
                <a:lnTo>
                  <a:pt x="640" y="1312"/>
                </a:lnTo>
                <a:lnTo>
                  <a:pt x="625" y="1303"/>
                </a:lnTo>
                <a:lnTo>
                  <a:pt x="610" y="1293"/>
                </a:lnTo>
                <a:lnTo>
                  <a:pt x="589" y="1286"/>
                </a:lnTo>
                <a:lnTo>
                  <a:pt x="570" y="1281"/>
                </a:lnTo>
                <a:lnTo>
                  <a:pt x="546" y="1277"/>
                </a:lnTo>
                <a:lnTo>
                  <a:pt x="525" y="1274"/>
                </a:lnTo>
                <a:lnTo>
                  <a:pt x="505" y="1270"/>
                </a:lnTo>
                <a:lnTo>
                  <a:pt x="481" y="1265"/>
                </a:lnTo>
                <a:lnTo>
                  <a:pt x="461" y="1258"/>
                </a:lnTo>
                <a:lnTo>
                  <a:pt x="437" y="1252"/>
                </a:lnTo>
                <a:lnTo>
                  <a:pt x="419" y="1245"/>
                </a:lnTo>
                <a:lnTo>
                  <a:pt x="404" y="1234"/>
                </a:lnTo>
                <a:lnTo>
                  <a:pt x="392" y="1220"/>
                </a:lnTo>
                <a:lnTo>
                  <a:pt x="384" y="1202"/>
                </a:lnTo>
                <a:lnTo>
                  <a:pt x="378" y="1179"/>
                </a:lnTo>
                <a:lnTo>
                  <a:pt x="376" y="1160"/>
                </a:lnTo>
                <a:lnTo>
                  <a:pt x="378" y="1139"/>
                </a:lnTo>
                <a:lnTo>
                  <a:pt x="380" y="1122"/>
                </a:lnTo>
                <a:lnTo>
                  <a:pt x="378" y="1102"/>
                </a:lnTo>
                <a:lnTo>
                  <a:pt x="371" y="1087"/>
                </a:lnTo>
                <a:lnTo>
                  <a:pt x="359" y="1070"/>
                </a:lnTo>
                <a:lnTo>
                  <a:pt x="347" y="1059"/>
                </a:lnTo>
                <a:lnTo>
                  <a:pt x="332" y="1049"/>
                </a:lnTo>
                <a:lnTo>
                  <a:pt x="312" y="1042"/>
                </a:lnTo>
                <a:lnTo>
                  <a:pt x="290" y="1035"/>
                </a:lnTo>
                <a:lnTo>
                  <a:pt x="266" y="1032"/>
                </a:lnTo>
                <a:lnTo>
                  <a:pt x="246" y="1030"/>
                </a:lnTo>
                <a:lnTo>
                  <a:pt x="223" y="1030"/>
                </a:lnTo>
                <a:lnTo>
                  <a:pt x="203" y="1032"/>
                </a:lnTo>
                <a:lnTo>
                  <a:pt x="183" y="1033"/>
                </a:lnTo>
                <a:lnTo>
                  <a:pt x="163" y="1036"/>
                </a:lnTo>
                <a:lnTo>
                  <a:pt x="144" y="1038"/>
                </a:lnTo>
                <a:lnTo>
                  <a:pt x="110" y="1038"/>
                </a:lnTo>
                <a:lnTo>
                  <a:pt x="89" y="1037"/>
                </a:lnTo>
                <a:lnTo>
                  <a:pt x="66" y="1032"/>
                </a:lnTo>
                <a:lnTo>
                  <a:pt x="50" y="1025"/>
                </a:lnTo>
                <a:lnTo>
                  <a:pt x="33" y="1013"/>
                </a:lnTo>
                <a:lnTo>
                  <a:pt x="21" y="1000"/>
                </a:lnTo>
                <a:lnTo>
                  <a:pt x="13" y="986"/>
                </a:lnTo>
                <a:lnTo>
                  <a:pt x="4" y="959"/>
                </a:lnTo>
                <a:lnTo>
                  <a:pt x="3" y="931"/>
                </a:lnTo>
                <a:lnTo>
                  <a:pt x="1" y="902"/>
                </a:lnTo>
                <a:lnTo>
                  <a:pt x="0" y="867"/>
                </a:lnTo>
                <a:lnTo>
                  <a:pt x="3" y="836"/>
                </a:lnTo>
                <a:lnTo>
                  <a:pt x="4" y="803"/>
                </a:lnTo>
                <a:lnTo>
                  <a:pt x="5" y="774"/>
                </a:lnTo>
                <a:lnTo>
                  <a:pt x="8" y="743"/>
                </a:lnTo>
                <a:lnTo>
                  <a:pt x="12" y="719"/>
                </a:lnTo>
                <a:lnTo>
                  <a:pt x="16" y="693"/>
                </a:lnTo>
                <a:lnTo>
                  <a:pt x="21" y="673"/>
                </a:lnTo>
                <a:lnTo>
                  <a:pt x="29" y="660"/>
                </a:lnTo>
                <a:lnTo>
                  <a:pt x="41" y="647"/>
                </a:lnTo>
                <a:lnTo>
                  <a:pt x="53" y="639"/>
                </a:lnTo>
                <a:lnTo>
                  <a:pt x="69" y="629"/>
                </a:lnTo>
                <a:lnTo>
                  <a:pt x="84" y="627"/>
                </a:lnTo>
                <a:lnTo>
                  <a:pt x="102" y="624"/>
                </a:lnTo>
                <a:lnTo>
                  <a:pt x="126" y="622"/>
                </a:lnTo>
                <a:lnTo>
                  <a:pt x="148" y="624"/>
                </a:lnTo>
                <a:lnTo>
                  <a:pt x="177" y="627"/>
                </a:lnTo>
                <a:lnTo>
                  <a:pt x="202" y="628"/>
                </a:lnTo>
                <a:lnTo>
                  <a:pt x="223" y="629"/>
                </a:lnTo>
                <a:lnTo>
                  <a:pt x="253" y="631"/>
                </a:lnTo>
                <a:lnTo>
                  <a:pt x="283" y="627"/>
                </a:lnTo>
                <a:lnTo>
                  <a:pt x="308" y="622"/>
                </a:lnTo>
                <a:lnTo>
                  <a:pt x="332" y="614"/>
                </a:lnTo>
                <a:lnTo>
                  <a:pt x="348" y="606"/>
                </a:lnTo>
                <a:lnTo>
                  <a:pt x="364" y="593"/>
                </a:lnTo>
                <a:lnTo>
                  <a:pt x="376" y="576"/>
                </a:lnTo>
                <a:lnTo>
                  <a:pt x="384" y="560"/>
                </a:lnTo>
                <a:lnTo>
                  <a:pt x="387" y="542"/>
                </a:lnTo>
                <a:lnTo>
                  <a:pt x="386" y="529"/>
                </a:lnTo>
                <a:lnTo>
                  <a:pt x="384" y="504"/>
                </a:lnTo>
                <a:lnTo>
                  <a:pt x="386" y="479"/>
                </a:lnTo>
                <a:lnTo>
                  <a:pt x="391" y="461"/>
                </a:lnTo>
                <a:lnTo>
                  <a:pt x="398" y="443"/>
                </a:lnTo>
                <a:lnTo>
                  <a:pt x="407" y="430"/>
                </a:lnTo>
                <a:lnTo>
                  <a:pt x="425" y="417"/>
                </a:lnTo>
                <a:lnTo>
                  <a:pt x="445" y="407"/>
                </a:lnTo>
                <a:lnTo>
                  <a:pt x="471" y="400"/>
                </a:lnTo>
                <a:lnTo>
                  <a:pt x="496" y="394"/>
                </a:lnTo>
                <a:lnTo>
                  <a:pt x="517" y="390"/>
                </a:lnTo>
                <a:lnTo>
                  <a:pt x="544" y="386"/>
                </a:lnTo>
                <a:lnTo>
                  <a:pt x="569" y="381"/>
                </a:lnTo>
                <a:lnTo>
                  <a:pt x="598" y="374"/>
                </a:lnTo>
                <a:lnTo>
                  <a:pt x="626" y="364"/>
                </a:lnTo>
                <a:lnTo>
                  <a:pt x="650" y="347"/>
                </a:lnTo>
                <a:close/>
              </a:path>
            </a:pathLst>
          </a:custGeom>
          <a:solidFill>
            <a:srgbClr val="00B0F0"/>
          </a:solidFill>
          <a:ln w="6350">
            <a:noFill/>
            <a:round/>
            <a:headEnd/>
            <a:tailEnd/>
          </a:ln>
        </p:spPr>
        <p:txBody>
          <a:bodyPr lIns="34290" rIns="34290"/>
          <a:lstStyle/>
          <a:p>
            <a:endParaRPr lang="en-US" sz="1350"/>
          </a:p>
        </p:txBody>
      </p:sp>
      <p:sp>
        <p:nvSpPr>
          <p:cNvPr id="6156" name="Text Box 11"/>
          <p:cNvSpPr txBox="1">
            <a:spLocks noChangeArrowheads="1"/>
          </p:cNvSpPr>
          <p:nvPr/>
        </p:nvSpPr>
        <p:spPr bwMode="auto">
          <a:xfrm>
            <a:off x="6191072" y="2328529"/>
            <a:ext cx="1021138" cy="939739"/>
          </a:xfrm>
          <a:prstGeom prst="rect">
            <a:avLst/>
          </a:prstGeom>
          <a:solidFill>
            <a:srgbClr val="00B0F0"/>
          </a:solidFill>
          <a:ln w="6350">
            <a:noFill/>
            <a:miter lim="800000"/>
            <a:headEnd/>
            <a:tailEnd/>
          </a:ln>
        </p:spPr>
        <p:txBody>
          <a:bodyPr wrap="none" lIns="34290" rIns="34290" anchor="ctr" anchorCtr="0"/>
          <a:lstStyle/>
          <a:p>
            <a:pPr marL="81000" indent="-81000" algn="ctr">
              <a:spcBef>
                <a:spcPts val="75"/>
              </a:spcBef>
              <a:spcAft>
                <a:spcPts val="75"/>
              </a:spcAft>
              <a:buClr>
                <a:schemeClr val="folHlink"/>
              </a:buClr>
            </a:pPr>
            <a:r>
              <a:rPr lang="en-GB" sz="1050" b="1" dirty="0">
                <a:solidFill>
                  <a:schemeClr val="bg1"/>
                </a:solidFill>
              </a:rPr>
              <a:t>Culture </a:t>
            </a:r>
            <a:endParaRPr lang="en-GB" sz="900" b="1" dirty="0">
              <a:solidFill>
                <a:schemeClr val="bg1"/>
              </a:solidFill>
            </a:endParaRPr>
          </a:p>
        </p:txBody>
      </p:sp>
      <p:sp>
        <p:nvSpPr>
          <p:cNvPr id="6158" name="Text Box 16"/>
          <p:cNvSpPr txBox="1">
            <a:spLocks noChangeArrowheads="1"/>
          </p:cNvSpPr>
          <p:nvPr/>
        </p:nvSpPr>
        <p:spPr bwMode="auto">
          <a:xfrm>
            <a:off x="7086600" y="1353577"/>
            <a:ext cx="1254626" cy="850662"/>
          </a:xfrm>
          <a:prstGeom prst="rect">
            <a:avLst/>
          </a:prstGeom>
          <a:noFill/>
          <a:ln w="6350">
            <a:noFill/>
            <a:miter lim="800000"/>
            <a:headEnd/>
            <a:tailEnd/>
          </a:ln>
        </p:spPr>
        <p:txBody>
          <a:bodyPr wrap="none" lIns="34290" rIns="34290" anchor="ctr" anchorCtr="0"/>
          <a:lstStyle/>
          <a:p>
            <a:pPr marL="81000" indent="-81000" algn="ctr">
              <a:spcBef>
                <a:spcPts val="75"/>
              </a:spcBef>
              <a:spcAft>
                <a:spcPts val="75"/>
              </a:spcAft>
            </a:pPr>
            <a:r>
              <a:rPr lang="en-GB" sz="1050" b="1" dirty="0">
                <a:solidFill>
                  <a:schemeClr val="bg1"/>
                </a:solidFill>
              </a:rPr>
              <a:t>Lean</a:t>
            </a:r>
            <a:endParaRPr lang="en-AU" sz="900" dirty="0">
              <a:solidFill>
                <a:schemeClr val="bg1"/>
              </a:solidFill>
            </a:endParaRPr>
          </a:p>
        </p:txBody>
      </p:sp>
      <p:sp>
        <p:nvSpPr>
          <p:cNvPr id="13" name="Oval 12">
            <a:extLst>
              <a:ext uri="{FF2B5EF4-FFF2-40B4-BE49-F238E27FC236}">
                <a16:creationId xmlns:a16="http://schemas.microsoft.com/office/drawing/2014/main" id="{BFBAA51C-3413-4D6A-8201-3C66A8680C9C}"/>
              </a:ext>
            </a:extLst>
          </p:cNvPr>
          <p:cNvSpPr/>
          <p:nvPr/>
        </p:nvSpPr>
        <p:spPr bwMode="auto">
          <a:xfrm>
            <a:off x="6324601" y="3338443"/>
            <a:ext cx="755349" cy="281717"/>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1</a:t>
            </a:r>
          </a:p>
        </p:txBody>
      </p:sp>
      <p:sp>
        <p:nvSpPr>
          <p:cNvPr id="14" name="Oval 13">
            <a:extLst>
              <a:ext uri="{FF2B5EF4-FFF2-40B4-BE49-F238E27FC236}">
                <a16:creationId xmlns:a16="http://schemas.microsoft.com/office/drawing/2014/main" id="{B42C2B08-2040-4958-AECC-6CCDDC3864D4}"/>
              </a:ext>
            </a:extLst>
          </p:cNvPr>
          <p:cNvSpPr/>
          <p:nvPr/>
        </p:nvSpPr>
        <p:spPr bwMode="auto">
          <a:xfrm>
            <a:off x="5701524" y="1991633"/>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2</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
        <p:nvSpPr>
          <p:cNvPr id="15" name="Oval 14">
            <a:extLst>
              <a:ext uri="{FF2B5EF4-FFF2-40B4-BE49-F238E27FC236}">
                <a16:creationId xmlns:a16="http://schemas.microsoft.com/office/drawing/2014/main" id="{A5DDE5E2-FA0C-48CA-88CE-C39CE90EE09E}"/>
              </a:ext>
            </a:extLst>
          </p:cNvPr>
          <p:cNvSpPr/>
          <p:nvPr/>
        </p:nvSpPr>
        <p:spPr bwMode="auto">
          <a:xfrm>
            <a:off x="6460783" y="2370339"/>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3</a:t>
            </a:r>
          </a:p>
        </p:txBody>
      </p:sp>
      <p:sp>
        <p:nvSpPr>
          <p:cNvPr id="16" name="Oval 15">
            <a:extLst>
              <a:ext uri="{FF2B5EF4-FFF2-40B4-BE49-F238E27FC236}">
                <a16:creationId xmlns:a16="http://schemas.microsoft.com/office/drawing/2014/main" id="{70494142-517A-4D2A-940B-7559E7629D6E}"/>
              </a:ext>
            </a:extLst>
          </p:cNvPr>
          <p:cNvSpPr/>
          <p:nvPr/>
        </p:nvSpPr>
        <p:spPr bwMode="auto">
          <a:xfrm>
            <a:off x="6485641" y="1436060"/>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4</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
        <p:nvSpPr>
          <p:cNvPr id="17" name="Oval 16">
            <a:extLst>
              <a:ext uri="{FF2B5EF4-FFF2-40B4-BE49-F238E27FC236}">
                <a16:creationId xmlns:a16="http://schemas.microsoft.com/office/drawing/2014/main" id="{A1DDBF3A-4169-41AD-BC2B-6B85E63FE09E}"/>
              </a:ext>
            </a:extLst>
          </p:cNvPr>
          <p:cNvSpPr/>
          <p:nvPr/>
        </p:nvSpPr>
        <p:spPr bwMode="auto">
          <a:xfrm>
            <a:off x="7030770" y="2124350"/>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5</a:t>
            </a:r>
          </a:p>
        </p:txBody>
      </p:sp>
      <p:sp>
        <p:nvSpPr>
          <p:cNvPr id="18" name="Oval 17">
            <a:extLst>
              <a:ext uri="{FF2B5EF4-FFF2-40B4-BE49-F238E27FC236}">
                <a16:creationId xmlns:a16="http://schemas.microsoft.com/office/drawing/2014/main" id="{52C6BA4A-1064-49B2-87D4-BDF35756EBC7}"/>
              </a:ext>
            </a:extLst>
          </p:cNvPr>
          <p:cNvSpPr/>
          <p:nvPr/>
        </p:nvSpPr>
        <p:spPr bwMode="auto">
          <a:xfrm>
            <a:off x="7079950" y="1641474"/>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6</a:t>
            </a:r>
          </a:p>
        </p:txBody>
      </p:sp>
      <p:sp>
        <p:nvSpPr>
          <p:cNvPr id="19" name="Oval 18">
            <a:extLst>
              <a:ext uri="{FF2B5EF4-FFF2-40B4-BE49-F238E27FC236}">
                <a16:creationId xmlns:a16="http://schemas.microsoft.com/office/drawing/2014/main" id="{B3E2B7F2-0C21-4D2D-B111-FFBD5A3EF2A4}"/>
              </a:ext>
            </a:extLst>
          </p:cNvPr>
          <p:cNvSpPr/>
          <p:nvPr/>
        </p:nvSpPr>
        <p:spPr bwMode="auto">
          <a:xfrm>
            <a:off x="711000" y="1343971"/>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1</a:t>
            </a:r>
          </a:p>
        </p:txBody>
      </p:sp>
      <p:sp>
        <p:nvSpPr>
          <p:cNvPr id="20" name="Oval 19">
            <a:extLst>
              <a:ext uri="{FF2B5EF4-FFF2-40B4-BE49-F238E27FC236}">
                <a16:creationId xmlns:a16="http://schemas.microsoft.com/office/drawing/2014/main" id="{E4F083F6-ABE4-4DF5-8759-868DBCFE346F}"/>
              </a:ext>
            </a:extLst>
          </p:cNvPr>
          <p:cNvSpPr/>
          <p:nvPr/>
        </p:nvSpPr>
        <p:spPr bwMode="auto">
          <a:xfrm>
            <a:off x="711000" y="2361649"/>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3</a:t>
            </a:r>
          </a:p>
        </p:txBody>
      </p:sp>
      <p:sp>
        <p:nvSpPr>
          <p:cNvPr id="21" name="Oval 20">
            <a:extLst>
              <a:ext uri="{FF2B5EF4-FFF2-40B4-BE49-F238E27FC236}">
                <a16:creationId xmlns:a16="http://schemas.microsoft.com/office/drawing/2014/main" id="{C7159A6E-FA7D-4305-899B-20895041DADE}"/>
              </a:ext>
            </a:extLst>
          </p:cNvPr>
          <p:cNvSpPr/>
          <p:nvPr/>
        </p:nvSpPr>
        <p:spPr bwMode="auto">
          <a:xfrm>
            <a:off x="711000" y="2870488"/>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4</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
        <p:nvSpPr>
          <p:cNvPr id="22" name="Oval 21">
            <a:extLst>
              <a:ext uri="{FF2B5EF4-FFF2-40B4-BE49-F238E27FC236}">
                <a16:creationId xmlns:a16="http://schemas.microsoft.com/office/drawing/2014/main" id="{289CC281-66FC-4FA4-B487-5212B7AA7DDD}"/>
              </a:ext>
            </a:extLst>
          </p:cNvPr>
          <p:cNvSpPr/>
          <p:nvPr/>
        </p:nvSpPr>
        <p:spPr bwMode="auto">
          <a:xfrm>
            <a:off x="711000" y="3379327"/>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5</a:t>
            </a:r>
          </a:p>
        </p:txBody>
      </p:sp>
      <p:sp>
        <p:nvSpPr>
          <p:cNvPr id="23" name="Oval 22">
            <a:extLst>
              <a:ext uri="{FF2B5EF4-FFF2-40B4-BE49-F238E27FC236}">
                <a16:creationId xmlns:a16="http://schemas.microsoft.com/office/drawing/2014/main" id="{C79FF091-C76B-45C8-BDB3-3F4222ADFB6E}"/>
              </a:ext>
            </a:extLst>
          </p:cNvPr>
          <p:cNvSpPr/>
          <p:nvPr/>
        </p:nvSpPr>
        <p:spPr bwMode="auto">
          <a:xfrm>
            <a:off x="711000" y="3888167"/>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Arial" charset="0"/>
                <a:ea typeface="+mn-ea"/>
                <a:cs typeface="+mn-cs"/>
              </a:rPr>
              <a:t>6</a:t>
            </a:r>
          </a:p>
        </p:txBody>
      </p:sp>
      <p:sp>
        <p:nvSpPr>
          <p:cNvPr id="24" name="Oval 23">
            <a:extLst>
              <a:ext uri="{FF2B5EF4-FFF2-40B4-BE49-F238E27FC236}">
                <a16:creationId xmlns:a16="http://schemas.microsoft.com/office/drawing/2014/main" id="{AFF7F2E1-E32D-4A48-87FE-F068657AE460}"/>
              </a:ext>
            </a:extLst>
          </p:cNvPr>
          <p:cNvSpPr/>
          <p:nvPr/>
        </p:nvSpPr>
        <p:spPr bwMode="auto">
          <a:xfrm>
            <a:off x="711000" y="1852810"/>
            <a:ext cx="432000" cy="324000"/>
          </a:xfrm>
          <a:prstGeom prst="ellipse">
            <a:avLst/>
          </a:prstGeom>
          <a:solidFill>
            <a:srgbClr val="0F426E"/>
          </a:solidFill>
          <a:ln w="34925" cap="flat" cmpd="sng" algn="ctr">
            <a:solidFill>
              <a:srgbClr val="FFFFFF"/>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kern="0" dirty="0">
                <a:solidFill>
                  <a:srgbClr val="FFFFFF"/>
                </a:solidFill>
                <a:latin typeface="Arial" charset="0"/>
              </a:rPr>
              <a:t>2</a:t>
            </a:r>
            <a:endParaRPr kumimoji="0" lang="en-US" sz="1200" b="1" i="0" u="none" strike="noStrike" kern="0" cap="none" spc="0" normalizeH="0" baseline="0" noProof="0" dirty="0">
              <a:ln>
                <a:noFill/>
              </a:ln>
              <a:solidFill>
                <a:srgbClr val="FFFFFF"/>
              </a:solidFill>
              <a:effectLst/>
              <a:uLnTx/>
              <a:uFillTx/>
              <a:latin typeface="Arial" charset="0"/>
              <a:ea typeface="+mn-ea"/>
              <a:cs typeface="+mn-cs"/>
            </a:endParaRPr>
          </a:p>
        </p:txBody>
      </p:sp>
    </p:spTree>
    <p:extLst>
      <p:ext uri="{BB962C8B-B14F-4D97-AF65-F5344CB8AC3E}">
        <p14:creationId xmlns:p14="http://schemas.microsoft.com/office/powerpoint/2010/main" val="288163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B67A-710D-4ACF-A8DB-8FC70B84A9A4}"/>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289E17D2-E436-4748-BB98-C23B55BD2A4A}"/>
              </a:ext>
            </a:extLst>
          </p:cNvPr>
          <p:cNvSpPr>
            <a:spLocks noGrp="1"/>
          </p:cNvSpPr>
          <p:nvPr>
            <p:ph type="body" idx="13"/>
          </p:nvPr>
        </p:nvSpPr>
        <p:spPr/>
        <p:txBody>
          <a:bodyPr/>
          <a:lstStyle/>
          <a:p>
            <a:endParaRPr lang="en-US"/>
          </a:p>
        </p:txBody>
      </p:sp>
    </p:spTree>
    <p:extLst>
      <p:ext uri="{BB962C8B-B14F-4D97-AF65-F5344CB8AC3E}">
        <p14:creationId xmlns:p14="http://schemas.microsoft.com/office/powerpoint/2010/main" val="102092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Arial" panose="020B0604020202020204" pitchFamily="34" charset="0"/>
              </a:rPr>
              <a:t>Normal Distribution</a:t>
            </a:r>
          </a:p>
        </p:txBody>
      </p:sp>
      <p:sp>
        <p:nvSpPr>
          <p:cNvPr id="9" name="Text Placeholder 4">
            <a:extLst>
              <a:ext uri="{FF2B5EF4-FFF2-40B4-BE49-F238E27FC236}">
                <a16:creationId xmlns:a16="http://schemas.microsoft.com/office/drawing/2014/main" id="{85B6EB82-4F24-461C-9985-6243870CEDC4}"/>
              </a:ext>
            </a:extLst>
          </p:cNvPr>
          <p:cNvSpPr txBox="1">
            <a:spLocks/>
          </p:cNvSpPr>
          <p:nvPr/>
        </p:nvSpPr>
        <p:spPr>
          <a:xfrm>
            <a:off x="394842" y="974999"/>
            <a:ext cx="8508148" cy="553509"/>
          </a:xfrm>
          <a:prstGeom prst="rect">
            <a:avLst/>
          </a:prstGeom>
        </p:spPr>
        <p:txBody>
          <a:bodyPr vert="horz" lIns="0" tIns="0" rIns="0" bIns="0" rtlCol="0">
            <a:noAutofit/>
          </a:bodyPr>
          <a:lstStyle>
            <a:defPPr>
              <a:defRPr lang="en-US"/>
            </a:defPPr>
            <a:lvl1pPr indent="0" defTabSz="914286">
              <a:lnSpc>
                <a:spcPct val="100000"/>
              </a:lnSpc>
              <a:spcBef>
                <a:spcPts val="1200"/>
              </a:spcBef>
              <a:spcAft>
                <a:spcPts val="0"/>
              </a:spcAft>
              <a:buClr>
                <a:schemeClr val="tx1"/>
              </a:buClr>
              <a:buSzPct val="80000"/>
              <a:buFont typeface="Arial" pitchFamily="34" charset="0"/>
              <a:buNone/>
              <a:defRPr sz="1500" b="0">
                <a:solidFill>
                  <a:schemeClr val="tx2"/>
                </a:solidFill>
                <a:latin typeface="Calibri" panose="020F0502020204030204" pitchFamily="34" charset="0"/>
                <a:cs typeface="Arial" pitchFamily="34" charset="0"/>
              </a:defRPr>
            </a:lvl1pPr>
            <a:lvl2pPr marL="457143" indent="-231748" defTabSz="914286">
              <a:lnSpc>
                <a:spcPct val="100000"/>
              </a:lnSpc>
              <a:spcBef>
                <a:spcPts val="624"/>
              </a:spcBef>
              <a:spcAft>
                <a:spcPts val="0"/>
              </a:spcAft>
              <a:buClr>
                <a:schemeClr val="tx1"/>
              </a:buClr>
              <a:buSzPct val="80000"/>
              <a:buFont typeface="Arial" pitchFamily="34" charset="0"/>
              <a:buChar char="–"/>
              <a:defRPr sz="3499">
                <a:solidFill>
                  <a:srgbClr val="002060"/>
                </a:solidFill>
                <a:latin typeface="Calibri" panose="020F0502020204030204" pitchFamily="34" charset="0"/>
                <a:cs typeface="Arial" pitchFamily="34" charset="0"/>
              </a:defRPr>
            </a:lvl2pPr>
            <a:lvl3pPr marL="688888" indent="-231748" defTabSz="914286">
              <a:lnSpc>
                <a:spcPct val="100000"/>
              </a:lnSpc>
              <a:spcBef>
                <a:spcPts val="576"/>
              </a:spcBef>
              <a:spcAft>
                <a:spcPts val="0"/>
              </a:spcAft>
              <a:buClr>
                <a:schemeClr val="tx1"/>
              </a:buClr>
              <a:buSzPct val="80000"/>
              <a:buFont typeface="Arial" pitchFamily="34" charset="0"/>
              <a:buChar char="•"/>
              <a:defRPr sz="3199" baseline="0">
                <a:solidFill>
                  <a:srgbClr val="002060"/>
                </a:solidFill>
                <a:latin typeface="Calibri" panose="020F0502020204030204" pitchFamily="34" charset="0"/>
                <a:cs typeface="Arial" pitchFamily="34" charset="0"/>
              </a:defRPr>
            </a:lvl3pPr>
            <a:lvl4pPr marL="914286" indent="-225398" defTabSz="914286">
              <a:lnSpc>
                <a:spcPct val="100000"/>
              </a:lnSpc>
              <a:spcBef>
                <a:spcPts val="528"/>
              </a:spcBef>
              <a:spcAft>
                <a:spcPts val="0"/>
              </a:spcAft>
              <a:buClr>
                <a:schemeClr val="tx1"/>
              </a:buClr>
              <a:buSzPct val="80000"/>
              <a:buFont typeface="Arial" pitchFamily="34" charset="0"/>
              <a:buChar char="–"/>
              <a:defRPr sz="2899" baseline="0">
                <a:solidFill>
                  <a:srgbClr val="002060"/>
                </a:solidFill>
                <a:latin typeface="Calibri" panose="020F0502020204030204" pitchFamily="34" charset="0"/>
                <a:cs typeface="Arial" pitchFamily="34" charset="0"/>
              </a:defRPr>
            </a:lvl4pPr>
            <a:lvl5pPr marL="1146034" indent="-231748" defTabSz="914286">
              <a:lnSpc>
                <a:spcPct val="100000"/>
              </a:lnSpc>
              <a:spcBef>
                <a:spcPts val="480"/>
              </a:spcBef>
              <a:spcAft>
                <a:spcPts val="0"/>
              </a:spcAft>
              <a:buClr>
                <a:schemeClr val="tx1"/>
              </a:buClr>
              <a:buSzPct val="80000"/>
              <a:buFont typeface="Arial" pitchFamily="34" charset="0"/>
              <a:buChar char="•"/>
              <a:defRPr sz="2699" baseline="0">
                <a:solidFill>
                  <a:srgbClr val="002060"/>
                </a:solidFill>
                <a:latin typeface="Calibri" panose="020F0502020204030204" pitchFamily="34" charset="0"/>
                <a:cs typeface="Arial" pitchFamily="34" charset="0"/>
              </a:defRPr>
            </a:lvl5pPr>
            <a:lvl6pPr marL="2514286" indent="-228573" defTabSz="914286">
              <a:spcBef>
                <a:spcPct val="20000"/>
              </a:spcBef>
              <a:buFont typeface="Arial" pitchFamily="34" charset="0"/>
              <a:buChar char="•"/>
              <a:defRPr sz="2000"/>
            </a:lvl6pPr>
            <a:lvl7pPr marL="2971430" indent="-228573" defTabSz="914286">
              <a:spcBef>
                <a:spcPct val="20000"/>
              </a:spcBef>
              <a:buFont typeface="Arial" pitchFamily="34" charset="0"/>
              <a:buChar char="•"/>
              <a:defRPr sz="2000"/>
            </a:lvl7pPr>
            <a:lvl8pPr marL="3428573" indent="-228573" defTabSz="914286">
              <a:spcBef>
                <a:spcPct val="20000"/>
              </a:spcBef>
              <a:buFont typeface="Arial" pitchFamily="34" charset="0"/>
              <a:buChar char="•"/>
              <a:defRPr sz="2000"/>
            </a:lvl8pPr>
            <a:lvl9pPr marL="3885718" indent="-228573" defTabSz="914286">
              <a:spcBef>
                <a:spcPct val="20000"/>
              </a:spcBef>
              <a:buFont typeface="Arial" pitchFamily="34" charset="0"/>
              <a:buChar char="•"/>
              <a:defRPr sz="2000"/>
            </a:lvl9pPr>
          </a:lstStyle>
          <a:p>
            <a:r>
              <a:rPr lang="en-US" sz="1200" dirty="0">
                <a:solidFill>
                  <a:schemeClr val="tx1"/>
                </a:solidFill>
                <a:latin typeface="+mn-lt"/>
              </a:rPr>
              <a:t>Normally distributed properties are grouped around the average and become rarer as values move farther away.  This is a fundamental mathematical truth of statistics that lets us draw lots of conclusions once we know our measured properties are normally distributed.</a:t>
            </a:r>
          </a:p>
        </p:txBody>
      </p:sp>
      <p:pic>
        <p:nvPicPr>
          <p:cNvPr id="6" name="Picture 5">
            <a:extLst>
              <a:ext uri="{FF2B5EF4-FFF2-40B4-BE49-F238E27FC236}">
                <a16:creationId xmlns:a16="http://schemas.microsoft.com/office/drawing/2014/main" id="{BFBCE58D-9D6D-4DC9-A106-8F91E86045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683" y="1538401"/>
            <a:ext cx="7254465" cy="3062790"/>
          </a:xfrm>
          <a:prstGeom prst="rect">
            <a:avLst/>
          </a:prstGeom>
        </p:spPr>
      </p:pic>
      <p:sp>
        <p:nvSpPr>
          <p:cNvPr id="10" name="Footer Placeholder 3">
            <a:extLst>
              <a:ext uri="{FF2B5EF4-FFF2-40B4-BE49-F238E27FC236}">
                <a16:creationId xmlns:a16="http://schemas.microsoft.com/office/drawing/2014/main" id="{72CBE79B-5877-4810-B983-B20FE807B849}"/>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1" name="Slide Number Placeholder 2">
            <a:extLst>
              <a:ext uri="{FF2B5EF4-FFF2-40B4-BE49-F238E27FC236}">
                <a16:creationId xmlns:a16="http://schemas.microsoft.com/office/drawing/2014/main" id="{5153F848-8579-4BFB-84AE-1B50C6357004}"/>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15</a:t>
            </a:fld>
            <a:endParaRPr lang="en-US" sz="700" dirty="0">
              <a:solidFill>
                <a:srgbClr val="666666"/>
              </a:solidFill>
              <a:cs typeface="Arial" charset="0"/>
            </a:endParaRPr>
          </a:p>
        </p:txBody>
      </p:sp>
    </p:spTree>
    <p:extLst>
      <p:ext uri="{BB962C8B-B14F-4D97-AF65-F5344CB8AC3E}">
        <p14:creationId xmlns:p14="http://schemas.microsoft.com/office/powerpoint/2010/main" val="240032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AE58-73D1-45ED-A610-67787126C15C}"/>
              </a:ext>
            </a:extLst>
          </p:cNvPr>
          <p:cNvSpPr>
            <a:spLocks noGrp="1"/>
          </p:cNvSpPr>
          <p:nvPr>
            <p:ph type="title"/>
          </p:nvPr>
        </p:nvSpPr>
        <p:spPr/>
        <p:txBody>
          <a:bodyPr/>
          <a:lstStyle/>
          <a:p>
            <a:r>
              <a:rPr lang="en-US" dirty="0">
                <a:cs typeface="Arial" panose="020B0604020202020204" pitchFamily="34" charset="0"/>
              </a:rPr>
              <a:t>Interview Status</a:t>
            </a:r>
            <a:endParaRPr lang="en-US" dirty="0"/>
          </a:p>
        </p:txBody>
      </p:sp>
      <p:graphicFrame>
        <p:nvGraphicFramePr>
          <p:cNvPr id="3" name="Table 2">
            <a:extLst>
              <a:ext uri="{FF2B5EF4-FFF2-40B4-BE49-F238E27FC236}">
                <a16:creationId xmlns:a16="http://schemas.microsoft.com/office/drawing/2014/main" id="{9A3BE455-B5FB-4FE5-A417-3E4F6D918B3A}"/>
              </a:ext>
            </a:extLst>
          </p:cNvPr>
          <p:cNvGraphicFramePr>
            <a:graphicFrameLocks noGrp="1"/>
          </p:cNvGraphicFramePr>
          <p:nvPr/>
        </p:nvGraphicFramePr>
        <p:xfrm>
          <a:off x="256082" y="1065620"/>
          <a:ext cx="4265418" cy="3997974"/>
        </p:xfrm>
        <a:graphic>
          <a:graphicData uri="http://schemas.openxmlformats.org/drawingml/2006/table">
            <a:tbl>
              <a:tblPr firstRow="1" bandRow="1">
                <a:tableStyleId>{5C22544A-7EE6-4342-B048-85BDC9FD1C3A}</a:tableStyleId>
              </a:tblPr>
              <a:tblGrid>
                <a:gridCol w="710903">
                  <a:extLst>
                    <a:ext uri="{9D8B030D-6E8A-4147-A177-3AD203B41FA5}">
                      <a16:colId xmlns:a16="http://schemas.microsoft.com/office/drawing/2014/main" val="3148662646"/>
                    </a:ext>
                  </a:extLst>
                </a:gridCol>
                <a:gridCol w="710903">
                  <a:extLst>
                    <a:ext uri="{9D8B030D-6E8A-4147-A177-3AD203B41FA5}">
                      <a16:colId xmlns:a16="http://schemas.microsoft.com/office/drawing/2014/main" val="2026922826"/>
                    </a:ext>
                  </a:extLst>
                </a:gridCol>
                <a:gridCol w="710903">
                  <a:extLst>
                    <a:ext uri="{9D8B030D-6E8A-4147-A177-3AD203B41FA5}">
                      <a16:colId xmlns:a16="http://schemas.microsoft.com/office/drawing/2014/main" val="1820906171"/>
                    </a:ext>
                  </a:extLst>
                </a:gridCol>
                <a:gridCol w="710903">
                  <a:extLst>
                    <a:ext uri="{9D8B030D-6E8A-4147-A177-3AD203B41FA5}">
                      <a16:colId xmlns:a16="http://schemas.microsoft.com/office/drawing/2014/main" val="3395223901"/>
                    </a:ext>
                  </a:extLst>
                </a:gridCol>
                <a:gridCol w="710903">
                  <a:extLst>
                    <a:ext uri="{9D8B030D-6E8A-4147-A177-3AD203B41FA5}">
                      <a16:colId xmlns:a16="http://schemas.microsoft.com/office/drawing/2014/main" val="3425950925"/>
                    </a:ext>
                  </a:extLst>
                </a:gridCol>
                <a:gridCol w="710903">
                  <a:extLst>
                    <a:ext uri="{9D8B030D-6E8A-4147-A177-3AD203B41FA5}">
                      <a16:colId xmlns:a16="http://schemas.microsoft.com/office/drawing/2014/main" val="900513758"/>
                    </a:ext>
                  </a:extLst>
                </a:gridCol>
              </a:tblGrid>
              <a:tr h="180532">
                <a:tc rowSpan="2">
                  <a:txBody>
                    <a:bodyPr/>
                    <a:lstStyle/>
                    <a:p>
                      <a:pPr algn="ctr"/>
                      <a:r>
                        <a:rPr lang="en-US" sz="700" dirty="0"/>
                        <a:t>Platform</a:t>
                      </a: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gridSpan="4">
                  <a:txBody>
                    <a:bodyPr/>
                    <a:lstStyle/>
                    <a:p>
                      <a:pPr algn="ctr"/>
                      <a:r>
                        <a:rPr lang="en-US" sz="700" dirty="0"/>
                        <a:t>Team Member Interviews</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F5184"/>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marL="0" marR="0" lvl="0" indent="0" algn="ctr" defTabSz="121902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mn-lt"/>
                          <a:ea typeface="+mn-ea"/>
                          <a:cs typeface="+mn-cs"/>
                        </a:rPr>
                        <a:t>Cox Team Leads</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extLst>
                  <a:ext uri="{0D108BD9-81ED-4DB2-BD59-A6C34878D82A}">
                    <a16:rowId xmlns:a16="http://schemas.microsoft.com/office/drawing/2014/main" val="2462509994"/>
                  </a:ext>
                </a:extLst>
              </a:tr>
              <a:tr h="216638">
                <a:tc vMerge="1">
                  <a:txBody>
                    <a:bodyPr/>
                    <a:lstStyle/>
                    <a:p>
                      <a:endParaRPr lang="en-US" dirty="0"/>
                    </a:p>
                  </a:txBody>
                  <a:tcPr>
                    <a:solidFill>
                      <a:srgbClr val="4F81BD"/>
                    </a:solidFill>
                  </a:tcPr>
                </a:tc>
                <a:tc>
                  <a:txBody>
                    <a:bodyPr/>
                    <a:lstStyle/>
                    <a:p>
                      <a:pPr algn="ctr" fontAlgn="ctr"/>
                      <a:r>
                        <a:rPr lang="en-US" sz="700" b="1" i="0" u="none" strike="noStrike" dirty="0">
                          <a:solidFill>
                            <a:schemeClr val="bg1"/>
                          </a:solidFill>
                          <a:effectLst/>
                          <a:latin typeface="Calibri" panose="020F0502020204030204" pitchFamily="34" charset="0"/>
                        </a:rPr>
                        <a:t>Tech Arch &amp; Ops</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a:txBody>
                    <a:bodyPr/>
                    <a:lstStyle/>
                    <a:p>
                      <a:pPr algn="ctr" fontAlgn="ctr"/>
                      <a:r>
                        <a:rPr lang="en-US" sz="700" b="1" i="0" u="none" strike="noStrike" dirty="0">
                          <a:solidFill>
                            <a:schemeClr val="bg1"/>
                          </a:solidFill>
                          <a:effectLst/>
                          <a:latin typeface="Calibri" panose="020F0502020204030204" pitchFamily="34" charset="0"/>
                        </a:rPr>
                        <a:t>Delivery Approach &amp; Release </a:t>
                      </a:r>
                      <a:r>
                        <a:rPr lang="en-US" sz="700" b="1" i="0" u="none" strike="noStrike" dirty="0" err="1">
                          <a:solidFill>
                            <a:schemeClr val="bg1"/>
                          </a:solidFill>
                          <a:effectLst/>
                          <a:latin typeface="Calibri" panose="020F0502020204030204" pitchFamily="34" charset="0"/>
                        </a:rPr>
                        <a:t>Mgmt</a:t>
                      </a:r>
                      <a:endParaRPr lang="en-US" sz="700" b="1" i="0" u="none" strike="noStrike" dirty="0">
                        <a:solidFill>
                          <a:schemeClr val="bg1"/>
                        </a:solidFill>
                        <a:effectLst/>
                        <a:latin typeface="Calibri" panose="020F050202020403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a:txBody>
                    <a:bodyPr/>
                    <a:lstStyle/>
                    <a:p>
                      <a:pPr algn="ctr" fontAlgn="ctr"/>
                      <a:r>
                        <a:rPr lang="en-US" sz="700" b="1" i="0" u="none" strike="noStrike" dirty="0">
                          <a:solidFill>
                            <a:schemeClr val="bg1"/>
                          </a:solidFill>
                          <a:effectLst/>
                          <a:latin typeface="Calibri" panose="020F0502020204030204" pitchFamily="34" charset="0"/>
                        </a:rPr>
                        <a:t>Development</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a:txBody>
                    <a:bodyPr/>
                    <a:lstStyle/>
                    <a:p>
                      <a:pPr algn="ctr" fontAlgn="ctr"/>
                      <a:r>
                        <a:rPr lang="en-US" sz="700" b="1" i="0" u="none" strike="noStrike" dirty="0">
                          <a:solidFill>
                            <a:schemeClr val="bg1"/>
                          </a:solidFill>
                          <a:effectLst/>
                          <a:latin typeface="Calibri" panose="020F0502020204030204" pitchFamily="34" charset="0"/>
                        </a:rPr>
                        <a:t>Quality Engineering</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vMerge="1">
                  <a:txBody>
                    <a:bodyPr/>
                    <a:lstStyle/>
                    <a:p>
                      <a:endParaRPr lang="en-US" dirty="0"/>
                    </a:p>
                  </a:txBody>
                  <a:tcPr>
                    <a:solidFill>
                      <a:srgbClr val="4F81BD"/>
                    </a:solidFill>
                  </a:tcPr>
                </a:tc>
                <a:extLst>
                  <a:ext uri="{0D108BD9-81ED-4DB2-BD59-A6C34878D82A}">
                    <a16:rowId xmlns:a16="http://schemas.microsoft.com/office/drawing/2014/main" val="241119072"/>
                  </a:ext>
                </a:extLst>
              </a:tr>
              <a:tr h="192567">
                <a:tc gridSpan="6">
                  <a:txBody>
                    <a:bodyPr/>
                    <a:lstStyle/>
                    <a:p>
                      <a:pPr algn="ctr" fontAlgn="ctr"/>
                      <a:r>
                        <a:rPr lang="en-US" sz="800" b="1" i="0" u="none" strike="noStrike" dirty="0">
                          <a:solidFill>
                            <a:schemeClr val="accent1">
                              <a:lumMod val="75000"/>
                            </a:schemeClr>
                          </a:solidFill>
                          <a:effectLst/>
                          <a:latin typeface="Calibri" panose="020F0502020204030204" pitchFamily="34" charset="0"/>
                        </a:rPr>
                        <a:t>BSS - Business Support Systems</a:t>
                      </a: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49500618"/>
                  </a:ext>
                </a:extLst>
              </a:tr>
              <a:tr h="392657">
                <a:tc>
                  <a:txBody>
                    <a:bodyPr/>
                    <a:lstStyle/>
                    <a:p>
                      <a:pPr algn="l" fontAlgn="ctr"/>
                      <a:r>
                        <a:rPr lang="en-US" sz="700" b="1" i="0" u="none" strike="noStrike" dirty="0">
                          <a:solidFill>
                            <a:srgbClr val="376092"/>
                          </a:solidFill>
                          <a:effectLst/>
                          <a:latin typeface="Calibri" panose="020F0502020204030204" pitchFamily="34" charset="0"/>
                        </a:rPr>
                        <a:t>ICE</a:t>
                      </a:r>
                    </a:p>
                  </a:txBody>
                  <a:tcPr marL="34290" marR="3888" marT="3888"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Catalina Gard</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Muthu </a:t>
                      </a:r>
                      <a:r>
                        <a:rPr lang="en-US" sz="600" b="0" i="0" u="none" strike="noStrike" dirty="0" err="1">
                          <a:solidFill>
                            <a:srgbClr val="000000"/>
                          </a:solidFill>
                          <a:effectLst/>
                          <a:latin typeface="Calibri" panose="020F0502020204030204" pitchFamily="34" charset="0"/>
                        </a:rPr>
                        <a:t>Chinnasamy</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Mahadev Kumar</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Catalina Gard</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Catalina Gard</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Muthu </a:t>
                      </a:r>
                      <a:r>
                        <a:rPr lang="en-US" sz="600" b="0" i="0" u="none" strike="noStrike" dirty="0" err="1">
                          <a:solidFill>
                            <a:srgbClr val="000000"/>
                          </a:solidFill>
                          <a:effectLst/>
                          <a:latin typeface="Calibri" panose="020F0502020204030204" pitchFamily="34" charset="0"/>
                        </a:rPr>
                        <a:t>Chinnasamy</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Mahadev Kumar</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Nupur </a:t>
                      </a:r>
                      <a:r>
                        <a:rPr lang="en-US" sz="600" b="0" i="0" u="none" strike="noStrike" dirty="0" err="1">
                          <a:solidFill>
                            <a:srgbClr val="000000"/>
                          </a:solidFill>
                          <a:effectLst/>
                          <a:latin typeface="Calibri" panose="020F0502020204030204" pitchFamily="34" charset="0"/>
                        </a:rPr>
                        <a:t>Bhavin</a:t>
                      </a:r>
                      <a:endParaRPr lang="en-US" sz="600" b="0" i="0" u="none" strike="noStrike" dirty="0">
                        <a:solidFill>
                          <a:srgbClr val="000000"/>
                        </a:solidFill>
                        <a:effectLst/>
                        <a:latin typeface="Calibri" panose="020F0502020204030204" pitchFamily="34" charset="0"/>
                      </a:endParaRP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John Murtagh</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Nicholas Sanders</a:t>
                      </a:r>
                    </a:p>
                    <a:p>
                      <a:pPr algn="l" fontAlgn="t"/>
                      <a:r>
                        <a:rPr lang="en-US" sz="600" b="0" i="0" u="none" strike="noStrike" dirty="0">
                          <a:solidFill>
                            <a:schemeClr val="tx1"/>
                          </a:solidFill>
                          <a:effectLst/>
                          <a:latin typeface="Calibri" panose="020F0502020204030204" pitchFamily="34" charset="0"/>
                        </a:rPr>
                        <a:t>Ajay Kaimal</a:t>
                      </a:r>
                    </a:p>
                    <a:p>
                      <a:pPr algn="l" fontAlgn="t"/>
                      <a:r>
                        <a:rPr lang="en-US" sz="600" b="0" i="0" u="none" strike="noStrike" dirty="0">
                          <a:solidFill>
                            <a:schemeClr val="tx1"/>
                          </a:solidFill>
                          <a:effectLst/>
                          <a:latin typeface="Calibri" panose="020F0502020204030204" pitchFamily="34" charset="0"/>
                        </a:rPr>
                        <a:t>Don Johnson</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866708"/>
                  </a:ext>
                </a:extLst>
              </a:tr>
              <a:tr h="392657">
                <a:tc>
                  <a:txBody>
                    <a:bodyPr/>
                    <a:lstStyle/>
                    <a:p>
                      <a:pPr algn="l" fontAlgn="ctr"/>
                      <a:r>
                        <a:rPr lang="en-US" sz="700" b="1" i="0" u="none" strike="noStrike" dirty="0">
                          <a:solidFill>
                            <a:srgbClr val="376092"/>
                          </a:solidFill>
                          <a:effectLst/>
                          <a:latin typeface="Calibri" panose="020F0502020204030204" pitchFamily="34" charset="0"/>
                        </a:rPr>
                        <a:t>CX Connect</a:t>
                      </a:r>
                      <a:br>
                        <a:rPr lang="en-US" sz="700" b="1" i="0" u="none" strike="noStrike" dirty="0">
                          <a:solidFill>
                            <a:srgbClr val="376092"/>
                          </a:solidFill>
                          <a:effectLst/>
                          <a:latin typeface="Calibri" panose="020F0502020204030204" pitchFamily="34" charset="0"/>
                        </a:rPr>
                      </a:br>
                      <a:r>
                        <a:rPr lang="en-US" sz="700" b="1" i="0" u="none" strike="noStrike" dirty="0">
                          <a:solidFill>
                            <a:srgbClr val="376092"/>
                          </a:solidFill>
                          <a:effectLst/>
                          <a:latin typeface="Calibri" panose="020F0502020204030204" pitchFamily="34" charset="0"/>
                        </a:rPr>
                        <a:t>Vantage</a:t>
                      </a:r>
                    </a:p>
                  </a:txBody>
                  <a:tcPr marL="34290" marR="3888" marT="3888"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sv-SE" sz="600" b="0" i="0" u="none" strike="noStrike" dirty="0">
                          <a:solidFill>
                            <a:srgbClr val="000000"/>
                          </a:solidFill>
                          <a:effectLst/>
                          <a:latin typeface="Calibri" panose="020F0502020204030204" pitchFamily="34" charset="0"/>
                        </a:rPr>
                        <a:t>Naga Singari</a:t>
                      </a:r>
                      <a:br>
                        <a:rPr lang="sv-SE" sz="600" b="0" i="0" u="none" strike="noStrike" dirty="0">
                          <a:solidFill>
                            <a:srgbClr val="000000"/>
                          </a:solidFill>
                          <a:effectLst/>
                          <a:latin typeface="Calibri" panose="020F0502020204030204" pitchFamily="34" charset="0"/>
                        </a:rPr>
                      </a:br>
                      <a:r>
                        <a:rPr lang="sv-SE" sz="600" b="0" i="0" u="none" strike="noStrike" dirty="0">
                          <a:solidFill>
                            <a:srgbClr val="000000"/>
                          </a:solidFill>
                          <a:effectLst/>
                          <a:latin typeface="Calibri" panose="020F0502020204030204" pitchFamily="34" charset="0"/>
                        </a:rPr>
                        <a:t>Ameya Shaligram</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pt-BR" sz="600" b="0" i="0" u="none" strike="noStrike" dirty="0">
                          <a:solidFill>
                            <a:srgbClr val="000000"/>
                          </a:solidFill>
                          <a:effectLst/>
                          <a:latin typeface="Calibri" panose="020F0502020204030204" pitchFamily="34" charset="0"/>
                        </a:rPr>
                        <a:t>Eva Chou</a:t>
                      </a:r>
                      <a:br>
                        <a:rPr lang="pt-BR" sz="600" b="0" i="0" u="none" strike="noStrike" dirty="0">
                          <a:solidFill>
                            <a:srgbClr val="000000"/>
                          </a:solidFill>
                          <a:effectLst/>
                          <a:latin typeface="Calibri" panose="020F0502020204030204" pitchFamily="34" charset="0"/>
                        </a:rPr>
                      </a:br>
                      <a:r>
                        <a:rPr lang="pt-BR" sz="600" b="0" i="0" u="none" strike="noStrike" dirty="0">
                          <a:solidFill>
                            <a:srgbClr val="000000"/>
                          </a:solidFill>
                          <a:effectLst/>
                          <a:latin typeface="Calibri" panose="020F0502020204030204" pitchFamily="34" charset="0"/>
                        </a:rPr>
                        <a:t>Naga Singari</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Naga Singari</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Amol Dhurandhar</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Todd Dean</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Vasu Vasili</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Michael </a:t>
                      </a:r>
                      <a:r>
                        <a:rPr lang="en-US" sz="600" b="0" i="0" u="none" strike="noStrike" dirty="0" err="1">
                          <a:solidFill>
                            <a:schemeClr val="tx1"/>
                          </a:solidFill>
                          <a:effectLst/>
                          <a:latin typeface="Calibri" panose="020F0502020204030204" pitchFamily="34" charset="0"/>
                        </a:rPr>
                        <a:t>Bausha</a:t>
                      </a:r>
                      <a:endParaRPr lang="en-US" sz="600" b="0" i="0" u="none" strike="noStrike" dirty="0">
                        <a:solidFill>
                          <a:schemeClr val="tx1"/>
                        </a:solidFill>
                        <a:effectLst/>
                        <a:latin typeface="Calibri" panose="020F0502020204030204" pitchFamily="34" charset="0"/>
                      </a:endParaRPr>
                    </a:p>
                    <a:p>
                      <a:pPr algn="l" fontAlgn="t"/>
                      <a:r>
                        <a:rPr lang="en-US" sz="600" b="0" i="0" u="none" strike="noStrike" dirty="0">
                          <a:solidFill>
                            <a:schemeClr val="tx1"/>
                          </a:solidFill>
                          <a:effectLst/>
                          <a:latin typeface="Calibri" panose="020F0502020204030204" pitchFamily="34" charset="0"/>
                        </a:rPr>
                        <a:t>Mark Patsy</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4373728"/>
                  </a:ext>
                </a:extLst>
              </a:tr>
              <a:tr h="632593">
                <a:tc>
                  <a:txBody>
                    <a:bodyPr/>
                    <a:lstStyle/>
                    <a:p>
                      <a:pPr algn="l" fontAlgn="ctr"/>
                      <a:r>
                        <a:rPr lang="en-US" sz="700" b="1" i="0" u="none" strike="noStrike" dirty="0">
                          <a:solidFill>
                            <a:srgbClr val="376092"/>
                          </a:solidFill>
                          <a:effectLst/>
                          <a:latin typeface="Calibri" panose="020F0502020204030204" pitchFamily="34" charset="0"/>
                        </a:rPr>
                        <a:t>Cox.com</a:t>
                      </a:r>
                    </a:p>
                  </a:txBody>
                  <a:tcPr marL="34290" marR="3888" marT="3888"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Hemanth Bhyrappa</a:t>
                      </a:r>
                      <a:br>
                        <a:rPr lang="en-US" sz="600" b="0" i="0" u="none" strike="noStrike" dirty="0">
                          <a:solidFill>
                            <a:srgbClr val="000000"/>
                          </a:solidFill>
                          <a:effectLst/>
                          <a:latin typeface="Calibri" panose="020F0502020204030204" pitchFamily="34" charset="0"/>
                        </a:rPr>
                      </a:br>
                      <a:endParaRPr lang="en-US" sz="600" b="0" i="0" u="none" strike="noStrike" dirty="0">
                        <a:solidFill>
                          <a:srgbClr val="000000"/>
                        </a:solidFill>
                        <a:effectLst/>
                        <a:latin typeface="Calibri" panose="020F0502020204030204" pitchFamily="34" charset="0"/>
                      </a:endParaRP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Courtney Avin</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Joe Beal</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Bill Henz</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Mark Barulic</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Dianne Doss</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Robert Sekman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Daniel Brown</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Bharat Viswanadha</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Chris Coffey</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Joe Beal</a:t>
                      </a:r>
                    </a:p>
                    <a:p>
                      <a:pPr algn="l" fontAlgn="t"/>
                      <a:r>
                        <a:rPr lang="en-US" sz="600" b="0" i="0" u="none" strike="noStrike" dirty="0">
                          <a:solidFill>
                            <a:schemeClr val="tx1"/>
                          </a:solidFill>
                          <a:effectLst/>
                          <a:latin typeface="Calibri" panose="020F0502020204030204" pitchFamily="34" charset="0"/>
                        </a:rPr>
                        <a:t>Roy Pereira</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2431252"/>
                  </a:ext>
                </a:extLst>
              </a:tr>
              <a:tr h="505489">
                <a:tc>
                  <a:txBody>
                    <a:bodyPr/>
                    <a:lstStyle/>
                    <a:p>
                      <a:pPr algn="l" fontAlgn="ctr"/>
                      <a:r>
                        <a:rPr lang="en-US" sz="700" b="1" i="0" u="none" strike="noStrike" dirty="0">
                          <a:solidFill>
                            <a:srgbClr val="376092"/>
                          </a:solidFill>
                          <a:effectLst/>
                          <a:latin typeface="Calibri" panose="020F0502020204030204" pitchFamily="34" charset="0"/>
                        </a:rPr>
                        <a:t>CB </a:t>
                      </a:r>
                      <a:r>
                        <a:rPr lang="en-US" sz="700" b="1" i="0" u="none" strike="noStrike" dirty="0" err="1">
                          <a:solidFill>
                            <a:srgbClr val="376092"/>
                          </a:solidFill>
                          <a:effectLst/>
                          <a:latin typeface="Calibri" panose="020F0502020204030204" pitchFamily="34" charset="0"/>
                        </a:rPr>
                        <a:t>MyAccount</a:t>
                      </a:r>
                      <a:endParaRPr lang="en-US" sz="700" b="1" i="0" u="none" strike="noStrike" dirty="0">
                        <a:solidFill>
                          <a:srgbClr val="376092"/>
                        </a:solidFill>
                        <a:effectLst/>
                        <a:latin typeface="Calibri" panose="020F0502020204030204" pitchFamily="34" charset="0"/>
                      </a:endParaRPr>
                    </a:p>
                  </a:txBody>
                  <a:tcPr marL="34290" marR="3888" marT="3888"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Pratik Premchand Jain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Abdul </a:t>
                      </a:r>
                      <a:r>
                        <a:rPr lang="en-US" sz="600" b="0" i="0" u="none" strike="noStrike" dirty="0" err="1">
                          <a:solidFill>
                            <a:srgbClr val="000000"/>
                          </a:solidFill>
                          <a:effectLst/>
                          <a:latin typeface="Calibri" panose="020F0502020204030204" pitchFamily="34" charset="0"/>
                        </a:rPr>
                        <a:t>Manam</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Thermus Butler</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Rishi Tank</a:t>
                      </a:r>
                      <a:br>
                        <a:rPr lang="en-US" sz="600" b="0" i="0" u="none" strike="noStrike" dirty="0">
                          <a:solidFill>
                            <a:srgbClr val="000000"/>
                          </a:solidFill>
                          <a:effectLst/>
                          <a:latin typeface="Calibri" panose="020F0502020204030204" pitchFamily="34" charset="0"/>
                        </a:rPr>
                      </a:br>
                      <a:r>
                        <a:rPr lang="en-US" sz="600" b="0" i="0" u="none" strike="noStrike" dirty="0" err="1">
                          <a:solidFill>
                            <a:srgbClr val="000000"/>
                          </a:solidFill>
                          <a:effectLst/>
                          <a:latin typeface="Calibri" panose="020F0502020204030204" pitchFamily="34" charset="0"/>
                        </a:rPr>
                        <a:t>Yograj</a:t>
                      </a:r>
                      <a:r>
                        <a:rPr lang="en-US" sz="600" b="0" i="0" u="none" strike="noStrike" dirty="0">
                          <a:solidFill>
                            <a:srgbClr val="000000"/>
                          </a:solidFill>
                          <a:effectLst/>
                          <a:latin typeface="Calibri" panose="020F0502020204030204" pitchFamily="34" charset="0"/>
                        </a:rPr>
                        <a:t> Patel</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Pratik Premchand Jain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Abdul </a:t>
                      </a:r>
                      <a:r>
                        <a:rPr lang="en-US" sz="600" b="0" i="0" u="none" strike="noStrike" dirty="0" err="1">
                          <a:solidFill>
                            <a:srgbClr val="000000"/>
                          </a:solidFill>
                          <a:effectLst/>
                          <a:latin typeface="Calibri" panose="020F0502020204030204" pitchFamily="34" charset="0"/>
                        </a:rPr>
                        <a:t>Manam</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Thermus Butler</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Pratik Premchand Jain</a:t>
                      </a:r>
                      <a:br>
                        <a:rPr lang="en-US" sz="600" b="0" i="0" u="none" strike="noStrike" dirty="0">
                          <a:solidFill>
                            <a:srgbClr val="000000"/>
                          </a:solidFill>
                          <a:effectLst/>
                          <a:latin typeface="Calibri" panose="020F0502020204030204" pitchFamily="34" charset="0"/>
                        </a:rPr>
                      </a:br>
                      <a:endParaRPr lang="en-US" sz="600" b="0" i="0" u="none" strike="noStrike" dirty="0">
                        <a:solidFill>
                          <a:srgbClr val="000000"/>
                        </a:solidFill>
                        <a:effectLst/>
                        <a:latin typeface="Calibri" panose="020F0502020204030204" pitchFamily="34" charset="0"/>
                      </a:endParaRP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Folake Sokoya</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Nate Owen</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Sairam Neelam</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Jason Character</a:t>
                      </a:r>
                    </a:p>
                    <a:p>
                      <a:pPr algn="l" fontAlgn="t"/>
                      <a:r>
                        <a:rPr lang="en-US" sz="600" b="0" i="0" u="none" strike="noStrike" dirty="0">
                          <a:solidFill>
                            <a:schemeClr val="tx1"/>
                          </a:solidFill>
                          <a:effectLst/>
                          <a:latin typeface="Calibri" panose="020F0502020204030204" pitchFamily="34" charset="0"/>
                        </a:rPr>
                        <a:t>Mike Emry</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91344"/>
                  </a:ext>
                </a:extLst>
              </a:tr>
              <a:tr h="392657">
                <a:tc>
                  <a:txBody>
                    <a:bodyPr/>
                    <a:lstStyle/>
                    <a:p>
                      <a:pPr algn="l" fontAlgn="ctr"/>
                      <a:r>
                        <a:rPr lang="en-US" sz="700" b="1" i="0" u="none" strike="noStrike" dirty="0">
                          <a:solidFill>
                            <a:srgbClr val="376092"/>
                          </a:solidFill>
                          <a:effectLst/>
                          <a:latin typeface="Calibri" panose="020F0502020204030204" pitchFamily="34" charset="0"/>
                        </a:rPr>
                        <a:t>BIS</a:t>
                      </a:r>
                    </a:p>
                  </a:txBody>
                  <a:tcPr marL="34290" marR="3888" marT="3888"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Smruti Naik</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Terry Kennedy</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Vikram Shah</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Kathy Zhou Vance</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Jason Hill</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Mayuresh Krishna </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Ashwin Anandagiri</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Terry Kennedy</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Vikram Shah</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Avi Rodan</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Smruti Naik</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Terry Kennedy</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1984492"/>
                  </a:ext>
                </a:extLst>
              </a:tr>
              <a:tr h="296372">
                <a:tc>
                  <a:txBody>
                    <a:bodyPr/>
                    <a:lstStyle/>
                    <a:p>
                      <a:pPr algn="l" fontAlgn="ctr"/>
                      <a:r>
                        <a:rPr lang="en-US" sz="700" b="1" i="0" u="none" strike="noStrike" dirty="0">
                          <a:solidFill>
                            <a:srgbClr val="376092"/>
                          </a:solidFill>
                          <a:effectLst/>
                          <a:latin typeface="Calibri" panose="020F0502020204030204" pitchFamily="34" charset="0"/>
                        </a:rPr>
                        <a:t>Solution Center</a:t>
                      </a:r>
                    </a:p>
                  </a:txBody>
                  <a:tcPr marL="34290" marR="3888" marT="3888"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David Clarke</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Jaime Lightfoot</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Chris Philbeck</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Santosh Subas</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Patrick Parks</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Chris Philbeck</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Joe Keller</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214365"/>
                  </a:ext>
                </a:extLst>
              </a:tr>
              <a:tr h="499440">
                <a:tc>
                  <a:txBody>
                    <a:bodyPr/>
                    <a:lstStyle/>
                    <a:p>
                      <a:pPr algn="l" fontAlgn="ctr"/>
                      <a:r>
                        <a:rPr lang="en-US" sz="700" b="1" i="0" u="none" strike="noStrike" dirty="0">
                          <a:solidFill>
                            <a:srgbClr val="376092"/>
                          </a:solidFill>
                          <a:effectLst/>
                          <a:latin typeface="Calibri" panose="020F0502020204030204" pitchFamily="34" charset="0"/>
                        </a:rPr>
                        <a:t>IVR</a:t>
                      </a:r>
                    </a:p>
                  </a:txBody>
                  <a:tcPr marL="34290" marR="3888" marT="3888"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Michael Rhodes</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Jack Montag</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Tom Luckhurst</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Tony Sidhu</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Mike Darnell</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Michael Rhodes</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Mike Darnell</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Mike Darnell</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Tony Sidhu</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err="1">
                          <a:solidFill>
                            <a:schemeClr val="tx1"/>
                          </a:solidFill>
                          <a:effectLst/>
                          <a:latin typeface="Calibri" panose="020F0502020204030204" pitchFamily="34" charset="0"/>
                        </a:rPr>
                        <a:t>Monterio</a:t>
                      </a:r>
                      <a:r>
                        <a:rPr lang="en-US" sz="600" b="0" i="0" u="none" strike="noStrike" dirty="0">
                          <a:solidFill>
                            <a:schemeClr val="tx1"/>
                          </a:solidFill>
                          <a:effectLst/>
                          <a:latin typeface="Calibri" panose="020F0502020204030204" pitchFamily="34" charset="0"/>
                        </a:rPr>
                        <a:t> Woodson</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012410"/>
                  </a:ext>
                </a:extLst>
              </a:tr>
              <a:tr h="296372">
                <a:tc>
                  <a:txBody>
                    <a:bodyPr/>
                    <a:lstStyle/>
                    <a:p>
                      <a:pPr algn="l" fontAlgn="ctr"/>
                      <a:r>
                        <a:rPr lang="en-US" sz="700" b="1" i="0" u="none" strike="noStrike" dirty="0">
                          <a:solidFill>
                            <a:srgbClr val="376092"/>
                          </a:solidFill>
                          <a:effectLst/>
                          <a:latin typeface="Calibri" panose="020F0502020204030204" pitchFamily="34" charset="0"/>
                        </a:rPr>
                        <a:t>Pinpoint</a:t>
                      </a:r>
                    </a:p>
                  </a:txBody>
                  <a:tcPr marL="34290" marR="3888" marT="3888"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Kartik Vemuri</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Steve Reagan</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Steve Reagan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Kartik Vemuri</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Vamsi Krishna</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Joe Keller</a:t>
                      </a:r>
                    </a:p>
                  </a:txBody>
                  <a:tcPr marL="7144" marR="7144" marT="7144"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1904994"/>
                  </a:ext>
                </a:extLst>
              </a:tr>
            </a:tbl>
          </a:graphicData>
        </a:graphic>
      </p:graphicFrame>
      <p:graphicFrame>
        <p:nvGraphicFramePr>
          <p:cNvPr id="6" name="Table 5">
            <a:extLst>
              <a:ext uri="{FF2B5EF4-FFF2-40B4-BE49-F238E27FC236}">
                <a16:creationId xmlns:a16="http://schemas.microsoft.com/office/drawing/2014/main" id="{CC4C001D-11C9-4233-9741-E9BD8D329EED}"/>
              </a:ext>
            </a:extLst>
          </p:cNvPr>
          <p:cNvGraphicFramePr>
            <a:graphicFrameLocks noGrp="1"/>
          </p:cNvGraphicFramePr>
          <p:nvPr/>
        </p:nvGraphicFramePr>
        <p:xfrm>
          <a:off x="4700393" y="1065621"/>
          <a:ext cx="4265418" cy="4014246"/>
        </p:xfrm>
        <a:graphic>
          <a:graphicData uri="http://schemas.openxmlformats.org/drawingml/2006/table">
            <a:tbl>
              <a:tblPr firstRow="1" bandRow="1">
                <a:tableStyleId>{5C22544A-7EE6-4342-B048-85BDC9FD1C3A}</a:tableStyleId>
              </a:tblPr>
              <a:tblGrid>
                <a:gridCol w="710903">
                  <a:extLst>
                    <a:ext uri="{9D8B030D-6E8A-4147-A177-3AD203B41FA5}">
                      <a16:colId xmlns:a16="http://schemas.microsoft.com/office/drawing/2014/main" val="3148662646"/>
                    </a:ext>
                  </a:extLst>
                </a:gridCol>
                <a:gridCol w="710903">
                  <a:extLst>
                    <a:ext uri="{9D8B030D-6E8A-4147-A177-3AD203B41FA5}">
                      <a16:colId xmlns:a16="http://schemas.microsoft.com/office/drawing/2014/main" val="2026922826"/>
                    </a:ext>
                  </a:extLst>
                </a:gridCol>
                <a:gridCol w="710903">
                  <a:extLst>
                    <a:ext uri="{9D8B030D-6E8A-4147-A177-3AD203B41FA5}">
                      <a16:colId xmlns:a16="http://schemas.microsoft.com/office/drawing/2014/main" val="1820906171"/>
                    </a:ext>
                  </a:extLst>
                </a:gridCol>
                <a:gridCol w="710903">
                  <a:extLst>
                    <a:ext uri="{9D8B030D-6E8A-4147-A177-3AD203B41FA5}">
                      <a16:colId xmlns:a16="http://schemas.microsoft.com/office/drawing/2014/main" val="3395223901"/>
                    </a:ext>
                  </a:extLst>
                </a:gridCol>
                <a:gridCol w="710903">
                  <a:extLst>
                    <a:ext uri="{9D8B030D-6E8A-4147-A177-3AD203B41FA5}">
                      <a16:colId xmlns:a16="http://schemas.microsoft.com/office/drawing/2014/main" val="3425950925"/>
                    </a:ext>
                  </a:extLst>
                </a:gridCol>
                <a:gridCol w="710903">
                  <a:extLst>
                    <a:ext uri="{9D8B030D-6E8A-4147-A177-3AD203B41FA5}">
                      <a16:colId xmlns:a16="http://schemas.microsoft.com/office/drawing/2014/main" val="900513758"/>
                    </a:ext>
                  </a:extLst>
                </a:gridCol>
              </a:tblGrid>
              <a:tr h="172624">
                <a:tc rowSpan="2">
                  <a:txBody>
                    <a:bodyPr/>
                    <a:lstStyle/>
                    <a:p>
                      <a:pPr algn="ctr"/>
                      <a:r>
                        <a:rPr lang="en-US" sz="700" dirty="0"/>
                        <a:t>Platform</a:t>
                      </a:r>
                    </a:p>
                  </a:txBody>
                  <a:tcPr marL="68580" marR="68580" marT="34290" marB="34290" anchor="ctr">
                    <a:lnL w="6350"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gridSpan="4">
                  <a:txBody>
                    <a:bodyPr/>
                    <a:lstStyle/>
                    <a:p>
                      <a:pPr algn="ctr"/>
                      <a:r>
                        <a:rPr lang="en-US" sz="700" dirty="0"/>
                        <a:t>Team Member Interviews</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F5184"/>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pPr marL="0" marR="0" lvl="0" indent="0" algn="ctr" defTabSz="121902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prstClr val="white"/>
                          </a:solidFill>
                          <a:effectLst/>
                          <a:uLnTx/>
                          <a:uFillTx/>
                          <a:latin typeface="+mn-lt"/>
                          <a:ea typeface="+mn-ea"/>
                          <a:cs typeface="+mn-cs"/>
                        </a:rPr>
                        <a:t>Cox Team Leads</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extLst>
                  <a:ext uri="{0D108BD9-81ED-4DB2-BD59-A6C34878D82A}">
                    <a16:rowId xmlns:a16="http://schemas.microsoft.com/office/drawing/2014/main" val="2462509994"/>
                  </a:ext>
                </a:extLst>
              </a:tr>
              <a:tr h="207149">
                <a:tc vMerge="1">
                  <a:txBody>
                    <a:bodyPr/>
                    <a:lstStyle/>
                    <a:p>
                      <a:endParaRPr lang="en-US" dirty="0"/>
                    </a:p>
                  </a:txBody>
                  <a:tcPr>
                    <a:solidFill>
                      <a:srgbClr val="4F81BD"/>
                    </a:solidFill>
                  </a:tcPr>
                </a:tc>
                <a:tc>
                  <a:txBody>
                    <a:bodyPr/>
                    <a:lstStyle/>
                    <a:p>
                      <a:pPr algn="ctr" fontAlgn="ctr"/>
                      <a:r>
                        <a:rPr lang="en-US" sz="700" b="1" i="0" u="none" strike="noStrike" dirty="0">
                          <a:solidFill>
                            <a:schemeClr val="bg1"/>
                          </a:solidFill>
                          <a:effectLst/>
                          <a:latin typeface="Calibri" panose="020F0502020204030204" pitchFamily="34" charset="0"/>
                        </a:rPr>
                        <a:t>Tech Arch &amp; Ops</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a:txBody>
                    <a:bodyPr/>
                    <a:lstStyle/>
                    <a:p>
                      <a:pPr algn="ctr" fontAlgn="ctr"/>
                      <a:r>
                        <a:rPr lang="en-US" sz="700" b="1" i="0" u="none" strike="noStrike" dirty="0">
                          <a:solidFill>
                            <a:schemeClr val="bg1"/>
                          </a:solidFill>
                          <a:effectLst/>
                          <a:latin typeface="Calibri" panose="020F0502020204030204" pitchFamily="34" charset="0"/>
                        </a:rPr>
                        <a:t>Delivery Approach &amp; Release </a:t>
                      </a:r>
                      <a:r>
                        <a:rPr lang="en-US" sz="700" b="1" i="0" u="none" strike="noStrike" dirty="0" err="1">
                          <a:solidFill>
                            <a:schemeClr val="bg1"/>
                          </a:solidFill>
                          <a:effectLst/>
                          <a:latin typeface="Calibri" panose="020F0502020204030204" pitchFamily="34" charset="0"/>
                        </a:rPr>
                        <a:t>Mgmt</a:t>
                      </a:r>
                      <a:endParaRPr lang="en-US" sz="700" b="1" i="0" u="none" strike="noStrike" dirty="0">
                        <a:solidFill>
                          <a:schemeClr val="bg1"/>
                        </a:solidFill>
                        <a:effectLst/>
                        <a:latin typeface="Calibri" panose="020F0502020204030204" pitchFamily="34" charset="0"/>
                      </a:endParaRP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a:txBody>
                    <a:bodyPr/>
                    <a:lstStyle/>
                    <a:p>
                      <a:pPr algn="ctr" fontAlgn="ctr"/>
                      <a:r>
                        <a:rPr lang="en-US" sz="700" b="1" i="0" u="none" strike="noStrike" dirty="0">
                          <a:solidFill>
                            <a:schemeClr val="bg1"/>
                          </a:solidFill>
                          <a:effectLst/>
                          <a:latin typeface="Calibri" panose="020F0502020204030204" pitchFamily="34" charset="0"/>
                        </a:rPr>
                        <a:t>Development</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a:txBody>
                    <a:bodyPr/>
                    <a:lstStyle/>
                    <a:p>
                      <a:pPr algn="ctr" fontAlgn="ctr"/>
                      <a:r>
                        <a:rPr lang="en-US" sz="700" b="1" i="0" u="none" strike="noStrike" dirty="0">
                          <a:solidFill>
                            <a:schemeClr val="bg1"/>
                          </a:solidFill>
                          <a:effectLst/>
                          <a:latin typeface="Calibri" panose="020F0502020204030204" pitchFamily="34" charset="0"/>
                        </a:rPr>
                        <a:t>Quality Engineering</a:t>
                      </a:r>
                    </a:p>
                  </a:txBody>
                  <a:tcPr marL="0" marR="0" marT="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F5184"/>
                    </a:solidFill>
                  </a:tcPr>
                </a:tc>
                <a:tc vMerge="1">
                  <a:txBody>
                    <a:bodyPr/>
                    <a:lstStyle/>
                    <a:p>
                      <a:endParaRPr lang="en-US" dirty="0"/>
                    </a:p>
                  </a:txBody>
                  <a:tcPr>
                    <a:solidFill>
                      <a:srgbClr val="4F81BD"/>
                    </a:solidFill>
                  </a:tcPr>
                </a:tc>
                <a:extLst>
                  <a:ext uri="{0D108BD9-81ED-4DB2-BD59-A6C34878D82A}">
                    <a16:rowId xmlns:a16="http://schemas.microsoft.com/office/drawing/2014/main" val="241119072"/>
                  </a:ext>
                </a:extLst>
              </a:tr>
              <a:tr h="184133">
                <a:tc gridSpan="6">
                  <a:txBody>
                    <a:bodyPr/>
                    <a:lstStyle/>
                    <a:p>
                      <a:pPr algn="ctr" fontAlgn="ctr"/>
                      <a:r>
                        <a:rPr lang="en-US" sz="800" b="1" i="0" u="none" strike="noStrike" dirty="0">
                          <a:solidFill>
                            <a:schemeClr val="accent1">
                              <a:lumMod val="75000"/>
                            </a:schemeClr>
                          </a:solidFill>
                          <a:effectLst/>
                          <a:latin typeface="Calibri" panose="020F0502020204030204" pitchFamily="34" charset="0"/>
                        </a:rPr>
                        <a:t>OSS - Operations Support Systems</a:t>
                      </a:r>
                    </a:p>
                  </a:txBody>
                  <a:tcPr marL="68580" marR="68580" marT="34290" marB="3429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49500618"/>
                  </a:ext>
                </a:extLst>
              </a:tr>
              <a:tr h="923999">
                <a:tc>
                  <a:txBody>
                    <a:bodyPr/>
                    <a:lstStyle/>
                    <a:p>
                      <a:pPr algn="l" fontAlgn="ctr"/>
                      <a:r>
                        <a:rPr lang="en-US" sz="600" b="1" i="0" u="none" strike="noStrike" dirty="0">
                          <a:solidFill>
                            <a:srgbClr val="376092"/>
                          </a:solidFill>
                          <a:effectLst/>
                          <a:latin typeface="Calibri" panose="020F0502020204030204" pitchFamily="34" charset="0"/>
                        </a:rPr>
                        <a:t>SAIL</a:t>
                      </a:r>
                      <a:br>
                        <a:rPr lang="en-US" sz="600" b="1" i="0" u="none" strike="noStrike" dirty="0">
                          <a:solidFill>
                            <a:srgbClr val="376092"/>
                          </a:solidFill>
                          <a:effectLst/>
                          <a:latin typeface="Calibri" panose="020F0502020204030204" pitchFamily="34" charset="0"/>
                        </a:rPr>
                      </a:br>
                      <a:r>
                        <a:rPr lang="en-US" sz="600" b="1" i="0" u="none" strike="noStrike" dirty="0">
                          <a:solidFill>
                            <a:srgbClr val="376092"/>
                          </a:solidFill>
                          <a:effectLst/>
                          <a:latin typeface="Calibri" panose="020F0502020204030204" pitchFamily="34" charset="0"/>
                        </a:rPr>
                        <a:t>IMS</a:t>
                      </a:r>
                      <a:br>
                        <a:rPr lang="en-US" sz="600" b="1" i="0" u="none" strike="noStrike" dirty="0">
                          <a:solidFill>
                            <a:srgbClr val="376092"/>
                          </a:solidFill>
                          <a:effectLst/>
                          <a:latin typeface="Calibri" panose="020F0502020204030204" pitchFamily="34" charset="0"/>
                        </a:rPr>
                      </a:br>
                      <a:r>
                        <a:rPr lang="en-US" sz="600" b="1" i="0" u="none" strike="noStrike" dirty="0">
                          <a:solidFill>
                            <a:srgbClr val="376092"/>
                          </a:solidFill>
                          <a:effectLst/>
                          <a:latin typeface="Calibri" panose="020F0502020204030204" pitchFamily="34" charset="0"/>
                        </a:rPr>
                        <a:t>Admin UI</a:t>
                      </a:r>
                      <a:br>
                        <a:rPr lang="en-US" sz="600" b="1" i="0" u="none" strike="noStrike" dirty="0">
                          <a:solidFill>
                            <a:srgbClr val="376092"/>
                          </a:solidFill>
                          <a:effectLst/>
                          <a:latin typeface="Calibri" panose="020F0502020204030204" pitchFamily="34" charset="0"/>
                        </a:rPr>
                      </a:br>
                      <a:r>
                        <a:rPr lang="en-US" sz="600" b="1" i="0" u="none" strike="noStrike" dirty="0">
                          <a:solidFill>
                            <a:srgbClr val="376092"/>
                          </a:solidFill>
                          <a:effectLst/>
                          <a:latin typeface="Calibri" panose="020F0502020204030204" pitchFamily="34" charset="0"/>
                        </a:rPr>
                        <a:t>Cox Video MW</a:t>
                      </a:r>
                    </a:p>
                  </a:txBody>
                  <a:tcPr marL="34290"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Naveen </a:t>
                      </a:r>
                      <a:r>
                        <a:rPr lang="en-US" sz="600" b="0" i="0" u="none" strike="noStrike" dirty="0" err="1">
                          <a:solidFill>
                            <a:srgbClr val="000000"/>
                          </a:solidFill>
                          <a:effectLst/>
                          <a:latin typeface="Calibri" panose="020F0502020204030204" pitchFamily="34" charset="0"/>
                        </a:rPr>
                        <a:t>Sureshbabu</a:t>
                      </a:r>
                      <a:endParaRPr lang="en-US" sz="600" b="0" i="0" u="none" strike="noStrike" dirty="0">
                        <a:solidFill>
                          <a:srgbClr val="000000"/>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Terry </a:t>
                      </a:r>
                      <a:r>
                        <a:rPr lang="en-US" sz="600" b="0" i="0" u="none" strike="noStrike" dirty="0" err="1">
                          <a:solidFill>
                            <a:srgbClr val="000000"/>
                          </a:solidFill>
                          <a:effectLst/>
                          <a:latin typeface="Calibri" panose="020F0502020204030204" pitchFamily="34" charset="0"/>
                        </a:rPr>
                        <a:t>Zasio</a:t>
                      </a:r>
                      <a:endParaRPr lang="en-US" sz="600" b="0" i="0" u="none" strike="noStrike" dirty="0">
                        <a:solidFill>
                          <a:srgbClr val="000000"/>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Michelle Usi</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Roger Terrell</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Lewis Stover</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Vijay Sachdeva; Brandon Houston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Y. Chakravarthy</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Jun Tang</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Anthony Smith</a:t>
                      </a:r>
                      <a:br>
                        <a:rPr lang="en-US" sz="600" b="0" i="0" u="none" strike="noStrike" dirty="0">
                          <a:solidFill>
                            <a:srgbClr val="000000"/>
                          </a:solidFill>
                          <a:effectLst/>
                          <a:latin typeface="Calibri" panose="020F0502020204030204" pitchFamily="34" charset="0"/>
                        </a:rPr>
                      </a:br>
                      <a:r>
                        <a:rPr lang="en-US" sz="600" b="0" i="0" u="none" strike="noStrike" dirty="0" err="1">
                          <a:solidFill>
                            <a:srgbClr val="000000"/>
                          </a:solidFill>
                          <a:effectLst/>
                          <a:latin typeface="Calibri" panose="020F0502020204030204" pitchFamily="34" charset="0"/>
                        </a:rPr>
                        <a:t>Shashubushan</a:t>
                      </a:r>
                      <a:r>
                        <a:rPr lang="en-US" sz="600" b="0" i="0" u="none" strike="noStrike" dirty="0">
                          <a:solidFill>
                            <a:srgbClr val="000000"/>
                          </a:solidFill>
                          <a:effectLst/>
                          <a:latin typeface="Calibri" panose="020F0502020204030204" pitchFamily="34" charset="0"/>
                        </a:rPr>
                        <a:t> Rath </a:t>
                      </a:r>
                    </a:p>
                    <a:p>
                      <a:pPr algn="l" fontAlgn="t"/>
                      <a:r>
                        <a:rPr lang="en-US" sz="600" b="0" i="0" u="none" strike="noStrike" dirty="0" err="1">
                          <a:solidFill>
                            <a:srgbClr val="000000"/>
                          </a:solidFill>
                          <a:effectLst/>
                          <a:latin typeface="Calibri" panose="020F0502020204030204" pitchFamily="34" charset="0"/>
                        </a:rPr>
                        <a:t>Xipei</a:t>
                      </a:r>
                      <a:r>
                        <a:rPr lang="en-US" sz="600" b="0" i="0" u="none" strike="noStrike" dirty="0">
                          <a:solidFill>
                            <a:srgbClr val="000000"/>
                          </a:solidFill>
                          <a:effectLst/>
                          <a:latin typeface="Calibri" panose="020F0502020204030204" pitchFamily="34" charset="0"/>
                        </a:rPr>
                        <a:t> Lu</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Michelle Usi</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Rath Shashibhushan</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Brandon Houston</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Y Chakravarthy</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Roger Terrell</a:t>
                      </a:r>
                    </a:p>
                    <a:p>
                      <a:pPr algn="l" fontAlgn="t"/>
                      <a:r>
                        <a:rPr lang="en-US" sz="600" b="0" i="0" u="none" strike="noStrike" dirty="0">
                          <a:solidFill>
                            <a:schemeClr val="tx1"/>
                          </a:solidFill>
                          <a:effectLst/>
                          <a:latin typeface="Calibri" panose="020F0502020204030204" pitchFamily="34" charset="0"/>
                        </a:rPr>
                        <a:t>Mark Harp</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Erik Fields</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Daniel Munford</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Saravanan Somalinga</a:t>
                      </a:r>
                    </a:p>
                    <a:p>
                      <a:pPr algn="l" fontAlgn="t"/>
                      <a:r>
                        <a:rPr lang="en-US" sz="600" b="0" i="0" u="none" strike="noStrike" dirty="0">
                          <a:solidFill>
                            <a:schemeClr val="tx1"/>
                          </a:solidFill>
                          <a:effectLst/>
                          <a:latin typeface="Calibri" panose="020F0502020204030204" pitchFamily="34" charset="0"/>
                        </a:rPr>
                        <a:t>Navarro Williams</a:t>
                      </a:r>
                    </a:p>
                    <a:p>
                      <a:pPr algn="l" fontAlgn="t"/>
                      <a:r>
                        <a:rPr lang="en-US" sz="600" b="0" i="0" u="none" strike="noStrike" dirty="0">
                          <a:solidFill>
                            <a:schemeClr val="tx1"/>
                          </a:solidFill>
                          <a:effectLst/>
                          <a:latin typeface="Calibri" panose="020F0502020204030204" pitchFamily="34" charset="0"/>
                        </a:rPr>
                        <a:t>Jason Bruce</a:t>
                      </a:r>
                    </a:p>
                    <a:p>
                      <a:pPr algn="l" fontAlgn="t"/>
                      <a:r>
                        <a:rPr lang="en-US" sz="600" b="0" i="0" u="none" strike="noStrike" dirty="0">
                          <a:solidFill>
                            <a:schemeClr val="tx1"/>
                          </a:solidFill>
                          <a:effectLst/>
                          <a:latin typeface="Calibri" panose="020F0502020204030204" pitchFamily="34" charset="0"/>
                        </a:rPr>
                        <a:t>Kevin Serikstad</a:t>
                      </a:r>
                    </a:p>
                    <a:p>
                      <a:pPr algn="l" fontAlgn="t"/>
                      <a:r>
                        <a:rPr lang="en-US" sz="600" b="0" i="0" u="none" strike="noStrike" dirty="0">
                          <a:solidFill>
                            <a:schemeClr val="tx1"/>
                          </a:solidFill>
                          <a:effectLst/>
                          <a:latin typeface="Calibri" panose="020F0502020204030204" pitchFamily="34" charset="0"/>
                        </a:rPr>
                        <a:t>John Landis</a:t>
                      </a:r>
                    </a:p>
                    <a:p>
                      <a:pPr algn="l" fontAlgn="t"/>
                      <a:r>
                        <a:rPr lang="en-US" sz="600" b="0" i="0" u="none" strike="noStrike" dirty="0">
                          <a:solidFill>
                            <a:schemeClr val="tx1"/>
                          </a:solidFill>
                          <a:effectLst/>
                          <a:latin typeface="Calibri" panose="020F0502020204030204" pitchFamily="34" charset="0"/>
                        </a:rPr>
                        <a:t>Moriah Spicer</a:t>
                      </a:r>
                    </a:p>
                    <a:p>
                      <a:pPr algn="l" fontAlgn="t"/>
                      <a:r>
                        <a:rPr lang="en-US" sz="600" b="0" i="0" u="none" strike="noStrike" dirty="0">
                          <a:solidFill>
                            <a:schemeClr val="tx1"/>
                          </a:solidFill>
                          <a:effectLst/>
                          <a:latin typeface="Calibri" panose="020F0502020204030204" pitchFamily="34" charset="0"/>
                        </a:rPr>
                        <a:t>Josh Nelson</a:t>
                      </a:r>
                    </a:p>
                    <a:p>
                      <a:pPr algn="l" fontAlgn="t"/>
                      <a:endParaRPr lang="en-US" sz="600" b="0" i="0" u="none" strike="noStrike" dirty="0">
                        <a:solidFill>
                          <a:schemeClr val="tx1"/>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9866708"/>
                  </a:ext>
                </a:extLst>
              </a:tr>
              <a:tr h="277852">
                <a:tc>
                  <a:txBody>
                    <a:bodyPr/>
                    <a:lstStyle/>
                    <a:p>
                      <a:pPr algn="l" fontAlgn="ctr"/>
                      <a:r>
                        <a:rPr lang="en-US" sz="600" b="1" i="0" u="none" strike="noStrike" dirty="0" err="1">
                          <a:solidFill>
                            <a:srgbClr val="376092"/>
                          </a:solidFill>
                          <a:effectLst/>
                          <a:latin typeface="Calibri" panose="020F0502020204030204" pitchFamily="34" charset="0"/>
                        </a:rPr>
                        <a:t>ResMail</a:t>
                      </a:r>
                      <a:r>
                        <a:rPr lang="en-US" sz="600" b="1" i="0" u="none" strike="noStrike" dirty="0">
                          <a:solidFill>
                            <a:srgbClr val="376092"/>
                          </a:solidFill>
                          <a:effectLst/>
                          <a:latin typeface="Calibri" panose="020F0502020204030204" pitchFamily="34" charset="0"/>
                        </a:rPr>
                        <a:t> Open Exchange</a:t>
                      </a:r>
                    </a:p>
                  </a:txBody>
                  <a:tcPr marL="34290"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Matthew Steininger</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Ponraj Sait</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Matthew Steininger</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Ponraj Sait</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Matthew Steininger</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Ponraj Sait</a:t>
                      </a:r>
                    </a:p>
                    <a:p>
                      <a:pPr algn="l" fontAlgn="t"/>
                      <a:r>
                        <a:rPr lang="en-US" sz="600" b="0" i="0" u="none" strike="noStrike" dirty="0">
                          <a:solidFill>
                            <a:srgbClr val="000000"/>
                          </a:solidFill>
                          <a:effectLst/>
                          <a:latin typeface="Calibri" panose="020F0502020204030204" pitchFamily="34" charset="0"/>
                        </a:rPr>
                        <a:t>Michael Putch</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Matthew Steininger</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Ponraj Sait</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Erik Fields </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Daniel Munford</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4373728"/>
                  </a:ext>
                </a:extLst>
              </a:tr>
              <a:tr h="345248">
                <a:tc>
                  <a:txBody>
                    <a:bodyPr/>
                    <a:lstStyle/>
                    <a:p>
                      <a:pPr algn="l" fontAlgn="ctr"/>
                      <a:r>
                        <a:rPr lang="en-US" sz="600" b="1" i="0" u="none" strike="noStrike" dirty="0">
                          <a:solidFill>
                            <a:srgbClr val="376092"/>
                          </a:solidFill>
                          <a:effectLst/>
                          <a:latin typeface="Calibri" panose="020F0502020204030204" pitchFamily="34" charset="0"/>
                        </a:rPr>
                        <a:t>IDM</a:t>
                      </a:r>
                    </a:p>
                  </a:txBody>
                  <a:tcPr marL="34290"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err="1">
                          <a:solidFill>
                            <a:srgbClr val="000000"/>
                          </a:solidFill>
                          <a:effectLst/>
                          <a:latin typeface="Calibri" panose="020F0502020204030204" pitchFamily="34" charset="0"/>
                        </a:rPr>
                        <a:t>Olugbenga</a:t>
                      </a:r>
                      <a:r>
                        <a:rPr lang="en-US" sz="600" b="0" i="0" u="none" strike="noStrike" dirty="0">
                          <a:solidFill>
                            <a:srgbClr val="000000"/>
                          </a:solidFill>
                          <a:effectLst/>
                          <a:latin typeface="Calibri" panose="020F0502020204030204" pitchFamily="34" charset="0"/>
                        </a:rPr>
                        <a:t> </a:t>
                      </a:r>
                      <a:r>
                        <a:rPr lang="en-US" sz="600" b="0" i="0" u="none" strike="noStrike" dirty="0" err="1">
                          <a:solidFill>
                            <a:srgbClr val="000000"/>
                          </a:solidFill>
                          <a:effectLst/>
                          <a:latin typeface="Calibri" panose="020F0502020204030204" pitchFamily="34" charset="0"/>
                        </a:rPr>
                        <a:t>Omotesu</a:t>
                      </a:r>
                      <a:endParaRPr lang="en-US" sz="600" b="0" i="0" u="none" strike="noStrike" dirty="0">
                        <a:solidFill>
                          <a:srgbClr val="000000"/>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err="1">
                          <a:solidFill>
                            <a:srgbClr val="000000"/>
                          </a:solidFill>
                          <a:effectLst/>
                          <a:latin typeface="Calibri" panose="020F0502020204030204" pitchFamily="34" charset="0"/>
                        </a:rPr>
                        <a:t>Olugbenga</a:t>
                      </a:r>
                      <a:r>
                        <a:rPr lang="en-US" sz="600" b="0" i="0" u="none" strike="noStrike" dirty="0">
                          <a:solidFill>
                            <a:srgbClr val="000000"/>
                          </a:solidFill>
                          <a:effectLst/>
                          <a:latin typeface="Calibri" panose="020F0502020204030204" pitchFamily="34" charset="0"/>
                        </a:rPr>
                        <a:t> </a:t>
                      </a:r>
                      <a:r>
                        <a:rPr lang="en-US" sz="600" b="0" i="0" u="none" strike="noStrike" dirty="0" err="1">
                          <a:solidFill>
                            <a:srgbClr val="000000"/>
                          </a:solidFill>
                          <a:effectLst/>
                          <a:latin typeface="Calibri" panose="020F0502020204030204" pitchFamily="34" charset="0"/>
                        </a:rPr>
                        <a:t>Omotesu</a:t>
                      </a:r>
                      <a:endParaRPr lang="en-US" sz="600" b="0" i="0" u="none" strike="noStrike" dirty="0">
                        <a:solidFill>
                          <a:srgbClr val="000000"/>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err="1">
                          <a:solidFill>
                            <a:srgbClr val="000000"/>
                          </a:solidFill>
                          <a:effectLst/>
                          <a:latin typeface="Calibri" panose="020F0502020204030204" pitchFamily="34" charset="0"/>
                        </a:rPr>
                        <a:t>Olugbenga</a:t>
                      </a:r>
                      <a:r>
                        <a:rPr lang="en-US" sz="600" b="0" i="0" u="none" strike="noStrike" dirty="0">
                          <a:solidFill>
                            <a:srgbClr val="000000"/>
                          </a:solidFill>
                          <a:effectLst/>
                          <a:latin typeface="Calibri" panose="020F0502020204030204" pitchFamily="34" charset="0"/>
                        </a:rPr>
                        <a:t> </a:t>
                      </a:r>
                      <a:r>
                        <a:rPr lang="en-US" sz="600" b="0" i="0" u="none" strike="noStrike" dirty="0" err="1">
                          <a:solidFill>
                            <a:srgbClr val="000000"/>
                          </a:solidFill>
                          <a:effectLst/>
                          <a:latin typeface="Calibri" panose="020F0502020204030204" pitchFamily="34" charset="0"/>
                        </a:rPr>
                        <a:t>Omotesu</a:t>
                      </a:r>
                      <a:endParaRPr lang="en-US" sz="600" b="0" i="0" u="none" strike="noStrike" dirty="0">
                        <a:solidFill>
                          <a:srgbClr val="000000"/>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err="1">
                          <a:solidFill>
                            <a:schemeClr val="tx1"/>
                          </a:solidFill>
                          <a:effectLst/>
                          <a:latin typeface="Calibri" panose="020F0502020204030204" pitchFamily="34" charset="0"/>
                        </a:rPr>
                        <a:t>Olugbenga</a:t>
                      </a:r>
                      <a:r>
                        <a:rPr lang="en-US" sz="600" b="0" i="0" u="none" strike="noStrike" dirty="0">
                          <a:solidFill>
                            <a:schemeClr val="tx1"/>
                          </a:solidFill>
                          <a:effectLst/>
                          <a:latin typeface="Calibri" panose="020F0502020204030204" pitchFamily="34" charset="0"/>
                        </a:rPr>
                        <a:t> </a:t>
                      </a:r>
                      <a:r>
                        <a:rPr lang="en-US" sz="600" b="0" i="0" u="none" strike="noStrike" dirty="0" err="1">
                          <a:solidFill>
                            <a:schemeClr val="tx1"/>
                          </a:solidFill>
                          <a:effectLst/>
                          <a:latin typeface="Calibri" panose="020F0502020204030204" pitchFamily="34" charset="0"/>
                        </a:rPr>
                        <a:t>Omotesu</a:t>
                      </a:r>
                      <a:endParaRPr lang="en-US" sz="600" b="0" i="0" u="none" strike="noStrike" dirty="0">
                        <a:solidFill>
                          <a:schemeClr val="tx1"/>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Erik Fields</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Daniel Munford</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Jose Santana</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22431252"/>
                  </a:ext>
                </a:extLst>
              </a:tr>
              <a:tr h="460515">
                <a:tc>
                  <a:txBody>
                    <a:bodyPr/>
                    <a:lstStyle/>
                    <a:p>
                      <a:pPr algn="l" fontAlgn="ctr"/>
                      <a:r>
                        <a:rPr lang="en-US" sz="600" b="1" i="0" u="none" strike="noStrike" dirty="0">
                          <a:solidFill>
                            <a:srgbClr val="376092"/>
                          </a:solidFill>
                          <a:effectLst/>
                          <a:latin typeface="Calibri" panose="020F0502020204030204" pitchFamily="34" charset="0"/>
                        </a:rPr>
                        <a:t>BACON</a:t>
                      </a:r>
                    </a:p>
                    <a:p>
                      <a:pPr algn="l" fontAlgn="ctr"/>
                      <a:r>
                        <a:rPr lang="en-US" sz="600" b="1" i="0" u="none" strike="noStrike" dirty="0">
                          <a:solidFill>
                            <a:srgbClr val="376092"/>
                          </a:solidFill>
                          <a:effectLst/>
                          <a:latin typeface="Calibri" panose="020F0502020204030204" pitchFamily="34" charset="0"/>
                        </a:rPr>
                        <a:t>IMS Migration</a:t>
                      </a:r>
                    </a:p>
                    <a:p>
                      <a:pPr algn="l" fontAlgn="ctr"/>
                      <a:r>
                        <a:rPr lang="en-US" sz="600" b="1" i="0" u="none" strike="noStrike" dirty="0">
                          <a:solidFill>
                            <a:srgbClr val="376092"/>
                          </a:solidFill>
                          <a:effectLst/>
                          <a:latin typeface="Calibri" panose="020F0502020204030204" pitchFamily="34" charset="0"/>
                        </a:rPr>
                        <a:t>IVM</a:t>
                      </a:r>
                    </a:p>
                    <a:p>
                      <a:pPr algn="l" fontAlgn="ctr"/>
                      <a:r>
                        <a:rPr lang="en-US" sz="600" b="1" i="0" u="none" strike="noStrike" dirty="0">
                          <a:solidFill>
                            <a:srgbClr val="376092"/>
                          </a:solidFill>
                          <a:effectLst/>
                          <a:latin typeface="Calibri" panose="020F0502020204030204" pitchFamily="34" charset="0"/>
                        </a:rPr>
                        <a:t>CBSS</a:t>
                      </a:r>
                    </a:p>
                  </a:txBody>
                  <a:tcPr marL="34290"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Karthik MS</a:t>
                      </a:r>
                    </a:p>
                    <a:p>
                      <a:pPr algn="l" fontAlgn="t"/>
                      <a:r>
                        <a:rPr lang="en-US" sz="600" b="0" i="0" u="none" strike="noStrike" dirty="0">
                          <a:solidFill>
                            <a:srgbClr val="000000"/>
                          </a:solidFill>
                          <a:effectLst/>
                          <a:latin typeface="Calibri" panose="020F0502020204030204" pitchFamily="34" charset="0"/>
                        </a:rPr>
                        <a:t>Matthew Grace</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a:solidFill>
                            <a:srgbClr val="000000"/>
                          </a:solidFill>
                          <a:effectLst/>
                          <a:latin typeface="Calibri" panose="020F0502020204030204" pitchFamily="34" charset="0"/>
                        </a:rPr>
                        <a:t>Jamie Pelkie</a:t>
                      </a:r>
                    </a:p>
                    <a:p>
                      <a:pPr algn="l" fontAlgn="t"/>
                      <a:r>
                        <a:rPr lang="en-US" sz="600" b="0" i="0" u="none" strike="noStrike">
                          <a:solidFill>
                            <a:srgbClr val="000000"/>
                          </a:solidFill>
                          <a:effectLst/>
                          <a:latin typeface="Calibri" panose="020F0502020204030204" pitchFamily="34" charset="0"/>
                        </a:rPr>
                        <a:t>Steve Huelsing</a:t>
                      </a:r>
                    </a:p>
                    <a:p>
                      <a:pPr algn="l" fontAlgn="t"/>
                      <a:r>
                        <a:rPr lang="en-US" sz="600" b="0" i="0" u="none" strike="noStrike">
                          <a:solidFill>
                            <a:srgbClr val="000000"/>
                          </a:solidFill>
                          <a:effectLst/>
                          <a:latin typeface="Calibri" panose="020F0502020204030204" pitchFamily="34" charset="0"/>
                        </a:rPr>
                        <a:t>Adam Johnston</a:t>
                      </a:r>
                    </a:p>
                    <a:p>
                      <a:pPr algn="l" fontAlgn="t"/>
                      <a:r>
                        <a:rPr lang="en-US" sz="600" b="0" i="0" u="none" strike="noStrike">
                          <a:solidFill>
                            <a:srgbClr val="000000"/>
                          </a:solidFill>
                          <a:effectLst/>
                          <a:latin typeface="Calibri" panose="020F0502020204030204" pitchFamily="34" charset="0"/>
                        </a:rPr>
                        <a:t>Chris Campuzano</a:t>
                      </a:r>
                    </a:p>
                    <a:p>
                      <a:pPr algn="l" fontAlgn="t"/>
                      <a:r>
                        <a:rPr lang="en-US" sz="600" b="0" i="0" u="none" strike="noStrike">
                          <a:solidFill>
                            <a:srgbClr val="000000"/>
                          </a:solidFill>
                          <a:effectLst/>
                          <a:latin typeface="Calibri" panose="020F0502020204030204" pitchFamily="34" charset="0"/>
                        </a:rPr>
                        <a:t>Tara Flack</a:t>
                      </a:r>
                      <a:endParaRPr lang="en-US" sz="600" b="0" i="0" u="none" strike="noStrike" dirty="0">
                        <a:solidFill>
                          <a:srgbClr val="000000"/>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Jamie </a:t>
                      </a:r>
                      <a:r>
                        <a:rPr lang="en-US" sz="600" b="0" i="0" u="none" strike="noStrike" dirty="0" err="1">
                          <a:solidFill>
                            <a:srgbClr val="000000"/>
                          </a:solidFill>
                          <a:effectLst/>
                          <a:latin typeface="Calibri" panose="020F0502020204030204" pitchFamily="34" charset="0"/>
                        </a:rPr>
                        <a:t>Pelkie</a:t>
                      </a:r>
                      <a:endParaRPr lang="en-US" sz="600" b="0" i="0" u="none" strike="noStrike" dirty="0">
                        <a:solidFill>
                          <a:srgbClr val="000000"/>
                        </a:solidFill>
                        <a:effectLst/>
                        <a:latin typeface="Calibri" panose="020F0502020204030204" pitchFamily="34" charset="0"/>
                      </a:endParaRPr>
                    </a:p>
                    <a:p>
                      <a:pPr algn="l" fontAlgn="t"/>
                      <a:r>
                        <a:rPr lang="en-US" sz="600" b="0" i="0" u="none" strike="noStrike" dirty="0">
                          <a:solidFill>
                            <a:srgbClr val="000000"/>
                          </a:solidFill>
                          <a:effectLst/>
                          <a:latin typeface="Calibri" panose="020F0502020204030204" pitchFamily="34" charset="0"/>
                        </a:rPr>
                        <a:t>Steve Huelsing</a:t>
                      </a:r>
                    </a:p>
                    <a:p>
                      <a:pPr algn="l" fontAlgn="t"/>
                      <a:r>
                        <a:rPr lang="en-US" sz="600" b="0" i="0" u="none" strike="noStrike" dirty="0">
                          <a:solidFill>
                            <a:srgbClr val="000000"/>
                          </a:solidFill>
                          <a:effectLst/>
                          <a:latin typeface="Calibri" panose="020F0502020204030204" pitchFamily="34" charset="0"/>
                        </a:rPr>
                        <a:t>Adam Johnston</a:t>
                      </a:r>
                    </a:p>
                    <a:p>
                      <a:pPr algn="l" fontAlgn="t"/>
                      <a:r>
                        <a:rPr lang="en-US" sz="600" b="0" i="0" u="none" strike="noStrike" dirty="0">
                          <a:solidFill>
                            <a:srgbClr val="000000"/>
                          </a:solidFill>
                          <a:effectLst/>
                          <a:latin typeface="Calibri" panose="020F0502020204030204" pitchFamily="34" charset="0"/>
                        </a:rPr>
                        <a:t>Chris Campuzano</a:t>
                      </a:r>
                    </a:p>
                    <a:p>
                      <a:pPr algn="l" fontAlgn="t"/>
                      <a:r>
                        <a:rPr lang="en-US" sz="600" b="0" i="0" u="none" strike="noStrike" dirty="0">
                          <a:solidFill>
                            <a:srgbClr val="000000"/>
                          </a:solidFill>
                          <a:effectLst/>
                          <a:latin typeface="Calibri" panose="020F0502020204030204" pitchFamily="34" charset="0"/>
                        </a:rPr>
                        <a:t>Tara Flack</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Jamie </a:t>
                      </a:r>
                      <a:r>
                        <a:rPr lang="en-US" sz="600" b="0" i="0" u="none" strike="noStrike" dirty="0" err="1">
                          <a:solidFill>
                            <a:schemeClr val="tx1"/>
                          </a:solidFill>
                          <a:effectLst/>
                          <a:latin typeface="Calibri" panose="020F0502020204030204" pitchFamily="34" charset="0"/>
                        </a:rPr>
                        <a:t>Pelkie</a:t>
                      </a:r>
                      <a:endParaRPr lang="en-US" sz="600" b="0" i="0" u="none" strike="noStrike" dirty="0">
                        <a:solidFill>
                          <a:schemeClr val="tx1"/>
                        </a:solidFill>
                        <a:effectLst/>
                        <a:latin typeface="Calibri" panose="020F0502020204030204" pitchFamily="34" charset="0"/>
                      </a:endParaRPr>
                    </a:p>
                    <a:p>
                      <a:pPr algn="l" fontAlgn="t"/>
                      <a:r>
                        <a:rPr lang="en-US" sz="600" b="0" i="0" u="none" strike="noStrike" dirty="0">
                          <a:solidFill>
                            <a:schemeClr val="tx1"/>
                          </a:solidFill>
                          <a:effectLst/>
                          <a:latin typeface="Calibri" panose="020F0502020204030204" pitchFamily="34" charset="0"/>
                        </a:rPr>
                        <a:t>Steve Huelsing</a:t>
                      </a:r>
                    </a:p>
                    <a:p>
                      <a:pPr algn="l" fontAlgn="t"/>
                      <a:r>
                        <a:rPr lang="en-US" sz="600" b="0" i="0" u="none" strike="noStrike" dirty="0">
                          <a:solidFill>
                            <a:schemeClr val="tx1"/>
                          </a:solidFill>
                          <a:effectLst/>
                          <a:latin typeface="Calibri" panose="020F0502020204030204" pitchFamily="34" charset="0"/>
                        </a:rPr>
                        <a:t>Adam Johnston</a:t>
                      </a:r>
                    </a:p>
                    <a:p>
                      <a:pPr algn="l" fontAlgn="t"/>
                      <a:r>
                        <a:rPr lang="en-US" sz="600" b="0" i="0" u="none" strike="noStrike" dirty="0">
                          <a:solidFill>
                            <a:schemeClr val="tx1"/>
                          </a:solidFill>
                          <a:effectLst/>
                          <a:latin typeface="Calibri" panose="020F0502020204030204" pitchFamily="34" charset="0"/>
                        </a:rPr>
                        <a:t>Chris Campuzano</a:t>
                      </a:r>
                    </a:p>
                    <a:p>
                      <a:pPr algn="l" fontAlgn="t"/>
                      <a:r>
                        <a:rPr lang="en-US" sz="600" b="0" i="0" u="none" strike="noStrike" dirty="0">
                          <a:solidFill>
                            <a:schemeClr val="tx1"/>
                          </a:solidFill>
                          <a:effectLst/>
                          <a:latin typeface="Calibri" panose="020F0502020204030204" pitchFamily="34" charset="0"/>
                        </a:rPr>
                        <a:t>Tara Flack</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Jamie </a:t>
                      </a:r>
                      <a:r>
                        <a:rPr lang="en-US" sz="600" b="0" i="0" u="none" strike="noStrike" dirty="0" err="1">
                          <a:solidFill>
                            <a:schemeClr val="tx1"/>
                          </a:solidFill>
                          <a:effectLst/>
                          <a:latin typeface="Calibri" panose="020F0502020204030204" pitchFamily="34" charset="0"/>
                        </a:rPr>
                        <a:t>Pelkie</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Dean </a:t>
                      </a:r>
                      <a:r>
                        <a:rPr lang="en-US" sz="600" b="0" i="0" u="none" strike="noStrike" dirty="0" err="1">
                          <a:solidFill>
                            <a:schemeClr val="tx1"/>
                          </a:solidFill>
                          <a:effectLst/>
                          <a:latin typeface="Calibri" panose="020F0502020204030204" pitchFamily="34" charset="0"/>
                        </a:rPr>
                        <a:t>Eelman</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Ben Charles</a:t>
                      </a:r>
                    </a:p>
                    <a:p>
                      <a:pPr algn="l" fontAlgn="t"/>
                      <a:r>
                        <a:rPr lang="en-US" sz="600" b="0" i="0" u="none" strike="noStrike" dirty="0">
                          <a:solidFill>
                            <a:schemeClr val="tx1"/>
                          </a:solidFill>
                          <a:effectLst/>
                          <a:latin typeface="Calibri" panose="020F0502020204030204" pitchFamily="34" charset="0"/>
                        </a:rPr>
                        <a:t>Tara Flack</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9491344"/>
                  </a:ext>
                </a:extLst>
              </a:tr>
              <a:tr h="279536">
                <a:tc>
                  <a:txBody>
                    <a:bodyPr/>
                    <a:lstStyle/>
                    <a:p>
                      <a:pPr algn="l" fontAlgn="ctr"/>
                      <a:r>
                        <a:rPr lang="en-US" sz="600" b="1" i="0" u="none" strike="noStrike" dirty="0">
                          <a:solidFill>
                            <a:srgbClr val="376092"/>
                          </a:solidFill>
                          <a:effectLst/>
                          <a:latin typeface="Calibri" panose="020F0502020204030204" pitchFamily="34" charset="0"/>
                        </a:rPr>
                        <a:t>Granite</a:t>
                      </a:r>
                      <a:br>
                        <a:rPr lang="en-US" sz="600" b="1" i="0" u="none" strike="noStrike" dirty="0">
                          <a:solidFill>
                            <a:srgbClr val="376092"/>
                          </a:solidFill>
                          <a:effectLst/>
                          <a:latin typeface="Calibri" panose="020F0502020204030204" pitchFamily="34" charset="0"/>
                        </a:rPr>
                      </a:br>
                      <a:r>
                        <a:rPr lang="en-US" sz="600" b="1" i="0" u="none" strike="noStrike" dirty="0">
                          <a:solidFill>
                            <a:srgbClr val="376092"/>
                          </a:solidFill>
                          <a:effectLst/>
                          <a:latin typeface="Calibri" panose="020F0502020204030204" pitchFamily="34" charset="0"/>
                        </a:rPr>
                        <a:t>GNIS</a:t>
                      </a:r>
                    </a:p>
                  </a:txBody>
                  <a:tcPr marL="34290"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Robert Chisolm</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Jyotika Bhandarkar</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Adrienne Moore</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Robert Chisolm</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Jyotika Bhandarkar</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Robert Chisolm</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Jyotika Bhandarkar</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Adrienne Moore</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Robert Chisolm</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Jyotika Bhandarkar</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Adrienne Moore</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Rodney Raines</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1984492"/>
                  </a:ext>
                </a:extLst>
              </a:tr>
              <a:tr h="124175">
                <a:tc gridSpan="6">
                  <a:txBody>
                    <a:bodyPr/>
                    <a:lstStyle/>
                    <a:p>
                      <a:pPr algn="ctr" fontAlgn="ctr"/>
                      <a:r>
                        <a:rPr lang="en-US" sz="800" b="1" i="0" u="none" strike="noStrike" dirty="0">
                          <a:solidFill>
                            <a:schemeClr val="accent1">
                              <a:lumMod val="75000"/>
                            </a:schemeClr>
                          </a:solidFill>
                          <a:effectLst/>
                          <a:latin typeface="Calibri" panose="020F0502020204030204" pitchFamily="34" charset="0"/>
                        </a:rPr>
                        <a:t>DSS – Data Support Services</a:t>
                      </a:r>
                    </a:p>
                  </a:txBody>
                  <a:tcPr marL="3315"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2212056"/>
                  </a:ext>
                </a:extLst>
              </a:tr>
              <a:tr h="279536">
                <a:tc>
                  <a:txBody>
                    <a:bodyPr/>
                    <a:lstStyle/>
                    <a:p>
                      <a:pPr algn="l" fontAlgn="ctr"/>
                      <a:r>
                        <a:rPr lang="en-US" sz="600" b="1" i="0" u="none" strike="noStrike" dirty="0" err="1">
                          <a:solidFill>
                            <a:srgbClr val="376092"/>
                          </a:solidFill>
                          <a:effectLst/>
                          <a:latin typeface="Calibri" panose="020F0502020204030204" pitchFamily="34" charset="0"/>
                        </a:rPr>
                        <a:t>BizView</a:t>
                      </a:r>
                      <a:br>
                        <a:rPr lang="en-US" sz="600" b="1" i="0" u="none" strike="noStrike" dirty="0">
                          <a:solidFill>
                            <a:srgbClr val="376092"/>
                          </a:solidFill>
                          <a:effectLst/>
                          <a:latin typeface="Calibri" panose="020F0502020204030204" pitchFamily="34" charset="0"/>
                        </a:rPr>
                      </a:br>
                      <a:r>
                        <a:rPr lang="en-US" sz="600" b="1" i="0" u="none" strike="noStrike" dirty="0" err="1">
                          <a:solidFill>
                            <a:srgbClr val="376092"/>
                          </a:solidFill>
                          <a:effectLst/>
                          <a:latin typeface="Calibri" panose="020F0502020204030204" pitchFamily="34" charset="0"/>
                        </a:rPr>
                        <a:t>PlantViw</a:t>
                      </a:r>
                      <a:br>
                        <a:rPr lang="en-US" sz="600" b="1" i="0" u="none" strike="noStrike" dirty="0">
                          <a:solidFill>
                            <a:srgbClr val="376092"/>
                          </a:solidFill>
                          <a:effectLst/>
                          <a:latin typeface="Calibri" panose="020F0502020204030204" pitchFamily="34" charset="0"/>
                        </a:rPr>
                      </a:br>
                      <a:r>
                        <a:rPr lang="en-US" sz="600" b="1" i="0" u="none" strike="noStrike" dirty="0" err="1">
                          <a:solidFill>
                            <a:srgbClr val="376092"/>
                          </a:solidFill>
                          <a:effectLst/>
                          <a:latin typeface="Calibri" panose="020F0502020204030204" pitchFamily="34" charset="0"/>
                        </a:rPr>
                        <a:t>HomeView</a:t>
                      </a:r>
                      <a:endParaRPr lang="en-US" sz="600" b="1" i="0" u="none" strike="noStrike" dirty="0">
                        <a:solidFill>
                          <a:srgbClr val="376092"/>
                        </a:solidFill>
                        <a:effectLst/>
                        <a:latin typeface="Calibri" panose="020F0502020204030204" pitchFamily="34" charset="0"/>
                      </a:endParaRPr>
                    </a:p>
                  </a:txBody>
                  <a:tcPr marL="34290"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Karthikeyan, 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Amit Singh Chauhan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Anil </a:t>
                      </a:r>
                      <a:r>
                        <a:rPr lang="en-US" sz="600" b="0" i="0" u="none" strike="noStrike" dirty="0" err="1">
                          <a:solidFill>
                            <a:srgbClr val="000000"/>
                          </a:solidFill>
                          <a:effectLst/>
                          <a:latin typeface="Calibri" panose="020F0502020204030204" pitchFamily="34" charset="0"/>
                        </a:rPr>
                        <a:t>Yeluguri</a:t>
                      </a:r>
                      <a:r>
                        <a:rPr lang="en-US" sz="600" b="0" i="0" u="none" strike="noStrike" dirty="0">
                          <a:solidFill>
                            <a:srgbClr val="000000"/>
                          </a:solidFill>
                          <a:effectLst/>
                          <a:latin typeface="Calibri" panose="020F0502020204030204" pitchFamily="34" charset="0"/>
                        </a:rPr>
                        <a:t> </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Karthikeyan, 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Amit Singh Chauhan</a:t>
                      </a:r>
                      <a:br>
                        <a:rPr lang="en-US" sz="600" b="0" i="0" u="none" strike="noStrike" dirty="0">
                          <a:solidFill>
                            <a:srgbClr val="000000"/>
                          </a:solidFill>
                          <a:effectLst/>
                          <a:latin typeface="Calibri" panose="020F0502020204030204" pitchFamily="34" charset="0"/>
                        </a:rPr>
                      </a:br>
                      <a:r>
                        <a:rPr lang="en-US" sz="600" b="0" i="0" u="none" strike="noStrike" dirty="0">
                          <a:solidFill>
                            <a:srgbClr val="000000"/>
                          </a:solidFill>
                          <a:effectLst/>
                          <a:latin typeface="Calibri" panose="020F0502020204030204" pitchFamily="34" charset="0"/>
                        </a:rPr>
                        <a:t>Anil </a:t>
                      </a:r>
                      <a:r>
                        <a:rPr lang="en-US" sz="600" b="0" i="0" u="none" strike="noStrike" dirty="0" err="1">
                          <a:solidFill>
                            <a:srgbClr val="000000"/>
                          </a:solidFill>
                          <a:effectLst/>
                          <a:latin typeface="Calibri" panose="020F0502020204030204" pitchFamily="34" charset="0"/>
                        </a:rPr>
                        <a:t>Yeluguri</a:t>
                      </a:r>
                      <a:r>
                        <a:rPr lang="en-US" sz="600" b="0" i="0" u="none" strike="noStrike" dirty="0">
                          <a:solidFill>
                            <a:srgbClr val="000000"/>
                          </a:solidFill>
                          <a:effectLst/>
                          <a:latin typeface="Calibri" panose="020F0502020204030204" pitchFamily="34" charset="0"/>
                        </a:rPr>
                        <a:t> </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Karthikeyan, N.</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Karthikeyan, N.</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Cindy Hughes </a:t>
                      </a:r>
                      <a:br>
                        <a:rPr lang="en-US" sz="600" b="0" i="0" u="none" strike="noStrike" dirty="0">
                          <a:solidFill>
                            <a:schemeClr val="tx1"/>
                          </a:solidFill>
                          <a:effectLst/>
                          <a:latin typeface="Calibri" panose="020F0502020204030204" pitchFamily="34" charset="0"/>
                        </a:rPr>
                      </a:br>
                      <a:r>
                        <a:rPr lang="en-US" sz="600" b="0" i="0" u="none" strike="noStrike" dirty="0">
                          <a:solidFill>
                            <a:schemeClr val="tx1"/>
                          </a:solidFill>
                          <a:effectLst/>
                          <a:latin typeface="Calibri" panose="020F0502020204030204" pitchFamily="34" charset="0"/>
                        </a:rPr>
                        <a:t>Philip Preiser</a:t>
                      </a:r>
                    </a:p>
                    <a:p>
                      <a:pPr algn="l" fontAlgn="t"/>
                      <a:r>
                        <a:rPr lang="en-US" sz="600" b="0" i="0" u="none" strike="noStrike" dirty="0">
                          <a:solidFill>
                            <a:schemeClr val="tx1"/>
                          </a:solidFill>
                          <a:effectLst/>
                          <a:latin typeface="Calibri" panose="020F0502020204030204" pitchFamily="34" charset="0"/>
                        </a:rPr>
                        <a:t>Jon Flack</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214365"/>
                  </a:ext>
                </a:extLst>
              </a:tr>
              <a:tr h="279536">
                <a:tc>
                  <a:txBody>
                    <a:bodyPr/>
                    <a:lstStyle/>
                    <a:p>
                      <a:pPr algn="l" fontAlgn="ctr"/>
                      <a:r>
                        <a:rPr lang="en-US" sz="600" b="1" i="0" u="none" strike="noStrike">
                          <a:solidFill>
                            <a:srgbClr val="376092"/>
                          </a:solidFill>
                          <a:effectLst/>
                          <a:latin typeface="Calibri" panose="020F0502020204030204" pitchFamily="34" charset="0"/>
                        </a:rPr>
                        <a:t>Mosaic</a:t>
                      </a:r>
                    </a:p>
                  </a:txBody>
                  <a:tcPr marL="34290"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Herb Geozos</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Angelise Carter</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Vishrut Arya</a:t>
                      </a:r>
                    </a:p>
                    <a:p>
                      <a:pPr algn="l" fontAlgn="t"/>
                      <a:r>
                        <a:rPr lang="en-US" sz="600" b="0" i="0" u="none" strike="noStrike" dirty="0">
                          <a:solidFill>
                            <a:srgbClr val="000000"/>
                          </a:solidFill>
                          <a:effectLst/>
                          <a:latin typeface="Calibri" panose="020F0502020204030204" pitchFamily="34" charset="0"/>
                        </a:rPr>
                        <a:t>Steven Johnson</a:t>
                      </a:r>
                    </a:p>
                    <a:p>
                      <a:pPr algn="l" fontAlgn="t"/>
                      <a:r>
                        <a:rPr lang="en-US" sz="600" b="0" i="0" u="none" strike="noStrike" dirty="0">
                          <a:solidFill>
                            <a:srgbClr val="000000"/>
                          </a:solidFill>
                          <a:effectLst/>
                          <a:latin typeface="Calibri" panose="020F0502020204030204" pitchFamily="34" charset="0"/>
                        </a:rPr>
                        <a:t>Yogesh </a:t>
                      </a:r>
                      <a:r>
                        <a:rPr lang="en-US" sz="600" b="0" i="0" u="none" strike="noStrike" dirty="0" err="1">
                          <a:solidFill>
                            <a:srgbClr val="000000"/>
                          </a:solidFill>
                          <a:effectLst/>
                          <a:latin typeface="Calibri" panose="020F0502020204030204" pitchFamily="34" charset="0"/>
                        </a:rPr>
                        <a:t>Vasisht</a:t>
                      </a:r>
                      <a:endParaRPr lang="en-US" sz="600" b="0" i="0" u="none" strike="noStrike" dirty="0">
                        <a:solidFill>
                          <a:srgbClr val="000000"/>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Vishrut Arya</a:t>
                      </a:r>
                    </a:p>
                    <a:p>
                      <a:pPr algn="l" fontAlgn="t"/>
                      <a:r>
                        <a:rPr lang="en-US" sz="600" b="0" i="0" u="none" strike="noStrike" dirty="0">
                          <a:solidFill>
                            <a:srgbClr val="000000"/>
                          </a:solidFill>
                          <a:effectLst/>
                          <a:latin typeface="Calibri" panose="020F0502020204030204" pitchFamily="34" charset="0"/>
                        </a:rPr>
                        <a:t>Sandeep </a:t>
                      </a:r>
                      <a:r>
                        <a:rPr lang="en-US" sz="600" b="0" i="0" u="none" strike="noStrike" dirty="0" err="1">
                          <a:solidFill>
                            <a:srgbClr val="000000"/>
                          </a:solidFill>
                          <a:effectLst/>
                          <a:latin typeface="Calibri" panose="020F0502020204030204" pitchFamily="34" charset="0"/>
                        </a:rPr>
                        <a:t>Jagarlamudi</a:t>
                      </a:r>
                      <a:endParaRPr lang="en-US" sz="600" b="0" i="0" u="none" strike="noStrike" dirty="0">
                        <a:solidFill>
                          <a:srgbClr val="000000"/>
                        </a:solidFill>
                        <a:effectLst/>
                        <a:latin typeface="Calibri" panose="020F0502020204030204" pitchFamily="34" charset="0"/>
                      </a:endParaRPr>
                    </a:p>
                    <a:p>
                      <a:pPr algn="l" fontAlgn="t"/>
                      <a:r>
                        <a:rPr lang="en-US" sz="500" b="0" i="0" u="none" strike="noStrike" dirty="0" err="1">
                          <a:solidFill>
                            <a:srgbClr val="000000"/>
                          </a:solidFill>
                          <a:effectLst/>
                          <a:latin typeface="Calibri" panose="020F0502020204030204" pitchFamily="34" charset="0"/>
                        </a:rPr>
                        <a:t>JayaPrakash</a:t>
                      </a:r>
                      <a:r>
                        <a:rPr lang="en-US" sz="500" b="0" i="0" u="none" strike="noStrike" dirty="0">
                          <a:solidFill>
                            <a:srgbClr val="000000"/>
                          </a:solidFill>
                          <a:effectLst/>
                          <a:latin typeface="Calibri" panose="020F0502020204030204" pitchFamily="34" charset="0"/>
                        </a:rPr>
                        <a:t> </a:t>
                      </a:r>
                      <a:r>
                        <a:rPr lang="en-US" sz="500" b="0" i="0" u="none" strike="noStrike" dirty="0" err="1">
                          <a:solidFill>
                            <a:srgbClr val="000000"/>
                          </a:solidFill>
                          <a:effectLst/>
                          <a:latin typeface="Calibri" panose="020F0502020204030204" pitchFamily="34" charset="0"/>
                        </a:rPr>
                        <a:t>Veerthineni</a:t>
                      </a:r>
                      <a:endParaRPr lang="en-US" sz="500" b="0" i="0" u="none" strike="noStrike" dirty="0">
                        <a:solidFill>
                          <a:srgbClr val="000000"/>
                        </a:solidFill>
                        <a:effectLst/>
                        <a:latin typeface="Calibri" panose="020F0502020204030204" pitchFamily="34" charset="0"/>
                      </a:endParaRP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Angelise Carter</a:t>
                      </a:r>
                    </a:p>
                    <a:p>
                      <a:pPr algn="l" fontAlgn="t"/>
                      <a:r>
                        <a:rPr lang="en-US" sz="600" b="0" i="0" u="none" strike="noStrike" dirty="0">
                          <a:solidFill>
                            <a:schemeClr val="tx1"/>
                          </a:solidFill>
                          <a:effectLst/>
                          <a:latin typeface="Calibri" panose="020F0502020204030204" pitchFamily="34" charset="0"/>
                        </a:rPr>
                        <a:t>Greg Thomas</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012410"/>
                  </a:ext>
                </a:extLst>
              </a:tr>
              <a:tr h="463669">
                <a:tc>
                  <a:txBody>
                    <a:bodyPr/>
                    <a:lstStyle/>
                    <a:p>
                      <a:pPr algn="l" fontAlgn="ctr"/>
                      <a:r>
                        <a:rPr lang="en-US" sz="600" b="1" i="0" u="none" strike="noStrike" dirty="0">
                          <a:solidFill>
                            <a:srgbClr val="376092"/>
                          </a:solidFill>
                          <a:effectLst/>
                          <a:latin typeface="Calibri" panose="020F0502020204030204" pitchFamily="34" charset="0"/>
                        </a:rPr>
                        <a:t>EDS</a:t>
                      </a:r>
                    </a:p>
                  </a:txBody>
                  <a:tcPr marL="34290" marR="3315" marT="3315"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9EDF4"/>
                    </a:solidFill>
                  </a:tcPr>
                </a:tc>
                <a:tc>
                  <a:txBody>
                    <a:bodyPr/>
                    <a:lstStyle/>
                    <a:p>
                      <a:pPr algn="l" fontAlgn="t"/>
                      <a:r>
                        <a:rPr lang="en-US" sz="600" b="0" i="0" u="none" strike="noStrike" dirty="0">
                          <a:solidFill>
                            <a:srgbClr val="000000"/>
                          </a:solidFill>
                          <a:effectLst/>
                          <a:latin typeface="Calibri" panose="020F0502020204030204" pitchFamily="34" charset="0"/>
                        </a:rPr>
                        <a:t>Kevin Doherty</a:t>
                      </a:r>
                    </a:p>
                    <a:p>
                      <a:pPr algn="l" fontAlgn="t"/>
                      <a:r>
                        <a:rPr lang="en-US" sz="600" b="0" i="0" u="none" strike="noStrike" dirty="0">
                          <a:solidFill>
                            <a:srgbClr val="000000"/>
                          </a:solidFill>
                          <a:effectLst/>
                          <a:latin typeface="Calibri" panose="020F0502020204030204" pitchFamily="34" charset="0"/>
                        </a:rPr>
                        <a:t>Kevin McNulty</a:t>
                      </a:r>
                    </a:p>
                    <a:p>
                      <a:pPr algn="l" fontAlgn="t"/>
                      <a:r>
                        <a:rPr lang="en-US" sz="600" b="0" i="0" u="none" strike="noStrike" dirty="0">
                          <a:solidFill>
                            <a:srgbClr val="000000"/>
                          </a:solidFill>
                          <a:effectLst/>
                          <a:latin typeface="Calibri" panose="020F0502020204030204" pitchFamily="34" charset="0"/>
                        </a:rPr>
                        <a:t>Chaitanya Vasamsetty</a:t>
                      </a:r>
                    </a:p>
                    <a:p>
                      <a:pPr algn="l" fontAlgn="t"/>
                      <a:r>
                        <a:rPr lang="en-US" sz="600" b="0" i="0" u="none" strike="noStrike" dirty="0">
                          <a:solidFill>
                            <a:srgbClr val="000000"/>
                          </a:solidFill>
                          <a:effectLst/>
                          <a:latin typeface="Calibri" panose="020F0502020204030204" pitchFamily="34" charset="0"/>
                        </a:rPr>
                        <a:t>Jake Edwards</a:t>
                      </a:r>
                    </a:p>
                    <a:p>
                      <a:pPr algn="l" fontAlgn="t"/>
                      <a:r>
                        <a:rPr lang="en-US" sz="600" b="0" i="0" u="none" strike="noStrike" dirty="0">
                          <a:solidFill>
                            <a:srgbClr val="000000"/>
                          </a:solidFill>
                          <a:effectLst/>
                          <a:latin typeface="Calibri" panose="020F0502020204030204" pitchFamily="34" charset="0"/>
                        </a:rPr>
                        <a:t>Phani Nalluri</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sv-SE" sz="600" b="0" i="0" u="none" strike="noStrike" dirty="0">
                          <a:solidFill>
                            <a:srgbClr val="000000"/>
                          </a:solidFill>
                          <a:effectLst/>
                          <a:latin typeface="Calibri" panose="020F0502020204030204" pitchFamily="34" charset="0"/>
                        </a:rPr>
                        <a:t>David Blair</a:t>
                      </a:r>
                    </a:p>
                    <a:p>
                      <a:pPr algn="l" fontAlgn="t"/>
                      <a:r>
                        <a:rPr lang="sv-SE" sz="600" b="0" i="0" u="none" strike="noStrike" dirty="0">
                          <a:solidFill>
                            <a:srgbClr val="000000"/>
                          </a:solidFill>
                          <a:effectLst/>
                          <a:latin typeface="Calibri" panose="020F0502020204030204" pitchFamily="34" charset="0"/>
                        </a:rPr>
                        <a:t>Scott Gatlin</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Pavan Surapaneni</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rgbClr val="000000"/>
                          </a:solidFill>
                          <a:effectLst/>
                          <a:latin typeface="Calibri" panose="020F0502020204030204" pitchFamily="34" charset="0"/>
                        </a:rPr>
                        <a:t>David Blair</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600" b="0" i="0" u="none" strike="noStrike" dirty="0">
                          <a:solidFill>
                            <a:schemeClr val="tx1"/>
                          </a:solidFill>
                          <a:effectLst/>
                          <a:latin typeface="Calibri" panose="020F0502020204030204" pitchFamily="34" charset="0"/>
                        </a:rPr>
                        <a:t>Michael Pray</a:t>
                      </a:r>
                    </a:p>
                    <a:p>
                      <a:pPr algn="l" fontAlgn="t"/>
                      <a:r>
                        <a:rPr lang="en-US" sz="600" b="0" i="0" u="none" strike="noStrike" dirty="0">
                          <a:solidFill>
                            <a:schemeClr val="tx1"/>
                          </a:solidFill>
                          <a:effectLst/>
                          <a:latin typeface="Calibri" panose="020F0502020204030204" pitchFamily="34" charset="0"/>
                        </a:rPr>
                        <a:t>Andy Sweet</a:t>
                      </a:r>
                    </a:p>
                    <a:p>
                      <a:pPr algn="l" fontAlgn="t"/>
                      <a:r>
                        <a:rPr lang="en-US" sz="600" b="0" i="0" u="none" strike="noStrike" dirty="0">
                          <a:solidFill>
                            <a:schemeClr val="tx1"/>
                          </a:solidFill>
                          <a:effectLst/>
                          <a:latin typeface="Calibri" panose="020F0502020204030204" pitchFamily="34" charset="0"/>
                        </a:rPr>
                        <a:t>Theresa Goriczynski</a:t>
                      </a:r>
                    </a:p>
                  </a:txBody>
                  <a:tcPr marL="3315" marR="3315" marT="3315"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1904994"/>
                  </a:ext>
                </a:extLst>
              </a:tr>
            </a:tbl>
          </a:graphicData>
        </a:graphic>
      </p:graphicFrame>
    </p:spTree>
    <p:extLst>
      <p:ext uri="{BB962C8B-B14F-4D97-AF65-F5344CB8AC3E}">
        <p14:creationId xmlns:p14="http://schemas.microsoft.com/office/powerpoint/2010/main" val="67557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Assessment Outcomes</a:t>
            </a:r>
          </a:p>
        </p:txBody>
      </p:sp>
      <p:graphicFrame>
        <p:nvGraphicFramePr>
          <p:cNvPr id="8" name="Diagram 7">
            <a:extLst>
              <a:ext uri="{FF2B5EF4-FFF2-40B4-BE49-F238E27FC236}">
                <a16:creationId xmlns:a16="http://schemas.microsoft.com/office/drawing/2014/main" id="{89C32448-D646-4619-9719-FB061C399B99}"/>
              </a:ext>
            </a:extLst>
          </p:cNvPr>
          <p:cNvGraphicFramePr/>
          <p:nvPr>
            <p:extLst>
              <p:ext uri="{D42A27DB-BD31-4B8C-83A1-F6EECF244321}">
                <p14:modId xmlns:p14="http://schemas.microsoft.com/office/powerpoint/2010/main" val="3703023955"/>
              </p:ext>
            </p:extLst>
          </p:nvPr>
        </p:nvGraphicFramePr>
        <p:xfrm>
          <a:off x="513012" y="1123950"/>
          <a:ext cx="8326188"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Footer Placeholder 3">
            <a:extLst>
              <a:ext uri="{FF2B5EF4-FFF2-40B4-BE49-F238E27FC236}">
                <a16:creationId xmlns:a16="http://schemas.microsoft.com/office/drawing/2014/main" id="{8700CA4E-6AC2-4A32-A265-5B77D602EDD2}"/>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1" name="Slide Number Placeholder 2">
            <a:extLst>
              <a:ext uri="{FF2B5EF4-FFF2-40B4-BE49-F238E27FC236}">
                <a16:creationId xmlns:a16="http://schemas.microsoft.com/office/drawing/2014/main" id="{E7B8D3A0-DD3C-481D-8B81-6CD6ADCD40B0}"/>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17</a:t>
            </a:fld>
            <a:endParaRPr lang="en-US" sz="700" dirty="0">
              <a:solidFill>
                <a:srgbClr val="666666"/>
              </a:solidFill>
              <a:cs typeface="Arial" charset="0"/>
            </a:endParaRPr>
          </a:p>
        </p:txBody>
      </p:sp>
    </p:spTree>
    <p:extLst>
      <p:ext uri="{BB962C8B-B14F-4D97-AF65-F5344CB8AC3E}">
        <p14:creationId xmlns:p14="http://schemas.microsoft.com/office/powerpoint/2010/main" val="1730860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7A1A0E-4173-44A8-A92D-C55493952159}"/>
              </a:ext>
            </a:extLst>
          </p:cNvPr>
          <p:cNvSpPr>
            <a:spLocks noGrp="1"/>
          </p:cNvSpPr>
          <p:nvPr>
            <p:ph type="title"/>
          </p:nvPr>
        </p:nvSpPr>
        <p:spPr/>
        <p:txBody>
          <a:bodyPr/>
          <a:lstStyle/>
          <a:p>
            <a:r>
              <a:rPr lang="en-US" dirty="0"/>
              <a:t>What DevOps Maturity Looks Like</a:t>
            </a:r>
          </a:p>
        </p:txBody>
      </p:sp>
      <p:grpSp>
        <p:nvGrpSpPr>
          <p:cNvPr id="40" name="Group 39">
            <a:extLst>
              <a:ext uri="{FF2B5EF4-FFF2-40B4-BE49-F238E27FC236}">
                <a16:creationId xmlns:a16="http://schemas.microsoft.com/office/drawing/2014/main" id="{D9F319F2-B70C-40BF-85F4-7AEB5F2ACAAB}"/>
              </a:ext>
            </a:extLst>
          </p:cNvPr>
          <p:cNvGrpSpPr/>
          <p:nvPr/>
        </p:nvGrpSpPr>
        <p:grpSpPr>
          <a:xfrm>
            <a:off x="1590844" y="951977"/>
            <a:ext cx="7081315" cy="351205"/>
            <a:chOff x="1517215" y="1277542"/>
            <a:chExt cx="7171172" cy="355662"/>
          </a:xfrm>
        </p:grpSpPr>
        <p:sp>
          <p:nvSpPr>
            <p:cNvPr id="41" name="TextBox 40">
              <a:extLst>
                <a:ext uri="{FF2B5EF4-FFF2-40B4-BE49-F238E27FC236}">
                  <a16:creationId xmlns:a16="http://schemas.microsoft.com/office/drawing/2014/main" id="{C5D93A01-BD2A-4D38-BE43-FB855CAA56AE}"/>
                </a:ext>
              </a:extLst>
            </p:cNvPr>
            <p:cNvSpPr txBox="1"/>
            <p:nvPr/>
          </p:nvSpPr>
          <p:spPr>
            <a:xfrm>
              <a:off x="3055938" y="1301394"/>
              <a:ext cx="1409700" cy="324000"/>
            </a:xfrm>
            <a:prstGeom prst="rect">
              <a:avLst/>
            </a:prstGeom>
            <a:solidFill>
              <a:srgbClr val="00A000"/>
            </a:solidFill>
            <a:ln w="25400" cap="flat" cmpd="sng" algn="ctr">
              <a:noFill/>
              <a:prstDash val="solid"/>
              <a:headEnd type="none" w="med" len="med"/>
              <a:tailEnd type="none" w="med" len="med"/>
            </a:ln>
            <a:effectLst/>
          </p:spPr>
          <p:txBody>
            <a:bodyPr rot="0" spcFirstLastPara="0" vertOverflow="overflow" horzOverflow="overflow" vert="horz" wrap="square" lIns="242944" tIns="34282" rIns="0" bIns="34282" numCol="1" spcCol="0" rtlCol="0" fromWordArt="0" anchor="ctr" anchorCtr="0" forceAA="0" compatLnSpc="1">
              <a:prstTxWarp prst="textNoShape">
                <a:avLst/>
              </a:prstTxWarp>
              <a:noAutofit/>
            </a:bodyPr>
            <a:lstStyle>
              <a:defPPr>
                <a:defRPr lang="en-US"/>
              </a:defPPr>
              <a:lvl1pPr marR="0" indent="0" algn="ctr" fontAlgn="base">
                <a:lnSpc>
                  <a:spcPct val="100000"/>
                </a:lnSpc>
                <a:spcBef>
                  <a:spcPct val="0"/>
                </a:spcBef>
                <a:spcAft>
                  <a:spcPct val="0"/>
                </a:spcAft>
                <a:buClrTx/>
                <a:buSzTx/>
                <a:buFontTx/>
                <a:buNone/>
                <a:tabLst/>
                <a:defRPr kumimoji="0" sz="1400" b="0" i="0" u="none" strike="noStrike" cap="none" normalizeH="0" baseline="0">
                  <a:ln>
                    <a:noFill/>
                  </a:ln>
                  <a:solidFill>
                    <a:schemeClr val="bg2"/>
                  </a:solidFill>
                  <a:effectLst/>
                  <a:latin typeface="Trebuchet MS" panose="020B0603020202020204" pitchFamily="34" charset="0"/>
                  <a:ea typeface="ヒラギノ角ゴ ProN W3" charset="0"/>
                  <a:cs typeface="ヒラギノ角ゴ ProN W3" charset="0"/>
                </a:defRPr>
              </a:lvl1pPr>
            </a:lstStyle>
            <a:p>
              <a:pPr marL="0" marR="0" lvl="0" indent="0" algn="l" defTabSz="685617" eaLnBrk="1" fontAlgn="base" latinLnBrk="0" hangingPunct="1">
                <a:lnSpc>
                  <a:spcPct val="100000"/>
                </a:lnSpc>
                <a:spcBef>
                  <a:spcPct val="0"/>
                </a:spcBef>
                <a:spcAft>
                  <a:spcPct val="0"/>
                </a:spcAft>
                <a:buClrTx/>
                <a:buSzTx/>
                <a:buFontTx/>
                <a:buNone/>
                <a:tabLst/>
                <a:defRPr/>
              </a:pPr>
              <a:r>
                <a:rPr kumimoji="0" lang="en-GB" sz="825" b="0" i="0" u="none" strike="noStrike" kern="0" cap="none" spc="0" normalizeH="0" baseline="0" noProof="0" dirty="0">
                  <a:ln>
                    <a:noFill/>
                  </a:ln>
                  <a:solidFill>
                    <a:srgbClr val="FFFFFF"/>
                  </a:solidFill>
                  <a:effectLst/>
                  <a:uLnTx/>
                  <a:uFillTx/>
                  <a:latin typeface="Arial"/>
                </a:rPr>
                <a:t>REPEATABLE</a:t>
              </a:r>
            </a:p>
          </p:txBody>
        </p:sp>
        <p:sp>
          <p:nvSpPr>
            <p:cNvPr id="42" name="TextBox 41">
              <a:extLst>
                <a:ext uri="{FF2B5EF4-FFF2-40B4-BE49-F238E27FC236}">
                  <a16:creationId xmlns:a16="http://schemas.microsoft.com/office/drawing/2014/main" id="{0CCBEB65-37F6-4016-A3B7-A85F4F73FB1F}"/>
                </a:ext>
              </a:extLst>
            </p:cNvPr>
            <p:cNvSpPr txBox="1"/>
            <p:nvPr/>
          </p:nvSpPr>
          <p:spPr>
            <a:xfrm>
              <a:off x="4465637" y="1301394"/>
              <a:ext cx="1409165" cy="324000"/>
            </a:xfrm>
            <a:prstGeom prst="rect">
              <a:avLst/>
            </a:prstGeom>
            <a:solidFill>
              <a:srgbClr val="6688BB"/>
            </a:solidFill>
            <a:ln w="25400" cap="flat" cmpd="sng" algn="ctr">
              <a:noFill/>
              <a:prstDash val="solid"/>
              <a:headEnd type="none" w="med" len="med"/>
              <a:tailEnd type="none" w="med" len="med"/>
            </a:ln>
            <a:effectLst/>
          </p:spPr>
          <p:txBody>
            <a:bodyPr rot="0" spcFirstLastPara="0" vertOverflow="overflow" horzOverflow="overflow" vert="horz" wrap="square" lIns="242944" tIns="34282" rIns="0" bIns="34282" numCol="1" spcCol="0" rtlCol="0" fromWordArt="0" anchor="ctr" anchorCtr="0" forceAA="0" compatLnSpc="1">
              <a:prstTxWarp prst="textNoShape">
                <a:avLst/>
              </a:prstTxWarp>
              <a:noAutofit/>
            </a:bodyPr>
            <a:lstStyle>
              <a:defPPr>
                <a:defRPr lang="en-US"/>
              </a:defPPr>
              <a:lvl1pPr marR="0" indent="0" algn="ctr" fontAlgn="base">
                <a:lnSpc>
                  <a:spcPct val="100000"/>
                </a:lnSpc>
                <a:spcBef>
                  <a:spcPct val="0"/>
                </a:spcBef>
                <a:spcAft>
                  <a:spcPct val="0"/>
                </a:spcAft>
                <a:buClrTx/>
                <a:buSzTx/>
                <a:buFontTx/>
                <a:buNone/>
                <a:tabLst/>
                <a:defRPr kumimoji="0" sz="1400" b="0" i="0" u="none" strike="noStrike" cap="none" normalizeH="0" baseline="0">
                  <a:ln>
                    <a:noFill/>
                  </a:ln>
                  <a:solidFill>
                    <a:schemeClr val="bg2"/>
                  </a:solidFill>
                  <a:effectLst/>
                  <a:latin typeface="Trebuchet MS" panose="020B0603020202020204" pitchFamily="34" charset="0"/>
                  <a:ea typeface="ヒラギノ角ゴ ProN W3" charset="0"/>
                  <a:cs typeface="ヒラギノ角ゴ ProN W3" charset="0"/>
                </a:defRPr>
              </a:lvl1pPr>
            </a:lstStyle>
            <a:p>
              <a:pPr marL="0" marR="0" lvl="0" indent="0" algn="l" defTabSz="685617" eaLnBrk="1" fontAlgn="base" latinLnBrk="0" hangingPunct="1">
                <a:lnSpc>
                  <a:spcPct val="100000"/>
                </a:lnSpc>
                <a:spcBef>
                  <a:spcPct val="0"/>
                </a:spcBef>
                <a:spcAft>
                  <a:spcPct val="0"/>
                </a:spcAft>
                <a:buClrTx/>
                <a:buSzTx/>
                <a:buFontTx/>
                <a:buNone/>
                <a:tabLst/>
                <a:defRPr/>
              </a:pPr>
              <a:r>
                <a:rPr kumimoji="0" lang="en-GB" sz="825" b="0" i="0" u="none" strike="noStrike" kern="0" cap="none" spc="0" normalizeH="0" baseline="0" noProof="0" dirty="0">
                  <a:ln>
                    <a:noFill/>
                  </a:ln>
                  <a:solidFill>
                    <a:srgbClr val="FFFFFF"/>
                  </a:solidFill>
                  <a:effectLst/>
                  <a:uLnTx/>
                  <a:uFillTx/>
                  <a:latin typeface="Arial"/>
                </a:rPr>
                <a:t>CONSISTENT</a:t>
              </a:r>
            </a:p>
          </p:txBody>
        </p:sp>
        <p:sp>
          <p:nvSpPr>
            <p:cNvPr id="43" name="TextBox 42">
              <a:extLst>
                <a:ext uri="{FF2B5EF4-FFF2-40B4-BE49-F238E27FC236}">
                  <a16:creationId xmlns:a16="http://schemas.microsoft.com/office/drawing/2014/main" id="{407244D1-A593-4E01-944D-557A9048ADE4}"/>
                </a:ext>
              </a:extLst>
            </p:cNvPr>
            <p:cNvSpPr txBox="1"/>
            <p:nvPr/>
          </p:nvSpPr>
          <p:spPr>
            <a:xfrm>
              <a:off x="5872163" y="1301394"/>
              <a:ext cx="1402932" cy="324000"/>
            </a:xfrm>
            <a:prstGeom prst="rect">
              <a:avLst/>
            </a:prstGeom>
            <a:solidFill>
              <a:srgbClr val="003344"/>
            </a:solidFill>
            <a:ln w="25400" cap="flat" cmpd="sng" algn="ctr">
              <a:noFill/>
              <a:prstDash val="solid"/>
              <a:headEnd type="none" w="med" len="med"/>
              <a:tailEnd type="none" w="med" len="med"/>
            </a:ln>
            <a:effectLst/>
          </p:spPr>
          <p:txBody>
            <a:bodyPr rot="0" spcFirstLastPara="0" vertOverflow="overflow" horzOverflow="overflow" vert="horz" wrap="square" lIns="242944" tIns="34282" rIns="0" bIns="34282" numCol="1" spcCol="0" rtlCol="0" fromWordArt="0" anchor="ctr" anchorCtr="0" forceAA="0" compatLnSpc="1">
              <a:prstTxWarp prst="textNoShape">
                <a:avLst/>
              </a:prstTxWarp>
              <a:noAutofit/>
            </a:bodyPr>
            <a:lstStyle>
              <a:defPPr>
                <a:defRPr lang="en-US"/>
              </a:defPPr>
              <a:lvl1pPr marR="0" indent="0" algn="ctr" fontAlgn="base">
                <a:lnSpc>
                  <a:spcPct val="100000"/>
                </a:lnSpc>
                <a:spcBef>
                  <a:spcPct val="0"/>
                </a:spcBef>
                <a:spcAft>
                  <a:spcPct val="0"/>
                </a:spcAft>
                <a:buClrTx/>
                <a:buSzTx/>
                <a:buFontTx/>
                <a:buNone/>
                <a:tabLst/>
                <a:defRPr kumimoji="0" sz="1400" b="0" i="0" u="none" strike="noStrike" cap="none" normalizeH="0" baseline="0">
                  <a:ln>
                    <a:noFill/>
                  </a:ln>
                  <a:solidFill>
                    <a:schemeClr val="bg2"/>
                  </a:solidFill>
                  <a:effectLst/>
                  <a:latin typeface="Trebuchet MS" panose="020B0603020202020204" pitchFamily="34" charset="0"/>
                  <a:ea typeface="ヒラギノ角ゴ ProN W3" charset="0"/>
                  <a:cs typeface="ヒラギノ角ゴ ProN W3" charset="0"/>
                </a:defRPr>
              </a:lvl1pPr>
            </a:lstStyle>
            <a:p>
              <a:pPr marL="0" marR="0" lvl="0" indent="0" algn="l" defTabSz="685617" eaLnBrk="1" fontAlgn="base" latinLnBrk="0" hangingPunct="1">
                <a:lnSpc>
                  <a:spcPct val="100000"/>
                </a:lnSpc>
                <a:spcBef>
                  <a:spcPct val="0"/>
                </a:spcBef>
                <a:spcAft>
                  <a:spcPct val="0"/>
                </a:spcAft>
                <a:buClrTx/>
                <a:buSzTx/>
                <a:buFontTx/>
                <a:buNone/>
                <a:tabLst/>
                <a:defRPr/>
              </a:pPr>
              <a:r>
                <a:rPr kumimoji="0" lang="en-GB" sz="825" b="0" i="0" u="none" strike="noStrike" kern="0" cap="none" spc="0" normalizeH="0" baseline="0" noProof="0" dirty="0">
                  <a:ln>
                    <a:noFill/>
                  </a:ln>
                  <a:solidFill>
                    <a:srgbClr val="FFFFFF"/>
                  </a:solidFill>
                  <a:effectLst/>
                  <a:uLnTx/>
                  <a:uFillTx/>
                  <a:latin typeface="Arial"/>
                </a:rPr>
                <a:t>OPTIMISED</a:t>
              </a:r>
            </a:p>
          </p:txBody>
        </p:sp>
        <p:sp>
          <p:nvSpPr>
            <p:cNvPr id="44" name="TextBox 43">
              <a:extLst>
                <a:ext uri="{FF2B5EF4-FFF2-40B4-BE49-F238E27FC236}">
                  <a16:creationId xmlns:a16="http://schemas.microsoft.com/office/drawing/2014/main" id="{2F5CA26D-FB65-4B18-9E07-6BC367CDD995}"/>
                </a:ext>
              </a:extLst>
            </p:cNvPr>
            <p:cNvSpPr txBox="1"/>
            <p:nvPr/>
          </p:nvSpPr>
          <p:spPr>
            <a:xfrm>
              <a:off x="1677718" y="1301394"/>
              <a:ext cx="1378219" cy="324000"/>
            </a:xfrm>
            <a:prstGeom prst="rect">
              <a:avLst/>
            </a:prstGeom>
            <a:solidFill>
              <a:srgbClr val="FF9900"/>
            </a:solidFill>
            <a:ln w="25400" cap="flat" cmpd="sng" algn="ctr">
              <a:noFill/>
              <a:prstDash val="solid"/>
            </a:ln>
            <a:effectLst/>
          </p:spPr>
          <p:txBody>
            <a:bodyPr wrap="square" lIns="242944" rtlCol="0" anchor="ctr">
              <a:noAutofit/>
            </a:bodyPr>
            <a:lstStyle/>
            <a:p>
              <a:pPr marL="0" marR="0" lvl="0" indent="0" defTabSz="685617" eaLnBrk="1" fontAlgn="base" latinLnBrk="0" hangingPunct="1">
                <a:lnSpc>
                  <a:spcPct val="100000"/>
                </a:lnSpc>
                <a:spcBef>
                  <a:spcPct val="0"/>
                </a:spcBef>
                <a:spcAft>
                  <a:spcPct val="0"/>
                </a:spcAft>
                <a:buClrTx/>
                <a:buSzTx/>
                <a:buFontTx/>
                <a:buNone/>
                <a:tabLst/>
                <a:defRPr/>
              </a:pPr>
              <a:r>
                <a:rPr kumimoji="0" lang="en-GB" sz="825" b="0" i="0" u="none" strike="noStrike" kern="0" cap="none" spc="0" normalizeH="0" baseline="0" noProof="0" dirty="0">
                  <a:ln>
                    <a:noFill/>
                  </a:ln>
                  <a:solidFill>
                    <a:srgbClr val="FFFFFF"/>
                  </a:solidFill>
                  <a:effectLst/>
                  <a:uLnTx/>
                  <a:uFillTx/>
                  <a:latin typeface="Arial"/>
                  <a:ea typeface="+mn-ea"/>
                  <a:cs typeface="+mn-cs"/>
                </a:rPr>
                <a:t>AD-HOC</a:t>
              </a:r>
            </a:p>
          </p:txBody>
        </p:sp>
        <p:sp>
          <p:nvSpPr>
            <p:cNvPr id="45" name="TextBox 44">
              <a:extLst>
                <a:ext uri="{FF2B5EF4-FFF2-40B4-BE49-F238E27FC236}">
                  <a16:creationId xmlns:a16="http://schemas.microsoft.com/office/drawing/2014/main" id="{8B08390C-2A3C-4389-B67A-80BE67EC4C7A}"/>
                </a:ext>
              </a:extLst>
            </p:cNvPr>
            <p:cNvSpPr txBox="1"/>
            <p:nvPr/>
          </p:nvSpPr>
          <p:spPr>
            <a:xfrm>
              <a:off x="7275094" y="1301394"/>
              <a:ext cx="1413293" cy="324000"/>
            </a:xfrm>
            <a:prstGeom prst="rect">
              <a:avLst/>
            </a:prstGeom>
            <a:solidFill>
              <a:srgbClr val="AADDEE"/>
            </a:solidFill>
            <a:ln w="25400" cap="flat" cmpd="sng" algn="ctr">
              <a:noFill/>
              <a:prstDash val="solid"/>
              <a:headEnd type="none" w="med" len="med"/>
              <a:tailEnd type="none" w="med" len="med"/>
            </a:ln>
            <a:effectLst/>
          </p:spPr>
          <p:txBody>
            <a:bodyPr rot="0" spcFirstLastPara="0" vertOverflow="overflow" horzOverflow="overflow" vert="horz" wrap="square" lIns="242944" tIns="34282" rIns="0" bIns="34282" numCol="1" spcCol="0" rtlCol="0" fromWordArt="0" anchor="ctr" anchorCtr="0" forceAA="0" compatLnSpc="1">
              <a:prstTxWarp prst="textNoShape">
                <a:avLst/>
              </a:prstTxWarp>
              <a:noAutofit/>
            </a:bodyPr>
            <a:lstStyle>
              <a:defPPr>
                <a:defRPr lang="en-US"/>
              </a:defPPr>
              <a:lvl1pPr marR="0" indent="0" algn="ctr" fontAlgn="base">
                <a:lnSpc>
                  <a:spcPct val="100000"/>
                </a:lnSpc>
                <a:spcBef>
                  <a:spcPct val="0"/>
                </a:spcBef>
                <a:spcAft>
                  <a:spcPct val="0"/>
                </a:spcAft>
                <a:buClrTx/>
                <a:buSzTx/>
                <a:buFontTx/>
                <a:buNone/>
                <a:tabLst/>
                <a:defRPr kumimoji="0" sz="1400" b="0" i="0" u="none" strike="noStrike" cap="none" normalizeH="0" baseline="0">
                  <a:ln>
                    <a:noFill/>
                  </a:ln>
                  <a:solidFill>
                    <a:schemeClr val="bg2"/>
                  </a:solidFill>
                  <a:effectLst/>
                  <a:latin typeface="Trebuchet MS" panose="020B0603020202020204" pitchFamily="34" charset="0"/>
                  <a:ea typeface="ヒラギノ角ゴ ProN W3" charset="0"/>
                  <a:cs typeface="ヒラギノ角ゴ ProN W3" charset="0"/>
                </a:defRPr>
              </a:lvl1pPr>
            </a:lstStyle>
            <a:p>
              <a:pPr marL="0" marR="0" lvl="0" indent="0" algn="l" defTabSz="685617" eaLnBrk="1" fontAlgn="base" latinLnBrk="0" hangingPunct="1">
                <a:lnSpc>
                  <a:spcPct val="100000"/>
                </a:lnSpc>
                <a:spcBef>
                  <a:spcPct val="0"/>
                </a:spcBef>
                <a:spcAft>
                  <a:spcPct val="0"/>
                </a:spcAft>
                <a:buClrTx/>
                <a:buSzTx/>
                <a:buFontTx/>
                <a:buNone/>
                <a:tabLst/>
                <a:defRPr/>
              </a:pPr>
              <a:r>
                <a:rPr kumimoji="0" lang="en-GB" sz="825" b="0" i="0" u="none" strike="noStrike" kern="0" cap="none" spc="0" normalizeH="0" baseline="0" noProof="0" dirty="0">
                  <a:ln>
                    <a:noFill/>
                  </a:ln>
                  <a:solidFill>
                    <a:srgbClr val="003344"/>
                  </a:solidFill>
                  <a:effectLst/>
                  <a:uLnTx/>
                  <a:uFillTx/>
                  <a:latin typeface="Arial"/>
                </a:rPr>
                <a:t>LEADING</a:t>
              </a:r>
            </a:p>
          </p:txBody>
        </p:sp>
        <p:sp>
          <p:nvSpPr>
            <p:cNvPr id="46" name="Oval 45">
              <a:extLst>
                <a:ext uri="{FF2B5EF4-FFF2-40B4-BE49-F238E27FC236}">
                  <a16:creationId xmlns:a16="http://schemas.microsoft.com/office/drawing/2014/main" id="{229791A7-8509-4B43-A7A6-EB5BA63D2B17}"/>
                </a:ext>
              </a:extLst>
            </p:cNvPr>
            <p:cNvSpPr/>
            <p:nvPr/>
          </p:nvSpPr>
          <p:spPr bwMode="auto">
            <a:xfrm>
              <a:off x="2867710" y="1277542"/>
              <a:ext cx="368610" cy="355662"/>
            </a:xfrm>
            <a:prstGeom prst="ellipse">
              <a:avLst/>
            </a:prstGeom>
            <a:solidFill>
              <a:srgbClr val="00A000"/>
            </a:solidFill>
            <a:ln w="12700">
              <a:solidFill>
                <a:srgbClr val="FFFFFF"/>
              </a:solidFill>
              <a:headEnd type="none" w="med" len="med"/>
              <a:tailEnd type="none" w="med" len="med"/>
            </a:ln>
            <a:effectLst/>
            <a:scene3d>
              <a:camera prst="orthographicFront">
                <a:rot lat="0" lon="0" rev="0"/>
              </a:camera>
              <a:lightRig rig="threePt" dir="t">
                <a:rot lat="0" lon="0" rev="1200000"/>
              </a:lightRig>
            </a:scene3d>
            <a:sp3d/>
          </p:spPr>
          <p:txBody>
            <a:bodyPr vert="horz" wrap="square" lIns="0" tIns="34282" rIns="0" bIns="34282" numCol="1" rtlCol="0" anchor="ctr" anchorCtr="0" compatLnSpc="1">
              <a:prstTxWarp prst="textNoShape">
                <a:avLst/>
              </a:prstTxWarp>
            </a:bodyPr>
            <a:lstStyle/>
            <a:p>
              <a:pPr marL="0" marR="0" lvl="0" indent="0" algn="ctr" defTabSz="685617" eaLnBrk="1" fontAlgn="base" latinLnBrk="0" hangingPunct="1">
                <a:lnSpc>
                  <a:spcPct val="100000"/>
                </a:lnSpc>
                <a:spcBef>
                  <a:spcPct val="0"/>
                </a:spcBef>
                <a:spcAft>
                  <a:spcPct val="0"/>
                </a:spcAft>
                <a:buClrTx/>
                <a:buSzTx/>
                <a:buFontTx/>
                <a:buNone/>
                <a:tabLst/>
                <a:defRPr/>
              </a:pPr>
              <a:r>
                <a:rPr kumimoji="0" lang="en-GB" sz="1050" b="0" i="0" u="none" strike="noStrike" kern="0" cap="none" spc="0" normalizeH="0" baseline="0" noProof="0" dirty="0">
                  <a:ln>
                    <a:noFill/>
                  </a:ln>
                  <a:solidFill>
                    <a:srgbClr val="FFFFFF"/>
                  </a:solidFill>
                  <a:effectLst/>
                  <a:uLnTx/>
                  <a:uFillTx/>
                  <a:latin typeface="Trebuchet MS" panose="020B0603020202020204" pitchFamily="34" charset="0"/>
                  <a:ea typeface="ヒラギノ角ゴ ProN W3" charset="0"/>
                  <a:cs typeface="ヒラギノ角ゴ ProN W3" charset="0"/>
                  <a:sym typeface="Gill Sans" charset="0"/>
                </a:rPr>
                <a:t>2</a:t>
              </a:r>
            </a:p>
          </p:txBody>
        </p:sp>
        <p:sp>
          <p:nvSpPr>
            <p:cNvPr id="47" name="Oval 46">
              <a:extLst>
                <a:ext uri="{FF2B5EF4-FFF2-40B4-BE49-F238E27FC236}">
                  <a16:creationId xmlns:a16="http://schemas.microsoft.com/office/drawing/2014/main" id="{2931F2F0-A57F-4712-B820-E0323FD3AA6D}"/>
                </a:ext>
              </a:extLst>
            </p:cNvPr>
            <p:cNvSpPr/>
            <p:nvPr/>
          </p:nvSpPr>
          <p:spPr bwMode="auto">
            <a:xfrm>
              <a:off x="4295708" y="1277542"/>
              <a:ext cx="368610" cy="355662"/>
            </a:xfrm>
            <a:prstGeom prst="ellipse">
              <a:avLst/>
            </a:prstGeom>
            <a:solidFill>
              <a:srgbClr val="6688BB"/>
            </a:solidFill>
            <a:ln w="12700">
              <a:solidFill>
                <a:srgbClr val="FFFFFF"/>
              </a:solidFill>
              <a:headEnd type="none" w="med" len="med"/>
              <a:tailEnd type="none" w="med" len="med"/>
            </a:ln>
            <a:effectLst/>
            <a:scene3d>
              <a:camera prst="orthographicFront">
                <a:rot lat="0" lon="0" rev="0"/>
              </a:camera>
              <a:lightRig rig="threePt" dir="t">
                <a:rot lat="0" lon="0" rev="1200000"/>
              </a:lightRig>
            </a:scene3d>
            <a:sp3d/>
          </p:spPr>
          <p:txBody>
            <a:bodyPr vert="horz" wrap="square" lIns="0" tIns="34282" rIns="0" bIns="34282" numCol="1" rtlCol="0" anchor="ctr" anchorCtr="0" compatLnSpc="1">
              <a:prstTxWarp prst="textNoShape">
                <a:avLst/>
              </a:prstTxWarp>
            </a:bodyPr>
            <a:lstStyle/>
            <a:p>
              <a:pPr marL="0" marR="0" lvl="0" indent="0" algn="ctr" defTabSz="685617" eaLnBrk="1" fontAlgn="base" latinLnBrk="0" hangingPunct="1">
                <a:lnSpc>
                  <a:spcPct val="100000"/>
                </a:lnSpc>
                <a:spcBef>
                  <a:spcPct val="0"/>
                </a:spcBef>
                <a:spcAft>
                  <a:spcPct val="0"/>
                </a:spcAft>
                <a:buClrTx/>
                <a:buSzTx/>
                <a:buFontTx/>
                <a:buNone/>
                <a:tabLst/>
                <a:defRPr/>
              </a:pPr>
              <a:r>
                <a:rPr kumimoji="0" lang="en-GB" sz="1050" b="0" i="0" u="none" strike="noStrike" kern="0" cap="none" spc="0" normalizeH="0" baseline="0" noProof="0" dirty="0">
                  <a:ln>
                    <a:noFill/>
                  </a:ln>
                  <a:solidFill>
                    <a:srgbClr val="FFFFFF"/>
                  </a:solidFill>
                  <a:effectLst/>
                  <a:uLnTx/>
                  <a:uFillTx/>
                  <a:latin typeface="Trebuchet MS" panose="020B0603020202020204" pitchFamily="34" charset="0"/>
                  <a:ea typeface="ヒラギノ角ゴ ProN W3" charset="0"/>
                  <a:cs typeface="ヒラギノ角ゴ ProN W3" charset="0"/>
                  <a:sym typeface="Gill Sans" charset="0"/>
                </a:rPr>
                <a:t>3</a:t>
              </a:r>
            </a:p>
          </p:txBody>
        </p:sp>
        <p:sp>
          <p:nvSpPr>
            <p:cNvPr id="48" name="Oval 47">
              <a:extLst>
                <a:ext uri="{FF2B5EF4-FFF2-40B4-BE49-F238E27FC236}">
                  <a16:creationId xmlns:a16="http://schemas.microsoft.com/office/drawing/2014/main" id="{4D905D71-EF3D-4295-89B5-213CDDF1A32B}"/>
                </a:ext>
              </a:extLst>
            </p:cNvPr>
            <p:cNvSpPr/>
            <p:nvPr/>
          </p:nvSpPr>
          <p:spPr bwMode="auto">
            <a:xfrm>
              <a:off x="5703411" y="1277542"/>
              <a:ext cx="368610" cy="355662"/>
            </a:xfrm>
            <a:prstGeom prst="ellipse">
              <a:avLst/>
            </a:prstGeom>
            <a:solidFill>
              <a:srgbClr val="003344"/>
            </a:solidFill>
            <a:ln w="12700">
              <a:solidFill>
                <a:srgbClr val="FFFFFF"/>
              </a:solidFill>
              <a:headEnd type="none" w="med" len="med"/>
              <a:tailEnd type="none" w="med" len="med"/>
            </a:ln>
            <a:effectLst/>
            <a:scene3d>
              <a:camera prst="orthographicFront">
                <a:rot lat="0" lon="0" rev="0"/>
              </a:camera>
              <a:lightRig rig="threePt" dir="t">
                <a:rot lat="0" lon="0" rev="1200000"/>
              </a:lightRig>
            </a:scene3d>
            <a:sp3d/>
          </p:spPr>
          <p:txBody>
            <a:bodyPr vert="horz" wrap="square" lIns="0" tIns="34282" rIns="0" bIns="34282" numCol="1" rtlCol="0" anchor="ctr" anchorCtr="0" compatLnSpc="1">
              <a:prstTxWarp prst="textNoShape">
                <a:avLst/>
              </a:prstTxWarp>
            </a:bodyPr>
            <a:lstStyle/>
            <a:p>
              <a:pPr marL="0" marR="0" lvl="0" indent="0" algn="ctr" defTabSz="685617" eaLnBrk="1" fontAlgn="base" latinLnBrk="0" hangingPunct="1">
                <a:lnSpc>
                  <a:spcPct val="100000"/>
                </a:lnSpc>
                <a:spcBef>
                  <a:spcPct val="0"/>
                </a:spcBef>
                <a:spcAft>
                  <a:spcPct val="0"/>
                </a:spcAft>
                <a:buClrTx/>
                <a:buSzTx/>
                <a:buFontTx/>
                <a:buNone/>
                <a:tabLst/>
                <a:defRPr/>
              </a:pPr>
              <a:r>
                <a:rPr kumimoji="0" lang="en-GB" sz="1050" b="0" i="0" u="none" strike="noStrike" kern="0" cap="none" spc="0" normalizeH="0" baseline="0" noProof="0" dirty="0">
                  <a:ln>
                    <a:noFill/>
                  </a:ln>
                  <a:solidFill>
                    <a:srgbClr val="FFFFFF"/>
                  </a:solidFill>
                  <a:effectLst/>
                  <a:uLnTx/>
                  <a:uFillTx/>
                  <a:latin typeface="Trebuchet MS" panose="020B0603020202020204" pitchFamily="34" charset="0"/>
                  <a:ea typeface="ヒラギノ角ゴ ProN W3" charset="0"/>
                  <a:cs typeface="ヒラギノ角ゴ ProN W3" charset="0"/>
                  <a:sym typeface="Gill Sans" charset="0"/>
                </a:rPr>
                <a:t>4</a:t>
              </a:r>
            </a:p>
          </p:txBody>
        </p:sp>
        <p:sp>
          <p:nvSpPr>
            <p:cNvPr id="49" name="Oval 48">
              <a:extLst>
                <a:ext uri="{FF2B5EF4-FFF2-40B4-BE49-F238E27FC236}">
                  <a16:creationId xmlns:a16="http://schemas.microsoft.com/office/drawing/2014/main" id="{B00B360C-E16E-43D2-BA1A-E830908FDA76}"/>
                </a:ext>
              </a:extLst>
            </p:cNvPr>
            <p:cNvSpPr/>
            <p:nvPr/>
          </p:nvSpPr>
          <p:spPr bwMode="auto">
            <a:xfrm>
              <a:off x="1517215" y="1277542"/>
              <a:ext cx="368610" cy="355662"/>
            </a:xfrm>
            <a:prstGeom prst="ellipse">
              <a:avLst/>
            </a:prstGeom>
            <a:solidFill>
              <a:srgbClr val="FF9900"/>
            </a:solidFill>
            <a:ln w="12700">
              <a:solidFill>
                <a:srgbClr val="FFFFFF"/>
              </a:solidFill>
              <a:headEnd type="none" w="med" len="med"/>
              <a:tailEnd type="none" w="med" len="med"/>
            </a:ln>
            <a:effectLst/>
            <a:scene3d>
              <a:camera prst="orthographicFront">
                <a:rot lat="0" lon="0" rev="0"/>
              </a:camera>
              <a:lightRig rig="threePt" dir="t">
                <a:rot lat="0" lon="0" rev="1200000"/>
              </a:lightRig>
            </a:scene3d>
            <a:sp3d/>
          </p:spPr>
          <p:txBody>
            <a:bodyPr vert="horz" wrap="square" lIns="0" tIns="34282" rIns="0" bIns="34282" numCol="1" rtlCol="0" anchor="ctr" anchorCtr="0" compatLnSpc="1">
              <a:prstTxWarp prst="textNoShape">
                <a:avLst/>
              </a:prstTxWarp>
            </a:bodyPr>
            <a:lstStyle/>
            <a:p>
              <a:pPr marL="0" marR="0" lvl="0" indent="0" algn="ctr" defTabSz="685617" eaLnBrk="1" fontAlgn="base" latinLnBrk="0" hangingPunct="1">
                <a:lnSpc>
                  <a:spcPct val="100000"/>
                </a:lnSpc>
                <a:spcBef>
                  <a:spcPct val="0"/>
                </a:spcBef>
                <a:spcAft>
                  <a:spcPct val="0"/>
                </a:spcAft>
                <a:buClrTx/>
                <a:buSzTx/>
                <a:buFontTx/>
                <a:buNone/>
                <a:tabLst/>
                <a:defRPr/>
              </a:pPr>
              <a:r>
                <a:rPr kumimoji="0" lang="en-GB" sz="1050" b="0" i="0" u="none" strike="noStrike" kern="0" cap="none" spc="0" normalizeH="0" baseline="0" noProof="0" dirty="0">
                  <a:ln>
                    <a:noFill/>
                  </a:ln>
                  <a:solidFill>
                    <a:srgbClr val="FFFFFF"/>
                  </a:solidFill>
                  <a:effectLst/>
                  <a:uLnTx/>
                  <a:uFillTx/>
                  <a:latin typeface="Trebuchet MS" panose="020B0603020202020204" pitchFamily="34" charset="0"/>
                  <a:ea typeface="ヒラギノ角ゴ ProN W3" charset="0"/>
                  <a:cs typeface="ヒラギノ角ゴ ProN W3" charset="0"/>
                  <a:sym typeface="Gill Sans" charset="0"/>
                </a:rPr>
                <a:t>1</a:t>
              </a:r>
            </a:p>
          </p:txBody>
        </p:sp>
        <p:sp>
          <p:nvSpPr>
            <p:cNvPr id="50" name="Oval 49">
              <a:extLst>
                <a:ext uri="{FF2B5EF4-FFF2-40B4-BE49-F238E27FC236}">
                  <a16:creationId xmlns:a16="http://schemas.microsoft.com/office/drawing/2014/main" id="{5BC8CADC-BA04-47BD-908D-F8920F3BF934}"/>
                </a:ext>
              </a:extLst>
            </p:cNvPr>
            <p:cNvSpPr/>
            <p:nvPr/>
          </p:nvSpPr>
          <p:spPr bwMode="auto">
            <a:xfrm>
              <a:off x="7099708" y="1277542"/>
              <a:ext cx="368609" cy="355662"/>
            </a:xfrm>
            <a:prstGeom prst="ellipse">
              <a:avLst/>
            </a:prstGeom>
            <a:solidFill>
              <a:srgbClr val="AADDEE"/>
            </a:solidFill>
            <a:ln w="12700">
              <a:solidFill>
                <a:srgbClr val="FFFFFF"/>
              </a:solidFill>
              <a:headEnd type="none" w="med" len="med"/>
              <a:tailEnd type="none" w="med" len="med"/>
            </a:ln>
            <a:effectLst/>
            <a:sp3d/>
          </p:spPr>
          <p:txBody>
            <a:bodyPr vert="horz" wrap="square" lIns="0" tIns="34282" rIns="0" bIns="34282" numCol="1" rtlCol="0" anchor="ctr" anchorCtr="0" compatLnSpc="1">
              <a:prstTxWarp prst="textNoShape">
                <a:avLst/>
              </a:prstTxWarp>
            </a:bodyPr>
            <a:lstStyle/>
            <a:p>
              <a:pPr marL="0" marR="0" lvl="0" indent="0" algn="ctr" defTabSz="685617"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srgbClr val="003344"/>
                  </a:solidFill>
                  <a:effectLst/>
                  <a:uLnTx/>
                  <a:uFillTx/>
                  <a:latin typeface="Trebuchet MS" panose="020B0603020202020204" pitchFamily="34" charset="0"/>
                  <a:ea typeface="ヒラギノ角ゴ ProN W3" charset="0"/>
                  <a:cs typeface="ヒラギノ角ゴ ProN W3" charset="0"/>
                  <a:sym typeface="Gill Sans" charset="0"/>
                </a:rPr>
                <a:t>5</a:t>
              </a:r>
            </a:p>
          </p:txBody>
        </p:sp>
      </p:grpSp>
      <p:graphicFrame>
        <p:nvGraphicFramePr>
          <p:cNvPr id="51" name="Table 50">
            <a:extLst>
              <a:ext uri="{FF2B5EF4-FFF2-40B4-BE49-F238E27FC236}">
                <a16:creationId xmlns:a16="http://schemas.microsoft.com/office/drawing/2014/main" id="{05240E12-C0C4-4DD4-8C43-EC265EE2D9AB}"/>
              </a:ext>
            </a:extLst>
          </p:cNvPr>
          <p:cNvGraphicFramePr>
            <a:graphicFrameLocks noGrp="1"/>
          </p:cNvGraphicFramePr>
          <p:nvPr/>
        </p:nvGraphicFramePr>
        <p:xfrm>
          <a:off x="482364" y="1355683"/>
          <a:ext cx="8206267" cy="3482946"/>
        </p:xfrm>
        <a:graphic>
          <a:graphicData uri="http://schemas.openxmlformats.org/drawingml/2006/table">
            <a:tbl>
              <a:tblPr firstRow="1" firstCol="1" bandRow="1"/>
              <a:tblGrid>
                <a:gridCol w="1198873">
                  <a:extLst>
                    <a:ext uri="{9D8B030D-6E8A-4147-A177-3AD203B41FA5}">
                      <a16:colId xmlns:a16="http://schemas.microsoft.com/office/drawing/2014/main" val="20000"/>
                    </a:ext>
                  </a:extLst>
                </a:gridCol>
                <a:gridCol w="1409470">
                  <a:extLst>
                    <a:ext uri="{9D8B030D-6E8A-4147-A177-3AD203B41FA5}">
                      <a16:colId xmlns:a16="http://schemas.microsoft.com/office/drawing/2014/main" val="20001"/>
                    </a:ext>
                  </a:extLst>
                </a:gridCol>
                <a:gridCol w="1399481">
                  <a:extLst>
                    <a:ext uri="{9D8B030D-6E8A-4147-A177-3AD203B41FA5}">
                      <a16:colId xmlns:a16="http://schemas.microsoft.com/office/drawing/2014/main" val="20002"/>
                    </a:ext>
                  </a:extLst>
                </a:gridCol>
                <a:gridCol w="1399481">
                  <a:extLst>
                    <a:ext uri="{9D8B030D-6E8A-4147-A177-3AD203B41FA5}">
                      <a16:colId xmlns:a16="http://schemas.microsoft.com/office/drawing/2014/main" val="20003"/>
                    </a:ext>
                  </a:extLst>
                </a:gridCol>
                <a:gridCol w="1399481">
                  <a:extLst>
                    <a:ext uri="{9D8B030D-6E8A-4147-A177-3AD203B41FA5}">
                      <a16:colId xmlns:a16="http://schemas.microsoft.com/office/drawing/2014/main" val="20004"/>
                    </a:ext>
                  </a:extLst>
                </a:gridCol>
                <a:gridCol w="1399481">
                  <a:extLst>
                    <a:ext uri="{9D8B030D-6E8A-4147-A177-3AD203B41FA5}">
                      <a16:colId xmlns:a16="http://schemas.microsoft.com/office/drawing/2014/main" val="20005"/>
                    </a:ext>
                  </a:extLst>
                </a:gridCol>
              </a:tblGrid>
              <a:tr h="430376">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marL="0" marR="0" indent="0" algn="l" defTabSz="457200" rtl="0" eaLnBrk="1" fontAlgn="auto" latinLnBrk="0" hangingPunct="1">
                        <a:lnSpc>
                          <a:spcPct val="100000"/>
                        </a:lnSpc>
                        <a:spcBef>
                          <a:spcPts val="600"/>
                        </a:spcBef>
                        <a:spcAft>
                          <a:spcPts val="0"/>
                        </a:spcAft>
                        <a:buClrTx/>
                        <a:buSzTx/>
                        <a:buFontTx/>
                        <a:buNone/>
                        <a:tabLst/>
                        <a:defRPr/>
                      </a:pPr>
                      <a:r>
                        <a:rPr lang="en-GB" sz="700" b="1" dirty="0">
                          <a:solidFill>
                            <a:schemeClr val="accent5"/>
                          </a:solidFill>
                          <a:latin typeface="+mj-lt"/>
                        </a:rPr>
                        <a:t>DELIVERY ORGANIZATION AND METHODOLOGY</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marL="0" marR="0" indent="0" algn="l" defTabSz="457200" rtl="0" eaLnBrk="1" fontAlgn="t" latinLnBrk="0" hangingPunct="1">
                        <a:lnSpc>
                          <a:spcPct val="90000"/>
                        </a:lnSpc>
                        <a:spcBef>
                          <a:spcPts val="600"/>
                        </a:spcBef>
                        <a:spcAft>
                          <a:spcPts val="0"/>
                        </a:spcAft>
                        <a:buClrTx/>
                        <a:buSzTx/>
                        <a:buFont typeface="Arial" panose="020B0604020202020204" pitchFamily="34" charset="0"/>
                        <a:buNone/>
                        <a:tabLst/>
                        <a:defRPr/>
                      </a:pPr>
                      <a:r>
                        <a:rPr lang="en-GB" sz="700" b="0" i="0" u="none" strike="noStrike" kern="1200" dirty="0">
                          <a:solidFill>
                            <a:schemeClr val="tx2">
                              <a:lumMod val="75000"/>
                            </a:schemeClr>
                          </a:solidFill>
                          <a:effectLst/>
                          <a:latin typeface="+mj-lt"/>
                          <a:ea typeface="+mn-ea"/>
                          <a:cs typeface="+mn-cs"/>
                        </a:rPr>
                        <a:t>Release scope poorly defined; subject to catastrophic and ad hoc change requests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marL="0" indent="0" algn="l" fontAlgn="t">
                        <a:lnSpc>
                          <a:spcPct val="90000"/>
                        </a:lnSpc>
                        <a:spcBef>
                          <a:spcPts val="600"/>
                        </a:spcBef>
                        <a:spcAft>
                          <a:spcPts val="0"/>
                        </a:spcAft>
                        <a:buFont typeface="Arial" panose="020B0604020202020204" pitchFamily="34" charset="0"/>
                        <a:buNone/>
                      </a:pPr>
                      <a:r>
                        <a:rPr lang="en-GB" sz="700" b="0" i="0" u="none" strike="noStrike" dirty="0">
                          <a:solidFill>
                            <a:schemeClr val="tx2">
                              <a:lumMod val="75000"/>
                            </a:schemeClr>
                          </a:solidFill>
                          <a:effectLst/>
                          <a:latin typeface="+mj-lt"/>
                        </a:rPr>
                        <a:t>Releases duration exceeds</a:t>
                      </a:r>
                      <a:r>
                        <a:rPr lang="en-GB" sz="700" b="0" i="0" u="none" strike="noStrike" baseline="0" dirty="0">
                          <a:solidFill>
                            <a:schemeClr val="tx2">
                              <a:lumMod val="75000"/>
                            </a:schemeClr>
                          </a:solidFill>
                          <a:effectLst/>
                          <a:latin typeface="+mj-lt"/>
                        </a:rPr>
                        <a:t> </a:t>
                      </a:r>
                      <a:r>
                        <a:rPr lang="en-GB" sz="700" b="0" i="0" u="none" strike="noStrike" dirty="0">
                          <a:solidFill>
                            <a:schemeClr val="tx2">
                              <a:lumMod val="75000"/>
                            </a:schemeClr>
                          </a:solidFill>
                          <a:effectLst/>
                          <a:latin typeface="+mj-lt"/>
                        </a:rPr>
                        <a:t>business need; releases face disruptive change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marL="0" indent="0" algn="l" fontAlgn="t">
                        <a:lnSpc>
                          <a:spcPct val="90000"/>
                        </a:lnSpc>
                        <a:spcBef>
                          <a:spcPts val="600"/>
                        </a:spcBef>
                        <a:spcAft>
                          <a:spcPts val="0"/>
                        </a:spcAft>
                        <a:buFont typeface="Arial" panose="020B0604020202020204" pitchFamily="34" charset="0"/>
                        <a:buNone/>
                      </a:pPr>
                      <a:r>
                        <a:rPr lang="en-GB" sz="700" b="0" i="0" u="none" strike="noStrike" dirty="0">
                          <a:solidFill>
                            <a:schemeClr val="tx2">
                              <a:lumMod val="75000"/>
                            </a:schemeClr>
                          </a:solidFill>
                          <a:effectLst/>
                          <a:latin typeface="+mj-lt"/>
                        </a:rPr>
                        <a:t>Release cadences well defined but exceeds business</a:t>
                      </a:r>
                      <a:r>
                        <a:rPr lang="en-GB" sz="700" b="0" i="0" u="none" strike="noStrike" baseline="0" dirty="0">
                          <a:solidFill>
                            <a:schemeClr val="tx2">
                              <a:lumMod val="75000"/>
                            </a:schemeClr>
                          </a:solidFill>
                          <a:effectLst/>
                          <a:latin typeface="+mj-lt"/>
                        </a:rPr>
                        <a:t> need</a:t>
                      </a:r>
                      <a:r>
                        <a:rPr lang="en-GB" sz="700" b="0" i="0" u="none" strike="noStrike" dirty="0">
                          <a:solidFill>
                            <a:schemeClr val="tx2">
                              <a:lumMod val="75000"/>
                            </a:schemeClr>
                          </a:solidFill>
                          <a:effectLst/>
                          <a:latin typeface="+mj-lt"/>
                        </a:rPr>
                        <a:t>;</a:t>
                      </a:r>
                      <a:r>
                        <a:rPr lang="en-GB" sz="700" b="0" i="0" u="none" strike="noStrike" baseline="0" dirty="0">
                          <a:solidFill>
                            <a:schemeClr val="tx2">
                              <a:lumMod val="75000"/>
                            </a:schemeClr>
                          </a:solidFill>
                          <a:effectLst/>
                          <a:latin typeface="+mj-lt"/>
                        </a:rPr>
                        <a:t> </a:t>
                      </a:r>
                      <a:r>
                        <a:rPr lang="en-GB" sz="700" b="0" i="0" u="none" strike="noStrike" dirty="0">
                          <a:solidFill>
                            <a:schemeClr val="tx2">
                              <a:lumMod val="75000"/>
                            </a:schemeClr>
                          </a:solidFill>
                          <a:effectLst/>
                          <a:latin typeface="+mj-lt"/>
                        </a:rPr>
                        <a:t>Requirements are stable;</a:t>
                      </a:r>
                      <a:r>
                        <a:rPr lang="en-GB" sz="700" b="0" i="0" u="none" strike="noStrike" baseline="0" dirty="0">
                          <a:solidFill>
                            <a:schemeClr val="tx2">
                              <a:lumMod val="75000"/>
                            </a:schemeClr>
                          </a:solidFill>
                          <a:effectLst/>
                          <a:latin typeface="+mj-lt"/>
                        </a:rPr>
                        <a:t> </a:t>
                      </a:r>
                      <a:endParaRPr lang="en-GB" sz="700" b="0" i="0" u="none" strike="noStrike" dirty="0">
                        <a:solidFill>
                          <a:schemeClr val="tx2">
                            <a:lumMod val="75000"/>
                          </a:schemeClr>
                        </a:solidFill>
                        <a:effectLst/>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marL="0" indent="0" algn="l" fontAlgn="t">
                        <a:lnSpc>
                          <a:spcPct val="90000"/>
                        </a:lnSpc>
                        <a:spcBef>
                          <a:spcPts val="600"/>
                        </a:spcBef>
                        <a:spcAft>
                          <a:spcPts val="0"/>
                        </a:spcAft>
                        <a:buFont typeface="Arial" panose="020B0604020202020204" pitchFamily="34" charset="0"/>
                        <a:buNone/>
                      </a:pPr>
                      <a:r>
                        <a:rPr lang="en-GB" sz="700" b="0" i="0" u="none" strike="noStrike" dirty="0">
                          <a:solidFill>
                            <a:schemeClr val="tx2">
                              <a:lumMod val="75000"/>
                            </a:schemeClr>
                          </a:solidFill>
                          <a:effectLst/>
                          <a:latin typeface="+mj-lt"/>
                        </a:rPr>
                        <a:t>Release on demand, multi-speed releases;</a:t>
                      </a:r>
                      <a:r>
                        <a:rPr lang="en-GB" sz="700" b="0" i="0" u="none" strike="noStrike" baseline="0" dirty="0">
                          <a:solidFill>
                            <a:schemeClr val="tx2">
                              <a:lumMod val="75000"/>
                            </a:schemeClr>
                          </a:solidFill>
                          <a:effectLst/>
                          <a:latin typeface="+mj-lt"/>
                        </a:rPr>
                        <a:t> </a:t>
                      </a:r>
                      <a:r>
                        <a:rPr lang="en-GB" sz="700" b="0" i="0" u="none" strike="noStrike" dirty="0">
                          <a:solidFill>
                            <a:schemeClr val="tx2">
                              <a:lumMod val="75000"/>
                            </a:schemeClr>
                          </a:solidFill>
                          <a:effectLst/>
                          <a:latin typeface="+mj-lt"/>
                        </a:rPr>
                        <a:t>time-box meets to business need (eg: monthly)</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marL="0" algn="l" defTabSz="457200" rtl="0" eaLnBrk="1" latinLnBrk="0" hangingPunct="1">
                        <a:lnSpc>
                          <a:spcPct val="90000"/>
                        </a:lnSpc>
                        <a:spcBef>
                          <a:spcPts val="600"/>
                        </a:spcBef>
                        <a:spcAft>
                          <a:spcPts val="0"/>
                        </a:spcAft>
                      </a:pPr>
                      <a:r>
                        <a:rPr lang="en-GB" sz="700" b="0" i="0" u="none" strike="noStrike" dirty="0">
                          <a:solidFill>
                            <a:schemeClr val="tx2">
                              <a:lumMod val="75000"/>
                            </a:schemeClr>
                          </a:solidFill>
                          <a:effectLst/>
                          <a:latin typeface="+mj-lt"/>
                        </a:rPr>
                        <a:t>Small changes pushed through </a:t>
                      </a:r>
                      <a:br>
                        <a:rPr lang="en-GB" sz="700" b="0" i="0" u="none" strike="noStrike" dirty="0">
                          <a:solidFill>
                            <a:schemeClr val="tx2">
                              <a:lumMod val="75000"/>
                            </a:schemeClr>
                          </a:solidFill>
                          <a:effectLst/>
                          <a:latin typeface="+mj-lt"/>
                        </a:rPr>
                      </a:br>
                      <a:r>
                        <a:rPr lang="en-GB" sz="700" b="0" i="0" u="none" strike="noStrike" dirty="0">
                          <a:solidFill>
                            <a:schemeClr val="tx2">
                              <a:lumMod val="75000"/>
                            </a:schemeClr>
                          </a:solidFill>
                          <a:effectLst/>
                          <a:latin typeface="+mj-lt"/>
                        </a:rPr>
                        <a:t>the pipeline ; </a:t>
                      </a:r>
                      <a:r>
                        <a:rPr lang="en-GB" sz="700" b="0" i="0" u="none" strike="noStrike" kern="1200" dirty="0">
                          <a:solidFill>
                            <a:schemeClr val="tx2">
                              <a:lumMod val="75000"/>
                            </a:schemeClr>
                          </a:solidFill>
                          <a:effectLst/>
                          <a:latin typeface="+mj-lt"/>
                          <a:ea typeface="+mn-ea"/>
                          <a:cs typeface="+mn-cs"/>
                        </a:rPr>
                        <a:t>Continuous </a:t>
                      </a:r>
                      <a:r>
                        <a:rPr lang="en-GB" sz="700" b="0" i="0" u="none" strike="noStrike" dirty="0">
                          <a:solidFill>
                            <a:schemeClr val="tx2">
                              <a:lumMod val="75000"/>
                            </a:schemeClr>
                          </a:solidFill>
                          <a:effectLst/>
                          <a:latin typeface="+mj-lt"/>
                        </a:rPr>
                        <a:t>deployment enables innovation</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7328">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a:lnSpc>
                          <a:spcPct val="100000"/>
                        </a:lnSpc>
                        <a:spcBef>
                          <a:spcPts val="600"/>
                        </a:spcBef>
                        <a:spcAft>
                          <a:spcPts val="0"/>
                        </a:spcAft>
                      </a:pPr>
                      <a:r>
                        <a:rPr lang="en-GB" sz="700" b="1" dirty="0">
                          <a:solidFill>
                            <a:schemeClr val="accent5"/>
                          </a:solidFill>
                          <a:latin typeface="+mj-lt"/>
                        </a:rPr>
                        <a:t>LEAN DELIVERY GOVERNANCE &amp; PROCESSES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nSpc>
                          <a:spcPct val="90000"/>
                        </a:lnSpc>
                        <a:spcBef>
                          <a:spcPts val="600"/>
                        </a:spcBef>
                        <a:spcAft>
                          <a:spcPts val="0"/>
                        </a:spcAft>
                      </a:pPr>
                      <a:r>
                        <a:rPr lang="en-GB" sz="700" b="0" dirty="0">
                          <a:solidFill>
                            <a:schemeClr val="tx2">
                              <a:lumMod val="75000"/>
                            </a:schemeClr>
                          </a:solidFill>
                          <a:latin typeface="+mj-lt"/>
                        </a:rPr>
                        <a:t>No defined or consistent</a:t>
                      </a:r>
                      <a:r>
                        <a:rPr lang="en-GB" sz="700" b="0" baseline="0" dirty="0">
                          <a:solidFill>
                            <a:schemeClr val="tx2">
                              <a:lumMod val="75000"/>
                            </a:schemeClr>
                          </a:solidFill>
                          <a:latin typeface="+mj-lt"/>
                        </a:rPr>
                        <a:t> applied delivery approach</a:t>
                      </a:r>
                      <a:endParaRPr lang="en-GB" sz="700" b="0" dirty="0">
                        <a:solidFill>
                          <a:schemeClr val="tx2">
                            <a:lumMod val="75000"/>
                          </a:schemeClr>
                        </a:solidFill>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marR="0" indent="0" algn="l" defTabSz="457200" rtl="0" eaLnBrk="1" fontAlgn="auto" latinLnBrk="0" hangingPunct="1">
                        <a:lnSpc>
                          <a:spcPct val="90000"/>
                        </a:lnSpc>
                        <a:spcBef>
                          <a:spcPts val="600"/>
                        </a:spcBef>
                        <a:spcAft>
                          <a:spcPts val="0"/>
                        </a:spcAft>
                        <a:buClrTx/>
                        <a:buSzTx/>
                        <a:buFontTx/>
                        <a:buNone/>
                        <a:tabLst/>
                        <a:defRPr/>
                      </a:pPr>
                      <a:r>
                        <a:rPr lang="en-GB" sz="700" b="0" dirty="0">
                          <a:solidFill>
                            <a:schemeClr val="tx2">
                              <a:lumMod val="75000"/>
                            </a:schemeClr>
                          </a:solidFill>
                          <a:latin typeface="+mj-lt"/>
                        </a:rPr>
                        <a:t>Delivery approach is well</a:t>
                      </a:r>
                      <a:r>
                        <a:rPr lang="en-GB" sz="700" b="0" baseline="0" dirty="0">
                          <a:solidFill>
                            <a:schemeClr val="tx2">
                              <a:lumMod val="75000"/>
                            </a:schemeClr>
                          </a:solidFill>
                          <a:latin typeface="+mj-lt"/>
                        </a:rPr>
                        <a:t> defined, but largely manually governed </a:t>
                      </a:r>
                      <a:endParaRPr lang="en-GB" sz="700" b="0" dirty="0">
                        <a:solidFill>
                          <a:schemeClr val="tx2">
                            <a:lumMod val="75000"/>
                          </a:schemeClr>
                        </a:solidFill>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nSpc>
                          <a:spcPct val="90000"/>
                        </a:lnSpc>
                        <a:spcBef>
                          <a:spcPts val="600"/>
                        </a:spcBef>
                        <a:spcAft>
                          <a:spcPts val="0"/>
                        </a:spcAft>
                      </a:pPr>
                      <a:r>
                        <a:rPr lang="en-GB" sz="700" b="0" dirty="0">
                          <a:solidFill>
                            <a:schemeClr val="tx2">
                              <a:lumMod val="75000"/>
                            </a:schemeClr>
                          </a:solidFill>
                          <a:latin typeface="+mj-lt"/>
                        </a:rPr>
                        <a:t>Industrialised </a:t>
                      </a:r>
                      <a:r>
                        <a:rPr lang="en-GB" sz="700" b="0" baseline="0" dirty="0">
                          <a:solidFill>
                            <a:schemeClr val="tx2">
                              <a:lumMod val="75000"/>
                            </a:schemeClr>
                          </a:solidFill>
                          <a:latin typeface="+mj-lt"/>
                        </a:rPr>
                        <a:t>p</a:t>
                      </a:r>
                      <a:r>
                        <a:rPr lang="en-GB" sz="700" b="0" dirty="0">
                          <a:solidFill>
                            <a:schemeClr val="tx2">
                              <a:lumMod val="75000"/>
                            </a:schemeClr>
                          </a:solidFill>
                          <a:latin typeface="+mj-lt"/>
                        </a:rPr>
                        <a:t>roject delivery</a:t>
                      </a:r>
                      <a:r>
                        <a:rPr lang="en-GB" sz="700" b="0" baseline="0" dirty="0">
                          <a:solidFill>
                            <a:schemeClr val="tx2">
                              <a:lumMod val="75000"/>
                            </a:schemeClr>
                          </a:solidFill>
                          <a:latin typeface="+mj-lt"/>
                        </a:rPr>
                        <a:t>; governance integrated into </a:t>
                      </a:r>
                      <a:br>
                        <a:rPr lang="en-GB" sz="700" b="0" baseline="0" dirty="0">
                          <a:solidFill>
                            <a:schemeClr val="tx2">
                              <a:lumMod val="75000"/>
                            </a:schemeClr>
                          </a:solidFill>
                          <a:latin typeface="+mj-lt"/>
                        </a:rPr>
                      </a:br>
                      <a:r>
                        <a:rPr lang="en-GB" sz="700" b="0" baseline="0" dirty="0">
                          <a:solidFill>
                            <a:schemeClr val="tx2">
                              <a:lumMod val="75000"/>
                            </a:schemeClr>
                          </a:solidFill>
                          <a:latin typeface="+mj-lt"/>
                        </a:rPr>
                        <a:t>delivery and product </a:t>
                      </a:r>
                      <a:br>
                        <a:rPr lang="en-GB" sz="700" b="0" baseline="0" dirty="0">
                          <a:solidFill>
                            <a:schemeClr val="tx2">
                              <a:lumMod val="75000"/>
                            </a:schemeClr>
                          </a:solidFill>
                          <a:latin typeface="+mj-lt"/>
                        </a:rPr>
                      </a:br>
                      <a:r>
                        <a:rPr lang="en-GB" sz="700" b="0" baseline="0" dirty="0">
                          <a:solidFill>
                            <a:schemeClr val="tx2">
                              <a:lumMod val="75000"/>
                            </a:schemeClr>
                          </a:solidFill>
                          <a:latin typeface="+mj-lt"/>
                        </a:rPr>
                        <a:t>management established</a:t>
                      </a:r>
                      <a:endParaRPr lang="en-GB" sz="700" b="0" dirty="0">
                        <a:solidFill>
                          <a:schemeClr val="tx2">
                            <a:lumMod val="75000"/>
                          </a:schemeClr>
                        </a:solidFill>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nSpc>
                          <a:spcPct val="90000"/>
                        </a:lnSpc>
                        <a:spcBef>
                          <a:spcPts val="600"/>
                        </a:spcBef>
                        <a:spcAft>
                          <a:spcPts val="0"/>
                        </a:spcAft>
                      </a:pPr>
                      <a:r>
                        <a:rPr lang="en-GB" sz="700" b="0" dirty="0">
                          <a:solidFill>
                            <a:schemeClr val="tx2">
                              <a:lumMod val="75000"/>
                            </a:schemeClr>
                          </a:solidFill>
                          <a:latin typeface="+mj-lt"/>
                        </a:rPr>
                        <a:t>Blame free</a:t>
                      </a:r>
                      <a:r>
                        <a:rPr lang="en-GB" sz="700" b="0" baseline="0" dirty="0">
                          <a:solidFill>
                            <a:schemeClr val="tx2">
                              <a:lumMod val="75000"/>
                            </a:schemeClr>
                          </a:solidFill>
                          <a:latin typeface="+mj-lt"/>
                        </a:rPr>
                        <a:t> culture embedded in governance that uses real-time data rather than manual inputs</a:t>
                      </a:r>
                      <a:endParaRPr lang="en-GB" sz="700" b="0" dirty="0">
                        <a:solidFill>
                          <a:schemeClr val="tx2">
                            <a:lumMod val="75000"/>
                          </a:schemeClr>
                        </a:solidFill>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nSpc>
                          <a:spcPct val="90000"/>
                        </a:lnSpc>
                        <a:spcBef>
                          <a:spcPts val="600"/>
                        </a:spcBef>
                        <a:spcAft>
                          <a:spcPts val="0"/>
                        </a:spcAft>
                      </a:pPr>
                      <a:r>
                        <a:rPr lang="en-GB" sz="700" b="0" dirty="0">
                          <a:solidFill>
                            <a:schemeClr val="tx2">
                              <a:lumMod val="75000"/>
                            </a:schemeClr>
                          </a:solidFill>
                          <a:latin typeface="+mj-lt"/>
                        </a:rPr>
                        <a:t>Continuous</a:t>
                      </a:r>
                      <a:r>
                        <a:rPr lang="en-GB" sz="700" b="0" baseline="0" dirty="0">
                          <a:solidFill>
                            <a:schemeClr val="tx2">
                              <a:lumMod val="75000"/>
                            </a:schemeClr>
                          </a:solidFill>
                          <a:latin typeface="+mj-lt"/>
                        </a:rPr>
                        <a:t> Delivery / Deployment supporting agile business change with automated governance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0376">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a:lnSpc>
                          <a:spcPct val="100000"/>
                        </a:lnSpc>
                        <a:spcBef>
                          <a:spcPts val="600"/>
                        </a:spcBef>
                        <a:spcAft>
                          <a:spcPts val="0"/>
                        </a:spcAft>
                      </a:pPr>
                      <a:r>
                        <a:rPr lang="en-GB" sz="700" b="1" dirty="0">
                          <a:solidFill>
                            <a:schemeClr val="accent5"/>
                          </a:solidFill>
                          <a:latin typeface="+mj-lt"/>
                        </a:rPr>
                        <a:t>AUTOMATED RELEASE OF SOFTWARE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Mostly manual deployments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Some CIs automated, environment tailoring required, no </a:t>
                      </a:r>
                      <a:br>
                        <a:rPr lang="en-GB" sz="700" b="0" kern="1200" dirty="0">
                          <a:solidFill>
                            <a:schemeClr val="tx2">
                              <a:lumMod val="75000"/>
                            </a:schemeClr>
                          </a:solidFill>
                          <a:latin typeface="+mj-lt"/>
                          <a:ea typeface="+mn-ea"/>
                          <a:cs typeface="+mn-cs"/>
                        </a:rPr>
                      </a:br>
                      <a:r>
                        <a:rPr lang="en-GB" sz="700" b="0" kern="1200" dirty="0">
                          <a:solidFill>
                            <a:schemeClr val="tx2">
                              <a:lumMod val="75000"/>
                            </a:schemeClr>
                          </a:solidFill>
                          <a:latin typeface="+mj-lt"/>
                          <a:ea typeface="+mn-ea"/>
                          <a:cs typeface="+mn-cs"/>
                        </a:rPr>
                        <a:t>enterprise tools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Fully automated Single-</a:t>
                      </a:r>
                      <a:r>
                        <a:rPr lang="en-GB" sz="700" b="0" kern="1200" baseline="0" dirty="0">
                          <a:solidFill>
                            <a:schemeClr val="tx2">
                              <a:lumMod val="75000"/>
                            </a:schemeClr>
                          </a:solidFill>
                          <a:latin typeface="+mj-lt"/>
                          <a:ea typeface="+mn-ea"/>
                          <a:cs typeface="+mn-cs"/>
                        </a:rPr>
                        <a:t>touch </a:t>
                      </a:r>
                      <a:r>
                        <a:rPr lang="en-GB" sz="700" b="0" kern="1200" dirty="0">
                          <a:solidFill>
                            <a:schemeClr val="tx2">
                              <a:lumMod val="75000"/>
                            </a:schemeClr>
                          </a:solidFill>
                          <a:latin typeface="+mj-lt"/>
                          <a:ea typeface="+mn-ea"/>
                          <a:cs typeface="+mn-cs"/>
                        </a:rPr>
                        <a:t>deployments into environments.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marR="0" indent="0" algn="l" defTabSz="457200" rtl="0" eaLnBrk="1" fontAlgn="t" latinLnBrk="0" hangingPunct="1">
                        <a:lnSpc>
                          <a:spcPct val="90000"/>
                        </a:lnSpc>
                        <a:spcBef>
                          <a:spcPts val="600"/>
                        </a:spcBef>
                        <a:spcAft>
                          <a:spcPts val="0"/>
                        </a:spcAft>
                        <a:buClrTx/>
                        <a:buSzTx/>
                        <a:buFontTx/>
                        <a:buNone/>
                        <a:tabLst/>
                        <a:defRPr/>
                      </a:pPr>
                      <a:r>
                        <a:rPr lang="en-GB" sz="700" b="0" kern="1200" dirty="0">
                          <a:solidFill>
                            <a:schemeClr val="tx2">
                              <a:lumMod val="75000"/>
                            </a:schemeClr>
                          </a:solidFill>
                          <a:latin typeface="+mj-lt"/>
                          <a:ea typeface="+mn-ea"/>
                          <a:cs typeface="+mn-cs"/>
                        </a:rPr>
                        <a:t>Functioning environments </a:t>
                      </a:r>
                      <a:br>
                        <a:rPr lang="en-GB" sz="700" b="0" kern="1200" dirty="0">
                          <a:solidFill>
                            <a:schemeClr val="tx2">
                              <a:lumMod val="75000"/>
                            </a:schemeClr>
                          </a:solidFill>
                          <a:latin typeface="+mj-lt"/>
                          <a:ea typeface="+mn-ea"/>
                          <a:cs typeface="+mn-cs"/>
                        </a:rPr>
                      </a:br>
                      <a:r>
                        <a:rPr lang="en-GB" sz="700" b="0" kern="1200" dirty="0">
                          <a:solidFill>
                            <a:schemeClr val="tx2">
                              <a:lumMod val="75000"/>
                            </a:schemeClr>
                          </a:solidFill>
                          <a:latin typeface="+mj-lt"/>
                          <a:ea typeface="+mn-ea"/>
                          <a:cs typeface="+mn-cs"/>
                        </a:rPr>
                        <a:t>can be build from nothing </a:t>
                      </a:r>
                      <a:r>
                        <a:rPr lang="en-GB" sz="700" b="0" kern="1200" baseline="0" dirty="0">
                          <a:solidFill>
                            <a:schemeClr val="tx2">
                              <a:lumMod val="75000"/>
                            </a:schemeClr>
                          </a:solidFill>
                          <a:latin typeface="+mj-lt"/>
                          <a:ea typeface="+mn-ea"/>
                          <a:cs typeface="+mn-cs"/>
                        </a:rPr>
                        <a:t>programmatically.</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marR="0" indent="0" algn="l" defTabSz="457200" rtl="0" eaLnBrk="1" fontAlgn="t" latinLnBrk="0" hangingPunct="1">
                        <a:lnSpc>
                          <a:spcPct val="90000"/>
                        </a:lnSpc>
                        <a:spcBef>
                          <a:spcPts val="600"/>
                        </a:spcBef>
                        <a:spcAft>
                          <a:spcPts val="0"/>
                        </a:spcAft>
                        <a:buClrTx/>
                        <a:buSzTx/>
                        <a:buFontTx/>
                        <a:buNone/>
                        <a:tabLst/>
                        <a:defRPr/>
                      </a:pPr>
                      <a:r>
                        <a:rPr lang="en-GB" sz="700" b="0" kern="1200" baseline="0" dirty="0">
                          <a:solidFill>
                            <a:schemeClr val="tx2">
                              <a:lumMod val="75000"/>
                            </a:schemeClr>
                          </a:solidFill>
                          <a:latin typeface="+mj-lt"/>
                          <a:ea typeface="+mn-ea"/>
                          <a:cs typeface="+mn-cs"/>
                        </a:rPr>
                        <a:t>Zero-touch zero- </a:t>
                      </a:r>
                      <a:br>
                        <a:rPr lang="en-GB" sz="700" b="0" kern="1200" baseline="0" dirty="0">
                          <a:solidFill>
                            <a:schemeClr val="tx2">
                              <a:lumMod val="75000"/>
                            </a:schemeClr>
                          </a:solidFill>
                          <a:latin typeface="+mj-lt"/>
                          <a:ea typeface="+mn-ea"/>
                          <a:cs typeface="+mn-cs"/>
                        </a:rPr>
                      </a:br>
                      <a:r>
                        <a:rPr lang="en-GB" sz="700" b="0" kern="1200" baseline="0" dirty="0">
                          <a:solidFill>
                            <a:schemeClr val="tx2">
                              <a:lumMod val="75000"/>
                            </a:schemeClr>
                          </a:solidFill>
                          <a:latin typeface="+mj-lt"/>
                          <a:ea typeface="+mn-ea"/>
                          <a:cs typeface="+mn-cs"/>
                        </a:rPr>
                        <a:t>downtime deployments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0376">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a:lnSpc>
                          <a:spcPct val="100000"/>
                        </a:lnSpc>
                        <a:spcBef>
                          <a:spcPts val="600"/>
                        </a:spcBef>
                        <a:spcAft>
                          <a:spcPts val="0"/>
                        </a:spcAft>
                      </a:pPr>
                      <a:r>
                        <a:rPr lang="en-GB" sz="700" b="1" baseline="0" dirty="0">
                          <a:solidFill>
                            <a:schemeClr val="accent5"/>
                          </a:solidFill>
                          <a:latin typeface="+mj-lt"/>
                        </a:rPr>
                        <a:t>CONTINUOUS INTEGRATION</a:t>
                      </a:r>
                      <a:endParaRPr lang="en-GB" sz="700" b="1" dirty="0">
                        <a:solidFill>
                          <a:schemeClr val="accent5"/>
                        </a:solidFill>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No consistent use of version control – builds cannot be traced back to source code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Source code consistently </a:t>
                      </a:r>
                      <a:br>
                        <a:rPr lang="en-GB" sz="700" b="0" kern="1200" dirty="0">
                          <a:solidFill>
                            <a:schemeClr val="tx2">
                              <a:lumMod val="75000"/>
                            </a:schemeClr>
                          </a:solidFill>
                          <a:latin typeface="+mj-lt"/>
                          <a:ea typeface="+mn-ea"/>
                          <a:cs typeface="+mn-cs"/>
                        </a:rPr>
                      </a:br>
                      <a:r>
                        <a:rPr lang="en-GB" sz="700" b="0" kern="1200" dirty="0">
                          <a:solidFill>
                            <a:schemeClr val="tx2">
                              <a:lumMod val="75000"/>
                            </a:schemeClr>
                          </a:solidFill>
                          <a:latin typeface="+mj-lt"/>
                          <a:ea typeface="+mn-ea"/>
                          <a:cs typeface="+mn-cs"/>
                        </a:rPr>
                        <a:t>managed in VCS; releases traceable </a:t>
                      </a:r>
                      <a:r>
                        <a:rPr lang="en-GB" sz="700" b="0" kern="1200" baseline="0" dirty="0">
                          <a:solidFill>
                            <a:schemeClr val="tx2">
                              <a:lumMod val="75000"/>
                            </a:schemeClr>
                          </a:solidFill>
                          <a:latin typeface="+mj-lt"/>
                          <a:ea typeface="+mn-ea"/>
                          <a:cs typeface="+mn-cs"/>
                        </a:rPr>
                        <a:t>to source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Developers integrate</a:t>
                      </a:r>
                      <a:r>
                        <a:rPr lang="en-GB" sz="700" b="0" kern="1200" baseline="0" dirty="0">
                          <a:solidFill>
                            <a:schemeClr val="tx2">
                              <a:lumMod val="75000"/>
                            </a:schemeClr>
                          </a:solidFill>
                          <a:latin typeface="+mj-lt"/>
                          <a:ea typeface="+mn-ea"/>
                          <a:cs typeface="+mn-cs"/>
                        </a:rPr>
                        <a:t> changes by checking into trunk on regular basis (daily)</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marR="0" indent="0" algn="l" defTabSz="457200" rtl="0" eaLnBrk="1" fontAlgn="auto" latinLnBrk="0" hangingPunct="1">
                        <a:lnSpc>
                          <a:spcPct val="90000"/>
                        </a:lnSpc>
                        <a:spcBef>
                          <a:spcPts val="600"/>
                        </a:spcBef>
                        <a:spcAft>
                          <a:spcPts val="0"/>
                        </a:spcAft>
                        <a:buClrTx/>
                        <a:buSzTx/>
                        <a:buFontTx/>
                        <a:buNone/>
                        <a:tabLst/>
                        <a:defRPr/>
                      </a:pPr>
                      <a:r>
                        <a:rPr lang="en-GB" sz="700" b="0" kern="1200" dirty="0">
                          <a:solidFill>
                            <a:schemeClr val="tx2">
                              <a:lumMod val="75000"/>
                            </a:schemeClr>
                          </a:solidFill>
                          <a:latin typeface="+mj-lt"/>
                          <a:ea typeface="+mn-ea"/>
                          <a:cs typeface="+mn-cs"/>
                        </a:rPr>
                        <a:t>Build is typically green – if build breaks</a:t>
                      </a:r>
                      <a:r>
                        <a:rPr lang="en-GB" sz="700" b="0" kern="1200" baseline="0" dirty="0">
                          <a:solidFill>
                            <a:schemeClr val="tx2">
                              <a:lumMod val="75000"/>
                            </a:schemeClr>
                          </a:solidFill>
                          <a:latin typeface="+mj-lt"/>
                          <a:ea typeface="+mn-ea"/>
                          <a:cs typeface="+mn-cs"/>
                        </a:rPr>
                        <a:t> developers do not make other changes until resolved</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marR="0" indent="0" algn="l" defTabSz="457200" rtl="0" eaLnBrk="1" fontAlgn="auto" latinLnBrk="0" hangingPunct="1">
                        <a:lnSpc>
                          <a:spcPct val="90000"/>
                        </a:lnSpc>
                        <a:spcBef>
                          <a:spcPts val="600"/>
                        </a:spcBef>
                        <a:spcAft>
                          <a:spcPts val="0"/>
                        </a:spcAft>
                        <a:buClrTx/>
                        <a:buSzTx/>
                        <a:buFontTx/>
                        <a:buNone/>
                        <a:tabLst/>
                        <a:defRPr/>
                      </a:pPr>
                      <a:r>
                        <a:rPr lang="en-GB" sz="700" b="0" kern="1200" dirty="0">
                          <a:solidFill>
                            <a:schemeClr val="tx2">
                              <a:lumMod val="75000"/>
                            </a:schemeClr>
                          </a:solidFill>
                          <a:latin typeface="+mj-lt"/>
                          <a:ea typeface="+mn-ea"/>
                          <a:cs typeface="+mn-cs"/>
                        </a:rPr>
                        <a:t>Build is typically green – if build breaks</a:t>
                      </a:r>
                      <a:r>
                        <a:rPr lang="en-GB" sz="700" b="0" kern="1200" baseline="0" dirty="0">
                          <a:solidFill>
                            <a:schemeClr val="tx2">
                              <a:lumMod val="75000"/>
                            </a:schemeClr>
                          </a:solidFill>
                          <a:latin typeface="+mj-lt"/>
                          <a:ea typeface="+mn-ea"/>
                          <a:cs typeface="+mn-cs"/>
                        </a:rPr>
                        <a:t> the CI tooling automatically reverses the failed change</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5698">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a:lnSpc>
                          <a:spcPct val="100000"/>
                        </a:lnSpc>
                        <a:spcBef>
                          <a:spcPts val="600"/>
                        </a:spcBef>
                        <a:spcAft>
                          <a:spcPts val="0"/>
                        </a:spcAft>
                      </a:pPr>
                      <a:r>
                        <a:rPr lang="en-AU" sz="700" b="1" dirty="0">
                          <a:solidFill>
                            <a:schemeClr val="accent5"/>
                          </a:solidFill>
                          <a:latin typeface="+mj-lt"/>
                        </a:rPr>
                        <a:t>CONTINUOUS DELIVERY (INCL AUTOMATED QA)</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Fully manual test scripts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Testers run a harness / suite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Test harness / suite run automatically for some envs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Automated</a:t>
                      </a:r>
                      <a:r>
                        <a:rPr lang="en-GB" sz="700" b="0" kern="1200" baseline="0" dirty="0">
                          <a:solidFill>
                            <a:schemeClr val="tx2">
                              <a:lumMod val="75000"/>
                            </a:schemeClr>
                          </a:solidFill>
                          <a:latin typeface="+mj-lt"/>
                          <a:ea typeface="+mn-ea"/>
                          <a:cs typeface="+mn-cs"/>
                        </a:rPr>
                        <a:t> t</a:t>
                      </a:r>
                      <a:r>
                        <a:rPr lang="en-GB" sz="700" b="0" kern="1200" dirty="0">
                          <a:solidFill>
                            <a:schemeClr val="tx2">
                              <a:lumMod val="75000"/>
                            </a:schemeClr>
                          </a:solidFill>
                          <a:latin typeface="+mj-lt"/>
                          <a:ea typeface="+mn-ea"/>
                          <a:cs typeface="+mn-cs"/>
                        </a:rPr>
                        <a:t>est suites enforce</a:t>
                      </a:r>
                      <a:r>
                        <a:rPr lang="en-GB" sz="700" b="0" kern="1200" baseline="0" dirty="0">
                          <a:solidFill>
                            <a:schemeClr val="tx2">
                              <a:lumMod val="75000"/>
                            </a:schemeClr>
                          </a:solidFill>
                          <a:latin typeface="+mj-lt"/>
                          <a:ea typeface="+mn-ea"/>
                          <a:cs typeface="+mn-cs"/>
                        </a:rPr>
                        <a:t> </a:t>
                      </a:r>
                      <a:r>
                        <a:rPr lang="en-GB" sz="700" b="0" kern="1200" dirty="0">
                          <a:solidFill>
                            <a:schemeClr val="tx2">
                              <a:lumMod val="75000"/>
                            </a:schemeClr>
                          </a:solidFill>
                          <a:latin typeface="+mj-lt"/>
                          <a:ea typeface="+mn-ea"/>
                          <a:cs typeface="+mn-cs"/>
                        </a:rPr>
                        <a:t>a quality gate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Tests run as </a:t>
                      </a:r>
                      <a:br>
                        <a:rPr lang="en-GB" sz="700" b="0" kern="1200" dirty="0">
                          <a:solidFill>
                            <a:schemeClr val="tx2">
                              <a:lumMod val="75000"/>
                            </a:schemeClr>
                          </a:solidFill>
                          <a:latin typeface="+mj-lt"/>
                          <a:ea typeface="+mn-ea"/>
                          <a:cs typeface="+mn-cs"/>
                        </a:rPr>
                      </a:br>
                      <a:r>
                        <a:rPr lang="en-GB" sz="700" b="0" kern="1200" dirty="0">
                          <a:solidFill>
                            <a:schemeClr val="tx2">
                              <a:lumMod val="75000"/>
                            </a:schemeClr>
                          </a:solidFill>
                          <a:latin typeface="+mj-lt"/>
                          <a:ea typeface="+mn-ea"/>
                          <a:cs typeface="+mn-cs"/>
                        </a:rPr>
                        <a:t>functional monitoring</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9818">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a:lnSpc>
                          <a:spcPct val="100000"/>
                        </a:lnSpc>
                        <a:spcBef>
                          <a:spcPts val="600"/>
                        </a:spcBef>
                        <a:spcAft>
                          <a:spcPts val="0"/>
                        </a:spcAft>
                      </a:pPr>
                      <a:r>
                        <a:rPr lang="en-GB" sz="700" b="1" dirty="0">
                          <a:solidFill>
                            <a:schemeClr val="accent5"/>
                          </a:solidFill>
                          <a:latin typeface="+mj-lt"/>
                        </a:rPr>
                        <a:t>AUTOMATED OPERATIONS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gn="l" fontAlgn="t">
                        <a:lnSpc>
                          <a:spcPct val="90000"/>
                        </a:lnSpc>
                        <a:spcBef>
                          <a:spcPts val="600"/>
                        </a:spcBef>
                        <a:spcAft>
                          <a:spcPts val="0"/>
                        </a:spcAft>
                      </a:pPr>
                      <a:r>
                        <a:rPr lang="en-GB" sz="700" b="0" i="0" u="none" strike="noStrike" dirty="0">
                          <a:solidFill>
                            <a:schemeClr val="tx2">
                              <a:lumMod val="75000"/>
                            </a:schemeClr>
                          </a:solidFill>
                          <a:effectLst/>
                          <a:latin typeface="+mj-lt"/>
                        </a:rPr>
                        <a:t>No monitoring tools</a:t>
                      </a:r>
                      <a:br>
                        <a:rPr lang="en-GB" sz="700" b="0" i="0" u="none" strike="noStrike" dirty="0">
                          <a:solidFill>
                            <a:schemeClr val="tx2">
                              <a:lumMod val="75000"/>
                            </a:schemeClr>
                          </a:solidFill>
                          <a:effectLst/>
                          <a:latin typeface="+mj-lt"/>
                        </a:rPr>
                      </a:br>
                      <a:br>
                        <a:rPr lang="en-GB" sz="700" b="0" i="0" u="none" strike="noStrike" dirty="0">
                          <a:solidFill>
                            <a:schemeClr val="tx2">
                              <a:lumMod val="75000"/>
                            </a:schemeClr>
                          </a:solidFill>
                          <a:effectLst/>
                          <a:latin typeface="+mj-lt"/>
                        </a:rPr>
                      </a:br>
                      <a:endParaRPr lang="en-GB" sz="700" b="0" i="0" u="none" strike="noStrike" dirty="0">
                        <a:solidFill>
                          <a:schemeClr val="tx2">
                            <a:lumMod val="75000"/>
                          </a:schemeClr>
                        </a:solidFill>
                        <a:effectLst/>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gn="l" fontAlgn="t">
                        <a:lnSpc>
                          <a:spcPct val="90000"/>
                        </a:lnSpc>
                        <a:spcBef>
                          <a:spcPts val="600"/>
                        </a:spcBef>
                        <a:spcAft>
                          <a:spcPts val="0"/>
                        </a:spcAft>
                      </a:pPr>
                      <a:r>
                        <a:rPr lang="en-GB" sz="700" b="0" i="0" u="none" strike="noStrike" dirty="0">
                          <a:solidFill>
                            <a:schemeClr val="tx2">
                              <a:lumMod val="75000"/>
                            </a:schemeClr>
                          </a:solidFill>
                          <a:effectLst/>
                          <a:latin typeface="+mj-lt"/>
                        </a:rPr>
                        <a:t>Tools in place, but not configured beyond basic OS checks</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gn="l" fontAlgn="t">
                        <a:lnSpc>
                          <a:spcPct val="90000"/>
                        </a:lnSpc>
                        <a:spcBef>
                          <a:spcPts val="600"/>
                        </a:spcBef>
                        <a:spcAft>
                          <a:spcPts val="0"/>
                        </a:spcAft>
                      </a:pPr>
                      <a:r>
                        <a:rPr lang="en-GB" sz="700" b="0" i="0" u="none" strike="noStrike" dirty="0">
                          <a:solidFill>
                            <a:schemeClr val="tx2">
                              <a:lumMod val="75000"/>
                            </a:schemeClr>
                          </a:solidFill>
                          <a:effectLst/>
                          <a:latin typeface="+mj-lt"/>
                        </a:rPr>
                        <a:t>Functional</a:t>
                      </a:r>
                      <a:r>
                        <a:rPr lang="en-GB" sz="700" b="0" i="0" u="none" strike="noStrike" baseline="0" dirty="0">
                          <a:solidFill>
                            <a:schemeClr val="tx2">
                              <a:lumMod val="75000"/>
                            </a:schemeClr>
                          </a:solidFill>
                          <a:effectLst/>
                          <a:latin typeface="+mj-lt"/>
                        </a:rPr>
                        <a:t> monitoring in place and DR is available</a:t>
                      </a:r>
                      <a:endParaRPr lang="en-GB" sz="700" b="0" i="0" u="none" strike="noStrike" dirty="0">
                        <a:solidFill>
                          <a:schemeClr val="tx2">
                            <a:lumMod val="75000"/>
                          </a:schemeClr>
                        </a:solidFill>
                        <a:effectLst/>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gn="l" fontAlgn="t">
                        <a:lnSpc>
                          <a:spcPct val="90000"/>
                        </a:lnSpc>
                        <a:spcBef>
                          <a:spcPts val="600"/>
                        </a:spcBef>
                        <a:spcAft>
                          <a:spcPts val="0"/>
                        </a:spcAft>
                      </a:pPr>
                      <a:r>
                        <a:rPr lang="en-GB" sz="700" b="0" i="0" u="none" strike="noStrike" dirty="0">
                          <a:solidFill>
                            <a:schemeClr val="tx2">
                              <a:lumMod val="75000"/>
                            </a:schemeClr>
                          </a:solidFill>
                          <a:effectLst/>
                          <a:latin typeface="+mj-lt"/>
                        </a:rPr>
                        <a:t>Environment and application </a:t>
                      </a:r>
                      <a:br>
                        <a:rPr lang="en-GB" sz="700" b="0" i="0" u="none" strike="noStrike" dirty="0">
                          <a:solidFill>
                            <a:schemeClr val="tx2">
                              <a:lumMod val="75000"/>
                            </a:schemeClr>
                          </a:solidFill>
                          <a:effectLst/>
                          <a:latin typeface="+mj-lt"/>
                        </a:rPr>
                      </a:br>
                      <a:r>
                        <a:rPr lang="en-GB" sz="700" b="0" i="0" u="none" strike="noStrike" dirty="0">
                          <a:solidFill>
                            <a:schemeClr val="tx2">
                              <a:lumMod val="75000"/>
                            </a:schemeClr>
                          </a:solidFill>
                          <a:effectLst/>
                          <a:latin typeface="+mj-lt"/>
                        </a:rPr>
                        <a:t>health monitored and </a:t>
                      </a:r>
                      <a:br>
                        <a:rPr lang="en-GB" sz="700" b="0" i="0" u="none" strike="noStrike" dirty="0">
                          <a:solidFill>
                            <a:schemeClr val="tx2">
                              <a:lumMod val="75000"/>
                            </a:schemeClr>
                          </a:solidFill>
                          <a:effectLst/>
                          <a:latin typeface="+mj-lt"/>
                        </a:rPr>
                      </a:br>
                      <a:r>
                        <a:rPr lang="en-GB" sz="700" b="0" i="0" u="none" strike="noStrike" dirty="0">
                          <a:solidFill>
                            <a:schemeClr val="tx2">
                              <a:lumMod val="75000"/>
                            </a:schemeClr>
                          </a:solidFill>
                          <a:effectLst/>
                          <a:latin typeface="+mj-lt"/>
                        </a:rPr>
                        <a:t>proactively managed</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algn="l" fontAlgn="t">
                        <a:lnSpc>
                          <a:spcPct val="90000"/>
                        </a:lnSpc>
                        <a:spcBef>
                          <a:spcPts val="600"/>
                        </a:spcBef>
                        <a:spcAft>
                          <a:spcPts val="0"/>
                        </a:spcAft>
                      </a:pPr>
                      <a:r>
                        <a:rPr lang="en-GB" sz="700" b="0" i="0" u="none" strike="noStrike" dirty="0">
                          <a:solidFill>
                            <a:schemeClr val="tx2">
                              <a:lumMod val="75000"/>
                            </a:schemeClr>
                          </a:solidFill>
                          <a:effectLst/>
                          <a:latin typeface="+mj-lt"/>
                        </a:rPr>
                        <a:t>Service level monitoring (perf, usage) integrated with infrastructure and </a:t>
                      </a:r>
                      <a:br>
                        <a:rPr lang="en-GB" sz="700" b="0" i="0" u="none" strike="noStrike" dirty="0">
                          <a:solidFill>
                            <a:schemeClr val="tx2">
                              <a:lumMod val="75000"/>
                            </a:schemeClr>
                          </a:solidFill>
                          <a:effectLst/>
                          <a:latin typeface="+mj-lt"/>
                        </a:rPr>
                      </a:br>
                      <a:r>
                        <a:rPr lang="en-GB" sz="700" b="0" i="0" u="none" strike="noStrike" dirty="0">
                          <a:solidFill>
                            <a:schemeClr val="tx2">
                              <a:lumMod val="75000"/>
                            </a:schemeClr>
                          </a:solidFill>
                          <a:effectLst/>
                          <a:latin typeface="+mj-lt"/>
                        </a:rPr>
                        <a:t>self-healing</a:t>
                      </a:r>
                      <a:r>
                        <a:rPr lang="en-GB" sz="700" b="0" i="0" u="none" strike="noStrike" baseline="0" dirty="0">
                          <a:solidFill>
                            <a:schemeClr val="tx2">
                              <a:lumMod val="75000"/>
                            </a:schemeClr>
                          </a:solidFill>
                          <a:effectLst/>
                          <a:latin typeface="+mj-lt"/>
                        </a:rPr>
                        <a:t> available</a:t>
                      </a:r>
                      <a:endParaRPr lang="en-GB" sz="700" b="0" i="0" u="none" strike="noStrike" dirty="0">
                        <a:solidFill>
                          <a:schemeClr val="tx2">
                            <a:lumMod val="75000"/>
                          </a:schemeClr>
                        </a:solidFill>
                        <a:effectLst/>
                        <a:latin typeface="+mj-lt"/>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30376">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marL="0" marR="0" indent="0" algn="l" defTabSz="914400" rtl="0" eaLnBrk="1" fontAlgn="auto" latinLnBrk="0" hangingPunct="1">
                        <a:lnSpc>
                          <a:spcPct val="100000"/>
                        </a:lnSpc>
                        <a:spcBef>
                          <a:spcPts val="600"/>
                        </a:spcBef>
                        <a:spcAft>
                          <a:spcPts val="0"/>
                        </a:spcAft>
                        <a:buClrTx/>
                        <a:buSzTx/>
                        <a:buFontTx/>
                        <a:buNone/>
                        <a:tabLst/>
                        <a:defRPr/>
                      </a:pPr>
                      <a:r>
                        <a:rPr lang="en-GB" sz="700" b="1" kern="1200" dirty="0">
                          <a:solidFill>
                            <a:schemeClr val="accent5"/>
                          </a:solidFill>
                          <a:latin typeface="+mj-lt"/>
                          <a:ea typeface="+mn-ea"/>
                          <a:cs typeface="+mn-cs"/>
                        </a:rPr>
                        <a:t>SW DEFINED INFRASTRUCTURE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Environments</a:t>
                      </a:r>
                      <a:r>
                        <a:rPr lang="en-GB" sz="700" b="0" kern="1200" baseline="0" dirty="0">
                          <a:solidFill>
                            <a:schemeClr val="tx2">
                              <a:lumMod val="75000"/>
                            </a:schemeClr>
                          </a:solidFill>
                          <a:latin typeface="+mj-lt"/>
                          <a:ea typeface="+mn-ea"/>
                          <a:cs typeface="+mn-cs"/>
                        </a:rPr>
                        <a:t> are managed ad-hoc without consistent blueprint</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Environments follow standards but are manually created</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Environments</a:t>
                      </a:r>
                      <a:r>
                        <a:rPr lang="en-GB" sz="700" b="0" kern="1200" baseline="0" dirty="0">
                          <a:solidFill>
                            <a:schemeClr val="tx2">
                              <a:lumMod val="75000"/>
                            </a:schemeClr>
                          </a:solidFill>
                          <a:latin typeface="+mj-lt"/>
                          <a:ea typeface="+mn-ea"/>
                          <a:cs typeface="+mn-cs"/>
                        </a:rPr>
                        <a:t> can be created automatically and follow </a:t>
                      </a:r>
                      <a:br>
                        <a:rPr lang="en-GB" sz="700" b="0" kern="1200" baseline="0" dirty="0">
                          <a:solidFill>
                            <a:schemeClr val="tx2">
                              <a:lumMod val="75000"/>
                            </a:schemeClr>
                          </a:solidFill>
                          <a:latin typeface="+mj-lt"/>
                          <a:ea typeface="+mn-ea"/>
                          <a:cs typeface="+mn-cs"/>
                        </a:rPr>
                      </a:br>
                      <a:r>
                        <a:rPr lang="en-GB" sz="700" b="0" kern="1200" baseline="0" dirty="0">
                          <a:solidFill>
                            <a:schemeClr val="tx2">
                              <a:lumMod val="75000"/>
                            </a:schemeClr>
                          </a:solidFill>
                          <a:latin typeface="+mj-lt"/>
                          <a:ea typeface="+mn-ea"/>
                          <a:cs typeface="+mn-cs"/>
                        </a:rPr>
                        <a:t>common blueprint</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marR="0" indent="0" algn="l" defTabSz="457200" rtl="0" eaLnBrk="1" fontAlgn="t" latinLnBrk="0" hangingPunct="1">
                        <a:lnSpc>
                          <a:spcPct val="90000"/>
                        </a:lnSpc>
                        <a:spcBef>
                          <a:spcPts val="600"/>
                        </a:spcBef>
                        <a:spcAft>
                          <a:spcPts val="0"/>
                        </a:spcAft>
                        <a:buClrTx/>
                        <a:buSzTx/>
                        <a:buFontTx/>
                        <a:buNone/>
                        <a:tabLst/>
                        <a:defRPr/>
                      </a:pPr>
                      <a:r>
                        <a:rPr lang="en-GB" sz="700" b="0" kern="1200" dirty="0">
                          <a:solidFill>
                            <a:schemeClr val="tx2">
                              <a:lumMod val="75000"/>
                            </a:schemeClr>
                          </a:solidFill>
                          <a:latin typeface="+mj-lt"/>
                          <a:ea typeface="+mn-ea"/>
                          <a:cs typeface="+mn-cs"/>
                        </a:rPr>
                        <a:t>SW defined infrastructure that</a:t>
                      </a:r>
                      <a:r>
                        <a:rPr lang="en-GB" sz="700" b="0" kern="1200" baseline="0" dirty="0">
                          <a:solidFill>
                            <a:schemeClr val="tx2">
                              <a:lumMod val="75000"/>
                            </a:schemeClr>
                          </a:solidFill>
                          <a:latin typeface="+mj-lt"/>
                          <a:ea typeface="+mn-ea"/>
                          <a:cs typeface="+mn-cs"/>
                        </a:rPr>
                        <a:t> closely resembles Production throughout SDLC</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Utility</a:t>
                      </a:r>
                      <a:r>
                        <a:rPr lang="en-GB" sz="700" b="0" kern="1200" baseline="0" dirty="0">
                          <a:solidFill>
                            <a:schemeClr val="tx2">
                              <a:lumMod val="75000"/>
                            </a:schemeClr>
                          </a:solidFill>
                          <a:latin typeface="+mj-lt"/>
                          <a:ea typeface="+mn-ea"/>
                          <a:cs typeface="+mn-cs"/>
                        </a:rPr>
                        <a:t> based computing that leverages auto-scaling for several SDLC aspects</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33137">
                <a:tc>
                  <a:txBody>
                    <a:bodyPr/>
                    <a:lstStyle>
                      <a:lvl1pPr marL="0" algn="l" defTabSz="914288" rtl="0" eaLnBrk="1" latinLnBrk="0" hangingPunct="1">
                        <a:defRPr sz="1800" b="1" kern="1200">
                          <a:solidFill>
                            <a:schemeClr val="lt1"/>
                          </a:solidFill>
                          <a:latin typeface="Arial"/>
                        </a:defRPr>
                      </a:lvl1pPr>
                      <a:lvl2pPr marL="457142" algn="l" defTabSz="914288" rtl="0" eaLnBrk="1" latinLnBrk="0" hangingPunct="1">
                        <a:defRPr sz="1800" b="1" kern="1200">
                          <a:solidFill>
                            <a:schemeClr val="lt1"/>
                          </a:solidFill>
                          <a:latin typeface="Arial"/>
                        </a:defRPr>
                      </a:lvl2pPr>
                      <a:lvl3pPr marL="914288" algn="l" defTabSz="914288" rtl="0" eaLnBrk="1" latinLnBrk="0" hangingPunct="1">
                        <a:defRPr sz="1800" b="1" kern="1200">
                          <a:solidFill>
                            <a:schemeClr val="lt1"/>
                          </a:solidFill>
                          <a:latin typeface="Arial"/>
                        </a:defRPr>
                      </a:lvl3pPr>
                      <a:lvl4pPr marL="1371430" algn="l" defTabSz="914288" rtl="0" eaLnBrk="1" latinLnBrk="0" hangingPunct="1">
                        <a:defRPr sz="1800" b="1" kern="1200">
                          <a:solidFill>
                            <a:schemeClr val="lt1"/>
                          </a:solidFill>
                          <a:latin typeface="Arial"/>
                        </a:defRPr>
                      </a:lvl4pPr>
                      <a:lvl5pPr marL="1828574" algn="l" defTabSz="914288" rtl="0" eaLnBrk="1" latinLnBrk="0" hangingPunct="1">
                        <a:defRPr sz="1800" b="1" kern="1200">
                          <a:solidFill>
                            <a:schemeClr val="lt1"/>
                          </a:solidFill>
                          <a:latin typeface="Arial"/>
                        </a:defRPr>
                      </a:lvl5pPr>
                      <a:lvl6pPr marL="2285715" algn="l" defTabSz="914288" rtl="0" eaLnBrk="1" latinLnBrk="0" hangingPunct="1">
                        <a:defRPr sz="1800" b="1" kern="1200">
                          <a:solidFill>
                            <a:schemeClr val="lt1"/>
                          </a:solidFill>
                          <a:latin typeface="Arial"/>
                        </a:defRPr>
                      </a:lvl6pPr>
                      <a:lvl7pPr marL="2742857" algn="l" defTabSz="914288" rtl="0" eaLnBrk="1" latinLnBrk="0" hangingPunct="1">
                        <a:defRPr sz="1800" b="1" kern="1200">
                          <a:solidFill>
                            <a:schemeClr val="lt1"/>
                          </a:solidFill>
                          <a:latin typeface="Arial"/>
                        </a:defRPr>
                      </a:lvl7pPr>
                      <a:lvl8pPr marL="3200000" algn="l" defTabSz="914288" rtl="0" eaLnBrk="1" latinLnBrk="0" hangingPunct="1">
                        <a:defRPr sz="1800" b="1" kern="1200">
                          <a:solidFill>
                            <a:schemeClr val="lt1"/>
                          </a:solidFill>
                          <a:latin typeface="Arial"/>
                        </a:defRPr>
                      </a:lvl8pPr>
                      <a:lvl9pPr marL="3657143" algn="l" defTabSz="914288" rtl="0" eaLnBrk="1" latinLnBrk="0" hangingPunct="1">
                        <a:defRPr sz="1800" b="1" kern="1200">
                          <a:solidFill>
                            <a:schemeClr val="lt1"/>
                          </a:solidFill>
                          <a:latin typeface="Arial"/>
                        </a:defRPr>
                      </a:lvl9pPr>
                    </a:lstStyle>
                    <a:p>
                      <a:pPr>
                        <a:lnSpc>
                          <a:spcPct val="100000"/>
                        </a:lnSpc>
                        <a:spcBef>
                          <a:spcPts val="600"/>
                        </a:spcBef>
                        <a:spcAft>
                          <a:spcPts val="0"/>
                        </a:spcAft>
                      </a:pPr>
                      <a:r>
                        <a:rPr lang="en-GB" sz="700" b="1" dirty="0">
                          <a:solidFill>
                            <a:schemeClr val="accent5"/>
                          </a:solidFill>
                          <a:latin typeface="+mj-lt"/>
                        </a:rPr>
                        <a:t>APPLICATION ARCHITECTURE</a:t>
                      </a: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Big monolithic</a:t>
                      </a:r>
                      <a:r>
                        <a:rPr lang="en-GB" sz="700" b="0" kern="1200" baseline="0" dirty="0">
                          <a:solidFill>
                            <a:schemeClr val="tx2">
                              <a:lumMod val="75000"/>
                            </a:schemeClr>
                          </a:solidFill>
                          <a:latin typeface="+mj-lt"/>
                          <a:ea typeface="+mn-ea"/>
                          <a:cs typeface="+mn-cs"/>
                        </a:rPr>
                        <a:t> </a:t>
                      </a:r>
                      <a:br>
                        <a:rPr lang="en-GB" sz="700" b="0" kern="1200" baseline="0" dirty="0">
                          <a:solidFill>
                            <a:schemeClr val="tx2">
                              <a:lumMod val="75000"/>
                            </a:schemeClr>
                          </a:solidFill>
                          <a:latin typeface="+mj-lt"/>
                          <a:ea typeface="+mn-ea"/>
                          <a:cs typeface="+mn-cs"/>
                        </a:rPr>
                      </a:br>
                      <a:r>
                        <a:rPr lang="en-GB" sz="700" b="0" kern="1200" baseline="0" dirty="0">
                          <a:solidFill>
                            <a:schemeClr val="tx2">
                              <a:lumMod val="75000"/>
                            </a:schemeClr>
                          </a:solidFill>
                          <a:latin typeface="+mj-lt"/>
                          <a:ea typeface="+mn-ea"/>
                          <a:cs typeface="+mn-cs"/>
                        </a:rPr>
                        <a:t>application architecture</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Architecture based  on platforms,</a:t>
                      </a:r>
                      <a:r>
                        <a:rPr lang="en-GB" sz="700" b="0" kern="1200" baseline="0" dirty="0">
                          <a:solidFill>
                            <a:schemeClr val="tx2">
                              <a:lumMod val="75000"/>
                            </a:schemeClr>
                          </a:solidFill>
                          <a:latin typeface="+mj-lt"/>
                          <a:ea typeface="+mn-ea"/>
                          <a:cs typeface="+mn-cs"/>
                        </a:rPr>
                        <a:t> business requires IT for </a:t>
                      </a:r>
                      <a:br>
                        <a:rPr lang="en-GB" sz="700" b="0" kern="1200" baseline="0" dirty="0">
                          <a:solidFill>
                            <a:schemeClr val="tx2">
                              <a:lumMod val="75000"/>
                            </a:schemeClr>
                          </a:solidFill>
                          <a:latin typeface="+mj-lt"/>
                          <a:ea typeface="+mn-ea"/>
                          <a:cs typeface="+mn-cs"/>
                        </a:rPr>
                      </a:br>
                      <a:r>
                        <a:rPr lang="en-GB" sz="700" b="0" kern="1200" baseline="0" dirty="0">
                          <a:solidFill>
                            <a:schemeClr val="tx2">
                              <a:lumMod val="75000"/>
                            </a:schemeClr>
                          </a:solidFill>
                          <a:latin typeface="+mj-lt"/>
                          <a:ea typeface="+mn-ea"/>
                          <a:cs typeface="+mn-cs"/>
                        </a:rPr>
                        <a:t>every change</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Resilient</a:t>
                      </a:r>
                      <a:r>
                        <a:rPr lang="en-GB" sz="700" b="0" kern="1200" baseline="0" dirty="0">
                          <a:solidFill>
                            <a:schemeClr val="tx2">
                              <a:lumMod val="75000"/>
                            </a:schemeClr>
                          </a:solidFill>
                          <a:latin typeface="+mj-lt"/>
                          <a:ea typeface="+mn-ea"/>
                          <a:cs typeface="+mn-cs"/>
                        </a:rPr>
                        <a:t> Architecture minimising single point of failures</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marR="0" indent="0" algn="l" defTabSz="457200" rtl="0" eaLnBrk="1" fontAlgn="t" latinLnBrk="0" hangingPunct="1">
                        <a:lnSpc>
                          <a:spcPct val="90000"/>
                        </a:lnSpc>
                        <a:spcBef>
                          <a:spcPts val="600"/>
                        </a:spcBef>
                        <a:spcAft>
                          <a:spcPts val="0"/>
                        </a:spcAft>
                        <a:buClrTx/>
                        <a:buSzTx/>
                        <a:buFontTx/>
                        <a:buNone/>
                        <a:tabLst/>
                        <a:defRPr/>
                      </a:pPr>
                      <a:r>
                        <a:rPr lang="en-GB" sz="700" b="0" kern="1200" dirty="0">
                          <a:solidFill>
                            <a:schemeClr val="tx2">
                              <a:lumMod val="75000"/>
                            </a:schemeClr>
                          </a:solidFill>
                          <a:latin typeface="+mj-lt"/>
                          <a:ea typeface="+mn-ea"/>
                          <a:cs typeface="+mn-cs"/>
                        </a:rPr>
                        <a:t>Modular</a:t>
                      </a:r>
                      <a:r>
                        <a:rPr lang="en-GB" sz="700" b="0" kern="1200" baseline="0" dirty="0">
                          <a:solidFill>
                            <a:schemeClr val="tx2">
                              <a:lumMod val="75000"/>
                            </a:schemeClr>
                          </a:solidFill>
                          <a:latin typeface="+mj-lt"/>
                          <a:ea typeface="+mn-ea"/>
                          <a:cs typeface="+mn-cs"/>
                        </a:rPr>
                        <a:t> and scalable architecture, that allows for some business self service configuration</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288" rtl="0" eaLnBrk="1" latinLnBrk="0" hangingPunct="1">
                        <a:defRPr sz="1800" kern="1200">
                          <a:solidFill>
                            <a:schemeClr val="dk1"/>
                          </a:solidFill>
                          <a:latin typeface="Arial"/>
                        </a:defRPr>
                      </a:lvl1pPr>
                      <a:lvl2pPr marL="457142" algn="l" defTabSz="914288" rtl="0" eaLnBrk="1" latinLnBrk="0" hangingPunct="1">
                        <a:defRPr sz="1800" kern="1200">
                          <a:solidFill>
                            <a:schemeClr val="dk1"/>
                          </a:solidFill>
                          <a:latin typeface="Arial"/>
                        </a:defRPr>
                      </a:lvl2pPr>
                      <a:lvl3pPr marL="914288" algn="l" defTabSz="914288" rtl="0" eaLnBrk="1" latinLnBrk="0" hangingPunct="1">
                        <a:defRPr sz="1800" kern="1200">
                          <a:solidFill>
                            <a:schemeClr val="dk1"/>
                          </a:solidFill>
                          <a:latin typeface="Arial"/>
                        </a:defRPr>
                      </a:lvl3pPr>
                      <a:lvl4pPr marL="1371430" algn="l" defTabSz="914288" rtl="0" eaLnBrk="1" latinLnBrk="0" hangingPunct="1">
                        <a:defRPr sz="1800" kern="1200">
                          <a:solidFill>
                            <a:schemeClr val="dk1"/>
                          </a:solidFill>
                          <a:latin typeface="Arial"/>
                        </a:defRPr>
                      </a:lvl4pPr>
                      <a:lvl5pPr marL="1828574" algn="l" defTabSz="914288" rtl="0" eaLnBrk="1" latinLnBrk="0" hangingPunct="1">
                        <a:defRPr sz="1800" kern="1200">
                          <a:solidFill>
                            <a:schemeClr val="dk1"/>
                          </a:solidFill>
                          <a:latin typeface="Arial"/>
                        </a:defRPr>
                      </a:lvl5pPr>
                      <a:lvl6pPr marL="2285715" algn="l" defTabSz="914288" rtl="0" eaLnBrk="1" latinLnBrk="0" hangingPunct="1">
                        <a:defRPr sz="1800" kern="1200">
                          <a:solidFill>
                            <a:schemeClr val="dk1"/>
                          </a:solidFill>
                          <a:latin typeface="Arial"/>
                        </a:defRPr>
                      </a:lvl6pPr>
                      <a:lvl7pPr marL="2742857" algn="l" defTabSz="914288" rtl="0" eaLnBrk="1" latinLnBrk="0" hangingPunct="1">
                        <a:defRPr sz="1800" kern="1200">
                          <a:solidFill>
                            <a:schemeClr val="dk1"/>
                          </a:solidFill>
                          <a:latin typeface="Arial"/>
                        </a:defRPr>
                      </a:lvl7pPr>
                      <a:lvl8pPr marL="3200000" algn="l" defTabSz="914288" rtl="0" eaLnBrk="1" latinLnBrk="0" hangingPunct="1">
                        <a:defRPr sz="1800" kern="1200">
                          <a:solidFill>
                            <a:schemeClr val="dk1"/>
                          </a:solidFill>
                          <a:latin typeface="Arial"/>
                        </a:defRPr>
                      </a:lvl8pPr>
                      <a:lvl9pPr marL="3657143" algn="l" defTabSz="914288" rtl="0" eaLnBrk="1" latinLnBrk="0" hangingPunct="1">
                        <a:defRPr sz="1800" kern="1200">
                          <a:solidFill>
                            <a:schemeClr val="dk1"/>
                          </a:solidFill>
                          <a:latin typeface="Arial"/>
                        </a:defRPr>
                      </a:lvl9pPr>
                    </a:lstStyle>
                    <a:p>
                      <a:pPr marL="0" algn="l" defTabSz="457200" rtl="0" eaLnBrk="1" fontAlgn="t" latinLnBrk="0" hangingPunct="1">
                        <a:lnSpc>
                          <a:spcPct val="90000"/>
                        </a:lnSpc>
                        <a:spcBef>
                          <a:spcPts val="600"/>
                        </a:spcBef>
                        <a:spcAft>
                          <a:spcPts val="0"/>
                        </a:spcAft>
                      </a:pPr>
                      <a:r>
                        <a:rPr lang="en-GB" sz="700" b="0" kern="1200" dirty="0">
                          <a:solidFill>
                            <a:schemeClr val="tx2">
                              <a:lumMod val="75000"/>
                            </a:schemeClr>
                          </a:solidFill>
                          <a:latin typeface="+mj-lt"/>
                          <a:ea typeface="+mn-ea"/>
                          <a:cs typeface="+mn-cs"/>
                        </a:rPr>
                        <a:t>Microservice</a:t>
                      </a:r>
                      <a:r>
                        <a:rPr lang="en-GB" sz="700" b="0" kern="1200" baseline="0" dirty="0">
                          <a:solidFill>
                            <a:schemeClr val="tx2">
                              <a:lumMod val="75000"/>
                            </a:schemeClr>
                          </a:solidFill>
                          <a:latin typeface="+mj-lt"/>
                          <a:ea typeface="+mn-ea"/>
                          <a:cs typeface="+mn-cs"/>
                        </a:rPr>
                        <a:t> based architecture supported by end-to-end </a:t>
                      </a:r>
                      <a:br>
                        <a:rPr lang="en-GB" sz="700" b="0" kern="1200" baseline="0" dirty="0">
                          <a:solidFill>
                            <a:schemeClr val="tx2">
                              <a:lumMod val="75000"/>
                            </a:schemeClr>
                          </a:solidFill>
                          <a:latin typeface="+mj-lt"/>
                          <a:ea typeface="+mn-ea"/>
                          <a:cs typeface="+mn-cs"/>
                        </a:rPr>
                      </a:br>
                      <a:r>
                        <a:rPr lang="en-GB" sz="700" b="0" kern="1200" baseline="0" dirty="0">
                          <a:solidFill>
                            <a:schemeClr val="tx2">
                              <a:lumMod val="75000"/>
                            </a:schemeClr>
                          </a:solidFill>
                          <a:latin typeface="+mj-lt"/>
                          <a:ea typeface="+mn-ea"/>
                          <a:cs typeface="+mn-cs"/>
                        </a:rPr>
                        <a:t>ownership in teams</a:t>
                      </a:r>
                      <a:endParaRPr lang="en-GB" sz="700" b="0" kern="1200" dirty="0">
                        <a:solidFill>
                          <a:schemeClr val="tx2">
                            <a:lumMod val="75000"/>
                          </a:schemeClr>
                        </a:solidFill>
                        <a:latin typeface="+mj-lt"/>
                        <a:ea typeface="+mn-ea"/>
                        <a:cs typeface="+mn-cs"/>
                      </a:endParaRPr>
                    </a:p>
                  </a:txBody>
                  <a:tcPr marL="26994" marR="26994" marT="34282" marB="3428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55" name="Footer Placeholder 3">
            <a:extLst>
              <a:ext uri="{FF2B5EF4-FFF2-40B4-BE49-F238E27FC236}">
                <a16:creationId xmlns:a16="http://schemas.microsoft.com/office/drawing/2014/main" id="{D9DC2779-077D-4284-B30C-B446F6FA0B24}"/>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56" name="Slide Number Placeholder 2">
            <a:extLst>
              <a:ext uri="{FF2B5EF4-FFF2-40B4-BE49-F238E27FC236}">
                <a16:creationId xmlns:a16="http://schemas.microsoft.com/office/drawing/2014/main" id="{D062D9C7-816C-4DB2-875F-6B3F42E11701}"/>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18</a:t>
            </a:fld>
            <a:endParaRPr lang="en-US" sz="700" dirty="0">
              <a:solidFill>
                <a:srgbClr val="666666"/>
              </a:solidFill>
              <a:cs typeface="Arial" charset="0"/>
            </a:endParaRPr>
          </a:p>
        </p:txBody>
      </p:sp>
    </p:spTree>
    <p:extLst>
      <p:ext uri="{BB962C8B-B14F-4D97-AF65-F5344CB8AC3E}">
        <p14:creationId xmlns:p14="http://schemas.microsoft.com/office/powerpoint/2010/main" val="33228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BBE4-3AE3-499D-955E-086DB85A64A1}"/>
              </a:ext>
            </a:extLst>
          </p:cNvPr>
          <p:cNvSpPr>
            <a:spLocks noGrp="1"/>
          </p:cNvSpPr>
          <p:nvPr>
            <p:ph type="title"/>
          </p:nvPr>
        </p:nvSpPr>
        <p:spPr/>
        <p:txBody>
          <a:bodyPr/>
          <a:lstStyle/>
          <a:p>
            <a:r>
              <a:rPr lang="en-US" dirty="0"/>
              <a:t>Key Factors for Success</a:t>
            </a:r>
          </a:p>
        </p:txBody>
      </p:sp>
      <p:sp>
        <p:nvSpPr>
          <p:cNvPr id="6" name="Text Placeholder 5">
            <a:extLst>
              <a:ext uri="{FF2B5EF4-FFF2-40B4-BE49-F238E27FC236}">
                <a16:creationId xmlns:a16="http://schemas.microsoft.com/office/drawing/2014/main" id="{FBD13459-AE66-41B8-B07F-38024D2BF649}"/>
              </a:ext>
            </a:extLst>
          </p:cNvPr>
          <p:cNvSpPr txBox="1">
            <a:spLocks/>
          </p:cNvSpPr>
          <p:nvPr/>
        </p:nvSpPr>
        <p:spPr>
          <a:xfrm>
            <a:off x="471649" y="872526"/>
            <a:ext cx="8200702" cy="296931"/>
          </a:xfrm>
          <a:prstGeom prst="rect">
            <a:avLst/>
          </a:prstGeom>
        </p:spPr>
        <p:txBody>
          <a:bodyPr vert="horz" lIns="0" tIns="45701" rIns="0" bIns="45701" rtlCol="0">
            <a:noAutofit/>
          </a:bodyPr>
          <a:lstStyle>
            <a:lvl1pPr marL="0" indent="0" eaLnBrk="1" hangingPunct="1">
              <a:spcBef>
                <a:spcPts val="800"/>
              </a:spcBef>
              <a:buFont typeface="Arial" pitchFamily="34" charset="0"/>
              <a:buNone/>
              <a:defRPr sz="2000">
                <a:solidFill>
                  <a:schemeClr val="accent1"/>
                </a:solidFill>
                <a:latin typeface="+mn-lt"/>
                <a:ea typeface="Arial" pitchFamily="-105" charset="-52"/>
                <a:cs typeface="Arial" pitchFamily="34" charset="0"/>
              </a:defRPr>
            </a:lvl1pPr>
            <a:lvl2pPr marL="449263" indent="-266700" eaLnBrk="1" hangingPunct="1">
              <a:spcBef>
                <a:spcPts val="800"/>
              </a:spcBef>
              <a:buFont typeface="Arial" pitchFamily="34" charset="0"/>
              <a:buChar char="–"/>
              <a:defRPr sz="3500">
                <a:solidFill>
                  <a:schemeClr val="tx2"/>
                </a:solidFill>
                <a:latin typeface="+mn-lt"/>
                <a:ea typeface="Arial" pitchFamily="-105" charset="-52"/>
                <a:cs typeface="Arial" pitchFamily="34" charset="0"/>
              </a:defRPr>
            </a:lvl2pPr>
            <a:lvl3pPr marL="625475" indent="-176213" eaLnBrk="1" hangingPunct="1">
              <a:spcBef>
                <a:spcPts val="800"/>
              </a:spcBef>
              <a:buFont typeface="Arial" pitchFamily="34" charset="0"/>
              <a:buChar char="•"/>
              <a:tabLst/>
              <a:defRPr sz="3200">
                <a:solidFill>
                  <a:schemeClr val="tx2"/>
                </a:solidFill>
                <a:latin typeface="+mn-lt"/>
                <a:ea typeface="Arial" pitchFamily="-105" charset="-52"/>
                <a:cs typeface="Arial" pitchFamily="34" charset="0"/>
              </a:defRPr>
            </a:lvl3pPr>
            <a:lvl4pPr marL="898525" indent="-273050" eaLnBrk="1" hangingPunct="1">
              <a:spcBef>
                <a:spcPts val="800"/>
              </a:spcBef>
              <a:buFont typeface="Arial" pitchFamily="34" charset="0"/>
              <a:buChar char="–"/>
              <a:defRPr sz="2900">
                <a:solidFill>
                  <a:schemeClr val="tx2"/>
                </a:solidFill>
                <a:latin typeface="+mn-lt"/>
                <a:ea typeface="Arial" pitchFamily="-105" charset="-52"/>
                <a:cs typeface="Arial" pitchFamily="34" charset="0"/>
              </a:defRPr>
            </a:lvl4pPr>
            <a:lvl5pPr marL="1074738" indent="-176213" eaLnBrk="1" hangingPunct="1">
              <a:spcBef>
                <a:spcPts val="800"/>
              </a:spcBef>
              <a:buFont typeface="Arial" pitchFamily="34" charset="0"/>
              <a:buChar char="•"/>
              <a:defRPr sz="2700">
                <a:solidFill>
                  <a:schemeClr val="tx2"/>
                </a:solidFill>
                <a:latin typeface="+mn-lt"/>
                <a:ea typeface="Arial" pitchFamily="-105" charset="-52"/>
                <a:cs typeface="Arial" pitchFamily="34" charset="0"/>
              </a:defRPr>
            </a:lvl5pPr>
            <a:lvl6pPr marL="3352213" indent="-304747">
              <a:spcBef>
                <a:spcPct val="20000"/>
              </a:spcBef>
              <a:buFont typeface="Arial" pitchFamily="34" charset="0"/>
              <a:buChar char="•"/>
              <a:defRPr sz="2700">
                <a:latin typeface="+mn-lt"/>
                <a:cs typeface="+mn-cs"/>
              </a:defRPr>
            </a:lvl6pPr>
            <a:lvl7pPr marL="3961707" indent="-304747">
              <a:spcBef>
                <a:spcPct val="20000"/>
              </a:spcBef>
              <a:buFont typeface="Arial" pitchFamily="34" charset="0"/>
              <a:buChar char="•"/>
              <a:defRPr sz="2700">
                <a:latin typeface="+mn-lt"/>
                <a:cs typeface="+mn-cs"/>
              </a:defRPr>
            </a:lvl7pPr>
            <a:lvl8pPr marL="4571200" indent="-304747">
              <a:spcBef>
                <a:spcPct val="20000"/>
              </a:spcBef>
              <a:buFont typeface="Arial" pitchFamily="34" charset="0"/>
              <a:buChar char="•"/>
              <a:defRPr sz="2700">
                <a:latin typeface="+mn-lt"/>
                <a:cs typeface="+mn-cs"/>
              </a:defRPr>
            </a:lvl8pPr>
            <a:lvl9pPr marL="5180693" indent="-304747">
              <a:spcBef>
                <a:spcPct val="20000"/>
              </a:spcBef>
              <a:buFont typeface="Arial" pitchFamily="34" charset="0"/>
              <a:buChar char="•"/>
              <a:defRPr sz="2700">
                <a:latin typeface="+mn-lt"/>
                <a:cs typeface="+mn-cs"/>
              </a:defRPr>
            </a:lvl9pPr>
          </a:lstStyle>
          <a:p>
            <a:pPr defTabSz="685617" fontAlgn="base">
              <a:spcBef>
                <a:spcPts val="600"/>
              </a:spcBef>
              <a:spcAft>
                <a:spcPct val="0"/>
              </a:spcAft>
            </a:pPr>
            <a:r>
              <a:rPr lang="en-US" sz="1350" dirty="0">
                <a:solidFill>
                  <a:srgbClr val="00A000"/>
                </a:solidFill>
              </a:rPr>
              <a:t>The responsibilities outlined below are key for successful and timely completion </a:t>
            </a:r>
          </a:p>
        </p:txBody>
      </p:sp>
      <p:graphicFrame>
        <p:nvGraphicFramePr>
          <p:cNvPr id="4" name="Diagram 3">
            <a:extLst>
              <a:ext uri="{FF2B5EF4-FFF2-40B4-BE49-F238E27FC236}">
                <a16:creationId xmlns:a16="http://schemas.microsoft.com/office/drawing/2014/main" id="{C91C4691-EA5C-44C6-828F-1991A16114E7}"/>
              </a:ext>
            </a:extLst>
          </p:cNvPr>
          <p:cNvGraphicFramePr/>
          <p:nvPr>
            <p:extLst>
              <p:ext uri="{D42A27DB-BD31-4B8C-83A1-F6EECF244321}">
                <p14:modId xmlns:p14="http://schemas.microsoft.com/office/powerpoint/2010/main" val="1317677440"/>
              </p:ext>
            </p:extLst>
          </p:nvPr>
        </p:nvGraphicFramePr>
        <p:xfrm>
          <a:off x="648744" y="1146529"/>
          <a:ext cx="7829415" cy="3753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ooter Placeholder 3">
            <a:extLst>
              <a:ext uri="{FF2B5EF4-FFF2-40B4-BE49-F238E27FC236}">
                <a16:creationId xmlns:a16="http://schemas.microsoft.com/office/drawing/2014/main" id="{991BBD8E-9AA0-4435-833B-7BA18BF61537}"/>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0" name="Slide Number Placeholder 2">
            <a:extLst>
              <a:ext uri="{FF2B5EF4-FFF2-40B4-BE49-F238E27FC236}">
                <a16:creationId xmlns:a16="http://schemas.microsoft.com/office/drawing/2014/main" id="{0A23FBCC-040C-4787-B340-1FC7A8F6EE76}"/>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19</a:t>
            </a:fld>
            <a:endParaRPr lang="en-US" sz="700" dirty="0">
              <a:solidFill>
                <a:srgbClr val="666666"/>
              </a:solidFill>
              <a:cs typeface="Arial" charset="0"/>
            </a:endParaRPr>
          </a:p>
        </p:txBody>
      </p:sp>
    </p:spTree>
    <p:extLst>
      <p:ext uri="{BB962C8B-B14F-4D97-AF65-F5344CB8AC3E}">
        <p14:creationId xmlns:p14="http://schemas.microsoft.com/office/powerpoint/2010/main" val="555730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Arial" panose="020B0604020202020204" pitchFamily="34" charset="0"/>
              </a:rPr>
              <a:t>What is DevOps?</a:t>
            </a:r>
          </a:p>
        </p:txBody>
      </p:sp>
      <p:sp>
        <p:nvSpPr>
          <p:cNvPr id="5" name="Rectangle 4">
            <a:extLst>
              <a:ext uri="{FF2B5EF4-FFF2-40B4-BE49-F238E27FC236}">
                <a16:creationId xmlns:a16="http://schemas.microsoft.com/office/drawing/2014/main" id="{F051CB6D-17AB-429E-916D-19DDDE730504}"/>
              </a:ext>
            </a:extLst>
          </p:cNvPr>
          <p:cNvSpPr/>
          <p:nvPr/>
        </p:nvSpPr>
        <p:spPr>
          <a:xfrm>
            <a:off x="914400" y="4516905"/>
            <a:ext cx="7229238" cy="264645"/>
          </a:xfrm>
          <a:prstGeom prst="rect">
            <a:avLst/>
          </a:prstGeom>
          <a:noFill/>
          <a:ln w="12700" cap="flat" cmpd="sng" algn="ctr">
            <a:noFill/>
            <a:prstDash val="sysDot"/>
          </a:ln>
          <a:effectLst/>
        </p:spPr>
        <p:txBody>
          <a:bodyPr rtlCol="0" anchor="ctr"/>
          <a:lstStyle/>
          <a:p>
            <a:pPr defTabSz="685800">
              <a:defRPr/>
            </a:pPr>
            <a:r>
              <a:rPr lang="en-US" sz="1200" b="1" kern="0" dirty="0">
                <a:solidFill>
                  <a:srgbClr val="666666"/>
                </a:solidFill>
              </a:rPr>
              <a:t>In DevOps, there are five elements to build in:  Culture, Automation, Lean, Measurement, and Sharing (CALMS) </a:t>
            </a:r>
          </a:p>
        </p:txBody>
      </p:sp>
      <p:sp>
        <p:nvSpPr>
          <p:cNvPr id="6" name="Oval 5">
            <a:extLst>
              <a:ext uri="{FF2B5EF4-FFF2-40B4-BE49-F238E27FC236}">
                <a16:creationId xmlns:a16="http://schemas.microsoft.com/office/drawing/2014/main" id="{56C44EDA-BCD3-4706-BE54-60C3444F7BAE}"/>
              </a:ext>
            </a:extLst>
          </p:cNvPr>
          <p:cNvSpPr/>
          <p:nvPr/>
        </p:nvSpPr>
        <p:spPr>
          <a:xfrm>
            <a:off x="609600" y="4552950"/>
            <a:ext cx="317491" cy="186743"/>
          </a:xfrm>
          <a:prstGeom prst="ellipse">
            <a:avLst/>
          </a:prstGeom>
          <a:solidFill>
            <a:srgbClr val="00A000"/>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sp>
        <p:nvSpPr>
          <p:cNvPr id="7" name="Right Arrow 33">
            <a:extLst>
              <a:ext uri="{FF2B5EF4-FFF2-40B4-BE49-F238E27FC236}">
                <a16:creationId xmlns:a16="http://schemas.microsoft.com/office/drawing/2014/main" id="{877F4C0C-CDF3-49F7-B949-50068D82837A}"/>
              </a:ext>
            </a:extLst>
          </p:cNvPr>
          <p:cNvSpPr/>
          <p:nvPr/>
        </p:nvSpPr>
        <p:spPr>
          <a:xfrm>
            <a:off x="688973" y="4593331"/>
            <a:ext cx="158745" cy="105980"/>
          </a:xfrm>
          <a:prstGeom prst="rightArrow">
            <a:avLst/>
          </a:prstGeom>
          <a:solidFill>
            <a:srgbClr val="FFFFFF"/>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grpSp>
        <p:nvGrpSpPr>
          <p:cNvPr id="8" name="Group 7">
            <a:extLst>
              <a:ext uri="{FF2B5EF4-FFF2-40B4-BE49-F238E27FC236}">
                <a16:creationId xmlns:a16="http://schemas.microsoft.com/office/drawing/2014/main" id="{325B9EF6-0F93-4D7C-BD70-299C24BB3E97}"/>
              </a:ext>
            </a:extLst>
          </p:cNvPr>
          <p:cNvGrpSpPr/>
          <p:nvPr/>
        </p:nvGrpSpPr>
        <p:grpSpPr>
          <a:xfrm>
            <a:off x="479145" y="1047750"/>
            <a:ext cx="8486663" cy="3335172"/>
            <a:chOff x="114796" y="1312749"/>
            <a:chExt cx="8803509" cy="3765259"/>
          </a:xfrm>
        </p:grpSpPr>
        <p:grpSp>
          <p:nvGrpSpPr>
            <p:cNvPr id="9" name="Group 8">
              <a:extLst>
                <a:ext uri="{FF2B5EF4-FFF2-40B4-BE49-F238E27FC236}">
                  <a16:creationId xmlns:a16="http://schemas.microsoft.com/office/drawing/2014/main" id="{87D8A613-D1F7-403E-8170-6CFE9E6CE00A}"/>
                </a:ext>
              </a:extLst>
            </p:cNvPr>
            <p:cNvGrpSpPr/>
            <p:nvPr/>
          </p:nvGrpSpPr>
          <p:grpSpPr>
            <a:xfrm>
              <a:off x="114796" y="1312749"/>
              <a:ext cx="8803507" cy="865019"/>
              <a:chOff x="-1034906" y="2970534"/>
              <a:chExt cx="9518447" cy="1619088"/>
            </a:xfrm>
            <a:effectLst>
              <a:outerShdw blurRad="50800" dist="38100" dir="2700000" algn="tl" rotWithShape="0">
                <a:prstClr val="black">
                  <a:alpha val="40000"/>
                </a:prstClr>
              </a:outerShdw>
            </a:effectLst>
          </p:grpSpPr>
          <p:sp>
            <p:nvSpPr>
              <p:cNvPr id="16" name="Rectangle 15">
                <a:extLst>
                  <a:ext uri="{FF2B5EF4-FFF2-40B4-BE49-F238E27FC236}">
                    <a16:creationId xmlns:a16="http://schemas.microsoft.com/office/drawing/2014/main" id="{FD032B26-6D3A-467F-9777-1B2C209A92F1}"/>
                  </a:ext>
                </a:extLst>
              </p:cNvPr>
              <p:cNvSpPr/>
              <p:nvPr/>
            </p:nvSpPr>
            <p:spPr>
              <a:xfrm>
                <a:off x="-1025072" y="2970534"/>
                <a:ext cx="9508613" cy="588881"/>
              </a:xfrm>
              <a:prstGeom prst="rect">
                <a:avLst/>
              </a:prstGeom>
              <a:solidFill>
                <a:srgbClr val="0F3F68"/>
              </a:solidFill>
              <a:ln w="12700" cap="flat" cmpd="sng" algn="ctr">
                <a:solidFill>
                  <a:srgbClr val="0F3F68"/>
                </a:solidFill>
                <a:prstDash val="solid"/>
              </a:ln>
              <a:effectLst/>
            </p:spPr>
            <p:txBody>
              <a:bodyPr lIns="80969" rtlCol="0" anchor="ctr"/>
              <a:lstStyle/>
              <a:p>
                <a:pPr defTabSz="685800">
                  <a:defRPr/>
                </a:pPr>
                <a:r>
                  <a:rPr lang="en-US" sz="1350" b="1" kern="0">
                    <a:solidFill>
                      <a:srgbClr val="FFFFFF"/>
                    </a:solidFill>
                  </a:rPr>
                  <a:t>Definition</a:t>
                </a:r>
              </a:p>
            </p:txBody>
          </p:sp>
          <p:sp>
            <p:nvSpPr>
              <p:cNvPr id="17" name="Rectangle 16">
                <a:extLst>
                  <a:ext uri="{FF2B5EF4-FFF2-40B4-BE49-F238E27FC236}">
                    <a16:creationId xmlns:a16="http://schemas.microsoft.com/office/drawing/2014/main" id="{F622186B-3AC8-449A-97A3-33F30A4D5C12}"/>
                  </a:ext>
                </a:extLst>
              </p:cNvPr>
              <p:cNvSpPr/>
              <p:nvPr/>
            </p:nvSpPr>
            <p:spPr>
              <a:xfrm>
                <a:off x="-1034906" y="3562764"/>
                <a:ext cx="9518447" cy="1026858"/>
              </a:xfrm>
              <a:prstGeom prst="rect">
                <a:avLst/>
              </a:prstGeom>
              <a:solidFill>
                <a:srgbClr val="FFFFFF"/>
              </a:solidFill>
              <a:ln w="3175" cap="flat" cmpd="sng" algn="ctr">
                <a:solidFill>
                  <a:srgbClr val="FFFFFF">
                    <a:lumMod val="75000"/>
                  </a:srgbClr>
                </a:solidFill>
                <a:prstDash val="solid"/>
              </a:ln>
              <a:effectLst/>
            </p:spPr>
            <p:txBody>
              <a:bodyPr lIns="80969" rtlCol="0" anchor="ctr"/>
              <a:lstStyle/>
              <a:p>
                <a:pPr algn="just" defTabSz="685800"/>
                <a:r>
                  <a:rPr lang="en-ZA" sz="1050" kern="0" dirty="0">
                    <a:solidFill>
                      <a:srgbClr val="666666"/>
                    </a:solidFill>
                  </a:rPr>
                  <a:t>DevOps:  The realignment of IT around business value, eliminating waste and inefficiency in order to turn ideas into value, faster and with higher quality.  </a:t>
                </a:r>
                <a:endParaRPr lang="en-US" sz="1050" kern="0" dirty="0">
                  <a:solidFill>
                    <a:srgbClr val="666666"/>
                  </a:solidFill>
                </a:endParaRPr>
              </a:p>
            </p:txBody>
          </p:sp>
        </p:grpSp>
        <p:grpSp>
          <p:nvGrpSpPr>
            <p:cNvPr id="10" name="Group 9">
              <a:extLst>
                <a:ext uri="{FF2B5EF4-FFF2-40B4-BE49-F238E27FC236}">
                  <a16:creationId xmlns:a16="http://schemas.microsoft.com/office/drawing/2014/main" id="{28A7D9E1-2FF6-436A-8C08-F04FC284CFD6}"/>
                </a:ext>
              </a:extLst>
            </p:cNvPr>
            <p:cNvGrpSpPr/>
            <p:nvPr/>
          </p:nvGrpSpPr>
          <p:grpSpPr>
            <a:xfrm>
              <a:off x="118865" y="2236343"/>
              <a:ext cx="4351531" cy="2841665"/>
              <a:chOff x="766760" y="2114897"/>
              <a:chExt cx="5112001" cy="5318858"/>
            </a:xfrm>
            <a:effectLst>
              <a:outerShdw blurRad="50800" dist="38100" dir="2700000" algn="tl" rotWithShape="0">
                <a:prstClr val="black">
                  <a:alpha val="40000"/>
                </a:prstClr>
              </a:outerShdw>
            </a:effectLst>
          </p:grpSpPr>
          <p:sp>
            <p:nvSpPr>
              <p:cNvPr id="14" name="Content Placeholder 3">
                <a:extLst>
                  <a:ext uri="{FF2B5EF4-FFF2-40B4-BE49-F238E27FC236}">
                    <a16:creationId xmlns:a16="http://schemas.microsoft.com/office/drawing/2014/main" id="{C83B5666-38CD-48C7-9E74-366A5048E1DA}"/>
                  </a:ext>
                </a:extLst>
              </p:cNvPr>
              <p:cNvSpPr txBox="1">
                <a:spLocks/>
              </p:cNvSpPr>
              <p:nvPr/>
            </p:nvSpPr>
            <p:spPr>
              <a:xfrm>
                <a:off x="766760" y="2923654"/>
                <a:ext cx="5112000" cy="4510101"/>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3831" indent="-173831" defTabSz="685800">
                  <a:spcBef>
                    <a:spcPts val="900"/>
                  </a:spcBef>
                  <a:buClr>
                    <a:srgbClr val="666666"/>
                  </a:buClr>
                  <a:defRPr/>
                </a:pPr>
                <a:r>
                  <a:rPr lang="en-US" sz="1050" dirty="0">
                    <a:solidFill>
                      <a:srgbClr val="666666"/>
                    </a:solidFill>
                    <a:latin typeface="+mn-lt"/>
                  </a:rPr>
                  <a:t>Building a culture of communication and collaboration between all IT teams, including </a:t>
                </a:r>
                <a:r>
                  <a:rPr lang="en-US" sz="1050" b="1" dirty="0">
                    <a:solidFill>
                      <a:srgbClr val="FF0000"/>
                    </a:solidFill>
                    <a:latin typeface="+mn-lt"/>
                  </a:rPr>
                  <a:t>dev</a:t>
                </a:r>
                <a:r>
                  <a:rPr lang="en-US" sz="1050" dirty="0">
                    <a:solidFill>
                      <a:srgbClr val="666666"/>
                    </a:solidFill>
                    <a:latin typeface="+mn-lt"/>
                  </a:rPr>
                  <a:t>elopment and </a:t>
                </a:r>
                <a:r>
                  <a:rPr lang="en-US" sz="1050" b="1" dirty="0">
                    <a:solidFill>
                      <a:srgbClr val="FF0000"/>
                    </a:solidFill>
                    <a:latin typeface="+mn-lt"/>
                  </a:rPr>
                  <a:t>op</a:t>
                </a:r>
                <a:r>
                  <a:rPr lang="en-US" sz="1050" dirty="0">
                    <a:solidFill>
                      <a:srgbClr val="666666"/>
                    </a:solidFill>
                    <a:latin typeface="+mn-lt"/>
                  </a:rPr>
                  <a:t>eration</a:t>
                </a:r>
                <a:r>
                  <a:rPr lang="en-US" sz="1050" b="1" dirty="0">
                    <a:solidFill>
                      <a:srgbClr val="FF0000"/>
                    </a:solidFill>
                    <a:latin typeface="+mn-lt"/>
                  </a:rPr>
                  <a:t>s</a:t>
                </a:r>
                <a:r>
                  <a:rPr lang="en-US" sz="1050" dirty="0">
                    <a:solidFill>
                      <a:srgbClr val="666666"/>
                    </a:solidFill>
                    <a:latin typeface="+mn-lt"/>
                  </a:rPr>
                  <a:t> teams, but not stopping there.</a:t>
                </a:r>
              </a:p>
              <a:p>
                <a:pPr marL="173831" indent="-173831" defTabSz="685800">
                  <a:spcBef>
                    <a:spcPts val="900"/>
                  </a:spcBef>
                  <a:buClr>
                    <a:srgbClr val="666666"/>
                  </a:buClr>
                  <a:defRPr/>
                </a:pPr>
                <a:r>
                  <a:rPr lang="en-US" sz="1050" dirty="0">
                    <a:solidFill>
                      <a:srgbClr val="666666"/>
                    </a:solidFill>
                    <a:latin typeface="+mn-lt"/>
                  </a:rPr>
                  <a:t>Learning to identify misaligned incentives. </a:t>
                </a:r>
              </a:p>
              <a:p>
                <a:pPr marL="173831" indent="-173831" defTabSz="685800">
                  <a:spcBef>
                    <a:spcPts val="900"/>
                  </a:spcBef>
                  <a:buClr>
                    <a:srgbClr val="666666"/>
                  </a:buClr>
                  <a:defRPr/>
                </a:pPr>
                <a:r>
                  <a:rPr lang="en-US" sz="1050" dirty="0">
                    <a:solidFill>
                      <a:srgbClr val="666666"/>
                    </a:solidFill>
                    <a:latin typeface="+mn-lt"/>
                  </a:rPr>
                  <a:t>Agile implementation, delivery and rollout of features increasing business value.</a:t>
                </a:r>
              </a:p>
              <a:p>
                <a:pPr marL="173831" indent="-173831" defTabSz="685800">
                  <a:spcBef>
                    <a:spcPts val="900"/>
                  </a:spcBef>
                  <a:buClr>
                    <a:srgbClr val="666666"/>
                  </a:buClr>
                  <a:defRPr/>
                </a:pPr>
                <a:r>
                  <a:rPr lang="en-US" sz="1050" dirty="0">
                    <a:solidFill>
                      <a:srgbClr val="666666"/>
                    </a:solidFill>
                    <a:latin typeface="+mn-lt"/>
                  </a:rPr>
                  <a:t>Continuous quality improvement of software and reduction of time to market.</a:t>
                </a:r>
              </a:p>
              <a:p>
                <a:pPr marL="173831" indent="-173831" defTabSz="685800">
                  <a:spcBef>
                    <a:spcPts val="900"/>
                  </a:spcBef>
                  <a:buClr>
                    <a:srgbClr val="666666"/>
                  </a:buClr>
                  <a:defRPr/>
                </a:pPr>
                <a:r>
                  <a:rPr lang="en-US" sz="1050" dirty="0">
                    <a:solidFill>
                      <a:srgbClr val="666666"/>
                    </a:solidFill>
                    <a:latin typeface="+mn-lt"/>
                  </a:rPr>
                  <a:t>Highly dependent on automated processes for build, deployment, testing and environment provisioning.</a:t>
                </a:r>
              </a:p>
            </p:txBody>
          </p:sp>
          <p:sp>
            <p:nvSpPr>
              <p:cNvPr id="15" name="Text Placeholder 9">
                <a:extLst>
                  <a:ext uri="{FF2B5EF4-FFF2-40B4-BE49-F238E27FC236}">
                    <a16:creationId xmlns:a16="http://schemas.microsoft.com/office/drawing/2014/main" id="{91B98448-09BA-47D3-A7D6-8860A9737469}"/>
                  </a:ext>
                </a:extLst>
              </p:cNvPr>
              <p:cNvSpPr txBox="1">
                <a:spLocks/>
              </p:cNvSpPr>
              <p:nvPr/>
            </p:nvSpPr>
            <p:spPr>
              <a:xfrm>
                <a:off x="766762" y="2114897"/>
                <a:ext cx="5111999" cy="809374"/>
              </a:xfrm>
              <a:prstGeom prst="rect">
                <a:avLst/>
              </a:prstGeom>
              <a:solidFill>
                <a:srgbClr val="00A000"/>
              </a:solidFill>
              <a:ln>
                <a:solidFill>
                  <a:srgbClr val="00B050"/>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spcBef>
                    <a:spcPts val="900"/>
                  </a:spcBef>
                  <a:buClr>
                    <a:srgbClr val="000000"/>
                  </a:buClr>
                  <a:buNone/>
                  <a:defRPr/>
                </a:pPr>
                <a:r>
                  <a:rPr lang="en-US" sz="1350" b="1">
                    <a:solidFill>
                      <a:srgbClr val="FFFFFF"/>
                    </a:solidFill>
                    <a:latin typeface="+mn-lt"/>
                  </a:rPr>
                  <a:t>DevOps is…</a:t>
                </a:r>
              </a:p>
            </p:txBody>
          </p:sp>
        </p:grpSp>
        <p:grpSp>
          <p:nvGrpSpPr>
            <p:cNvPr id="11" name="Group 10">
              <a:extLst>
                <a:ext uri="{FF2B5EF4-FFF2-40B4-BE49-F238E27FC236}">
                  <a16:creationId xmlns:a16="http://schemas.microsoft.com/office/drawing/2014/main" id="{E1041DA2-C2E5-4DF9-89D3-BFE250DA69BD}"/>
                </a:ext>
              </a:extLst>
            </p:cNvPr>
            <p:cNvGrpSpPr/>
            <p:nvPr/>
          </p:nvGrpSpPr>
          <p:grpSpPr>
            <a:xfrm>
              <a:off x="4596717" y="2236343"/>
              <a:ext cx="4321588" cy="2841665"/>
              <a:chOff x="6203950" y="2114897"/>
              <a:chExt cx="5076826" cy="5318858"/>
            </a:xfrm>
            <a:effectLst>
              <a:outerShdw blurRad="50800" dist="38100" dir="2700000" algn="tl" rotWithShape="0">
                <a:prstClr val="black">
                  <a:alpha val="40000"/>
                </a:prstClr>
              </a:outerShdw>
            </a:effectLst>
          </p:grpSpPr>
          <p:sp>
            <p:nvSpPr>
              <p:cNvPr id="12" name="Content Placeholder 11">
                <a:extLst>
                  <a:ext uri="{FF2B5EF4-FFF2-40B4-BE49-F238E27FC236}">
                    <a16:creationId xmlns:a16="http://schemas.microsoft.com/office/drawing/2014/main" id="{B4889F24-FF6C-4CEA-B92B-E0091BDA3634}"/>
                  </a:ext>
                </a:extLst>
              </p:cNvPr>
              <p:cNvSpPr txBox="1">
                <a:spLocks/>
              </p:cNvSpPr>
              <p:nvPr/>
            </p:nvSpPr>
            <p:spPr>
              <a:xfrm>
                <a:off x="6203950" y="2923656"/>
                <a:ext cx="5076826" cy="4510099"/>
              </a:xfrm>
              <a:prstGeom prst="rect">
                <a:avLst/>
              </a:prstGeom>
              <a:solidFill>
                <a:srgbClr val="FFFFFF"/>
              </a:solidFill>
              <a:ln w="3175">
                <a:solidFill>
                  <a:srgbClr val="FFFFFF">
                    <a:lumMod val="75000"/>
                  </a:srgbClr>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3831" indent="-173831" defTabSz="685800">
                  <a:spcBef>
                    <a:spcPts val="900"/>
                  </a:spcBef>
                  <a:buClr>
                    <a:srgbClr val="666666"/>
                  </a:buClr>
                  <a:defRPr/>
                </a:pPr>
                <a:r>
                  <a:rPr lang="en-US" sz="1050" dirty="0">
                    <a:solidFill>
                      <a:srgbClr val="666666"/>
                    </a:solidFill>
                    <a:latin typeface="+mn-lt"/>
                  </a:rPr>
                  <a:t>New software or technology.</a:t>
                </a:r>
              </a:p>
              <a:p>
                <a:pPr marL="173831" indent="-173831" defTabSz="685800">
                  <a:spcBef>
                    <a:spcPts val="900"/>
                  </a:spcBef>
                  <a:buClr>
                    <a:srgbClr val="666666"/>
                  </a:buClr>
                  <a:defRPr/>
                </a:pPr>
                <a:r>
                  <a:rPr lang="en-US" sz="1050" dirty="0">
                    <a:solidFill>
                      <a:srgbClr val="666666"/>
                    </a:solidFill>
                    <a:latin typeface="+mn-lt"/>
                  </a:rPr>
                  <a:t>The introduction of a new tool stack.</a:t>
                </a:r>
              </a:p>
              <a:p>
                <a:pPr marL="173831" indent="-173831" defTabSz="685800">
                  <a:spcBef>
                    <a:spcPts val="900"/>
                  </a:spcBef>
                  <a:buClr>
                    <a:srgbClr val="666666"/>
                  </a:buClr>
                  <a:defRPr/>
                </a:pPr>
                <a:r>
                  <a:rPr lang="en-US" sz="1050" dirty="0">
                    <a:solidFill>
                      <a:srgbClr val="666666"/>
                    </a:solidFill>
                    <a:latin typeface="+mn-lt"/>
                  </a:rPr>
                  <a:t>New teams or processes.</a:t>
                </a:r>
              </a:p>
              <a:p>
                <a:pPr marL="173831" indent="-173831" defTabSz="685800">
                  <a:spcBef>
                    <a:spcPts val="900"/>
                  </a:spcBef>
                  <a:buClr>
                    <a:srgbClr val="666666"/>
                  </a:buClr>
                  <a:defRPr/>
                </a:pPr>
                <a:r>
                  <a:rPr lang="en-US" sz="1050" dirty="0">
                    <a:solidFill>
                      <a:srgbClr val="666666"/>
                    </a:solidFill>
                    <a:latin typeface="+mn-lt"/>
                  </a:rPr>
                  <a:t>Organizational changes.</a:t>
                </a:r>
              </a:p>
              <a:p>
                <a:pPr marL="173831" indent="-173831" defTabSz="685800">
                  <a:spcBef>
                    <a:spcPts val="900"/>
                  </a:spcBef>
                  <a:buClr>
                    <a:srgbClr val="666666"/>
                  </a:buClr>
                  <a:defRPr/>
                </a:pPr>
                <a:r>
                  <a:rPr lang="en-US" sz="1050" dirty="0">
                    <a:solidFill>
                      <a:srgbClr val="666666"/>
                    </a:solidFill>
                    <a:latin typeface="+mn-lt"/>
                  </a:rPr>
                  <a:t>Only relevant for start-ups and fast emerging companies.</a:t>
                </a:r>
              </a:p>
              <a:p>
                <a:pPr marL="173831" indent="-173831" defTabSz="685800">
                  <a:spcBef>
                    <a:spcPts val="900"/>
                  </a:spcBef>
                  <a:buClr>
                    <a:srgbClr val="666666"/>
                  </a:buClr>
                  <a:defRPr/>
                </a:pPr>
                <a:r>
                  <a:rPr lang="en-US" sz="1050" dirty="0">
                    <a:solidFill>
                      <a:srgbClr val="666666"/>
                    </a:solidFill>
                    <a:latin typeface="+mn-lt"/>
                  </a:rPr>
                  <a:t>Only relevant for custom development.</a:t>
                </a:r>
              </a:p>
            </p:txBody>
          </p:sp>
          <p:sp>
            <p:nvSpPr>
              <p:cNvPr id="13" name="Text Placeholder 10">
                <a:extLst>
                  <a:ext uri="{FF2B5EF4-FFF2-40B4-BE49-F238E27FC236}">
                    <a16:creationId xmlns:a16="http://schemas.microsoft.com/office/drawing/2014/main" id="{49CAE1E9-2036-4EE8-8C9C-7A02AFD4A5BD}"/>
                  </a:ext>
                </a:extLst>
              </p:cNvPr>
              <p:cNvSpPr txBox="1">
                <a:spLocks/>
              </p:cNvSpPr>
              <p:nvPr/>
            </p:nvSpPr>
            <p:spPr>
              <a:xfrm>
                <a:off x="6203950" y="2114897"/>
                <a:ext cx="5076824" cy="809372"/>
              </a:xfrm>
              <a:prstGeom prst="rect">
                <a:avLst/>
              </a:prstGeom>
              <a:solidFill>
                <a:srgbClr val="003344"/>
              </a:solidFill>
              <a:ln>
                <a:solidFill>
                  <a:srgbClr val="003344"/>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800">
                  <a:spcBef>
                    <a:spcPts val="900"/>
                  </a:spcBef>
                  <a:buClr>
                    <a:srgbClr val="000000"/>
                  </a:buClr>
                  <a:buNone/>
                  <a:defRPr/>
                </a:pPr>
                <a:r>
                  <a:rPr lang="en-US" sz="1350" b="1">
                    <a:solidFill>
                      <a:srgbClr val="FFFFFF"/>
                    </a:solidFill>
                    <a:latin typeface="+mn-lt"/>
                  </a:rPr>
                  <a:t>DevOps is not…</a:t>
                </a:r>
              </a:p>
            </p:txBody>
          </p:sp>
        </p:grpSp>
      </p:grpSp>
      <p:sp>
        <p:nvSpPr>
          <p:cNvPr id="18" name="Footer Placeholder 3">
            <a:extLst>
              <a:ext uri="{FF2B5EF4-FFF2-40B4-BE49-F238E27FC236}">
                <a16:creationId xmlns:a16="http://schemas.microsoft.com/office/drawing/2014/main" id="{CFE61A03-BA2C-4FD2-97D2-61B1049F42DA}"/>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9" name="Slide Number Placeholder 2">
            <a:extLst>
              <a:ext uri="{FF2B5EF4-FFF2-40B4-BE49-F238E27FC236}">
                <a16:creationId xmlns:a16="http://schemas.microsoft.com/office/drawing/2014/main" id="{FD841105-5C9E-4649-B738-81C3490ABAF8}"/>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2</a:t>
            </a:fld>
            <a:endParaRPr lang="en-US" sz="700" dirty="0">
              <a:solidFill>
                <a:srgbClr val="666666"/>
              </a:solidFill>
              <a:cs typeface="Arial" charset="0"/>
            </a:endParaRPr>
          </a:p>
        </p:txBody>
      </p:sp>
    </p:spTree>
    <p:extLst>
      <p:ext uri="{BB962C8B-B14F-4D97-AF65-F5344CB8AC3E}">
        <p14:creationId xmlns:p14="http://schemas.microsoft.com/office/powerpoint/2010/main" val="4278034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DevOps Assessment – Q&amp;A</a:t>
            </a:r>
          </a:p>
        </p:txBody>
      </p:sp>
      <p:sp>
        <p:nvSpPr>
          <p:cNvPr id="6" name="Rectangle 5">
            <a:extLst>
              <a:ext uri="{FF2B5EF4-FFF2-40B4-BE49-F238E27FC236}">
                <a16:creationId xmlns:a16="http://schemas.microsoft.com/office/drawing/2014/main" id="{BC7D7B20-35D0-4FFC-9A8D-A59C986CB2F7}"/>
              </a:ext>
            </a:extLst>
          </p:cNvPr>
          <p:cNvSpPr/>
          <p:nvPr/>
        </p:nvSpPr>
        <p:spPr>
          <a:xfrm>
            <a:off x="445278" y="1047750"/>
            <a:ext cx="8610747" cy="3554819"/>
          </a:xfrm>
          <a:prstGeom prst="rect">
            <a:avLst/>
          </a:prstGeom>
        </p:spPr>
        <p:txBody>
          <a:bodyPr wrap="square">
            <a:spAutoFit/>
          </a:bodyPr>
          <a:lstStyle/>
          <a:p>
            <a:pPr marL="132125" indent="-132125" defTabSz="685617" fontAlgn="base">
              <a:buFont typeface="+mj-lt"/>
              <a:buAutoNum type="arabicPeriod"/>
            </a:pPr>
            <a:r>
              <a:rPr lang="en-US" sz="750" dirty="0">
                <a:solidFill>
                  <a:srgbClr val="000000"/>
                </a:solidFill>
                <a:ea typeface="Times New Roman" panose="02020603050405020304" pitchFamily="18" charset="0"/>
                <a:cs typeface="Calibri" panose="020F0502020204030204" pitchFamily="34" charset="0"/>
              </a:rPr>
              <a:t>Cox needs to align on the goal of the assessment before we can move forward </a:t>
            </a:r>
            <a:endParaRPr lang="en-US" sz="750" dirty="0">
              <a:solidFill>
                <a:srgbClr val="000000"/>
              </a:solidFill>
              <a:ea typeface="Calibri" panose="020F0502020204030204" pitchFamily="34" charset="0"/>
              <a:cs typeface="Calibri" panose="020F0502020204030204" pitchFamily="34" charset="0"/>
            </a:endParaRPr>
          </a:p>
          <a:p>
            <a:pPr marL="255916" lvl="1" indent="-123792" defTabSz="685617" fontAlgn="base">
              <a:buFont typeface="+mj-lt"/>
              <a:buAutoNum type="alphaLcPeriod"/>
            </a:pPr>
            <a:r>
              <a:rPr lang="en-US" sz="750" dirty="0">
                <a:solidFill>
                  <a:srgbClr val="000000"/>
                </a:solidFill>
                <a:ea typeface="Calibri" panose="020F0502020204030204" pitchFamily="34" charset="0"/>
                <a:cs typeface="Calibri" panose="020F0502020204030204" pitchFamily="34" charset="0"/>
              </a:rPr>
              <a:t>Is it to baseline where we are with apps today so we can measure future progress? </a:t>
            </a:r>
          </a:p>
          <a:p>
            <a:pPr marL="342809" lvl="1" defTabSz="685617" fontAlgn="base"/>
            <a:r>
              <a:rPr lang="en-US" sz="750" dirty="0">
                <a:solidFill>
                  <a:srgbClr val="6688BB">
                    <a:lumMod val="75000"/>
                  </a:srgbClr>
                </a:solidFill>
                <a:cs typeface="Arial" charset="0"/>
              </a:rPr>
              <a:t>Cox is seeking to understand the </a:t>
            </a:r>
            <a:r>
              <a:rPr lang="en-US" sz="750" b="1" dirty="0">
                <a:solidFill>
                  <a:srgbClr val="6688BB">
                    <a:lumMod val="75000"/>
                  </a:srgbClr>
                </a:solidFill>
                <a:cs typeface="Arial" charset="0"/>
              </a:rPr>
              <a:t>current state of DevOps </a:t>
            </a:r>
            <a:r>
              <a:rPr lang="en-US" sz="750" dirty="0">
                <a:solidFill>
                  <a:srgbClr val="6688BB">
                    <a:lumMod val="75000"/>
                  </a:srgbClr>
                </a:solidFill>
                <a:cs typeface="Arial" charset="0"/>
              </a:rPr>
              <a:t>and </a:t>
            </a:r>
            <a:r>
              <a:rPr lang="en-US" sz="750" b="1" dirty="0">
                <a:solidFill>
                  <a:srgbClr val="6688BB">
                    <a:lumMod val="75000"/>
                  </a:srgbClr>
                </a:solidFill>
                <a:cs typeface="Arial" charset="0"/>
              </a:rPr>
              <a:t>opportunities to realize efficiency benefits</a:t>
            </a:r>
            <a:r>
              <a:rPr lang="en-US" sz="750" dirty="0">
                <a:solidFill>
                  <a:srgbClr val="6688BB">
                    <a:lumMod val="75000"/>
                  </a:srgbClr>
                </a:solidFill>
                <a:cs typeface="Arial" charset="0"/>
              </a:rPr>
              <a:t> from improved automation and value levers by adoption of high impact first DevOps practices</a:t>
            </a:r>
          </a:p>
          <a:p>
            <a:pPr marL="557064" lvl="1" indent="-214255" defTabSz="685617" fontAlgn="base">
              <a:buFont typeface="+mj-lt"/>
              <a:buAutoNum type="alphaLcPeriod"/>
            </a:pPr>
            <a:endParaRPr lang="en-US" sz="750" dirty="0">
              <a:solidFill>
                <a:srgbClr val="000000"/>
              </a:solidFill>
              <a:ea typeface="Calibri" panose="020F0502020204030204" pitchFamily="34" charset="0"/>
              <a:cs typeface="Calibri" panose="020F0502020204030204" pitchFamily="34" charset="0"/>
            </a:endParaRPr>
          </a:p>
          <a:p>
            <a:pPr marL="255916" lvl="1" indent="-123792" defTabSz="685617" fontAlgn="base">
              <a:buFont typeface="+mj-lt"/>
              <a:buAutoNum type="alphaLcPeriod"/>
            </a:pPr>
            <a:r>
              <a:rPr lang="en-US" sz="750" dirty="0">
                <a:solidFill>
                  <a:srgbClr val="000000"/>
                </a:solidFill>
                <a:cs typeface="Arial" charset="0"/>
              </a:rPr>
              <a:t>What are we trying to know about our apps that this assessment will give us?</a:t>
            </a:r>
          </a:p>
          <a:p>
            <a:pPr marL="342809" lvl="1" defTabSz="685617" fontAlgn="base"/>
            <a:r>
              <a:rPr lang="en-US" sz="750" dirty="0">
                <a:solidFill>
                  <a:srgbClr val="6688BB">
                    <a:lumMod val="75000"/>
                  </a:srgbClr>
                </a:solidFill>
                <a:cs typeface="Arial" charset="0"/>
              </a:rPr>
              <a:t>Cox will have meaningful insight into the maturity of it’s current-state DevOps capabilities, and will have a clear roadmap for further implementation and improvement. These will be aggregated through the following lenses:</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 Technology &amp; Tools</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 DevOps Practices</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 People, Organization &amp; Culture</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 Program &amp; Change Management</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 Enterprise Governance &amp; Metrics</a:t>
            </a:r>
          </a:p>
          <a:p>
            <a:pPr marL="941534" lvl="2" defTabSz="685617" fontAlgn="base"/>
            <a:endParaRPr lang="en-US" sz="750" dirty="0">
              <a:solidFill>
                <a:srgbClr val="00B050"/>
              </a:solidFill>
              <a:cs typeface="Arial" charset="0"/>
            </a:endParaRPr>
          </a:p>
          <a:p>
            <a:pPr marL="255916" lvl="1" indent="-123792" defTabSz="685617" fontAlgn="base">
              <a:buFont typeface="+mj-lt"/>
              <a:buAutoNum type="alphaLcPeriod"/>
            </a:pPr>
            <a:r>
              <a:rPr lang="en-US" sz="750" dirty="0">
                <a:solidFill>
                  <a:srgbClr val="000000"/>
                </a:solidFill>
                <a:cs typeface="Arial" charset="0"/>
              </a:rPr>
              <a:t>How are we getting rated when we haven’t even agreed what DevOps means to us?</a:t>
            </a:r>
          </a:p>
          <a:p>
            <a:pPr marL="342809" lvl="1" defTabSz="685617" fontAlgn="base"/>
            <a:r>
              <a:rPr lang="en-AU" sz="750" dirty="0">
                <a:solidFill>
                  <a:srgbClr val="6688BB">
                    <a:lumMod val="75000"/>
                  </a:srgbClr>
                </a:solidFill>
                <a:cs typeface="Arial" charset="0"/>
              </a:rPr>
              <a:t>The review is based on the Accenture DevOps Maturity Model; which </a:t>
            </a:r>
            <a:r>
              <a:rPr lang="en-US" sz="750" dirty="0">
                <a:solidFill>
                  <a:srgbClr val="6688BB">
                    <a:lumMod val="75000"/>
                  </a:srgbClr>
                </a:solidFill>
                <a:cs typeface="Arial" charset="0"/>
              </a:rPr>
              <a:t>has been reviewed with various Cox leads and updated to include Cox-specific concerns</a:t>
            </a:r>
          </a:p>
          <a:p>
            <a:pPr marL="799807" lvl="2" defTabSz="685617" fontAlgn="base"/>
            <a:endParaRPr lang="en-US" sz="750" dirty="0">
              <a:solidFill>
                <a:srgbClr val="00B050"/>
              </a:solidFill>
              <a:cs typeface="Arial" charset="0"/>
            </a:endParaRPr>
          </a:p>
          <a:p>
            <a:pPr marL="132125" indent="-132125" defTabSz="685617" fontAlgn="base">
              <a:buFont typeface="+mj-lt"/>
              <a:buAutoNum type="arabicPeriod"/>
            </a:pPr>
            <a:r>
              <a:rPr lang="en-US" sz="750" dirty="0">
                <a:solidFill>
                  <a:srgbClr val="000000"/>
                </a:solidFill>
                <a:cs typeface="Arial" charset="0"/>
              </a:rPr>
              <a:t>Cox needs to identify success criteria for the assessment effort</a:t>
            </a:r>
          </a:p>
          <a:p>
            <a:pPr marL="342809" lvl="1" defTabSz="685617" fontAlgn="base"/>
            <a:r>
              <a:rPr lang="en-US" sz="750" dirty="0">
                <a:solidFill>
                  <a:srgbClr val="6688BB">
                    <a:lumMod val="75000"/>
                  </a:srgbClr>
                </a:solidFill>
                <a:cs typeface="Arial" charset="0"/>
              </a:rPr>
              <a:t>Assessment outcomes include:</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Insight into current level of maturity and capability of the existing organization (based on prioritized apps by stack)</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Outline desired target state aligned with delivery objectives</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Highest impact first approach to address business needs</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Outline investments vs. value</a:t>
            </a:r>
          </a:p>
          <a:p>
            <a:pPr marL="658320" lvl="1" indent="-173785" defTabSz="685617" fontAlgn="base">
              <a:buFont typeface="Courier New" panose="02070309020205020404" pitchFamily="49" charset="0"/>
              <a:buChar char="o"/>
            </a:pPr>
            <a:r>
              <a:rPr lang="en-US" sz="750" dirty="0">
                <a:solidFill>
                  <a:srgbClr val="6688BB">
                    <a:lumMod val="75000"/>
                  </a:srgbClr>
                </a:solidFill>
                <a:cs typeface="Arial" charset="0"/>
              </a:rPr>
              <a:t>DevOps Metrics &amp; KPIs to track adoption and improvement</a:t>
            </a:r>
          </a:p>
          <a:p>
            <a:pPr marL="456998" lvl="1" defTabSz="685617" fontAlgn="base"/>
            <a:endParaRPr lang="en-US" sz="750" dirty="0">
              <a:solidFill>
                <a:srgbClr val="000000"/>
              </a:solidFill>
              <a:cs typeface="Arial" charset="0"/>
            </a:endParaRPr>
          </a:p>
          <a:p>
            <a:pPr marL="132125" indent="-132125" defTabSz="685617" fontAlgn="base">
              <a:buFont typeface="+mj-lt"/>
              <a:buAutoNum type="arabicPeriod"/>
            </a:pPr>
            <a:r>
              <a:rPr lang="en-US" sz="750" dirty="0">
                <a:solidFill>
                  <a:srgbClr val="000000"/>
                </a:solidFill>
                <a:cs typeface="Arial" charset="0"/>
              </a:rPr>
              <a:t>Cox needs to prioritize DevOps framework listed on slide 7 and let Accenture know what is important to focus on (not everything on slide 7 is important to Cox). </a:t>
            </a:r>
            <a:r>
              <a:rPr lang="en-US" sz="750" dirty="0">
                <a:solidFill>
                  <a:srgbClr val="000000"/>
                </a:solidFill>
                <a:ea typeface="Calibri" panose="020F0502020204030204" pitchFamily="34" charset="0"/>
                <a:cs typeface="Calibri" panose="020F0502020204030204" pitchFamily="34" charset="0"/>
              </a:rPr>
              <a:t>Add this as an early step in the project kickoff</a:t>
            </a:r>
          </a:p>
          <a:p>
            <a:pPr marL="210684" lvl="1" defTabSz="685617" fontAlgn="base"/>
            <a:r>
              <a:rPr lang="en-AU" sz="750" dirty="0">
                <a:solidFill>
                  <a:srgbClr val="6688BB">
                    <a:lumMod val="75000"/>
                  </a:srgbClr>
                </a:solidFill>
                <a:cs typeface="Arial" charset="0"/>
              </a:rPr>
              <a:t>The review is based on the Accenture DevOps Maturity Model; which </a:t>
            </a:r>
            <a:r>
              <a:rPr lang="en-US" sz="750" dirty="0">
                <a:solidFill>
                  <a:srgbClr val="6688BB">
                    <a:lumMod val="75000"/>
                  </a:srgbClr>
                </a:solidFill>
                <a:cs typeface="Arial" charset="0"/>
              </a:rPr>
              <a:t>has been reviewed with various Cox leads: John Landis; Jeff Drake; Christian Welin; Theresa G.; Brian Williams; DJ McCall; Chris Coffey</a:t>
            </a:r>
          </a:p>
          <a:p>
            <a:pPr marL="132125" indent="-132125" defTabSz="685617" fontAlgn="base">
              <a:buFont typeface="+mj-lt"/>
              <a:buAutoNum type="arabicPeriod"/>
            </a:pPr>
            <a:endParaRPr lang="en-US" sz="750" dirty="0">
              <a:solidFill>
                <a:srgbClr val="000000"/>
              </a:solidFill>
              <a:ea typeface="Calibri" panose="020F0502020204030204" pitchFamily="34" charset="0"/>
              <a:cs typeface="Calibri" panose="020F0502020204030204" pitchFamily="34" charset="0"/>
            </a:endParaRPr>
          </a:p>
          <a:p>
            <a:pPr marL="132125" indent="-132125" defTabSz="685617" fontAlgn="base">
              <a:buFont typeface="+mj-lt"/>
              <a:buAutoNum type="arabicPeriod"/>
            </a:pPr>
            <a:r>
              <a:rPr lang="en-US" sz="750" dirty="0">
                <a:solidFill>
                  <a:srgbClr val="000000"/>
                </a:solidFill>
                <a:cs typeface="Arial" charset="0"/>
              </a:rPr>
              <a:t>Also need assessment to provide Cox with information on how to manage teams to adopt DevOps, how to build/funnel the products/services/customer experience requests that then support / feed back into a DevOps model</a:t>
            </a:r>
          </a:p>
          <a:p>
            <a:pPr marL="210684" lvl="1" defTabSz="685617" fontAlgn="base"/>
            <a:r>
              <a:rPr lang="en-US" sz="750" dirty="0">
                <a:solidFill>
                  <a:srgbClr val="6688BB">
                    <a:lumMod val="75000"/>
                  </a:srgbClr>
                </a:solidFill>
                <a:cs typeface="Arial" charset="0"/>
              </a:rPr>
              <a:t>The recommendations are aggregated into categories that include People, Org &amp; Culture (team structures, talent, cross-pollination of skills) as well as Enterprise Governance (intake process to the DevOps teams)</a:t>
            </a:r>
          </a:p>
        </p:txBody>
      </p:sp>
      <p:sp>
        <p:nvSpPr>
          <p:cNvPr id="9" name="Footer Placeholder 3">
            <a:extLst>
              <a:ext uri="{FF2B5EF4-FFF2-40B4-BE49-F238E27FC236}">
                <a16:creationId xmlns:a16="http://schemas.microsoft.com/office/drawing/2014/main" id="{64485498-C490-4BF4-8F84-01E34A64C69C}"/>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0" name="Slide Number Placeholder 2">
            <a:extLst>
              <a:ext uri="{FF2B5EF4-FFF2-40B4-BE49-F238E27FC236}">
                <a16:creationId xmlns:a16="http://schemas.microsoft.com/office/drawing/2014/main" id="{AF918146-B1F3-4E20-A609-AFF5723B1611}"/>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20</a:t>
            </a:fld>
            <a:endParaRPr lang="en-US" sz="700" dirty="0">
              <a:solidFill>
                <a:srgbClr val="666666"/>
              </a:solidFill>
              <a:cs typeface="Arial" charset="0"/>
            </a:endParaRPr>
          </a:p>
        </p:txBody>
      </p:sp>
    </p:spTree>
    <p:extLst>
      <p:ext uri="{BB962C8B-B14F-4D97-AF65-F5344CB8AC3E}">
        <p14:creationId xmlns:p14="http://schemas.microsoft.com/office/powerpoint/2010/main" val="2590246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Arial" panose="020B0604020202020204" pitchFamily="34" charset="0"/>
              </a:rPr>
              <a:t>How to </a:t>
            </a:r>
            <a:r>
              <a:rPr lang="en-US" dirty="0" err="1">
                <a:cs typeface="Arial" panose="020B0604020202020204" pitchFamily="34" charset="0"/>
              </a:rPr>
              <a:t>DevOp</a:t>
            </a:r>
            <a:r>
              <a:rPr lang="en-US" dirty="0">
                <a:cs typeface="Arial" panose="020B0604020202020204" pitchFamily="34" charset="0"/>
              </a:rPr>
              <a:t>?</a:t>
            </a:r>
          </a:p>
        </p:txBody>
      </p:sp>
      <p:sp>
        <p:nvSpPr>
          <p:cNvPr id="5" name="Rectangle 4">
            <a:extLst>
              <a:ext uri="{FF2B5EF4-FFF2-40B4-BE49-F238E27FC236}">
                <a16:creationId xmlns:a16="http://schemas.microsoft.com/office/drawing/2014/main" id="{F051CB6D-17AB-429E-916D-19DDDE730504}"/>
              </a:ext>
            </a:extLst>
          </p:cNvPr>
          <p:cNvSpPr/>
          <p:nvPr/>
        </p:nvSpPr>
        <p:spPr>
          <a:xfrm>
            <a:off x="1669073" y="4516905"/>
            <a:ext cx="6388847" cy="264645"/>
          </a:xfrm>
          <a:prstGeom prst="rect">
            <a:avLst/>
          </a:prstGeom>
          <a:noFill/>
          <a:ln w="12700" cap="flat" cmpd="sng" algn="ctr">
            <a:noFill/>
            <a:prstDash val="sysDot"/>
          </a:ln>
          <a:effectLst/>
        </p:spPr>
        <p:txBody>
          <a:bodyPr rtlCol="0" anchor="ctr"/>
          <a:lstStyle/>
          <a:p>
            <a:pPr>
              <a:defRPr/>
            </a:pPr>
            <a:r>
              <a:rPr lang="en-US" sz="1200" b="1" kern="0" dirty="0">
                <a:solidFill>
                  <a:srgbClr val="666666"/>
                </a:solidFill>
              </a:rPr>
              <a:t>To implement change we deal with three areas, in this order:  People, Process, and Tools.</a:t>
            </a:r>
          </a:p>
        </p:txBody>
      </p:sp>
      <p:sp>
        <p:nvSpPr>
          <p:cNvPr id="6" name="Oval 5">
            <a:extLst>
              <a:ext uri="{FF2B5EF4-FFF2-40B4-BE49-F238E27FC236}">
                <a16:creationId xmlns:a16="http://schemas.microsoft.com/office/drawing/2014/main" id="{56C44EDA-BCD3-4706-BE54-60C3444F7BAE}"/>
              </a:ext>
            </a:extLst>
          </p:cNvPr>
          <p:cNvSpPr/>
          <p:nvPr/>
        </p:nvSpPr>
        <p:spPr>
          <a:xfrm>
            <a:off x="1272210" y="4552950"/>
            <a:ext cx="317491" cy="186743"/>
          </a:xfrm>
          <a:prstGeom prst="ellipse">
            <a:avLst/>
          </a:prstGeom>
          <a:solidFill>
            <a:srgbClr val="00A000"/>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sp>
        <p:nvSpPr>
          <p:cNvPr id="7" name="Right Arrow 33">
            <a:extLst>
              <a:ext uri="{FF2B5EF4-FFF2-40B4-BE49-F238E27FC236}">
                <a16:creationId xmlns:a16="http://schemas.microsoft.com/office/drawing/2014/main" id="{877F4C0C-CDF3-49F7-B949-50068D82837A}"/>
              </a:ext>
            </a:extLst>
          </p:cNvPr>
          <p:cNvSpPr/>
          <p:nvPr/>
        </p:nvSpPr>
        <p:spPr>
          <a:xfrm>
            <a:off x="1351583" y="4593331"/>
            <a:ext cx="158745" cy="105980"/>
          </a:xfrm>
          <a:prstGeom prst="rightArrow">
            <a:avLst/>
          </a:prstGeom>
          <a:solidFill>
            <a:srgbClr val="FFFFFF"/>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grpSp>
        <p:nvGrpSpPr>
          <p:cNvPr id="8" name="Group 7">
            <a:extLst>
              <a:ext uri="{FF2B5EF4-FFF2-40B4-BE49-F238E27FC236}">
                <a16:creationId xmlns:a16="http://schemas.microsoft.com/office/drawing/2014/main" id="{325B9EF6-0F93-4D7C-BD70-299C24BB3E97}"/>
              </a:ext>
            </a:extLst>
          </p:cNvPr>
          <p:cNvGrpSpPr/>
          <p:nvPr/>
        </p:nvGrpSpPr>
        <p:grpSpPr>
          <a:xfrm>
            <a:off x="479145" y="1047750"/>
            <a:ext cx="8486663" cy="3335172"/>
            <a:chOff x="114796" y="1312749"/>
            <a:chExt cx="8803509" cy="3765259"/>
          </a:xfrm>
        </p:grpSpPr>
        <p:grpSp>
          <p:nvGrpSpPr>
            <p:cNvPr id="9" name="Group 8">
              <a:extLst>
                <a:ext uri="{FF2B5EF4-FFF2-40B4-BE49-F238E27FC236}">
                  <a16:creationId xmlns:a16="http://schemas.microsoft.com/office/drawing/2014/main" id="{87D8A613-D1F7-403E-8170-6CFE9E6CE00A}"/>
                </a:ext>
              </a:extLst>
            </p:cNvPr>
            <p:cNvGrpSpPr/>
            <p:nvPr/>
          </p:nvGrpSpPr>
          <p:grpSpPr>
            <a:xfrm>
              <a:off x="114796" y="1312749"/>
              <a:ext cx="8803507" cy="865019"/>
              <a:chOff x="-1034906" y="2970534"/>
              <a:chExt cx="9518447" cy="1619088"/>
            </a:xfrm>
            <a:effectLst>
              <a:outerShdw blurRad="50800" dist="38100" dir="2700000" algn="tl" rotWithShape="0">
                <a:prstClr val="black">
                  <a:alpha val="40000"/>
                </a:prstClr>
              </a:outerShdw>
            </a:effectLst>
          </p:grpSpPr>
          <p:sp>
            <p:nvSpPr>
              <p:cNvPr id="16" name="Rectangle 15">
                <a:extLst>
                  <a:ext uri="{FF2B5EF4-FFF2-40B4-BE49-F238E27FC236}">
                    <a16:creationId xmlns:a16="http://schemas.microsoft.com/office/drawing/2014/main" id="{FD032B26-6D3A-467F-9777-1B2C209A92F1}"/>
                  </a:ext>
                </a:extLst>
              </p:cNvPr>
              <p:cNvSpPr/>
              <p:nvPr/>
            </p:nvSpPr>
            <p:spPr>
              <a:xfrm>
                <a:off x="-1025072" y="2970534"/>
                <a:ext cx="9508613" cy="588881"/>
              </a:xfrm>
              <a:prstGeom prst="rect">
                <a:avLst/>
              </a:prstGeom>
              <a:solidFill>
                <a:srgbClr val="0F3F68"/>
              </a:solidFill>
              <a:ln w="12700" cap="flat" cmpd="sng" algn="ctr">
                <a:solidFill>
                  <a:srgbClr val="0F3F68"/>
                </a:solidFill>
                <a:prstDash val="solid"/>
              </a:ln>
              <a:effectLst/>
            </p:spPr>
            <p:txBody>
              <a:bodyPr lIns="80969" rtlCol="0" anchor="ctr"/>
              <a:lstStyle/>
              <a:p>
                <a:pPr defTabSz="685800">
                  <a:defRPr/>
                </a:pPr>
                <a:r>
                  <a:rPr lang="en-US" sz="1350" b="1" kern="0" dirty="0">
                    <a:solidFill>
                      <a:srgbClr val="FFFFFF"/>
                    </a:solidFill>
                  </a:rPr>
                  <a:t>Requirement:</a:t>
                </a:r>
              </a:p>
            </p:txBody>
          </p:sp>
          <p:sp>
            <p:nvSpPr>
              <p:cNvPr id="17" name="Rectangle 16">
                <a:extLst>
                  <a:ext uri="{FF2B5EF4-FFF2-40B4-BE49-F238E27FC236}">
                    <a16:creationId xmlns:a16="http://schemas.microsoft.com/office/drawing/2014/main" id="{F622186B-3AC8-449A-97A3-33F30A4D5C12}"/>
                  </a:ext>
                </a:extLst>
              </p:cNvPr>
              <p:cNvSpPr/>
              <p:nvPr/>
            </p:nvSpPr>
            <p:spPr>
              <a:xfrm>
                <a:off x="-1034906" y="3562764"/>
                <a:ext cx="9518447" cy="1026858"/>
              </a:xfrm>
              <a:prstGeom prst="rect">
                <a:avLst/>
              </a:prstGeom>
              <a:solidFill>
                <a:srgbClr val="FFFFFF"/>
              </a:solidFill>
              <a:ln w="3175" cap="flat" cmpd="sng" algn="ctr">
                <a:solidFill>
                  <a:srgbClr val="FFFFFF">
                    <a:lumMod val="75000"/>
                  </a:srgbClr>
                </a:solidFill>
                <a:prstDash val="solid"/>
              </a:ln>
              <a:effectLst/>
            </p:spPr>
            <p:txBody>
              <a:bodyPr lIns="80969" rtlCol="0" anchor="ctr"/>
              <a:lstStyle/>
              <a:p>
                <a:pPr lvl="0" algn="just"/>
                <a:r>
                  <a:rPr lang="en-ZA" sz="1050" kern="0" dirty="0">
                    <a:solidFill>
                      <a:srgbClr val="666666"/>
                    </a:solidFill>
                    <a:latin typeface="Agfa Rotis Sans Serif"/>
                  </a:rPr>
                  <a:t>DevOps requires the realignment of incentives across the IT organization so that the each group from the business to production maintenance become equal partners in delivering value to the end user.</a:t>
                </a:r>
                <a:r>
                  <a:rPr lang="en-ZA" sz="1050" kern="0" dirty="0">
                    <a:solidFill>
                      <a:srgbClr val="666666"/>
                    </a:solidFill>
                  </a:rPr>
                  <a:t> </a:t>
                </a:r>
                <a:endParaRPr lang="en-US" sz="1050" kern="0" dirty="0">
                  <a:solidFill>
                    <a:srgbClr val="666666"/>
                  </a:solidFill>
                </a:endParaRPr>
              </a:p>
            </p:txBody>
          </p:sp>
        </p:grpSp>
        <p:grpSp>
          <p:nvGrpSpPr>
            <p:cNvPr id="10" name="Group 9">
              <a:extLst>
                <a:ext uri="{FF2B5EF4-FFF2-40B4-BE49-F238E27FC236}">
                  <a16:creationId xmlns:a16="http://schemas.microsoft.com/office/drawing/2014/main" id="{28A7D9E1-2FF6-436A-8C08-F04FC284CFD6}"/>
                </a:ext>
              </a:extLst>
            </p:cNvPr>
            <p:cNvGrpSpPr/>
            <p:nvPr/>
          </p:nvGrpSpPr>
          <p:grpSpPr>
            <a:xfrm>
              <a:off x="118865" y="2236343"/>
              <a:ext cx="4351531" cy="2841665"/>
              <a:chOff x="766760" y="2114897"/>
              <a:chExt cx="5112001" cy="5318858"/>
            </a:xfrm>
            <a:effectLst>
              <a:outerShdw blurRad="50800" dist="38100" dir="2700000" algn="tl" rotWithShape="0">
                <a:prstClr val="black">
                  <a:alpha val="40000"/>
                </a:prstClr>
              </a:outerShdw>
            </a:effectLst>
          </p:grpSpPr>
          <p:sp>
            <p:nvSpPr>
              <p:cNvPr id="14" name="Content Placeholder 3">
                <a:extLst>
                  <a:ext uri="{FF2B5EF4-FFF2-40B4-BE49-F238E27FC236}">
                    <a16:creationId xmlns:a16="http://schemas.microsoft.com/office/drawing/2014/main" id="{C83B5666-38CD-48C7-9E74-366A5048E1DA}"/>
                  </a:ext>
                </a:extLst>
              </p:cNvPr>
              <p:cNvSpPr txBox="1">
                <a:spLocks/>
              </p:cNvSpPr>
              <p:nvPr/>
            </p:nvSpPr>
            <p:spPr>
              <a:xfrm>
                <a:off x="766760" y="2923654"/>
                <a:ext cx="5112000" cy="4510101"/>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Blameless post-mortems.</a:t>
                </a:r>
              </a:p>
              <a:p>
                <a:pPr>
                  <a:buClr>
                    <a:srgbClr val="666666"/>
                  </a:buClr>
                  <a:defRPr/>
                </a:pPr>
                <a:r>
                  <a:rPr lang="en-US" sz="1050" dirty="0">
                    <a:solidFill>
                      <a:srgbClr val="666666"/>
                    </a:solidFill>
                    <a:latin typeface="+mn-lt"/>
                  </a:rPr>
                  <a:t>A culture of individual empowerment. </a:t>
                </a:r>
              </a:p>
              <a:p>
                <a:pPr>
                  <a:buClr>
                    <a:srgbClr val="666666"/>
                  </a:buClr>
                  <a:defRPr/>
                </a:pPr>
                <a:r>
                  <a:rPr lang="en-US" sz="1050" dirty="0">
                    <a:solidFill>
                      <a:srgbClr val="666666"/>
                    </a:solidFill>
                    <a:latin typeface="+mn-lt"/>
                  </a:rPr>
                  <a:t>Redefinition of individual and group responsibilities and goals.</a:t>
                </a:r>
              </a:p>
              <a:p>
                <a:pPr>
                  <a:buClr>
                    <a:srgbClr val="666666"/>
                  </a:buClr>
                  <a:defRPr/>
                </a:pPr>
                <a:r>
                  <a:rPr lang="en-US" sz="1050" dirty="0">
                    <a:solidFill>
                      <a:srgbClr val="666666"/>
                    </a:solidFill>
                    <a:latin typeface="+mn-lt"/>
                  </a:rPr>
                  <a:t>Embracing what we used to see as “failure” as an opportunity to learn.</a:t>
                </a:r>
              </a:p>
              <a:p>
                <a:pPr>
                  <a:buClr>
                    <a:srgbClr val="666666"/>
                  </a:buClr>
                  <a:defRPr/>
                </a:pPr>
                <a:r>
                  <a:rPr lang="en-US" sz="1050" dirty="0">
                    <a:solidFill>
                      <a:srgbClr val="666666"/>
                    </a:solidFill>
                    <a:latin typeface="+mn-lt"/>
                  </a:rPr>
                  <a:t>Learning to embrace early input and feedback like “does it build” to gain an economic advantage.</a:t>
                </a:r>
              </a:p>
            </p:txBody>
          </p:sp>
          <p:sp>
            <p:nvSpPr>
              <p:cNvPr id="15" name="Text Placeholder 9">
                <a:extLst>
                  <a:ext uri="{FF2B5EF4-FFF2-40B4-BE49-F238E27FC236}">
                    <a16:creationId xmlns:a16="http://schemas.microsoft.com/office/drawing/2014/main" id="{91B98448-09BA-47D3-A7D6-8860A9737469}"/>
                  </a:ext>
                </a:extLst>
              </p:cNvPr>
              <p:cNvSpPr txBox="1">
                <a:spLocks/>
              </p:cNvSpPr>
              <p:nvPr/>
            </p:nvSpPr>
            <p:spPr>
              <a:xfrm>
                <a:off x="766762" y="2114897"/>
                <a:ext cx="5111999" cy="809374"/>
              </a:xfrm>
              <a:prstGeom prst="rect">
                <a:avLst/>
              </a:prstGeom>
              <a:solidFill>
                <a:srgbClr val="00A000"/>
              </a:solidFill>
              <a:ln>
                <a:solidFill>
                  <a:srgbClr val="00B050"/>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DevOps requires…</a:t>
                </a:r>
              </a:p>
            </p:txBody>
          </p:sp>
        </p:grpSp>
        <p:grpSp>
          <p:nvGrpSpPr>
            <p:cNvPr id="11" name="Group 10">
              <a:extLst>
                <a:ext uri="{FF2B5EF4-FFF2-40B4-BE49-F238E27FC236}">
                  <a16:creationId xmlns:a16="http://schemas.microsoft.com/office/drawing/2014/main" id="{E1041DA2-C2E5-4DF9-89D3-BFE250DA69BD}"/>
                </a:ext>
              </a:extLst>
            </p:cNvPr>
            <p:cNvGrpSpPr/>
            <p:nvPr/>
          </p:nvGrpSpPr>
          <p:grpSpPr>
            <a:xfrm>
              <a:off x="4596717" y="2236343"/>
              <a:ext cx="4321588" cy="2841665"/>
              <a:chOff x="6203950" y="2114897"/>
              <a:chExt cx="5076826" cy="5318858"/>
            </a:xfrm>
            <a:effectLst>
              <a:outerShdw blurRad="50800" dist="38100" dir="2700000" algn="tl" rotWithShape="0">
                <a:prstClr val="black">
                  <a:alpha val="40000"/>
                </a:prstClr>
              </a:outerShdw>
            </a:effectLst>
          </p:grpSpPr>
          <p:sp>
            <p:nvSpPr>
              <p:cNvPr id="12" name="Content Placeholder 11">
                <a:extLst>
                  <a:ext uri="{FF2B5EF4-FFF2-40B4-BE49-F238E27FC236}">
                    <a16:creationId xmlns:a16="http://schemas.microsoft.com/office/drawing/2014/main" id="{B4889F24-FF6C-4CEA-B92B-E0091BDA3634}"/>
                  </a:ext>
                </a:extLst>
              </p:cNvPr>
              <p:cNvSpPr txBox="1">
                <a:spLocks/>
              </p:cNvSpPr>
              <p:nvPr/>
            </p:nvSpPr>
            <p:spPr>
              <a:xfrm>
                <a:off x="6203950" y="2923656"/>
                <a:ext cx="5076826" cy="4510099"/>
              </a:xfrm>
              <a:prstGeom prst="rect">
                <a:avLst/>
              </a:prstGeom>
              <a:solidFill>
                <a:srgbClr val="FFFFFF"/>
              </a:solidFill>
              <a:ln w="3175">
                <a:solidFill>
                  <a:srgbClr val="FFFFFF">
                    <a:lumMod val="75000"/>
                  </a:srgbClr>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Blame-shifting between groups.</a:t>
                </a:r>
              </a:p>
              <a:p>
                <a:pPr>
                  <a:buClr>
                    <a:srgbClr val="666666"/>
                  </a:buClr>
                  <a:defRPr/>
                </a:pPr>
                <a:r>
                  <a:rPr lang="en-US" sz="1050" dirty="0">
                    <a:solidFill>
                      <a:srgbClr val="666666"/>
                    </a:solidFill>
                    <a:latin typeface="+mn-lt"/>
                  </a:rPr>
                  <a:t>Thinking all problems are solved by tools, rules, and oversight.</a:t>
                </a:r>
              </a:p>
              <a:p>
                <a:pPr>
                  <a:buClr>
                    <a:srgbClr val="666666"/>
                  </a:buClr>
                  <a:defRPr/>
                </a:pPr>
                <a:r>
                  <a:rPr lang="en-US" sz="1050" dirty="0">
                    <a:solidFill>
                      <a:srgbClr val="666666"/>
                    </a:solidFill>
                    <a:latin typeface="+mn-lt"/>
                  </a:rPr>
                  <a:t>Hierarchical silos and the handoffs between them.</a:t>
                </a:r>
              </a:p>
              <a:p>
                <a:pPr>
                  <a:buClr>
                    <a:srgbClr val="666666"/>
                  </a:buClr>
                  <a:defRPr/>
                </a:pPr>
                <a:r>
                  <a:rPr lang="en-US" sz="1050" dirty="0">
                    <a:solidFill>
                      <a:srgbClr val="666666"/>
                    </a:solidFill>
                    <a:latin typeface="+mn-lt"/>
                  </a:rPr>
                  <a:t>Demanding that no problems are ever encountered.</a:t>
                </a:r>
              </a:p>
              <a:p>
                <a:pPr>
                  <a:buClr>
                    <a:srgbClr val="666666"/>
                  </a:buClr>
                  <a:defRPr/>
                </a:pPr>
                <a:r>
                  <a:rPr lang="en-US" sz="1050" dirty="0">
                    <a:solidFill>
                      <a:srgbClr val="666666"/>
                    </a:solidFill>
                    <a:latin typeface="+mn-lt"/>
                  </a:rPr>
                  <a:t>Making large, sporadic changes rather than continually iterating minimal consecutive changes.  </a:t>
                </a:r>
              </a:p>
            </p:txBody>
          </p:sp>
          <p:sp>
            <p:nvSpPr>
              <p:cNvPr id="13" name="Text Placeholder 10">
                <a:extLst>
                  <a:ext uri="{FF2B5EF4-FFF2-40B4-BE49-F238E27FC236}">
                    <a16:creationId xmlns:a16="http://schemas.microsoft.com/office/drawing/2014/main" id="{49CAE1E9-2036-4EE8-8C9C-7A02AFD4A5BD}"/>
                  </a:ext>
                </a:extLst>
              </p:cNvPr>
              <p:cNvSpPr txBox="1">
                <a:spLocks/>
              </p:cNvSpPr>
              <p:nvPr/>
            </p:nvSpPr>
            <p:spPr>
              <a:xfrm>
                <a:off x="6203950" y="2114897"/>
                <a:ext cx="5076824" cy="809372"/>
              </a:xfrm>
              <a:prstGeom prst="rect">
                <a:avLst/>
              </a:prstGeom>
              <a:solidFill>
                <a:srgbClr val="003344"/>
              </a:solidFill>
              <a:ln>
                <a:solidFill>
                  <a:srgbClr val="003344"/>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DevOps is inhibited by:</a:t>
                </a:r>
              </a:p>
            </p:txBody>
          </p:sp>
        </p:grpSp>
      </p:grpSp>
      <p:sp>
        <p:nvSpPr>
          <p:cNvPr id="18" name="Footer Placeholder 3">
            <a:extLst>
              <a:ext uri="{FF2B5EF4-FFF2-40B4-BE49-F238E27FC236}">
                <a16:creationId xmlns:a16="http://schemas.microsoft.com/office/drawing/2014/main" id="{E875C6A9-FC8B-4521-8DAD-3BD97110D8F8}"/>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9" name="Slide Number Placeholder 2">
            <a:extLst>
              <a:ext uri="{FF2B5EF4-FFF2-40B4-BE49-F238E27FC236}">
                <a16:creationId xmlns:a16="http://schemas.microsoft.com/office/drawing/2014/main" id="{B9D6344E-45B0-48F8-B275-6303867C7AD4}"/>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3</a:t>
            </a:fld>
            <a:endParaRPr lang="en-US" sz="700" dirty="0">
              <a:solidFill>
                <a:srgbClr val="666666"/>
              </a:solidFill>
              <a:cs typeface="Arial" charset="0"/>
            </a:endParaRPr>
          </a:p>
        </p:txBody>
      </p:sp>
    </p:spTree>
    <p:extLst>
      <p:ext uri="{BB962C8B-B14F-4D97-AF65-F5344CB8AC3E}">
        <p14:creationId xmlns:p14="http://schemas.microsoft.com/office/powerpoint/2010/main" val="270896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Arial" panose="020B0604020202020204" pitchFamily="34" charset="0"/>
              </a:rPr>
              <a:t>DevOps Implementation</a:t>
            </a:r>
          </a:p>
        </p:txBody>
      </p:sp>
      <p:grpSp>
        <p:nvGrpSpPr>
          <p:cNvPr id="308" name="Group 307">
            <a:extLst>
              <a:ext uri="{FF2B5EF4-FFF2-40B4-BE49-F238E27FC236}">
                <a16:creationId xmlns:a16="http://schemas.microsoft.com/office/drawing/2014/main" id="{77DF8D19-8B94-48FC-A1AF-F61E9719CDA7}"/>
              </a:ext>
            </a:extLst>
          </p:cNvPr>
          <p:cNvGrpSpPr/>
          <p:nvPr/>
        </p:nvGrpSpPr>
        <p:grpSpPr>
          <a:xfrm>
            <a:off x="498315" y="1047750"/>
            <a:ext cx="8112285" cy="3406499"/>
            <a:chOff x="627062" y="1499450"/>
            <a:chExt cx="11547388" cy="4848963"/>
          </a:xfrm>
        </p:grpSpPr>
        <p:sp>
          <p:nvSpPr>
            <p:cNvPr id="309" name="TextBox 308">
              <a:extLst>
                <a:ext uri="{FF2B5EF4-FFF2-40B4-BE49-F238E27FC236}">
                  <a16:creationId xmlns:a16="http://schemas.microsoft.com/office/drawing/2014/main" id="{582DE6D9-9F88-4010-9883-CBD718008E23}"/>
                </a:ext>
              </a:extLst>
            </p:cNvPr>
            <p:cNvSpPr txBox="1"/>
            <p:nvPr/>
          </p:nvSpPr>
          <p:spPr>
            <a:xfrm>
              <a:off x="627062" y="1499450"/>
              <a:ext cx="3887786" cy="554126"/>
            </a:xfrm>
            <a:prstGeom prst="rect">
              <a:avLst/>
            </a:prstGeom>
            <a:noFill/>
          </p:spPr>
          <p:txBody>
            <a:bodyPr wrap="square" lIns="0" tIns="0" rIns="0" bIns="0" rtlCol="0">
              <a:spAutoFit/>
            </a:bodyPr>
            <a:lstStyle/>
            <a:p>
              <a:pPr marL="0" marR="0" lvl="0" indent="0" defTabSz="685617" eaLnBrk="1" fontAlgn="base" latinLnBrk="0" hangingPunct="1">
                <a:lnSpc>
                  <a:spcPct val="100000"/>
                </a:lnSpc>
                <a:spcBef>
                  <a:spcPct val="0"/>
                </a:spcBef>
                <a:spcAft>
                  <a:spcPct val="0"/>
                </a:spcAft>
                <a:buClrTx/>
                <a:buSzTx/>
                <a:buFontTx/>
                <a:buNone/>
                <a:tabLst/>
                <a:defRPr/>
              </a:pPr>
              <a:r>
                <a:rPr kumimoji="0" lang="en-SG" sz="1350" b="0" i="0" u="none" strike="noStrike" kern="0" cap="none" spc="0" normalizeH="0" baseline="0" noProof="0" dirty="0">
                  <a:ln>
                    <a:noFill/>
                  </a:ln>
                  <a:solidFill>
                    <a:srgbClr val="003344"/>
                  </a:solidFill>
                  <a:effectLst/>
                  <a:uLnTx/>
                  <a:uFillTx/>
                  <a:cs typeface="Arial" charset="0"/>
                </a:rPr>
                <a:t>DevOps High Level focus</a:t>
              </a:r>
              <a:br>
                <a:rPr kumimoji="0" lang="en-SG" sz="1350" b="0" i="0" u="none" strike="noStrike" kern="0" cap="none" spc="0" normalizeH="0" baseline="0" noProof="0" dirty="0">
                  <a:ln>
                    <a:noFill/>
                  </a:ln>
                  <a:solidFill>
                    <a:srgbClr val="003344"/>
                  </a:solidFill>
                  <a:effectLst/>
                  <a:uLnTx/>
                  <a:uFillTx/>
                  <a:cs typeface="Arial" charset="0"/>
                </a:rPr>
              </a:br>
              <a:r>
                <a:rPr kumimoji="0" lang="en-SG" sz="1350" b="0" i="0" u="none" strike="noStrike" kern="0" cap="none" spc="0" normalizeH="0" baseline="0" noProof="0" dirty="0">
                  <a:ln>
                    <a:noFill/>
                  </a:ln>
                  <a:solidFill>
                    <a:srgbClr val="666666"/>
                  </a:solidFill>
                  <a:effectLst/>
                  <a:uLnTx/>
                  <a:uFillTx/>
                  <a:cs typeface="Arial" charset="0"/>
                </a:rPr>
                <a:t>(The 3 ways of DevOps)</a:t>
              </a:r>
            </a:p>
          </p:txBody>
        </p:sp>
        <p:sp>
          <p:nvSpPr>
            <p:cNvPr id="310" name="TextBox 309">
              <a:extLst>
                <a:ext uri="{FF2B5EF4-FFF2-40B4-BE49-F238E27FC236}">
                  <a16:creationId xmlns:a16="http://schemas.microsoft.com/office/drawing/2014/main" id="{CD72A63D-4CB5-4D6B-8998-A4B194F58735}"/>
                </a:ext>
              </a:extLst>
            </p:cNvPr>
            <p:cNvSpPr txBox="1"/>
            <p:nvPr/>
          </p:nvSpPr>
          <p:spPr>
            <a:xfrm>
              <a:off x="6808337" y="1745670"/>
              <a:ext cx="3401403" cy="277064"/>
            </a:xfrm>
            <a:prstGeom prst="rect">
              <a:avLst/>
            </a:prstGeom>
            <a:noFill/>
          </p:spPr>
          <p:txBody>
            <a:bodyPr wrap="square" lIns="0" tIns="0" rIns="0" bIns="0" rtlCol="0">
              <a:spAutoFit/>
            </a:bodyPr>
            <a:lstStyle/>
            <a:p>
              <a:pPr marL="0" marR="0" lvl="0" indent="0" defTabSz="685617" eaLnBrk="1" fontAlgn="base" latinLnBrk="0" hangingPunct="1">
                <a:lnSpc>
                  <a:spcPct val="100000"/>
                </a:lnSpc>
                <a:spcBef>
                  <a:spcPct val="0"/>
                </a:spcBef>
                <a:spcAft>
                  <a:spcPct val="0"/>
                </a:spcAft>
                <a:buClrTx/>
                <a:buSzTx/>
                <a:buFontTx/>
                <a:buNone/>
                <a:tabLst/>
                <a:defRPr/>
              </a:pPr>
              <a:r>
                <a:rPr kumimoji="0" lang="en-SG" sz="1350" b="0" i="0" u="none" strike="noStrike" kern="0" cap="none" spc="0" normalizeH="0" baseline="0" noProof="0" dirty="0">
                  <a:ln>
                    <a:noFill/>
                  </a:ln>
                  <a:solidFill>
                    <a:srgbClr val="003344"/>
                  </a:solidFill>
                  <a:effectLst/>
                  <a:uLnTx/>
                  <a:uFillTx/>
                  <a:cs typeface="Arial" charset="0"/>
                </a:rPr>
                <a:t>DevOps Guiding Principles</a:t>
              </a:r>
            </a:p>
          </p:txBody>
        </p:sp>
        <p:cxnSp>
          <p:nvCxnSpPr>
            <p:cNvPr id="311" name="Straight Connector 310">
              <a:extLst>
                <a:ext uri="{FF2B5EF4-FFF2-40B4-BE49-F238E27FC236}">
                  <a16:creationId xmlns:a16="http://schemas.microsoft.com/office/drawing/2014/main" id="{9B66DB0D-FA67-42A8-9B98-C7A459D303E5}"/>
                </a:ext>
              </a:extLst>
            </p:cNvPr>
            <p:cNvCxnSpPr/>
            <p:nvPr/>
          </p:nvCxnSpPr>
          <p:spPr>
            <a:xfrm>
              <a:off x="627062" y="2121900"/>
              <a:ext cx="4799012" cy="0"/>
            </a:xfrm>
            <a:prstGeom prst="line">
              <a:avLst/>
            </a:prstGeom>
            <a:noFill/>
            <a:ln w="12700" cap="flat" cmpd="sng" algn="ctr">
              <a:solidFill>
                <a:srgbClr val="003344"/>
              </a:solidFill>
              <a:prstDash val="solid"/>
              <a:tailEnd type="oval"/>
            </a:ln>
            <a:effectLst/>
          </p:spPr>
        </p:cxnSp>
        <p:cxnSp>
          <p:nvCxnSpPr>
            <p:cNvPr id="312" name="Straight Connector 311">
              <a:extLst>
                <a:ext uri="{FF2B5EF4-FFF2-40B4-BE49-F238E27FC236}">
                  <a16:creationId xmlns:a16="http://schemas.microsoft.com/office/drawing/2014/main" id="{D493AD5D-C8E9-472F-95D8-0F094EACF91A}"/>
                </a:ext>
              </a:extLst>
            </p:cNvPr>
            <p:cNvCxnSpPr/>
            <p:nvPr/>
          </p:nvCxnSpPr>
          <p:spPr>
            <a:xfrm>
              <a:off x="6808336" y="2121898"/>
              <a:ext cx="5359771" cy="0"/>
            </a:xfrm>
            <a:prstGeom prst="line">
              <a:avLst/>
            </a:prstGeom>
            <a:noFill/>
            <a:ln w="12700" cap="flat" cmpd="sng" algn="ctr">
              <a:solidFill>
                <a:srgbClr val="003344"/>
              </a:solidFill>
              <a:prstDash val="solid"/>
              <a:tailEnd type="oval"/>
            </a:ln>
            <a:effectLst/>
          </p:spPr>
        </p:cxnSp>
        <p:sp>
          <p:nvSpPr>
            <p:cNvPr id="313" name="Rectangle 312">
              <a:extLst>
                <a:ext uri="{FF2B5EF4-FFF2-40B4-BE49-F238E27FC236}">
                  <a16:creationId xmlns:a16="http://schemas.microsoft.com/office/drawing/2014/main" id="{C2367B58-1B33-4C7C-B10B-B68C46CCABF4}"/>
                </a:ext>
              </a:extLst>
            </p:cNvPr>
            <p:cNvSpPr/>
            <p:nvPr/>
          </p:nvSpPr>
          <p:spPr>
            <a:xfrm>
              <a:off x="6807191" y="2217927"/>
              <a:ext cx="1370676" cy="2068792"/>
            </a:xfrm>
            <a:prstGeom prst="rect">
              <a:avLst/>
            </a:prstGeom>
            <a:solidFill>
              <a:srgbClr val="0F3F68"/>
            </a:solidFill>
            <a:ln w="12700" cap="flat" cmpd="sng" algn="ctr">
              <a:solidFill>
                <a:srgbClr val="0F3F68"/>
              </a:solidFill>
              <a:prstDash val="solid"/>
            </a:ln>
            <a:effectLst/>
          </p:spPr>
          <p:txBody>
            <a:bodyPr lIns="0" tIns="0" rIns="0" bIns="0" rtlCol="0" anchor="ctr" anchorCtr="0"/>
            <a:lstStyle/>
            <a:p>
              <a:pPr marL="0" marR="0" lvl="0" indent="0" algn="ctr" defTabSz="685617" eaLnBrk="1" fontAlgn="base" latinLnBrk="0" hangingPunct="1">
                <a:lnSpc>
                  <a:spcPct val="100000"/>
                </a:lnSpc>
                <a:spcBef>
                  <a:spcPct val="0"/>
                </a:spcBef>
                <a:spcAft>
                  <a:spcPct val="0"/>
                </a:spcAft>
                <a:buClrTx/>
                <a:buSzTx/>
                <a:buFontTx/>
                <a:buNone/>
                <a:tabLst/>
                <a:defRPr/>
              </a:pPr>
              <a:r>
                <a:rPr kumimoji="0" lang="en-SG" sz="1200" b="0" i="0" u="none" strike="noStrike" kern="0" cap="none" spc="0" normalizeH="0" baseline="0" noProof="0" dirty="0">
                  <a:ln>
                    <a:noFill/>
                  </a:ln>
                  <a:solidFill>
                    <a:srgbClr val="FFFFFF"/>
                  </a:solidFill>
                  <a:effectLst/>
                  <a:uLnTx/>
                  <a:uFillTx/>
                  <a:ea typeface="+mn-ea"/>
                  <a:cs typeface="+mn-cs"/>
                </a:rPr>
                <a:t>Technical principles</a:t>
              </a:r>
            </a:p>
          </p:txBody>
        </p:sp>
        <p:sp>
          <p:nvSpPr>
            <p:cNvPr id="314" name="Rectangle 313">
              <a:extLst>
                <a:ext uri="{FF2B5EF4-FFF2-40B4-BE49-F238E27FC236}">
                  <a16:creationId xmlns:a16="http://schemas.microsoft.com/office/drawing/2014/main" id="{3D976177-B592-4E13-A3DF-6BC9B867D750}"/>
                </a:ext>
              </a:extLst>
            </p:cNvPr>
            <p:cNvSpPr/>
            <p:nvPr/>
          </p:nvSpPr>
          <p:spPr>
            <a:xfrm>
              <a:off x="6807190" y="4286720"/>
              <a:ext cx="1370676" cy="2061693"/>
            </a:xfrm>
            <a:prstGeom prst="rect">
              <a:avLst/>
            </a:prstGeom>
            <a:solidFill>
              <a:srgbClr val="0F3F68"/>
            </a:solidFill>
            <a:ln w="12700" cap="flat" cmpd="sng" algn="ctr">
              <a:solidFill>
                <a:srgbClr val="0F3F68"/>
              </a:solidFill>
              <a:prstDash val="solid"/>
            </a:ln>
            <a:effectLst/>
          </p:spPr>
          <p:txBody>
            <a:bodyPr lIns="0" tIns="0" rIns="0" bIns="0" rtlCol="0" anchor="ctr" anchorCtr="0"/>
            <a:lstStyle/>
            <a:p>
              <a:pPr marL="0" marR="0" lvl="0" indent="0" algn="ctr" defTabSz="685617" eaLnBrk="1" fontAlgn="base" latinLnBrk="0" hangingPunct="1">
                <a:lnSpc>
                  <a:spcPct val="100000"/>
                </a:lnSpc>
                <a:spcBef>
                  <a:spcPct val="0"/>
                </a:spcBef>
                <a:spcAft>
                  <a:spcPct val="0"/>
                </a:spcAft>
                <a:buClrTx/>
                <a:buSzTx/>
                <a:buFontTx/>
                <a:buNone/>
                <a:tabLst/>
                <a:defRPr/>
              </a:pPr>
              <a:r>
                <a:rPr kumimoji="0" lang="en-SG" sz="1200" b="0" i="0" u="none" strike="noStrike" kern="0" cap="none" spc="0" normalizeH="0" baseline="0" noProof="0" dirty="0">
                  <a:ln>
                    <a:noFill/>
                  </a:ln>
                  <a:solidFill>
                    <a:srgbClr val="FFFFFF"/>
                  </a:solidFill>
                  <a:effectLst/>
                  <a:uLnTx/>
                  <a:uFillTx/>
                  <a:ea typeface="+mn-ea"/>
                  <a:cs typeface="+mn-cs"/>
                </a:rPr>
                <a:t>Organization and culture principles</a:t>
              </a:r>
            </a:p>
          </p:txBody>
        </p:sp>
        <p:cxnSp>
          <p:nvCxnSpPr>
            <p:cNvPr id="315" name="Straight Connector 314">
              <a:extLst>
                <a:ext uri="{FF2B5EF4-FFF2-40B4-BE49-F238E27FC236}">
                  <a16:creationId xmlns:a16="http://schemas.microsoft.com/office/drawing/2014/main" id="{726356C6-BB21-49A8-BE9D-BFB46F14E43F}"/>
                </a:ext>
              </a:extLst>
            </p:cNvPr>
            <p:cNvCxnSpPr/>
            <p:nvPr/>
          </p:nvCxnSpPr>
          <p:spPr>
            <a:xfrm>
              <a:off x="6428858" y="4278408"/>
              <a:ext cx="2166198" cy="0"/>
            </a:xfrm>
            <a:prstGeom prst="line">
              <a:avLst/>
            </a:prstGeom>
            <a:noFill/>
            <a:ln w="57150" cap="flat" cmpd="sng" algn="ctr">
              <a:solidFill>
                <a:srgbClr val="FFFFFF"/>
              </a:solidFill>
              <a:prstDash val="solid"/>
            </a:ln>
            <a:effectLst/>
          </p:spPr>
        </p:cxnSp>
        <p:sp>
          <p:nvSpPr>
            <p:cNvPr id="316" name="Rectangle 315">
              <a:extLst>
                <a:ext uri="{FF2B5EF4-FFF2-40B4-BE49-F238E27FC236}">
                  <a16:creationId xmlns:a16="http://schemas.microsoft.com/office/drawing/2014/main" id="{929F5607-E6EF-4A55-8752-C105499583AE}"/>
                </a:ext>
              </a:extLst>
            </p:cNvPr>
            <p:cNvSpPr/>
            <p:nvPr/>
          </p:nvSpPr>
          <p:spPr>
            <a:xfrm>
              <a:off x="8245037" y="2217927"/>
              <a:ext cx="3929413" cy="2068792"/>
            </a:xfrm>
            <a:prstGeom prst="rect">
              <a:avLst/>
            </a:prstGeom>
            <a:noFill/>
            <a:ln w="12700" cap="flat" cmpd="sng" algn="ctr">
              <a:noFill/>
              <a:prstDash val="solid"/>
            </a:ln>
            <a:effectLst/>
          </p:spPr>
          <p:txBody>
            <a:bodyPr lIns="67484" tIns="0" rIns="0" bIns="0" rtlCol="0" anchor="ctr"/>
            <a:lstStyle/>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Strong source control</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Zero-touch build and deploy</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Test early and often</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Automate everything (in pipelines)</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Elastic supply of cloud resources</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Fine-grained service architecture </a:t>
              </a:r>
              <a:br>
                <a:rPr kumimoji="0" lang="en-US" sz="1050" b="0" i="0" u="none" strike="noStrike" kern="0" cap="none" spc="0" normalizeH="0" baseline="0" noProof="0" dirty="0">
                  <a:ln>
                    <a:noFill/>
                  </a:ln>
                  <a:solidFill>
                    <a:srgbClr val="003344"/>
                  </a:solidFill>
                  <a:effectLst/>
                  <a:uLnTx/>
                  <a:uFillTx/>
                  <a:ea typeface="+mn-ea"/>
                  <a:cs typeface="+mn-cs"/>
                </a:rPr>
              </a:br>
              <a:r>
                <a:rPr kumimoji="0" lang="en-US" sz="1050" b="0" i="0" u="none" strike="noStrike" kern="0" cap="none" spc="0" normalizeH="0" baseline="0" noProof="0" dirty="0">
                  <a:ln>
                    <a:noFill/>
                  </a:ln>
                  <a:solidFill>
                    <a:srgbClr val="003344"/>
                  </a:solidFill>
                  <a:effectLst/>
                  <a:uLnTx/>
                  <a:uFillTx/>
                  <a:ea typeface="+mn-ea"/>
                  <a:cs typeface="+mn-cs"/>
                </a:rPr>
                <a:t>(API-first)</a:t>
              </a:r>
            </a:p>
          </p:txBody>
        </p:sp>
        <p:sp>
          <p:nvSpPr>
            <p:cNvPr id="317" name="Rectangle 316">
              <a:extLst>
                <a:ext uri="{FF2B5EF4-FFF2-40B4-BE49-F238E27FC236}">
                  <a16:creationId xmlns:a16="http://schemas.microsoft.com/office/drawing/2014/main" id="{1DCE395C-62F6-41C6-945D-C1305C51F595}"/>
                </a:ext>
              </a:extLst>
            </p:cNvPr>
            <p:cNvSpPr/>
            <p:nvPr/>
          </p:nvSpPr>
          <p:spPr>
            <a:xfrm>
              <a:off x="8245037" y="4279620"/>
              <a:ext cx="3929413" cy="2068792"/>
            </a:xfrm>
            <a:prstGeom prst="rect">
              <a:avLst/>
            </a:prstGeom>
            <a:noFill/>
            <a:ln w="12700" cap="flat" cmpd="sng" algn="ctr">
              <a:noFill/>
              <a:prstDash val="solid"/>
            </a:ln>
            <a:effectLst/>
          </p:spPr>
          <p:txBody>
            <a:bodyPr lIns="67484" tIns="0" rIns="0" bIns="0" rtlCol="0" anchor="ctr"/>
            <a:lstStyle/>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Cohesive teams with shared objectives</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Lean principles and continuous delivery </a:t>
              </a:r>
              <a:br>
                <a:rPr kumimoji="0" lang="en-US" sz="1050" b="0" i="0" u="none" strike="noStrike" kern="0" cap="none" spc="0" normalizeH="0" baseline="0" noProof="0" dirty="0">
                  <a:ln>
                    <a:noFill/>
                  </a:ln>
                  <a:solidFill>
                    <a:srgbClr val="003344"/>
                  </a:solidFill>
                  <a:effectLst/>
                  <a:uLnTx/>
                  <a:uFillTx/>
                  <a:ea typeface="+mn-ea"/>
                  <a:cs typeface="+mn-cs"/>
                </a:rPr>
              </a:br>
              <a:r>
                <a:rPr kumimoji="0" lang="en-US" sz="1050" b="0" i="0" u="none" strike="noStrike" kern="0" cap="none" spc="0" normalizeH="0" baseline="0" noProof="0" dirty="0">
                  <a:ln>
                    <a:noFill/>
                  </a:ln>
                  <a:solidFill>
                    <a:srgbClr val="003344"/>
                  </a:solidFill>
                  <a:effectLst/>
                  <a:uLnTx/>
                  <a:uFillTx/>
                  <a:ea typeface="+mn-ea"/>
                  <a:cs typeface="+mn-cs"/>
                </a:rPr>
                <a:t>of value</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Embrace failure, recover automatically, degrade gracefully</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Experiment without regret</a:t>
              </a:r>
            </a:p>
            <a:p>
              <a:pPr marL="128553" marR="0" lvl="0" indent="-128553" defTabSz="685617"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3344"/>
                  </a:solidFill>
                  <a:effectLst/>
                  <a:uLnTx/>
                  <a:uFillTx/>
                  <a:ea typeface="+mn-ea"/>
                  <a:cs typeface="+mn-cs"/>
                </a:rPr>
                <a:t>Continuous Improvement</a:t>
              </a:r>
            </a:p>
          </p:txBody>
        </p:sp>
        <p:cxnSp>
          <p:nvCxnSpPr>
            <p:cNvPr id="318" name="Straight Connector 317">
              <a:extLst>
                <a:ext uri="{FF2B5EF4-FFF2-40B4-BE49-F238E27FC236}">
                  <a16:creationId xmlns:a16="http://schemas.microsoft.com/office/drawing/2014/main" id="{0B9D84D3-5A4C-44F6-9544-99CFD4BDC02C}"/>
                </a:ext>
              </a:extLst>
            </p:cNvPr>
            <p:cNvCxnSpPr/>
            <p:nvPr/>
          </p:nvCxnSpPr>
          <p:spPr>
            <a:xfrm>
              <a:off x="6805092" y="6348412"/>
              <a:ext cx="5369358" cy="0"/>
            </a:xfrm>
            <a:prstGeom prst="line">
              <a:avLst/>
            </a:prstGeom>
            <a:noFill/>
            <a:ln w="9525" cap="flat" cmpd="sng" algn="ctr">
              <a:solidFill>
                <a:srgbClr val="003344"/>
              </a:solidFill>
              <a:prstDash val="solid"/>
            </a:ln>
            <a:effectLst/>
          </p:spPr>
        </p:cxnSp>
        <p:cxnSp>
          <p:nvCxnSpPr>
            <p:cNvPr id="319" name="Straight Connector 318">
              <a:extLst>
                <a:ext uri="{FF2B5EF4-FFF2-40B4-BE49-F238E27FC236}">
                  <a16:creationId xmlns:a16="http://schemas.microsoft.com/office/drawing/2014/main" id="{72507E23-2257-489A-B390-E75797582711}"/>
                </a:ext>
              </a:extLst>
            </p:cNvPr>
            <p:cNvCxnSpPr/>
            <p:nvPr/>
          </p:nvCxnSpPr>
          <p:spPr>
            <a:xfrm>
              <a:off x="6805092" y="2217927"/>
              <a:ext cx="5369358" cy="0"/>
            </a:xfrm>
            <a:prstGeom prst="line">
              <a:avLst/>
            </a:prstGeom>
            <a:noFill/>
            <a:ln w="9525" cap="flat" cmpd="sng" algn="ctr">
              <a:solidFill>
                <a:srgbClr val="003344"/>
              </a:solidFill>
              <a:prstDash val="solid"/>
            </a:ln>
            <a:effectLst/>
          </p:spPr>
        </p:cxnSp>
        <p:cxnSp>
          <p:nvCxnSpPr>
            <p:cNvPr id="320" name="Straight Connector 319">
              <a:extLst>
                <a:ext uri="{FF2B5EF4-FFF2-40B4-BE49-F238E27FC236}">
                  <a16:creationId xmlns:a16="http://schemas.microsoft.com/office/drawing/2014/main" id="{03B77F59-F680-435C-977F-811A3C0F96FE}"/>
                </a:ext>
              </a:extLst>
            </p:cNvPr>
            <p:cNvCxnSpPr/>
            <p:nvPr/>
          </p:nvCxnSpPr>
          <p:spPr>
            <a:xfrm>
              <a:off x="6805092" y="4253558"/>
              <a:ext cx="5369358" cy="0"/>
            </a:xfrm>
            <a:prstGeom prst="line">
              <a:avLst/>
            </a:prstGeom>
            <a:noFill/>
            <a:ln w="9525" cap="flat" cmpd="sng" algn="ctr">
              <a:solidFill>
                <a:srgbClr val="003344"/>
              </a:solidFill>
              <a:prstDash val="solid"/>
            </a:ln>
            <a:effectLst/>
          </p:spPr>
        </p:cxnSp>
        <p:cxnSp>
          <p:nvCxnSpPr>
            <p:cNvPr id="321" name="Straight Connector 320">
              <a:extLst>
                <a:ext uri="{FF2B5EF4-FFF2-40B4-BE49-F238E27FC236}">
                  <a16:creationId xmlns:a16="http://schemas.microsoft.com/office/drawing/2014/main" id="{BC74A8A4-101D-4824-B1AC-3771BAF4B1AB}"/>
                </a:ext>
              </a:extLst>
            </p:cNvPr>
            <p:cNvCxnSpPr/>
            <p:nvPr/>
          </p:nvCxnSpPr>
          <p:spPr>
            <a:xfrm>
              <a:off x="6805092" y="4310316"/>
              <a:ext cx="5369358" cy="0"/>
            </a:xfrm>
            <a:prstGeom prst="line">
              <a:avLst/>
            </a:prstGeom>
            <a:noFill/>
            <a:ln w="9525" cap="flat" cmpd="sng" algn="ctr">
              <a:solidFill>
                <a:srgbClr val="003344"/>
              </a:solidFill>
              <a:prstDash val="solid"/>
            </a:ln>
            <a:effectLst/>
          </p:spPr>
        </p:cxnSp>
        <p:sp>
          <p:nvSpPr>
            <p:cNvPr id="322" name="Freeform 47">
              <a:extLst>
                <a:ext uri="{FF2B5EF4-FFF2-40B4-BE49-F238E27FC236}">
                  <a16:creationId xmlns:a16="http://schemas.microsoft.com/office/drawing/2014/main" id="{3370EF41-47CC-4AB7-8887-4FDDF60C7D08}"/>
                </a:ext>
              </a:extLst>
            </p:cNvPr>
            <p:cNvSpPr>
              <a:spLocks/>
            </p:cNvSpPr>
            <p:nvPr/>
          </p:nvSpPr>
          <p:spPr bwMode="auto">
            <a:xfrm>
              <a:off x="627062" y="2217927"/>
              <a:ext cx="5257735" cy="1331269"/>
            </a:xfrm>
            <a:custGeom>
              <a:avLst/>
              <a:gdLst>
                <a:gd name="T0" fmla="*/ 2445 w 2445"/>
                <a:gd name="T1" fmla="*/ 750 h 750"/>
                <a:gd name="T2" fmla="*/ 2180 w 2445"/>
                <a:gd name="T3" fmla="*/ 0 h 750"/>
                <a:gd name="T4" fmla="*/ 0 w 2445"/>
                <a:gd name="T5" fmla="*/ 0 h 750"/>
                <a:gd name="T6" fmla="*/ 0 w 2445"/>
                <a:gd name="T7" fmla="*/ 750 h 750"/>
                <a:gd name="T8" fmla="*/ 2445 w 2445"/>
                <a:gd name="T9" fmla="*/ 750 h 750"/>
              </a:gdLst>
              <a:ahLst/>
              <a:cxnLst>
                <a:cxn ang="0">
                  <a:pos x="T0" y="T1"/>
                </a:cxn>
                <a:cxn ang="0">
                  <a:pos x="T2" y="T3"/>
                </a:cxn>
                <a:cxn ang="0">
                  <a:pos x="T4" y="T5"/>
                </a:cxn>
                <a:cxn ang="0">
                  <a:pos x="T6" y="T7"/>
                </a:cxn>
                <a:cxn ang="0">
                  <a:pos x="T8" y="T9"/>
                </a:cxn>
              </a:cxnLst>
              <a:rect l="0" t="0" r="r" b="b"/>
              <a:pathLst>
                <a:path w="2445" h="750">
                  <a:moveTo>
                    <a:pt x="2445" y="750"/>
                  </a:moveTo>
                  <a:lnTo>
                    <a:pt x="2180" y="0"/>
                  </a:lnTo>
                  <a:lnTo>
                    <a:pt x="0" y="0"/>
                  </a:lnTo>
                  <a:lnTo>
                    <a:pt x="0" y="750"/>
                  </a:lnTo>
                  <a:lnTo>
                    <a:pt x="2445" y="750"/>
                  </a:lnTo>
                  <a:close/>
                </a:path>
              </a:pathLst>
            </a:custGeom>
            <a:solidFill>
              <a:srgbClr val="00A000"/>
            </a:solidFill>
            <a:ln>
              <a:noFill/>
            </a:ln>
          </p:spPr>
          <p:txBody>
            <a:bodyPr vert="horz" wrap="square" lIns="782819" tIns="34282" rIns="68564" bIns="34282" numCol="1" anchor="ctr" anchorCtr="0" compatLnSpc="1">
              <a:prstTxWarp prst="textNoShape">
                <a:avLst/>
              </a:prstTxWarp>
            </a:bodyPr>
            <a:lstStyle/>
            <a:p>
              <a:pPr marL="199972" marR="0" lvl="0" indent="-199972" defTabSz="685617" eaLnBrk="1" fontAlgn="base" latinLnBrk="0" hangingPunct="1">
                <a:lnSpc>
                  <a:spcPct val="100000"/>
                </a:lnSpc>
                <a:spcBef>
                  <a:spcPts val="0"/>
                </a:spcBef>
                <a:spcAft>
                  <a:spcPts val="450"/>
                </a:spcAft>
                <a:buClrTx/>
                <a:buSzTx/>
                <a:buFont typeface="+mj-lt"/>
                <a:buAutoNum type="arabicPeriod"/>
                <a:tabLst/>
                <a:defRPr/>
              </a:pPr>
              <a:r>
                <a:rPr kumimoji="0" lang="en-US" sz="1350" b="0" i="0" u="none" strike="noStrike" kern="0" cap="none" spc="0" normalizeH="0" baseline="0" noProof="0" dirty="0">
                  <a:ln>
                    <a:noFill/>
                  </a:ln>
                  <a:solidFill>
                    <a:srgbClr val="FFFFFF"/>
                  </a:solidFill>
                  <a:effectLst/>
                  <a:uLnTx/>
                  <a:uFillTx/>
                  <a:ea typeface="Arial Unicode MS" panose="020B0604020202020204" pitchFamily="34" charset="-128"/>
                  <a:cs typeface="Arial" charset="0"/>
                </a:rPr>
                <a:t>Flow / Systems Thinking</a:t>
              </a:r>
            </a:p>
          </p:txBody>
        </p:sp>
        <p:sp>
          <p:nvSpPr>
            <p:cNvPr id="323" name="Freeform 48">
              <a:extLst>
                <a:ext uri="{FF2B5EF4-FFF2-40B4-BE49-F238E27FC236}">
                  <a16:creationId xmlns:a16="http://schemas.microsoft.com/office/drawing/2014/main" id="{FD217C64-5258-4F0B-B4AE-AD429F685080}"/>
                </a:ext>
              </a:extLst>
            </p:cNvPr>
            <p:cNvSpPr>
              <a:spLocks/>
            </p:cNvSpPr>
            <p:nvPr/>
          </p:nvSpPr>
          <p:spPr bwMode="auto">
            <a:xfrm>
              <a:off x="627062" y="3641498"/>
              <a:ext cx="5571694" cy="1283344"/>
            </a:xfrm>
            <a:custGeom>
              <a:avLst/>
              <a:gdLst>
                <a:gd name="T0" fmla="*/ 2462 w 2591"/>
                <a:gd name="T1" fmla="*/ 723 h 723"/>
                <a:gd name="T2" fmla="*/ 2591 w 2591"/>
                <a:gd name="T3" fmla="*/ 361 h 723"/>
                <a:gd name="T4" fmla="*/ 2462 w 2591"/>
                <a:gd name="T5" fmla="*/ 0 h 723"/>
                <a:gd name="T6" fmla="*/ 0 w 2591"/>
                <a:gd name="T7" fmla="*/ 0 h 723"/>
                <a:gd name="T8" fmla="*/ 0 w 2591"/>
                <a:gd name="T9" fmla="*/ 723 h 723"/>
                <a:gd name="T10" fmla="*/ 2462 w 2591"/>
                <a:gd name="T11" fmla="*/ 723 h 723"/>
              </a:gdLst>
              <a:ahLst/>
              <a:cxnLst>
                <a:cxn ang="0">
                  <a:pos x="T0" y="T1"/>
                </a:cxn>
                <a:cxn ang="0">
                  <a:pos x="T2" y="T3"/>
                </a:cxn>
                <a:cxn ang="0">
                  <a:pos x="T4" y="T5"/>
                </a:cxn>
                <a:cxn ang="0">
                  <a:pos x="T6" y="T7"/>
                </a:cxn>
                <a:cxn ang="0">
                  <a:pos x="T8" y="T9"/>
                </a:cxn>
                <a:cxn ang="0">
                  <a:pos x="T10" y="T11"/>
                </a:cxn>
              </a:cxnLst>
              <a:rect l="0" t="0" r="r" b="b"/>
              <a:pathLst>
                <a:path w="2591" h="723">
                  <a:moveTo>
                    <a:pt x="2462" y="723"/>
                  </a:moveTo>
                  <a:lnTo>
                    <a:pt x="2591" y="361"/>
                  </a:lnTo>
                  <a:lnTo>
                    <a:pt x="2462" y="0"/>
                  </a:lnTo>
                  <a:lnTo>
                    <a:pt x="0" y="0"/>
                  </a:lnTo>
                  <a:lnTo>
                    <a:pt x="0" y="723"/>
                  </a:lnTo>
                  <a:lnTo>
                    <a:pt x="2462" y="723"/>
                  </a:lnTo>
                  <a:close/>
                </a:path>
              </a:pathLst>
            </a:custGeom>
            <a:solidFill>
              <a:srgbClr val="FF9900"/>
            </a:solidFill>
            <a:ln>
              <a:noFill/>
            </a:ln>
          </p:spPr>
          <p:txBody>
            <a:bodyPr vert="horz" wrap="square" lIns="782819" tIns="34282" rIns="68564" bIns="34282" numCol="1" anchor="ctr" anchorCtr="0" compatLnSpc="1">
              <a:prstTxWarp prst="textNoShape">
                <a:avLst/>
              </a:prstTxWarp>
            </a:bodyPr>
            <a:lstStyle/>
            <a:p>
              <a:pPr marL="199972" marR="0" lvl="0" indent="-199972" defTabSz="685617" eaLnBrk="1" fontAlgn="base" latinLnBrk="0" hangingPunct="1">
                <a:lnSpc>
                  <a:spcPct val="100000"/>
                </a:lnSpc>
                <a:spcBef>
                  <a:spcPts val="0"/>
                </a:spcBef>
                <a:spcAft>
                  <a:spcPts val="450"/>
                </a:spcAft>
                <a:buClrTx/>
                <a:buSzTx/>
                <a:buFont typeface="+mj-lt"/>
                <a:buAutoNum type="arabicPeriod" startAt="2"/>
                <a:tabLst/>
                <a:defRPr/>
              </a:pPr>
              <a:r>
                <a:rPr kumimoji="0" lang="en-US" sz="1350" b="0" i="0" u="none" strike="noStrike" kern="0" cap="none" spc="0" normalizeH="0" baseline="0" noProof="0" dirty="0">
                  <a:ln>
                    <a:noFill/>
                  </a:ln>
                  <a:solidFill>
                    <a:srgbClr val="FFFFFF"/>
                  </a:solidFill>
                  <a:effectLst/>
                  <a:uLnTx/>
                  <a:uFillTx/>
                  <a:ea typeface="Arial Unicode MS" panose="020B0604020202020204" pitchFamily="34" charset="-128"/>
                  <a:cs typeface="Arial" charset="0"/>
                </a:rPr>
                <a:t>Amplified Feedback Loop</a:t>
              </a:r>
            </a:p>
          </p:txBody>
        </p:sp>
        <p:sp>
          <p:nvSpPr>
            <p:cNvPr id="324" name="Freeform 49">
              <a:extLst>
                <a:ext uri="{FF2B5EF4-FFF2-40B4-BE49-F238E27FC236}">
                  <a16:creationId xmlns:a16="http://schemas.microsoft.com/office/drawing/2014/main" id="{BBBFAE76-A1E2-418B-9C93-2F855F8D3FAE}"/>
                </a:ext>
              </a:extLst>
            </p:cNvPr>
            <p:cNvSpPr>
              <a:spLocks/>
            </p:cNvSpPr>
            <p:nvPr/>
          </p:nvSpPr>
          <p:spPr bwMode="auto">
            <a:xfrm>
              <a:off x="627062" y="5024243"/>
              <a:ext cx="5253434" cy="1324169"/>
            </a:xfrm>
            <a:custGeom>
              <a:avLst/>
              <a:gdLst>
                <a:gd name="T0" fmla="*/ 0 w 2443"/>
                <a:gd name="T1" fmla="*/ 0 h 746"/>
                <a:gd name="T2" fmla="*/ 0 w 2443"/>
                <a:gd name="T3" fmla="*/ 746 h 746"/>
                <a:gd name="T4" fmla="*/ 2180 w 2443"/>
                <a:gd name="T5" fmla="*/ 746 h 746"/>
                <a:gd name="T6" fmla="*/ 2443 w 2443"/>
                <a:gd name="T7" fmla="*/ 0 h 746"/>
                <a:gd name="T8" fmla="*/ 0 w 2443"/>
                <a:gd name="T9" fmla="*/ 0 h 746"/>
              </a:gdLst>
              <a:ahLst/>
              <a:cxnLst>
                <a:cxn ang="0">
                  <a:pos x="T0" y="T1"/>
                </a:cxn>
                <a:cxn ang="0">
                  <a:pos x="T2" y="T3"/>
                </a:cxn>
                <a:cxn ang="0">
                  <a:pos x="T4" y="T5"/>
                </a:cxn>
                <a:cxn ang="0">
                  <a:pos x="T6" y="T7"/>
                </a:cxn>
                <a:cxn ang="0">
                  <a:pos x="T8" y="T9"/>
                </a:cxn>
              </a:cxnLst>
              <a:rect l="0" t="0" r="r" b="b"/>
              <a:pathLst>
                <a:path w="2443" h="746">
                  <a:moveTo>
                    <a:pt x="0" y="0"/>
                  </a:moveTo>
                  <a:lnTo>
                    <a:pt x="0" y="746"/>
                  </a:lnTo>
                  <a:lnTo>
                    <a:pt x="2180" y="746"/>
                  </a:lnTo>
                  <a:lnTo>
                    <a:pt x="2443" y="0"/>
                  </a:lnTo>
                  <a:lnTo>
                    <a:pt x="0" y="0"/>
                  </a:lnTo>
                  <a:close/>
                </a:path>
              </a:pathLst>
            </a:custGeom>
            <a:solidFill>
              <a:srgbClr val="AAD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2819" tIns="34282" rIns="68564" bIns="34282" numCol="1" anchor="ctr" anchorCtr="0" compatLnSpc="1">
              <a:prstTxWarp prst="textNoShape">
                <a:avLst/>
              </a:prstTxWarp>
            </a:bodyPr>
            <a:lstStyle/>
            <a:p>
              <a:pPr marL="199972" marR="0" lvl="0" indent="-199972" defTabSz="685617" eaLnBrk="1" fontAlgn="base" latinLnBrk="0" hangingPunct="1">
                <a:lnSpc>
                  <a:spcPct val="100000"/>
                </a:lnSpc>
                <a:spcBef>
                  <a:spcPts val="0"/>
                </a:spcBef>
                <a:spcAft>
                  <a:spcPts val="450"/>
                </a:spcAft>
                <a:buClrTx/>
                <a:buSzTx/>
                <a:buFont typeface="+mj-lt"/>
                <a:buAutoNum type="arabicPeriod" startAt="3"/>
                <a:tabLst/>
                <a:defRPr/>
              </a:pPr>
              <a:r>
                <a:rPr kumimoji="0" lang="en-US" sz="1350" b="0" i="0" u="none" strike="noStrike" kern="0" cap="none" spc="0" normalizeH="0" baseline="0" noProof="0" dirty="0">
                  <a:ln>
                    <a:noFill/>
                  </a:ln>
                  <a:solidFill>
                    <a:srgbClr val="003344"/>
                  </a:solidFill>
                  <a:effectLst/>
                  <a:uLnTx/>
                  <a:uFillTx/>
                  <a:ea typeface="Arial Unicode MS" panose="020B0604020202020204" pitchFamily="34" charset="-128"/>
                  <a:cs typeface="Arial" charset="0"/>
                </a:rPr>
                <a:t>Continual Experimentation </a:t>
              </a:r>
              <a:br>
                <a:rPr kumimoji="0" lang="en-US" sz="1350" b="0" i="0" u="none" strike="noStrike" kern="0" cap="none" spc="0" normalizeH="0" baseline="0" noProof="0" dirty="0">
                  <a:ln>
                    <a:noFill/>
                  </a:ln>
                  <a:solidFill>
                    <a:srgbClr val="003344"/>
                  </a:solidFill>
                  <a:effectLst/>
                  <a:uLnTx/>
                  <a:uFillTx/>
                  <a:ea typeface="Arial Unicode MS" panose="020B0604020202020204" pitchFamily="34" charset="-128"/>
                  <a:cs typeface="Arial" charset="0"/>
                </a:rPr>
              </a:br>
              <a:r>
                <a:rPr kumimoji="0" lang="en-US" sz="1350" b="0" i="0" u="none" strike="noStrike" kern="0" cap="none" spc="0" normalizeH="0" baseline="0" noProof="0" dirty="0">
                  <a:ln>
                    <a:noFill/>
                  </a:ln>
                  <a:solidFill>
                    <a:srgbClr val="003344"/>
                  </a:solidFill>
                  <a:effectLst/>
                  <a:uLnTx/>
                  <a:uFillTx/>
                  <a:ea typeface="Arial Unicode MS" panose="020B0604020202020204" pitchFamily="34" charset="-128"/>
                  <a:cs typeface="Arial" charset="0"/>
                </a:rPr>
                <a:t>&amp; Learning</a:t>
              </a:r>
            </a:p>
          </p:txBody>
        </p:sp>
        <p:grpSp>
          <p:nvGrpSpPr>
            <p:cNvPr id="325" name="Group 324">
              <a:extLst>
                <a:ext uri="{FF2B5EF4-FFF2-40B4-BE49-F238E27FC236}">
                  <a16:creationId xmlns:a16="http://schemas.microsoft.com/office/drawing/2014/main" id="{1C9965B5-A4A6-45C9-92D1-DEABE81EF47F}"/>
                </a:ext>
              </a:extLst>
            </p:cNvPr>
            <p:cNvGrpSpPr/>
            <p:nvPr/>
          </p:nvGrpSpPr>
          <p:grpSpPr>
            <a:xfrm>
              <a:off x="790269" y="2522955"/>
              <a:ext cx="721212" cy="721213"/>
              <a:chOff x="790269" y="2557407"/>
              <a:chExt cx="721212" cy="721213"/>
            </a:xfrm>
          </p:grpSpPr>
          <p:sp>
            <p:nvSpPr>
              <p:cNvPr id="362" name="Oval 361">
                <a:extLst>
                  <a:ext uri="{FF2B5EF4-FFF2-40B4-BE49-F238E27FC236}">
                    <a16:creationId xmlns:a16="http://schemas.microsoft.com/office/drawing/2014/main" id="{66F205B0-B699-4E3C-90A7-6BD26816D7A8}"/>
                  </a:ext>
                </a:extLst>
              </p:cNvPr>
              <p:cNvSpPr/>
              <p:nvPr/>
            </p:nvSpPr>
            <p:spPr>
              <a:xfrm>
                <a:off x="790269" y="2557407"/>
                <a:ext cx="721212" cy="721213"/>
              </a:xfrm>
              <a:prstGeom prst="ellipse">
                <a:avLst/>
              </a:prstGeom>
              <a:noFill/>
              <a:ln w="57150" cap="flat" cmpd="sng" algn="ctr">
                <a:solidFill>
                  <a:srgbClr val="FFFFFF"/>
                </a:solidFill>
                <a:prstDash val="solid"/>
              </a:ln>
              <a:effectLst/>
            </p:spPr>
            <p:txBody>
              <a:bodyPr rtlCol="0" anchor="ctr"/>
              <a:lstStyle/>
              <a:p>
                <a:pPr marL="0" marR="0" lvl="0" indent="0" algn="ctr"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grpSp>
            <p:nvGrpSpPr>
              <p:cNvPr id="363" name="Group 57">
                <a:extLst>
                  <a:ext uri="{FF2B5EF4-FFF2-40B4-BE49-F238E27FC236}">
                    <a16:creationId xmlns:a16="http://schemas.microsoft.com/office/drawing/2014/main" id="{1D7E0F3E-8603-4EB3-8FF0-BC18D560F733}"/>
                  </a:ext>
                </a:extLst>
              </p:cNvPr>
              <p:cNvGrpSpPr>
                <a:grpSpLocks noChangeAspect="1"/>
              </p:cNvGrpSpPr>
              <p:nvPr/>
            </p:nvGrpSpPr>
            <p:grpSpPr bwMode="auto">
              <a:xfrm>
                <a:off x="916312" y="2714530"/>
                <a:ext cx="469125" cy="408781"/>
                <a:chOff x="498" y="1694"/>
                <a:chExt cx="241" cy="210"/>
              </a:xfrm>
              <a:solidFill>
                <a:srgbClr val="FFFFFF"/>
              </a:solidFill>
            </p:grpSpPr>
            <p:sp>
              <p:nvSpPr>
                <p:cNvPr id="364" name="Freeform 58">
                  <a:extLst>
                    <a:ext uri="{FF2B5EF4-FFF2-40B4-BE49-F238E27FC236}">
                      <a16:creationId xmlns:a16="http://schemas.microsoft.com/office/drawing/2014/main" id="{4998593A-FC24-466F-88E6-C05262E472AE}"/>
                    </a:ext>
                  </a:extLst>
                </p:cNvPr>
                <p:cNvSpPr>
                  <a:spLocks noEditPoints="1"/>
                </p:cNvSpPr>
                <p:nvPr/>
              </p:nvSpPr>
              <p:spPr bwMode="auto">
                <a:xfrm>
                  <a:off x="498" y="1694"/>
                  <a:ext cx="170" cy="172"/>
                </a:xfrm>
                <a:custGeom>
                  <a:avLst/>
                  <a:gdLst>
                    <a:gd name="T0" fmla="*/ 69 w 72"/>
                    <a:gd name="T1" fmla="*/ 21 h 73"/>
                    <a:gd name="T2" fmla="*/ 72 w 72"/>
                    <a:gd name="T3" fmla="*/ 29 h 73"/>
                    <a:gd name="T4" fmla="*/ 65 w 72"/>
                    <a:gd name="T5" fmla="*/ 33 h 73"/>
                    <a:gd name="T6" fmla="*/ 70 w 72"/>
                    <a:gd name="T7" fmla="*/ 42 h 73"/>
                    <a:gd name="T8" fmla="*/ 72 w 72"/>
                    <a:gd name="T9" fmla="*/ 45 h 73"/>
                    <a:gd name="T10" fmla="*/ 67 w 72"/>
                    <a:gd name="T11" fmla="*/ 52 h 73"/>
                    <a:gd name="T12" fmla="*/ 57 w 72"/>
                    <a:gd name="T13" fmla="*/ 56 h 73"/>
                    <a:gd name="T14" fmla="*/ 61 w 72"/>
                    <a:gd name="T15" fmla="*/ 62 h 73"/>
                    <a:gd name="T16" fmla="*/ 55 w 72"/>
                    <a:gd name="T17" fmla="*/ 68 h 73"/>
                    <a:gd name="T18" fmla="*/ 48 w 72"/>
                    <a:gd name="T19" fmla="*/ 63 h 73"/>
                    <a:gd name="T20" fmla="*/ 42 w 72"/>
                    <a:gd name="T21" fmla="*/ 70 h 73"/>
                    <a:gd name="T22" fmla="*/ 40 w 72"/>
                    <a:gd name="T23" fmla="*/ 73 h 73"/>
                    <a:gd name="T24" fmla="*/ 31 w 72"/>
                    <a:gd name="T25" fmla="*/ 70 h 73"/>
                    <a:gd name="T26" fmla="*/ 24 w 72"/>
                    <a:gd name="T27" fmla="*/ 63 h 73"/>
                    <a:gd name="T28" fmla="*/ 18 w 72"/>
                    <a:gd name="T29" fmla="*/ 68 h 73"/>
                    <a:gd name="T30" fmla="*/ 12 w 72"/>
                    <a:gd name="T31" fmla="*/ 62 h 73"/>
                    <a:gd name="T32" fmla="*/ 15 w 72"/>
                    <a:gd name="T33" fmla="*/ 56 h 73"/>
                    <a:gd name="T34" fmla="*/ 6 w 72"/>
                    <a:gd name="T35" fmla="*/ 52 h 73"/>
                    <a:gd name="T36" fmla="*/ 1 w 72"/>
                    <a:gd name="T37" fmla="*/ 45 h 73"/>
                    <a:gd name="T38" fmla="*/ 2 w 72"/>
                    <a:gd name="T39" fmla="*/ 42 h 73"/>
                    <a:gd name="T40" fmla="*/ 7 w 72"/>
                    <a:gd name="T41" fmla="*/ 33 h 73"/>
                    <a:gd name="T42" fmla="*/ 1 w 72"/>
                    <a:gd name="T43" fmla="*/ 29 h 73"/>
                    <a:gd name="T44" fmla="*/ 4 w 72"/>
                    <a:gd name="T45" fmla="*/ 21 h 73"/>
                    <a:gd name="T46" fmla="*/ 11 w 72"/>
                    <a:gd name="T47" fmla="*/ 23 h 73"/>
                    <a:gd name="T48" fmla="*/ 12 w 72"/>
                    <a:gd name="T49" fmla="*/ 12 h 73"/>
                    <a:gd name="T50" fmla="*/ 17 w 72"/>
                    <a:gd name="T51" fmla="*/ 5 h 73"/>
                    <a:gd name="T52" fmla="*/ 20 w 72"/>
                    <a:gd name="T53" fmla="*/ 5 h 73"/>
                    <a:gd name="T54" fmla="*/ 31 w 72"/>
                    <a:gd name="T55" fmla="*/ 8 h 73"/>
                    <a:gd name="T56" fmla="*/ 33 w 72"/>
                    <a:gd name="T57" fmla="*/ 0 h 73"/>
                    <a:gd name="T58" fmla="*/ 42 w 72"/>
                    <a:gd name="T59" fmla="*/ 2 h 73"/>
                    <a:gd name="T60" fmla="*/ 49 w 72"/>
                    <a:gd name="T61" fmla="*/ 10 h 73"/>
                    <a:gd name="T62" fmla="*/ 54 w 72"/>
                    <a:gd name="T63" fmla="*/ 5 h 73"/>
                    <a:gd name="T64" fmla="*/ 61 w 72"/>
                    <a:gd name="T65" fmla="*/ 9 h 73"/>
                    <a:gd name="T66" fmla="*/ 58 w 72"/>
                    <a:gd name="T67" fmla="*/ 17 h 73"/>
                    <a:gd name="T68" fmla="*/ 67 w 72"/>
                    <a:gd name="T69" fmla="*/ 21 h 73"/>
                    <a:gd name="T70" fmla="*/ 24 w 72"/>
                    <a:gd name="T71" fmla="*/ 36 h 73"/>
                    <a:gd name="T72" fmla="*/ 49 w 72"/>
                    <a:gd name="T73"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2" h="73">
                      <a:moveTo>
                        <a:pt x="67" y="21"/>
                      </a:moveTo>
                      <a:cubicBezTo>
                        <a:pt x="67" y="21"/>
                        <a:pt x="69" y="21"/>
                        <a:pt x="69" y="21"/>
                      </a:cubicBezTo>
                      <a:cubicBezTo>
                        <a:pt x="70" y="21"/>
                        <a:pt x="70" y="22"/>
                        <a:pt x="70" y="22"/>
                      </a:cubicBezTo>
                      <a:cubicBezTo>
                        <a:pt x="72" y="29"/>
                        <a:pt x="72" y="29"/>
                        <a:pt x="72" y="29"/>
                      </a:cubicBezTo>
                      <a:cubicBezTo>
                        <a:pt x="72" y="30"/>
                        <a:pt x="72" y="31"/>
                        <a:pt x="71" y="31"/>
                      </a:cubicBezTo>
                      <a:cubicBezTo>
                        <a:pt x="65" y="33"/>
                        <a:pt x="65" y="33"/>
                        <a:pt x="65" y="33"/>
                      </a:cubicBezTo>
                      <a:cubicBezTo>
                        <a:pt x="66" y="36"/>
                        <a:pt x="65" y="38"/>
                        <a:pt x="65" y="40"/>
                      </a:cubicBezTo>
                      <a:cubicBezTo>
                        <a:pt x="70" y="42"/>
                        <a:pt x="70" y="42"/>
                        <a:pt x="70" y="42"/>
                      </a:cubicBezTo>
                      <a:cubicBezTo>
                        <a:pt x="71" y="42"/>
                        <a:pt x="71" y="43"/>
                        <a:pt x="72" y="43"/>
                      </a:cubicBezTo>
                      <a:cubicBezTo>
                        <a:pt x="72" y="44"/>
                        <a:pt x="72" y="44"/>
                        <a:pt x="72" y="45"/>
                      </a:cubicBezTo>
                      <a:cubicBezTo>
                        <a:pt x="70" y="51"/>
                        <a:pt x="70" y="51"/>
                        <a:pt x="70" y="51"/>
                      </a:cubicBezTo>
                      <a:cubicBezTo>
                        <a:pt x="69" y="52"/>
                        <a:pt x="68" y="53"/>
                        <a:pt x="67" y="52"/>
                      </a:cubicBezTo>
                      <a:cubicBezTo>
                        <a:pt x="61" y="51"/>
                        <a:pt x="61" y="51"/>
                        <a:pt x="61" y="51"/>
                      </a:cubicBezTo>
                      <a:cubicBezTo>
                        <a:pt x="60" y="53"/>
                        <a:pt x="59" y="55"/>
                        <a:pt x="57" y="56"/>
                      </a:cubicBezTo>
                      <a:cubicBezTo>
                        <a:pt x="61" y="61"/>
                        <a:pt x="61" y="61"/>
                        <a:pt x="61" y="61"/>
                      </a:cubicBezTo>
                      <a:cubicBezTo>
                        <a:pt x="61" y="61"/>
                        <a:pt x="61" y="62"/>
                        <a:pt x="61" y="62"/>
                      </a:cubicBezTo>
                      <a:cubicBezTo>
                        <a:pt x="61" y="63"/>
                        <a:pt x="61" y="64"/>
                        <a:pt x="60" y="64"/>
                      </a:cubicBezTo>
                      <a:cubicBezTo>
                        <a:pt x="55" y="68"/>
                        <a:pt x="55" y="68"/>
                        <a:pt x="55" y="68"/>
                      </a:cubicBezTo>
                      <a:cubicBezTo>
                        <a:pt x="54" y="68"/>
                        <a:pt x="52" y="68"/>
                        <a:pt x="52" y="67"/>
                      </a:cubicBezTo>
                      <a:cubicBezTo>
                        <a:pt x="48" y="63"/>
                        <a:pt x="48" y="63"/>
                        <a:pt x="48" y="63"/>
                      </a:cubicBezTo>
                      <a:cubicBezTo>
                        <a:pt x="46" y="63"/>
                        <a:pt x="44" y="64"/>
                        <a:pt x="42" y="65"/>
                      </a:cubicBezTo>
                      <a:cubicBezTo>
                        <a:pt x="42" y="70"/>
                        <a:pt x="42" y="70"/>
                        <a:pt x="42" y="70"/>
                      </a:cubicBezTo>
                      <a:cubicBezTo>
                        <a:pt x="42" y="72"/>
                        <a:pt x="41" y="73"/>
                        <a:pt x="40" y="73"/>
                      </a:cubicBezTo>
                      <a:cubicBezTo>
                        <a:pt x="40" y="73"/>
                        <a:pt x="40" y="73"/>
                        <a:pt x="40" y="73"/>
                      </a:cubicBezTo>
                      <a:cubicBezTo>
                        <a:pt x="33" y="73"/>
                        <a:pt x="33" y="73"/>
                        <a:pt x="33" y="73"/>
                      </a:cubicBezTo>
                      <a:cubicBezTo>
                        <a:pt x="32" y="73"/>
                        <a:pt x="31" y="72"/>
                        <a:pt x="31" y="70"/>
                      </a:cubicBezTo>
                      <a:cubicBezTo>
                        <a:pt x="31" y="65"/>
                        <a:pt x="31" y="65"/>
                        <a:pt x="31" y="65"/>
                      </a:cubicBezTo>
                      <a:cubicBezTo>
                        <a:pt x="29" y="64"/>
                        <a:pt x="26" y="63"/>
                        <a:pt x="24" y="63"/>
                      </a:cubicBezTo>
                      <a:cubicBezTo>
                        <a:pt x="21" y="67"/>
                        <a:pt x="21" y="67"/>
                        <a:pt x="21" y="67"/>
                      </a:cubicBezTo>
                      <a:cubicBezTo>
                        <a:pt x="20" y="68"/>
                        <a:pt x="19" y="68"/>
                        <a:pt x="18" y="68"/>
                      </a:cubicBezTo>
                      <a:cubicBezTo>
                        <a:pt x="13" y="64"/>
                        <a:pt x="13" y="64"/>
                        <a:pt x="13" y="64"/>
                      </a:cubicBezTo>
                      <a:cubicBezTo>
                        <a:pt x="12" y="64"/>
                        <a:pt x="12" y="63"/>
                        <a:pt x="12" y="62"/>
                      </a:cubicBezTo>
                      <a:cubicBezTo>
                        <a:pt x="12" y="62"/>
                        <a:pt x="12" y="61"/>
                        <a:pt x="12" y="61"/>
                      </a:cubicBezTo>
                      <a:cubicBezTo>
                        <a:pt x="15" y="56"/>
                        <a:pt x="15" y="56"/>
                        <a:pt x="15" y="56"/>
                      </a:cubicBezTo>
                      <a:cubicBezTo>
                        <a:pt x="14" y="55"/>
                        <a:pt x="12" y="53"/>
                        <a:pt x="11" y="51"/>
                      </a:cubicBezTo>
                      <a:cubicBezTo>
                        <a:pt x="6" y="52"/>
                        <a:pt x="6" y="52"/>
                        <a:pt x="6" y="52"/>
                      </a:cubicBezTo>
                      <a:cubicBezTo>
                        <a:pt x="5" y="53"/>
                        <a:pt x="3" y="52"/>
                        <a:pt x="3" y="51"/>
                      </a:cubicBezTo>
                      <a:cubicBezTo>
                        <a:pt x="1" y="45"/>
                        <a:pt x="1" y="45"/>
                        <a:pt x="1" y="45"/>
                      </a:cubicBezTo>
                      <a:cubicBezTo>
                        <a:pt x="1" y="44"/>
                        <a:pt x="1" y="44"/>
                        <a:pt x="1" y="43"/>
                      </a:cubicBezTo>
                      <a:cubicBezTo>
                        <a:pt x="1" y="43"/>
                        <a:pt x="2" y="42"/>
                        <a:pt x="2" y="42"/>
                      </a:cubicBezTo>
                      <a:cubicBezTo>
                        <a:pt x="8" y="40"/>
                        <a:pt x="8" y="40"/>
                        <a:pt x="8" y="40"/>
                      </a:cubicBezTo>
                      <a:cubicBezTo>
                        <a:pt x="7" y="38"/>
                        <a:pt x="7" y="35"/>
                        <a:pt x="7" y="33"/>
                      </a:cubicBezTo>
                      <a:cubicBezTo>
                        <a:pt x="2" y="31"/>
                        <a:pt x="2" y="31"/>
                        <a:pt x="2" y="31"/>
                      </a:cubicBezTo>
                      <a:cubicBezTo>
                        <a:pt x="1" y="31"/>
                        <a:pt x="0" y="30"/>
                        <a:pt x="1" y="29"/>
                      </a:cubicBezTo>
                      <a:cubicBezTo>
                        <a:pt x="3" y="22"/>
                        <a:pt x="3" y="22"/>
                        <a:pt x="3" y="22"/>
                      </a:cubicBezTo>
                      <a:cubicBezTo>
                        <a:pt x="3" y="22"/>
                        <a:pt x="3" y="21"/>
                        <a:pt x="4" y="21"/>
                      </a:cubicBezTo>
                      <a:cubicBezTo>
                        <a:pt x="4" y="21"/>
                        <a:pt x="5" y="21"/>
                        <a:pt x="5" y="21"/>
                      </a:cubicBezTo>
                      <a:cubicBezTo>
                        <a:pt x="11" y="23"/>
                        <a:pt x="11" y="23"/>
                        <a:pt x="11" y="23"/>
                      </a:cubicBezTo>
                      <a:cubicBezTo>
                        <a:pt x="12" y="20"/>
                        <a:pt x="13" y="18"/>
                        <a:pt x="15" y="17"/>
                      </a:cubicBezTo>
                      <a:cubicBezTo>
                        <a:pt x="12" y="12"/>
                        <a:pt x="12" y="12"/>
                        <a:pt x="12" y="12"/>
                      </a:cubicBezTo>
                      <a:cubicBezTo>
                        <a:pt x="11" y="11"/>
                        <a:pt x="11" y="10"/>
                        <a:pt x="12" y="9"/>
                      </a:cubicBezTo>
                      <a:cubicBezTo>
                        <a:pt x="17" y="5"/>
                        <a:pt x="17" y="5"/>
                        <a:pt x="17" y="5"/>
                      </a:cubicBezTo>
                      <a:cubicBezTo>
                        <a:pt x="18" y="5"/>
                        <a:pt x="18" y="4"/>
                        <a:pt x="19" y="5"/>
                      </a:cubicBezTo>
                      <a:cubicBezTo>
                        <a:pt x="20" y="5"/>
                        <a:pt x="20" y="5"/>
                        <a:pt x="20" y="5"/>
                      </a:cubicBezTo>
                      <a:cubicBezTo>
                        <a:pt x="24" y="10"/>
                        <a:pt x="24" y="10"/>
                        <a:pt x="24" y="10"/>
                      </a:cubicBezTo>
                      <a:cubicBezTo>
                        <a:pt x="26" y="9"/>
                        <a:pt x="28" y="8"/>
                        <a:pt x="31" y="8"/>
                      </a:cubicBezTo>
                      <a:cubicBezTo>
                        <a:pt x="31" y="2"/>
                        <a:pt x="31" y="2"/>
                        <a:pt x="31" y="2"/>
                      </a:cubicBezTo>
                      <a:cubicBezTo>
                        <a:pt x="31" y="1"/>
                        <a:pt x="32" y="0"/>
                        <a:pt x="33" y="0"/>
                      </a:cubicBezTo>
                      <a:cubicBezTo>
                        <a:pt x="40" y="0"/>
                        <a:pt x="40" y="0"/>
                        <a:pt x="40" y="0"/>
                      </a:cubicBezTo>
                      <a:cubicBezTo>
                        <a:pt x="41" y="0"/>
                        <a:pt x="42" y="1"/>
                        <a:pt x="42" y="2"/>
                      </a:cubicBezTo>
                      <a:cubicBezTo>
                        <a:pt x="42" y="8"/>
                        <a:pt x="42" y="8"/>
                        <a:pt x="42" y="8"/>
                      </a:cubicBezTo>
                      <a:cubicBezTo>
                        <a:pt x="44" y="8"/>
                        <a:pt x="47" y="9"/>
                        <a:pt x="49" y="10"/>
                      </a:cubicBezTo>
                      <a:cubicBezTo>
                        <a:pt x="52" y="5"/>
                        <a:pt x="52" y="5"/>
                        <a:pt x="52" y="5"/>
                      </a:cubicBezTo>
                      <a:cubicBezTo>
                        <a:pt x="53" y="5"/>
                        <a:pt x="53" y="5"/>
                        <a:pt x="54" y="5"/>
                      </a:cubicBezTo>
                      <a:cubicBezTo>
                        <a:pt x="54" y="4"/>
                        <a:pt x="55" y="5"/>
                        <a:pt x="55" y="5"/>
                      </a:cubicBezTo>
                      <a:cubicBezTo>
                        <a:pt x="61" y="9"/>
                        <a:pt x="61" y="9"/>
                        <a:pt x="61" y="9"/>
                      </a:cubicBezTo>
                      <a:cubicBezTo>
                        <a:pt x="62" y="10"/>
                        <a:pt x="62" y="11"/>
                        <a:pt x="61" y="12"/>
                      </a:cubicBezTo>
                      <a:cubicBezTo>
                        <a:pt x="58" y="17"/>
                        <a:pt x="58" y="17"/>
                        <a:pt x="58" y="17"/>
                      </a:cubicBezTo>
                      <a:cubicBezTo>
                        <a:pt x="59" y="18"/>
                        <a:pt x="61" y="20"/>
                        <a:pt x="62" y="23"/>
                      </a:cubicBezTo>
                      <a:lnTo>
                        <a:pt x="67" y="21"/>
                      </a:lnTo>
                      <a:close/>
                      <a:moveTo>
                        <a:pt x="36" y="24"/>
                      </a:moveTo>
                      <a:cubicBezTo>
                        <a:pt x="29" y="24"/>
                        <a:pt x="24" y="29"/>
                        <a:pt x="24" y="36"/>
                      </a:cubicBezTo>
                      <a:cubicBezTo>
                        <a:pt x="24" y="43"/>
                        <a:pt x="29" y="49"/>
                        <a:pt x="36" y="49"/>
                      </a:cubicBezTo>
                      <a:cubicBezTo>
                        <a:pt x="43" y="49"/>
                        <a:pt x="49" y="43"/>
                        <a:pt x="49" y="36"/>
                      </a:cubicBezTo>
                      <a:cubicBezTo>
                        <a:pt x="49" y="29"/>
                        <a:pt x="43" y="24"/>
                        <a:pt x="3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65" name="Freeform 59">
                  <a:extLst>
                    <a:ext uri="{FF2B5EF4-FFF2-40B4-BE49-F238E27FC236}">
                      <a16:creationId xmlns:a16="http://schemas.microsoft.com/office/drawing/2014/main" id="{988FAC81-9467-4429-99BF-792C4CE02DD8}"/>
                    </a:ext>
                  </a:extLst>
                </p:cNvPr>
                <p:cNvSpPr>
                  <a:spLocks noEditPoints="1"/>
                </p:cNvSpPr>
                <p:nvPr/>
              </p:nvSpPr>
              <p:spPr bwMode="auto">
                <a:xfrm>
                  <a:off x="649" y="1812"/>
                  <a:ext cx="90" cy="92"/>
                </a:xfrm>
                <a:custGeom>
                  <a:avLst/>
                  <a:gdLst>
                    <a:gd name="T0" fmla="*/ 19 w 38"/>
                    <a:gd name="T1" fmla="*/ 39 h 39"/>
                    <a:gd name="T2" fmla="*/ 18 w 38"/>
                    <a:gd name="T3" fmla="*/ 34 h 39"/>
                    <a:gd name="T4" fmla="*/ 12 w 38"/>
                    <a:gd name="T5" fmla="*/ 36 h 39"/>
                    <a:gd name="T6" fmla="*/ 6 w 38"/>
                    <a:gd name="T7" fmla="*/ 34 h 39"/>
                    <a:gd name="T8" fmla="*/ 6 w 38"/>
                    <a:gd name="T9" fmla="*/ 32 h 39"/>
                    <a:gd name="T10" fmla="*/ 6 w 38"/>
                    <a:gd name="T11" fmla="*/ 26 h 39"/>
                    <a:gd name="T12" fmla="*/ 0 w 38"/>
                    <a:gd name="T13" fmla="*/ 25 h 39"/>
                    <a:gd name="T14" fmla="*/ 0 w 38"/>
                    <a:gd name="T15" fmla="*/ 20 h 39"/>
                    <a:gd name="T16" fmla="*/ 5 w 38"/>
                    <a:gd name="T17" fmla="*/ 18 h 39"/>
                    <a:gd name="T18" fmla="*/ 3 w 38"/>
                    <a:gd name="T19" fmla="*/ 13 h 39"/>
                    <a:gd name="T20" fmla="*/ 4 w 38"/>
                    <a:gd name="T21" fmla="*/ 7 h 39"/>
                    <a:gd name="T22" fmla="*/ 7 w 38"/>
                    <a:gd name="T23" fmla="*/ 7 h 39"/>
                    <a:gd name="T24" fmla="*/ 13 w 38"/>
                    <a:gd name="T25" fmla="*/ 7 h 39"/>
                    <a:gd name="T26" fmla="*/ 14 w 38"/>
                    <a:gd name="T27" fmla="*/ 1 h 39"/>
                    <a:gd name="T28" fmla="*/ 19 w 38"/>
                    <a:gd name="T29" fmla="*/ 1 h 39"/>
                    <a:gd name="T30" fmla="*/ 21 w 38"/>
                    <a:gd name="T31" fmla="*/ 6 h 39"/>
                    <a:gd name="T32" fmla="*/ 26 w 38"/>
                    <a:gd name="T33" fmla="*/ 3 h 39"/>
                    <a:gd name="T34" fmla="*/ 28 w 38"/>
                    <a:gd name="T35" fmla="*/ 3 h 39"/>
                    <a:gd name="T36" fmla="*/ 33 w 38"/>
                    <a:gd name="T37" fmla="*/ 7 h 39"/>
                    <a:gd name="T38" fmla="*/ 30 w 38"/>
                    <a:gd name="T39" fmla="*/ 11 h 39"/>
                    <a:gd name="T40" fmla="*/ 35 w 38"/>
                    <a:gd name="T41" fmla="*/ 13 h 39"/>
                    <a:gd name="T42" fmla="*/ 38 w 38"/>
                    <a:gd name="T43" fmla="*/ 18 h 39"/>
                    <a:gd name="T44" fmla="*/ 37 w 38"/>
                    <a:gd name="T45" fmla="*/ 21 h 39"/>
                    <a:gd name="T46" fmla="*/ 33 w 38"/>
                    <a:gd name="T47" fmla="*/ 24 h 39"/>
                    <a:gd name="T48" fmla="*/ 36 w 38"/>
                    <a:gd name="T49" fmla="*/ 28 h 39"/>
                    <a:gd name="T50" fmla="*/ 34 w 38"/>
                    <a:gd name="T51" fmla="*/ 33 h 39"/>
                    <a:gd name="T52" fmla="*/ 31 w 38"/>
                    <a:gd name="T53" fmla="*/ 33 h 39"/>
                    <a:gd name="T54" fmla="*/ 25 w 38"/>
                    <a:gd name="T55" fmla="*/ 33 h 39"/>
                    <a:gd name="T56" fmla="*/ 24 w 38"/>
                    <a:gd name="T57" fmla="*/ 38 h 39"/>
                    <a:gd name="T58" fmla="*/ 20 w 38"/>
                    <a:gd name="T59" fmla="*/ 39 h 39"/>
                    <a:gd name="T60" fmla="*/ 14 w 38"/>
                    <a:gd name="T61" fmla="*/ 23 h 39"/>
                    <a:gd name="T62" fmla="*/ 24 w 38"/>
                    <a:gd name="T63" fmla="*/ 1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39">
                      <a:moveTo>
                        <a:pt x="20" y="39"/>
                      </a:moveTo>
                      <a:cubicBezTo>
                        <a:pt x="20" y="39"/>
                        <a:pt x="19" y="39"/>
                        <a:pt x="19" y="39"/>
                      </a:cubicBezTo>
                      <a:cubicBezTo>
                        <a:pt x="19" y="39"/>
                        <a:pt x="18" y="38"/>
                        <a:pt x="18" y="38"/>
                      </a:cubicBezTo>
                      <a:cubicBezTo>
                        <a:pt x="18" y="34"/>
                        <a:pt x="18" y="34"/>
                        <a:pt x="18" y="34"/>
                      </a:cubicBezTo>
                      <a:cubicBezTo>
                        <a:pt x="16" y="34"/>
                        <a:pt x="15" y="34"/>
                        <a:pt x="15" y="33"/>
                      </a:cubicBezTo>
                      <a:cubicBezTo>
                        <a:pt x="12" y="36"/>
                        <a:pt x="12" y="36"/>
                        <a:pt x="12" y="36"/>
                      </a:cubicBezTo>
                      <a:cubicBezTo>
                        <a:pt x="12" y="37"/>
                        <a:pt x="11" y="37"/>
                        <a:pt x="10" y="37"/>
                      </a:cubicBezTo>
                      <a:cubicBezTo>
                        <a:pt x="6" y="34"/>
                        <a:pt x="6" y="34"/>
                        <a:pt x="6" y="34"/>
                      </a:cubicBezTo>
                      <a:cubicBezTo>
                        <a:pt x="6" y="34"/>
                        <a:pt x="6" y="34"/>
                        <a:pt x="6" y="33"/>
                      </a:cubicBezTo>
                      <a:cubicBezTo>
                        <a:pt x="5" y="33"/>
                        <a:pt x="6" y="32"/>
                        <a:pt x="6" y="32"/>
                      </a:cubicBezTo>
                      <a:cubicBezTo>
                        <a:pt x="8" y="29"/>
                        <a:pt x="8" y="29"/>
                        <a:pt x="8" y="29"/>
                      </a:cubicBezTo>
                      <a:cubicBezTo>
                        <a:pt x="7" y="28"/>
                        <a:pt x="7" y="27"/>
                        <a:pt x="6" y="26"/>
                      </a:cubicBezTo>
                      <a:cubicBezTo>
                        <a:pt x="3" y="27"/>
                        <a:pt x="3" y="27"/>
                        <a:pt x="3" y="27"/>
                      </a:cubicBezTo>
                      <a:cubicBezTo>
                        <a:pt x="2" y="27"/>
                        <a:pt x="1" y="26"/>
                        <a:pt x="0" y="25"/>
                      </a:cubicBezTo>
                      <a:cubicBezTo>
                        <a:pt x="0" y="21"/>
                        <a:pt x="0" y="21"/>
                        <a:pt x="0" y="21"/>
                      </a:cubicBezTo>
                      <a:cubicBezTo>
                        <a:pt x="0" y="21"/>
                        <a:pt x="0" y="20"/>
                        <a:pt x="0" y="20"/>
                      </a:cubicBezTo>
                      <a:cubicBezTo>
                        <a:pt x="0" y="19"/>
                        <a:pt x="1" y="19"/>
                        <a:pt x="1" y="19"/>
                      </a:cubicBezTo>
                      <a:cubicBezTo>
                        <a:pt x="5" y="18"/>
                        <a:pt x="5" y="18"/>
                        <a:pt x="5" y="18"/>
                      </a:cubicBezTo>
                      <a:cubicBezTo>
                        <a:pt x="5" y="17"/>
                        <a:pt x="5" y="16"/>
                        <a:pt x="6" y="15"/>
                      </a:cubicBezTo>
                      <a:cubicBezTo>
                        <a:pt x="3" y="13"/>
                        <a:pt x="3" y="13"/>
                        <a:pt x="3" y="13"/>
                      </a:cubicBezTo>
                      <a:cubicBezTo>
                        <a:pt x="2" y="13"/>
                        <a:pt x="2" y="11"/>
                        <a:pt x="2" y="10"/>
                      </a:cubicBezTo>
                      <a:cubicBezTo>
                        <a:pt x="4" y="7"/>
                        <a:pt x="4" y="7"/>
                        <a:pt x="4" y="7"/>
                      </a:cubicBezTo>
                      <a:cubicBezTo>
                        <a:pt x="5" y="7"/>
                        <a:pt x="5" y="6"/>
                        <a:pt x="6" y="6"/>
                      </a:cubicBezTo>
                      <a:cubicBezTo>
                        <a:pt x="6" y="6"/>
                        <a:pt x="7" y="6"/>
                        <a:pt x="7" y="7"/>
                      </a:cubicBezTo>
                      <a:cubicBezTo>
                        <a:pt x="10" y="9"/>
                        <a:pt x="10" y="9"/>
                        <a:pt x="10" y="9"/>
                      </a:cubicBezTo>
                      <a:cubicBezTo>
                        <a:pt x="11" y="8"/>
                        <a:pt x="12" y="8"/>
                        <a:pt x="13" y="7"/>
                      </a:cubicBezTo>
                      <a:cubicBezTo>
                        <a:pt x="12" y="4"/>
                        <a:pt x="12" y="4"/>
                        <a:pt x="12" y="4"/>
                      </a:cubicBezTo>
                      <a:cubicBezTo>
                        <a:pt x="12" y="2"/>
                        <a:pt x="13" y="1"/>
                        <a:pt x="14" y="1"/>
                      </a:cubicBezTo>
                      <a:cubicBezTo>
                        <a:pt x="18" y="1"/>
                        <a:pt x="18" y="1"/>
                        <a:pt x="18" y="1"/>
                      </a:cubicBezTo>
                      <a:cubicBezTo>
                        <a:pt x="18" y="0"/>
                        <a:pt x="19" y="1"/>
                        <a:pt x="19" y="1"/>
                      </a:cubicBezTo>
                      <a:cubicBezTo>
                        <a:pt x="20" y="1"/>
                        <a:pt x="20" y="2"/>
                        <a:pt x="20" y="2"/>
                      </a:cubicBezTo>
                      <a:cubicBezTo>
                        <a:pt x="21" y="6"/>
                        <a:pt x="21" y="6"/>
                        <a:pt x="21" y="6"/>
                      </a:cubicBezTo>
                      <a:cubicBezTo>
                        <a:pt x="22" y="6"/>
                        <a:pt x="23" y="6"/>
                        <a:pt x="24" y="6"/>
                      </a:cubicBezTo>
                      <a:cubicBezTo>
                        <a:pt x="26" y="3"/>
                        <a:pt x="26" y="3"/>
                        <a:pt x="26" y="3"/>
                      </a:cubicBezTo>
                      <a:cubicBezTo>
                        <a:pt x="26" y="3"/>
                        <a:pt x="26" y="3"/>
                        <a:pt x="27" y="3"/>
                      </a:cubicBezTo>
                      <a:cubicBezTo>
                        <a:pt x="28" y="2"/>
                        <a:pt x="28" y="3"/>
                        <a:pt x="28" y="3"/>
                      </a:cubicBezTo>
                      <a:cubicBezTo>
                        <a:pt x="32" y="5"/>
                        <a:pt x="32" y="5"/>
                        <a:pt x="32" y="5"/>
                      </a:cubicBezTo>
                      <a:cubicBezTo>
                        <a:pt x="32" y="6"/>
                        <a:pt x="33" y="6"/>
                        <a:pt x="33" y="7"/>
                      </a:cubicBezTo>
                      <a:cubicBezTo>
                        <a:pt x="33" y="7"/>
                        <a:pt x="33" y="8"/>
                        <a:pt x="32" y="8"/>
                      </a:cubicBezTo>
                      <a:cubicBezTo>
                        <a:pt x="30" y="11"/>
                        <a:pt x="30" y="11"/>
                        <a:pt x="30" y="11"/>
                      </a:cubicBezTo>
                      <a:cubicBezTo>
                        <a:pt x="31" y="12"/>
                        <a:pt x="31" y="13"/>
                        <a:pt x="32" y="14"/>
                      </a:cubicBezTo>
                      <a:cubicBezTo>
                        <a:pt x="35" y="13"/>
                        <a:pt x="35" y="13"/>
                        <a:pt x="35" y="13"/>
                      </a:cubicBezTo>
                      <a:cubicBezTo>
                        <a:pt x="36" y="13"/>
                        <a:pt x="38" y="13"/>
                        <a:pt x="38" y="15"/>
                      </a:cubicBezTo>
                      <a:cubicBezTo>
                        <a:pt x="38" y="18"/>
                        <a:pt x="38" y="18"/>
                        <a:pt x="38" y="18"/>
                      </a:cubicBezTo>
                      <a:cubicBezTo>
                        <a:pt x="38" y="19"/>
                        <a:pt x="38" y="20"/>
                        <a:pt x="38" y="20"/>
                      </a:cubicBezTo>
                      <a:cubicBezTo>
                        <a:pt x="38" y="20"/>
                        <a:pt x="37" y="21"/>
                        <a:pt x="37" y="21"/>
                      </a:cubicBezTo>
                      <a:cubicBezTo>
                        <a:pt x="33" y="21"/>
                        <a:pt x="33" y="21"/>
                        <a:pt x="33" y="21"/>
                      </a:cubicBezTo>
                      <a:cubicBezTo>
                        <a:pt x="33" y="22"/>
                        <a:pt x="33" y="23"/>
                        <a:pt x="33" y="24"/>
                      </a:cubicBezTo>
                      <a:cubicBezTo>
                        <a:pt x="36" y="26"/>
                        <a:pt x="36" y="26"/>
                        <a:pt x="36" y="26"/>
                      </a:cubicBezTo>
                      <a:cubicBezTo>
                        <a:pt x="36" y="27"/>
                        <a:pt x="36" y="27"/>
                        <a:pt x="36" y="28"/>
                      </a:cubicBezTo>
                      <a:cubicBezTo>
                        <a:pt x="36" y="28"/>
                        <a:pt x="36" y="29"/>
                        <a:pt x="36" y="29"/>
                      </a:cubicBezTo>
                      <a:cubicBezTo>
                        <a:pt x="34" y="33"/>
                        <a:pt x="34" y="33"/>
                        <a:pt x="34" y="33"/>
                      </a:cubicBezTo>
                      <a:cubicBezTo>
                        <a:pt x="33" y="33"/>
                        <a:pt x="33" y="33"/>
                        <a:pt x="32" y="33"/>
                      </a:cubicBezTo>
                      <a:cubicBezTo>
                        <a:pt x="32" y="33"/>
                        <a:pt x="31" y="33"/>
                        <a:pt x="31" y="33"/>
                      </a:cubicBezTo>
                      <a:cubicBezTo>
                        <a:pt x="28" y="31"/>
                        <a:pt x="28" y="31"/>
                        <a:pt x="28" y="31"/>
                      </a:cubicBezTo>
                      <a:cubicBezTo>
                        <a:pt x="27" y="32"/>
                        <a:pt x="26" y="32"/>
                        <a:pt x="25" y="33"/>
                      </a:cubicBezTo>
                      <a:cubicBezTo>
                        <a:pt x="26" y="36"/>
                        <a:pt x="26" y="36"/>
                        <a:pt x="26" y="36"/>
                      </a:cubicBezTo>
                      <a:cubicBezTo>
                        <a:pt x="26" y="37"/>
                        <a:pt x="25" y="38"/>
                        <a:pt x="24" y="38"/>
                      </a:cubicBezTo>
                      <a:cubicBezTo>
                        <a:pt x="20" y="39"/>
                        <a:pt x="20" y="39"/>
                        <a:pt x="20" y="39"/>
                      </a:cubicBezTo>
                      <a:cubicBezTo>
                        <a:pt x="20" y="39"/>
                        <a:pt x="20" y="39"/>
                        <a:pt x="20" y="39"/>
                      </a:cubicBezTo>
                      <a:close/>
                      <a:moveTo>
                        <a:pt x="16" y="15"/>
                      </a:moveTo>
                      <a:cubicBezTo>
                        <a:pt x="13" y="16"/>
                        <a:pt x="13" y="20"/>
                        <a:pt x="14" y="23"/>
                      </a:cubicBezTo>
                      <a:cubicBezTo>
                        <a:pt x="16" y="25"/>
                        <a:pt x="19" y="26"/>
                        <a:pt x="22" y="25"/>
                      </a:cubicBezTo>
                      <a:cubicBezTo>
                        <a:pt x="25" y="23"/>
                        <a:pt x="26" y="20"/>
                        <a:pt x="24" y="17"/>
                      </a:cubicBezTo>
                      <a:cubicBezTo>
                        <a:pt x="22" y="14"/>
                        <a:pt x="19" y="13"/>
                        <a:pt x="16"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grpSp>
        </p:grpSp>
        <p:grpSp>
          <p:nvGrpSpPr>
            <p:cNvPr id="326" name="Group 325">
              <a:extLst>
                <a:ext uri="{FF2B5EF4-FFF2-40B4-BE49-F238E27FC236}">
                  <a16:creationId xmlns:a16="http://schemas.microsoft.com/office/drawing/2014/main" id="{F62F3417-11D8-4451-9C1D-110CE7304A3A}"/>
                </a:ext>
              </a:extLst>
            </p:cNvPr>
            <p:cNvGrpSpPr/>
            <p:nvPr/>
          </p:nvGrpSpPr>
          <p:grpSpPr>
            <a:xfrm>
              <a:off x="790269" y="3926114"/>
              <a:ext cx="721212" cy="721213"/>
              <a:chOff x="790269" y="3812326"/>
              <a:chExt cx="721212" cy="721213"/>
            </a:xfrm>
          </p:grpSpPr>
          <p:sp>
            <p:nvSpPr>
              <p:cNvPr id="360" name="Oval 359">
                <a:extLst>
                  <a:ext uri="{FF2B5EF4-FFF2-40B4-BE49-F238E27FC236}">
                    <a16:creationId xmlns:a16="http://schemas.microsoft.com/office/drawing/2014/main" id="{1270B85C-B114-4ABA-ACD2-100FBCCEBEC9}"/>
                  </a:ext>
                </a:extLst>
              </p:cNvPr>
              <p:cNvSpPr/>
              <p:nvPr/>
            </p:nvSpPr>
            <p:spPr>
              <a:xfrm>
                <a:off x="790269" y="3812326"/>
                <a:ext cx="721212" cy="721213"/>
              </a:xfrm>
              <a:prstGeom prst="ellipse">
                <a:avLst/>
              </a:prstGeom>
              <a:noFill/>
              <a:ln w="57150" cap="flat" cmpd="sng" algn="ctr">
                <a:solidFill>
                  <a:srgbClr val="FFFFFF"/>
                </a:solidFill>
                <a:prstDash val="solid"/>
              </a:ln>
              <a:effectLst/>
            </p:spPr>
            <p:txBody>
              <a:bodyPr rtlCol="0" anchor="ctr"/>
              <a:lstStyle/>
              <a:p>
                <a:pPr marL="0" marR="0" lvl="0" indent="0" algn="ctr"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361" name="Freeform 67">
                <a:extLst>
                  <a:ext uri="{FF2B5EF4-FFF2-40B4-BE49-F238E27FC236}">
                    <a16:creationId xmlns:a16="http://schemas.microsoft.com/office/drawing/2014/main" id="{429F0CF4-70FC-48C6-827C-5D54D2365CB9}"/>
                  </a:ext>
                </a:extLst>
              </p:cNvPr>
              <p:cNvSpPr>
                <a:spLocks/>
              </p:cNvSpPr>
              <p:nvPr/>
            </p:nvSpPr>
            <p:spPr bwMode="auto">
              <a:xfrm>
                <a:off x="935037" y="3943355"/>
                <a:ext cx="463551" cy="430213"/>
              </a:xfrm>
              <a:custGeom>
                <a:avLst/>
                <a:gdLst>
                  <a:gd name="T0" fmla="*/ 124 w 124"/>
                  <a:gd name="T1" fmla="*/ 43 h 115"/>
                  <a:gd name="T2" fmla="*/ 92 w 124"/>
                  <a:gd name="T3" fmla="*/ 18 h 115"/>
                  <a:gd name="T4" fmla="*/ 75 w 124"/>
                  <a:gd name="T5" fmla="*/ 55 h 115"/>
                  <a:gd name="T6" fmla="*/ 92 w 124"/>
                  <a:gd name="T7" fmla="*/ 51 h 115"/>
                  <a:gd name="T8" fmla="*/ 89 w 124"/>
                  <a:gd name="T9" fmla="*/ 79 h 115"/>
                  <a:gd name="T10" fmla="*/ 66 w 124"/>
                  <a:gd name="T11" fmla="*/ 98 h 115"/>
                  <a:gd name="T12" fmla="*/ 38 w 124"/>
                  <a:gd name="T13" fmla="*/ 95 h 115"/>
                  <a:gd name="T14" fmla="*/ 20 w 124"/>
                  <a:gd name="T15" fmla="*/ 72 h 115"/>
                  <a:gd name="T16" fmla="*/ 23 w 124"/>
                  <a:gd name="T17" fmla="*/ 44 h 115"/>
                  <a:gd name="T18" fmla="*/ 74 w 124"/>
                  <a:gd name="T19" fmla="*/ 28 h 115"/>
                  <a:gd name="T20" fmla="*/ 81 w 124"/>
                  <a:gd name="T21" fmla="*/ 14 h 115"/>
                  <a:gd name="T22" fmla="*/ 8 w 124"/>
                  <a:gd name="T23" fmla="*/ 36 h 115"/>
                  <a:gd name="T24" fmla="*/ 4 w 124"/>
                  <a:gd name="T25" fmla="*/ 77 h 115"/>
                  <a:gd name="T26" fmla="*/ 30 w 124"/>
                  <a:gd name="T27" fmla="*/ 109 h 115"/>
                  <a:gd name="T28" fmla="*/ 56 w 124"/>
                  <a:gd name="T29" fmla="*/ 115 h 115"/>
                  <a:gd name="T30" fmla="*/ 71 w 124"/>
                  <a:gd name="T31" fmla="*/ 113 h 115"/>
                  <a:gd name="T32" fmla="*/ 103 w 124"/>
                  <a:gd name="T33" fmla="*/ 87 h 115"/>
                  <a:gd name="T34" fmla="*/ 107 w 124"/>
                  <a:gd name="T35" fmla="*/ 47 h 115"/>
                  <a:gd name="T36" fmla="*/ 124 w 124"/>
                  <a:gd name="T37" fmla="*/ 4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115">
                    <a:moveTo>
                      <a:pt x="124" y="43"/>
                    </a:moveTo>
                    <a:cubicBezTo>
                      <a:pt x="92" y="18"/>
                      <a:pt x="92" y="18"/>
                      <a:pt x="92" y="18"/>
                    </a:cubicBezTo>
                    <a:cubicBezTo>
                      <a:pt x="75" y="55"/>
                      <a:pt x="75" y="55"/>
                      <a:pt x="75" y="55"/>
                    </a:cubicBezTo>
                    <a:cubicBezTo>
                      <a:pt x="92" y="51"/>
                      <a:pt x="92" y="51"/>
                      <a:pt x="92" y="51"/>
                    </a:cubicBezTo>
                    <a:cubicBezTo>
                      <a:pt x="94" y="61"/>
                      <a:pt x="93" y="71"/>
                      <a:pt x="89" y="79"/>
                    </a:cubicBezTo>
                    <a:cubicBezTo>
                      <a:pt x="84" y="88"/>
                      <a:pt x="76" y="95"/>
                      <a:pt x="66" y="98"/>
                    </a:cubicBezTo>
                    <a:cubicBezTo>
                      <a:pt x="57" y="100"/>
                      <a:pt x="47" y="99"/>
                      <a:pt x="38" y="95"/>
                    </a:cubicBezTo>
                    <a:cubicBezTo>
                      <a:pt x="29" y="90"/>
                      <a:pt x="22" y="82"/>
                      <a:pt x="20" y="72"/>
                    </a:cubicBezTo>
                    <a:cubicBezTo>
                      <a:pt x="17" y="63"/>
                      <a:pt x="18" y="52"/>
                      <a:pt x="23" y="44"/>
                    </a:cubicBezTo>
                    <a:cubicBezTo>
                      <a:pt x="32" y="25"/>
                      <a:pt x="55" y="19"/>
                      <a:pt x="74" y="28"/>
                    </a:cubicBezTo>
                    <a:cubicBezTo>
                      <a:pt x="81" y="14"/>
                      <a:pt x="81" y="14"/>
                      <a:pt x="81" y="14"/>
                    </a:cubicBezTo>
                    <a:cubicBezTo>
                      <a:pt x="55" y="0"/>
                      <a:pt x="23" y="10"/>
                      <a:pt x="8" y="36"/>
                    </a:cubicBezTo>
                    <a:cubicBezTo>
                      <a:pt x="2" y="49"/>
                      <a:pt x="0" y="63"/>
                      <a:pt x="4" y="77"/>
                    </a:cubicBezTo>
                    <a:cubicBezTo>
                      <a:pt x="8" y="91"/>
                      <a:pt x="17" y="102"/>
                      <a:pt x="30" y="109"/>
                    </a:cubicBezTo>
                    <a:cubicBezTo>
                      <a:pt x="38" y="113"/>
                      <a:pt x="47" y="115"/>
                      <a:pt x="56" y="115"/>
                    </a:cubicBezTo>
                    <a:cubicBezTo>
                      <a:pt x="61" y="115"/>
                      <a:pt x="66" y="114"/>
                      <a:pt x="71" y="113"/>
                    </a:cubicBezTo>
                    <a:cubicBezTo>
                      <a:pt x="85" y="109"/>
                      <a:pt x="96" y="100"/>
                      <a:pt x="103" y="87"/>
                    </a:cubicBezTo>
                    <a:cubicBezTo>
                      <a:pt x="109" y="75"/>
                      <a:pt x="111" y="61"/>
                      <a:pt x="107" y="47"/>
                    </a:cubicBezTo>
                    <a:lnTo>
                      <a:pt x="124" y="43"/>
                    </a:lnTo>
                    <a:close/>
                  </a:path>
                </a:pathLst>
              </a:custGeom>
              <a:solidFill>
                <a:srgbClr val="FFFFFF"/>
              </a:solidFill>
              <a:ln>
                <a:noFill/>
              </a:ln>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grpSp>
        <p:grpSp>
          <p:nvGrpSpPr>
            <p:cNvPr id="327" name="Group 326">
              <a:extLst>
                <a:ext uri="{FF2B5EF4-FFF2-40B4-BE49-F238E27FC236}">
                  <a16:creationId xmlns:a16="http://schemas.microsoft.com/office/drawing/2014/main" id="{412C8A67-A7B6-4229-9680-8DFEA18FB9D7}"/>
                </a:ext>
              </a:extLst>
            </p:cNvPr>
            <p:cNvGrpSpPr/>
            <p:nvPr/>
          </p:nvGrpSpPr>
          <p:grpSpPr>
            <a:xfrm>
              <a:off x="790269" y="5325721"/>
              <a:ext cx="721212" cy="721213"/>
              <a:chOff x="790269" y="5064070"/>
              <a:chExt cx="721212" cy="721213"/>
            </a:xfrm>
          </p:grpSpPr>
          <p:sp>
            <p:nvSpPr>
              <p:cNvPr id="328" name="Oval 327">
                <a:extLst>
                  <a:ext uri="{FF2B5EF4-FFF2-40B4-BE49-F238E27FC236}">
                    <a16:creationId xmlns:a16="http://schemas.microsoft.com/office/drawing/2014/main" id="{AF1E926E-E0E6-4884-80EF-B49B666ADEE3}"/>
                  </a:ext>
                </a:extLst>
              </p:cNvPr>
              <p:cNvSpPr/>
              <p:nvPr/>
            </p:nvSpPr>
            <p:spPr>
              <a:xfrm>
                <a:off x="790269" y="5064070"/>
                <a:ext cx="721212" cy="721213"/>
              </a:xfrm>
              <a:prstGeom prst="ellipse">
                <a:avLst/>
              </a:prstGeom>
              <a:noFill/>
              <a:ln w="57150" cap="flat" cmpd="sng" algn="ctr">
                <a:solidFill>
                  <a:srgbClr val="FFFFFF"/>
                </a:solidFill>
                <a:prstDash val="solid"/>
              </a:ln>
              <a:effectLst/>
            </p:spPr>
            <p:txBody>
              <a:bodyPr rtlCol="0" anchor="ctr"/>
              <a:lstStyle/>
              <a:p>
                <a:pPr marL="0" marR="0" lvl="0" indent="0" algn="ctr"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grpSp>
            <p:nvGrpSpPr>
              <p:cNvPr id="329" name="Group 72">
                <a:extLst>
                  <a:ext uri="{FF2B5EF4-FFF2-40B4-BE49-F238E27FC236}">
                    <a16:creationId xmlns:a16="http://schemas.microsoft.com/office/drawing/2014/main" id="{BE9D16B8-CDA4-4EDB-ACC7-730FF3B2BEFA}"/>
                  </a:ext>
                </a:extLst>
              </p:cNvPr>
              <p:cNvGrpSpPr>
                <a:grpSpLocks noChangeAspect="1"/>
              </p:cNvGrpSpPr>
              <p:nvPr/>
            </p:nvGrpSpPr>
            <p:grpSpPr bwMode="auto">
              <a:xfrm>
                <a:off x="912813" y="5164143"/>
                <a:ext cx="473075" cy="522288"/>
                <a:chOff x="469" y="3253"/>
                <a:chExt cx="298" cy="329"/>
              </a:xfrm>
              <a:solidFill>
                <a:srgbClr val="FFFFFF"/>
              </a:solidFill>
            </p:grpSpPr>
            <p:sp>
              <p:nvSpPr>
                <p:cNvPr id="330" name="Oval 73">
                  <a:extLst>
                    <a:ext uri="{FF2B5EF4-FFF2-40B4-BE49-F238E27FC236}">
                      <a16:creationId xmlns:a16="http://schemas.microsoft.com/office/drawing/2014/main" id="{CCBEF7BC-2038-4681-B49A-565409C2812F}"/>
                    </a:ext>
                  </a:extLst>
                </p:cNvPr>
                <p:cNvSpPr>
                  <a:spLocks noChangeArrowheads="1"/>
                </p:cNvSpPr>
                <p:nvPr/>
              </p:nvSpPr>
              <p:spPr bwMode="auto">
                <a:xfrm>
                  <a:off x="595" y="3253"/>
                  <a:ext cx="47" cy="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1" name="Oval 74">
                  <a:extLst>
                    <a:ext uri="{FF2B5EF4-FFF2-40B4-BE49-F238E27FC236}">
                      <a16:creationId xmlns:a16="http://schemas.microsoft.com/office/drawing/2014/main" id="{CA642CA9-AAB0-40E9-92BF-7DE2AC9D7AF2}"/>
                    </a:ext>
                  </a:extLst>
                </p:cNvPr>
                <p:cNvSpPr>
                  <a:spLocks noChangeArrowheads="1"/>
                </p:cNvSpPr>
                <p:nvPr/>
              </p:nvSpPr>
              <p:spPr bwMode="auto">
                <a:xfrm>
                  <a:off x="559" y="3284"/>
                  <a:ext cx="41" cy="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2" name="Oval 75">
                  <a:extLst>
                    <a:ext uri="{FF2B5EF4-FFF2-40B4-BE49-F238E27FC236}">
                      <a16:creationId xmlns:a16="http://schemas.microsoft.com/office/drawing/2014/main" id="{8D400ABE-06B7-4774-A7B3-83DF67F337E9}"/>
                    </a:ext>
                  </a:extLst>
                </p:cNvPr>
                <p:cNvSpPr>
                  <a:spLocks noChangeArrowheads="1"/>
                </p:cNvSpPr>
                <p:nvPr/>
              </p:nvSpPr>
              <p:spPr bwMode="auto">
                <a:xfrm>
                  <a:off x="536" y="3321"/>
                  <a:ext cx="35" cy="3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3" name="Oval 76">
                  <a:extLst>
                    <a:ext uri="{FF2B5EF4-FFF2-40B4-BE49-F238E27FC236}">
                      <a16:creationId xmlns:a16="http://schemas.microsoft.com/office/drawing/2014/main" id="{0687B181-5866-4F15-BE50-30EE11B394F1}"/>
                    </a:ext>
                  </a:extLst>
                </p:cNvPr>
                <p:cNvSpPr>
                  <a:spLocks noChangeArrowheads="1"/>
                </p:cNvSpPr>
                <p:nvPr/>
              </p:nvSpPr>
              <p:spPr bwMode="auto">
                <a:xfrm>
                  <a:off x="535" y="3359"/>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4" name="Oval 77">
                  <a:extLst>
                    <a:ext uri="{FF2B5EF4-FFF2-40B4-BE49-F238E27FC236}">
                      <a16:creationId xmlns:a16="http://schemas.microsoft.com/office/drawing/2014/main" id="{16333133-AD8B-419A-8962-8708948FE32D}"/>
                    </a:ext>
                  </a:extLst>
                </p:cNvPr>
                <p:cNvSpPr>
                  <a:spLocks noChangeArrowheads="1"/>
                </p:cNvSpPr>
                <p:nvPr/>
              </p:nvSpPr>
              <p:spPr bwMode="auto">
                <a:xfrm>
                  <a:off x="550" y="3389"/>
                  <a:ext cx="24"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5" name="Freeform 78">
                  <a:extLst>
                    <a:ext uri="{FF2B5EF4-FFF2-40B4-BE49-F238E27FC236}">
                      <a16:creationId xmlns:a16="http://schemas.microsoft.com/office/drawing/2014/main" id="{B6DF054F-9AD8-4351-8FBE-AA08AD95A460}"/>
                    </a:ext>
                  </a:extLst>
                </p:cNvPr>
                <p:cNvSpPr>
                  <a:spLocks/>
                </p:cNvSpPr>
                <p:nvPr/>
              </p:nvSpPr>
              <p:spPr bwMode="auto">
                <a:xfrm>
                  <a:off x="469" y="3320"/>
                  <a:ext cx="53" cy="53"/>
                </a:xfrm>
                <a:custGeom>
                  <a:avLst/>
                  <a:gdLst>
                    <a:gd name="T0" fmla="*/ 33 w 45"/>
                    <a:gd name="T1" fmla="*/ 6 h 45"/>
                    <a:gd name="T2" fmla="*/ 40 w 45"/>
                    <a:gd name="T3" fmla="*/ 33 h 45"/>
                    <a:gd name="T4" fmla="*/ 13 w 45"/>
                    <a:gd name="T5" fmla="*/ 40 h 45"/>
                    <a:gd name="T6" fmla="*/ 6 w 45"/>
                    <a:gd name="T7" fmla="*/ 13 h 45"/>
                    <a:gd name="T8" fmla="*/ 33 w 45"/>
                    <a:gd name="T9" fmla="*/ 6 h 45"/>
                  </a:gdLst>
                  <a:ahLst/>
                  <a:cxnLst>
                    <a:cxn ang="0">
                      <a:pos x="T0" y="T1"/>
                    </a:cxn>
                    <a:cxn ang="0">
                      <a:pos x="T2" y="T3"/>
                    </a:cxn>
                    <a:cxn ang="0">
                      <a:pos x="T4" y="T5"/>
                    </a:cxn>
                    <a:cxn ang="0">
                      <a:pos x="T6" y="T7"/>
                    </a:cxn>
                    <a:cxn ang="0">
                      <a:pos x="T8" y="T9"/>
                    </a:cxn>
                  </a:cxnLst>
                  <a:rect l="0" t="0" r="r" b="b"/>
                  <a:pathLst>
                    <a:path w="45" h="45">
                      <a:moveTo>
                        <a:pt x="33" y="6"/>
                      </a:moveTo>
                      <a:cubicBezTo>
                        <a:pt x="42" y="11"/>
                        <a:pt x="45" y="23"/>
                        <a:pt x="40" y="33"/>
                      </a:cubicBezTo>
                      <a:cubicBezTo>
                        <a:pt x="34" y="42"/>
                        <a:pt x="22" y="45"/>
                        <a:pt x="13" y="40"/>
                      </a:cubicBezTo>
                      <a:cubicBezTo>
                        <a:pt x="4" y="34"/>
                        <a:pt x="0" y="22"/>
                        <a:pt x="6" y="13"/>
                      </a:cubicBezTo>
                      <a:cubicBezTo>
                        <a:pt x="11" y="4"/>
                        <a:pt x="23" y="0"/>
                        <a:pt x="3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6" name="Freeform 79">
                  <a:extLst>
                    <a:ext uri="{FF2B5EF4-FFF2-40B4-BE49-F238E27FC236}">
                      <a16:creationId xmlns:a16="http://schemas.microsoft.com/office/drawing/2014/main" id="{6989575D-94F6-4632-9319-B8304E6A4A3F}"/>
                    </a:ext>
                  </a:extLst>
                </p:cNvPr>
                <p:cNvSpPr>
                  <a:spLocks/>
                </p:cNvSpPr>
                <p:nvPr/>
              </p:nvSpPr>
              <p:spPr bwMode="auto">
                <a:xfrm>
                  <a:off x="478" y="3372"/>
                  <a:ext cx="45" cy="47"/>
                </a:xfrm>
                <a:custGeom>
                  <a:avLst/>
                  <a:gdLst>
                    <a:gd name="T0" fmla="*/ 28 w 39"/>
                    <a:gd name="T1" fmla="*/ 5 h 40"/>
                    <a:gd name="T2" fmla="*/ 35 w 39"/>
                    <a:gd name="T3" fmla="*/ 28 h 40"/>
                    <a:gd name="T4" fmla="*/ 11 w 39"/>
                    <a:gd name="T5" fmla="*/ 35 h 40"/>
                    <a:gd name="T6" fmla="*/ 5 w 39"/>
                    <a:gd name="T7" fmla="*/ 11 h 40"/>
                    <a:gd name="T8" fmla="*/ 28 w 39"/>
                    <a:gd name="T9" fmla="*/ 5 h 40"/>
                  </a:gdLst>
                  <a:ahLst/>
                  <a:cxnLst>
                    <a:cxn ang="0">
                      <a:pos x="T0" y="T1"/>
                    </a:cxn>
                    <a:cxn ang="0">
                      <a:pos x="T2" y="T3"/>
                    </a:cxn>
                    <a:cxn ang="0">
                      <a:pos x="T4" y="T5"/>
                    </a:cxn>
                    <a:cxn ang="0">
                      <a:pos x="T6" y="T7"/>
                    </a:cxn>
                    <a:cxn ang="0">
                      <a:pos x="T8" y="T9"/>
                    </a:cxn>
                  </a:cxnLst>
                  <a:rect l="0" t="0" r="r" b="b"/>
                  <a:pathLst>
                    <a:path w="39" h="40">
                      <a:moveTo>
                        <a:pt x="28" y="5"/>
                      </a:moveTo>
                      <a:cubicBezTo>
                        <a:pt x="37" y="10"/>
                        <a:pt x="39" y="20"/>
                        <a:pt x="35" y="28"/>
                      </a:cubicBezTo>
                      <a:cubicBezTo>
                        <a:pt x="30" y="37"/>
                        <a:pt x="19" y="40"/>
                        <a:pt x="11" y="35"/>
                      </a:cubicBezTo>
                      <a:cubicBezTo>
                        <a:pt x="3" y="30"/>
                        <a:pt x="0" y="19"/>
                        <a:pt x="5" y="11"/>
                      </a:cubicBezTo>
                      <a:cubicBezTo>
                        <a:pt x="10" y="3"/>
                        <a:pt x="20" y="0"/>
                        <a:pt x="2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7" name="Freeform 80">
                  <a:extLst>
                    <a:ext uri="{FF2B5EF4-FFF2-40B4-BE49-F238E27FC236}">
                      <a16:creationId xmlns:a16="http://schemas.microsoft.com/office/drawing/2014/main" id="{0F84E72B-85DF-4E2D-9D73-842187F2B3F1}"/>
                    </a:ext>
                  </a:extLst>
                </p:cNvPr>
                <p:cNvSpPr>
                  <a:spLocks/>
                </p:cNvSpPr>
                <p:nvPr/>
              </p:nvSpPr>
              <p:spPr bwMode="auto">
                <a:xfrm>
                  <a:off x="498" y="3414"/>
                  <a:ext cx="39" cy="40"/>
                </a:xfrm>
                <a:custGeom>
                  <a:avLst/>
                  <a:gdLst>
                    <a:gd name="T0" fmla="*/ 25 w 34"/>
                    <a:gd name="T1" fmla="*/ 4 h 34"/>
                    <a:gd name="T2" fmla="*/ 30 w 34"/>
                    <a:gd name="T3" fmla="*/ 25 h 34"/>
                    <a:gd name="T4" fmla="*/ 10 w 34"/>
                    <a:gd name="T5" fmla="*/ 30 h 34"/>
                    <a:gd name="T6" fmla="*/ 4 w 34"/>
                    <a:gd name="T7" fmla="*/ 10 h 34"/>
                    <a:gd name="T8" fmla="*/ 25 w 34"/>
                    <a:gd name="T9" fmla="*/ 4 h 34"/>
                  </a:gdLst>
                  <a:ahLst/>
                  <a:cxnLst>
                    <a:cxn ang="0">
                      <a:pos x="T0" y="T1"/>
                    </a:cxn>
                    <a:cxn ang="0">
                      <a:pos x="T2" y="T3"/>
                    </a:cxn>
                    <a:cxn ang="0">
                      <a:pos x="T4" y="T5"/>
                    </a:cxn>
                    <a:cxn ang="0">
                      <a:pos x="T6" y="T7"/>
                    </a:cxn>
                    <a:cxn ang="0">
                      <a:pos x="T8" y="T9"/>
                    </a:cxn>
                  </a:cxnLst>
                  <a:rect l="0" t="0" r="r" b="b"/>
                  <a:pathLst>
                    <a:path w="34" h="34">
                      <a:moveTo>
                        <a:pt x="25" y="4"/>
                      </a:moveTo>
                      <a:cubicBezTo>
                        <a:pt x="32" y="8"/>
                        <a:pt x="34" y="18"/>
                        <a:pt x="30" y="25"/>
                      </a:cubicBezTo>
                      <a:cubicBezTo>
                        <a:pt x="26" y="32"/>
                        <a:pt x="17" y="34"/>
                        <a:pt x="10" y="30"/>
                      </a:cubicBezTo>
                      <a:cubicBezTo>
                        <a:pt x="3" y="26"/>
                        <a:pt x="0" y="17"/>
                        <a:pt x="4" y="10"/>
                      </a:cubicBezTo>
                      <a:cubicBezTo>
                        <a:pt x="8" y="3"/>
                        <a:pt x="17" y="0"/>
                        <a:pt x="2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8" name="Freeform 81">
                  <a:extLst>
                    <a:ext uri="{FF2B5EF4-FFF2-40B4-BE49-F238E27FC236}">
                      <a16:creationId xmlns:a16="http://schemas.microsoft.com/office/drawing/2014/main" id="{24D0B88A-DB74-45FB-BFEF-F61697E727C9}"/>
                    </a:ext>
                  </a:extLst>
                </p:cNvPr>
                <p:cNvSpPr>
                  <a:spLocks/>
                </p:cNvSpPr>
                <p:nvPr/>
              </p:nvSpPr>
              <p:spPr bwMode="auto">
                <a:xfrm>
                  <a:off x="530" y="3439"/>
                  <a:ext cx="33" cy="33"/>
                </a:xfrm>
                <a:custGeom>
                  <a:avLst/>
                  <a:gdLst>
                    <a:gd name="T0" fmla="*/ 20 w 28"/>
                    <a:gd name="T1" fmla="*/ 3 h 28"/>
                    <a:gd name="T2" fmla="*/ 25 w 28"/>
                    <a:gd name="T3" fmla="*/ 20 h 28"/>
                    <a:gd name="T4" fmla="*/ 8 w 28"/>
                    <a:gd name="T5" fmla="*/ 25 h 28"/>
                    <a:gd name="T6" fmla="*/ 3 w 28"/>
                    <a:gd name="T7" fmla="*/ 8 h 28"/>
                    <a:gd name="T8" fmla="*/ 20 w 28"/>
                    <a:gd name="T9" fmla="*/ 3 h 28"/>
                  </a:gdLst>
                  <a:ahLst/>
                  <a:cxnLst>
                    <a:cxn ang="0">
                      <a:pos x="T0" y="T1"/>
                    </a:cxn>
                    <a:cxn ang="0">
                      <a:pos x="T2" y="T3"/>
                    </a:cxn>
                    <a:cxn ang="0">
                      <a:pos x="T4" y="T5"/>
                    </a:cxn>
                    <a:cxn ang="0">
                      <a:pos x="T6" y="T7"/>
                    </a:cxn>
                    <a:cxn ang="0">
                      <a:pos x="T8" y="T9"/>
                    </a:cxn>
                  </a:cxnLst>
                  <a:rect l="0" t="0" r="r" b="b"/>
                  <a:pathLst>
                    <a:path w="28" h="28">
                      <a:moveTo>
                        <a:pt x="20" y="3"/>
                      </a:moveTo>
                      <a:cubicBezTo>
                        <a:pt x="26" y="7"/>
                        <a:pt x="28" y="14"/>
                        <a:pt x="25" y="20"/>
                      </a:cubicBezTo>
                      <a:cubicBezTo>
                        <a:pt x="21" y="26"/>
                        <a:pt x="14" y="28"/>
                        <a:pt x="8" y="25"/>
                      </a:cubicBezTo>
                      <a:cubicBezTo>
                        <a:pt x="2" y="21"/>
                        <a:pt x="0" y="14"/>
                        <a:pt x="3" y="8"/>
                      </a:cubicBezTo>
                      <a:cubicBezTo>
                        <a:pt x="6" y="2"/>
                        <a:pt x="14" y="0"/>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39" name="Freeform 82">
                  <a:extLst>
                    <a:ext uri="{FF2B5EF4-FFF2-40B4-BE49-F238E27FC236}">
                      <a16:creationId xmlns:a16="http://schemas.microsoft.com/office/drawing/2014/main" id="{5EEC58DE-08D8-46DB-A000-A6659998D511}"/>
                    </a:ext>
                  </a:extLst>
                </p:cNvPr>
                <p:cNvSpPr>
                  <a:spLocks/>
                </p:cNvSpPr>
                <p:nvPr/>
              </p:nvSpPr>
              <p:spPr bwMode="auto">
                <a:xfrm>
                  <a:off x="563" y="3445"/>
                  <a:ext cx="27" cy="27"/>
                </a:xfrm>
                <a:custGeom>
                  <a:avLst/>
                  <a:gdLst>
                    <a:gd name="T0" fmla="*/ 16 w 23"/>
                    <a:gd name="T1" fmla="*/ 3 h 23"/>
                    <a:gd name="T2" fmla="*/ 20 w 23"/>
                    <a:gd name="T3" fmla="*/ 17 h 23"/>
                    <a:gd name="T4" fmla="*/ 6 w 23"/>
                    <a:gd name="T5" fmla="*/ 20 h 23"/>
                    <a:gd name="T6" fmla="*/ 3 w 23"/>
                    <a:gd name="T7" fmla="*/ 7 h 23"/>
                    <a:gd name="T8" fmla="*/ 16 w 23"/>
                    <a:gd name="T9" fmla="*/ 3 h 23"/>
                  </a:gdLst>
                  <a:ahLst/>
                  <a:cxnLst>
                    <a:cxn ang="0">
                      <a:pos x="T0" y="T1"/>
                    </a:cxn>
                    <a:cxn ang="0">
                      <a:pos x="T2" y="T3"/>
                    </a:cxn>
                    <a:cxn ang="0">
                      <a:pos x="T4" y="T5"/>
                    </a:cxn>
                    <a:cxn ang="0">
                      <a:pos x="T6" y="T7"/>
                    </a:cxn>
                    <a:cxn ang="0">
                      <a:pos x="T8" y="T9"/>
                    </a:cxn>
                  </a:cxnLst>
                  <a:rect l="0" t="0" r="r" b="b"/>
                  <a:pathLst>
                    <a:path w="23" h="23">
                      <a:moveTo>
                        <a:pt x="16" y="3"/>
                      </a:moveTo>
                      <a:cubicBezTo>
                        <a:pt x="21" y="6"/>
                        <a:pt x="23" y="12"/>
                        <a:pt x="20" y="17"/>
                      </a:cubicBezTo>
                      <a:cubicBezTo>
                        <a:pt x="17" y="21"/>
                        <a:pt x="11" y="23"/>
                        <a:pt x="6" y="20"/>
                      </a:cubicBezTo>
                      <a:cubicBezTo>
                        <a:pt x="1" y="18"/>
                        <a:pt x="0" y="11"/>
                        <a:pt x="3" y="7"/>
                      </a:cubicBezTo>
                      <a:cubicBezTo>
                        <a:pt x="5" y="2"/>
                        <a:pt x="12" y="0"/>
                        <a:pt x="1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0" name="Freeform 83">
                  <a:extLst>
                    <a:ext uri="{FF2B5EF4-FFF2-40B4-BE49-F238E27FC236}">
                      <a16:creationId xmlns:a16="http://schemas.microsoft.com/office/drawing/2014/main" id="{0B0BF91E-0BE6-4B04-A42C-3EB3AF23DF4B}"/>
                    </a:ext>
                  </a:extLst>
                </p:cNvPr>
                <p:cNvSpPr>
                  <a:spLocks/>
                </p:cNvSpPr>
                <p:nvPr/>
              </p:nvSpPr>
              <p:spPr bwMode="auto">
                <a:xfrm>
                  <a:off x="469" y="3462"/>
                  <a:ext cx="53" cy="53"/>
                </a:xfrm>
                <a:custGeom>
                  <a:avLst/>
                  <a:gdLst>
                    <a:gd name="T0" fmla="*/ 13 w 45"/>
                    <a:gd name="T1" fmla="*/ 5 h 45"/>
                    <a:gd name="T2" fmla="*/ 40 w 45"/>
                    <a:gd name="T3" fmla="*/ 12 h 45"/>
                    <a:gd name="T4" fmla="*/ 33 w 45"/>
                    <a:gd name="T5" fmla="*/ 39 h 45"/>
                    <a:gd name="T6" fmla="*/ 6 w 45"/>
                    <a:gd name="T7" fmla="*/ 32 h 45"/>
                    <a:gd name="T8" fmla="*/ 13 w 45"/>
                    <a:gd name="T9" fmla="*/ 5 h 45"/>
                  </a:gdLst>
                  <a:ahLst/>
                  <a:cxnLst>
                    <a:cxn ang="0">
                      <a:pos x="T0" y="T1"/>
                    </a:cxn>
                    <a:cxn ang="0">
                      <a:pos x="T2" y="T3"/>
                    </a:cxn>
                    <a:cxn ang="0">
                      <a:pos x="T4" y="T5"/>
                    </a:cxn>
                    <a:cxn ang="0">
                      <a:pos x="T6" y="T7"/>
                    </a:cxn>
                    <a:cxn ang="0">
                      <a:pos x="T8" y="T9"/>
                    </a:cxn>
                  </a:cxnLst>
                  <a:rect l="0" t="0" r="r" b="b"/>
                  <a:pathLst>
                    <a:path w="45" h="45">
                      <a:moveTo>
                        <a:pt x="13" y="5"/>
                      </a:moveTo>
                      <a:cubicBezTo>
                        <a:pt x="22" y="0"/>
                        <a:pt x="34" y="3"/>
                        <a:pt x="40" y="12"/>
                      </a:cubicBezTo>
                      <a:cubicBezTo>
                        <a:pt x="45" y="22"/>
                        <a:pt x="42" y="34"/>
                        <a:pt x="33" y="39"/>
                      </a:cubicBezTo>
                      <a:cubicBezTo>
                        <a:pt x="23" y="45"/>
                        <a:pt x="11" y="41"/>
                        <a:pt x="6" y="32"/>
                      </a:cubicBezTo>
                      <a:cubicBezTo>
                        <a:pt x="0" y="23"/>
                        <a:pt x="4" y="11"/>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1" name="Freeform 84">
                  <a:extLst>
                    <a:ext uri="{FF2B5EF4-FFF2-40B4-BE49-F238E27FC236}">
                      <a16:creationId xmlns:a16="http://schemas.microsoft.com/office/drawing/2014/main" id="{CEB7106A-0326-42B3-A6F4-237C3E5ABFC9}"/>
                    </a:ext>
                  </a:extLst>
                </p:cNvPr>
                <p:cNvSpPr>
                  <a:spLocks/>
                </p:cNvSpPr>
                <p:nvPr/>
              </p:nvSpPr>
              <p:spPr bwMode="auto">
                <a:xfrm>
                  <a:off x="516" y="3485"/>
                  <a:ext cx="47" cy="47"/>
                </a:xfrm>
                <a:custGeom>
                  <a:avLst/>
                  <a:gdLst>
                    <a:gd name="T0" fmla="*/ 12 w 40"/>
                    <a:gd name="T1" fmla="*/ 5 h 40"/>
                    <a:gd name="T2" fmla="*/ 35 w 40"/>
                    <a:gd name="T3" fmla="*/ 12 h 40"/>
                    <a:gd name="T4" fmla="*/ 29 w 40"/>
                    <a:gd name="T5" fmla="*/ 35 h 40"/>
                    <a:gd name="T6" fmla="*/ 5 w 40"/>
                    <a:gd name="T7" fmla="*/ 29 h 40"/>
                    <a:gd name="T8" fmla="*/ 12 w 40"/>
                    <a:gd name="T9" fmla="*/ 5 h 40"/>
                  </a:gdLst>
                  <a:ahLst/>
                  <a:cxnLst>
                    <a:cxn ang="0">
                      <a:pos x="T0" y="T1"/>
                    </a:cxn>
                    <a:cxn ang="0">
                      <a:pos x="T2" y="T3"/>
                    </a:cxn>
                    <a:cxn ang="0">
                      <a:pos x="T4" y="T5"/>
                    </a:cxn>
                    <a:cxn ang="0">
                      <a:pos x="T6" y="T7"/>
                    </a:cxn>
                    <a:cxn ang="0">
                      <a:pos x="T8" y="T9"/>
                    </a:cxn>
                  </a:cxnLst>
                  <a:rect l="0" t="0" r="r" b="b"/>
                  <a:pathLst>
                    <a:path w="40" h="40">
                      <a:moveTo>
                        <a:pt x="12" y="5"/>
                      </a:moveTo>
                      <a:cubicBezTo>
                        <a:pt x="20" y="0"/>
                        <a:pt x="30" y="3"/>
                        <a:pt x="35" y="12"/>
                      </a:cubicBezTo>
                      <a:cubicBezTo>
                        <a:pt x="40" y="20"/>
                        <a:pt x="37" y="30"/>
                        <a:pt x="29" y="35"/>
                      </a:cubicBezTo>
                      <a:cubicBezTo>
                        <a:pt x="21" y="40"/>
                        <a:pt x="10" y="37"/>
                        <a:pt x="5" y="29"/>
                      </a:cubicBezTo>
                      <a:cubicBezTo>
                        <a:pt x="0" y="21"/>
                        <a:pt x="3" y="10"/>
                        <a:pt x="1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2" name="Freeform 85">
                  <a:extLst>
                    <a:ext uri="{FF2B5EF4-FFF2-40B4-BE49-F238E27FC236}">
                      <a16:creationId xmlns:a16="http://schemas.microsoft.com/office/drawing/2014/main" id="{F1B5AB4F-AB2D-4642-A93F-A5746B36FB4E}"/>
                    </a:ext>
                  </a:extLst>
                </p:cNvPr>
                <p:cNvSpPr>
                  <a:spLocks/>
                </p:cNvSpPr>
                <p:nvPr/>
              </p:nvSpPr>
              <p:spPr bwMode="auto">
                <a:xfrm>
                  <a:off x="562" y="3494"/>
                  <a:ext cx="40" cy="40"/>
                </a:xfrm>
                <a:custGeom>
                  <a:avLst/>
                  <a:gdLst>
                    <a:gd name="T0" fmla="*/ 10 w 34"/>
                    <a:gd name="T1" fmla="*/ 4 h 34"/>
                    <a:gd name="T2" fmla="*/ 30 w 34"/>
                    <a:gd name="T3" fmla="*/ 9 h 34"/>
                    <a:gd name="T4" fmla="*/ 25 w 34"/>
                    <a:gd name="T5" fmla="*/ 29 h 34"/>
                    <a:gd name="T6" fmla="*/ 4 w 34"/>
                    <a:gd name="T7" fmla="*/ 24 h 34"/>
                    <a:gd name="T8" fmla="*/ 10 w 34"/>
                    <a:gd name="T9" fmla="*/ 4 h 34"/>
                  </a:gdLst>
                  <a:ahLst/>
                  <a:cxnLst>
                    <a:cxn ang="0">
                      <a:pos x="T0" y="T1"/>
                    </a:cxn>
                    <a:cxn ang="0">
                      <a:pos x="T2" y="T3"/>
                    </a:cxn>
                    <a:cxn ang="0">
                      <a:pos x="T4" y="T5"/>
                    </a:cxn>
                    <a:cxn ang="0">
                      <a:pos x="T6" y="T7"/>
                    </a:cxn>
                    <a:cxn ang="0">
                      <a:pos x="T8" y="T9"/>
                    </a:cxn>
                  </a:cxnLst>
                  <a:rect l="0" t="0" r="r" b="b"/>
                  <a:pathLst>
                    <a:path w="34" h="34">
                      <a:moveTo>
                        <a:pt x="10" y="4"/>
                      </a:moveTo>
                      <a:cubicBezTo>
                        <a:pt x="17" y="0"/>
                        <a:pt x="26" y="2"/>
                        <a:pt x="30" y="9"/>
                      </a:cubicBezTo>
                      <a:cubicBezTo>
                        <a:pt x="34" y="16"/>
                        <a:pt x="32" y="25"/>
                        <a:pt x="25" y="29"/>
                      </a:cubicBezTo>
                      <a:cubicBezTo>
                        <a:pt x="18" y="34"/>
                        <a:pt x="9" y="31"/>
                        <a:pt x="4" y="24"/>
                      </a:cubicBezTo>
                      <a:cubicBezTo>
                        <a:pt x="0" y="17"/>
                        <a:pt x="3" y="8"/>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3" name="Freeform 86">
                  <a:extLst>
                    <a:ext uri="{FF2B5EF4-FFF2-40B4-BE49-F238E27FC236}">
                      <a16:creationId xmlns:a16="http://schemas.microsoft.com/office/drawing/2014/main" id="{51CD8B9E-9197-446B-975D-B912A4A4AB6B}"/>
                    </a:ext>
                  </a:extLst>
                </p:cNvPr>
                <p:cNvSpPr>
                  <a:spLocks/>
                </p:cNvSpPr>
                <p:nvPr/>
              </p:nvSpPr>
              <p:spPr bwMode="auto">
                <a:xfrm>
                  <a:off x="598" y="3482"/>
                  <a:ext cx="33" cy="33"/>
                </a:xfrm>
                <a:custGeom>
                  <a:avLst/>
                  <a:gdLst>
                    <a:gd name="T0" fmla="*/ 8 w 28"/>
                    <a:gd name="T1" fmla="*/ 3 h 28"/>
                    <a:gd name="T2" fmla="*/ 25 w 28"/>
                    <a:gd name="T3" fmla="*/ 8 h 28"/>
                    <a:gd name="T4" fmla="*/ 20 w 28"/>
                    <a:gd name="T5" fmla="*/ 25 h 28"/>
                    <a:gd name="T6" fmla="*/ 3 w 28"/>
                    <a:gd name="T7" fmla="*/ 20 h 28"/>
                    <a:gd name="T8" fmla="*/ 8 w 28"/>
                    <a:gd name="T9" fmla="*/ 3 h 28"/>
                  </a:gdLst>
                  <a:ahLst/>
                  <a:cxnLst>
                    <a:cxn ang="0">
                      <a:pos x="T0" y="T1"/>
                    </a:cxn>
                    <a:cxn ang="0">
                      <a:pos x="T2" y="T3"/>
                    </a:cxn>
                    <a:cxn ang="0">
                      <a:pos x="T4" y="T5"/>
                    </a:cxn>
                    <a:cxn ang="0">
                      <a:pos x="T6" y="T7"/>
                    </a:cxn>
                    <a:cxn ang="0">
                      <a:pos x="T8" y="T9"/>
                    </a:cxn>
                  </a:cxnLst>
                  <a:rect l="0" t="0" r="r" b="b"/>
                  <a:pathLst>
                    <a:path w="28" h="28">
                      <a:moveTo>
                        <a:pt x="8" y="3"/>
                      </a:moveTo>
                      <a:cubicBezTo>
                        <a:pt x="14" y="0"/>
                        <a:pt x="21" y="2"/>
                        <a:pt x="25" y="8"/>
                      </a:cubicBezTo>
                      <a:cubicBezTo>
                        <a:pt x="28" y="14"/>
                        <a:pt x="26" y="21"/>
                        <a:pt x="20" y="25"/>
                      </a:cubicBezTo>
                      <a:cubicBezTo>
                        <a:pt x="14" y="28"/>
                        <a:pt x="7" y="26"/>
                        <a:pt x="3" y="20"/>
                      </a:cubicBezTo>
                      <a:cubicBezTo>
                        <a:pt x="0" y="14"/>
                        <a:pt x="2" y="7"/>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4" name="Freeform 87">
                  <a:extLst>
                    <a:ext uri="{FF2B5EF4-FFF2-40B4-BE49-F238E27FC236}">
                      <a16:creationId xmlns:a16="http://schemas.microsoft.com/office/drawing/2014/main" id="{74C5B834-C2CE-4D16-A790-D4F645E87926}"/>
                    </a:ext>
                  </a:extLst>
                </p:cNvPr>
                <p:cNvSpPr>
                  <a:spLocks/>
                </p:cNvSpPr>
                <p:nvPr/>
              </p:nvSpPr>
              <p:spPr bwMode="auto">
                <a:xfrm>
                  <a:off x="620" y="3461"/>
                  <a:ext cx="27" cy="27"/>
                </a:xfrm>
                <a:custGeom>
                  <a:avLst/>
                  <a:gdLst>
                    <a:gd name="T0" fmla="*/ 6 w 23"/>
                    <a:gd name="T1" fmla="*/ 3 h 23"/>
                    <a:gd name="T2" fmla="*/ 20 w 23"/>
                    <a:gd name="T3" fmla="*/ 6 h 23"/>
                    <a:gd name="T4" fmla="*/ 16 w 23"/>
                    <a:gd name="T5" fmla="*/ 20 h 23"/>
                    <a:gd name="T6" fmla="*/ 2 w 23"/>
                    <a:gd name="T7" fmla="*/ 16 h 23"/>
                    <a:gd name="T8" fmla="*/ 6 w 23"/>
                    <a:gd name="T9" fmla="*/ 3 h 23"/>
                  </a:gdLst>
                  <a:ahLst/>
                  <a:cxnLst>
                    <a:cxn ang="0">
                      <a:pos x="T0" y="T1"/>
                    </a:cxn>
                    <a:cxn ang="0">
                      <a:pos x="T2" y="T3"/>
                    </a:cxn>
                    <a:cxn ang="0">
                      <a:pos x="T4" y="T5"/>
                    </a:cxn>
                    <a:cxn ang="0">
                      <a:pos x="T6" y="T7"/>
                    </a:cxn>
                    <a:cxn ang="0">
                      <a:pos x="T8" y="T9"/>
                    </a:cxn>
                  </a:cxnLst>
                  <a:rect l="0" t="0" r="r" b="b"/>
                  <a:pathLst>
                    <a:path w="23" h="23">
                      <a:moveTo>
                        <a:pt x="6" y="3"/>
                      </a:moveTo>
                      <a:cubicBezTo>
                        <a:pt x="11" y="0"/>
                        <a:pt x="17" y="1"/>
                        <a:pt x="20" y="6"/>
                      </a:cubicBezTo>
                      <a:cubicBezTo>
                        <a:pt x="23" y="11"/>
                        <a:pt x="21" y="17"/>
                        <a:pt x="16" y="20"/>
                      </a:cubicBezTo>
                      <a:cubicBezTo>
                        <a:pt x="11" y="23"/>
                        <a:pt x="5" y="21"/>
                        <a:pt x="2" y="16"/>
                      </a:cubicBezTo>
                      <a:cubicBezTo>
                        <a:pt x="0" y="11"/>
                        <a:pt x="1"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5" name="Oval 88">
                  <a:extLst>
                    <a:ext uri="{FF2B5EF4-FFF2-40B4-BE49-F238E27FC236}">
                      <a16:creationId xmlns:a16="http://schemas.microsoft.com/office/drawing/2014/main" id="{D09A99FA-C31F-45E0-BFA9-52C7A38815B5}"/>
                    </a:ext>
                  </a:extLst>
                </p:cNvPr>
                <p:cNvSpPr>
                  <a:spLocks noChangeArrowheads="1"/>
                </p:cNvSpPr>
                <p:nvPr/>
              </p:nvSpPr>
              <p:spPr bwMode="auto">
                <a:xfrm>
                  <a:off x="595" y="3536"/>
                  <a:ext cx="47" cy="4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6" name="Oval 89">
                  <a:extLst>
                    <a:ext uri="{FF2B5EF4-FFF2-40B4-BE49-F238E27FC236}">
                      <a16:creationId xmlns:a16="http://schemas.microsoft.com/office/drawing/2014/main" id="{811AE628-B20F-43A0-94C7-2C8305657D2E}"/>
                    </a:ext>
                  </a:extLst>
                </p:cNvPr>
                <p:cNvSpPr>
                  <a:spLocks noChangeArrowheads="1"/>
                </p:cNvSpPr>
                <p:nvPr/>
              </p:nvSpPr>
              <p:spPr bwMode="auto">
                <a:xfrm>
                  <a:off x="637" y="3511"/>
                  <a:ext cx="41" cy="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7" name="Oval 90">
                  <a:extLst>
                    <a:ext uri="{FF2B5EF4-FFF2-40B4-BE49-F238E27FC236}">
                      <a16:creationId xmlns:a16="http://schemas.microsoft.com/office/drawing/2014/main" id="{3A34A135-ADC3-4B63-BDEF-E4AF5260C8B5}"/>
                    </a:ext>
                  </a:extLst>
                </p:cNvPr>
                <p:cNvSpPr>
                  <a:spLocks noChangeArrowheads="1"/>
                </p:cNvSpPr>
                <p:nvPr/>
              </p:nvSpPr>
              <p:spPr bwMode="auto">
                <a:xfrm>
                  <a:off x="665" y="3479"/>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8" name="Oval 91">
                  <a:extLst>
                    <a:ext uri="{FF2B5EF4-FFF2-40B4-BE49-F238E27FC236}">
                      <a16:creationId xmlns:a16="http://schemas.microsoft.com/office/drawing/2014/main" id="{A290F5A5-9BEF-4ADD-A600-903D25745CAB}"/>
                    </a:ext>
                  </a:extLst>
                </p:cNvPr>
                <p:cNvSpPr>
                  <a:spLocks noChangeArrowheads="1"/>
                </p:cNvSpPr>
                <p:nvPr/>
              </p:nvSpPr>
              <p:spPr bwMode="auto">
                <a:xfrm>
                  <a:off x="672" y="3447"/>
                  <a:ext cx="30"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49" name="Oval 92">
                  <a:extLst>
                    <a:ext uri="{FF2B5EF4-FFF2-40B4-BE49-F238E27FC236}">
                      <a16:creationId xmlns:a16="http://schemas.microsoft.com/office/drawing/2014/main" id="{90220C57-F984-4614-9455-6F443E9F8C35}"/>
                    </a:ext>
                  </a:extLst>
                </p:cNvPr>
                <p:cNvSpPr>
                  <a:spLocks noChangeArrowheads="1"/>
                </p:cNvSpPr>
                <p:nvPr/>
              </p:nvSpPr>
              <p:spPr bwMode="auto">
                <a:xfrm>
                  <a:off x="663" y="3422"/>
                  <a:ext cx="23" cy="2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0" name="Freeform 93">
                  <a:extLst>
                    <a:ext uri="{FF2B5EF4-FFF2-40B4-BE49-F238E27FC236}">
                      <a16:creationId xmlns:a16="http://schemas.microsoft.com/office/drawing/2014/main" id="{BC9C12EA-037B-471B-94D5-BD18C0D7E1EC}"/>
                    </a:ext>
                  </a:extLst>
                </p:cNvPr>
                <p:cNvSpPr>
                  <a:spLocks/>
                </p:cNvSpPr>
                <p:nvPr/>
              </p:nvSpPr>
              <p:spPr bwMode="auto">
                <a:xfrm>
                  <a:off x="715" y="3462"/>
                  <a:ext cx="52" cy="53"/>
                </a:xfrm>
                <a:custGeom>
                  <a:avLst/>
                  <a:gdLst>
                    <a:gd name="T0" fmla="*/ 12 w 45"/>
                    <a:gd name="T1" fmla="*/ 39 h 45"/>
                    <a:gd name="T2" fmla="*/ 5 w 45"/>
                    <a:gd name="T3" fmla="*/ 12 h 45"/>
                    <a:gd name="T4" fmla="*/ 32 w 45"/>
                    <a:gd name="T5" fmla="*/ 5 h 45"/>
                    <a:gd name="T6" fmla="*/ 39 w 45"/>
                    <a:gd name="T7" fmla="*/ 32 h 45"/>
                    <a:gd name="T8" fmla="*/ 12 w 45"/>
                    <a:gd name="T9" fmla="*/ 39 h 45"/>
                  </a:gdLst>
                  <a:ahLst/>
                  <a:cxnLst>
                    <a:cxn ang="0">
                      <a:pos x="T0" y="T1"/>
                    </a:cxn>
                    <a:cxn ang="0">
                      <a:pos x="T2" y="T3"/>
                    </a:cxn>
                    <a:cxn ang="0">
                      <a:pos x="T4" y="T5"/>
                    </a:cxn>
                    <a:cxn ang="0">
                      <a:pos x="T6" y="T7"/>
                    </a:cxn>
                    <a:cxn ang="0">
                      <a:pos x="T8" y="T9"/>
                    </a:cxn>
                  </a:cxnLst>
                  <a:rect l="0" t="0" r="r" b="b"/>
                  <a:pathLst>
                    <a:path w="45" h="45">
                      <a:moveTo>
                        <a:pt x="12" y="39"/>
                      </a:moveTo>
                      <a:cubicBezTo>
                        <a:pt x="3" y="34"/>
                        <a:pt x="0" y="22"/>
                        <a:pt x="5" y="12"/>
                      </a:cubicBezTo>
                      <a:cubicBezTo>
                        <a:pt x="11" y="3"/>
                        <a:pt x="23" y="0"/>
                        <a:pt x="32" y="5"/>
                      </a:cubicBezTo>
                      <a:cubicBezTo>
                        <a:pt x="41" y="11"/>
                        <a:pt x="45" y="23"/>
                        <a:pt x="39" y="32"/>
                      </a:cubicBezTo>
                      <a:cubicBezTo>
                        <a:pt x="34" y="41"/>
                        <a:pt x="22" y="45"/>
                        <a:pt x="1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1" name="Freeform 94">
                  <a:extLst>
                    <a:ext uri="{FF2B5EF4-FFF2-40B4-BE49-F238E27FC236}">
                      <a16:creationId xmlns:a16="http://schemas.microsoft.com/office/drawing/2014/main" id="{A6BADEC5-A6BB-434E-8CEB-D9BA07A94482}"/>
                    </a:ext>
                  </a:extLst>
                </p:cNvPr>
                <p:cNvSpPr>
                  <a:spLocks/>
                </p:cNvSpPr>
                <p:nvPr/>
              </p:nvSpPr>
              <p:spPr bwMode="auto">
                <a:xfrm>
                  <a:off x="713" y="3416"/>
                  <a:ext cx="46" cy="47"/>
                </a:xfrm>
                <a:custGeom>
                  <a:avLst/>
                  <a:gdLst>
                    <a:gd name="T0" fmla="*/ 11 w 39"/>
                    <a:gd name="T1" fmla="*/ 35 h 40"/>
                    <a:gd name="T2" fmla="*/ 4 w 39"/>
                    <a:gd name="T3" fmla="*/ 12 h 40"/>
                    <a:gd name="T4" fmla="*/ 28 w 39"/>
                    <a:gd name="T5" fmla="*/ 5 h 40"/>
                    <a:gd name="T6" fmla="*/ 34 w 39"/>
                    <a:gd name="T7" fmla="*/ 29 h 40"/>
                    <a:gd name="T8" fmla="*/ 11 w 39"/>
                    <a:gd name="T9" fmla="*/ 35 h 40"/>
                  </a:gdLst>
                  <a:ahLst/>
                  <a:cxnLst>
                    <a:cxn ang="0">
                      <a:pos x="T0" y="T1"/>
                    </a:cxn>
                    <a:cxn ang="0">
                      <a:pos x="T2" y="T3"/>
                    </a:cxn>
                    <a:cxn ang="0">
                      <a:pos x="T4" y="T5"/>
                    </a:cxn>
                    <a:cxn ang="0">
                      <a:pos x="T6" y="T7"/>
                    </a:cxn>
                    <a:cxn ang="0">
                      <a:pos x="T8" y="T9"/>
                    </a:cxn>
                  </a:cxnLst>
                  <a:rect l="0" t="0" r="r" b="b"/>
                  <a:pathLst>
                    <a:path w="39" h="40">
                      <a:moveTo>
                        <a:pt x="11" y="35"/>
                      </a:moveTo>
                      <a:cubicBezTo>
                        <a:pt x="2" y="30"/>
                        <a:pt x="0" y="20"/>
                        <a:pt x="4" y="12"/>
                      </a:cubicBezTo>
                      <a:cubicBezTo>
                        <a:pt x="9" y="3"/>
                        <a:pt x="20" y="0"/>
                        <a:pt x="28" y="5"/>
                      </a:cubicBezTo>
                      <a:cubicBezTo>
                        <a:pt x="36" y="10"/>
                        <a:pt x="39" y="21"/>
                        <a:pt x="34" y="29"/>
                      </a:cubicBezTo>
                      <a:cubicBezTo>
                        <a:pt x="29" y="37"/>
                        <a:pt x="19" y="40"/>
                        <a:pt x="1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2" name="Freeform 95">
                  <a:extLst>
                    <a:ext uri="{FF2B5EF4-FFF2-40B4-BE49-F238E27FC236}">
                      <a16:creationId xmlns:a16="http://schemas.microsoft.com/office/drawing/2014/main" id="{3272A185-492F-4139-B505-28AF911CCFB8}"/>
                    </a:ext>
                  </a:extLst>
                </p:cNvPr>
                <p:cNvSpPr>
                  <a:spLocks/>
                </p:cNvSpPr>
                <p:nvPr/>
              </p:nvSpPr>
              <p:spPr bwMode="auto">
                <a:xfrm>
                  <a:off x="699" y="3381"/>
                  <a:ext cx="40" cy="40"/>
                </a:xfrm>
                <a:custGeom>
                  <a:avLst/>
                  <a:gdLst>
                    <a:gd name="T0" fmla="*/ 9 w 34"/>
                    <a:gd name="T1" fmla="*/ 30 h 34"/>
                    <a:gd name="T2" fmla="*/ 4 w 34"/>
                    <a:gd name="T3" fmla="*/ 9 h 34"/>
                    <a:gd name="T4" fmla="*/ 24 w 34"/>
                    <a:gd name="T5" fmla="*/ 4 h 34"/>
                    <a:gd name="T6" fmla="*/ 30 w 34"/>
                    <a:gd name="T7" fmla="*/ 24 h 34"/>
                    <a:gd name="T8" fmla="*/ 9 w 34"/>
                    <a:gd name="T9" fmla="*/ 30 h 34"/>
                  </a:gdLst>
                  <a:ahLst/>
                  <a:cxnLst>
                    <a:cxn ang="0">
                      <a:pos x="T0" y="T1"/>
                    </a:cxn>
                    <a:cxn ang="0">
                      <a:pos x="T2" y="T3"/>
                    </a:cxn>
                    <a:cxn ang="0">
                      <a:pos x="T4" y="T5"/>
                    </a:cxn>
                    <a:cxn ang="0">
                      <a:pos x="T6" y="T7"/>
                    </a:cxn>
                    <a:cxn ang="0">
                      <a:pos x="T8" y="T9"/>
                    </a:cxn>
                  </a:cxnLst>
                  <a:rect l="0" t="0" r="r" b="b"/>
                  <a:pathLst>
                    <a:path w="34" h="34">
                      <a:moveTo>
                        <a:pt x="9" y="30"/>
                      </a:moveTo>
                      <a:cubicBezTo>
                        <a:pt x="2" y="26"/>
                        <a:pt x="0" y="16"/>
                        <a:pt x="4" y="9"/>
                      </a:cubicBezTo>
                      <a:cubicBezTo>
                        <a:pt x="8" y="2"/>
                        <a:pt x="17" y="0"/>
                        <a:pt x="24" y="4"/>
                      </a:cubicBezTo>
                      <a:cubicBezTo>
                        <a:pt x="31" y="8"/>
                        <a:pt x="34" y="17"/>
                        <a:pt x="30" y="24"/>
                      </a:cubicBezTo>
                      <a:cubicBezTo>
                        <a:pt x="26" y="31"/>
                        <a:pt x="17" y="34"/>
                        <a:pt x="9"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3" name="Freeform 96">
                  <a:extLst>
                    <a:ext uri="{FF2B5EF4-FFF2-40B4-BE49-F238E27FC236}">
                      <a16:creationId xmlns:a16="http://schemas.microsoft.com/office/drawing/2014/main" id="{525EEFC2-421F-48DC-8CD7-E744A3FCB415}"/>
                    </a:ext>
                  </a:extLst>
                </p:cNvPr>
                <p:cNvSpPr>
                  <a:spLocks/>
                </p:cNvSpPr>
                <p:nvPr/>
              </p:nvSpPr>
              <p:spPr bwMode="auto">
                <a:xfrm>
                  <a:off x="674" y="3364"/>
                  <a:ext cx="32" cy="32"/>
                </a:xfrm>
                <a:custGeom>
                  <a:avLst/>
                  <a:gdLst>
                    <a:gd name="T0" fmla="*/ 8 w 28"/>
                    <a:gd name="T1" fmla="*/ 25 h 28"/>
                    <a:gd name="T2" fmla="*/ 3 w 28"/>
                    <a:gd name="T3" fmla="*/ 8 h 28"/>
                    <a:gd name="T4" fmla="*/ 20 w 28"/>
                    <a:gd name="T5" fmla="*/ 3 h 28"/>
                    <a:gd name="T6" fmla="*/ 25 w 28"/>
                    <a:gd name="T7" fmla="*/ 20 h 28"/>
                    <a:gd name="T8" fmla="*/ 8 w 28"/>
                    <a:gd name="T9" fmla="*/ 25 h 28"/>
                  </a:gdLst>
                  <a:ahLst/>
                  <a:cxnLst>
                    <a:cxn ang="0">
                      <a:pos x="T0" y="T1"/>
                    </a:cxn>
                    <a:cxn ang="0">
                      <a:pos x="T2" y="T3"/>
                    </a:cxn>
                    <a:cxn ang="0">
                      <a:pos x="T4" y="T5"/>
                    </a:cxn>
                    <a:cxn ang="0">
                      <a:pos x="T6" y="T7"/>
                    </a:cxn>
                    <a:cxn ang="0">
                      <a:pos x="T8" y="T9"/>
                    </a:cxn>
                  </a:cxnLst>
                  <a:rect l="0" t="0" r="r" b="b"/>
                  <a:pathLst>
                    <a:path w="28" h="28">
                      <a:moveTo>
                        <a:pt x="8" y="25"/>
                      </a:moveTo>
                      <a:cubicBezTo>
                        <a:pt x="2" y="21"/>
                        <a:pt x="0" y="14"/>
                        <a:pt x="3" y="8"/>
                      </a:cubicBezTo>
                      <a:cubicBezTo>
                        <a:pt x="7" y="2"/>
                        <a:pt x="14" y="0"/>
                        <a:pt x="20" y="3"/>
                      </a:cubicBezTo>
                      <a:cubicBezTo>
                        <a:pt x="26" y="7"/>
                        <a:pt x="28" y="14"/>
                        <a:pt x="25" y="20"/>
                      </a:cubicBezTo>
                      <a:cubicBezTo>
                        <a:pt x="22" y="26"/>
                        <a:pt x="14" y="28"/>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4" name="Freeform 97">
                  <a:extLst>
                    <a:ext uri="{FF2B5EF4-FFF2-40B4-BE49-F238E27FC236}">
                      <a16:creationId xmlns:a16="http://schemas.microsoft.com/office/drawing/2014/main" id="{DF9880A3-AC79-4D9B-9947-1BD3119BDEBB}"/>
                    </a:ext>
                  </a:extLst>
                </p:cNvPr>
                <p:cNvSpPr>
                  <a:spLocks/>
                </p:cNvSpPr>
                <p:nvPr/>
              </p:nvSpPr>
              <p:spPr bwMode="auto">
                <a:xfrm>
                  <a:off x="647" y="3364"/>
                  <a:ext cx="27" cy="27"/>
                </a:xfrm>
                <a:custGeom>
                  <a:avLst/>
                  <a:gdLst>
                    <a:gd name="T0" fmla="*/ 7 w 23"/>
                    <a:gd name="T1" fmla="*/ 20 h 23"/>
                    <a:gd name="T2" fmla="*/ 3 w 23"/>
                    <a:gd name="T3" fmla="*/ 6 h 23"/>
                    <a:gd name="T4" fmla="*/ 17 w 23"/>
                    <a:gd name="T5" fmla="*/ 3 h 23"/>
                    <a:gd name="T6" fmla="*/ 20 w 23"/>
                    <a:gd name="T7" fmla="*/ 16 h 23"/>
                    <a:gd name="T8" fmla="*/ 7 w 23"/>
                    <a:gd name="T9" fmla="*/ 20 h 23"/>
                  </a:gdLst>
                  <a:ahLst/>
                  <a:cxnLst>
                    <a:cxn ang="0">
                      <a:pos x="T0" y="T1"/>
                    </a:cxn>
                    <a:cxn ang="0">
                      <a:pos x="T2" y="T3"/>
                    </a:cxn>
                    <a:cxn ang="0">
                      <a:pos x="T4" y="T5"/>
                    </a:cxn>
                    <a:cxn ang="0">
                      <a:pos x="T6" y="T7"/>
                    </a:cxn>
                    <a:cxn ang="0">
                      <a:pos x="T8" y="T9"/>
                    </a:cxn>
                  </a:cxnLst>
                  <a:rect l="0" t="0" r="r" b="b"/>
                  <a:pathLst>
                    <a:path w="23" h="23">
                      <a:moveTo>
                        <a:pt x="7" y="20"/>
                      </a:moveTo>
                      <a:cubicBezTo>
                        <a:pt x="2" y="17"/>
                        <a:pt x="0" y="11"/>
                        <a:pt x="3" y="6"/>
                      </a:cubicBezTo>
                      <a:cubicBezTo>
                        <a:pt x="6" y="2"/>
                        <a:pt x="12" y="0"/>
                        <a:pt x="17" y="3"/>
                      </a:cubicBezTo>
                      <a:cubicBezTo>
                        <a:pt x="22" y="5"/>
                        <a:pt x="23" y="12"/>
                        <a:pt x="20" y="16"/>
                      </a:cubicBezTo>
                      <a:cubicBezTo>
                        <a:pt x="18" y="21"/>
                        <a:pt x="12" y="23"/>
                        <a:pt x="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5" name="Freeform 98">
                  <a:extLst>
                    <a:ext uri="{FF2B5EF4-FFF2-40B4-BE49-F238E27FC236}">
                      <a16:creationId xmlns:a16="http://schemas.microsoft.com/office/drawing/2014/main" id="{01D814C4-6D38-4CCE-BF64-52D28251B466}"/>
                    </a:ext>
                  </a:extLst>
                </p:cNvPr>
                <p:cNvSpPr>
                  <a:spLocks/>
                </p:cNvSpPr>
                <p:nvPr/>
              </p:nvSpPr>
              <p:spPr bwMode="auto">
                <a:xfrm>
                  <a:off x="715" y="3320"/>
                  <a:ext cx="52" cy="53"/>
                </a:xfrm>
                <a:custGeom>
                  <a:avLst/>
                  <a:gdLst>
                    <a:gd name="T0" fmla="*/ 32 w 45"/>
                    <a:gd name="T1" fmla="*/ 40 h 45"/>
                    <a:gd name="T2" fmla="*/ 5 w 45"/>
                    <a:gd name="T3" fmla="*/ 33 h 45"/>
                    <a:gd name="T4" fmla="*/ 12 w 45"/>
                    <a:gd name="T5" fmla="*/ 6 h 45"/>
                    <a:gd name="T6" fmla="*/ 39 w 45"/>
                    <a:gd name="T7" fmla="*/ 13 h 45"/>
                    <a:gd name="T8" fmla="*/ 32 w 45"/>
                    <a:gd name="T9" fmla="*/ 40 h 45"/>
                  </a:gdLst>
                  <a:ahLst/>
                  <a:cxnLst>
                    <a:cxn ang="0">
                      <a:pos x="T0" y="T1"/>
                    </a:cxn>
                    <a:cxn ang="0">
                      <a:pos x="T2" y="T3"/>
                    </a:cxn>
                    <a:cxn ang="0">
                      <a:pos x="T4" y="T5"/>
                    </a:cxn>
                    <a:cxn ang="0">
                      <a:pos x="T6" y="T7"/>
                    </a:cxn>
                    <a:cxn ang="0">
                      <a:pos x="T8" y="T9"/>
                    </a:cxn>
                  </a:cxnLst>
                  <a:rect l="0" t="0" r="r" b="b"/>
                  <a:pathLst>
                    <a:path w="45" h="45">
                      <a:moveTo>
                        <a:pt x="32" y="40"/>
                      </a:moveTo>
                      <a:cubicBezTo>
                        <a:pt x="23" y="45"/>
                        <a:pt x="11" y="42"/>
                        <a:pt x="5" y="33"/>
                      </a:cubicBezTo>
                      <a:cubicBezTo>
                        <a:pt x="0" y="23"/>
                        <a:pt x="3" y="11"/>
                        <a:pt x="12" y="6"/>
                      </a:cubicBezTo>
                      <a:cubicBezTo>
                        <a:pt x="22" y="0"/>
                        <a:pt x="34" y="4"/>
                        <a:pt x="39" y="13"/>
                      </a:cubicBezTo>
                      <a:cubicBezTo>
                        <a:pt x="45" y="22"/>
                        <a:pt x="41" y="34"/>
                        <a:pt x="3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6" name="Freeform 99">
                  <a:extLst>
                    <a:ext uri="{FF2B5EF4-FFF2-40B4-BE49-F238E27FC236}">
                      <a16:creationId xmlns:a16="http://schemas.microsoft.com/office/drawing/2014/main" id="{3CC39E64-AB0E-4F19-B7B6-0BA42652FE48}"/>
                    </a:ext>
                  </a:extLst>
                </p:cNvPr>
                <p:cNvSpPr>
                  <a:spLocks/>
                </p:cNvSpPr>
                <p:nvPr/>
              </p:nvSpPr>
              <p:spPr bwMode="auto">
                <a:xfrm>
                  <a:off x="674" y="3304"/>
                  <a:ext cx="46" cy="47"/>
                </a:xfrm>
                <a:custGeom>
                  <a:avLst/>
                  <a:gdLst>
                    <a:gd name="T0" fmla="*/ 28 w 40"/>
                    <a:gd name="T1" fmla="*/ 35 h 40"/>
                    <a:gd name="T2" fmla="*/ 5 w 40"/>
                    <a:gd name="T3" fmla="*/ 28 h 40"/>
                    <a:gd name="T4" fmla="*/ 11 w 40"/>
                    <a:gd name="T5" fmla="*/ 5 h 40"/>
                    <a:gd name="T6" fmla="*/ 35 w 40"/>
                    <a:gd name="T7" fmla="*/ 11 h 40"/>
                    <a:gd name="T8" fmla="*/ 28 w 40"/>
                    <a:gd name="T9" fmla="*/ 35 h 40"/>
                  </a:gdLst>
                  <a:ahLst/>
                  <a:cxnLst>
                    <a:cxn ang="0">
                      <a:pos x="T0" y="T1"/>
                    </a:cxn>
                    <a:cxn ang="0">
                      <a:pos x="T2" y="T3"/>
                    </a:cxn>
                    <a:cxn ang="0">
                      <a:pos x="T4" y="T5"/>
                    </a:cxn>
                    <a:cxn ang="0">
                      <a:pos x="T6" y="T7"/>
                    </a:cxn>
                    <a:cxn ang="0">
                      <a:pos x="T8" y="T9"/>
                    </a:cxn>
                  </a:cxnLst>
                  <a:rect l="0" t="0" r="r" b="b"/>
                  <a:pathLst>
                    <a:path w="40" h="40">
                      <a:moveTo>
                        <a:pt x="28" y="35"/>
                      </a:moveTo>
                      <a:cubicBezTo>
                        <a:pt x="20" y="40"/>
                        <a:pt x="10" y="37"/>
                        <a:pt x="5" y="28"/>
                      </a:cubicBezTo>
                      <a:cubicBezTo>
                        <a:pt x="0" y="20"/>
                        <a:pt x="3" y="10"/>
                        <a:pt x="11" y="5"/>
                      </a:cubicBezTo>
                      <a:cubicBezTo>
                        <a:pt x="19" y="0"/>
                        <a:pt x="30" y="3"/>
                        <a:pt x="35" y="11"/>
                      </a:cubicBezTo>
                      <a:cubicBezTo>
                        <a:pt x="40" y="19"/>
                        <a:pt x="37" y="30"/>
                        <a:pt x="2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7" name="Freeform 100">
                  <a:extLst>
                    <a:ext uri="{FF2B5EF4-FFF2-40B4-BE49-F238E27FC236}">
                      <a16:creationId xmlns:a16="http://schemas.microsoft.com/office/drawing/2014/main" id="{CA2228B9-FFCD-4B68-96BC-7F84F6958A78}"/>
                    </a:ext>
                  </a:extLst>
                </p:cNvPr>
                <p:cNvSpPr>
                  <a:spLocks/>
                </p:cNvSpPr>
                <p:nvPr/>
              </p:nvSpPr>
              <p:spPr bwMode="auto">
                <a:xfrm>
                  <a:off x="635" y="3301"/>
                  <a:ext cx="40" cy="40"/>
                </a:xfrm>
                <a:custGeom>
                  <a:avLst/>
                  <a:gdLst>
                    <a:gd name="T0" fmla="*/ 24 w 34"/>
                    <a:gd name="T1" fmla="*/ 30 h 34"/>
                    <a:gd name="T2" fmla="*/ 4 w 34"/>
                    <a:gd name="T3" fmla="*/ 25 h 34"/>
                    <a:gd name="T4" fmla="*/ 9 w 34"/>
                    <a:gd name="T5" fmla="*/ 5 h 34"/>
                    <a:gd name="T6" fmla="*/ 30 w 34"/>
                    <a:gd name="T7" fmla="*/ 10 h 34"/>
                    <a:gd name="T8" fmla="*/ 24 w 34"/>
                    <a:gd name="T9" fmla="*/ 30 h 34"/>
                  </a:gdLst>
                  <a:ahLst/>
                  <a:cxnLst>
                    <a:cxn ang="0">
                      <a:pos x="T0" y="T1"/>
                    </a:cxn>
                    <a:cxn ang="0">
                      <a:pos x="T2" y="T3"/>
                    </a:cxn>
                    <a:cxn ang="0">
                      <a:pos x="T4" y="T5"/>
                    </a:cxn>
                    <a:cxn ang="0">
                      <a:pos x="T6" y="T7"/>
                    </a:cxn>
                    <a:cxn ang="0">
                      <a:pos x="T8" y="T9"/>
                    </a:cxn>
                  </a:cxnLst>
                  <a:rect l="0" t="0" r="r" b="b"/>
                  <a:pathLst>
                    <a:path w="34" h="34">
                      <a:moveTo>
                        <a:pt x="24" y="30"/>
                      </a:moveTo>
                      <a:cubicBezTo>
                        <a:pt x="17" y="34"/>
                        <a:pt x="8" y="32"/>
                        <a:pt x="4" y="25"/>
                      </a:cubicBezTo>
                      <a:cubicBezTo>
                        <a:pt x="0" y="18"/>
                        <a:pt x="2" y="9"/>
                        <a:pt x="9" y="5"/>
                      </a:cubicBezTo>
                      <a:cubicBezTo>
                        <a:pt x="16" y="0"/>
                        <a:pt x="25" y="3"/>
                        <a:pt x="30" y="10"/>
                      </a:cubicBezTo>
                      <a:cubicBezTo>
                        <a:pt x="34" y="17"/>
                        <a:pt x="31" y="26"/>
                        <a:pt x="2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8" name="Freeform 101">
                  <a:extLst>
                    <a:ext uri="{FF2B5EF4-FFF2-40B4-BE49-F238E27FC236}">
                      <a16:creationId xmlns:a16="http://schemas.microsoft.com/office/drawing/2014/main" id="{79D6D8B1-7916-4C66-9AFD-45D1A8FDCB60}"/>
                    </a:ext>
                  </a:extLst>
                </p:cNvPr>
                <p:cNvSpPr>
                  <a:spLocks/>
                </p:cNvSpPr>
                <p:nvPr/>
              </p:nvSpPr>
              <p:spPr bwMode="auto">
                <a:xfrm>
                  <a:off x="605" y="3320"/>
                  <a:ext cx="33" cy="33"/>
                </a:xfrm>
                <a:custGeom>
                  <a:avLst/>
                  <a:gdLst>
                    <a:gd name="T0" fmla="*/ 20 w 28"/>
                    <a:gd name="T1" fmla="*/ 25 h 28"/>
                    <a:gd name="T2" fmla="*/ 3 w 28"/>
                    <a:gd name="T3" fmla="*/ 20 h 28"/>
                    <a:gd name="T4" fmla="*/ 8 w 28"/>
                    <a:gd name="T5" fmla="*/ 3 h 28"/>
                    <a:gd name="T6" fmla="*/ 25 w 28"/>
                    <a:gd name="T7" fmla="*/ 8 h 28"/>
                    <a:gd name="T8" fmla="*/ 20 w 28"/>
                    <a:gd name="T9" fmla="*/ 25 h 28"/>
                  </a:gdLst>
                  <a:ahLst/>
                  <a:cxnLst>
                    <a:cxn ang="0">
                      <a:pos x="T0" y="T1"/>
                    </a:cxn>
                    <a:cxn ang="0">
                      <a:pos x="T2" y="T3"/>
                    </a:cxn>
                    <a:cxn ang="0">
                      <a:pos x="T4" y="T5"/>
                    </a:cxn>
                    <a:cxn ang="0">
                      <a:pos x="T6" y="T7"/>
                    </a:cxn>
                    <a:cxn ang="0">
                      <a:pos x="T8" y="T9"/>
                    </a:cxn>
                  </a:cxnLst>
                  <a:rect l="0" t="0" r="r" b="b"/>
                  <a:pathLst>
                    <a:path w="28" h="28">
                      <a:moveTo>
                        <a:pt x="20" y="25"/>
                      </a:moveTo>
                      <a:cubicBezTo>
                        <a:pt x="14" y="28"/>
                        <a:pt x="7" y="26"/>
                        <a:pt x="3" y="20"/>
                      </a:cubicBezTo>
                      <a:cubicBezTo>
                        <a:pt x="0" y="14"/>
                        <a:pt x="2" y="7"/>
                        <a:pt x="8" y="3"/>
                      </a:cubicBezTo>
                      <a:cubicBezTo>
                        <a:pt x="14" y="0"/>
                        <a:pt x="21" y="2"/>
                        <a:pt x="25" y="8"/>
                      </a:cubicBezTo>
                      <a:cubicBezTo>
                        <a:pt x="28" y="14"/>
                        <a:pt x="26" y="21"/>
                        <a:pt x="20"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sp>
              <p:nvSpPr>
                <p:cNvPr id="359" name="Freeform 102">
                  <a:extLst>
                    <a:ext uri="{FF2B5EF4-FFF2-40B4-BE49-F238E27FC236}">
                      <a16:creationId xmlns:a16="http://schemas.microsoft.com/office/drawing/2014/main" id="{AA633BE6-C95E-456A-B364-972F9C9DEBB5}"/>
                    </a:ext>
                  </a:extLst>
                </p:cNvPr>
                <p:cNvSpPr>
                  <a:spLocks/>
                </p:cNvSpPr>
                <p:nvPr/>
              </p:nvSpPr>
              <p:spPr bwMode="auto">
                <a:xfrm>
                  <a:off x="590" y="3347"/>
                  <a:ext cx="27" cy="27"/>
                </a:xfrm>
                <a:custGeom>
                  <a:avLst/>
                  <a:gdLst>
                    <a:gd name="T0" fmla="*/ 17 w 23"/>
                    <a:gd name="T1" fmla="*/ 20 h 23"/>
                    <a:gd name="T2" fmla="*/ 3 w 23"/>
                    <a:gd name="T3" fmla="*/ 17 h 23"/>
                    <a:gd name="T4" fmla="*/ 7 w 23"/>
                    <a:gd name="T5" fmla="*/ 3 h 23"/>
                    <a:gd name="T6" fmla="*/ 21 w 23"/>
                    <a:gd name="T7" fmla="*/ 7 h 23"/>
                    <a:gd name="T8" fmla="*/ 17 w 23"/>
                    <a:gd name="T9" fmla="*/ 20 h 23"/>
                  </a:gdLst>
                  <a:ahLst/>
                  <a:cxnLst>
                    <a:cxn ang="0">
                      <a:pos x="T0" y="T1"/>
                    </a:cxn>
                    <a:cxn ang="0">
                      <a:pos x="T2" y="T3"/>
                    </a:cxn>
                    <a:cxn ang="0">
                      <a:pos x="T4" y="T5"/>
                    </a:cxn>
                    <a:cxn ang="0">
                      <a:pos x="T6" y="T7"/>
                    </a:cxn>
                    <a:cxn ang="0">
                      <a:pos x="T8" y="T9"/>
                    </a:cxn>
                  </a:cxnLst>
                  <a:rect l="0" t="0" r="r" b="b"/>
                  <a:pathLst>
                    <a:path w="23" h="23">
                      <a:moveTo>
                        <a:pt x="17" y="20"/>
                      </a:moveTo>
                      <a:cubicBezTo>
                        <a:pt x="12" y="23"/>
                        <a:pt x="6" y="22"/>
                        <a:pt x="3" y="17"/>
                      </a:cubicBezTo>
                      <a:cubicBezTo>
                        <a:pt x="0" y="12"/>
                        <a:pt x="2" y="6"/>
                        <a:pt x="7" y="3"/>
                      </a:cubicBezTo>
                      <a:cubicBezTo>
                        <a:pt x="12" y="0"/>
                        <a:pt x="18" y="2"/>
                        <a:pt x="21" y="7"/>
                      </a:cubicBezTo>
                      <a:cubicBezTo>
                        <a:pt x="23" y="12"/>
                        <a:pt x="22" y="18"/>
                        <a:pt x="17"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marL="0" marR="0" lvl="0" indent="0" defTabSz="685617" eaLnBrk="1" fontAlgn="base" latinLnBrk="0" hangingPunct="1">
                    <a:lnSpc>
                      <a:spcPct val="100000"/>
                    </a:lnSpc>
                    <a:spcBef>
                      <a:spcPct val="0"/>
                    </a:spcBef>
                    <a:spcAft>
                      <a:spcPct val="0"/>
                    </a:spcAft>
                    <a:buClrTx/>
                    <a:buSzTx/>
                    <a:buFontTx/>
                    <a:buNone/>
                    <a:tabLst/>
                    <a:defRPr/>
                  </a:pPr>
                  <a:endParaRPr kumimoji="0" lang="en-US" sz="1350" b="0" i="0" u="none" strike="noStrike" kern="0" cap="none" spc="0" normalizeH="0" baseline="0" noProof="0" dirty="0">
                    <a:ln>
                      <a:noFill/>
                    </a:ln>
                    <a:solidFill>
                      <a:srgbClr val="000000"/>
                    </a:solidFill>
                    <a:effectLst/>
                    <a:uLnTx/>
                    <a:uFillTx/>
                    <a:latin typeface="Arial" charset="0"/>
                    <a:cs typeface="Arial" charset="0"/>
                  </a:endParaRPr>
                </a:p>
              </p:txBody>
            </p:sp>
          </p:grpSp>
        </p:grpSp>
      </p:grpSp>
      <p:sp>
        <p:nvSpPr>
          <p:cNvPr id="366" name="Rectangle 365">
            <a:extLst>
              <a:ext uri="{FF2B5EF4-FFF2-40B4-BE49-F238E27FC236}">
                <a16:creationId xmlns:a16="http://schemas.microsoft.com/office/drawing/2014/main" id="{5440229C-8568-456C-AD45-08AB709CE482}"/>
              </a:ext>
            </a:extLst>
          </p:cNvPr>
          <p:cNvSpPr/>
          <p:nvPr/>
        </p:nvSpPr>
        <p:spPr>
          <a:xfrm>
            <a:off x="1502816" y="4569884"/>
            <a:ext cx="6388847" cy="264645"/>
          </a:xfrm>
          <a:prstGeom prst="rect">
            <a:avLst/>
          </a:prstGeom>
          <a:noFill/>
          <a:ln w="12700" cap="flat" cmpd="sng" algn="ctr">
            <a:noFill/>
            <a:prstDash val="sysDot"/>
          </a:ln>
          <a:effectLst/>
        </p:spPr>
        <p:txBody>
          <a:bodyPr rtlCol="0" anchor="ctr"/>
          <a:lstStyle/>
          <a:p>
            <a:pPr>
              <a:defRPr/>
            </a:pPr>
            <a:r>
              <a:rPr lang="en-US" sz="1200" b="1" kern="0" dirty="0">
                <a:solidFill>
                  <a:srgbClr val="666666"/>
                </a:solidFill>
              </a:rPr>
              <a:t>The DevOps implementation should follow guiding principles driven from the DevOps guideline</a:t>
            </a:r>
          </a:p>
        </p:txBody>
      </p:sp>
      <p:sp>
        <p:nvSpPr>
          <p:cNvPr id="367" name="Oval 366">
            <a:extLst>
              <a:ext uri="{FF2B5EF4-FFF2-40B4-BE49-F238E27FC236}">
                <a16:creationId xmlns:a16="http://schemas.microsoft.com/office/drawing/2014/main" id="{17DCCA09-93E2-470D-BE67-277D67684653}"/>
              </a:ext>
            </a:extLst>
          </p:cNvPr>
          <p:cNvSpPr/>
          <p:nvPr/>
        </p:nvSpPr>
        <p:spPr>
          <a:xfrm>
            <a:off x="1105953" y="4605929"/>
            <a:ext cx="317491" cy="186743"/>
          </a:xfrm>
          <a:prstGeom prst="ellipse">
            <a:avLst/>
          </a:prstGeom>
          <a:solidFill>
            <a:srgbClr val="00A000"/>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sp>
        <p:nvSpPr>
          <p:cNvPr id="368" name="Right Arrow 33">
            <a:extLst>
              <a:ext uri="{FF2B5EF4-FFF2-40B4-BE49-F238E27FC236}">
                <a16:creationId xmlns:a16="http://schemas.microsoft.com/office/drawing/2014/main" id="{F2963EBC-D914-4F17-A256-EE15EBA04ADE}"/>
              </a:ext>
            </a:extLst>
          </p:cNvPr>
          <p:cNvSpPr/>
          <p:nvPr/>
        </p:nvSpPr>
        <p:spPr>
          <a:xfrm>
            <a:off x="1185326" y="4646310"/>
            <a:ext cx="158745" cy="105980"/>
          </a:xfrm>
          <a:prstGeom prst="rightArrow">
            <a:avLst/>
          </a:prstGeom>
          <a:solidFill>
            <a:srgbClr val="FFFFFF"/>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sp>
        <p:nvSpPr>
          <p:cNvPr id="66" name="Footer Placeholder 3">
            <a:extLst>
              <a:ext uri="{FF2B5EF4-FFF2-40B4-BE49-F238E27FC236}">
                <a16:creationId xmlns:a16="http://schemas.microsoft.com/office/drawing/2014/main" id="{A1215438-70CF-47EB-90B6-474F935F85F6}"/>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67" name="Slide Number Placeholder 2">
            <a:extLst>
              <a:ext uri="{FF2B5EF4-FFF2-40B4-BE49-F238E27FC236}">
                <a16:creationId xmlns:a16="http://schemas.microsoft.com/office/drawing/2014/main" id="{20BAA5FE-EB3E-41BD-B1E9-25638550D464}"/>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4</a:t>
            </a:fld>
            <a:endParaRPr lang="en-US" sz="700" dirty="0">
              <a:solidFill>
                <a:srgbClr val="666666"/>
              </a:solidFill>
              <a:cs typeface="Arial" charset="0"/>
            </a:endParaRPr>
          </a:p>
        </p:txBody>
      </p:sp>
    </p:spTree>
    <p:extLst>
      <p:ext uri="{BB962C8B-B14F-4D97-AF65-F5344CB8AC3E}">
        <p14:creationId xmlns:p14="http://schemas.microsoft.com/office/powerpoint/2010/main" val="65544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Disclaimers</a:t>
            </a:r>
          </a:p>
        </p:txBody>
      </p:sp>
      <p:sp>
        <p:nvSpPr>
          <p:cNvPr id="14" name="Content Placeholder 11">
            <a:extLst>
              <a:ext uri="{FF2B5EF4-FFF2-40B4-BE49-F238E27FC236}">
                <a16:creationId xmlns:a16="http://schemas.microsoft.com/office/drawing/2014/main" id="{1872E3EC-12D8-4E71-B2F5-C175BB15D570}"/>
              </a:ext>
            </a:extLst>
          </p:cNvPr>
          <p:cNvSpPr txBox="1">
            <a:spLocks/>
          </p:cNvSpPr>
          <p:nvPr/>
        </p:nvSpPr>
        <p:spPr>
          <a:xfrm>
            <a:off x="468914" y="1426062"/>
            <a:ext cx="8496894" cy="1831488"/>
          </a:xfrm>
          <a:prstGeom prst="rect">
            <a:avLst/>
          </a:prstGeom>
          <a:solidFill>
            <a:srgbClr val="FFFFFF"/>
          </a:solidFill>
          <a:ln w="3175">
            <a:solidFill>
              <a:srgbClr val="FFFFFF">
                <a:lumMod val="75000"/>
              </a:srgbClr>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The Maturity Model is “a” perspective not “the” perspective </a:t>
            </a:r>
          </a:p>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The Maturity Model is built on a lot of assumptions (like Agile&gt;Waterfall) that may require discussion </a:t>
            </a:r>
          </a:p>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Scores are reflective of a snapshot, many issues found are already being fixed </a:t>
            </a:r>
          </a:p>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Key Observations slides are meant to:</a:t>
            </a:r>
          </a:p>
          <a:p>
            <a:pPr marL="481010" lvl="1" indent="-128585" defTabSz="914378" fontAlgn="base">
              <a:lnSpc>
                <a:spcPct val="90000"/>
              </a:lnSpc>
              <a:spcBef>
                <a:spcPct val="0"/>
              </a:spcBef>
              <a:spcAft>
                <a:spcPts val="450"/>
              </a:spcAft>
              <a:buFont typeface="Arial" panose="020B0604020202020204" pitchFamily="34" charset="0"/>
              <a:buChar char="•"/>
              <a:defRPr/>
            </a:pPr>
            <a:r>
              <a:rPr lang="en-US" sz="1200" kern="0" dirty="0">
                <a:solidFill>
                  <a:srgbClr val="444444"/>
                </a:solidFill>
                <a:latin typeface="+mn-lt"/>
                <a:cs typeface="Arial"/>
              </a:rPr>
              <a:t>Point out areas that pull scores down</a:t>
            </a:r>
          </a:p>
          <a:p>
            <a:pPr marL="481010" lvl="1" indent="-128585" defTabSz="914378" fontAlgn="base">
              <a:lnSpc>
                <a:spcPct val="90000"/>
              </a:lnSpc>
              <a:spcBef>
                <a:spcPct val="0"/>
              </a:spcBef>
              <a:spcAft>
                <a:spcPts val="450"/>
              </a:spcAft>
              <a:buFont typeface="Arial" panose="020B0604020202020204" pitchFamily="34" charset="0"/>
              <a:buChar char="•"/>
              <a:defRPr/>
            </a:pPr>
            <a:r>
              <a:rPr lang="en-US" sz="1200" kern="0" dirty="0">
                <a:solidFill>
                  <a:srgbClr val="444444"/>
                </a:solidFill>
                <a:latin typeface="+mn-lt"/>
                <a:cs typeface="Arial"/>
              </a:rPr>
              <a:t>Highlight areas with the most return on improvement investment </a:t>
            </a:r>
          </a:p>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This project relies on interviews only (100 interviews in 3-4 weeks), and our results rely on the accuracy of those interviews</a:t>
            </a:r>
          </a:p>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Our population sample is not random, slightly reducing the generality of statistical observations (Confidence Intervals indicated)</a:t>
            </a:r>
          </a:p>
        </p:txBody>
      </p:sp>
      <p:sp>
        <p:nvSpPr>
          <p:cNvPr id="15" name="Text Placeholder 10">
            <a:extLst>
              <a:ext uri="{FF2B5EF4-FFF2-40B4-BE49-F238E27FC236}">
                <a16:creationId xmlns:a16="http://schemas.microsoft.com/office/drawing/2014/main" id="{33D3391D-DBB0-4FA1-8416-4163BDA133C1}"/>
              </a:ext>
            </a:extLst>
          </p:cNvPr>
          <p:cNvSpPr txBox="1">
            <a:spLocks/>
          </p:cNvSpPr>
          <p:nvPr/>
        </p:nvSpPr>
        <p:spPr>
          <a:xfrm>
            <a:off x="468917" y="1043328"/>
            <a:ext cx="8496889" cy="383024"/>
          </a:xfrm>
          <a:prstGeom prst="rect">
            <a:avLst/>
          </a:prstGeom>
          <a:solidFill>
            <a:srgbClr val="0F3D68"/>
          </a:solidFill>
          <a:ln>
            <a:solidFill>
              <a:srgbClr val="003344"/>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
                <a:srgbClr val="000000"/>
              </a:buClr>
              <a:buSzPct val="80000"/>
              <a:buFont typeface="Arial" pitchFamily="34" charset="0"/>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Arial" pitchFamily="34" charset="0"/>
              </a:rPr>
              <a:t>Disclaimers:</a:t>
            </a:r>
          </a:p>
        </p:txBody>
      </p:sp>
      <p:sp>
        <p:nvSpPr>
          <p:cNvPr id="18" name="Content Placeholder 11">
            <a:extLst>
              <a:ext uri="{FF2B5EF4-FFF2-40B4-BE49-F238E27FC236}">
                <a16:creationId xmlns:a16="http://schemas.microsoft.com/office/drawing/2014/main" id="{C0DE2AC6-B469-46E1-A96D-D4D38B02FDBC}"/>
              </a:ext>
            </a:extLst>
          </p:cNvPr>
          <p:cNvSpPr txBox="1">
            <a:spLocks/>
          </p:cNvSpPr>
          <p:nvPr/>
        </p:nvSpPr>
        <p:spPr>
          <a:xfrm>
            <a:off x="468914" y="3816177"/>
            <a:ext cx="8496892" cy="1193973"/>
          </a:xfrm>
          <a:prstGeom prst="rect">
            <a:avLst/>
          </a:prstGeom>
          <a:solidFill>
            <a:schemeClr val="bg1"/>
          </a:solidFill>
          <a:ln w="3175">
            <a:solidFill>
              <a:srgbClr val="FFFFFF">
                <a:lumMod val="75000"/>
              </a:srgbClr>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Results are scored according to a specific rubric that attempts to capture specific elements of DevOps practices that reflect our perspective of “best practices.” </a:t>
            </a:r>
          </a:p>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Fortune 1000 interquartile range for maturity scores tends to be between 1.5 and 2.5.  Above 2.5 would then be “good” and below 1.5 would be “not as good.” </a:t>
            </a:r>
          </a:p>
          <a:p>
            <a:pPr marL="138110" indent="-128585" defTabSz="914378" fontAlgn="base">
              <a:lnSpc>
                <a:spcPct val="90000"/>
              </a:lnSpc>
              <a:spcBef>
                <a:spcPct val="0"/>
              </a:spcBef>
              <a:spcAft>
                <a:spcPts val="450"/>
              </a:spcAft>
              <a:defRPr/>
            </a:pPr>
            <a:r>
              <a:rPr lang="en-US" sz="1200" kern="0" dirty="0">
                <a:solidFill>
                  <a:srgbClr val="444444"/>
                </a:solidFill>
                <a:latin typeface="+mn-lt"/>
                <a:cs typeface="Arial"/>
              </a:rPr>
              <a:t>Three layers of recommendations:  Team, Platform, Organizational.  App level covered in team meetings w/ key recommendations slides.  Platform and Organizational covered herein.</a:t>
            </a:r>
            <a:endParaRPr lang="en-US" sz="1200" dirty="0">
              <a:latin typeface="+mn-lt"/>
            </a:endParaRPr>
          </a:p>
        </p:txBody>
      </p:sp>
      <p:sp>
        <p:nvSpPr>
          <p:cNvPr id="19" name="Text Placeholder 10">
            <a:extLst>
              <a:ext uri="{FF2B5EF4-FFF2-40B4-BE49-F238E27FC236}">
                <a16:creationId xmlns:a16="http://schemas.microsoft.com/office/drawing/2014/main" id="{08BF605D-83BA-4166-9A3A-5CE28CF0A6B5}"/>
              </a:ext>
            </a:extLst>
          </p:cNvPr>
          <p:cNvSpPr txBox="1">
            <a:spLocks/>
          </p:cNvSpPr>
          <p:nvPr/>
        </p:nvSpPr>
        <p:spPr>
          <a:xfrm>
            <a:off x="468914" y="3433444"/>
            <a:ext cx="8496888" cy="383024"/>
          </a:xfrm>
          <a:prstGeom prst="rect">
            <a:avLst/>
          </a:prstGeom>
          <a:solidFill>
            <a:srgbClr val="00A000"/>
          </a:solidFill>
          <a:ln>
            <a:solidFill>
              <a:srgbClr val="00A000"/>
            </a:solidFill>
          </a:ln>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
                <a:srgbClr val="000000"/>
              </a:buClr>
              <a:buSzPct val="80000"/>
              <a:buFont typeface="Arial" pitchFamily="34" charset="0"/>
              <a:buNone/>
              <a:tabLst/>
              <a:defRPr/>
            </a:pPr>
            <a:r>
              <a:rPr kumimoji="0" lang="en-US" sz="1600" b="1" i="0" u="none" strike="noStrike" kern="1200" cap="none" spc="0" normalizeH="0" baseline="0" noProof="0" dirty="0">
                <a:ln>
                  <a:noFill/>
                </a:ln>
                <a:solidFill>
                  <a:srgbClr val="FFFFFF"/>
                </a:solidFill>
                <a:effectLst/>
                <a:uLnTx/>
                <a:uFillTx/>
                <a:latin typeface="Calibri"/>
                <a:ea typeface="+mn-ea"/>
                <a:cs typeface="Arial" pitchFamily="34" charset="0"/>
              </a:rPr>
              <a:t>Context:</a:t>
            </a:r>
          </a:p>
        </p:txBody>
      </p:sp>
      <p:sp>
        <p:nvSpPr>
          <p:cNvPr id="5" name="Oval 4">
            <a:extLst>
              <a:ext uri="{FF2B5EF4-FFF2-40B4-BE49-F238E27FC236}">
                <a16:creationId xmlns:a16="http://schemas.microsoft.com/office/drawing/2014/main" id="{C11CCA0E-DEA3-40C1-AE23-C9FFA6E1F314}"/>
              </a:ext>
            </a:extLst>
          </p:cNvPr>
          <p:cNvSpPr/>
          <p:nvPr/>
        </p:nvSpPr>
        <p:spPr>
          <a:xfrm>
            <a:off x="8634232" y="3534641"/>
            <a:ext cx="197204" cy="17893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8" name="Graphic 7" descr="Help">
            <a:extLst>
              <a:ext uri="{FF2B5EF4-FFF2-40B4-BE49-F238E27FC236}">
                <a16:creationId xmlns:a16="http://schemas.microsoft.com/office/drawing/2014/main" id="{61D552F9-C697-4172-9D06-073A8888F08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32194" y="3476257"/>
            <a:ext cx="367024" cy="317277"/>
          </a:xfrm>
          <a:prstGeom prst="rect">
            <a:avLst/>
          </a:prstGeom>
        </p:spPr>
      </p:pic>
      <p:sp>
        <p:nvSpPr>
          <p:cNvPr id="6" name="Isosceles Triangle 5">
            <a:extLst>
              <a:ext uri="{FF2B5EF4-FFF2-40B4-BE49-F238E27FC236}">
                <a16:creationId xmlns:a16="http://schemas.microsoft.com/office/drawing/2014/main" id="{C96A878C-D14E-4D41-A4BF-543707CB9685}"/>
              </a:ext>
            </a:extLst>
          </p:cNvPr>
          <p:cNvSpPr/>
          <p:nvPr/>
        </p:nvSpPr>
        <p:spPr>
          <a:xfrm>
            <a:off x="8674964" y="1166630"/>
            <a:ext cx="183522" cy="176506"/>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8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1" name="Graphic 10" descr="Warning">
            <a:extLst>
              <a:ext uri="{FF2B5EF4-FFF2-40B4-BE49-F238E27FC236}">
                <a16:creationId xmlns:a16="http://schemas.microsoft.com/office/drawing/2014/main" id="{405A4161-F5F6-4B69-8F81-0E24D2EE441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34232" y="1123950"/>
            <a:ext cx="264986" cy="264986"/>
          </a:xfrm>
          <a:prstGeom prst="rect">
            <a:avLst/>
          </a:prstGeom>
        </p:spPr>
      </p:pic>
      <p:sp>
        <p:nvSpPr>
          <p:cNvPr id="20" name="Footer Placeholder 3">
            <a:extLst>
              <a:ext uri="{FF2B5EF4-FFF2-40B4-BE49-F238E27FC236}">
                <a16:creationId xmlns:a16="http://schemas.microsoft.com/office/drawing/2014/main" id="{05F86ABD-C303-43F1-8570-E5B17674E6ED}"/>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21" name="Slide Number Placeholder 2">
            <a:extLst>
              <a:ext uri="{FF2B5EF4-FFF2-40B4-BE49-F238E27FC236}">
                <a16:creationId xmlns:a16="http://schemas.microsoft.com/office/drawing/2014/main" id="{E5AD2298-548B-435A-ACBA-53CD00407C1E}"/>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5</a:t>
            </a:fld>
            <a:endParaRPr lang="en-US" sz="700" dirty="0">
              <a:solidFill>
                <a:srgbClr val="666666"/>
              </a:solidFill>
              <a:cs typeface="Arial" charset="0"/>
            </a:endParaRPr>
          </a:p>
        </p:txBody>
      </p:sp>
    </p:spTree>
    <p:extLst>
      <p:ext uri="{BB962C8B-B14F-4D97-AF65-F5344CB8AC3E}">
        <p14:creationId xmlns:p14="http://schemas.microsoft.com/office/powerpoint/2010/main" val="365143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5DCC-8579-4B24-A180-C76060208BFF}"/>
              </a:ext>
            </a:extLst>
          </p:cNvPr>
          <p:cNvSpPr>
            <a:spLocks noGrp="1"/>
          </p:cNvSpPr>
          <p:nvPr>
            <p:ph type="title"/>
          </p:nvPr>
        </p:nvSpPr>
        <p:spPr/>
        <p:txBody>
          <a:bodyPr/>
          <a:lstStyle/>
          <a:p>
            <a:r>
              <a:rPr lang="en-US" dirty="0"/>
              <a:t>OSS Results</a:t>
            </a:r>
          </a:p>
        </p:txBody>
      </p:sp>
      <p:pic>
        <p:nvPicPr>
          <p:cNvPr id="12" name="Picture 11">
            <a:extLst>
              <a:ext uri="{FF2B5EF4-FFF2-40B4-BE49-F238E27FC236}">
                <a16:creationId xmlns:a16="http://schemas.microsoft.com/office/drawing/2014/main" id="{13D11FBC-57EC-4194-BE12-EF634B6DB0C1}"/>
              </a:ext>
            </a:extLst>
          </p:cNvPr>
          <p:cNvPicPr>
            <a:picLocks noChangeAspect="1"/>
          </p:cNvPicPr>
          <p:nvPr/>
        </p:nvPicPr>
        <p:blipFill>
          <a:blip r:embed="rId3"/>
          <a:stretch>
            <a:fillRect/>
          </a:stretch>
        </p:blipFill>
        <p:spPr>
          <a:xfrm>
            <a:off x="479145" y="1239655"/>
            <a:ext cx="4584589" cy="2755631"/>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7" name="Content Placeholder 11">
            <a:extLst>
              <a:ext uri="{FF2B5EF4-FFF2-40B4-BE49-F238E27FC236}">
                <a16:creationId xmlns:a16="http://schemas.microsoft.com/office/drawing/2014/main" id="{477C4351-2631-4065-83BC-063F175F9BE5}"/>
              </a:ext>
            </a:extLst>
          </p:cNvPr>
          <p:cNvSpPr txBox="1">
            <a:spLocks/>
          </p:cNvSpPr>
          <p:nvPr/>
        </p:nvSpPr>
        <p:spPr>
          <a:xfrm>
            <a:off x="5358126" y="1622679"/>
            <a:ext cx="3574269" cy="884249"/>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99% of OSS apps would score between 1.43 and 3.34</a:t>
            </a:r>
          </a:p>
          <a:p>
            <a:pPr>
              <a:buClr>
                <a:srgbClr val="666666"/>
              </a:buClr>
              <a:defRPr/>
            </a:pPr>
            <a:r>
              <a:rPr lang="en-US" sz="1050" dirty="0">
                <a:solidFill>
                  <a:srgbClr val="666666"/>
                </a:solidFill>
                <a:latin typeface="+mn-lt"/>
              </a:rPr>
              <a:t>95% of OSS apps would score between 1.81 and 2.96</a:t>
            </a:r>
          </a:p>
          <a:p>
            <a:pPr>
              <a:buClr>
                <a:srgbClr val="666666"/>
              </a:buClr>
              <a:defRPr/>
            </a:pPr>
            <a:r>
              <a:rPr lang="en-US" sz="1050" dirty="0">
                <a:solidFill>
                  <a:srgbClr val="666666"/>
                </a:solidFill>
                <a:latin typeface="+mn-lt"/>
              </a:rPr>
              <a:t>66% of OSS apps would score between 2.19 and 2.58</a:t>
            </a:r>
          </a:p>
        </p:txBody>
      </p:sp>
      <p:sp>
        <p:nvSpPr>
          <p:cNvPr id="11" name="Text Placeholder 10">
            <a:extLst>
              <a:ext uri="{FF2B5EF4-FFF2-40B4-BE49-F238E27FC236}">
                <a16:creationId xmlns:a16="http://schemas.microsoft.com/office/drawing/2014/main" id="{BE561AE3-A28B-4D61-8DA7-1BAF9ECFBA38}"/>
              </a:ext>
            </a:extLst>
          </p:cNvPr>
          <p:cNvSpPr txBox="1">
            <a:spLocks/>
          </p:cNvSpPr>
          <p:nvPr/>
        </p:nvSpPr>
        <p:spPr>
          <a:xfrm>
            <a:off x="5358126" y="1239655"/>
            <a:ext cx="3574270" cy="383024"/>
          </a:xfrm>
          <a:prstGeom prst="rect">
            <a:avLst/>
          </a:prstGeom>
          <a:solidFill>
            <a:srgbClr val="0F3D68"/>
          </a:solidFill>
          <a:ln>
            <a:solidFill>
              <a:srgbClr val="003344"/>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We can say with ~90% confidence:</a:t>
            </a:r>
          </a:p>
        </p:txBody>
      </p:sp>
      <p:sp>
        <p:nvSpPr>
          <p:cNvPr id="13" name="Content Placeholder 11">
            <a:extLst>
              <a:ext uri="{FF2B5EF4-FFF2-40B4-BE49-F238E27FC236}">
                <a16:creationId xmlns:a16="http://schemas.microsoft.com/office/drawing/2014/main" id="{AEFFD1FD-FC88-4EA2-9AE0-F1876D269D11}"/>
              </a:ext>
            </a:extLst>
          </p:cNvPr>
          <p:cNvSpPr txBox="1">
            <a:spLocks/>
          </p:cNvSpPr>
          <p:nvPr/>
        </p:nvSpPr>
        <p:spPr>
          <a:xfrm>
            <a:off x="5358125" y="3114847"/>
            <a:ext cx="3574269" cy="884249"/>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Concentrate on Usage of Metrics for Improvement </a:t>
            </a:r>
          </a:p>
          <a:p>
            <a:pPr>
              <a:buClr>
                <a:srgbClr val="666666"/>
              </a:buClr>
              <a:defRPr/>
            </a:pPr>
            <a:r>
              <a:rPr lang="en-US" sz="1050" dirty="0">
                <a:solidFill>
                  <a:srgbClr val="666666"/>
                </a:solidFill>
                <a:latin typeface="+mn-lt"/>
              </a:rPr>
              <a:t>Concentrate on Building Automation and Pipelines </a:t>
            </a:r>
          </a:p>
          <a:p>
            <a:pPr>
              <a:buClr>
                <a:srgbClr val="666666"/>
              </a:buClr>
              <a:defRPr/>
            </a:pPr>
            <a:r>
              <a:rPr lang="en-US" sz="1050" dirty="0">
                <a:solidFill>
                  <a:srgbClr val="666666"/>
                </a:solidFill>
                <a:latin typeface="+mn-lt"/>
              </a:rPr>
              <a:t>Concentrate on Moving to Agile Infrastructure </a:t>
            </a:r>
          </a:p>
          <a:p>
            <a:pPr>
              <a:buClr>
                <a:srgbClr val="666666"/>
              </a:buClr>
              <a:defRPr/>
            </a:pPr>
            <a:endParaRPr lang="en-US" sz="1050" dirty="0">
              <a:solidFill>
                <a:srgbClr val="666666"/>
              </a:solidFill>
              <a:latin typeface="+mn-lt"/>
            </a:endParaRPr>
          </a:p>
        </p:txBody>
      </p:sp>
      <p:sp>
        <p:nvSpPr>
          <p:cNvPr id="14" name="Text Placeholder 10">
            <a:extLst>
              <a:ext uri="{FF2B5EF4-FFF2-40B4-BE49-F238E27FC236}">
                <a16:creationId xmlns:a16="http://schemas.microsoft.com/office/drawing/2014/main" id="{7096D9FA-DBAE-4A23-9C5E-5091E5E466C1}"/>
              </a:ext>
            </a:extLst>
          </p:cNvPr>
          <p:cNvSpPr txBox="1">
            <a:spLocks/>
          </p:cNvSpPr>
          <p:nvPr/>
        </p:nvSpPr>
        <p:spPr>
          <a:xfrm>
            <a:off x="5358125" y="2731823"/>
            <a:ext cx="3574270" cy="383024"/>
          </a:xfrm>
          <a:prstGeom prst="rect">
            <a:avLst/>
          </a:prstGeom>
          <a:solidFill>
            <a:srgbClr val="0F3D68"/>
          </a:solidFill>
          <a:ln>
            <a:solidFill>
              <a:srgbClr val="003344"/>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To move OSS apps forward:</a:t>
            </a:r>
          </a:p>
        </p:txBody>
      </p:sp>
      <p:graphicFrame>
        <p:nvGraphicFramePr>
          <p:cNvPr id="9" name="Group 444">
            <a:extLst>
              <a:ext uri="{FF2B5EF4-FFF2-40B4-BE49-F238E27FC236}">
                <a16:creationId xmlns:a16="http://schemas.microsoft.com/office/drawing/2014/main" id="{31AFDC55-A20C-4B6B-A8B2-37958022928C}"/>
              </a:ext>
            </a:extLst>
          </p:cNvPr>
          <p:cNvGraphicFramePr>
            <a:graphicFrameLocks noGrp="1"/>
          </p:cNvGraphicFramePr>
          <p:nvPr>
            <p:custDataLst>
              <p:tags r:id="rId1"/>
            </p:custDataLst>
            <p:extLst>
              <p:ext uri="{D42A27DB-BD31-4B8C-83A1-F6EECF244321}">
                <p14:modId xmlns:p14="http://schemas.microsoft.com/office/powerpoint/2010/main" val="3875349265"/>
              </p:ext>
            </p:extLst>
          </p:nvPr>
        </p:nvGraphicFramePr>
        <p:xfrm>
          <a:off x="1560176" y="4263855"/>
          <a:ext cx="6324600" cy="618572"/>
        </p:xfrm>
        <a:graphic>
          <a:graphicData uri="http://schemas.openxmlformats.org/drawingml/2006/table">
            <a:tbl>
              <a:tblPr/>
              <a:tblGrid>
                <a:gridCol w="790575">
                  <a:extLst>
                    <a:ext uri="{9D8B030D-6E8A-4147-A177-3AD203B41FA5}">
                      <a16:colId xmlns:a16="http://schemas.microsoft.com/office/drawing/2014/main" val="20000"/>
                    </a:ext>
                  </a:extLst>
                </a:gridCol>
                <a:gridCol w="790575">
                  <a:extLst>
                    <a:ext uri="{9D8B030D-6E8A-4147-A177-3AD203B41FA5}">
                      <a16:colId xmlns:a16="http://schemas.microsoft.com/office/drawing/2014/main" val="1282461081"/>
                    </a:ext>
                  </a:extLst>
                </a:gridCol>
                <a:gridCol w="790575">
                  <a:extLst>
                    <a:ext uri="{9D8B030D-6E8A-4147-A177-3AD203B41FA5}">
                      <a16:colId xmlns:a16="http://schemas.microsoft.com/office/drawing/2014/main" val="3089182583"/>
                    </a:ext>
                  </a:extLst>
                </a:gridCol>
                <a:gridCol w="790575">
                  <a:extLst>
                    <a:ext uri="{9D8B030D-6E8A-4147-A177-3AD203B41FA5}">
                      <a16:colId xmlns:a16="http://schemas.microsoft.com/office/drawing/2014/main" val="2882731815"/>
                    </a:ext>
                  </a:extLst>
                </a:gridCol>
                <a:gridCol w="790575">
                  <a:extLst>
                    <a:ext uri="{9D8B030D-6E8A-4147-A177-3AD203B41FA5}">
                      <a16:colId xmlns:a16="http://schemas.microsoft.com/office/drawing/2014/main" val="1840478151"/>
                    </a:ext>
                  </a:extLst>
                </a:gridCol>
                <a:gridCol w="790575">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29016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9063" marR="0" lvl="0" indent="-119063" algn="ctr" defTabSz="762000" rtl="0" eaLnBrk="1" fontAlgn="base" latinLnBrk="0" hangingPunct="1">
                        <a:lnSpc>
                          <a:spcPct val="90000"/>
                        </a:lnSpc>
                        <a:spcBef>
                          <a:spcPct val="40000"/>
                        </a:spcBef>
                        <a:spcAft>
                          <a:spcPct val="0"/>
                        </a:spcAft>
                        <a:buClr>
                          <a:schemeClr val="tx2"/>
                        </a:buClr>
                        <a:buSzTx/>
                        <a:buFont typeface="Wingdings" pitchFamily="2" charset="2"/>
                        <a:buNone/>
                        <a:tabLst/>
                      </a:pPr>
                      <a:r>
                        <a:rPr kumimoji="0" lang="en-GB" sz="900" b="1" i="0" u="none" strike="noStrike" cap="none" normalizeH="0" baseline="0" dirty="0">
                          <a:ln>
                            <a:noFill/>
                          </a:ln>
                          <a:solidFill>
                            <a:schemeClr val="bg1"/>
                          </a:solidFill>
                          <a:effectLst/>
                          <a:latin typeface="Agfa Rotis Sans Serif" panose="00000700000000000000" charset="0"/>
                          <a:cs typeface="Arial" panose="020B0604020202020204" pitchFamily="34" charset="0"/>
                        </a:rPr>
                        <a:t>OSS MEAN</a:t>
                      </a:r>
                    </a:p>
                  </a:txBody>
                  <a:tcPr marL="47480" marR="47480" marT="50635" marB="50635" anchor="ctr" horzOverflow="overflow">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marL="119063" marR="0" lvl="0" indent="-119063" algn="ctr" defTabSz="762000" rtl="0" eaLnBrk="1" fontAlgn="base" latinLnBrk="0" hangingPunct="1">
                        <a:lnSpc>
                          <a:spcPct val="90000"/>
                        </a:lnSpc>
                        <a:spcBef>
                          <a:spcPct val="40000"/>
                        </a:spcBef>
                        <a:spcAft>
                          <a:spcPct val="0"/>
                        </a:spcAft>
                        <a:buClr>
                          <a:schemeClr val="tx2"/>
                        </a:buClr>
                        <a:buSzTx/>
                        <a:buFont typeface="Wingdings" pitchFamily="2" charset="2"/>
                        <a:buNone/>
                        <a:tabLst/>
                        <a:defRPr/>
                      </a:pPr>
                      <a:r>
                        <a:rPr kumimoji="0" lang="en-GB" sz="900" b="1" i="0" u="none" strike="noStrike" cap="none" normalizeH="0" baseline="0" dirty="0">
                          <a:ln>
                            <a:noFill/>
                          </a:ln>
                          <a:solidFill>
                            <a:schemeClr val="bg1"/>
                          </a:solidFill>
                          <a:effectLst/>
                          <a:latin typeface="Agfa Rotis Sans Serif" panose="00000700000000000000" charset="0"/>
                          <a:cs typeface="Arial" panose="020B0604020202020204" pitchFamily="34" charset="0"/>
                        </a:rPr>
                        <a:t>STANDARD DEVIATION</a:t>
                      </a:r>
                    </a:p>
                  </a:txBody>
                  <a:tcPr marL="47480" marR="47480" marT="50635" marB="50635" anchor="ctr" horzOverflow="overflow">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-3</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-2</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-1</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sym typeface="Wingdings" panose="05000000000000000000" pitchFamily="2" charset="2"/>
                        </a:rPr>
                        <a:t>+1</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sym typeface="Wingdings" panose="05000000000000000000" pitchFamily="2" charset="2"/>
                        </a:rPr>
                        <a:t>+2</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+3</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extLst>
                  <a:ext uri="{0D108BD9-81ED-4DB2-BD59-A6C34878D82A}">
                    <a16:rowId xmlns:a16="http://schemas.microsoft.com/office/drawing/2014/main" val="10000"/>
                  </a:ext>
                </a:extLst>
              </a:tr>
              <a:tr h="270414">
                <a:tc>
                  <a:txBody>
                    <a:bodyPr/>
                    <a:lstStyle/>
                    <a:p>
                      <a:pPr algn="ctr" fontAlgn="b"/>
                      <a:r>
                        <a:rPr lang="en-US" sz="1100" u="none" strike="noStrike" dirty="0">
                          <a:effectLst/>
                        </a:rPr>
                        <a:t>2.39</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0.383075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1.433606</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1.816681</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2.199757</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2.582832</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2.965908</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3.348983</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3862284"/>
                  </a:ext>
                </a:extLst>
              </a:tr>
            </a:tbl>
          </a:graphicData>
        </a:graphic>
      </p:graphicFrame>
      <p:sp>
        <p:nvSpPr>
          <p:cNvPr id="15" name="Footer Placeholder 3">
            <a:extLst>
              <a:ext uri="{FF2B5EF4-FFF2-40B4-BE49-F238E27FC236}">
                <a16:creationId xmlns:a16="http://schemas.microsoft.com/office/drawing/2014/main" id="{5563E4F1-CD43-4C98-8A6E-E888B3D38CDB}"/>
              </a:ext>
            </a:extLst>
          </p:cNvPr>
          <p:cNvSpPr>
            <a:spLocks noGrp="1"/>
          </p:cNvSpPr>
          <p:nvPr>
            <p:ph type="ftr" sz="quarter" idx="11"/>
          </p:nvPr>
        </p:nvSpPr>
        <p:spPr>
          <a:xfrm>
            <a:off x="0" y="5010150"/>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6" name="Slide Number Placeholder 2">
            <a:extLst>
              <a:ext uri="{FF2B5EF4-FFF2-40B4-BE49-F238E27FC236}">
                <a16:creationId xmlns:a16="http://schemas.microsoft.com/office/drawing/2014/main" id="{B1872FC2-4641-4739-BBCA-75EEC1C21B23}"/>
              </a:ext>
            </a:extLst>
          </p:cNvPr>
          <p:cNvSpPr>
            <a:spLocks noGrp="1"/>
          </p:cNvSpPr>
          <p:nvPr>
            <p:ph type="sldNum" sz="quarter" idx="12"/>
          </p:nvPr>
        </p:nvSpPr>
        <p:spPr>
          <a:xfrm>
            <a:off x="3552544" y="5016499"/>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6</a:t>
            </a:fld>
            <a:endParaRPr lang="en-US" sz="700" dirty="0">
              <a:solidFill>
                <a:srgbClr val="666666"/>
              </a:solidFill>
              <a:cs typeface="Arial" charset="0"/>
            </a:endParaRPr>
          </a:p>
        </p:txBody>
      </p:sp>
    </p:spTree>
    <p:extLst>
      <p:ext uri="{BB962C8B-B14F-4D97-AF65-F5344CB8AC3E}">
        <p14:creationId xmlns:p14="http://schemas.microsoft.com/office/powerpoint/2010/main" val="28861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5DCC-8579-4B24-A180-C76060208BFF}"/>
              </a:ext>
            </a:extLst>
          </p:cNvPr>
          <p:cNvSpPr>
            <a:spLocks noGrp="1"/>
          </p:cNvSpPr>
          <p:nvPr>
            <p:ph type="title"/>
          </p:nvPr>
        </p:nvSpPr>
        <p:spPr/>
        <p:txBody>
          <a:bodyPr/>
          <a:lstStyle/>
          <a:p>
            <a:r>
              <a:rPr lang="en-US" dirty="0"/>
              <a:t>DSS Results</a:t>
            </a:r>
          </a:p>
        </p:txBody>
      </p:sp>
      <p:sp>
        <p:nvSpPr>
          <p:cNvPr id="7" name="Content Placeholder 11">
            <a:extLst>
              <a:ext uri="{FF2B5EF4-FFF2-40B4-BE49-F238E27FC236}">
                <a16:creationId xmlns:a16="http://schemas.microsoft.com/office/drawing/2014/main" id="{477C4351-2631-4065-83BC-063F175F9BE5}"/>
              </a:ext>
            </a:extLst>
          </p:cNvPr>
          <p:cNvSpPr txBox="1">
            <a:spLocks/>
          </p:cNvSpPr>
          <p:nvPr/>
        </p:nvSpPr>
        <p:spPr>
          <a:xfrm>
            <a:off x="5357671" y="1451229"/>
            <a:ext cx="3574269" cy="884249"/>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99% of DSS apps would score between 1.52 and 3.29</a:t>
            </a:r>
          </a:p>
          <a:p>
            <a:pPr>
              <a:buClr>
                <a:srgbClr val="666666"/>
              </a:buClr>
              <a:defRPr/>
            </a:pPr>
            <a:r>
              <a:rPr lang="en-US" sz="1050" dirty="0">
                <a:solidFill>
                  <a:srgbClr val="666666"/>
                </a:solidFill>
                <a:latin typeface="+mn-lt"/>
              </a:rPr>
              <a:t>95% of DSS apps would score between 1.87 and 2.93</a:t>
            </a:r>
          </a:p>
          <a:p>
            <a:pPr>
              <a:buClr>
                <a:srgbClr val="666666"/>
              </a:buClr>
              <a:defRPr/>
            </a:pPr>
            <a:r>
              <a:rPr lang="en-US" sz="1050" dirty="0">
                <a:solidFill>
                  <a:srgbClr val="666666"/>
                </a:solidFill>
                <a:latin typeface="+mn-lt"/>
              </a:rPr>
              <a:t>66% of DSS apps would score between 2.22 and 2.58</a:t>
            </a:r>
          </a:p>
        </p:txBody>
      </p:sp>
      <p:sp>
        <p:nvSpPr>
          <p:cNvPr id="11" name="Text Placeholder 10">
            <a:extLst>
              <a:ext uri="{FF2B5EF4-FFF2-40B4-BE49-F238E27FC236}">
                <a16:creationId xmlns:a16="http://schemas.microsoft.com/office/drawing/2014/main" id="{BE561AE3-A28B-4D61-8DA7-1BAF9ECFBA38}"/>
              </a:ext>
            </a:extLst>
          </p:cNvPr>
          <p:cNvSpPr txBox="1">
            <a:spLocks/>
          </p:cNvSpPr>
          <p:nvPr/>
        </p:nvSpPr>
        <p:spPr>
          <a:xfrm>
            <a:off x="5357671" y="1068205"/>
            <a:ext cx="3574270" cy="383024"/>
          </a:xfrm>
          <a:prstGeom prst="rect">
            <a:avLst/>
          </a:prstGeom>
          <a:solidFill>
            <a:srgbClr val="0F3D68"/>
          </a:solidFill>
          <a:ln>
            <a:solidFill>
              <a:srgbClr val="003344"/>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We can say with ~85% confidence:</a:t>
            </a:r>
          </a:p>
        </p:txBody>
      </p:sp>
      <p:sp>
        <p:nvSpPr>
          <p:cNvPr id="13" name="Content Placeholder 11">
            <a:extLst>
              <a:ext uri="{FF2B5EF4-FFF2-40B4-BE49-F238E27FC236}">
                <a16:creationId xmlns:a16="http://schemas.microsoft.com/office/drawing/2014/main" id="{AEFFD1FD-FC88-4EA2-9AE0-F1876D269D11}"/>
              </a:ext>
            </a:extLst>
          </p:cNvPr>
          <p:cNvSpPr txBox="1">
            <a:spLocks/>
          </p:cNvSpPr>
          <p:nvPr/>
        </p:nvSpPr>
        <p:spPr>
          <a:xfrm>
            <a:off x="5357670" y="2842725"/>
            <a:ext cx="3574269" cy="1190453"/>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Empower Product Managers to own Product roadmap</a:t>
            </a:r>
          </a:p>
          <a:p>
            <a:pPr>
              <a:buClr>
                <a:srgbClr val="666666"/>
              </a:buClr>
              <a:defRPr/>
            </a:pPr>
            <a:r>
              <a:rPr lang="en-US" sz="1050" dirty="0">
                <a:solidFill>
                  <a:srgbClr val="666666"/>
                </a:solidFill>
                <a:latin typeface="+mn-lt"/>
              </a:rPr>
              <a:t>Implement Strong Lean Governance and Make Quality Gates part of the Delivery Process </a:t>
            </a:r>
          </a:p>
          <a:p>
            <a:pPr>
              <a:buClr>
                <a:srgbClr val="666666"/>
              </a:buClr>
              <a:defRPr/>
            </a:pPr>
            <a:r>
              <a:rPr lang="en-US" sz="1050" dirty="0">
                <a:solidFill>
                  <a:srgbClr val="666666"/>
                </a:solidFill>
                <a:latin typeface="+mn-lt"/>
              </a:rPr>
              <a:t>Develop Fastidious Development Habits through Documented Process and Consistent Repetition </a:t>
            </a:r>
          </a:p>
          <a:p>
            <a:pPr>
              <a:buClr>
                <a:srgbClr val="666666"/>
              </a:buClr>
              <a:defRPr/>
            </a:pPr>
            <a:endParaRPr lang="en-US" sz="1050" dirty="0">
              <a:solidFill>
                <a:srgbClr val="666666"/>
              </a:solidFill>
              <a:latin typeface="+mn-lt"/>
            </a:endParaRPr>
          </a:p>
        </p:txBody>
      </p:sp>
      <p:sp>
        <p:nvSpPr>
          <p:cNvPr id="14" name="Text Placeholder 10">
            <a:extLst>
              <a:ext uri="{FF2B5EF4-FFF2-40B4-BE49-F238E27FC236}">
                <a16:creationId xmlns:a16="http://schemas.microsoft.com/office/drawing/2014/main" id="{7096D9FA-DBAE-4A23-9C5E-5091E5E466C1}"/>
              </a:ext>
            </a:extLst>
          </p:cNvPr>
          <p:cNvSpPr txBox="1">
            <a:spLocks/>
          </p:cNvSpPr>
          <p:nvPr/>
        </p:nvSpPr>
        <p:spPr>
          <a:xfrm>
            <a:off x="5357670" y="2459701"/>
            <a:ext cx="3574270" cy="383024"/>
          </a:xfrm>
          <a:prstGeom prst="rect">
            <a:avLst/>
          </a:prstGeom>
          <a:solidFill>
            <a:srgbClr val="0F3D68"/>
          </a:solidFill>
          <a:ln>
            <a:solidFill>
              <a:srgbClr val="003344"/>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To move DSS apps forward:</a:t>
            </a:r>
          </a:p>
        </p:txBody>
      </p:sp>
      <p:pic>
        <p:nvPicPr>
          <p:cNvPr id="3" name="Picture 2">
            <a:extLst>
              <a:ext uri="{FF2B5EF4-FFF2-40B4-BE49-F238E27FC236}">
                <a16:creationId xmlns:a16="http://schemas.microsoft.com/office/drawing/2014/main" id="{30946664-2060-4503-8B17-7829316F545D}"/>
              </a:ext>
            </a:extLst>
          </p:cNvPr>
          <p:cNvPicPr>
            <a:picLocks noChangeAspect="1"/>
          </p:cNvPicPr>
          <p:nvPr/>
        </p:nvPicPr>
        <p:blipFill>
          <a:blip r:embed="rId3"/>
          <a:stretch>
            <a:fillRect/>
          </a:stretch>
        </p:blipFill>
        <p:spPr>
          <a:xfrm>
            <a:off x="381000" y="1087255"/>
            <a:ext cx="4751733" cy="2945923"/>
          </a:xfrm>
          <a:prstGeom prst="rect">
            <a:avLst/>
          </a:prstGeom>
        </p:spPr>
        <p:style>
          <a:lnRef idx="2">
            <a:schemeClr val="accent5">
              <a:shade val="50000"/>
            </a:schemeClr>
          </a:lnRef>
          <a:fillRef idx="1">
            <a:schemeClr val="accent5"/>
          </a:fillRef>
          <a:effectRef idx="0">
            <a:schemeClr val="accent5"/>
          </a:effectRef>
          <a:fontRef idx="minor">
            <a:schemeClr val="lt1"/>
          </a:fontRef>
        </p:style>
      </p:pic>
      <p:graphicFrame>
        <p:nvGraphicFramePr>
          <p:cNvPr id="9" name="Group 444">
            <a:extLst>
              <a:ext uri="{FF2B5EF4-FFF2-40B4-BE49-F238E27FC236}">
                <a16:creationId xmlns:a16="http://schemas.microsoft.com/office/drawing/2014/main" id="{217FAC86-7C75-4982-BE8C-2BE1AEE61911}"/>
              </a:ext>
            </a:extLst>
          </p:cNvPr>
          <p:cNvGraphicFramePr>
            <a:graphicFrameLocks noGrp="1"/>
          </p:cNvGraphicFramePr>
          <p:nvPr>
            <p:custDataLst>
              <p:tags r:id="rId1"/>
            </p:custDataLst>
            <p:extLst>
              <p:ext uri="{D42A27DB-BD31-4B8C-83A1-F6EECF244321}">
                <p14:modId xmlns:p14="http://schemas.microsoft.com/office/powerpoint/2010/main" val="149997576"/>
              </p:ext>
            </p:extLst>
          </p:nvPr>
        </p:nvGraphicFramePr>
        <p:xfrm>
          <a:off x="1371600" y="4324350"/>
          <a:ext cx="6324600" cy="618572"/>
        </p:xfrm>
        <a:graphic>
          <a:graphicData uri="http://schemas.openxmlformats.org/drawingml/2006/table">
            <a:tbl>
              <a:tblPr/>
              <a:tblGrid>
                <a:gridCol w="790575">
                  <a:extLst>
                    <a:ext uri="{9D8B030D-6E8A-4147-A177-3AD203B41FA5}">
                      <a16:colId xmlns:a16="http://schemas.microsoft.com/office/drawing/2014/main" val="20000"/>
                    </a:ext>
                  </a:extLst>
                </a:gridCol>
                <a:gridCol w="790575">
                  <a:extLst>
                    <a:ext uri="{9D8B030D-6E8A-4147-A177-3AD203B41FA5}">
                      <a16:colId xmlns:a16="http://schemas.microsoft.com/office/drawing/2014/main" val="1282461081"/>
                    </a:ext>
                  </a:extLst>
                </a:gridCol>
                <a:gridCol w="790575">
                  <a:extLst>
                    <a:ext uri="{9D8B030D-6E8A-4147-A177-3AD203B41FA5}">
                      <a16:colId xmlns:a16="http://schemas.microsoft.com/office/drawing/2014/main" val="3089182583"/>
                    </a:ext>
                  </a:extLst>
                </a:gridCol>
                <a:gridCol w="790575">
                  <a:extLst>
                    <a:ext uri="{9D8B030D-6E8A-4147-A177-3AD203B41FA5}">
                      <a16:colId xmlns:a16="http://schemas.microsoft.com/office/drawing/2014/main" val="2882731815"/>
                    </a:ext>
                  </a:extLst>
                </a:gridCol>
                <a:gridCol w="790575">
                  <a:extLst>
                    <a:ext uri="{9D8B030D-6E8A-4147-A177-3AD203B41FA5}">
                      <a16:colId xmlns:a16="http://schemas.microsoft.com/office/drawing/2014/main" val="1840478151"/>
                    </a:ext>
                  </a:extLst>
                </a:gridCol>
                <a:gridCol w="790575">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29016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9063" marR="0" lvl="0" indent="-119063" algn="ctr" defTabSz="762000" rtl="0" eaLnBrk="1" fontAlgn="base" latinLnBrk="0" hangingPunct="1">
                        <a:lnSpc>
                          <a:spcPct val="90000"/>
                        </a:lnSpc>
                        <a:spcBef>
                          <a:spcPct val="40000"/>
                        </a:spcBef>
                        <a:spcAft>
                          <a:spcPct val="0"/>
                        </a:spcAft>
                        <a:buClr>
                          <a:schemeClr val="tx2"/>
                        </a:buClr>
                        <a:buSzTx/>
                        <a:buFont typeface="Wingdings" pitchFamily="2" charset="2"/>
                        <a:buNone/>
                        <a:tabLst/>
                      </a:pPr>
                      <a:r>
                        <a:rPr kumimoji="0" lang="en-GB" sz="900" b="1" i="0" u="none" strike="noStrike" cap="none" normalizeH="0" baseline="0" dirty="0">
                          <a:ln>
                            <a:noFill/>
                          </a:ln>
                          <a:solidFill>
                            <a:schemeClr val="bg1"/>
                          </a:solidFill>
                          <a:effectLst/>
                          <a:latin typeface="Agfa Rotis Sans Serif" panose="00000700000000000000" charset="0"/>
                          <a:cs typeface="Arial" panose="020B0604020202020204" pitchFamily="34" charset="0"/>
                        </a:rPr>
                        <a:t>DSS MEAN</a:t>
                      </a:r>
                    </a:p>
                  </a:txBody>
                  <a:tcPr marL="47480" marR="47480" marT="50635" marB="50635" anchor="ctr" horzOverflow="overflow">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marL="119063" marR="0" lvl="0" indent="-119063" algn="ctr" defTabSz="762000" rtl="0" eaLnBrk="1" fontAlgn="base" latinLnBrk="0" hangingPunct="1">
                        <a:lnSpc>
                          <a:spcPct val="90000"/>
                        </a:lnSpc>
                        <a:spcBef>
                          <a:spcPct val="40000"/>
                        </a:spcBef>
                        <a:spcAft>
                          <a:spcPct val="0"/>
                        </a:spcAft>
                        <a:buClr>
                          <a:schemeClr val="tx2"/>
                        </a:buClr>
                        <a:buSzTx/>
                        <a:buFont typeface="Wingdings" pitchFamily="2" charset="2"/>
                        <a:buNone/>
                        <a:tabLst/>
                        <a:defRPr/>
                      </a:pPr>
                      <a:r>
                        <a:rPr kumimoji="0" lang="en-GB" sz="900" b="1" i="0" u="none" strike="noStrike" cap="none" normalizeH="0" baseline="0" dirty="0">
                          <a:ln>
                            <a:noFill/>
                          </a:ln>
                          <a:solidFill>
                            <a:schemeClr val="bg1"/>
                          </a:solidFill>
                          <a:effectLst/>
                          <a:latin typeface="Agfa Rotis Sans Serif" panose="00000700000000000000" charset="0"/>
                          <a:cs typeface="Arial" panose="020B0604020202020204" pitchFamily="34" charset="0"/>
                        </a:rPr>
                        <a:t>STANDARD DEVIATION</a:t>
                      </a:r>
                    </a:p>
                  </a:txBody>
                  <a:tcPr marL="47480" marR="47480" marT="50635" marB="50635" anchor="ctr" horzOverflow="overflow">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-3</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-2</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-1</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sym typeface="Wingdings" panose="05000000000000000000" pitchFamily="2" charset="2"/>
                        </a:rPr>
                        <a:t>+1</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sym typeface="Wingdings" panose="05000000000000000000" pitchFamily="2" charset="2"/>
                        </a:rPr>
                        <a:t>+2</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+3</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extLst>
                  <a:ext uri="{0D108BD9-81ED-4DB2-BD59-A6C34878D82A}">
                    <a16:rowId xmlns:a16="http://schemas.microsoft.com/office/drawing/2014/main" val="10000"/>
                  </a:ext>
                </a:extLst>
              </a:tr>
              <a:tr h="270414">
                <a:tc>
                  <a:txBody>
                    <a:bodyPr/>
                    <a:lstStyle/>
                    <a:p>
                      <a:pPr algn="ctr" fontAlgn="b"/>
                      <a:r>
                        <a:rPr lang="en-US" sz="1100" u="none" strike="noStrike" dirty="0">
                          <a:effectLst/>
                        </a:rPr>
                        <a:t>2.51</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0.3555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1.516412</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1.871885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2.227359</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2.582832</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2.9383055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3.293779</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3862284"/>
                  </a:ext>
                </a:extLst>
              </a:tr>
            </a:tbl>
          </a:graphicData>
        </a:graphic>
      </p:graphicFrame>
      <p:sp>
        <p:nvSpPr>
          <p:cNvPr id="12" name="Footer Placeholder 3">
            <a:extLst>
              <a:ext uri="{FF2B5EF4-FFF2-40B4-BE49-F238E27FC236}">
                <a16:creationId xmlns:a16="http://schemas.microsoft.com/office/drawing/2014/main" id="{83A2E3B6-306E-449C-9D5D-18B25942B5A3}"/>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15" name="Slide Number Placeholder 2">
            <a:extLst>
              <a:ext uri="{FF2B5EF4-FFF2-40B4-BE49-F238E27FC236}">
                <a16:creationId xmlns:a16="http://schemas.microsoft.com/office/drawing/2014/main" id="{49DCB145-54C0-4293-8CEE-EF1C409653F9}"/>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7</a:t>
            </a:fld>
            <a:endParaRPr lang="en-US" sz="700" dirty="0">
              <a:solidFill>
                <a:srgbClr val="666666"/>
              </a:solidFill>
              <a:cs typeface="Arial" charset="0"/>
            </a:endParaRPr>
          </a:p>
        </p:txBody>
      </p:sp>
    </p:spTree>
    <p:extLst>
      <p:ext uri="{BB962C8B-B14F-4D97-AF65-F5344CB8AC3E}">
        <p14:creationId xmlns:p14="http://schemas.microsoft.com/office/powerpoint/2010/main" val="387082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5DCC-8579-4B24-A180-C76060208BFF}"/>
              </a:ext>
            </a:extLst>
          </p:cNvPr>
          <p:cNvSpPr>
            <a:spLocks noGrp="1"/>
          </p:cNvSpPr>
          <p:nvPr>
            <p:ph type="title"/>
          </p:nvPr>
        </p:nvSpPr>
        <p:spPr/>
        <p:txBody>
          <a:bodyPr/>
          <a:lstStyle/>
          <a:p>
            <a:r>
              <a:rPr lang="en-US" dirty="0"/>
              <a:t>BSS Results</a:t>
            </a:r>
          </a:p>
        </p:txBody>
      </p:sp>
      <p:sp>
        <p:nvSpPr>
          <p:cNvPr id="7" name="Content Placeholder 11">
            <a:extLst>
              <a:ext uri="{FF2B5EF4-FFF2-40B4-BE49-F238E27FC236}">
                <a16:creationId xmlns:a16="http://schemas.microsoft.com/office/drawing/2014/main" id="{477C4351-2631-4065-83BC-063F175F9BE5}"/>
              </a:ext>
            </a:extLst>
          </p:cNvPr>
          <p:cNvSpPr txBox="1">
            <a:spLocks/>
          </p:cNvSpPr>
          <p:nvPr/>
        </p:nvSpPr>
        <p:spPr>
          <a:xfrm>
            <a:off x="5349204" y="1484004"/>
            <a:ext cx="3616603" cy="1163205"/>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99% of BSS apps would score between 1.85 and 3.41 (cox.com is outside the 3</a:t>
            </a:r>
            <a:r>
              <a:rPr lang="en-US" sz="1050" baseline="30000" dirty="0">
                <a:solidFill>
                  <a:srgbClr val="666666"/>
                </a:solidFill>
                <a:latin typeface="+mn-lt"/>
              </a:rPr>
              <a:t>rd</a:t>
            </a:r>
            <a:r>
              <a:rPr lang="en-US" sz="1050" dirty="0">
                <a:solidFill>
                  <a:srgbClr val="666666"/>
                </a:solidFill>
                <a:latin typeface="+mn-lt"/>
              </a:rPr>
              <a:t> </a:t>
            </a:r>
            <a:r>
              <a:rPr lang="en-US" sz="1050" dirty="0" err="1">
                <a:solidFill>
                  <a:srgbClr val="666666"/>
                </a:solidFill>
                <a:latin typeface="+mn-lt"/>
              </a:rPr>
              <a:t>std</a:t>
            </a:r>
            <a:r>
              <a:rPr lang="en-US" sz="1050" dirty="0">
                <a:solidFill>
                  <a:srgbClr val="666666"/>
                </a:solidFill>
                <a:latin typeface="+mn-lt"/>
              </a:rPr>
              <a:t> dev, and we may have a bit more of a leftward tail toward -</a:t>
            </a:r>
            <a:r>
              <a:rPr lang="el-GR" sz="1050" dirty="0">
                <a:solidFill>
                  <a:srgbClr val="666666"/>
                </a:solidFill>
                <a:latin typeface="+mn-lt"/>
              </a:rPr>
              <a:t>3σ</a:t>
            </a:r>
            <a:r>
              <a:rPr lang="en-US" sz="1050" dirty="0">
                <a:solidFill>
                  <a:srgbClr val="666666"/>
                </a:solidFill>
                <a:latin typeface="+mn-lt"/>
              </a:rPr>
              <a:t>)</a:t>
            </a:r>
          </a:p>
          <a:p>
            <a:pPr>
              <a:buClr>
                <a:srgbClr val="666666"/>
              </a:buClr>
              <a:defRPr/>
            </a:pPr>
            <a:r>
              <a:rPr lang="en-US" sz="1050" dirty="0">
                <a:solidFill>
                  <a:srgbClr val="666666"/>
                </a:solidFill>
                <a:latin typeface="+mn-lt"/>
              </a:rPr>
              <a:t>95% of BSS apps would score between 2.11 and 3.15</a:t>
            </a:r>
          </a:p>
          <a:p>
            <a:pPr>
              <a:buClr>
                <a:srgbClr val="666666"/>
              </a:buClr>
              <a:defRPr/>
            </a:pPr>
            <a:r>
              <a:rPr lang="en-US" sz="1050" dirty="0">
                <a:solidFill>
                  <a:srgbClr val="666666"/>
                </a:solidFill>
                <a:latin typeface="+mn-lt"/>
              </a:rPr>
              <a:t>68% of BSS apps would score between 2.37 and 2.89</a:t>
            </a:r>
          </a:p>
        </p:txBody>
      </p:sp>
      <p:sp>
        <p:nvSpPr>
          <p:cNvPr id="11" name="Text Placeholder 10">
            <a:extLst>
              <a:ext uri="{FF2B5EF4-FFF2-40B4-BE49-F238E27FC236}">
                <a16:creationId xmlns:a16="http://schemas.microsoft.com/office/drawing/2014/main" id="{BE561AE3-A28B-4D61-8DA7-1BAF9ECFBA38}"/>
              </a:ext>
            </a:extLst>
          </p:cNvPr>
          <p:cNvSpPr txBox="1">
            <a:spLocks/>
          </p:cNvSpPr>
          <p:nvPr/>
        </p:nvSpPr>
        <p:spPr>
          <a:xfrm>
            <a:off x="5349204" y="1100981"/>
            <a:ext cx="3616604" cy="383024"/>
          </a:xfrm>
          <a:prstGeom prst="rect">
            <a:avLst/>
          </a:prstGeom>
          <a:solidFill>
            <a:srgbClr val="0F3D68"/>
          </a:solidFill>
          <a:ln>
            <a:solidFill>
              <a:srgbClr val="003344"/>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We can say with ~90% confidence:</a:t>
            </a:r>
          </a:p>
        </p:txBody>
      </p:sp>
      <p:sp>
        <p:nvSpPr>
          <p:cNvPr id="13" name="Content Placeholder 11">
            <a:extLst>
              <a:ext uri="{FF2B5EF4-FFF2-40B4-BE49-F238E27FC236}">
                <a16:creationId xmlns:a16="http://schemas.microsoft.com/office/drawing/2014/main" id="{AEFFD1FD-FC88-4EA2-9AE0-F1876D269D11}"/>
              </a:ext>
            </a:extLst>
          </p:cNvPr>
          <p:cNvSpPr txBox="1">
            <a:spLocks/>
          </p:cNvSpPr>
          <p:nvPr/>
        </p:nvSpPr>
        <p:spPr>
          <a:xfrm>
            <a:off x="5349203" y="3099271"/>
            <a:ext cx="3616603" cy="1232242"/>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Continue to decouple releases from timelines (multi-speed releases - things go when they’re ready, manage WIP and inventory)</a:t>
            </a:r>
          </a:p>
          <a:p>
            <a:pPr>
              <a:buClr>
                <a:srgbClr val="666666"/>
              </a:buClr>
              <a:defRPr/>
            </a:pPr>
            <a:r>
              <a:rPr lang="en-US" sz="1050" dirty="0">
                <a:solidFill>
                  <a:srgbClr val="666666"/>
                </a:solidFill>
                <a:latin typeface="+mn-lt"/>
              </a:rPr>
              <a:t>Work to complete QA Automation </a:t>
            </a:r>
          </a:p>
          <a:p>
            <a:pPr>
              <a:buClr>
                <a:srgbClr val="666666"/>
              </a:buClr>
              <a:defRPr/>
            </a:pPr>
            <a:r>
              <a:rPr lang="en-US" sz="1050" dirty="0">
                <a:solidFill>
                  <a:srgbClr val="666666"/>
                </a:solidFill>
                <a:latin typeface="+mn-lt"/>
              </a:rPr>
              <a:t>Build out early Automated Quality Gates </a:t>
            </a:r>
          </a:p>
        </p:txBody>
      </p:sp>
      <p:sp>
        <p:nvSpPr>
          <p:cNvPr id="14" name="Text Placeholder 10">
            <a:extLst>
              <a:ext uri="{FF2B5EF4-FFF2-40B4-BE49-F238E27FC236}">
                <a16:creationId xmlns:a16="http://schemas.microsoft.com/office/drawing/2014/main" id="{7096D9FA-DBAE-4A23-9C5E-5091E5E466C1}"/>
              </a:ext>
            </a:extLst>
          </p:cNvPr>
          <p:cNvSpPr txBox="1">
            <a:spLocks/>
          </p:cNvSpPr>
          <p:nvPr/>
        </p:nvSpPr>
        <p:spPr>
          <a:xfrm>
            <a:off x="5349203" y="2716247"/>
            <a:ext cx="3616604" cy="383024"/>
          </a:xfrm>
          <a:prstGeom prst="rect">
            <a:avLst/>
          </a:prstGeom>
          <a:solidFill>
            <a:srgbClr val="0F3D68"/>
          </a:solidFill>
          <a:ln>
            <a:solidFill>
              <a:srgbClr val="003344"/>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To move BSS apps forward:</a:t>
            </a:r>
          </a:p>
        </p:txBody>
      </p:sp>
      <p:pic>
        <p:nvPicPr>
          <p:cNvPr id="3" name="Picture 2">
            <a:extLst>
              <a:ext uri="{FF2B5EF4-FFF2-40B4-BE49-F238E27FC236}">
                <a16:creationId xmlns:a16="http://schemas.microsoft.com/office/drawing/2014/main" id="{77BA0BD5-BF60-47BF-BA06-2690C3F46C60}"/>
              </a:ext>
            </a:extLst>
          </p:cNvPr>
          <p:cNvPicPr>
            <a:picLocks noChangeAspect="1"/>
          </p:cNvPicPr>
          <p:nvPr/>
        </p:nvPicPr>
        <p:blipFill>
          <a:blip r:embed="rId4"/>
          <a:stretch>
            <a:fillRect/>
          </a:stretch>
        </p:blipFill>
        <p:spPr>
          <a:xfrm>
            <a:off x="479145" y="1117584"/>
            <a:ext cx="4584589" cy="2755631"/>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5" name="Rectangle 14">
            <a:extLst>
              <a:ext uri="{FF2B5EF4-FFF2-40B4-BE49-F238E27FC236}">
                <a16:creationId xmlns:a16="http://schemas.microsoft.com/office/drawing/2014/main" id="{F53AB5C3-506B-49D4-A411-166083936064}"/>
              </a:ext>
            </a:extLst>
          </p:cNvPr>
          <p:cNvSpPr/>
          <p:nvPr/>
        </p:nvSpPr>
        <p:spPr>
          <a:xfrm>
            <a:off x="833676" y="4028439"/>
            <a:ext cx="4284031" cy="264645"/>
          </a:xfrm>
          <a:prstGeom prst="rect">
            <a:avLst/>
          </a:prstGeom>
          <a:noFill/>
          <a:ln w="12700" cap="flat" cmpd="sng" algn="ctr">
            <a:noFill/>
            <a:prstDash val="sysDot"/>
          </a:ln>
          <a:effectLst/>
        </p:spPr>
        <p:txBody>
          <a:bodyPr rtlCol="0" anchor="ctr"/>
          <a:lstStyle/>
          <a:p>
            <a:pPr>
              <a:defRPr/>
            </a:pPr>
            <a:r>
              <a:rPr lang="en-US" sz="1200" b="1" kern="0" dirty="0">
                <a:solidFill>
                  <a:srgbClr val="666666"/>
                </a:solidFill>
              </a:rPr>
              <a:t>Cox.com not calculated in analysis, as an outlier skews the overall data </a:t>
            </a:r>
          </a:p>
        </p:txBody>
      </p:sp>
      <p:graphicFrame>
        <p:nvGraphicFramePr>
          <p:cNvPr id="10" name="Group 444">
            <a:extLst>
              <a:ext uri="{FF2B5EF4-FFF2-40B4-BE49-F238E27FC236}">
                <a16:creationId xmlns:a16="http://schemas.microsoft.com/office/drawing/2014/main" id="{159A8F64-DB3F-4C83-9F7B-7AEE7E38C00A}"/>
              </a:ext>
            </a:extLst>
          </p:cNvPr>
          <p:cNvGraphicFramePr>
            <a:graphicFrameLocks noGrp="1"/>
          </p:cNvGraphicFramePr>
          <p:nvPr>
            <p:custDataLst>
              <p:tags r:id="rId1"/>
            </p:custDataLst>
            <p:extLst>
              <p:ext uri="{D42A27DB-BD31-4B8C-83A1-F6EECF244321}">
                <p14:modId xmlns:p14="http://schemas.microsoft.com/office/powerpoint/2010/main" val="3310300163"/>
              </p:ext>
            </p:extLst>
          </p:nvPr>
        </p:nvGraphicFramePr>
        <p:xfrm>
          <a:off x="1295400" y="4400550"/>
          <a:ext cx="6324600" cy="618572"/>
        </p:xfrm>
        <a:graphic>
          <a:graphicData uri="http://schemas.openxmlformats.org/drawingml/2006/table">
            <a:tbl>
              <a:tblPr/>
              <a:tblGrid>
                <a:gridCol w="790575">
                  <a:extLst>
                    <a:ext uri="{9D8B030D-6E8A-4147-A177-3AD203B41FA5}">
                      <a16:colId xmlns:a16="http://schemas.microsoft.com/office/drawing/2014/main" val="20000"/>
                    </a:ext>
                  </a:extLst>
                </a:gridCol>
                <a:gridCol w="790575">
                  <a:extLst>
                    <a:ext uri="{9D8B030D-6E8A-4147-A177-3AD203B41FA5}">
                      <a16:colId xmlns:a16="http://schemas.microsoft.com/office/drawing/2014/main" val="1282461081"/>
                    </a:ext>
                  </a:extLst>
                </a:gridCol>
                <a:gridCol w="790575">
                  <a:extLst>
                    <a:ext uri="{9D8B030D-6E8A-4147-A177-3AD203B41FA5}">
                      <a16:colId xmlns:a16="http://schemas.microsoft.com/office/drawing/2014/main" val="3089182583"/>
                    </a:ext>
                  </a:extLst>
                </a:gridCol>
                <a:gridCol w="790575">
                  <a:extLst>
                    <a:ext uri="{9D8B030D-6E8A-4147-A177-3AD203B41FA5}">
                      <a16:colId xmlns:a16="http://schemas.microsoft.com/office/drawing/2014/main" val="2882731815"/>
                    </a:ext>
                  </a:extLst>
                </a:gridCol>
                <a:gridCol w="790575">
                  <a:extLst>
                    <a:ext uri="{9D8B030D-6E8A-4147-A177-3AD203B41FA5}">
                      <a16:colId xmlns:a16="http://schemas.microsoft.com/office/drawing/2014/main" val="1840478151"/>
                    </a:ext>
                  </a:extLst>
                </a:gridCol>
                <a:gridCol w="790575">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29016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9063" marR="0" lvl="0" indent="-119063" algn="ctr" defTabSz="762000" rtl="0" eaLnBrk="1" fontAlgn="base" latinLnBrk="0" hangingPunct="1">
                        <a:lnSpc>
                          <a:spcPct val="90000"/>
                        </a:lnSpc>
                        <a:spcBef>
                          <a:spcPct val="40000"/>
                        </a:spcBef>
                        <a:spcAft>
                          <a:spcPct val="0"/>
                        </a:spcAft>
                        <a:buClr>
                          <a:schemeClr val="tx2"/>
                        </a:buClr>
                        <a:buSzTx/>
                        <a:buFont typeface="Wingdings" pitchFamily="2" charset="2"/>
                        <a:buNone/>
                        <a:tabLst/>
                      </a:pPr>
                      <a:r>
                        <a:rPr kumimoji="0" lang="en-GB" sz="900" b="1" i="0" u="none" strike="noStrike" cap="none" normalizeH="0" baseline="0" dirty="0">
                          <a:ln>
                            <a:noFill/>
                          </a:ln>
                          <a:solidFill>
                            <a:schemeClr val="bg1"/>
                          </a:solidFill>
                          <a:effectLst/>
                          <a:latin typeface="Agfa Rotis Sans Serif" panose="00000700000000000000" charset="0"/>
                          <a:cs typeface="Arial" panose="020B0604020202020204" pitchFamily="34" charset="0"/>
                        </a:rPr>
                        <a:t>BSS MEAN</a:t>
                      </a:r>
                    </a:p>
                  </a:txBody>
                  <a:tcPr marL="47480" marR="47480" marT="50635" marB="50635" anchor="ctr" horzOverflow="overflow">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marL="119063" marR="0" lvl="0" indent="-119063" algn="ctr" defTabSz="762000" rtl="0" eaLnBrk="1" fontAlgn="base" latinLnBrk="0" hangingPunct="1">
                        <a:lnSpc>
                          <a:spcPct val="90000"/>
                        </a:lnSpc>
                        <a:spcBef>
                          <a:spcPct val="40000"/>
                        </a:spcBef>
                        <a:spcAft>
                          <a:spcPct val="0"/>
                        </a:spcAft>
                        <a:buClr>
                          <a:schemeClr val="tx2"/>
                        </a:buClr>
                        <a:buSzTx/>
                        <a:buFont typeface="Wingdings" pitchFamily="2" charset="2"/>
                        <a:buNone/>
                        <a:tabLst/>
                        <a:defRPr/>
                      </a:pPr>
                      <a:r>
                        <a:rPr kumimoji="0" lang="en-GB" sz="900" b="1" i="0" u="none" strike="noStrike" cap="none" normalizeH="0" baseline="0" dirty="0">
                          <a:ln>
                            <a:noFill/>
                          </a:ln>
                          <a:solidFill>
                            <a:schemeClr val="bg1"/>
                          </a:solidFill>
                          <a:effectLst/>
                          <a:latin typeface="Agfa Rotis Sans Serif" panose="00000700000000000000" charset="0"/>
                          <a:cs typeface="Arial" panose="020B0604020202020204" pitchFamily="34" charset="0"/>
                        </a:rPr>
                        <a:t>STANDARD DEVIATION</a:t>
                      </a:r>
                    </a:p>
                  </a:txBody>
                  <a:tcPr marL="47480" marR="47480" marT="50635" marB="50635" anchor="ctr" horzOverflow="overflow">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-3</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-2</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-1</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sym typeface="Wingdings" panose="05000000000000000000" pitchFamily="2" charset="2"/>
                        </a:rPr>
                        <a:t>+1</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sym typeface="Wingdings" panose="05000000000000000000" pitchFamily="2" charset="2"/>
                        </a:rPr>
                        <a:t>+2</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+3</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extLst>
                  <a:ext uri="{0D108BD9-81ED-4DB2-BD59-A6C34878D82A}">
                    <a16:rowId xmlns:a16="http://schemas.microsoft.com/office/drawing/2014/main" val="10000"/>
                  </a:ext>
                </a:extLst>
              </a:tr>
              <a:tr h="270414">
                <a:tc>
                  <a:txBody>
                    <a:bodyPr/>
                    <a:lstStyle/>
                    <a:p>
                      <a:pPr algn="ctr" fontAlgn="b"/>
                      <a:r>
                        <a:rPr lang="en-US" sz="1100" u="none" strike="noStrike" dirty="0">
                          <a:effectLst/>
                        </a:rPr>
                        <a:t>2.63</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0.2602</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1.849965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2.11017</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2.370375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2.89</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3.1509905</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3.411196</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3862284"/>
                  </a:ext>
                </a:extLst>
              </a:tr>
            </a:tbl>
          </a:graphicData>
        </a:graphic>
      </p:graphicFrame>
      <p:sp>
        <p:nvSpPr>
          <p:cNvPr id="12" name="Oval 11">
            <a:extLst>
              <a:ext uri="{FF2B5EF4-FFF2-40B4-BE49-F238E27FC236}">
                <a16:creationId xmlns:a16="http://schemas.microsoft.com/office/drawing/2014/main" id="{6CCB49E5-26B2-40B5-8733-9B6F22C9C132}"/>
              </a:ext>
            </a:extLst>
          </p:cNvPr>
          <p:cNvSpPr/>
          <p:nvPr/>
        </p:nvSpPr>
        <p:spPr>
          <a:xfrm>
            <a:off x="462212" y="4057212"/>
            <a:ext cx="317491" cy="186743"/>
          </a:xfrm>
          <a:prstGeom prst="ellipse">
            <a:avLst/>
          </a:prstGeom>
          <a:solidFill>
            <a:srgbClr val="00A000"/>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sp>
        <p:nvSpPr>
          <p:cNvPr id="16" name="Right Arrow 33">
            <a:extLst>
              <a:ext uri="{FF2B5EF4-FFF2-40B4-BE49-F238E27FC236}">
                <a16:creationId xmlns:a16="http://schemas.microsoft.com/office/drawing/2014/main" id="{50DC1509-0AE4-448B-BEEA-2472357866AC}"/>
              </a:ext>
            </a:extLst>
          </p:cNvPr>
          <p:cNvSpPr/>
          <p:nvPr/>
        </p:nvSpPr>
        <p:spPr>
          <a:xfrm>
            <a:off x="541585" y="4097593"/>
            <a:ext cx="158745" cy="105980"/>
          </a:xfrm>
          <a:prstGeom prst="rightArrow">
            <a:avLst/>
          </a:prstGeom>
          <a:solidFill>
            <a:srgbClr val="FFFFFF"/>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sp>
        <p:nvSpPr>
          <p:cNvPr id="19" name="Footer Placeholder 3">
            <a:extLst>
              <a:ext uri="{FF2B5EF4-FFF2-40B4-BE49-F238E27FC236}">
                <a16:creationId xmlns:a16="http://schemas.microsoft.com/office/drawing/2014/main" id="{49ED7B29-22DF-4E16-A54A-AD61727DB166}"/>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20" name="Slide Number Placeholder 2">
            <a:extLst>
              <a:ext uri="{FF2B5EF4-FFF2-40B4-BE49-F238E27FC236}">
                <a16:creationId xmlns:a16="http://schemas.microsoft.com/office/drawing/2014/main" id="{81845B63-ED06-4B61-BDDF-D4B95D9D05E9}"/>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8</a:t>
            </a:fld>
            <a:endParaRPr lang="en-US" sz="700" dirty="0">
              <a:solidFill>
                <a:srgbClr val="666666"/>
              </a:solidFill>
              <a:cs typeface="Arial" charset="0"/>
            </a:endParaRPr>
          </a:p>
        </p:txBody>
      </p:sp>
    </p:spTree>
    <p:extLst>
      <p:ext uri="{BB962C8B-B14F-4D97-AF65-F5344CB8AC3E}">
        <p14:creationId xmlns:p14="http://schemas.microsoft.com/office/powerpoint/2010/main" val="344406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F5DCC-8579-4B24-A180-C76060208BFF}"/>
              </a:ext>
            </a:extLst>
          </p:cNvPr>
          <p:cNvSpPr>
            <a:spLocks noGrp="1"/>
          </p:cNvSpPr>
          <p:nvPr>
            <p:ph type="title"/>
          </p:nvPr>
        </p:nvSpPr>
        <p:spPr/>
        <p:txBody>
          <a:bodyPr/>
          <a:lstStyle/>
          <a:p>
            <a:r>
              <a:rPr lang="en-US" dirty="0"/>
              <a:t>Overall Organization Results</a:t>
            </a:r>
          </a:p>
        </p:txBody>
      </p:sp>
      <p:sp>
        <p:nvSpPr>
          <p:cNvPr id="7" name="Content Placeholder 11">
            <a:extLst>
              <a:ext uri="{FF2B5EF4-FFF2-40B4-BE49-F238E27FC236}">
                <a16:creationId xmlns:a16="http://schemas.microsoft.com/office/drawing/2014/main" id="{6977AC20-3FD1-465A-A4F2-ABF47D825C41}"/>
              </a:ext>
            </a:extLst>
          </p:cNvPr>
          <p:cNvSpPr txBox="1">
            <a:spLocks/>
          </p:cNvSpPr>
          <p:nvPr/>
        </p:nvSpPr>
        <p:spPr>
          <a:xfrm>
            <a:off x="5257800" y="1491749"/>
            <a:ext cx="3574269" cy="1003801"/>
          </a:xfrm>
          <a:prstGeom prst="rect">
            <a:avLst/>
          </a:prstGeom>
          <a:solidFill>
            <a:srgbClr val="FFFFFF"/>
          </a:solidFill>
          <a:ln w="3175">
            <a:solidFill>
              <a:srgbClr val="FFFFFF">
                <a:lumMod val="75000"/>
              </a:srgbClr>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66666"/>
              </a:buClr>
              <a:defRPr/>
            </a:pPr>
            <a:r>
              <a:rPr lang="en-US" sz="1050" dirty="0">
                <a:solidFill>
                  <a:srgbClr val="666666"/>
                </a:solidFill>
                <a:latin typeface="+mn-lt"/>
              </a:rPr>
              <a:t>99.7% of apps would score between 1.62 and 3.48 </a:t>
            </a:r>
          </a:p>
          <a:p>
            <a:pPr>
              <a:buClr>
                <a:srgbClr val="666666"/>
              </a:buClr>
              <a:defRPr/>
            </a:pPr>
            <a:r>
              <a:rPr lang="en-US" sz="1050" dirty="0">
                <a:solidFill>
                  <a:srgbClr val="666666"/>
                </a:solidFill>
                <a:latin typeface="+mn-lt"/>
              </a:rPr>
              <a:t>95% of all apps would score between 1.94 and 3.16</a:t>
            </a:r>
          </a:p>
          <a:p>
            <a:pPr>
              <a:buClr>
                <a:srgbClr val="666666"/>
              </a:buClr>
              <a:defRPr/>
            </a:pPr>
            <a:r>
              <a:rPr lang="en-US" sz="1050" dirty="0">
                <a:solidFill>
                  <a:srgbClr val="666666"/>
                </a:solidFill>
                <a:latin typeface="+mn-lt"/>
              </a:rPr>
              <a:t>68% of all apps would score between 2.26 and 2.84</a:t>
            </a:r>
          </a:p>
        </p:txBody>
      </p:sp>
      <p:sp>
        <p:nvSpPr>
          <p:cNvPr id="8" name="Text Placeholder 10">
            <a:extLst>
              <a:ext uri="{FF2B5EF4-FFF2-40B4-BE49-F238E27FC236}">
                <a16:creationId xmlns:a16="http://schemas.microsoft.com/office/drawing/2014/main" id="{AD207919-38D8-4023-BDB8-AF583F96EF0B}"/>
              </a:ext>
            </a:extLst>
          </p:cNvPr>
          <p:cNvSpPr txBox="1">
            <a:spLocks/>
          </p:cNvSpPr>
          <p:nvPr/>
        </p:nvSpPr>
        <p:spPr>
          <a:xfrm>
            <a:off x="5257800" y="1108725"/>
            <a:ext cx="3574270" cy="383024"/>
          </a:xfrm>
          <a:prstGeom prst="rect">
            <a:avLst/>
          </a:prstGeom>
          <a:solidFill>
            <a:srgbClr val="0F3D68"/>
          </a:solidFill>
          <a:ln>
            <a:solidFill>
              <a:srgbClr val="003344"/>
            </a:solidFill>
          </a:ln>
          <a:effectLst/>
        </p:spPr>
        <p:txBody>
          <a:bodyPr lIns="80969"/>
          <a:lstStyle>
            <a:lvl1pPr marL="231775" indent="-231775" algn="l" defTabSz="914400" rtl="0" eaLnBrk="1" latinLnBrk="0" hangingPunct="1">
              <a:lnSpc>
                <a:spcPct val="100000"/>
              </a:lnSpc>
              <a:spcBef>
                <a:spcPts val="1200"/>
              </a:spcBef>
              <a:spcAft>
                <a:spcPts val="0"/>
              </a:spcAft>
              <a:buClr>
                <a:schemeClr val="tx1"/>
              </a:buClr>
              <a:buSzPct val="80000"/>
              <a:buFont typeface="Arial" pitchFamily="34" charset="0"/>
              <a:buChar char="•"/>
              <a:defRPr sz="2600" b="0" kern="1200">
                <a:solidFill>
                  <a:schemeClr val="tx1"/>
                </a:solidFill>
                <a:latin typeface="Calibri" panose="020F0502020204030204" pitchFamily="34" charset="0"/>
                <a:ea typeface="+mn-ea"/>
                <a:cs typeface="Arial" pitchFamily="34" charset="0"/>
              </a:defRPr>
            </a:lvl1pPr>
            <a:lvl2pPr marL="457200" indent="-231775" algn="l" defTabSz="914400" rtl="0" eaLnBrk="1" latinLnBrk="0" hangingPunct="1">
              <a:lnSpc>
                <a:spcPct val="100000"/>
              </a:lnSpc>
              <a:spcBef>
                <a:spcPts val="624"/>
              </a:spcBef>
              <a:spcAft>
                <a:spcPts val="0"/>
              </a:spcAft>
              <a:buClr>
                <a:schemeClr val="tx1"/>
              </a:buClr>
              <a:buSzPct val="80000"/>
              <a:buFont typeface="Arial" pitchFamily="34" charset="0"/>
              <a:buChar char="–"/>
              <a:defRPr sz="2400" kern="1200">
                <a:solidFill>
                  <a:srgbClr val="000000"/>
                </a:solidFill>
                <a:latin typeface="Calibri" panose="020F0502020204030204" pitchFamily="34" charset="0"/>
                <a:ea typeface="+mn-ea"/>
                <a:cs typeface="Arial" pitchFamily="34" charset="0"/>
              </a:defRPr>
            </a:lvl2pPr>
            <a:lvl3pPr marL="688975" indent="-231775" algn="l" defTabSz="914400" rtl="0" eaLnBrk="1" latinLnBrk="0" hangingPunct="1">
              <a:lnSpc>
                <a:spcPct val="100000"/>
              </a:lnSpc>
              <a:spcBef>
                <a:spcPts val="576"/>
              </a:spcBef>
              <a:spcAft>
                <a:spcPts val="0"/>
              </a:spcAft>
              <a:buClr>
                <a:schemeClr val="tx1"/>
              </a:buClr>
              <a:buSzPct val="80000"/>
              <a:buFont typeface="Arial" pitchFamily="34" charset="0"/>
              <a:buChar char="•"/>
              <a:defRPr sz="2000" kern="1200" baseline="0">
                <a:solidFill>
                  <a:srgbClr val="000000"/>
                </a:solidFill>
                <a:latin typeface="Calibri" panose="020F0502020204030204" pitchFamily="34" charset="0"/>
                <a:ea typeface="+mn-ea"/>
                <a:cs typeface="Arial" pitchFamily="34" charset="0"/>
              </a:defRPr>
            </a:lvl3pPr>
            <a:lvl4pPr marL="914400" indent="-225425" algn="l" defTabSz="914400" rtl="0" eaLnBrk="1" latinLnBrk="0" hangingPunct="1">
              <a:lnSpc>
                <a:spcPct val="100000"/>
              </a:lnSpc>
              <a:spcBef>
                <a:spcPts val="528"/>
              </a:spcBef>
              <a:spcAft>
                <a:spcPts val="0"/>
              </a:spcAft>
              <a:buClr>
                <a:schemeClr val="tx1"/>
              </a:buClr>
              <a:buSzPct val="80000"/>
              <a:buFont typeface="Arial" pitchFamily="34" charset="0"/>
              <a:buChar char="–"/>
              <a:defRPr sz="1800" kern="1200" baseline="0">
                <a:solidFill>
                  <a:srgbClr val="000000"/>
                </a:solidFill>
                <a:latin typeface="Calibri" panose="020F0502020204030204" pitchFamily="34" charset="0"/>
                <a:ea typeface="+mn-ea"/>
                <a:cs typeface="Arial" pitchFamily="34" charset="0"/>
              </a:defRPr>
            </a:lvl4pPr>
            <a:lvl5pPr marL="1146175" indent="-231775" algn="l" defTabSz="914400" rtl="0" eaLnBrk="1" latinLnBrk="0" hangingPunct="1">
              <a:lnSpc>
                <a:spcPct val="100000"/>
              </a:lnSpc>
              <a:spcBef>
                <a:spcPts val="480"/>
              </a:spcBef>
              <a:spcAft>
                <a:spcPts val="0"/>
              </a:spcAft>
              <a:buClr>
                <a:schemeClr val="tx1"/>
              </a:buClr>
              <a:buSzPct val="80000"/>
              <a:buFont typeface="Arial" pitchFamily="34" charset="0"/>
              <a:buChar char="•"/>
              <a:defRPr sz="1600" kern="1200" baseline="0">
                <a:solidFill>
                  <a:srgbClr val="000000"/>
                </a:solidFill>
                <a:latin typeface="Calibri" panose="020F0502020204030204"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0000"/>
              </a:buClr>
              <a:buNone/>
              <a:defRPr/>
            </a:pPr>
            <a:r>
              <a:rPr lang="en-US" sz="1350" b="1" dirty="0">
                <a:solidFill>
                  <a:srgbClr val="FFFFFF"/>
                </a:solidFill>
                <a:latin typeface="+mn-lt"/>
              </a:rPr>
              <a:t>We can say with ~93% confidence:</a:t>
            </a:r>
          </a:p>
        </p:txBody>
      </p:sp>
      <p:pic>
        <p:nvPicPr>
          <p:cNvPr id="4" name="Picture 3">
            <a:extLst>
              <a:ext uri="{FF2B5EF4-FFF2-40B4-BE49-F238E27FC236}">
                <a16:creationId xmlns:a16="http://schemas.microsoft.com/office/drawing/2014/main" id="{5FE9826A-90E5-4287-8F98-653FC980AFCA}"/>
              </a:ext>
            </a:extLst>
          </p:cNvPr>
          <p:cNvPicPr>
            <a:picLocks noChangeAspect="1"/>
          </p:cNvPicPr>
          <p:nvPr/>
        </p:nvPicPr>
        <p:blipFill>
          <a:blip r:embed="rId3"/>
          <a:stretch>
            <a:fillRect/>
          </a:stretch>
        </p:blipFill>
        <p:spPr>
          <a:xfrm>
            <a:off x="479145" y="1105717"/>
            <a:ext cx="4584589" cy="2761727"/>
          </a:xfrm>
          <a:prstGeom prst="rect">
            <a:avLst/>
          </a:prstGeom>
        </p:spPr>
        <p:style>
          <a:lnRef idx="2">
            <a:schemeClr val="accent5">
              <a:shade val="50000"/>
            </a:schemeClr>
          </a:lnRef>
          <a:fillRef idx="1">
            <a:schemeClr val="accent5"/>
          </a:fillRef>
          <a:effectRef idx="0">
            <a:schemeClr val="accent5"/>
          </a:effectRef>
          <a:fontRef idx="minor">
            <a:schemeClr val="lt1"/>
          </a:fontRef>
        </p:style>
      </p:pic>
      <p:graphicFrame>
        <p:nvGraphicFramePr>
          <p:cNvPr id="9" name="Group 444">
            <a:extLst>
              <a:ext uri="{FF2B5EF4-FFF2-40B4-BE49-F238E27FC236}">
                <a16:creationId xmlns:a16="http://schemas.microsoft.com/office/drawing/2014/main" id="{93C48247-5F67-48B2-B85B-8506405A3C27}"/>
              </a:ext>
            </a:extLst>
          </p:cNvPr>
          <p:cNvGraphicFramePr>
            <a:graphicFrameLocks noGrp="1"/>
          </p:cNvGraphicFramePr>
          <p:nvPr>
            <p:custDataLst>
              <p:tags r:id="rId1"/>
            </p:custDataLst>
            <p:extLst>
              <p:ext uri="{D42A27DB-BD31-4B8C-83A1-F6EECF244321}">
                <p14:modId xmlns:p14="http://schemas.microsoft.com/office/powerpoint/2010/main" val="3809829911"/>
              </p:ext>
            </p:extLst>
          </p:nvPr>
        </p:nvGraphicFramePr>
        <p:xfrm>
          <a:off x="1371600" y="4400550"/>
          <a:ext cx="6324600" cy="618572"/>
        </p:xfrm>
        <a:graphic>
          <a:graphicData uri="http://schemas.openxmlformats.org/drawingml/2006/table">
            <a:tbl>
              <a:tblPr/>
              <a:tblGrid>
                <a:gridCol w="790575">
                  <a:extLst>
                    <a:ext uri="{9D8B030D-6E8A-4147-A177-3AD203B41FA5}">
                      <a16:colId xmlns:a16="http://schemas.microsoft.com/office/drawing/2014/main" val="20000"/>
                    </a:ext>
                  </a:extLst>
                </a:gridCol>
                <a:gridCol w="790575">
                  <a:extLst>
                    <a:ext uri="{9D8B030D-6E8A-4147-A177-3AD203B41FA5}">
                      <a16:colId xmlns:a16="http://schemas.microsoft.com/office/drawing/2014/main" val="1282461081"/>
                    </a:ext>
                  </a:extLst>
                </a:gridCol>
                <a:gridCol w="790575">
                  <a:extLst>
                    <a:ext uri="{9D8B030D-6E8A-4147-A177-3AD203B41FA5}">
                      <a16:colId xmlns:a16="http://schemas.microsoft.com/office/drawing/2014/main" val="3089182583"/>
                    </a:ext>
                  </a:extLst>
                </a:gridCol>
                <a:gridCol w="790575">
                  <a:extLst>
                    <a:ext uri="{9D8B030D-6E8A-4147-A177-3AD203B41FA5}">
                      <a16:colId xmlns:a16="http://schemas.microsoft.com/office/drawing/2014/main" val="2882731815"/>
                    </a:ext>
                  </a:extLst>
                </a:gridCol>
                <a:gridCol w="790575">
                  <a:extLst>
                    <a:ext uri="{9D8B030D-6E8A-4147-A177-3AD203B41FA5}">
                      <a16:colId xmlns:a16="http://schemas.microsoft.com/office/drawing/2014/main" val="1840478151"/>
                    </a:ext>
                  </a:extLst>
                </a:gridCol>
                <a:gridCol w="790575">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29016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9063" marR="0" lvl="0" indent="-119063" algn="ctr" defTabSz="762000" rtl="0" eaLnBrk="1" fontAlgn="base" latinLnBrk="0" hangingPunct="1">
                        <a:lnSpc>
                          <a:spcPct val="90000"/>
                        </a:lnSpc>
                        <a:spcBef>
                          <a:spcPct val="40000"/>
                        </a:spcBef>
                        <a:spcAft>
                          <a:spcPct val="0"/>
                        </a:spcAft>
                        <a:buClr>
                          <a:schemeClr val="tx2"/>
                        </a:buClr>
                        <a:buSzTx/>
                        <a:buFont typeface="Wingdings" pitchFamily="2" charset="2"/>
                        <a:buNone/>
                        <a:tabLst/>
                      </a:pPr>
                      <a:r>
                        <a:rPr kumimoji="0" lang="en-GB" sz="900" b="1" i="0" u="none" strike="noStrike" cap="none" normalizeH="0" baseline="0" dirty="0">
                          <a:ln>
                            <a:noFill/>
                          </a:ln>
                          <a:solidFill>
                            <a:schemeClr val="bg1"/>
                          </a:solidFill>
                          <a:effectLst/>
                          <a:latin typeface="Agfa Rotis Sans Serif" panose="00000700000000000000" charset="0"/>
                          <a:cs typeface="Arial" panose="020B0604020202020204" pitchFamily="34" charset="0"/>
                        </a:rPr>
                        <a:t>ED&amp;O MEAN</a:t>
                      </a:r>
                    </a:p>
                  </a:txBody>
                  <a:tcPr marL="47480" marR="47480" marT="50635" marB="50635" anchor="ctr" horzOverflow="overflow">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marL="119063" marR="0" lvl="0" indent="-119063" algn="ctr" defTabSz="762000" rtl="0" eaLnBrk="1" fontAlgn="base" latinLnBrk="0" hangingPunct="1">
                        <a:lnSpc>
                          <a:spcPct val="90000"/>
                        </a:lnSpc>
                        <a:spcBef>
                          <a:spcPct val="40000"/>
                        </a:spcBef>
                        <a:spcAft>
                          <a:spcPct val="0"/>
                        </a:spcAft>
                        <a:buClr>
                          <a:schemeClr val="tx2"/>
                        </a:buClr>
                        <a:buSzTx/>
                        <a:buFont typeface="Wingdings" pitchFamily="2" charset="2"/>
                        <a:buNone/>
                        <a:tabLst/>
                        <a:defRPr/>
                      </a:pPr>
                      <a:r>
                        <a:rPr kumimoji="0" lang="en-GB" sz="900" b="1" i="0" u="none" strike="noStrike" cap="none" normalizeH="0" baseline="0" dirty="0">
                          <a:ln>
                            <a:noFill/>
                          </a:ln>
                          <a:solidFill>
                            <a:schemeClr val="bg1"/>
                          </a:solidFill>
                          <a:effectLst/>
                          <a:latin typeface="Agfa Rotis Sans Serif" panose="00000700000000000000" charset="0"/>
                          <a:cs typeface="Arial" panose="020B0604020202020204" pitchFamily="34" charset="0"/>
                        </a:rPr>
                        <a:t>STANDARD DEVIATION</a:t>
                      </a:r>
                    </a:p>
                  </a:txBody>
                  <a:tcPr marL="47480" marR="47480" marT="50635" marB="50635" anchor="ctr" horzOverflow="overflow">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-3</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-2</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-1</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sym typeface="Wingdings" panose="05000000000000000000" pitchFamily="2" charset="2"/>
                        </a:rPr>
                        <a:t>+1</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sym typeface="Wingdings" panose="05000000000000000000" pitchFamily="2" charset="2"/>
                        </a:rPr>
                        <a:t>+2</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tc>
                  <a:txBody>
                    <a:bodyPr/>
                    <a:lstStyle/>
                    <a:p>
                      <a:pPr algn="ctr" fontAlgn="b"/>
                      <a:r>
                        <a:rPr lang="en-US" sz="1100" b="1" i="0" u="none" strike="noStrike" dirty="0">
                          <a:solidFill>
                            <a:schemeClr val="bg1"/>
                          </a:solidFill>
                          <a:effectLst/>
                          <a:latin typeface="Calibri" panose="020F0502020204030204" pitchFamily="34" charset="0"/>
                        </a:rPr>
                        <a:t>+3</a:t>
                      </a:r>
                      <a:r>
                        <a:rPr lang="el-GR" sz="1100" b="1" i="0" u="none" strike="noStrike" dirty="0">
                          <a:solidFill>
                            <a:schemeClr val="bg1"/>
                          </a:solidFill>
                          <a:effectLst/>
                          <a:latin typeface="Calibri" panose="020F0502020204030204" pitchFamily="34" charset="0"/>
                          <a:sym typeface="Wingdings" panose="05000000000000000000" pitchFamily="2" charset="2"/>
                        </a:rPr>
                        <a:t>σ</a:t>
                      </a:r>
                      <a:endParaRPr lang="en-US" sz="1100" b="1" i="0" u="none" strike="noStrike" dirty="0">
                        <a:solidFill>
                          <a:schemeClr val="bg1"/>
                        </a:solidFill>
                        <a:effectLst/>
                        <a:latin typeface="Calibri" panose="020F0502020204030204" pitchFamily="34" charset="0"/>
                      </a:endParaRPr>
                    </a:p>
                  </a:txBody>
                  <a:tcPr marL="9525" marR="9525" marT="9525" marB="0" anchor="ctr">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solidFill>
                      <a:srgbClr val="0F3D68"/>
                    </a:solidFill>
                  </a:tcPr>
                </a:tc>
                <a:extLst>
                  <a:ext uri="{0D108BD9-81ED-4DB2-BD59-A6C34878D82A}">
                    <a16:rowId xmlns:a16="http://schemas.microsoft.com/office/drawing/2014/main" val="10000"/>
                  </a:ext>
                </a:extLst>
              </a:tr>
              <a:tr h="270414">
                <a:tc>
                  <a:txBody>
                    <a:bodyPr/>
                    <a:lstStyle/>
                    <a:p>
                      <a:pPr algn="ctr" fontAlgn="b"/>
                      <a:r>
                        <a:rPr lang="en-US" sz="1100" u="none" strike="noStrike" dirty="0">
                          <a:effectLst/>
                        </a:rPr>
                        <a:t>2.53</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0.3193</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1.624823</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1.944159</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2.263496</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2.844427</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3.1637631</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tc>
                  <a:txBody>
                    <a:bodyPr/>
                    <a:lstStyle/>
                    <a:p>
                      <a:pPr algn="ctr" fontAlgn="b"/>
                      <a:r>
                        <a:rPr lang="en-US" sz="1100" u="none" strike="noStrike" dirty="0">
                          <a:effectLst/>
                        </a:rPr>
                        <a:t>3.4831</a:t>
                      </a:r>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4F81BD"/>
                      </a:solidFill>
                      <a:prstDash val="solid"/>
                      <a:round/>
                      <a:headEnd type="none" w="sm" len="sm"/>
                      <a:tailEnd type="none" w="sm" len="sm"/>
                    </a:lnL>
                    <a:lnR w="6350" cap="flat" cmpd="sng" algn="ctr">
                      <a:solidFill>
                        <a:srgbClr val="4F81BD"/>
                      </a:solidFill>
                      <a:prstDash val="solid"/>
                      <a:round/>
                      <a:headEnd type="none" w="sm" len="sm"/>
                      <a:tailEnd type="none" w="sm" len="sm"/>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3862284"/>
                  </a:ext>
                </a:extLst>
              </a:tr>
            </a:tbl>
          </a:graphicData>
        </a:graphic>
      </p:graphicFrame>
      <p:sp>
        <p:nvSpPr>
          <p:cNvPr id="15" name="Rectangle 14">
            <a:extLst>
              <a:ext uri="{FF2B5EF4-FFF2-40B4-BE49-F238E27FC236}">
                <a16:creationId xmlns:a16="http://schemas.microsoft.com/office/drawing/2014/main" id="{37E32876-874B-442D-918F-0979AFC5C7C6}"/>
              </a:ext>
            </a:extLst>
          </p:cNvPr>
          <p:cNvSpPr/>
          <p:nvPr/>
        </p:nvSpPr>
        <p:spPr>
          <a:xfrm>
            <a:off x="833676" y="4028439"/>
            <a:ext cx="4284031" cy="264645"/>
          </a:xfrm>
          <a:prstGeom prst="rect">
            <a:avLst/>
          </a:prstGeom>
          <a:noFill/>
          <a:ln w="12700" cap="flat" cmpd="sng" algn="ctr">
            <a:noFill/>
            <a:prstDash val="sysDot"/>
          </a:ln>
          <a:effectLst/>
        </p:spPr>
        <p:txBody>
          <a:bodyPr rtlCol="0" anchor="ctr"/>
          <a:lstStyle/>
          <a:p>
            <a:pPr>
              <a:defRPr/>
            </a:pPr>
            <a:r>
              <a:rPr lang="en-US" sz="1200" b="1" kern="0" dirty="0">
                <a:solidFill>
                  <a:srgbClr val="666666"/>
                </a:solidFill>
              </a:rPr>
              <a:t>Cox.com not calculated in analysis, as an outlier skews the overall data </a:t>
            </a:r>
          </a:p>
        </p:txBody>
      </p:sp>
      <p:sp>
        <p:nvSpPr>
          <p:cNvPr id="16" name="Oval 15">
            <a:extLst>
              <a:ext uri="{FF2B5EF4-FFF2-40B4-BE49-F238E27FC236}">
                <a16:creationId xmlns:a16="http://schemas.microsoft.com/office/drawing/2014/main" id="{65F5DE49-0961-42B4-A4C5-2FA65E1C831A}"/>
              </a:ext>
            </a:extLst>
          </p:cNvPr>
          <p:cNvSpPr/>
          <p:nvPr/>
        </p:nvSpPr>
        <p:spPr>
          <a:xfrm>
            <a:off x="462212" y="4057212"/>
            <a:ext cx="317491" cy="186743"/>
          </a:xfrm>
          <a:prstGeom prst="ellipse">
            <a:avLst/>
          </a:prstGeom>
          <a:solidFill>
            <a:srgbClr val="00A000"/>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sp>
        <p:nvSpPr>
          <p:cNvPr id="17" name="Right Arrow 33">
            <a:extLst>
              <a:ext uri="{FF2B5EF4-FFF2-40B4-BE49-F238E27FC236}">
                <a16:creationId xmlns:a16="http://schemas.microsoft.com/office/drawing/2014/main" id="{FA879A02-785A-4D69-ABFF-C0463579BD0A}"/>
              </a:ext>
            </a:extLst>
          </p:cNvPr>
          <p:cNvSpPr/>
          <p:nvPr/>
        </p:nvSpPr>
        <p:spPr>
          <a:xfrm>
            <a:off x="541585" y="4097593"/>
            <a:ext cx="158745" cy="105980"/>
          </a:xfrm>
          <a:prstGeom prst="rightArrow">
            <a:avLst/>
          </a:prstGeom>
          <a:solidFill>
            <a:srgbClr val="FFFFFF"/>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685800">
              <a:defRPr/>
            </a:pPr>
            <a:endParaRPr lang="en-US" sz="1050" kern="0">
              <a:solidFill>
                <a:srgbClr val="FFFFFF"/>
              </a:solidFill>
              <a:latin typeface="Agfa Rotis Sans Serif"/>
            </a:endParaRPr>
          </a:p>
        </p:txBody>
      </p:sp>
      <p:sp>
        <p:nvSpPr>
          <p:cNvPr id="20" name="Footer Placeholder 3">
            <a:extLst>
              <a:ext uri="{FF2B5EF4-FFF2-40B4-BE49-F238E27FC236}">
                <a16:creationId xmlns:a16="http://schemas.microsoft.com/office/drawing/2014/main" id="{67246D5E-65E7-4181-A8A9-0A272856EC4A}"/>
              </a:ext>
            </a:extLst>
          </p:cNvPr>
          <p:cNvSpPr>
            <a:spLocks noGrp="1"/>
          </p:cNvSpPr>
          <p:nvPr>
            <p:ph type="ftr" sz="quarter" idx="11"/>
          </p:nvPr>
        </p:nvSpPr>
        <p:spPr>
          <a:xfrm>
            <a:off x="0" y="4994834"/>
            <a:ext cx="2895600" cy="273844"/>
          </a:xfrm>
        </p:spPr>
        <p:txBody>
          <a:bodyPr/>
          <a:lstStyle/>
          <a:p>
            <a:pPr defTabSz="685617" fontAlgn="base">
              <a:spcBef>
                <a:spcPct val="0"/>
              </a:spcBef>
              <a:spcAft>
                <a:spcPct val="0"/>
              </a:spcAft>
            </a:pPr>
            <a:r>
              <a:rPr lang="en-US" sz="800" dirty="0">
                <a:solidFill>
                  <a:srgbClr val="666666"/>
                </a:solidFill>
                <a:cs typeface="Arial" charset="0"/>
              </a:rPr>
              <a:t>Copyright © 2018 Accenture  All rights reserved.</a:t>
            </a:r>
          </a:p>
        </p:txBody>
      </p:sp>
      <p:sp>
        <p:nvSpPr>
          <p:cNvPr id="21" name="Slide Number Placeholder 2">
            <a:extLst>
              <a:ext uri="{FF2B5EF4-FFF2-40B4-BE49-F238E27FC236}">
                <a16:creationId xmlns:a16="http://schemas.microsoft.com/office/drawing/2014/main" id="{CFACBBBD-24C4-49A4-95FF-DC3492BFC739}"/>
              </a:ext>
            </a:extLst>
          </p:cNvPr>
          <p:cNvSpPr>
            <a:spLocks noGrp="1"/>
          </p:cNvSpPr>
          <p:nvPr>
            <p:ph type="sldNum" sz="quarter" idx="12"/>
          </p:nvPr>
        </p:nvSpPr>
        <p:spPr>
          <a:xfrm>
            <a:off x="3552544" y="5001183"/>
            <a:ext cx="2133600" cy="273844"/>
          </a:xfrm>
        </p:spPr>
        <p:txBody>
          <a:bodyPr/>
          <a:lstStyle/>
          <a:p>
            <a:pPr defTabSz="685617" fontAlgn="base">
              <a:spcBef>
                <a:spcPct val="0"/>
              </a:spcBef>
              <a:spcAft>
                <a:spcPct val="0"/>
              </a:spcAft>
              <a:defRPr/>
            </a:pPr>
            <a:fld id="{90CBDC3A-D49F-4631-A8C7-55D59B33E5FA}" type="slidenum">
              <a:rPr lang="en-US" sz="700">
                <a:solidFill>
                  <a:srgbClr val="666666"/>
                </a:solidFill>
                <a:cs typeface="Arial" charset="0"/>
              </a:rPr>
              <a:pPr defTabSz="685617" fontAlgn="base">
                <a:spcBef>
                  <a:spcPct val="0"/>
                </a:spcBef>
                <a:spcAft>
                  <a:spcPct val="0"/>
                </a:spcAft>
                <a:defRPr/>
              </a:pPr>
              <a:t>9</a:t>
            </a:fld>
            <a:endParaRPr lang="en-US" sz="700" dirty="0">
              <a:solidFill>
                <a:srgbClr val="666666"/>
              </a:solidFill>
              <a:cs typeface="Arial" charset="0"/>
            </a:endParaRPr>
          </a:p>
        </p:txBody>
      </p:sp>
    </p:spTree>
    <p:extLst>
      <p:ext uri="{BB962C8B-B14F-4D97-AF65-F5344CB8AC3E}">
        <p14:creationId xmlns:p14="http://schemas.microsoft.com/office/powerpoint/2010/main" val="1176446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AS_TOP" val="304"/>
  <p:tag name="FAS_LEFT" val="21.5"/>
  <p:tag name="FAS_HEIGHT" val="149"/>
  <p:tag name="FAS_WIDTH" val="362.875"/>
</p:tagLst>
</file>

<file path=ppt/tags/tag2.xml><?xml version="1.0" encoding="utf-8"?>
<p:tagLst xmlns:a="http://schemas.openxmlformats.org/drawingml/2006/main" xmlns:r="http://schemas.openxmlformats.org/officeDocument/2006/relationships" xmlns:p="http://schemas.openxmlformats.org/presentationml/2006/main">
  <p:tag name="FAS_TOP" val="304"/>
  <p:tag name="FAS_LEFT" val="21.5"/>
  <p:tag name="FAS_HEIGHT" val="149"/>
  <p:tag name="FAS_WIDTH" val="362.875"/>
</p:tagLst>
</file>

<file path=ppt/tags/tag3.xml><?xml version="1.0" encoding="utf-8"?>
<p:tagLst xmlns:a="http://schemas.openxmlformats.org/drawingml/2006/main" xmlns:r="http://schemas.openxmlformats.org/officeDocument/2006/relationships" xmlns:p="http://schemas.openxmlformats.org/presentationml/2006/main">
  <p:tag name="FAS_TOP" val="304"/>
  <p:tag name="FAS_LEFT" val="21.5"/>
  <p:tag name="FAS_HEIGHT" val="149"/>
  <p:tag name="FAS_WIDTH" val="362.875"/>
</p:tagLst>
</file>

<file path=ppt/tags/tag4.xml><?xml version="1.0" encoding="utf-8"?>
<p:tagLst xmlns:a="http://schemas.openxmlformats.org/drawingml/2006/main" xmlns:r="http://schemas.openxmlformats.org/officeDocument/2006/relationships" xmlns:p="http://schemas.openxmlformats.org/presentationml/2006/main">
  <p:tag name="FAS_TOP" val="304"/>
  <p:tag name="FAS_LEFT" val="21.5"/>
  <p:tag name="FAS_HEIGHT" val="149"/>
  <p:tag name="FAS_WIDTH" val="362.875"/>
</p:tagLst>
</file>

<file path=ppt/theme/theme1.xml><?xml version="1.0" encoding="utf-8"?>
<a:theme xmlns:a="http://schemas.openxmlformats.org/drawingml/2006/main" name="Cox Clean 1 Theme">
  <a:themeElements>
    <a:clrScheme name="Cox Color Scheme">
      <a:dk1>
        <a:sysClr val="windowText" lastClr="000000"/>
      </a:dk1>
      <a:lt1>
        <a:sysClr val="window" lastClr="FFFFFF"/>
      </a:lt1>
      <a:dk2>
        <a:srgbClr val="1F497D"/>
      </a:dk2>
      <a:lt2>
        <a:srgbClr val="EEECE1"/>
      </a:lt2>
      <a:accent1>
        <a:srgbClr val="4F81BD"/>
      </a:accent1>
      <a:accent2>
        <a:srgbClr val="00AF85"/>
      </a:accent2>
      <a:accent3>
        <a:srgbClr val="9BBB59"/>
      </a:accent3>
      <a:accent4>
        <a:srgbClr val="B21E2C"/>
      </a:accent4>
      <a:accent5>
        <a:srgbClr val="005498"/>
      </a:accent5>
      <a:accent6>
        <a:srgbClr val="FDBB30"/>
      </a:accent6>
      <a:hlink>
        <a:srgbClr val="0070C0"/>
      </a:hlink>
      <a:folHlink>
        <a:srgbClr val="BF22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x PPT Template_Widescreen [Read-Only]" id="{52F7C2A5-B2DB-4E62-A1BA-86BD58E044EF}" vid="{1F5BEED8-A98E-48C5-B0A1-8E2067D952B8}"/>
    </a:ext>
  </a:extLst>
</a:theme>
</file>

<file path=ppt/theme/theme2.xml><?xml version="1.0" encoding="utf-8"?>
<a:theme xmlns:a="http://schemas.openxmlformats.org/drawingml/2006/main" name="2_Cox Clean 1 Theme">
  <a:themeElements>
    <a:clrScheme name="Cox Color Scheme">
      <a:dk1>
        <a:sysClr val="windowText" lastClr="000000"/>
      </a:dk1>
      <a:lt1>
        <a:sysClr val="window" lastClr="FFFFFF"/>
      </a:lt1>
      <a:dk2>
        <a:srgbClr val="1F497D"/>
      </a:dk2>
      <a:lt2>
        <a:srgbClr val="EEECE1"/>
      </a:lt2>
      <a:accent1>
        <a:srgbClr val="4F81BD"/>
      </a:accent1>
      <a:accent2>
        <a:srgbClr val="00AF85"/>
      </a:accent2>
      <a:accent3>
        <a:srgbClr val="9BBB59"/>
      </a:accent3>
      <a:accent4>
        <a:srgbClr val="B21E2C"/>
      </a:accent4>
      <a:accent5>
        <a:srgbClr val="005498"/>
      </a:accent5>
      <a:accent6>
        <a:srgbClr val="FDBB30"/>
      </a:accent6>
      <a:hlink>
        <a:srgbClr val="0070C0"/>
      </a:hlink>
      <a:folHlink>
        <a:srgbClr val="BF22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x PPT Template_Widescreen [Read-Only]" id="{52F7C2A5-B2DB-4E62-A1BA-86BD58E044EF}" vid="{1F5BEED8-A98E-48C5-B0A1-8E2067D952B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8EE873F9623443854BC63833690465" ma:contentTypeVersion="12" ma:contentTypeDescription="Create a new document." ma:contentTypeScope="" ma:versionID="301c5112a6015c2c4c925f4fbd77ff9a">
  <xsd:schema xmlns:xsd="http://www.w3.org/2001/XMLSchema" xmlns:xs="http://www.w3.org/2001/XMLSchema" xmlns:p="http://schemas.microsoft.com/office/2006/metadata/properties" xmlns:ns2="774c77a9-8b70-4bc2-bca8-ad64f981e98b" xmlns:ns3="4ddfefa6-e3bd-4c24-b660-a638188737f6" targetNamespace="http://schemas.microsoft.com/office/2006/metadata/properties" ma:root="true" ma:fieldsID="e189d14c2a363813fde75ef1ae475f0e" ns2:_="" ns3:_="">
    <xsd:import namespace="774c77a9-8b70-4bc2-bca8-ad64f981e98b"/>
    <xsd:import namespace="4ddfefa6-e3bd-4c24-b660-a638188737f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ProfileFor" minOccurs="0"/>
                <xsd:element ref="ns2:MyDAS"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4c77a9-8b70-4bc2-bca8-ad64f981e9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ProfileFor" ma:index="15" nillable="true" ma:displayName="Profile For" ma:format="Dropdown" ma:list="UserInfo" ma:SharePointGroup="0" ma:internalName="ProfileFo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yDAS" ma:index="16" nillable="true" ma:displayName="MyDAS" ma:default="0" ma:format="Dropdown" ma:internalName="MyDAS">
      <xsd:simpleType>
        <xsd:restriction base="dms:Boolea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dfefa6-e3bd-4c24-b660-a638188737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yDAS xmlns="774c77a9-8b70-4bc2-bca8-ad64f981e98b">false</MyDAS>
    <ProfileFor xmlns="774c77a9-8b70-4bc2-bca8-ad64f981e98b">
      <UserInfo>
        <DisplayName/>
        <AccountId xsi:nil="true"/>
        <AccountType/>
      </UserInfo>
    </ProfileFor>
  </documentManagement>
</p:properties>
</file>

<file path=customXml/itemProps1.xml><?xml version="1.0" encoding="utf-8"?>
<ds:datastoreItem xmlns:ds="http://schemas.openxmlformats.org/officeDocument/2006/customXml" ds:itemID="{0543E667-266E-45A9-A3AC-0675CE5D5186}">
  <ds:schemaRefs>
    <ds:schemaRef ds:uri="http://schemas.microsoft.com/sharepoint/v3/contenttype/forms"/>
  </ds:schemaRefs>
</ds:datastoreItem>
</file>

<file path=customXml/itemProps2.xml><?xml version="1.0" encoding="utf-8"?>
<ds:datastoreItem xmlns:ds="http://schemas.openxmlformats.org/officeDocument/2006/customXml" ds:itemID="{B48E2657-823B-46CB-9080-0D43705656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4c77a9-8b70-4bc2-bca8-ad64f981e98b"/>
    <ds:schemaRef ds:uri="4ddfefa6-e3bd-4c24-b660-a638188737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C03645-B4BA-4B78-869A-77AA1B6A037A}">
  <ds:schemaRefs>
    <ds:schemaRef ds:uri="http://purl.org/dc/elements/1.1/"/>
    <ds:schemaRef ds:uri="http://schemas.microsoft.com/office/2006/metadata/properties"/>
    <ds:schemaRef ds:uri="8e4a7f32-d8bc-4b4f-903a-a51eebf969b4"/>
    <ds:schemaRef ds:uri="http://purl.org/dc/terms/"/>
    <ds:schemaRef ds:uri="http://schemas.openxmlformats.org/package/2006/metadata/core-properties"/>
    <ds:schemaRef ds:uri="947a893a-a620-40cf-bd46-0c859b4cff44"/>
    <ds:schemaRef ds:uri="http://schemas.microsoft.com/office/2006/documentManagement/types"/>
    <ds:schemaRef ds:uri="http://schemas.microsoft.com/office/infopath/2007/PartnerControls"/>
    <ds:schemaRef ds:uri="http://www.w3.org/XML/1998/namespace"/>
    <ds:schemaRef ds:uri="http://purl.org/dc/dcmitype/"/>
    <ds:schemaRef ds:uri="774c77a9-8b70-4bc2-bca8-ad64f981e98b"/>
  </ds:schemaRefs>
</ds:datastoreItem>
</file>

<file path=docProps/app.xml><?xml version="1.0" encoding="utf-8"?>
<Properties xmlns="http://schemas.openxmlformats.org/officeDocument/2006/extended-properties" xmlns:vt="http://schemas.openxmlformats.org/officeDocument/2006/docPropsVTypes">
  <Template>Cox PPT Template_Widescreen</Template>
  <TotalTime>20538</TotalTime>
  <Words>2915</Words>
  <Application>Microsoft Office PowerPoint</Application>
  <PresentationFormat>On-screen Show (16:9)</PresentationFormat>
  <Paragraphs>586</Paragraphs>
  <Slides>20</Slides>
  <Notes>8</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Cox Clean 1 Theme</vt:lpstr>
      <vt:lpstr>2_Cox Clean 1 Theme</vt:lpstr>
      <vt:lpstr>EDO DevOps Maturity Assessment</vt:lpstr>
      <vt:lpstr>What is DevOps?</vt:lpstr>
      <vt:lpstr>How to DevOp?</vt:lpstr>
      <vt:lpstr>DevOps Implementation</vt:lpstr>
      <vt:lpstr>Context and Disclaimers</vt:lpstr>
      <vt:lpstr>OSS Results</vt:lpstr>
      <vt:lpstr>DSS Results</vt:lpstr>
      <vt:lpstr>BSS Results</vt:lpstr>
      <vt:lpstr>Overall Organization Results</vt:lpstr>
      <vt:lpstr>Differentiators</vt:lpstr>
      <vt:lpstr>Organizational Recommendations</vt:lpstr>
      <vt:lpstr>Benefits Case</vt:lpstr>
      <vt:lpstr>Organizational Recommendations</vt:lpstr>
      <vt:lpstr>Appendix</vt:lpstr>
      <vt:lpstr>Normal Distribution</vt:lpstr>
      <vt:lpstr>Interview Status</vt:lpstr>
      <vt:lpstr>Assessment Outcomes</vt:lpstr>
      <vt:lpstr>What DevOps Maturity Looks Like</vt:lpstr>
      <vt:lpstr>Key Factors for Success</vt:lpstr>
      <vt:lpstr>DevOps Assessment – Q&amp;A</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Cox Agile Roadmap</dc:title>
  <dc:creator>Chris Coffey</dc:creator>
  <cp:lastModifiedBy>Bledsoe, Greg</cp:lastModifiedBy>
  <cp:revision>384</cp:revision>
  <cp:lastPrinted>2015-08-07T18:16:10Z</cp:lastPrinted>
  <dcterms:created xsi:type="dcterms:W3CDTF">2015-07-28T15:02:13Z</dcterms:created>
  <dcterms:modified xsi:type="dcterms:W3CDTF">2024-11-19T16:13:25Z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0x010100728EE873F9623443854BC63833690465</vt:lpwstr>
  </property>
</Properties>
</file>