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6"/>
  </p:notesMasterIdLst>
  <p:sldIdLst>
    <p:sldId id="21473750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es, Aaron C." initials="JAC" lastIdx="6" clrIdx="0">
    <p:extLst>
      <p:ext uri="{19B8F6BF-5375-455C-9EA6-DF929625EA0E}">
        <p15:presenceInfo xmlns:p15="http://schemas.microsoft.com/office/powerpoint/2012/main" userId="S::aaron.c.jones@accenture.com::c5e84305-3a84-4255-890d-9801ed2d80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CE5"/>
    <a:srgbClr val="00FFFF"/>
    <a:srgbClr val="BE82FF"/>
    <a:srgbClr val="FFFFFF"/>
    <a:srgbClr val="E5E5E5"/>
    <a:srgbClr val="E6DCFF"/>
    <a:srgbClr val="0041F0"/>
    <a:srgbClr val="DCAFFF"/>
    <a:srgbClr val="FF50A0"/>
    <a:srgbClr val="FF3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ki, Sara" userId="9ab06aef-78a0-4ead-97de-7f525fb2f9bd" providerId="ADAL" clId="{E274F2E6-680C-4562-AB9F-C016EF2FE1DD}"/>
    <pc:docChg chg="custSel delSld modSld delMainMaster modMainMaster">
      <pc:chgData name="Adamski, Sara" userId="9ab06aef-78a0-4ead-97de-7f525fb2f9bd" providerId="ADAL" clId="{E274F2E6-680C-4562-AB9F-C016EF2FE1DD}" dt="2022-01-14T15:46:45.610" v="72" actId="2696"/>
      <pc:docMkLst>
        <pc:docMk/>
      </pc:docMkLst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3882895744" sldId="2146848831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240875470" sldId="2147374867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562990440" sldId="2147374868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2144594561" sldId="2147374869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605761328" sldId="2147374871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3859918891" sldId="2147374873"/>
        </pc:sldMkLst>
      </pc:sldChg>
      <pc:sldChg chg="del">
        <pc:chgData name="Adamski, Sara" userId="9ab06aef-78a0-4ead-97de-7f525fb2f9bd" providerId="ADAL" clId="{E274F2E6-680C-4562-AB9F-C016EF2FE1DD}" dt="2022-01-14T15:45:31.243" v="0" actId="47"/>
        <pc:sldMkLst>
          <pc:docMk/>
          <pc:sldMk cId="3228833899" sldId="2147374875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892594704" sldId="2147374879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4182506988" sldId="2147374880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1453559307" sldId="2147374882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585420518" sldId="2147374883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131088394" sldId="2147374884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4283327948" sldId="2147374885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1371420285" sldId="2147374886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981865178" sldId="2147374893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4200900471" sldId="2147374894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3653982867" sldId="2147374901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1459324058" sldId="2147374902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23203279" sldId="2147374978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152531992" sldId="2147374988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028036739" sldId="2147375000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1616695887" sldId="2147375003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772261844" sldId="2147375008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1817745961" sldId="2147375011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881447361" sldId="2147375014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415172463" sldId="2147375015"/>
        </pc:sldMkLst>
      </pc:sldChg>
      <pc:sldChg chg="del">
        <pc:chgData name="Adamski, Sara" userId="9ab06aef-78a0-4ead-97de-7f525fb2f9bd" providerId="ADAL" clId="{E274F2E6-680C-4562-AB9F-C016EF2FE1DD}" dt="2022-01-14T15:45:39.253" v="1" actId="47"/>
        <pc:sldMkLst>
          <pc:docMk/>
          <pc:sldMk cId="2019438969" sldId="2147375016"/>
        </pc:sldMkLst>
      </pc:sldChg>
      <pc:sldChg chg="delSp mod">
        <pc:chgData name="Adamski, Sara" userId="9ab06aef-78a0-4ead-97de-7f525fb2f9bd" providerId="ADAL" clId="{E274F2E6-680C-4562-AB9F-C016EF2FE1DD}" dt="2022-01-14T15:45:42.162" v="2" actId="478"/>
        <pc:sldMkLst>
          <pc:docMk/>
          <pc:sldMk cId="2576609446" sldId="2147375020"/>
        </pc:sldMkLst>
        <pc:spChg chg="del">
          <ac:chgData name="Adamski, Sara" userId="9ab06aef-78a0-4ead-97de-7f525fb2f9bd" providerId="ADAL" clId="{E274F2E6-680C-4562-AB9F-C016EF2FE1DD}" dt="2022-01-14T15:45:42.162" v="2" actId="478"/>
          <ac:spMkLst>
            <pc:docMk/>
            <pc:sldMk cId="2576609446" sldId="2147375020"/>
            <ac:spMk id="41" creationId="{784A5616-E1FE-4D73-A8E7-9D19FCE9044A}"/>
          </ac:spMkLst>
        </pc:spChg>
      </pc:sldChg>
      <pc:sldMasterChg chg="modSp del mod delSldLayout">
        <pc:chgData name="Adamski, Sara" userId="9ab06aef-78a0-4ead-97de-7f525fb2f9bd" providerId="ADAL" clId="{E274F2E6-680C-4562-AB9F-C016EF2FE1DD}" dt="2022-01-14T15:46:45.610" v="72" actId="2696"/>
        <pc:sldMasterMkLst>
          <pc:docMk/>
          <pc:sldMasterMk cId="1705408365" sldId="2147483749"/>
        </pc:sldMasterMkLst>
        <pc:spChg chg="mod">
          <ac:chgData name="Adamski, Sara" userId="9ab06aef-78a0-4ead-97de-7f525fb2f9bd" providerId="ADAL" clId="{E274F2E6-680C-4562-AB9F-C016EF2FE1DD}" dt="2022-01-14T15:46:10.298" v="28" actId="20577"/>
          <ac:spMkLst>
            <pc:docMk/>
            <pc:sldMasterMk cId="1705408365" sldId="2147483749"/>
            <ac:spMk id="25" creationId="{8DEAF7F0-ADBE-DA4B-80DE-727BD0E615AA}"/>
          </ac:spMkLst>
        </pc:spChg>
        <pc:sldLayoutChg chg="del">
          <pc:chgData name="Adamski, Sara" userId="9ab06aef-78a0-4ead-97de-7f525fb2f9bd" providerId="ADAL" clId="{E274F2E6-680C-4562-AB9F-C016EF2FE1DD}" dt="2022-01-14T15:46:45.459" v="32" actId="2696"/>
          <pc:sldLayoutMkLst>
            <pc:docMk/>
            <pc:sldMasterMk cId="1705408365" sldId="2147483749"/>
            <pc:sldLayoutMk cId="903552920" sldId="2147483750"/>
          </pc:sldLayoutMkLst>
        </pc:sldLayoutChg>
        <pc:sldLayoutChg chg="del">
          <pc:chgData name="Adamski, Sara" userId="9ab06aef-78a0-4ead-97de-7f525fb2f9bd" providerId="ADAL" clId="{E274F2E6-680C-4562-AB9F-C016EF2FE1DD}" dt="2022-01-14T15:46:45.468" v="33" actId="2696"/>
          <pc:sldLayoutMkLst>
            <pc:docMk/>
            <pc:sldMasterMk cId="1705408365" sldId="2147483749"/>
            <pc:sldLayoutMk cId="611405191" sldId="2147483751"/>
          </pc:sldLayoutMkLst>
        </pc:sldLayoutChg>
        <pc:sldLayoutChg chg="del">
          <pc:chgData name="Adamski, Sara" userId="9ab06aef-78a0-4ead-97de-7f525fb2f9bd" providerId="ADAL" clId="{E274F2E6-680C-4562-AB9F-C016EF2FE1DD}" dt="2022-01-14T15:46:45.472" v="34" actId="2696"/>
          <pc:sldLayoutMkLst>
            <pc:docMk/>
            <pc:sldMasterMk cId="1705408365" sldId="2147483749"/>
            <pc:sldLayoutMk cId="3832947962" sldId="2147483752"/>
          </pc:sldLayoutMkLst>
        </pc:sldLayoutChg>
        <pc:sldLayoutChg chg="del">
          <pc:chgData name="Adamski, Sara" userId="9ab06aef-78a0-4ead-97de-7f525fb2f9bd" providerId="ADAL" clId="{E274F2E6-680C-4562-AB9F-C016EF2FE1DD}" dt="2022-01-14T15:46:45.473" v="35" actId="2696"/>
          <pc:sldLayoutMkLst>
            <pc:docMk/>
            <pc:sldMasterMk cId="1705408365" sldId="2147483749"/>
            <pc:sldLayoutMk cId="836934314" sldId="2147483753"/>
          </pc:sldLayoutMkLst>
        </pc:sldLayoutChg>
        <pc:sldLayoutChg chg="del">
          <pc:chgData name="Adamski, Sara" userId="9ab06aef-78a0-4ead-97de-7f525fb2f9bd" providerId="ADAL" clId="{E274F2E6-680C-4562-AB9F-C016EF2FE1DD}" dt="2022-01-14T15:46:45.479" v="36" actId="2696"/>
          <pc:sldLayoutMkLst>
            <pc:docMk/>
            <pc:sldMasterMk cId="1705408365" sldId="2147483749"/>
            <pc:sldLayoutMk cId="1942196934" sldId="2147483754"/>
          </pc:sldLayoutMkLst>
        </pc:sldLayoutChg>
        <pc:sldLayoutChg chg="del">
          <pc:chgData name="Adamski, Sara" userId="9ab06aef-78a0-4ead-97de-7f525fb2f9bd" providerId="ADAL" clId="{E274F2E6-680C-4562-AB9F-C016EF2FE1DD}" dt="2022-01-14T15:46:45.483" v="37" actId="2696"/>
          <pc:sldLayoutMkLst>
            <pc:docMk/>
            <pc:sldMasterMk cId="1705408365" sldId="2147483749"/>
            <pc:sldLayoutMk cId="3272136312" sldId="2147483755"/>
          </pc:sldLayoutMkLst>
        </pc:sldLayoutChg>
        <pc:sldLayoutChg chg="del">
          <pc:chgData name="Adamski, Sara" userId="9ab06aef-78a0-4ead-97de-7f525fb2f9bd" providerId="ADAL" clId="{E274F2E6-680C-4562-AB9F-C016EF2FE1DD}" dt="2022-01-14T15:46:45.485" v="38" actId="2696"/>
          <pc:sldLayoutMkLst>
            <pc:docMk/>
            <pc:sldMasterMk cId="1705408365" sldId="2147483749"/>
            <pc:sldLayoutMk cId="2978069568" sldId="2147483756"/>
          </pc:sldLayoutMkLst>
        </pc:sldLayoutChg>
        <pc:sldLayoutChg chg="del">
          <pc:chgData name="Adamski, Sara" userId="9ab06aef-78a0-4ead-97de-7f525fb2f9bd" providerId="ADAL" clId="{E274F2E6-680C-4562-AB9F-C016EF2FE1DD}" dt="2022-01-14T15:46:45.490" v="39" actId="2696"/>
          <pc:sldLayoutMkLst>
            <pc:docMk/>
            <pc:sldMasterMk cId="1705408365" sldId="2147483749"/>
            <pc:sldLayoutMk cId="1432702620" sldId="2147483757"/>
          </pc:sldLayoutMkLst>
        </pc:sldLayoutChg>
        <pc:sldLayoutChg chg="del">
          <pc:chgData name="Adamski, Sara" userId="9ab06aef-78a0-4ead-97de-7f525fb2f9bd" providerId="ADAL" clId="{E274F2E6-680C-4562-AB9F-C016EF2FE1DD}" dt="2022-01-14T15:46:45.493" v="40" actId="2696"/>
          <pc:sldLayoutMkLst>
            <pc:docMk/>
            <pc:sldMasterMk cId="1705408365" sldId="2147483749"/>
            <pc:sldLayoutMk cId="1029481294" sldId="2147483758"/>
          </pc:sldLayoutMkLst>
        </pc:sldLayoutChg>
        <pc:sldLayoutChg chg="del">
          <pc:chgData name="Adamski, Sara" userId="9ab06aef-78a0-4ead-97de-7f525fb2f9bd" providerId="ADAL" clId="{E274F2E6-680C-4562-AB9F-C016EF2FE1DD}" dt="2022-01-14T15:46:45.496" v="41" actId="2696"/>
          <pc:sldLayoutMkLst>
            <pc:docMk/>
            <pc:sldMasterMk cId="1705408365" sldId="2147483749"/>
            <pc:sldLayoutMk cId="2478744199" sldId="2147483759"/>
          </pc:sldLayoutMkLst>
        </pc:sldLayoutChg>
        <pc:sldLayoutChg chg="del">
          <pc:chgData name="Adamski, Sara" userId="9ab06aef-78a0-4ead-97de-7f525fb2f9bd" providerId="ADAL" clId="{E274F2E6-680C-4562-AB9F-C016EF2FE1DD}" dt="2022-01-14T15:46:45.501" v="42" actId="2696"/>
          <pc:sldLayoutMkLst>
            <pc:docMk/>
            <pc:sldMasterMk cId="1705408365" sldId="2147483749"/>
            <pc:sldLayoutMk cId="2520545954" sldId="2147483760"/>
          </pc:sldLayoutMkLst>
        </pc:sldLayoutChg>
        <pc:sldLayoutChg chg="del">
          <pc:chgData name="Adamski, Sara" userId="9ab06aef-78a0-4ead-97de-7f525fb2f9bd" providerId="ADAL" clId="{E274F2E6-680C-4562-AB9F-C016EF2FE1DD}" dt="2022-01-14T15:46:45.503" v="43" actId="2696"/>
          <pc:sldLayoutMkLst>
            <pc:docMk/>
            <pc:sldMasterMk cId="1705408365" sldId="2147483749"/>
            <pc:sldLayoutMk cId="1044538806" sldId="2147483761"/>
          </pc:sldLayoutMkLst>
        </pc:sldLayoutChg>
        <pc:sldLayoutChg chg="del">
          <pc:chgData name="Adamski, Sara" userId="9ab06aef-78a0-4ead-97de-7f525fb2f9bd" providerId="ADAL" clId="{E274F2E6-680C-4562-AB9F-C016EF2FE1DD}" dt="2022-01-14T15:46:45.505" v="44" actId="2696"/>
          <pc:sldLayoutMkLst>
            <pc:docMk/>
            <pc:sldMasterMk cId="1705408365" sldId="2147483749"/>
            <pc:sldLayoutMk cId="587992355" sldId="2147483762"/>
          </pc:sldLayoutMkLst>
        </pc:sldLayoutChg>
        <pc:sldLayoutChg chg="del">
          <pc:chgData name="Adamski, Sara" userId="9ab06aef-78a0-4ead-97de-7f525fb2f9bd" providerId="ADAL" clId="{E274F2E6-680C-4562-AB9F-C016EF2FE1DD}" dt="2022-01-14T15:46:45.508" v="45" actId="2696"/>
          <pc:sldLayoutMkLst>
            <pc:docMk/>
            <pc:sldMasterMk cId="1705408365" sldId="2147483749"/>
            <pc:sldLayoutMk cId="1317546343" sldId="2147483763"/>
          </pc:sldLayoutMkLst>
        </pc:sldLayoutChg>
        <pc:sldLayoutChg chg="del">
          <pc:chgData name="Adamski, Sara" userId="9ab06aef-78a0-4ead-97de-7f525fb2f9bd" providerId="ADAL" clId="{E274F2E6-680C-4562-AB9F-C016EF2FE1DD}" dt="2022-01-14T15:46:45.510" v="46" actId="2696"/>
          <pc:sldLayoutMkLst>
            <pc:docMk/>
            <pc:sldMasterMk cId="1705408365" sldId="2147483749"/>
            <pc:sldLayoutMk cId="2243911070" sldId="2147483764"/>
          </pc:sldLayoutMkLst>
        </pc:sldLayoutChg>
        <pc:sldLayoutChg chg="del">
          <pc:chgData name="Adamski, Sara" userId="9ab06aef-78a0-4ead-97de-7f525fb2f9bd" providerId="ADAL" clId="{E274F2E6-680C-4562-AB9F-C016EF2FE1DD}" dt="2022-01-14T15:46:45.512" v="47" actId="2696"/>
          <pc:sldLayoutMkLst>
            <pc:docMk/>
            <pc:sldMasterMk cId="1705408365" sldId="2147483749"/>
            <pc:sldLayoutMk cId="3079755507" sldId="2147483765"/>
          </pc:sldLayoutMkLst>
        </pc:sldLayoutChg>
        <pc:sldLayoutChg chg="del">
          <pc:chgData name="Adamski, Sara" userId="9ab06aef-78a0-4ead-97de-7f525fb2f9bd" providerId="ADAL" clId="{E274F2E6-680C-4562-AB9F-C016EF2FE1DD}" dt="2022-01-14T15:46:45.516" v="48" actId="2696"/>
          <pc:sldLayoutMkLst>
            <pc:docMk/>
            <pc:sldMasterMk cId="1705408365" sldId="2147483749"/>
            <pc:sldLayoutMk cId="3233839460" sldId="2147483766"/>
          </pc:sldLayoutMkLst>
        </pc:sldLayoutChg>
        <pc:sldLayoutChg chg="del">
          <pc:chgData name="Adamski, Sara" userId="9ab06aef-78a0-4ead-97de-7f525fb2f9bd" providerId="ADAL" clId="{E274F2E6-680C-4562-AB9F-C016EF2FE1DD}" dt="2022-01-14T15:46:45.519" v="49" actId="2696"/>
          <pc:sldLayoutMkLst>
            <pc:docMk/>
            <pc:sldMasterMk cId="1705408365" sldId="2147483749"/>
            <pc:sldLayoutMk cId="1758840051" sldId="2147483767"/>
          </pc:sldLayoutMkLst>
        </pc:sldLayoutChg>
        <pc:sldLayoutChg chg="del">
          <pc:chgData name="Adamski, Sara" userId="9ab06aef-78a0-4ead-97de-7f525fb2f9bd" providerId="ADAL" clId="{E274F2E6-680C-4562-AB9F-C016EF2FE1DD}" dt="2022-01-14T15:46:45.521" v="50" actId="2696"/>
          <pc:sldLayoutMkLst>
            <pc:docMk/>
            <pc:sldMasterMk cId="1705408365" sldId="2147483749"/>
            <pc:sldLayoutMk cId="1369208549" sldId="2147483768"/>
          </pc:sldLayoutMkLst>
        </pc:sldLayoutChg>
        <pc:sldLayoutChg chg="del">
          <pc:chgData name="Adamski, Sara" userId="9ab06aef-78a0-4ead-97de-7f525fb2f9bd" providerId="ADAL" clId="{E274F2E6-680C-4562-AB9F-C016EF2FE1DD}" dt="2022-01-14T15:46:45.523" v="51" actId="2696"/>
          <pc:sldLayoutMkLst>
            <pc:docMk/>
            <pc:sldMasterMk cId="1705408365" sldId="2147483749"/>
            <pc:sldLayoutMk cId="643299892" sldId="2147483769"/>
          </pc:sldLayoutMkLst>
        </pc:sldLayoutChg>
        <pc:sldLayoutChg chg="del">
          <pc:chgData name="Adamski, Sara" userId="9ab06aef-78a0-4ead-97de-7f525fb2f9bd" providerId="ADAL" clId="{E274F2E6-680C-4562-AB9F-C016EF2FE1DD}" dt="2022-01-14T15:46:45.529" v="52" actId="2696"/>
          <pc:sldLayoutMkLst>
            <pc:docMk/>
            <pc:sldMasterMk cId="1705408365" sldId="2147483749"/>
            <pc:sldLayoutMk cId="3948017654" sldId="2147483770"/>
          </pc:sldLayoutMkLst>
        </pc:sldLayoutChg>
        <pc:sldLayoutChg chg="del">
          <pc:chgData name="Adamski, Sara" userId="9ab06aef-78a0-4ead-97de-7f525fb2f9bd" providerId="ADAL" clId="{E274F2E6-680C-4562-AB9F-C016EF2FE1DD}" dt="2022-01-14T15:46:45.540" v="53" actId="2696"/>
          <pc:sldLayoutMkLst>
            <pc:docMk/>
            <pc:sldMasterMk cId="1705408365" sldId="2147483749"/>
            <pc:sldLayoutMk cId="2272661647" sldId="2147483771"/>
          </pc:sldLayoutMkLst>
        </pc:sldLayoutChg>
        <pc:sldLayoutChg chg="del">
          <pc:chgData name="Adamski, Sara" userId="9ab06aef-78a0-4ead-97de-7f525fb2f9bd" providerId="ADAL" clId="{E274F2E6-680C-4562-AB9F-C016EF2FE1DD}" dt="2022-01-14T15:46:45.543" v="54" actId="2696"/>
          <pc:sldLayoutMkLst>
            <pc:docMk/>
            <pc:sldMasterMk cId="1705408365" sldId="2147483749"/>
            <pc:sldLayoutMk cId="3177991269" sldId="2147483772"/>
          </pc:sldLayoutMkLst>
        </pc:sldLayoutChg>
        <pc:sldLayoutChg chg="del">
          <pc:chgData name="Adamski, Sara" userId="9ab06aef-78a0-4ead-97de-7f525fb2f9bd" providerId="ADAL" clId="{E274F2E6-680C-4562-AB9F-C016EF2FE1DD}" dt="2022-01-14T15:46:45.546" v="55" actId="2696"/>
          <pc:sldLayoutMkLst>
            <pc:docMk/>
            <pc:sldMasterMk cId="1705408365" sldId="2147483749"/>
            <pc:sldLayoutMk cId="356780307" sldId="2147483773"/>
          </pc:sldLayoutMkLst>
        </pc:sldLayoutChg>
        <pc:sldLayoutChg chg="del">
          <pc:chgData name="Adamski, Sara" userId="9ab06aef-78a0-4ead-97de-7f525fb2f9bd" providerId="ADAL" clId="{E274F2E6-680C-4562-AB9F-C016EF2FE1DD}" dt="2022-01-14T15:46:45.550" v="56" actId="2696"/>
          <pc:sldLayoutMkLst>
            <pc:docMk/>
            <pc:sldMasterMk cId="1705408365" sldId="2147483749"/>
            <pc:sldLayoutMk cId="650100137" sldId="2147483774"/>
          </pc:sldLayoutMkLst>
        </pc:sldLayoutChg>
        <pc:sldLayoutChg chg="del">
          <pc:chgData name="Adamski, Sara" userId="9ab06aef-78a0-4ead-97de-7f525fb2f9bd" providerId="ADAL" clId="{E274F2E6-680C-4562-AB9F-C016EF2FE1DD}" dt="2022-01-14T15:46:45.551" v="57" actId="2696"/>
          <pc:sldLayoutMkLst>
            <pc:docMk/>
            <pc:sldMasterMk cId="1705408365" sldId="2147483749"/>
            <pc:sldLayoutMk cId="1347349470" sldId="2147483775"/>
          </pc:sldLayoutMkLst>
        </pc:sldLayoutChg>
        <pc:sldLayoutChg chg="del">
          <pc:chgData name="Adamski, Sara" userId="9ab06aef-78a0-4ead-97de-7f525fb2f9bd" providerId="ADAL" clId="{E274F2E6-680C-4562-AB9F-C016EF2FE1DD}" dt="2022-01-14T15:46:45.553" v="58" actId="2696"/>
          <pc:sldLayoutMkLst>
            <pc:docMk/>
            <pc:sldMasterMk cId="1705408365" sldId="2147483749"/>
            <pc:sldLayoutMk cId="792500052" sldId="2147483776"/>
          </pc:sldLayoutMkLst>
        </pc:sldLayoutChg>
        <pc:sldLayoutChg chg="del">
          <pc:chgData name="Adamski, Sara" userId="9ab06aef-78a0-4ead-97de-7f525fb2f9bd" providerId="ADAL" clId="{E274F2E6-680C-4562-AB9F-C016EF2FE1DD}" dt="2022-01-14T15:46:45.556" v="59" actId="2696"/>
          <pc:sldLayoutMkLst>
            <pc:docMk/>
            <pc:sldMasterMk cId="1705408365" sldId="2147483749"/>
            <pc:sldLayoutMk cId="2406585969" sldId="2147483777"/>
          </pc:sldLayoutMkLst>
        </pc:sldLayoutChg>
        <pc:sldLayoutChg chg="del">
          <pc:chgData name="Adamski, Sara" userId="9ab06aef-78a0-4ead-97de-7f525fb2f9bd" providerId="ADAL" clId="{E274F2E6-680C-4562-AB9F-C016EF2FE1DD}" dt="2022-01-14T15:46:45.557" v="60" actId="2696"/>
          <pc:sldLayoutMkLst>
            <pc:docMk/>
            <pc:sldMasterMk cId="1705408365" sldId="2147483749"/>
            <pc:sldLayoutMk cId="557384017" sldId="2147483778"/>
          </pc:sldLayoutMkLst>
        </pc:sldLayoutChg>
        <pc:sldLayoutChg chg="del">
          <pc:chgData name="Adamski, Sara" userId="9ab06aef-78a0-4ead-97de-7f525fb2f9bd" providerId="ADAL" clId="{E274F2E6-680C-4562-AB9F-C016EF2FE1DD}" dt="2022-01-14T15:46:45.558" v="61" actId="2696"/>
          <pc:sldLayoutMkLst>
            <pc:docMk/>
            <pc:sldMasterMk cId="1705408365" sldId="2147483749"/>
            <pc:sldLayoutMk cId="2330072843" sldId="2147483779"/>
          </pc:sldLayoutMkLst>
        </pc:sldLayoutChg>
        <pc:sldLayoutChg chg="del">
          <pc:chgData name="Adamski, Sara" userId="9ab06aef-78a0-4ead-97de-7f525fb2f9bd" providerId="ADAL" clId="{E274F2E6-680C-4562-AB9F-C016EF2FE1DD}" dt="2022-01-14T15:46:45.561" v="62" actId="2696"/>
          <pc:sldLayoutMkLst>
            <pc:docMk/>
            <pc:sldMasterMk cId="1705408365" sldId="2147483749"/>
            <pc:sldLayoutMk cId="1417034198" sldId="2147483780"/>
          </pc:sldLayoutMkLst>
        </pc:sldLayoutChg>
        <pc:sldLayoutChg chg="del">
          <pc:chgData name="Adamski, Sara" userId="9ab06aef-78a0-4ead-97de-7f525fb2f9bd" providerId="ADAL" clId="{E274F2E6-680C-4562-AB9F-C016EF2FE1DD}" dt="2022-01-14T15:46:45.562" v="63" actId="2696"/>
          <pc:sldLayoutMkLst>
            <pc:docMk/>
            <pc:sldMasterMk cId="1705408365" sldId="2147483749"/>
            <pc:sldLayoutMk cId="1950765427" sldId="2147483781"/>
          </pc:sldLayoutMkLst>
        </pc:sldLayoutChg>
        <pc:sldLayoutChg chg="del">
          <pc:chgData name="Adamski, Sara" userId="9ab06aef-78a0-4ead-97de-7f525fb2f9bd" providerId="ADAL" clId="{E274F2E6-680C-4562-AB9F-C016EF2FE1DD}" dt="2022-01-14T15:46:45.566" v="64" actId="2696"/>
          <pc:sldLayoutMkLst>
            <pc:docMk/>
            <pc:sldMasterMk cId="1705408365" sldId="2147483749"/>
            <pc:sldLayoutMk cId="2417218859" sldId="2147483782"/>
          </pc:sldLayoutMkLst>
        </pc:sldLayoutChg>
        <pc:sldLayoutChg chg="del">
          <pc:chgData name="Adamski, Sara" userId="9ab06aef-78a0-4ead-97de-7f525fb2f9bd" providerId="ADAL" clId="{E274F2E6-680C-4562-AB9F-C016EF2FE1DD}" dt="2022-01-14T15:46:45.567" v="65" actId="2696"/>
          <pc:sldLayoutMkLst>
            <pc:docMk/>
            <pc:sldMasterMk cId="1705408365" sldId="2147483749"/>
            <pc:sldLayoutMk cId="2322953707" sldId="2147483783"/>
          </pc:sldLayoutMkLst>
        </pc:sldLayoutChg>
        <pc:sldLayoutChg chg="del">
          <pc:chgData name="Adamski, Sara" userId="9ab06aef-78a0-4ead-97de-7f525fb2f9bd" providerId="ADAL" clId="{E274F2E6-680C-4562-AB9F-C016EF2FE1DD}" dt="2022-01-14T15:46:45.568" v="66" actId="2696"/>
          <pc:sldLayoutMkLst>
            <pc:docMk/>
            <pc:sldMasterMk cId="1705408365" sldId="2147483749"/>
            <pc:sldLayoutMk cId="209708743" sldId="2147483784"/>
          </pc:sldLayoutMkLst>
        </pc:sldLayoutChg>
        <pc:sldLayoutChg chg="del">
          <pc:chgData name="Adamski, Sara" userId="9ab06aef-78a0-4ead-97de-7f525fb2f9bd" providerId="ADAL" clId="{E274F2E6-680C-4562-AB9F-C016EF2FE1DD}" dt="2022-01-14T15:46:45.570" v="67" actId="2696"/>
          <pc:sldLayoutMkLst>
            <pc:docMk/>
            <pc:sldMasterMk cId="1705408365" sldId="2147483749"/>
            <pc:sldLayoutMk cId="453190006" sldId="2147483785"/>
          </pc:sldLayoutMkLst>
        </pc:sldLayoutChg>
        <pc:sldLayoutChg chg="del">
          <pc:chgData name="Adamski, Sara" userId="9ab06aef-78a0-4ead-97de-7f525fb2f9bd" providerId="ADAL" clId="{E274F2E6-680C-4562-AB9F-C016EF2FE1DD}" dt="2022-01-14T15:46:45.572" v="68" actId="2696"/>
          <pc:sldLayoutMkLst>
            <pc:docMk/>
            <pc:sldMasterMk cId="1705408365" sldId="2147483749"/>
            <pc:sldLayoutMk cId="1906781449" sldId="2147483786"/>
          </pc:sldLayoutMkLst>
        </pc:sldLayoutChg>
        <pc:sldLayoutChg chg="del">
          <pc:chgData name="Adamski, Sara" userId="9ab06aef-78a0-4ead-97de-7f525fb2f9bd" providerId="ADAL" clId="{E274F2E6-680C-4562-AB9F-C016EF2FE1DD}" dt="2022-01-14T15:46:45.573" v="69" actId="2696"/>
          <pc:sldLayoutMkLst>
            <pc:docMk/>
            <pc:sldMasterMk cId="1705408365" sldId="2147483749"/>
            <pc:sldLayoutMk cId="3768043501" sldId="2147483787"/>
          </pc:sldLayoutMkLst>
        </pc:sldLayoutChg>
        <pc:sldLayoutChg chg="del">
          <pc:chgData name="Adamski, Sara" userId="9ab06aef-78a0-4ead-97de-7f525fb2f9bd" providerId="ADAL" clId="{E274F2E6-680C-4562-AB9F-C016EF2FE1DD}" dt="2022-01-14T15:46:45.575" v="70" actId="2696"/>
          <pc:sldLayoutMkLst>
            <pc:docMk/>
            <pc:sldMasterMk cId="1705408365" sldId="2147483749"/>
            <pc:sldLayoutMk cId="3931386047" sldId="2147483788"/>
          </pc:sldLayoutMkLst>
        </pc:sldLayoutChg>
        <pc:sldLayoutChg chg="del">
          <pc:chgData name="Adamski, Sara" userId="9ab06aef-78a0-4ead-97de-7f525fb2f9bd" providerId="ADAL" clId="{E274F2E6-680C-4562-AB9F-C016EF2FE1DD}" dt="2022-01-14T15:46:45.606" v="71" actId="2696"/>
          <pc:sldLayoutMkLst>
            <pc:docMk/>
            <pc:sldMasterMk cId="1705408365" sldId="2147483749"/>
            <pc:sldLayoutMk cId="3630185878" sldId="2147483836"/>
          </pc:sldLayoutMkLst>
        </pc:sldLayoutChg>
      </pc:sldMasterChg>
      <pc:sldMasterChg chg="modSp mod delSldLayout">
        <pc:chgData name="Adamski, Sara" userId="9ab06aef-78a0-4ead-97de-7f525fb2f9bd" providerId="ADAL" clId="{E274F2E6-680C-4562-AB9F-C016EF2FE1DD}" dt="2022-01-14T15:46:41.030" v="31" actId="20577"/>
        <pc:sldMasterMkLst>
          <pc:docMk/>
          <pc:sldMasterMk cId="837136910" sldId="2147483789"/>
        </pc:sldMasterMkLst>
        <pc:spChg chg="mod">
          <ac:chgData name="Adamski, Sara" userId="9ab06aef-78a0-4ead-97de-7f525fb2f9bd" providerId="ADAL" clId="{E274F2E6-680C-4562-AB9F-C016EF2FE1DD}" dt="2022-01-14T15:46:41.030" v="31" actId="20577"/>
          <ac:spMkLst>
            <pc:docMk/>
            <pc:sldMasterMk cId="837136910" sldId="2147483789"/>
            <ac:spMk id="25" creationId="{8DEAF7F0-ADBE-DA4B-80DE-727BD0E615AA}"/>
          </ac:spMkLst>
        </pc:sp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709317894" sldId="2147483830"/>
          </pc:sldLayoutMkLst>
        </pc:sldLayout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3850641305" sldId="2147483831"/>
          </pc:sldLayoutMkLst>
        </pc:sldLayout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132389342" sldId="2147483832"/>
          </pc:sldLayoutMkLst>
        </pc:sldLayout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1925902530" sldId="2147483833"/>
          </pc:sldLayoutMkLst>
        </pc:sldLayout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2871681229" sldId="2147483834"/>
          </pc:sldLayoutMkLst>
        </pc:sldLayoutChg>
        <pc:sldLayoutChg chg="del">
          <pc:chgData name="Adamski, Sara" userId="9ab06aef-78a0-4ead-97de-7f525fb2f9bd" providerId="ADAL" clId="{E274F2E6-680C-4562-AB9F-C016EF2FE1DD}" dt="2022-01-14T15:45:39.253" v="1" actId="47"/>
          <pc:sldLayoutMkLst>
            <pc:docMk/>
            <pc:sldMasterMk cId="837136910" sldId="2147483789"/>
            <pc:sldLayoutMk cId="4050155125" sldId="21474838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362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378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8292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676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51168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6991519" y="6483349"/>
            <a:ext cx="4438481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6002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6477000" y="6483349"/>
            <a:ext cx="495300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6570733" y="6483349"/>
            <a:ext cx="4859267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0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09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01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1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534237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2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35237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862473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186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6368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6837770" y="6482079"/>
            <a:ext cx="459223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 CONFIDENTIAL. Presented Under NDA.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030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6675929" y="6483349"/>
            <a:ext cx="4754071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07500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2051179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6781126" y="6483349"/>
            <a:ext cx="4648874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 CONFIDENTIAL. Presented Under NDA.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4703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Bold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Bold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Bold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6376524" y="6483349"/>
            <a:ext cx="5053476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 CONFIDENTIAL. Presented Under NDA.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7104807" y="6483349"/>
            <a:ext cx="4325193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315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6999611" y="6483349"/>
            <a:ext cx="4430389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599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7096715" y="6482079"/>
            <a:ext cx="4333285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 CONFIDENTIAL. Presented Under NDA.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5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0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6055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42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B43A97-422B-8F4F-B345-7A21CB5F5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389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6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6853954" y="6483349"/>
            <a:ext cx="4957046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79416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6951058" y="6483349"/>
            <a:ext cx="4859942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 CONFIDENTIAL. Presented Under NDA.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0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78007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6476261" y="6482079"/>
            <a:ext cx="495374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Copyright © 2022 Accenture. All rights reserved. </a:t>
            </a:r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  <p:sldLayoutId id="2147483817" r:id="rId28"/>
    <p:sldLayoutId id="2147483818" r:id="rId29"/>
    <p:sldLayoutId id="2147483819" r:id="rId30"/>
    <p:sldLayoutId id="2147483820" r:id="rId31"/>
    <p:sldLayoutId id="2147483821" r:id="rId32"/>
    <p:sldLayoutId id="2147483822" r:id="rId33"/>
    <p:sldLayoutId id="2147483823" r:id="rId34"/>
    <p:sldLayoutId id="2147483824" r:id="rId35"/>
    <p:sldLayoutId id="2147483825" r:id="rId36"/>
    <p:sldLayoutId id="2147483826" r:id="rId37"/>
    <p:sldLayoutId id="2147483827" r:id="rId38"/>
    <p:sldLayoutId id="2147483828" r:id="rId39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Graphik Medium" panose="020B0503030202060203" pitchFamily="34" charset="77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1BA7-4462-4686-8F2A-A53DC0E9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</a:t>
            </a:r>
            <a:r>
              <a:rPr lang="en-IN">
                <a:solidFill>
                  <a:schemeClr val="accent2"/>
                </a:solidFill>
              </a:rPr>
              <a:t>the right path</a:t>
            </a:r>
            <a:br>
              <a:rPr lang="en-IN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3FA7BA-0172-484A-9D09-65E799669F00}"/>
              </a:ext>
            </a:extLst>
          </p:cNvPr>
          <p:cNvSpPr/>
          <p:nvPr/>
        </p:nvSpPr>
        <p:spPr>
          <a:xfrm>
            <a:off x="303816" y="784890"/>
            <a:ext cx="10881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 lvl="0">
              <a:defRPr/>
            </a:pPr>
            <a:r>
              <a:rPr lang="en-US" sz="1600" kern="0" dirty="0"/>
              <a:t>No one-size fits all. Accenture’s business-driven, application-led approach helps determine the optimal option by assessing its technical complexity and business value across the modernization paths.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49B26-2EB6-4CD9-9DE5-E58C2763793D}"/>
              </a:ext>
            </a:extLst>
          </p:cNvPr>
          <p:cNvSpPr/>
          <p:nvPr/>
        </p:nvSpPr>
        <p:spPr>
          <a:xfrm>
            <a:off x="8942016" y="2340012"/>
            <a:ext cx="2868984" cy="384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137160" rtlCol="0" anchor="b"/>
          <a:lstStyle/>
          <a:p>
            <a:pPr algn="ctr" defTabSz="228600">
              <a:spcAft>
                <a:spcPts val="1200"/>
              </a:spcAft>
            </a:pPr>
            <a:r>
              <a:rPr lang="en-IN" sz="1200" spc="300" dirty="0">
                <a:solidFill>
                  <a:schemeClr val="accent3"/>
                </a:solidFill>
                <a:latin typeface="Graphik Medium" panose="020B0503030202060203" pitchFamily="34" charset="77"/>
              </a:rPr>
              <a:t>Utilizing the Power of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59BEC-C872-4F32-BA1B-7D8B0E168572}"/>
              </a:ext>
            </a:extLst>
          </p:cNvPr>
          <p:cNvSpPr/>
          <p:nvPr/>
        </p:nvSpPr>
        <p:spPr>
          <a:xfrm>
            <a:off x="2233700" y="2340011"/>
            <a:ext cx="2813554" cy="3840480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100000">
                <a:schemeClr val="bg1">
                  <a:lumMod val="50000"/>
                  <a:alpha val="35000"/>
                </a:schemeClr>
              </a:gs>
            </a:gsLst>
            <a:lin ang="0" scaled="1"/>
            <a:tileRect/>
          </a:gra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137160" rtlCol="0" anchor="b"/>
          <a:lstStyle/>
          <a:p>
            <a:pPr algn="ctr" defTabSz="228600">
              <a:spcAft>
                <a:spcPts val="1200"/>
              </a:spcAft>
            </a:pPr>
            <a:r>
              <a:rPr lang="en-IN" sz="1200" spc="300" dirty="0">
                <a:solidFill>
                  <a:schemeClr val="accent1"/>
                </a:solidFill>
                <a:latin typeface="Graphik Medium" panose="020B0503030202060203" pitchFamily="34" charset="77"/>
              </a:rPr>
              <a:t>Getting to </a:t>
            </a:r>
            <a:br>
              <a:rPr lang="en-IN" sz="1200" spc="300" dirty="0">
                <a:solidFill>
                  <a:schemeClr val="accent1"/>
                </a:solidFill>
                <a:latin typeface="Graphik Medium" panose="020B0503030202060203" pitchFamily="34" charset="77"/>
              </a:rPr>
            </a:br>
            <a:r>
              <a:rPr lang="en-IN" sz="1200" spc="300" dirty="0">
                <a:solidFill>
                  <a:schemeClr val="accent1"/>
                </a:solidFill>
                <a:latin typeface="Graphik Medium" panose="020B0503030202060203" pitchFamily="34" charset="77"/>
              </a:rPr>
              <a:t>the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67F-C7F2-47BA-ABA0-85BF619E15D3}"/>
              </a:ext>
            </a:extLst>
          </p:cNvPr>
          <p:cNvSpPr/>
          <p:nvPr/>
        </p:nvSpPr>
        <p:spPr>
          <a:xfrm>
            <a:off x="5047254" y="2340011"/>
            <a:ext cx="3894762" cy="3840480"/>
          </a:xfrm>
          <a:prstGeom prst="rect">
            <a:avLst/>
          </a:prstGeom>
          <a:gradFill flip="none" rotWithShape="1">
            <a:gsLst>
              <a:gs pos="97000">
                <a:schemeClr val="bg1"/>
              </a:gs>
              <a:gs pos="100000">
                <a:schemeClr val="bg1">
                  <a:lumMod val="50000"/>
                  <a:alpha val="35000"/>
                </a:schemeClr>
              </a:gs>
            </a:gsLst>
            <a:lin ang="0" scaled="1"/>
            <a:tileRect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137160" rtlCol="0" anchor="b"/>
          <a:lstStyle/>
          <a:p>
            <a:pPr algn="ctr" defTabSz="228600">
              <a:spcAft>
                <a:spcPts val="1200"/>
              </a:spcAft>
            </a:pPr>
            <a:r>
              <a:rPr lang="en-IN" sz="1200" spc="300" dirty="0">
                <a:solidFill>
                  <a:schemeClr val="accent2"/>
                </a:solidFill>
                <a:latin typeface="Graphik Medium" panose="020B0503030202060203" pitchFamily="34" charset="77"/>
              </a:rPr>
              <a:t>Operating Along the Cloud Continuum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86F89-04A3-4706-84A4-14D55A500F99}"/>
              </a:ext>
            </a:extLst>
          </p:cNvPr>
          <p:cNvSpPr/>
          <p:nvPr/>
        </p:nvSpPr>
        <p:spPr>
          <a:xfrm>
            <a:off x="6143691" y="2556931"/>
            <a:ext cx="1727508" cy="3058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82880" bIns="91440"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accent2"/>
                </a:solidFill>
                <a:latin typeface="Graphik Medium" panose="020B0503030202060203" pitchFamily="34" charset="77"/>
              </a:rPr>
              <a:t>Rearchitect</a:t>
            </a:r>
          </a:p>
          <a:p>
            <a:pPr lvl="0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Use language migration toolkits 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dirty="0">
                <a:solidFill>
                  <a:prstClr val="black"/>
                </a:solidFill>
              </a:rPr>
              <a:t>to transform from legacy to modern programming language code</a:t>
            </a:r>
          </a:p>
          <a:p>
            <a:pPr lvl="0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Digital decouple, rearchitect &amp; rewrite </a:t>
            </a:r>
            <a:r>
              <a:rPr lang="en-US" sz="1000" dirty="0">
                <a:solidFill>
                  <a:prstClr val="black"/>
                </a:solidFill>
              </a:rPr>
              <a:t>application</a:t>
            </a:r>
            <a:r>
              <a:rPr lang="en-US" sz="1000" b="1" dirty="0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using cloud architectures</a:t>
            </a:r>
          </a:p>
          <a:p>
            <a:pPr lvl="0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Enable higher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usage of cloud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dirty="0">
                <a:solidFill>
                  <a:prstClr val="black"/>
                </a:solidFill>
              </a:rPr>
              <a:t>native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A3060-A183-4045-A012-1D748ED9D584}"/>
              </a:ext>
            </a:extLst>
          </p:cNvPr>
          <p:cNvSpPr/>
          <p:nvPr/>
        </p:nvSpPr>
        <p:spPr>
          <a:xfrm>
            <a:off x="10059880" y="2556931"/>
            <a:ext cx="1584724" cy="3058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91440"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accent3"/>
                </a:solidFill>
                <a:latin typeface="Graphik Medium" panose="020B0503030202060203" pitchFamily="34" charset="77"/>
              </a:rPr>
              <a:t>Reimagine</a:t>
            </a:r>
          </a:p>
          <a:p>
            <a:pPr marL="9525" marR="0" lvl="0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Tx/>
              <a:defRPr/>
            </a:pPr>
            <a:r>
              <a:rPr lang="en-GB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Build and deploy custom solutions </a:t>
            </a:r>
            <a:r>
              <a:rPr lang="en-GB" sz="1000" dirty="0">
                <a:solidFill>
                  <a:prstClr val="black"/>
                </a:solidFill>
              </a:rPr>
              <a:t>using cloud architectures based on newly developed requirements</a:t>
            </a:r>
          </a:p>
          <a:p>
            <a:pPr marL="9525" marR="0" lvl="0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Tx/>
              <a:defRPr/>
            </a:pPr>
            <a:r>
              <a:rPr lang="en-GB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Enable the highest usage of cloud </a:t>
            </a:r>
            <a:r>
              <a:rPr lang="en-GB" sz="1000" dirty="0">
                <a:solidFill>
                  <a:prstClr val="black"/>
                </a:solidFill>
              </a:rPr>
              <a:t>native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D6462D-476A-421F-9BAD-2E1354D37E79}"/>
              </a:ext>
            </a:extLst>
          </p:cNvPr>
          <p:cNvSpPr/>
          <p:nvPr/>
        </p:nvSpPr>
        <p:spPr>
          <a:xfrm>
            <a:off x="2368278" y="2556931"/>
            <a:ext cx="1727508" cy="3058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82880" bIns="91440"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Graphik Medium" panose="020B0503030202060203" pitchFamily="34" charset="77"/>
              </a:rPr>
              <a:t>Rehost</a:t>
            </a:r>
          </a:p>
          <a:p>
            <a:pPr lvl="0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Move</a:t>
            </a:r>
            <a:r>
              <a:rPr lang="en-US" sz="1000" b="1" dirty="0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application, operating system and database as-is, making no changes to the application code or programming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C934E-4CDA-47E7-915D-4936F7F950EF}"/>
              </a:ext>
            </a:extLst>
          </p:cNvPr>
          <p:cNvSpPr/>
          <p:nvPr/>
        </p:nvSpPr>
        <p:spPr>
          <a:xfrm>
            <a:off x="4255985" y="2556931"/>
            <a:ext cx="1727508" cy="3058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82880" bIns="91440"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accent2"/>
                </a:solidFill>
                <a:latin typeface="Graphik Medium" panose="020B0503030202060203" pitchFamily="34" charset="77"/>
              </a:rPr>
              <a:t>Replatform</a:t>
            </a:r>
          </a:p>
          <a:p>
            <a:pPr lvl="0"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Containerize </a:t>
            </a:r>
            <a:r>
              <a:rPr lang="en-US" sz="1000" dirty="0">
                <a:solidFill>
                  <a:prstClr val="black"/>
                </a:solidFill>
              </a:rPr>
              <a:t>application without changing the programming language</a:t>
            </a:r>
          </a:p>
          <a:p>
            <a:pPr lvl="0"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Re-compile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dirty="0">
                <a:solidFill>
                  <a:prstClr val="black"/>
                </a:solidFill>
              </a:rPr>
              <a:t>language to run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on new platform</a:t>
            </a:r>
          </a:p>
          <a:p>
            <a:pPr lvl="0"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Minor changes 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dirty="0">
                <a:solidFill>
                  <a:prstClr val="black"/>
                </a:solidFill>
              </a:rPr>
              <a:t>to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6B831-3E77-4F28-B64A-1AE56A6F1E7E}"/>
              </a:ext>
            </a:extLst>
          </p:cNvPr>
          <p:cNvSpPr/>
          <p:nvPr/>
        </p:nvSpPr>
        <p:spPr>
          <a:xfrm>
            <a:off x="8031397" y="2556931"/>
            <a:ext cx="1727508" cy="3058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82880" bIns="91440"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accent2"/>
                </a:solidFill>
                <a:latin typeface="Graphik Medium" panose="020B0503030202060203" pitchFamily="34" charset="77"/>
              </a:rPr>
              <a:t>Replace</a:t>
            </a:r>
          </a:p>
          <a:p>
            <a:pPr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Implement a packaged solution </a:t>
            </a:r>
            <a:b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</a:b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to replace existing application(s)</a:t>
            </a:r>
          </a:p>
          <a:p>
            <a:pPr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defRPr/>
            </a:pPr>
            <a:r>
              <a:rPr lang="en-US" sz="1000" b="1" dirty="0">
                <a:solidFill>
                  <a:prstClr val="black"/>
                </a:solidFill>
                <a:latin typeface="Graphik Semibold" panose="020B0503030202060203" pitchFamily="34" charset="77"/>
              </a:rPr>
              <a:t>Extract &amp; migrate data </a:t>
            </a: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to new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ACAAC-EB13-4768-AC4B-3D2AD0D7E506}"/>
              </a:ext>
            </a:extLst>
          </p:cNvPr>
          <p:cNvSpPr/>
          <p:nvPr/>
        </p:nvSpPr>
        <p:spPr>
          <a:xfrm>
            <a:off x="381000" y="2698106"/>
            <a:ext cx="1686304" cy="1431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Graphik Semibold" panose="020B0503030202060203" pitchFamily="34" charset="77"/>
              </a:rPr>
              <a:t>Run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application(s) 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to end of life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AEB78-4D07-4245-9EF0-D0BDB2FFA4D0}"/>
              </a:ext>
            </a:extLst>
          </p:cNvPr>
          <p:cNvSpPr/>
          <p:nvPr/>
        </p:nvSpPr>
        <p:spPr>
          <a:xfrm>
            <a:off x="381000" y="4630884"/>
            <a:ext cx="1686304" cy="1431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ctr"/>
          <a:lstStyle/>
          <a:p>
            <a:pPr marR="0" lvl="0" defTabSz="914400" rtl="0" eaLnBrk="1" fontAlgn="auto" latinLnBrk="0" hangingPunct="1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buSzTx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Graphik Semibold" panose="020B0503030202060203" pitchFamily="34" charset="77"/>
              </a:rPr>
              <a:t>Sunset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br>
              <a:rPr lang="en-GB" sz="1000" b="1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applications at 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end of life</a:t>
            </a:r>
          </a:p>
          <a:p>
            <a:pPr marR="0" lvl="0" defTabSz="914400" rtl="0" eaLnBrk="1" fontAlgn="auto" latinLnBrk="0" hangingPunct="1">
              <a:lnSpc>
                <a:spcPts val="1300"/>
              </a:lnSpc>
              <a:spcAft>
                <a:spcPts val="1000"/>
              </a:spcAft>
              <a:buClr>
                <a:schemeClr val="tx1"/>
              </a:buClr>
              <a:buSzTx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Graphik Semibold" panose="020B0503030202060203" pitchFamily="34" charset="77"/>
              </a:rPr>
              <a:t>Reduce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application redundancies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72E55-552D-5B4C-8216-56F2BBD325E5}"/>
              </a:ext>
            </a:extLst>
          </p:cNvPr>
          <p:cNvSpPr/>
          <p:nvPr/>
        </p:nvSpPr>
        <p:spPr>
          <a:xfrm>
            <a:off x="6143691" y="2556931"/>
            <a:ext cx="1727508" cy="3580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 marR="0" lvl="0" defTabSz="914400" rtl="0" eaLnBrk="1" fontAlgn="auto" latinLnBrk="0" hangingPunct="1"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Rearchitect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98AC3-5429-594B-8B14-08FD2840FDBF}"/>
              </a:ext>
            </a:extLst>
          </p:cNvPr>
          <p:cNvSpPr/>
          <p:nvPr/>
        </p:nvSpPr>
        <p:spPr>
          <a:xfrm>
            <a:off x="10059880" y="2556931"/>
            <a:ext cx="1584724" cy="35809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37160" bIns="0" rtlCol="0" anchor="ctr"/>
          <a:lstStyle/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Reimagine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BBB6E-8679-5041-A05A-AA20C11E8621}"/>
              </a:ext>
            </a:extLst>
          </p:cNvPr>
          <p:cNvSpPr/>
          <p:nvPr/>
        </p:nvSpPr>
        <p:spPr>
          <a:xfrm>
            <a:off x="2368278" y="2556931"/>
            <a:ext cx="1727508" cy="3580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 marR="0" lvl="0" defTabSz="914400" rtl="0" eaLnBrk="1" fontAlgn="auto" latinLnBrk="0" hangingPunct="1"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Rehost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2B6E2-16B1-E54E-8253-BC5F4F8D27B1}"/>
              </a:ext>
            </a:extLst>
          </p:cNvPr>
          <p:cNvSpPr/>
          <p:nvPr/>
        </p:nvSpPr>
        <p:spPr>
          <a:xfrm>
            <a:off x="4255985" y="2556931"/>
            <a:ext cx="1727508" cy="35809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5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>
              <a:spcAft>
                <a:spcPts val="1000"/>
              </a:spcAft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Replatform</a:t>
            </a:r>
            <a:endParaRPr lang="en-GB" sz="1400">
              <a:solidFill>
                <a:schemeClr val="bg1"/>
              </a:solidFill>
              <a:latin typeface="Graphik Medium" panose="020B05030302020602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035D1-B5B4-EE40-8984-CC973F81EAF9}"/>
              </a:ext>
            </a:extLst>
          </p:cNvPr>
          <p:cNvSpPr/>
          <p:nvPr/>
        </p:nvSpPr>
        <p:spPr>
          <a:xfrm>
            <a:off x="8031397" y="2556931"/>
            <a:ext cx="1727508" cy="35809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 marR="0" lvl="0" defTabSz="914400" rtl="0" eaLnBrk="1" fontAlgn="auto" latinLnBrk="0" hangingPunct="1">
              <a:spcAft>
                <a:spcPts val="100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Replace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E68A18-C404-6B43-AC9B-1A3B0871F673}"/>
              </a:ext>
            </a:extLst>
          </p:cNvPr>
          <p:cNvSpPr/>
          <p:nvPr/>
        </p:nvSpPr>
        <p:spPr>
          <a:xfrm>
            <a:off x="381000" y="2340011"/>
            <a:ext cx="1686304" cy="358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 lvl="0">
              <a:spcAft>
                <a:spcPts val="1000"/>
              </a:spcAft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Retain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83EB5D-4B2E-0E4B-87E6-B54B3E8203F6}"/>
              </a:ext>
            </a:extLst>
          </p:cNvPr>
          <p:cNvSpPr/>
          <p:nvPr/>
        </p:nvSpPr>
        <p:spPr>
          <a:xfrm>
            <a:off x="381000" y="4272789"/>
            <a:ext cx="1686304" cy="358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0" rIns="182880" bIns="0" rtlCol="0" anchor="ctr"/>
          <a:lstStyle/>
          <a:p>
            <a:pPr lvl="0">
              <a:spcAft>
                <a:spcPts val="1000"/>
              </a:spcAft>
              <a:defRPr/>
            </a:pPr>
            <a:r>
              <a:rPr lang="en-GB" sz="1400" dirty="0">
                <a:solidFill>
                  <a:schemeClr val="bg1"/>
                </a:solidFill>
                <a:latin typeface="Graphik Medium" panose="020B0503030202060203" pitchFamily="34" charset="77"/>
              </a:rPr>
              <a:t>Retire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77AABF63-0AE9-497B-BAC3-0F18F58F0B69}"/>
              </a:ext>
            </a:extLst>
          </p:cNvPr>
          <p:cNvSpPr/>
          <p:nvPr/>
        </p:nvSpPr>
        <p:spPr>
          <a:xfrm>
            <a:off x="2139086" y="6163493"/>
            <a:ext cx="9741877" cy="340663"/>
          </a:xfrm>
          <a:prstGeom prst="leftRightArrow">
            <a:avLst>
              <a:gd name="adj1" fmla="val 30403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sz="1100" b="1" spc="600"/>
          </a:p>
        </p:txBody>
      </p:sp>
      <p:sp>
        <p:nvSpPr>
          <p:cNvPr id="32" name="Flowchart: Merge 2">
            <a:extLst>
              <a:ext uri="{FF2B5EF4-FFF2-40B4-BE49-F238E27FC236}">
                <a16:creationId xmlns:a16="http://schemas.microsoft.com/office/drawing/2014/main" id="{C0925A9A-E31F-3E42-B729-2A268712AEE1}"/>
              </a:ext>
            </a:extLst>
          </p:cNvPr>
          <p:cNvSpPr/>
          <p:nvPr/>
        </p:nvSpPr>
        <p:spPr>
          <a:xfrm>
            <a:off x="381001" y="1488426"/>
            <a:ext cx="11430000" cy="717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Flowchart: Merge 2">
            <a:extLst>
              <a:ext uri="{FF2B5EF4-FFF2-40B4-BE49-F238E27FC236}">
                <a16:creationId xmlns:a16="http://schemas.microsoft.com/office/drawing/2014/main" id="{E3D876DB-8150-8F43-9B11-DA5D6440BD69}"/>
              </a:ext>
            </a:extLst>
          </p:cNvPr>
          <p:cNvSpPr/>
          <p:nvPr/>
        </p:nvSpPr>
        <p:spPr>
          <a:xfrm>
            <a:off x="2143982" y="1607829"/>
            <a:ext cx="7904037" cy="46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D5EDCD8-3D78-FA48-943D-54C876806E2E}"/>
              </a:ext>
            </a:extLst>
          </p:cNvPr>
          <p:cNvSpPr/>
          <p:nvPr/>
        </p:nvSpPr>
        <p:spPr>
          <a:xfrm rot="10800000">
            <a:off x="1131361" y="1992827"/>
            <a:ext cx="185585" cy="13222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F058352-89ED-084D-9F74-DAC71AAADF18}"/>
              </a:ext>
            </a:extLst>
          </p:cNvPr>
          <p:cNvSpPr/>
          <p:nvPr/>
        </p:nvSpPr>
        <p:spPr>
          <a:xfrm rot="10800000">
            <a:off x="3547686" y="1992827"/>
            <a:ext cx="185585" cy="13222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237A169C-31F1-B04D-A7D4-9B3255DCAE97}"/>
              </a:ext>
            </a:extLst>
          </p:cNvPr>
          <p:cNvSpPr/>
          <p:nvPr/>
        </p:nvSpPr>
        <p:spPr>
          <a:xfrm rot="10800000">
            <a:off x="6901843" y="1992827"/>
            <a:ext cx="185585" cy="13222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A41658C8-C667-F640-9BC3-EDC0AC7977D2}"/>
              </a:ext>
            </a:extLst>
          </p:cNvPr>
          <p:cNvSpPr/>
          <p:nvPr/>
        </p:nvSpPr>
        <p:spPr>
          <a:xfrm rot="10800000">
            <a:off x="10283716" y="1992827"/>
            <a:ext cx="185585" cy="13222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38" name="Flowchart: Merge 2">
            <a:extLst>
              <a:ext uri="{FF2B5EF4-FFF2-40B4-BE49-F238E27FC236}">
                <a16:creationId xmlns:a16="http://schemas.microsoft.com/office/drawing/2014/main" id="{93EF8EDF-C409-6646-BF99-722690732D34}"/>
              </a:ext>
            </a:extLst>
          </p:cNvPr>
          <p:cNvSpPr/>
          <p:nvPr/>
        </p:nvSpPr>
        <p:spPr>
          <a:xfrm>
            <a:off x="458188" y="1554747"/>
            <a:ext cx="11275628" cy="33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spc="300">
                <a:solidFill>
                  <a:schemeClr val="tx1"/>
                </a:solidFill>
                <a:latin typeface="Graphik Medium" panose="020B0503030202060203" pitchFamily="34" charset="77"/>
              </a:rPr>
              <a:t>DISCOVER, ASSESS &amp; PRIORITIZE APPLICATIONS</a:t>
            </a:r>
          </a:p>
        </p:txBody>
      </p:sp>
      <p:sp>
        <p:nvSpPr>
          <p:cNvPr id="40" name="Arrow: Left-Right 28">
            <a:extLst>
              <a:ext uri="{FF2B5EF4-FFF2-40B4-BE49-F238E27FC236}">
                <a16:creationId xmlns:a16="http://schemas.microsoft.com/office/drawing/2014/main" id="{79D8E79F-ADFB-D244-8E7B-85990DBF37E3}"/>
              </a:ext>
            </a:extLst>
          </p:cNvPr>
          <p:cNvSpPr/>
          <p:nvPr/>
        </p:nvSpPr>
        <p:spPr>
          <a:xfrm>
            <a:off x="5457993" y="6228062"/>
            <a:ext cx="3104063" cy="2115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spc="600">
                <a:solidFill>
                  <a:schemeClr val="tx1"/>
                </a:solidFill>
                <a:latin typeface="Graphik Medium" panose="020B0503030202060203" pitchFamily="34" charset="77"/>
              </a:rPr>
              <a:t>CLOUD CONTINUUM</a:t>
            </a:r>
          </a:p>
        </p:txBody>
      </p:sp>
    </p:spTree>
    <p:extLst>
      <p:ext uri="{BB962C8B-B14F-4D97-AF65-F5344CB8AC3E}">
        <p14:creationId xmlns:p14="http://schemas.microsoft.com/office/powerpoint/2010/main" val="25766094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CoreTemplate_Graphik_100820" id="{49DBA5FE-D7D0-7E4B-91FA-5CF7CE14D163}" vid="{DBC2176E-0E90-094E-B41E-2DF55F504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91D2187646B49ADBA16C50DBA2186" ma:contentTypeVersion="13" ma:contentTypeDescription="Create a new document." ma:contentTypeScope="" ma:versionID="2bb07a6ed029a60bb5523d57f0922fa8">
  <xsd:schema xmlns:xsd="http://www.w3.org/2001/XMLSchema" xmlns:xs="http://www.w3.org/2001/XMLSchema" xmlns:p="http://schemas.microsoft.com/office/2006/metadata/properties" xmlns:ns2="30aa666f-952b-4fe4-855a-dbfd351c16ea" xmlns:ns3="4621ab84-c97d-47a8-9b60-f61de5f52430" targetNamespace="http://schemas.microsoft.com/office/2006/metadata/properties" ma:root="true" ma:fieldsID="5d0984a2107ca24ebd264dfc6df5fc50" ns2:_="" ns3:_="">
    <xsd:import namespace="30aa666f-952b-4fe4-855a-dbfd351c16ea"/>
    <xsd:import namespace="4621ab84-c97d-47a8-9b60-f61de5f52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_Flow_SignoffStatu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a666f-952b-4fe4-855a-dbfd351c1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1ab84-c97d-47a8-9b60-f61de5f52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0aa666f-952b-4fe4-855a-dbfd351c16ea" xsi:nil="true"/>
  </documentManagement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BB222-6ECB-4BA1-B2FC-1A49D13C0F1E}">
  <ds:schemaRefs>
    <ds:schemaRef ds:uri="30aa666f-952b-4fe4-855a-dbfd351c16ea"/>
    <ds:schemaRef ds:uri="4621ab84-c97d-47a8-9b60-f61de5f524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30aa666f-952b-4fe4-855a-dbfd351c16ea"/>
    <ds:schemaRef ds:uri="4621ab84-c97d-47a8-9b60-f61de5f524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204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Graphik</vt:lpstr>
      <vt:lpstr>Graphik Bold</vt:lpstr>
      <vt:lpstr>Graphik Medium</vt:lpstr>
      <vt:lpstr>Graphik Regular</vt:lpstr>
      <vt:lpstr>Graphik Semibold</vt:lpstr>
      <vt:lpstr>GT Sectra Fine</vt:lpstr>
      <vt:lpstr>System Font</vt:lpstr>
      <vt:lpstr>1_Office Theme</vt:lpstr>
      <vt:lpstr>Finding the right 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creator>Steve Diaz</dc:creator>
  <cp:lastModifiedBy>Adamski, Sara</cp:lastModifiedBy>
  <cp:revision>5</cp:revision>
  <dcterms:created xsi:type="dcterms:W3CDTF">2021-02-25T16:48:54Z</dcterms:created>
  <dcterms:modified xsi:type="dcterms:W3CDTF">2023-01-11T20:36:11Z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0x010100FEF91D2187646B49ADBA16C50DBA2186</vt:lpwstr>
  </property>
</Properties>
</file>