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p14="http://schemas.microsoft.com/office/powerpoint/2010/main" xmlns:r="http://schemas.openxmlformats.org/officeDocument/2006/relationships" xmlns:a="http://schemas.openxmlformats.org/drawingml/2006/main">
  <p:sldMasterIdLst>
    <p:sldMasterId id="2147483648" r:id="rId5"/>
  </p:sldMasterIdLst>
  <p:notesMasterIdLst>
    <p:notesMasterId r:id="rId6"/>
  </p:notesMasterIdLst>
  <p:sldIdLst>
    <p:sldId id="256" r:id="rId7"/>
    <p:sldId id="259" r:id="rId8"/>
    <p:sldId id="265" r:id="rId9"/>
    <p:sldId id="266" r:id="rId10"/>
    <p:sldId id="282"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67" r:id="rId26"/>
    <p:sldId id="264" r:id="rId27"/>
  </p:sldIdLst>
  <p:sldSz cx="12192000" cy="6858000"/>
  <p:notesSz cx="6858000" cy="9144000"/>
  <p:defaultTextStyle>
    <a:lvl1pPr marL="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9pPr>
  </p:defaultTextStyle>
</p:presentation>
</file>

<file path=ppt/presProps.xml><?xml version="1.0" encoding="utf-8"?>
<p:presentationPr xmlns:p="http://schemas.openxmlformats.org/presentationml/2006/main" xmlns:p14="http://schemas.microsoft.com/office/powerpoint/2010/main" xmlns:r="http://schemas.openxmlformats.org/officeDocument/2006/relationships" xmlns:a="http://schemas.openxmlformats.org/drawingml/2006/main">
  <p:showPr showNarration="1"/>
  <p:extLst>
    <p:ext uri="smNativeData">
      <pr:smAppRevision xmlns:pr="smNativeData" dt="1626884375" val="976" rev64="64" revOS="1"/>
      <pr:smFileRevision xmlns:pr="smNativeData" dt="1626884375" val="101"/>
      <pr:guideOptions xmlns:pr="smNativeData" dt="1626884375" snapToBorders="1" snapToGuide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p14="http://schemas.microsoft.com/office/powerpoint/2010/main" xmlns:r="http://schemas.openxmlformats.org/officeDocument/2006/relationships" xmlns:a="http://schemas.openxmlformats.org/drawingml/2006/main">
  <p:slideViewPr>
    <p:cSldViewPr snapToGrid="0" showGuides="1">
      <p:cViewPr varScale="1">
        <p:scale>
          <a:sx n="82" d="100"/>
          <a:sy n="82" d="100"/>
        </p:scale>
        <p:origin x="379" y="233"/>
      </p:cViewPr>
      <p:guideLst x="0" y="0">
        <p:guide orient="horz" pos="2160"/>
        <p:guide pos="3840"/>
      </p:guideLst>
    </p:cSldViewPr>
  </p:slideViewPr>
  <p:outlineViewPr>
    <p:cViewPr>
      <p:scale>
        <a:sx n="33" d="100"/>
        <a:sy n="33" d="100"/>
      </p:scale>
      <p:origin x="0" y="0"/>
    </p:cViewPr>
  </p:outlineViewPr>
  <p:sorterViewPr>
    <p:cViewPr>
      <p:scale>
        <a:sx n="14" d="100"/>
        <a:sy n="14" d="100"/>
      </p:scale>
      <p:origin x="0" y="0"/>
    </p:cViewPr>
  </p:sorterViewPr>
  <p:notesViewPr>
    <p:cSldViewPr snapToGrid="0" showGuides="1">
      <p:cViewPr>
        <p:scale>
          <a:sx n="82" d="100"/>
          <a:sy n="82" d="100"/>
        </p:scale>
        <p:origin x="379" y="233"/>
      </p:cViewPr>
    </p:cSldViewPr>
  </p:notesViewPr>
  <p:gridSpacing cx="71755" cy="71755"/>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s>
</file>

<file path=ppt/notesMasters/_rels/notesMaster1.xml.rels><?xml version="1.0" encoding="UTF-8" standalone="yes" ?>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noChangeArrowheads="1"/>
            <a:extLst>
              <a:ext uri="smNativeData">
                <pr:smNativeData xmlns:pr="smNativeData" val="SMDATA_13_F0n4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AAAAAEgSAADTAgAAEAAAACYAAAAIAAAAP48AAAAAAAA="/>
              </a:ext>
            </a:extLst>
          </p:cNvSpPr>
          <p:nvPr>
            <p:ph type="hdr" sz="quarter"/>
          </p:nvPr>
        </p:nvSpPr>
        <p:spPr>
          <a:xfrm>
            <a:off x="0" y="0"/>
            <a:ext cx="2971800" cy="459105"/>
          </a:xfrm>
          <a:prstGeom prst="rect">
            <a:avLst/>
          </a:prstGeom>
        </p:spPr>
        <p:txBody>
          <a:bodyPr vert="horz" wrap="square" lIns="91440" tIns="45720" rIns="91440" bIns="45720" numCol="1" spcCol="215900" anchor="t">
            <a:prstTxWarp prst="textNoShape">
              <a:avLst/>
            </a:prstTxWarp>
          </a:bodyPr>
          <a:lstStyle>
            <a:lvl1pPr algn="l">
              <a:defRPr lang="en-us" sz="1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3" name="Date Placeholder 2"/>
          <p:cNvSpPr>
            <a:spLocks noGrp="1" noChangeArrowheads="1"/>
            <a:extLst>
              <a:ext uri="smNativeData">
                <pr:smNativeData xmlns:pr="smNativeData" val="SMDATA_13_F0n4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mFwAAAAAAAC4qAADTAgAAEAAAACYAAAAIAAAAP48AAAAAAAA="/>
              </a:ext>
            </a:extLst>
          </p:cNvSpPr>
          <p:nvPr>
            <p:ph type="dt" idx="1"/>
          </p:nvPr>
        </p:nvSpPr>
        <p:spPr>
          <a:xfrm>
            <a:off x="3884930" y="0"/>
            <a:ext cx="2971800" cy="459105"/>
          </a:xfrm>
          <a:prstGeom prst="rect">
            <a:avLst/>
          </a:prstGeom>
        </p:spPr>
        <p:txBody>
          <a:bodyPr vert="horz" wrap="square" lIns="91440" tIns="45720" rIns="91440" bIns="45720" numCol="1" spcCol="215900" anchor="t">
            <a:prstTxWarp prst="textNoShape">
              <a:avLst/>
            </a:prstTxWarp>
          </a:bodyPr>
          <a:lstStyle>
            <a:lvl1pPr algn="r">
              <a:defRPr lang="en-us" sz="1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C095632D-B0AC-E047-E20D-4612FF431413}" type="datetime1">
              <a:t>8/31/2020</a:t>
            </a:fld>
          </a:p>
        </p:txBody>
      </p:sp>
      <p:sp>
        <p:nvSpPr>
          <p:cNvPr id="4" name="Slide Image Placeholder 3"/>
          <p:cNvSpPr>
            <a:spLocks noGrp="1" noChangeArrowheads="1"/>
            <a:extLst>
              <a:ext uri="smNativeData">
                <pr:smNativeData xmlns:pr="smNativeData" val="SMDATA_13_F0n4YBMAAAAlAAAAZAAAAC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4BAAACAcAAPglAAAEGgAAEAAAACYAAAAIAAAAvw8AAP8fAAA="/>
              </a:ext>
            </a:extLst>
          </p:cNvSpPr>
          <p:nvPr>
            <p:ph type="sldImg" idx="2"/>
          </p:nvPr>
        </p:nvSpPr>
        <p:spPr>
          <a:xfrm>
            <a:off x="685800" y="1143000"/>
            <a:ext cx="5486400" cy="3086100"/>
          </a:xfrm>
          <a:prstGeom prst="rect">
            <a:avLst/>
          </a:prstGeom>
          <a:noFill/>
          <a:ln w="12700" cap="flat" cmpd="sng" algn="ctr">
            <a:solidFill>
              <a:srgbClr val="000000"/>
            </a:solidFill>
            <a:prstDash val="solid"/>
            <a:headEnd type="none"/>
            <a:tailEnd type="none"/>
          </a:ln>
        </p:spPr>
        <p:txBody>
          <a:bodyPr vert="horz" wrap="square" lIns="91440" tIns="45720" rIns="91440" bIns="45720" numCol="1" spcCol="215900" anchor="ctr">
            <a:prstTxWarp prst="textNoShape">
              <a:avLst/>
            </a:prstTxWarp>
          </a:bodyPr>
          <a:lstStyle/>
          <a:p>
            <a:pPr>
              <a:defRPr lang="en-us"/>
            </a:pPr>
          </a:p>
        </p:txBody>
      </p:sp>
      <p:sp>
        <p:nvSpPr>
          <p:cNvPr id="5" name="Notes Placeholder 4"/>
          <p:cNvSpPr>
            <a:spLocks noGrp="1" noChangeArrowheads="1"/>
            <a:extLst>
              <a:ext uri="smNativeData">
                <pr:smNativeData xmlns:pr="smNativeData" val="SMDATA_13_F0n4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Y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EhsAAPglAAA4MQAAEAAAACYAAAAIAAAAPw8AAP8fAAA="/>
              </a:ext>
            </a:extLst>
          </p:cNvSpPr>
          <p:nvPr>
            <p:ph type="body" idx="3"/>
          </p:nvPr>
        </p:nvSpPr>
        <p:spPr>
          <a:xfrm>
            <a:off x="685800" y="4400550"/>
            <a:ext cx="5486400" cy="3600450"/>
          </a:xfrm>
          <a:prstGeom prst="rect">
            <a:avLst/>
          </a:prstGeom>
          <a:noFill/>
          <a:ln>
            <a:noFill/>
          </a:ln>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6" name="Footer Placeholder 5"/>
          <p:cNvSpPr>
            <a:spLocks noGrp="1" noChangeArrowheads="1"/>
            <a:extLst>
              <a:ext uri="smNativeData">
                <pr:smNativeData xmlns:pr="smNativeData" val="SMDATA_13_F0n4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bjUAAEgSAABAOAAAEAAAACYAAAAIAAAAv48AAP8fAAA="/>
              </a:ext>
            </a:extLst>
          </p:cNvSpPr>
          <p:nvPr>
            <p:ph type="ftr" sz="quarter" idx="4"/>
          </p:nvPr>
        </p:nvSpPr>
        <p:spPr>
          <a:xfrm>
            <a:off x="0" y="8685530"/>
            <a:ext cx="2971800" cy="458470"/>
          </a:xfrm>
          <a:prstGeom prst="rect">
            <a:avLst/>
          </a:prstGeom>
          <a:noFill/>
          <a:ln>
            <a:noFill/>
          </a:ln>
        </p:spPr>
        <p:txBody>
          <a:bodyPr vert="horz" wrap="square" lIns="91440" tIns="45720" rIns="91440" bIns="45720" numCol="1" spcCol="215900" anchor="b">
            <a:prstTxWarp prst="textNoShape">
              <a:avLst/>
            </a:prstTxWarp>
          </a:bodyPr>
          <a:lstStyle>
            <a:lvl1pPr algn="l">
              <a:defRPr lang="en-us" sz="1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7" name="Slide Number Placeholder 6"/>
          <p:cNvSpPr>
            <a:spLocks noGrp="1" noChangeArrowheads="1"/>
            <a:extLst>
              <a:ext uri="smNativeData">
                <pr:smNativeData xmlns:pr="smNativeData" val="SMDATA_13_F0n4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mFwAAbjUAAC4qAABAOAAAEAAAACYAAAAIAAAAv48AAP8fAAA="/>
              </a:ext>
            </a:extLst>
          </p:cNvSpPr>
          <p:nvPr>
            <p:ph type="sldNum" sz="quarter" idx="5"/>
          </p:nvPr>
        </p:nvSpPr>
        <p:spPr>
          <a:xfrm>
            <a:off x="3884930" y="8685530"/>
            <a:ext cx="2971800" cy="458470"/>
          </a:xfrm>
          <a:prstGeom prst="rect">
            <a:avLst/>
          </a:prstGeom>
          <a:noFill/>
          <a:ln>
            <a:noFill/>
          </a:ln>
        </p:spPr>
        <p:txBody>
          <a:bodyPr vert="horz" wrap="square" lIns="91440" tIns="45720" rIns="91440" bIns="45720" numCol="1" spcCol="215900" anchor="b">
            <a:prstTxWarp prst="textNoShape">
              <a:avLst/>
            </a:prstTxWarp>
          </a:bodyPr>
          <a:lstStyle>
            <a:lvl1pPr algn="r">
              <a:defRPr lang="en-us" sz="1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C095632D-548A-CB62-C426-A237DA6832F7}" type="slidenum">
              <a:t>‹#›</a:t>
            </a:fld>
          </a:p>
        </p:txBody>
      </p:sp>
    </p:spTree>
  </p:cSld>
  <p:clrMap bg1="lt1" tx1="dk1" bg2="lt2" tx2="dk2" accent1="accent1" accent2="accent2" accent3="accent3" accent4="accent4" accent5="accent5" accent6="accent6" hlink="hlink" folHlink="folHlink"/>
  <p:hf sldNum="0" hdr="0" ftr="0" dt="0"/>
  <p:notesStyle>
    <a:lvl1pPr marL="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9pPr>
  </p:notesStyle>
</p:notesMaster>
</file>

<file path=ppt/notesSlides/_rels/notesSlide1.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ChangeArrowheads="1"/>
            <a:extLst>
              <a:ext uri="smNativeData">
                <pr:smNativeData xmlns:pr="smNativeData" val="SMDATA_13_F0n4YBMAAAAlAAAAZAAAAC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4BAAACAcAAPglAAAEGgAAEAAAACYAAAAIAAAAAQAAAAAAAAA="/>
              </a:ext>
            </a:extLst>
          </p:cNvSpPr>
          <p:nvPr>
            <p:ph type="sldImg"/>
          </p:nvPr>
        </p:nvSpPr>
        <p:spPr>
          <a:xfrm>
            <a:off x="685800" y="1143000"/>
            <a:ext cx="5486400" cy="3086100"/>
          </a:xfrm>
        </p:spPr>
      </p:sp>
      <p:sp>
        <p:nvSpPr>
          <p:cNvPr id="3" name="Notes Placeholder 2"/>
          <p:cNvSpPr>
            <a:spLocks noGrp="1" noChangeArrowheads="1"/>
            <a:extLst>
              <a:ext uri="smNativeData">
                <pr:smNativeData xmlns:pr="smNativeData" val="SMDATA_13_F0n4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EhsAAPglAAA4MQAAEAAAACYAAAAIAAAAASAAAAAAAAA="/>
              </a:ext>
            </a:extLst>
          </p:cNvSpPr>
          <p:nvPr>
            <p:ph type="body" idx="1"/>
          </p:nvPr>
        </p:nvSpPr>
        <p:spPr>
          <a:xfrm>
            <a:off x="685800" y="4400550"/>
            <a:ext cx="5486400" cy="3600450"/>
          </a:xfrm>
        </p:spPr>
        <p:txBody>
          <a:bodyPr vert="horz" wrap="square" lIns="91440" tIns="45720" rIns="91440" bIns="45720" numCol="1" spcCol="215900" anchor="t">
            <a:prstTxWarp prst="textNoShape">
              <a:avLst/>
            </a:prstTxWarp>
          </a:bodyPr>
          <a:lstStyle/>
          <a:p>
            <a:pPr>
              <a:defRPr lang="en-us"/>
            </a:pPr>
          </a:p>
        </p:txBody>
      </p:sp>
      <p:sp>
        <p:nvSpPr>
          <p:cNvPr id="4" name="Slide Number Placeholder 3"/>
          <p:cNvSpPr>
            <a:spLocks noGrp="1" noChangeArrowheads="1"/>
            <a:extLst>
              <a:ext uri="smNativeData">
                <pr:smNativeData xmlns:pr="smNativeData" val="SMDATA_13_F0n4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mFwAAbjUAAC4qAABAOAAAEAAAACYAAAAIAAAAAQAAAAAAAAA="/>
              </a:ext>
            </a:extLst>
          </p:cNvSpPr>
          <p:nvPr>
            <p:ph type="sldNum" sz="quarter" idx="4294967295"/>
          </p:nvPr>
        </p:nvSpPr>
        <p:spPr>
          <a:xfrm>
            <a:off x="3884930" y="8685530"/>
            <a:ext cx="2971800" cy="458470"/>
          </a:xfrm>
        </p:spPr>
        <p:txBody>
          <a:bodyPr/>
          <a:lstStyle/>
          <a:p>
            <a:pPr>
              <a:defRPr lang="en-us"/>
            </a:pPr>
            <a:fld id="{C095632D-DEEB-E9FF-A504-28AA474A537D}" type="slidenum">
              <a:t>1</a:t>
            </a:fld>
          </a:p>
        </p:txBody>
      </p:sp>
    </p:spTree>
  </p:cSld>
  <p:clrMapOvr>
    <a:masterClrMapping/>
  </p:clrMapOvr>
</p:note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 preserve="1">
  <p:cSld name="Title Slide">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F0n4YBMAAAAlAAAAZAAAAA0AAAAAkAAAAEgAAACQAAAASA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l5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gCQAA6AYAAKBBAACYFQAAEAAAACYAAAAIAAAAgYAAAAAAAAA="/>
              </a:ext>
            </a:extLst>
          </p:cNvSpPr>
          <p:nvPr>
            <p:ph type="ctrTitle"/>
          </p:nvPr>
        </p:nvSpPr>
        <p:spPr>
          <a:xfrm>
            <a:off x="1524000" y="1122680"/>
            <a:ext cx="9144000" cy="2387600"/>
          </a:xfrm>
        </p:spPr>
        <p:txBody>
          <a:bodyPr vert="horz" wrap="square" lIns="91440" tIns="45720" rIns="91440" bIns="45720" numCol="1" spcCol="215900" anchor="b">
            <a:prstTxWarp prst="textNoShape">
              <a:avLst/>
            </a:prstTxWarp>
          </a:bodyPr>
          <a:lstStyle>
            <a:lvl1pPr algn="ctr">
              <a:defRPr lang="en-us" sz="60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Subtitle 2"/>
          <p:cNvSpPr>
            <a:spLocks noGrp="1" noChangeArrowheads="1"/>
            <a:extLst>
              <a:ext uri="smNativeData">
                <pr:smNativeData xmlns:pr="smNativeData" val="SMDATA_13_F0n4Y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w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gCQAAKRYAAKBBAABYIAAAEAAAACYAAAAIAAAAAYAAAAAAAAA="/>
              </a:ext>
            </a:extLst>
          </p:cNvSpPr>
          <p:nvPr>
            <p:ph type="subTitle" idx="1"/>
          </p:nvPr>
        </p:nvSpPr>
        <p:spPr>
          <a:xfrm>
            <a:off x="1524000" y="3602355"/>
            <a:ext cx="9144000" cy="1655445"/>
          </a:xfrm>
        </p:spPr>
        <p:txBody>
          <a:bodyPr/>
          <a:lstStyle>
            <a:lvl1pPr marL="0" indent="0" algn="ctr">
              <a:buNone/>
              <a:defRPr lang="en-us" sz="2400"/>
            </a:lvl1pPr>
            <a:lvl2pPr marL="457200" indent="0" algn="ctr">
              <a:buNone/>
              <a:defRPr lang="en-us" sz="2000"/>
            </a:lvl2pPr>
            <a:lvl3pPr marL="914400" indent="0" algn="ctr">
              <a:buNone/>
              <a:defRPr lang="en-us" sz="1800"/>
            </a:lvl3pPr>
            <a:lvl4pPr marL="1371600" indent="0" algn="ctr">
              <a:buNone/>
              <a:defRPr lang="en-us" sz="1600"/>
            </a:lvl4pPr>
            <a:lvl5pPr marL="1828800" indent="0" algn="ctr">
              <a:buNone/>
              <a:defRPr lang="en-us" sz="1600"/>
            </a:lvl5pPr>
            <a:lvl6pPr marL="2286000" indent="0" algn="ctr">
              <a:buNone/>
              <a:defRPr lang="en-us" sz="1600"/>
            </a:lvl6pPr>
            <a:lvl7pPr marL="2743200" indent="0" algn="ctr">
              <a:buNone/>
              <a:defRPr lang="en-us" sz="1600"/>
            </a:lvl7pPr>
            <a:lvl8pPr marL="3200400" indent="0" algn="ctr">
              <a:buNone/>
              <a:defRPr lang="en-us" sz="1600"/>
            </a:lvl8pPr>
            <a:lvl9pPr marL="3657600" indent="0" algn="ctr">
              <a:buNone/>
              <a:defRPr lang="en-us" sz="1600"/>
            </a:lvl9pPr>
          </a:lstStyle>
          <a:p>
            <a:pPr>
              <a:defRPr lang="en-us"/>
            </a:pPr>
            <a:r>
              <a:t>Click to edit Master subtitle style</a:t>
            </a:r>
          </a:p>
        </p:txBody>
      </p:sp>
      <p:sp>
        <p:nvSpPr>
          <p:cNvPr id="4" name="Date Placeholder 3"/>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GicAAAgWAABZKQAAEAAAACYAAAAIAAAAAAAAAAAAAAA="/>
              </a:ext>
            </a:extLst>
          </p:cNvSpPr>
          <p:nvPr>
            <p:ph type="dt" sz="half" idx="10"/>
          </p:nvPr>
        </p:nvSpPr>
        <p:spPr/>
        <p:txBody>
          <a:bodyPr/>
          <a:lstStyle/>
          <a:p>
            <a:pPr>
              <a:defRPr lang="en-us"/>
            </a:pPr>
            <a:fld id="{C095632D-5BB4-75BA-FA98-ADEF02D60CF8}" type="datetime1">
              <a:t>8/31/2020</a:t>
            </a:fld>
          </a:p>
        </p:txBody>
      </p:sp>
      <p:sp>
        <p:nvSpPr>
          <p:cNvPr id="5" name="Footer Placeholder 4"/>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AAAGicAACgyAABZKQAAEAAAACYAAAAIAAAAAAAAAAAAA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NAAAGicAANhFAABZKQAAEAAAACYAAAAIAAAAAAAAAAAAAAA="/>
              </a:ext>
            </a:extLst>
          </p:cNvSpPr>
          <p:nvPr>
            <p:ph type="sldNum" sz="quarter" idx="12"/>
          </p:nvPr>
        </p:nvSpPr>
        <p:spPr/>
        <p:txBody>
          <a:bodyPr/>
          <a:lstStyle/>
          <a:p>
            <a:pPr>
              <a:defRPr lang="en-us"/>
            </a:pPr>
            <a:fld id="{C095632D-05E6-4544-A8A8-F311FCE65EA6}" type="slidenum">
              <a:t>‹#›</a:t>
            </a:fld>
          </a:p>
        </p:txBody>
      </p:sp>
    </p:spTree>
  </p:cSld>
  <p:clrMapOvr>
    <a:masterClrMapping/>
  </p:clrMapOvr>
</p:sldLayout>
</file>

<file path=ppt/slideLayouts/slideLayout10.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reserve="1">
  <p:cSld name="Title and Vertical Tex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PwIAANhFAABnCgAAEAAAACYAAAAIAAAAAAAAAAAAAAA="/>
              </a:ext>
            </a:extLst>
          </p:cNvSpPr>
          <p:nvPr>
            <p:ph type="title"/>
          </p:nvPr>
        </p:nvSpPr>
        <p:spPr/>
        <p:txBody>
          <a:bodyPr/>
          <a:lstStyle/>
          <a:p>
            <a:pPr>
              <a:defRPr lang="en-us"/>
            </a:pPr>
            <a:r>
              <a:t>Click to edit Master title style</a:t>
            </a:r>
          </a:p>
        </p:txBody>
      </p:sp>
      <p:sp>
        <p:nvSpPr>
          <p:cNvPr id="3" name="Vertical Text Placeholder 2"/>
          <p:cNvSpPr>
            <a:spLocks noGrp="1" noChangeArrowheads="1"/>
            <a:extLst>
              <a:ext uri="smNativeData">
                <pr:smNativeData xmlns:pr="smNativeData" val="SMDATA_13_F0n4YBMAAAAlAAAAZAAAAA0AAAAAkAAAAEgAAACQAAAASAAAAAAAAAAAAAAAAQ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OwsAANhFAAAAJgAAEAAAACYAAAAIAAAAAgAAAAAAAAA="/>
              </a:ext>
            </a:extLst>
          </p:cNvSpPr>
          <p:nvPr>
            <p:ph idx="1"/>
          </p:nvPr>
        </p:nvSpPr>
        <p:spPr/>
        <p:txBody>
          <a:bodyPr vert="vert" wrap="square" lIns="91440" tIns="45720" rIns="91440" bIns="45720" numCol="1" spcCol="215900" anchor="t">
            <a:prstTxWarp prst="textNoShape">
              <a:avLst/>
            </a:prstTxWarp>
          </a:bodyPr>
          <a:lstStyle/>
          <a:p>
            <a:pPr>
              <a:defRPr lang="en-us"/>
            </a:pPr>
            <a:r>
              <a:t>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GicAAAgWAABZKQAAEAAAACYAAAAIAAAAAAAAAAAAAAA="/>
              </a:ext>
            </a:extLst>
          </p:cNvSpPr>
          <p:nvPr>
            <p:ph type="dt" sz="half" idx="10"/>
          </p:nvPr>
        </p:nvSpPr>
        <p:spPr/>
        <p:txBody>
          <a:bodyPr/>
          <a:lstStyle/>
          <a:p>
            <a:pPr>
              <a:defRPr lang="en-us"/>
            </a:pPr>
            <a:fld id="{C095632D-5EC3-87F1-8D6A-A8A449247BFD}" type="datetime1">
              <a:t>8/31/2020</a:t>
            </a:fld>
          </a:p>
        </p:txBody>
      </p:sp>
      <p:sp>
        <p:nvSpPr>
          <p:cNvPr id="5" name="Footer Placeholder 4"/>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AAAGicAACgyAABZKQAAEAAAACYAAAAIAAAAAAAAAAAAA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NAAAGicAANhFAABZKQAAEAAAACYAAAAIAAAAAAAAAAAAAAA="/>
              </a:ext>
            </a:extLst>
          </p:cNvSpPr>
          <p:nvPr>
            <p:ph type="sldNum" sz="quarter" idx="12"/>
          </p:nvPr>
        </p:nvSpPr>
        <p:spPr/>
        <p:txBody>
          <a:bodyPr/>
          <a:lstStyle/>
          <a:p>
            <a:pPr>
              <a:defRPr lang="en-us"/>
            </a:pPr>
            <a:fld id="{C095632D-64B1-EAB6-FF07-92E30E4909C7}" type="slidenum">
              <a:t>‹#›</a:t>
            </a:fld>
          </a:p>
        </p:txBody>
      </p:sp>
    </p:spTree>
  </p:cSld>
  <p:clrMapOvr>
    <a:masterClrMapping/>
  </p:clrMapOvr>
</p:sldLayout>
</file>

<file path=ppt/slideLayouts/slideLayout11.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ChangeArrowheads="1"/>
            <a:extLst>
              <a:ext uri="smNativeData">
                <pr:smNativeData xmlns:pr="smNativeData" val="SMDATA_13_F0n4YBMAAAAlAAAAZAAAAA0AAAAAkAAAAEgAAACQAAAASAAAAAAAAAABAAAAAQ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sNQAAPwIAANhFAAAAJgAAEAAAACYAAAAIAAAAAwAAAAAAAAA="/>
              </a:ext>
            </a:extLst>
          </p:cNvSpPr>
          <p:nvPr>
            <p:ph type="title"/>
          </p:nvPr>
        </p:nvSpPr>
        <p:spPr>
          <a:xfrm>
            <a:off x="8724900" y="365125"/>
            <a:ext cx="2628900" cy="5812155"/>
          </a:xfrm>
        </p:spPr>
        <p:txBody>
          <a:bodyPr vert="vert" wrap="square" lIns="91440" tIns="45720" rIns="91440" bIns="45720" numCol="1" spcCol="215900" anchor="ctr">
            <a:prstTxWarp prst="textNoShape">
              <a:avLst/>
            </a:prstTxWarp>
          </a:bodyPr>
          <a:lstStyle/>
          <a:p>
            <a:pPr>
              <a:defRPr lang="en-us"/>
            </a:pPr>
            <a:r>
              <a:t>Click to edit Master title style</a:t>
            </a:r>
          </a:p>
        </p:txBody>
      </p:sp>
      <p:sp>
        <p:nvSpPr>
          <p:cNvPr id="3" name="Vertical Text Placeholder 2"/>
          <p:cNvSpPr>
            <a:spLocks noGrp="1" noChangeArrowheads="1"/>
            <a:extLst>
              <a:ext uri="smNativeData">
                <pr:smNativeData xmlns:pr="smNativeData" val="SMDATA_13_F0n4YBMAAAAlAAAAZAAAAA0AAAAAkAAAAEgAAACQAAAASAAAAAAAAAAAAAAAAQ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PwIAALw0AAAAJgAAEAAAACYAAAAIAAAAAwAAAAAAAAA="/>
              </a:ext>
            </a:extLst>
          </p:cNvSpPr>
          <p:nvPr>
            <p:ph idx="1"/>
          </p:nvPr>
        </p:nvSpPr>
        <p:spPr>
          <a:xfrm>
            <a:off x="838200" y="365125"/>
            <a:ext cx="7734300" cy="5812155"/>
          </a:xfrm>
        </p:spPr>
        <p:txBody>
          <a:bodyPr vert="vert" wrap="square" lIns="91440" tIns="45720" rIns="91440" bIns="45720" numCol="1" spcCol="215900" anchor="t">
            <a:prstTxWarp prst="textNoShape">
              <a:avLst/>
            </a:prstTxWarp>
          </a:bodyPr>
          <a:lstStyle/>
          <a:p>
            <a:pPr>
              <a:defRPr lang="en-us"/>
            </a:pPr>
            <a:r>
              <a:t>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GicAAAgWAABZKQAAEAAAACYAAAAIAAAAAAAAAAAAAAA="/>
              </a:ext>
            </a:extLst>
          </p:cNvSpPr>
          <p:nvPr>
            <p:ph type="dt" sz="half" idx="10"/>
          </p:nvPr>
        </p:nvSpPr>
        <p:spPr/>
        <p:txBody>
          <a:bodyPr/>
          <a:lstStyle/>
          <a:p>
            <a:pPr>
              <a:defRPr lang="en-us"/>
            </a:pPr>
            <a:fld id="{C095632D-6598-BF26-D652-93739E1C20C6}" type="datetime1">
              <a:t>8/31/2020</a:t>
            </a:fld>
          </a:p>
        </p:txBody>
      </p:sp>
      <p:sp>
        <p:nvSpPr>
          <p:cNvPr id="5" name="Footer Placeholder 4"/>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AAAGicAACgyAABZKQAAEAAAACYAAAAIAAAAAAAAAAAAA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NAAAGicAANhFAABZKQAAEAAAACYAAAAIAAAAAAAAAAAAAAA="/>
              </a:ext>
            </a:extLst>
          </p:cNvSpPr>
          <p:nvPr>
            <p:ph type="sldNum" sz="quarter" idx="12"/>
          </p:nvPr>
        </p:nvSpPr>
        <p:spPr/>
        <p:txBody>
          <a:bodyPr/>
          <a:lstStyle/>
          <a:p>
            <a:pPr>
              <a:defRPr lang="en-us"/>
            </a:pPr>
            <a:fld id="{C095632D-CFF0-D5BD-BE38-39E80576486C}" type="slidenum">
              <a:t>‹#›</a:t>
            </a:fld>
          </a:p>
        </p:txBody>
      </p:sp>
    </p:spTree>
  </p:cSld>
  <p:clrMapOvr>
    <a:masterClrMapping/>
  </p:clrMapOvr>
</p:sldLayout>
</file>

<file path=ppt/slideLayouts/slideLayout2.xml><?xml version="1.0" encoding="utf-8"?>
<p:sldLayout xmlns:p="http://schemas.openxmlformats.org/presentationml/2006/main" xmlns:p14="http://schemas.microsoft.com/office/powerpoint/2010/main" xmlns:r="http://schemas.openxmlformats.org/officeDocument/2006/relationships" xmlns:a="http://schemas.openxmlformats.org/drawingml/2006/main" type="obj" preserve="1">
  <p:cSld name="Title and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PwIAANhFAABnCgAAEAAAACYAAAAI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pr="smNativeData" val="SMDATA_13_F0n4Y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OwsAANhFAAAAJgAAEAAAACYAAAAIAAAAAAAAAAAAAAA="/>
              </a:ext>
            </a:extLst>
          </p:cNvSpPr>
          <p:nvPr>
            <p:ph idx="1"/>
          </p:nvPr>
        </p:nvSpPr>
        <p:spPr/>
        <p:txBody>
          <a:bodyPr/>
          <a:lstStyle/>
          <a:p>
            <a:pPr>
              <a:defRPr lang="en-us"/>
            </a:pPr>
            <a:r>
              <a:t>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GicAAAgWAABZKQAAEAAAACYAAAAIAAAAAAAAAAAAAAA="/>
              </a:ext>
            </a:extLst>
          </p:cNvSpPr>
          <p:nvPr>
            <p:ph type="dt" sz="half" idx="10"/>
          </p:nvPr>
        </p:nvSpPr>
        <p:spPr/>
        <p:txBody>
          <a:bodyPr/>
          <a:lstStyle/>
          <a:p>
            <a:pPr>
              <a:defRPr lang="en-us"/>
            </a:pPr>
            <a:fld id="{C095632D-49B1-78A4-FF95-BFF11CDB09EA}" type="datetime1">
              <a:t>8/31/2020</a:t>
            </a:fld>
          </a:p>
        </p:txBody>
      </p:sp>
      <p:sp>
        <p:nvSpPr>
          <p:cNvPr id="5" name="Footer Placeholder 4"/>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AAAGicAACgyAABZKQAAEAAAACYAAAAIAAAAAAAAAAAAA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NAAAGicAANhFAABZKQAAEAAAACYAAAAIAAAAAAAAAAAAAAA="/>
              </a:ext>
            </a:extLst>
          </p:cNvSpPr>
          <p:nvPr>
            <p:ph type="sldNum" sz="quarter" idx="12"/>
          </p:nvPr>
        </p:nvSpPr>
        <p:spPr/>
        <p:txBody>
          <a:bodyPr/>
          <a:lstStyle/>
          <a:p>
            <a:pPr>
              <a:defRPr lang="en-us"/>
            </a:pPr>
            <a:fld id="{C095632D-C6D8-3DB4-96D0-30E10C9E6065}" type="slidenum">
              <a:t>‹#›</a:t>
            </a:fld>
          </a:p>
        </p:txBody>
      </p:sp>
    </p:spTree>
  </p:cSld>
  <p:clrMapOvr>
    <a:masterClrMapping/>
  </p:clrMapOvr>
</p:sldLayout>
</file>

<file path=ppt/slideLayouts/slideLayout3.xml><?xml version="1.0" encoding="utf-8"?>
<p:sldLayout xmlns:p="http://schemas.openxmlformats.org/presentationml/2006/main" xmlns:p14="http://schemas.microsoft.com/office/powerpoint/2010/main" xmlns:r="http://schemas.openxmlformats.org/officeDocument/2006/relationships" xmlns:a="http://schemas.openxmlformats.org/drawingml/2006/main" type="secHead" preserve="1">
  <p:cSld name="Section Header">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F0n4YBMAAAAlAAAAZAAAAA0AAAAAkAAAAEgAAACQAAAASA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eBQAAhQoAAM5FAAARHAAAEAAAACYAAAAIAAAAgYAAAAAAAAA="/>
              </a:ext>
            </a:extLst>
          </p:cNvSpPr>
          <p:nvPr>
            <p:ph type="title"/>
          </p:nvPr>
        </p:nvSpPr>
        <p:spPr>
          <a:xfrm>
            <a:off x="831850" y="1710055"/>
            <a:ext cx="10515600" cy="2852420"/>
          </a:xfrm>
        </p:spPr>
        <p:txBody>
          <a:bodyPr vert="horz" wrap="square" lIns="91440" tIns="45720" rIns="91440" bIns="45720" numCol="1" spcCol="215900" anchor="b">
            <a:prstTxWarp prst="textNoShape">
              <a:avLst/>
            </a:prstTxWarp>
          </a:bodyPr>
          <a:lstStyle>
            <a:lvl1pPr>
              <a:defRPr lang="en-us" sz="60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Text Placeholder 2"/>
          <p:cNvSpPr>
            <a:spLocks noGrp="1" noChangeArrowheads="1"/>
            <a:extLst>
              <a:ext uri="smNativeData">
                <pr:smNativeData xmlns:pr="smNativeData" val="SMDATA_13_F0n4Y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eBQAAPBwAAM5FAAB2JQAAEAAAACYAAAAIAAAAAYAAAAAAAAA="/>
              </a:ext>
            </a:extLst>
          </p:cNvSpPr>
          <p:nvPr>
            <p:ph idx="1"/>
          </p:nvPr>
        </p:nvSpPr>
        <p:spPr>
          <a:xfrm>
            <a:off x="831850" y="4589780"/>
            <a:ext cx="10515600" cy="1499870"/>
          </a:xfrm>
        </p:spPr>
        <p:txBody>
          <a:bodyPr/>
          <a:lstStyle>
            <a:lvl1pPr marL="0" indent="0">
              <a:buNone/>
              <a:defRPr lang="en-us" sz="2400">
                <a:solidFill>
                  <a:srgbClr val="8C8C8C"/>
                </a:solidFill>
              </a:defRPr>
            </a:lvl1pPr>
            <a:lvl2pPr marL="457200" indent="0">
              <a:buNone/>
              <a:defRPr lang="en-us" sz="2000">
                <a:solidFill>
                  <a:srgbClr val="8C8C8C"/>
                </a:solidFill>
              </a:defRPr>
            </a:lvl2pPr>
            <a:lvl3pPr marL="914400" indent="0">
              <a:buNone/>
              <a:defRPr lang="en-us" sz="1800">
                <a:solidFill>
                  <a:srgbClr val="8C8C8C"/>
                </a:solidFill>
              </a:defRPr>
            </a:lvl3pPr>
            <a:lvl4pPr marL="1371600" indent="0">
              <a:buNone/>
              <a:defRPr lang="en-us" sz="1600">
                <a:solidFill>
                  <a:srgbClr val="8C8C8C"/>
                </a:solidFill>
              </a:defRPr>
            </a:lvl4pPr>
            <a:lvl5pPr marL="1828800" indent="0">
              <a:buNone/>
              <a:defRPr lang="en-us" sz="1600">
                <a:solidFill>
                  <a:srgbClr val="8C8C8C"/>
                </a:solidFill>
              </a:defRPr>
            </a:lvl5pPr>
            <a:lvl6pPr marL="2286000" indent="0">
              <a:buNone/>
              <a:defRPr lang="en-us" sz="1600">
                <a:solidFill>
                  <a:srgbClr val="8C8C8C"/>
                </a:solidFill>
              </a:defRPr>
            </a:lvl6pPr>
            <a:lvl7pPr marL="2743200" indent="0">
              <a:buNone/>
              <a:defRPr lang="en-us" sz="1600">
                <a:solidFill>
                  <a:srgbClr val="8C8C8C"/>
                </a:solidFill>
              </a:defRPr>
            </a:lvl7pPr>
            <a:lvl8pPr marL="3200400" indent="0">
              <a:buNone/>
              <a:defRPr lang="en-us" sz="1600">
                <a:solidFill>
                  <a:srgbClr val="8C8C8C"/>
                </a:solidFill>
              </a:defRPr>
            </a:lvl8pPr>
            <a:lvl9pPr marL="3657600" indent="0">
              <a:buNone/>
              <a:defRPr lang="en-us" sz="1600">
                <a:solidFill>
                  <a:srgbClr val="8C8C8C"/>
                </a:solidFill>
              </a:defRPr>
            </a:lvl9pPr>
          </a:lstStyle>
          <a:p>
            <a:pPr>
              <a:defRPr lang="en-us"/>
            </a:pPr>
            <a:r>
              <a:t>Edit Master text styles</a:t>
            </a:r>
          </a:p>
        </p:txBody>
      </p:sp>
      <p:sp>
        <p:nvSpPr>
          <p:cNvPr id="4" name="Date Placeholder 3"/>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GicAAAgWAABZKQAAEAAAACYAAAAIAAAAAAAAAAAAAAA="/>
              </a:ext>
            </a:extLst>
          </p:cNvSpPr>
          <p:nvPr>
            <p:ph type="dt" sz="half" idx="10"/>
          </p:nvPr>
        </p:nvSpPr>
        <p:spPr/>
        <p:txBody>
          <a:bodyPr/>
          <a:lstStyle/>
          <a:p>
            <a:pPr>
              <a:defRPr lang="en-us"/>
            </a:pPr>
            <a:fld id="{C095632D-9884-A8B3-CA45-6EE60B0B3C3B}" type="datetime1">
              <a:t>8/31/2020</a:t>
            </a:fld>
          </a:p>
        </p:txBody>
      </p:sp>
      <p:sp>
        <p:nvSpPr>
          <p:cNvPr id="5" name="Footer Placeholder 4"/>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AAAGicAACgyAABZKQAAEAAAACYAAAAIAAAAAAAAAAAAA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NAAAGicAANhFAABZKQAAEAAAACYAAAAIAAAAAAAAAAAAAAA="/>
              </a:ext>
            </a:extLst>
          </p:cNvSpPr>
          <p:nvPr>
            <p:ph type="sldNum" sz="quarter" idx="12"/>
          </p:nvPr>
        </p:nvSpPr>
        <p:spPr/>
        <p:txBody>
          <a:bodyPr/>
          <a:lstStyle/>
          <a:p>
            <a:pPr>
              <a:defRPr lang="en-us"/>
            </a:pPr>
            <a:fld id="{C095632D-22BB-AEE7-F543-D4B25F0D0381}" type="slidenum">
              <a:t>‹#›</a:t>
            </a:fld>
          </a:p>
        </p:txBody>
      </p:sp>
    </p:spTree>
  </p:cSld>
  <p:clrMapOvr>
    <a:masterClrMapping/>
  </p:clrMapOvr>
</p:sldLayout>
</file>

<file path=ppt/slideLayouts/slideLayout4.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 preserve="1">
  <p:cSld name="Two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PwIAANhFAABnCgAAEAAAACYAAAAI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pr="smNativeData" val="SMDATA_13_F0n4Y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OwsAAAglAAAAJgAAEAAAACYAAAAIAAAAAQAAAAAAAAA="/>
              </a:ext>
            </a:extLst>
          </p:cNvSpPr>
          <p:nvPr>
            <p:ph idx="1"/>
          </p:nvPr>
        </p:nvSpPr>
        <p:spPr>
          <a:xfrm>
            <a:off x="838200" y="1825625"/>
            <a:ext cx="5181600" cy="4351655"/>
          </a:xfrm>
        </p:spPr>
        <p:txBody>
          <a:bodyPr/>
          <a:lstStyle/>
          <a:p>
            <a:pPr>
              <a:defRPr lang="en-us"/>
            </a:pPr>
            <a:r>
              <a:t>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Content Placeholder 3"/>
          <p:cNvSpPr>
            <a:spLocks noGrp="1" noChangeArrowheads="1"/>
            <a:extLst>
              <a:ext uri="smNativeData">
                <pr:smNativeData xmlns:pr="smNativeData" val="SMDATA_13_F0n4Y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JQAAOwsAANhFAAAAJgAAEAAAACYAAAAIAAAAAQAAAAAAAAA="/>
              </a:ext>
            </a:extLst>
          </p:cNvSpPr>
          <p:nvPr>
            <p:ph idx="2"/>
          </p:nvPr>
        </p:nvSpPr>
        <p:spPr>
          <a:xfrm>
            <a:off x="6172200" y="1825625"/>
            <a:ext cx="5181600" cy="4351655"/>
          </a:xfrm>
        </p:spPr>
        <p:txBody>
          <a:bodyPr/>
          <a:lstStyle/>
          <a:p>
            <a:pPr>
              <a:defRPr lang="en-us"/>
            </a:pPr>
            <a:r>
              <a:t>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Date Placeholder 4"/>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GicAAAgWAABZKQAAEAAAACYAAAAIAAAAAAAAAAAAAAA="/>
              </a:ext>
            </a:extLst>
          </p:cNvSpPr>
          <p:nvPr>
            <p:ph type="dt" sz="half" idx="10"/>
          </p:nvPr>
        </p:nvSpPr>
        <p:spPr/>
        <p:txBody>
          <a:bodyPr/>
          <a:lstStyle/>
          <a:p>
            <a:pPr>
              <a:defRPr lang="en-us"/>
            </a:pPr>
            <a:fld id="{C095632D-45B6-0E27-F8E3-B3729FAD0EE6}" type="datetime1">
              <a:t>8/31/2020</a:t>
            </a:fld>
          </a:p>
        </p:txBody>
      </p:sp>
      <p:sp>
        <p:nvSpPr>
          <p:cNvPr id="6" name="Footer Placeholder 5"/>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AAAGicAACgyAABZKQAAEAAAACYAAAAIAAAAAAAAAAAAAAA="/>
              </a:ext>
            </a:extLst>
          </p:cNvSpPr>
          <p:nvPr>
            <p:ph type="ftr" sz="quarter" idx="11"/>
          </p:nvPr>
        </p:nvSpPr>
        <p:spPr/>
        <p:txBody>
          <a:bodyPr/>
          <a:lstStyle/>
          <a:p>
            <a:pPr>
              <a:defRPr lang="en-us"/>
            </a:pPr>
          </a:p>
        </p:txBody>
      </p:sp>
      <p:sp>
        <p:nvSpPr>
          <p:cNvPr id="7" name="Slide Number Placeholder 6"/>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NAAAGicAANhFAABZKQAAEAAAACYAAAAIAAAAAAAAAAAAAAA="/>
              </a:ext>
            </a:extLst>
          </p:cNvSpPr>
          <p:nvPr>
            <p:ph type="sldNum" sz="quarter" idx="12"/>
          </p:nvPr>
        </p:nvSpPr>
        <p:spPr/>
        <p:txBody>
          <a:bodyPr/>
          <a:lstStyle/>
          <a:p>
            <a:pPr>
              <a:defRPr lang="en-us"/>
            </a:pPr>
            <a:fld id="{C095632D-38AA-65D6-E488-CE836EC6129B}" type="slidenum">
              <a:t>‹#›</a:t>
            </a:fld>
          </a:p>
        </p:txBody>
      </p:sp>
    </p:spTree>
  </p:cSld>
  <p:clrMapOvr>
    <a:masterClrMapping/>
  </p:clrMapOvr>
</p:sldLayout>
</file>

<file path=ppt/slideLayouts/slideLayout5.xml><?xml version="1.0" encoding="utf-8"?>
<p:sldLayout xmlns:p="http://schemas.openxmlformats.org/presentationml/2006/main" xmlns:p14="http://schemas.microsoft.com/office/powerpoint/2010/main" xmlns:r="http://schemas.openxmlformats.org/officeDocument/2006/relationships" xmlns:a="http://schemas.openxmlformats.org/drawingml/2006/main" type="twoTxTwoObj" preserve="1">
  <p:cSld name="Comparis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QAAPwIAANtFAABnCgAAEAAAACYAAAAIAAAAAQAAAAAAAAA="/>
              </a:ext>
            </a:extLst>
          </p:cNvSpPr>
          <p:nvPr>
            <p:ph type="title"/>
          </p:nvPr>
        </p:nvSpPr>
        <p:spPr>
          <a:xfrm>
            <a:off x="840105" y="365125"/>
            <a:ext cx="10515600" cy="1325880"/>
          </a:xfrm>
        </p:spPr>
        <p:txBody>
          <a:bodyPr/>
          <a:lstStyle/>
          <a:p>
            <a:pPr>
              <a:defRPr lang="en-us"/>
            </a:pPr>
            <a:r>
              <a:t>Click to edit Master title style</a:t>
            </a:r>
          </a:p>
        </p:txBody>
      </p:sp>
      <p:sp>
        <p:nvSpPr>
          <p:cNvPr id="3" name="Text Placeholder 2"/>
          <p:cNvSpPr>
            <a:spLocks noGrp="1" noChangeArrowheads="1"/>
            <a:extLst>
              <a:ext uri="smNativeData">
                <pr:smNativeData xmlns:pr="smNativeData" val="SMDATA_13_F0n4YBMAAAAlAAAAZAAAAA0AAAAAkAAAAEgAAACQAAAASA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QAAWAoAAOUkAABpDwAAEAAAACYAAAAIAAAAgYAAAAAAAAA="/>
              </a:ext>
            </a:extLst>
          </p:cNvSpPr>
          <p:nvPr>
            <p:ph idx="1"/>
          </p:nvPr>
        </p:nvSpPr>
        <p:spPr>
          <a:xfrm>
            <a:off x="840105" y="1681480"/>
            <a:ext cx="5157470" cy="823595"/>
          </a:xfrm>
        </p:spPr>
        <p:txBody>
          <a:bodyPr vert="horz" wrap="square" lIns="91440" tIns="45720" rIns="91440" bIns="45720" numCol="1" spcCol="215900" anchor="b">
            <a:prstTxWarp prst="textNoShape">
              <a:avLst/>
            </a:prstTxWarp>
          </a:bodyPr>
          <a:lstStyle>
            <a:lvl1pPr marL="0" indent="0">
              <a:buNone/>
              <a:defRPr lang="en-us" sz="2400" b="1"/>
            </a:lvl1pPr>
            <a:lvl2pPr marL="457200" indent="0">
              <a:buNone/>
              <a:defRPr lang="en-us" sz="2000" b="1"/>
            </a:lvl2pPr>
            <a:lvl3pPr marL="914400" indent="0">
              <a:buNone/>
              <a:defRPr lang="en-us" sz="1800" b="1"/>
            </a:lvl3pPr>
            <a:lvl4pPr marL="1371600" indent="0">
              <a:buNone/>
              <a:defRPr lang="en-us" sz="1600" b="1"/>
            </a:lvl4pPr>
            <a:lvl5pPr marL="1828800" indent="0">
              <a:buNone/>
              <a:defRPr lang="en-us" sz="1600" b="1"/>
            </a:lvl5pPr>
            <a:lvl6pPr marL="2286000" indent="0">
              <a:buNone/>
              <a:defRPr lang="en-us" sz="1600" b="1"/>
            </a:lvl6pPr>
            <a:lvl7pPr marL="2743200" indent="0">
              <a:buNone/>
              <a:defRPr lang="en-us" sz="1600" b="1"/>
            </a:lvl7pPr>
            <a:lvl8pPr marL="3200400" indent="0">
              <a:buNone/>
              <a:defRPr lang="en-us" sz="1600" b="1"/>
            </a:lvl8pPr>
            <a:lvl9pPr marL="3657600" indent="0">
              <a:buNone/>
              <a:defRPr lang="en-us" sz="1600" b="1"/>
            </a:lvl9pPr>
          </a:lstStyle>
          <a:p>
            <a:pPr>
              <a:defRPr lang="en-us"/>
            </a:pPr>
            <a:r>
              <a:t>Edit Master text styles</a:t>
            </a:r>
          </a:p>
        </p:txBody>
      </p:sp>
      <p:sp>
        <p:nvSpPr>
          <p:cNvPr id="4" name="Content Placeholder 3"/>
          <p:cNvSpPr>
            <a:spLocks noGrp="1" noChangeArrowheads="1"/>
            <a:extLst>
              <a:ext uri="smNativeData">
                <pr:smNativeData xmlns:pr="smNativeData" val="SMDATA_13_F0n4Y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QAAaQ8AAOUkAAAUJgAAEAAAACYAAAAIAAAAAQAAAAAAAAA="/>
              </a:ext>
            </a:extLst>
          </p:cNvSpPr>
          <p:nvPr>
            <p:ph idx="2"/>
          </p:nvPr>
        </p:nvSpPr>
        <p:spPr>
          <a:xfrm>
            <a:off x="840105" y="2505075"/>
            <a:ext cx="5157470" cy="3684905"/>
          </a:xfrm>
        </p:spPr>
        <p:txBody>
          <a:bodyPr/>
          <a:lstStyle/>
          <a:p>
            <a:pPr>
              <a:defRPr lang="en-us"/>
            </a:pPr>
            <a:r>
              <a:t>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Text Placeholder 4"/>
          <p:cNvSpPr>
            <a:spLocks noGrp="1" noChangeArrowheads="1"/>
            <a:extLst>
              <a:ext uri="smNativeData">
                <pr:smNativeData xmlns:pr="smNativeData" val="SMDATA_13_F0n4YBMAAAAlAAAAZAAAAA0AAAAAkAAAAEgAAACQAAAASA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JQAAWAoAANtFAABpDwAAEAAAACYAAAAIAAAAgYAAAAAAAAA="/>
              </a:ext>
            </a:extLst>
          </p:cNvSpPr>
          <p:nvPr>
            <p:ph idx="3"/>
          </p:nvPr>
        </p:nvSpPr>
        <p:spPr>
          <a:xfrm>
            <a:off x="6172200" y="1681480"/>
            <a:ext cx="5183505" cy="823595"/>
          </a:xfrm>
        </p:spPr>
        <p:txBody>
          <a:bodyPr vert="horz" wrap="square" lIns="91440" tIns="45720" rIns="91440" bIns="45720" numCol="1" spcCol="215900" anchor="b">
            <a:prstTxWarp prst="textNoShape">
              <a:avLst/>
            </a:prstTxWarp>
          </a:bodyPr>
          <a:lstStyle>
            <a:lvl1pPr marL="0" indent="0">
              <a:buNone/>
              <a:defRPr lang="en-us" sz="2400" b="1"/>
            </a:lvl1pPr>
            <a:lvl2pPr marL="457200" indent="0">
              <a:buNone/>
              <a:defRPr lang="en-us" sz="2000" b="1"/>
            </a:lvl2pPr>
            <a:lvl3pPr marL="914400" indent="0">
              <a:buNone/>
              <a:defRPr lang="en-us" sz="1800" b="1"/>
            </a:lvl3pPr>
            <a:lvl4pPr marL="1371600" indent="0">
              <a:buNone/>
              <a:defRPr lang="en-us" sz="1600" b="1"/>
            </a:lvl4pPr>
            <a:lvl5pPr marL="1828800" indent="0">
              <a:buNone/>
              <a:defRPr lang="en-us" sz="1600" b="1"/>
            </a:lvl5pPr>
            <a:lvl6pPr marL="2286000" indent="0">
              <a:buNone/>
              <a:defRPr lang="en-us" sz="1600" b="1"/>
            </a:lvl6pPr>
            <a:lvl7pPr marL="2743200" indent="0">
              <a:buNone/>
              <a:defRPr lang="en-us" sz="1600" b="1"/>
            </a:lvl7pPr>
            <a:lvl8pPr marL="3200400" indent="0">
              <a:buNone/>
              <a:defRPr lang="en-us" sz="1600" b="1"/>
            </a:lvl8pPr>
            <a:lvl9pPr marL="3657600" indent="0">
              <a:buNone/>
              <a:defRPr lang="en-us" sz="1600" b="1"/>
            </a:lvl9pPr>
          </a:lstStyle>
          <a:p>
            <a:pPr>
              <a:defRPr lang="en-us"/>
            </a:pPr>
            <a:r>
              <a:t>Edit Master text styles</a:t>
            </a:r>
          </a:p>
        </p:txBody>
      </p:sp>
      <p:sp>
        <p:nvSpPr>
          <p:cNvPr id="6" name="Content Placeholder 5"/>
          <p:cNvSpPr>
            <a:spLocks noGrp="1" noChangeArrowheads="1"/>
            <a:extLst>
              <a:ext uri="smNativeData">
                <pr:smNativeData xmlns:pr="smNativeData" val="SMDATA_13_F0n4Y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JQAAaQ8AANtFAAAUJgAAEAAAACYAAAAIAAAAAQAAAAAAAAA="/>
              </a:ext>
            </a:extLst>
          </p:cNvSpPr>
          <p:nvPr>
            <p:ph idx="4"/>
          </p:nvPr>
        </p:nvSpPr>
        <p:spPr>
          <a:xfrm>
            <a:off x="6172200" y="2505075"/>
            <a:ext cx="5183505" cy="3684905"/>
          </a:xfrm>
        </p:spPr>
        <p:txBody>
          <a:bodyPr/>
          <a:lstStyle/>
          <a:p>
            <a:pPr>
              <a:defRPr lang="en-us"/>
            </a:pPr>
            <a:r>
              <a:t>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7" name="Date Placeholder 6"/>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M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GicAAAgWAABZKQAAEAAAACYAAAAIAAAAAAAAAAAAAAA="/>
              </a:ext>
            </a:extLst>
          </p:cNvSpPr>
          <p:nvPr>
            <p:ph type="dt" sz="half" idx="10"/>
          </p:nvPr>
        </p:nvSpPr>
        <p:spPr/>
        <p:txBody>
          <a:bodyPr/>
          <a:lstStyle/>
          <a:p>
            <a:pPr>
              <a:defRPr lang="en-us"/>
            </a:pPr>
            <a:fld id="{C095632D-45F5-A5B9-BB48-B3EC01064DE6}" type="datetime1">
              <a:t>8/31/2020</a:t>
            </a:fld>
          </a:p>
        </p:txBody>
      </p:sp>
      <p:sp>
        <p:nvSpPr>
          <p:cNvPr id="8" name="Footer Placeholder 7"/>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AAAGicAACgyAABZKQAAEAAAACYAAAAIAAAAAAAAAAAAAAA="/>
              </a:ext>
            </a:extLst>
          </p:cNvSpPr>
          <p:nvPr>
            <p:ph type="ftr" sz="quarter" idx="11"/>
          </p:nvPr>
        </p:nvSpPr>
        <p:spPr/>
        <p:txBody>
          <a:bodyPr/>
          <a:lstStyle/>
          <a:p>
            <a:pPr>
              <a:defRPr lang="en-us"/>
            </a:pPr>
          </a:p>
        </p:txBody>
      </p:sp>
      <p:sp>
        <p:nvSpPr>
          <p:cNvPr id="9" name="Slide Number Placeholder 8"/>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NAAAGicAANhFAABZKQAAEAAAACYAAAAIAAAAAAAAAAAAAAA="/>
              </a:ext>
            </a:extLst>
          </p:cNvSpPr>
          <p:nvPr>
            <p:ph type="sldNum" sz="quarter" idx="12"/>
          </p:nvPr>
        </p:nvSpPr>
        <p:spPr/>
        <p:txBody>
          <a:bodyPr/>
          <a:lstStyle/>
          <a:p>
            <a:pPr>
              <a:defRPr lang="en-us"/>
            </a:pPr>
            <a:fld id="{C095632D-8AAB-D48D-E539-7CD835771329}" type="slidenum">
              <a:t>‹#›</a:t>
            </a:fld>
          </a:p>
        </p:txBody>
      </p:sp>
    </p:spTree>
  </p:cSld>
  <p:clrMapOvr>
    <a:masterClrMapping/>
  </p:clrMapOvr>
</p:sldLayout>
</file>

<file path=ppt/slideLayouts/slideLayout6.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reserve="1">
  <p:cSld name="Title Only">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PwIAANhFAABnCgAAEAAAACYAAAAIAAAAAAAAAAAAAAA="/>
              </a:ext>
            </a:extLst>
          </p:cNvSpPr>
          <p:nvPr>
            <p:ph type="title"/>
          </p:nvPr>
        </p:nvSpPr>
        <p:spPr/>
        <p:txBody>
          <a:bodyPr/>
          <a:lstStyle/>
          <a:p>
            <a:pPr>
              <a:defRPr lang="en-us"/>
            </a:pPr>
            <a:r>
              <a:t>Click to edit Master title style</a:t>
            </a:r>
          </a:p>
        </p:txBody>
      </p:sp>
      <p:sp>
        <p:nvSpPr>
          <p:cNvPr id="3" name="Date Placeholder 2"/>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GicAAAgWAABZKQAAEAAAACYAAAAIAAAAAAAAAAAAAAA="/>
              </a:ext>
            </a:extLst>
          </p:cNvSpPr>
          <p:nvPr>
            <p:ph type="dt" sz="half" idx="10"/>
          </p:nvPr>
        </p:nvSpPr>
        <p:spPr/>
        <p:txBody>
          <a:bodyPr/>
          <a:lstStyle/>
          <a:p>
            <a:pPr>
              <a:defRPr lang="en-us"/>
            </a:pPr>
            <a:fld id="{C095632D-5E97-DEDD-D933-A888657D2FFD}" type="datetime1">
              <a:t>8/31/2020</a:t>
            </a:fld>
          </a:p>
        </p:txBody>
      </p:sp>
      <p:sp>
        <p:nvSpPr>
          <p:cNvPr id="4" name="Footer Placeholder 3"/>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AAAGicAACgyAABZKQAAEAAAACYAAAAIAAAAAAAAAAAAAAA="/>
              </a:ext>
            </a:extLst>
          </p:cNvSpPr>
          <p:nvPr>
            <p:ph type="ftr" sz="quarter" idx="11"/>
          </p:nvPr>
        </p:nvSpPr>
        <p:spPr/>
        <p:txBody>
          <a:bodyPr/>
          <a:lstStyle/>
          <a:p>
            <a:pPr>
              <a:defRPr lang="en-us"/>
            </a:pPr>
          </a:p>
        </p:txBody>
      </p:sp>
      <p:sp>
        <p:nvSpPr>
          <p:cNvPr id="5" name="Slide Number Placeholder 4"/>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NAAAGicAANhFAABZKQAAEAAAACYAAAAIAAAAAAAAAAAAAAA="/>
              </a:ext>
            </a:extLst>
          </p:cNvSpPr>
          <p:nvPr>
            <p:ph type="sldNum" sz="quarter" idx="12"/>
          </p:nvPr>
        </p:nvSpPr>
        <p:spPr/>
        <p:txBody>
          <a:bodyPr/>
          <a:lstStyle/>
          <a:p>
            <a:pPr>
              <a:defRPr lang="en-us"/>
            </a:pPr>
            <a:fld id="{C095632D-44BD-C5D1-F328-B284696605E7}" type="slidenum">
              <a:t>‹#›</a:t>
            </a:fld>
          </a:p>
        </p:txBody>
      </p:sp>
    </p:spTree>
  </p:cSld>
  <p:clrMapOvr>
    <a:masterClrMapping/>
  </p:clrMapOvr>
</p:sldLayout>
</file>

<file path=ppt/slideLayouts/slideLayout7.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Blank">
    <p:spTree>
      <p:nvGrpSpPr>
        <p:cNvPr id="1" name=""/>
        <p:cNvGrpSpPr/>
        <p:nvPr/>
      </p:nvGrpSpPr>
      <p:grpSpPr>
        <a:xfrm>
          <a:off x="0" y="0"/>
          <a:ext cx="0" cy="0"/>
          <a:chOff x="0" y="0"/>
          <a:chExt cx="0" cy="0"/>
        </a:xfrm>
      </p:grpSpPr>
      <p:sp>
        <p:nvSpPr>
          <p:cNvPr id="2" name="Date Placeholder 1"/>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GicAAAgWAABZKQAAEAAAACYAAAAIAAAAAAAAAAAAAAA="/>
              </a:ext>
            </a:extLst>
          </p:cNvSpPr>
          <p:nvPr>
            <p:ph type="dt" sz="half" idx="10"/>
          </p:nvPr>
        </p:nvSpPr>
        <p:spPr/>
        <p:txBody>
          <a:bodyPr/>
          <a:lstStyle/>
          <a:p>
            <a:pPr>
              <a:defRPr lang="en-us"/>
            </a:pPr>
            <a:fld id="{C095632D-66F8-014A-B6EC-901FF2A240C5}" type="datetime1">
              <a:t>8/31/2020</a:t>
            </a:fld>
          </a:p>
        </p:txBody>
      </p:sp>
      <p:sp>
        <p:nvSpPr>
          <p:cNvPr id="3" name="Footer Placeholder 2"/>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AAAGicAACgyAABZKQAAEAAAACYAAAAIAAAAAAAAAAAAAAA="/>
              </a:ext>
            </a:extLst>
          </p:cNvSpPr>
          <p:nvPr>
            <p:ph type="ftr" sz="quarter" idx="11"/>
          </p:nvPr>
        </p:nvSpPr>
        <p:spPr/>
        <p:txBody>
          <a:bodyPr/>
          <a:lstStyle/>
          <a:p>
            <a:pPr>
              <a:defRPr lang="en-us"/>
            </a:pPr>
          </a:p>
        </p:txBody>
      </p:sp>
      <p:sp>
        <p:nvSpPr>
          <p:cNvPr id="4" name="Slide Number Placeholder 3"/>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NAAAGicAANhFAABZKQAAEAAAACYAAAAIAAAAAAAAAAAAAAA="/>
              </a:ext>
            </a:extLst>
          </p:cNvSpPr>
          <p:nvPr>
            <p:ph type="sldNum" sz="quarter" idx="12"/>
          </p:nvPr>
        </p:nvSpPr>
        <p:spPr/>
        <p:txBody>
          <a:bodyPr/>
          <a:lstStyle/>
          <a:p>
            <a:pPr>
              <a:defRPr lang="en-us"/>
            </a:pPr>
            <a:fld id="{C095632D-EDB9-7495-F799-1BC02DD7014E}" type="slidenum">
              <a:t>‹#›</a:t>
            </a:fld>
          </a:p>
        </p:txBody>
      </p:sp>
    </p:spTree>
  </p:cSld>
  <p:clrMapOvr>
    <a:masterClrMapping/>
  </p:clrMapOvr>
</p:sldLayout>
</file>

<file path=ppt/slideLayouts/slideLayout8.xml><?xml version="1.0" encoding="utf-8"?>
<p:sldLayout xmlns:p="http://schemas.openxmlformats.org/presentationml/2006/main" xmlns:p14="http://schemas.microsoft.com/office/powerpoint/2010/main" xmlns:r="http://schemas.openxmlformats.org/officeDocument/2006/relationships" xmlns:a="http://schemas.openxmlformats.org/drawingml/2006/main" type="objTx" preserve="1">
  <p:cSld name="Content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F0n4YBMAAAAlAAAAZAAAAA0AAAAAkAAAAEgAAACQAAAASA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QAA0AIAAFsdAACoDAAAEAAAACYAAAAIAAAAgYAAAAAAAAA="/>
              </a:ext>
            </a:extLst>
          </p:cNvSpPr>
          <p:nvPr>
            <p:ph type="title"/>
          </p:nvPr>
        </p:nvSpPr>
        <p:spPr>
          <a:xfrm>
            <a:off x="840105" y="457200"/>
            <a:ext cx="3931920" cy="1600200"/>
          </a:xfrm>
        </p:spPr>
        <p:txBody>
          <a:bodyPr vert="horz" wrap="square" lIns="91440" tIns="45720" rIns="91440" bIns="45720" numCol="1" spcCol="215900" anchor="b">
            <a:prstTxWarp prst="textNoShape">
              <a:avLst/>
            </a:prstTxWarp>
          </a:bodyPr>
          <a:lstStyle>
            <a:lvl1pPr>
              <a:defRPr lang="en-us" sz="3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Content Placeholder 2"/>
          <p:cNvSpPr>
            <a:spLocks noGrp="1" noChangeArrowheads="1"/>
            <a:extLst>
              <a:ext uri="smNativeData">
                <pr:smNativeData xmlns:pr="smNativeData" val="SMDATA_13_F0n4Y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jHwAAEwYAANtFAAAOJAAAEAAAACYAAAAIAAAAAYAAAAAAAAA="/>
              </a:ext>
            </a:extLst>
          </p:cNvSpPr>
          <p:nvPr>
            <p:ph idx="1"/>
          </p:nvPr>
        </p:nvSpPr>
        <p:spPr>
          <a:xfrm>
            <a:off x="5183505" y="987425"/>
            <a:ext cx="6172200" cy="4873625"/>
          </a:xfrm>
        </p:spPr>
        <p:txBody>
          <a:bodyPr/>
          <a:lstStyle>
            <a:lvl1pPr>
              <a:defRPr lang="en-us" sz="3200"/>
            </a:lvl1pPr>
            <a:lvl2pPr>
              <a:defRPr lang="en-us" sz="2800"/>
            </a:lvl2pPr>
            <a:lvl3pPr>
              <a:defRPr lang="en-us" sz="2400"/>
            </a:lvl3pPr>
            <a:lvl4pPr>
              <a:defRPr lang="en-us" sz="2000"/>
            </a:lvl4pPr>
            <a:lvl5pPr>
              <a:defRPr lang="en-us" sz="2000"/>
            </a:lvl5pPr>
            <a:lvl6pPr>
              <a:defRPr lang="en-us" sz="2000"/>
            </a:lvl6pPr>
            <a:lvl7pPr>
              <a:defRPr lang="en-us" sz="2000"/>
            </a:lvl7pPr>
            <a:lvl8pPr>
              <a:defRPr lang="en-us" sz="2000"/>
            </a:lvl8pPr>
            <a:lvl9pPr>
              <a:defRPr lang="en-us" sz="2000"/>
            </a:lvl9pPr>
          </a:lstStyle>
          <a:p>
            <a:pPr>
              <a:defRPr lang="en-us"/>
            </a:pPr>
            <a:r>
              <a:t>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Text Placeholder 3"/>
          <p:cNvSpPr>
            <a:spLocks noGrp="1" noChangeArrowheads="1"/>
            <a:extLst>
              <a:ext uri="smNativeData">
                <pr:smNativeData xmlns:pr="smNativeData" val="SMDATA_13_F0n4Y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QAAqAwAAFsdAAAbJAAAEAAAACYAAAAIAAAAAYAAAAAAAAA="/>
              </a:ext>
            </a:extLst>
          </p:cNvSpPr>
          <p:nvPr>
            <p:ph idx="2"/>
          </p:nvPr>
        </p:nvSpPr>
        <p:spPr>
          <a:xfrm>
            <a:off x="840105" y="2057400"/>
            <a:ext cx="3931920" cy="3811905"/>
          </a:xfrm>
        </p:spPr>
        <p:txBody>
          <a:bodyPr/>
          <a:lstStyle>
            <a:lvl1pPr marL="0" indent="0">
              <a:buNone/>
              <a:defRPr lang="en-us" sz="1600"/>
            </a:lvl1pPr>
            <a:lvl2pPr marL="457200" indent="0">
              <a:buNone/>
              <a:defRPr lang="en-us" sz="1400"/>
            </a:lvl2pPr>
            <a:lvl3pPr marL="914400" indent="0">
              <a:buNone/>
              <a:defRPr lang="en-us" sz="1200"/>
            </a:lvl3pPr>
            <a:lvl4pPr marL="1371600" indent="0">
              <a:buNone/>
              <a:defRPr lang="en-us" sz="1000"/>
            </a:lvl4pPr>
            <a:lvl5pPr marL="1828800" indent="0">
              <a:buNone/>
              <a:defRPr lang="en-us" sz="1000"/>
            </a:lvl5pPr>
            <a:lvl6pPr marL="2286000" indent="0">
              <a:buNone/>
              <a:defRPr lang="en-us" sz="1000"/>
            </a:lvl6pPr>
            <a:lvl7pPr marL="2743200" indent="0">
              <a:buNone/>
              <a:defRPr lang="en-us" sz="1000"/>
            </a:lvl7pPr>
            <a:lvl8pPr marL="3200400" indent="0">
              <a:buNone/>
              <a:defRPr lang="en-us" sz="1000"/>
            </a:lvl8pPr>
            <a:lvl9pPr marL="3657600" indent="0">
              <a:buNone/>
              <a:defRPr lang="en-us" sz="1000"/>
            </a:lvl9pPr>
          </a:lstStyle>
          <a:p>
            <a:pPr>
              <a:defRPr lang="en-us"/>
            </a:pPr>
            <a:r>
              <a:t>Edit Master text styles</a:t>
            </a:r>
          </a:p>
        </p:txBody>
      </p:sp>
      <p:sp>
        <p:nvSpPr>
          <p:cNvPr id="5" name="Date Placeholder 4"/>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GicAAAgWAABZKQAAEAAAACYAAAAIAAAAAAAAAAAAAAA="/>
              </a:ext>
            </a:extLst>
          </p:cNvSpPr>
          <p:nvPr>
            <p:ph type="dt" sz="half" idx="10"/>
          </p:nvPr>
        </p:nvSpPr>
        <p:spPr/>
        <p:txBody>
          <a:bodyPr/>
          <a:lstStyle/>
          <a:p>
            <a:pPr>
              <a:defRPr lang="en-us"/>
            </a:pPr>
            <a:fld id="{C095632D-DEED-557A-A3B8-282FC2F6557D}" type="datetime1">
              <a:t>8/31/2020</a:t>
            </a:fld>
          </a:p>
        </p:txBody>
      </p:sp>
      <p:sp>
        <p:nvSpPr>
          <p:cNvPr id="6" name="Footer Placeholder 5"/>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AAAGicAACgyAABZKQAAEAAAACYAAAAIAAAAAAAAAAAAAAA="/>
              </a:ext>
            </a:extLst>
          </p:cNvSpPr>
          <p:nvPr>
            <p:ph type="ftr" sz="quarter" idx="11"/>
          </p:nvPr>
        </p:nvSpPr>
        <p:spPr/>
        <p:txBody>
          <a:bodyPr/>
          <a:lstStyle/>
          <a:p>
            <a:pPr>
              <a:defRPr lang="en-us"/>
            </a:pPr>
          </a:p>
        </p:txBody>
      </p:sp>
      <p:sp>
        <p:nvSpPr>
          <p:cNvPr id="7" name="Slide Number Placeholder 6"/>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NAAAGicAANhFAABZKQAAEAAAACYAAAAIAAAAAAAAAAAAAAA="/>
              </a:ext>
            </a:extLst>
          </p:cNvSpPr>
          <p:nvPr>
            <p:ph type="sldNum" sz="quarter" idx="12"/>
          </p:nvPr>
        </p:nvSpPr>
        <p:spPr/>
        <p:txBody>
          <a:bodyPr/>
          <a:lstStyle/>
          <a:p>
            <a:pPr>
              <a:defRPr lang="en-us"/>
            </a:pPr>
            <a:fld id="{C095632D-49BA-078B-F4EA-BFDE33A402EA}" type="slidenum">
              <a:t>‹#›</a:t>
            </a:fld>
          </a:p>
        </p:txBody>
      </p:sp>
    </p:spTree>
  </p:cSld>
  <p:clrMapOvr>
    <a:masterClrMapping/>
  </p:clrMapOvr>
</p:sldLayout>
</file>

<file path=ppt/slideLayouts/slideLayout9.xml><?xml version="1.0" encoding="utf-8"?>
<p:sldLayout xmlns:p="http://schemas.openxmlformats.org/presentationml/2006/main" xmlns:p14="http://schemas.microsoft.com/office/powerpoint/2010/main" xmlns:r="http://schemas.openxmlformats.org/officeDocument/2006/relationships" xmlns:a="http://schemas.openxmlformats.org/drawingml/2006/main" type="picTx" preserve="1">
  <p:cSld name="Picture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F0n4YBMAAAAlAAAAZAAAAA0AAAAAkAAAAEgAAACQAAAASA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QAA0AIAAFsdAACoDAAAEAAAACYAAAAIAAAAgYAAAAAAAAA="/>
              </a:ext>
            </a:extLst>
          </p:cNvSpPr>
          <p:nvPr>
            <p:ph type="title"/>
          </p:nvPr>
        </p:nvSpPr>
        <p:spPr>
          <a:xfrm>
            <a:off x="840105" y="457200"/>
            <a:ext cx="3931920" cy="1600200"/>
          </a:xfrm>
        </p:spPr>
        <p:txBody>
          <a:bodyPr vert="horz" wrap="square" lIns="91440" tIns="45720" rIns="91440" bIns="45720" numCol="1" spcCol="215900" anchor="b">
            <a:prstTxWarp prst="textNoShape">
              <a:avLst/>
            </a:prstTxWarp>
          </a:bodyPr>
          <a:lstStyle>
            <a:lvl1pPr>
              <a:defRPr lang="en-us" sz="3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Picture Placeholder 2"/>
          <p:cNvSpPr>
            <a:spLocks noGrp="1" noChangeArrowheads="1"/>
            <a:extLst>
              <a:ext uri="smNativeData">
                <pr:smNativeData xmlns:pr="smNativeData" val="SMDATA_13_F0n4Y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jHwAAEwYAANtFAAAOJAAAEAAAACYAAAAIAAAAAYAAAAAAAAA="/>
              </a:ext>
            </a:extLst>
          </p:cNvSpPr>
          <p:nvPr>
            <p:ph type="pic" idx="1"/>
          </p:nvPr>
        </p:nvSpPr>
        <p:spPr>
          <a:xfrm>
            <a:off x="5183505" y="987425"/>
            <a:ext cx="6172200" cy="4873625"/>
          </a:xfrm>
        </p:spPr>
        <p:txBody>
          <a:bodyPr/>
          <a:lstStyle>
            <a:lvl1pPr marL="0" indent="0">
              <a:buNone/>
              <a:defRPr lang="en-us" sz="3200"/>
            </a:lvl1pPr>
            <a:lvl2pPr marL="457200" indent="0">
              <a:buNone/>
              <a:defRPr lang="en-us" sz="2800"/>
            </a:lvl2pPr>
            <a:lvl3pPr marL="914400" indent="0">
              <a:buNone/>
              <a:defRPr lang="en-us" sz="2400"/>
            </a:lvl3pPr>
            <a:lvl4pPr marL="1371600" indent="0">
              <a:buNone/>
              <a:defRPr lang="en-us" sz="2000"/>
            </a:lvl4pPr>
            <a:lvl5pPr marL="1828800" indent="0">
              <a:buNone/>
              <a:defRPr lang="en-us" sz="2000"/>
            </a:lvl5pPr>
            <a:lvl6pPr marL="2286000" indent="0">
              <a:buNone/>
              <a:defRPr lang="en-us" sz="2000"/>
            </a:lvl6pPr>
            <a:lvl7pPr marL="2743200" indent="0">
              <a:buNone/>
              <a:defRPr lang="en-us" sz="2000"/>
            </a:lvl7pPr>
            <a:lvl8pPr marL="3200400" indent="0">
              <a:buNone/>
              <a:defRPr lang="en-us" sz="2000"/>
            </a:lvl8pPr>
            <a:lvl9pPr marL="3657600" indent="0">
              <a:buNone/>
              <a:defRPr lang="en-us" sz="2000"/>
            </a:lvl9pPr>
          </a:lstStyle>
          <a:p>
            <a:pPr>
              <a:defRPr lang="en-us"/>
            </a:pPr>
          </a:p>
        </p:txBody>
      </p:sp>
      <p:sp>
        <p:nvSpPr>
          <p:cNvPr id="4" name="Text Placeholder 3"/>
          <p:cNvSpPr>
            <a:spLocks noGrp="1" noChangeArrowheads="1"/>
            <a:extLst>
              <a:ext uri="smNativeData">
                <pr:smNativeData xmlns:pr="smNativeData" val="SMDATA_13_F0n4Y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QAAqAwAAFsdAAAbJAAAEAAAACYAAAAIAAAAAYAAAAAAAAA="/>
              </a:ext>
            </a:extLst>
          </p:cNvSpPr>
          <p:nvPr>
            <p:ph idx="2"/>
          </p:nvPr>
        </p:nvSpPr>
        <p:spPr>
          <a:xfrm>
            <a:off x="840105" y="2057400"/>
            <a:ext cx="3931920" cy="3811905"/>
          </a:xfrm>
        </p:spPr>
        <p:txBody>
          <a:bodyPr/>
          <a:lstStyle>
            <a:lvl1pPr marL="0" indent="0">
              <a:buNone/>
              <a:defRPr lang="en-us" sz="1600"/>
            </a:lvl1pPr>
            <a:lvl2pPr marL="457200" indent="0">
              <a:buNone/>
              <a:defRPr lang="en-us" sz="1400"/>
            </a:lvl2pPr>
            <a:lvl3pPr marL="914400" indent="0">
              <a:buNone/>
              <a:defRPr lang="en-us" sz="1200"/>
            </a:lvl3pPr>
            <a:lvl4pPr marL="1371600" indent="0">
              <a:buNone/>
              <a:defRPr lang="en-us" sz="1000"/>
            </a:lvl4pPr>
            <a:lvl5pPr marL="1828800" indent="0">
              <a:buNone/>
              <a:defRPr lang="en-us" sz="1000"/>
            </a:lvl5pPr>
            <a:lvl6pPr marL="2286000" indent="0">
              <a:buNone/>
              <a:defRPr lang="en-us" sz="1000"/>
            </a:lvl6pPr>
            <a:lvl7pPr marL="2743200" indent="0">
              <a:buNone/>
              <a:defRPr lang="en-us" sz="1000"/>
            </a:lvl7pPr>
            <a:lvl8pPr marL="3200400" indent="0">
              <a:buNone/>
              <a:defRPr lang="en-us" sz="1000"/>
            </a:lvl8pPr>
            <a:lvl9pPr marL="3657600" indent="0">
              <a:buNone/>
              <a:defRPr lang="en-us" sz="1000"/>
            </a:lvl9pPr>
          </a:lstStyle>
          <a:p>
            <a:pPr>
              <a:defRPr lang="en-us"/>
            </a:pPr>
            <a:r>
              <a:t>Edit Master text styles</a:t>
            </a:r>
          </a:p>
        </p:txBody>
      </p:sp>
      <p:sp>
        <p:nvSpPr>
          <p:cNvPr id="5" name="Date Placeholder 4"/>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GicAAAgWAABZKQAAEAAAACYAAAAIAAAAAAAAAAAAAAA="/>
              </a:ext>
            </a:extLst>
          </p:cNvSpPr>
          <p:nvPr>
            <p:ph type="dt" sz="half" idx="10"/>
          </p:nvPr>
        </p:nvSpPr>
        <p:spPr/>
        <p:txBody>
          <a:bodyPr/>
          <a:lstStyle/>
          <a:p>
            <a:pPr>
              <a:defRPr lang="en-us"/>
            </a:pPr>
            <a:fld id="{C095632D-9EA0-85C9-EE68-689C7126183D}" type="datetime1">
              <a:t>8/31/2020</a:t>
            </a:fld>
          </a:p>
        </p:txBody>
      </p:sp>
      <p:sp>
        <p:nvSpPr>
          <p:cNvPr id="6" name="Footer Placeholder 5"/>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AAAGicAACgyAABZKQAAEAAAACYAAAAIAAAAAAAAAAAAAAA="/>
              </a:ext>
            </a:extLst>
          </p:cNvSpPr>
          <p:nvPr>
            <p:ph type="ftr" sz="quarter" idx="11"/>
          </p:nvPr>
        </p:nvSpPr>
        <p:spPr/>
        <p:txBody>
          <a:bodyPr/>
          <a:lstStyle/>
          <a:p>
            <a:pPr>
              <a:defRPr lang="en-us"/>
            </a:pPr>
          </a:p>
        </p:txBody>
      </p:sp>
      <p:sp>
        <p:nvSpPr>
          <p:cNvPr id="7" name="Slide Number Placeholder 6"/>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NAAAGicAANhFAABZKQAAEAAAACYAAAAIAAAAAAAAAAAAAAA="/>
              </a:ext>
            </a:extLst>
          </p:cNvSpPr>
          <p:nvPr>
            <p:ph type="sldNum" sz="quarter" idx="12"/>
          </p:nvPr>
        </p:nvSpPr>
        <p:spPr/>
        <p:txBody>
          <a:bodyPr/>
          <a:lstStyle/>
          <a:p>
            <a:pPr>
              <a:defRPr lang="en-us"/>
            </a:pPr>
            <a:fld id="{C095632D-0AE5-0431-ABE9-FC6489A75DA9}" type="slidenum">
              <a:t>‹#›</a:t>
            </a:fld>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theme" Target="../theme/theme1.xml"/></Relationships>
</file>

<file path=ppt/slideMasters/slideMaster1.xml><?xml version="1.0" encoding="utf-8"?>
<p:sldMaster xmlns:p="http://schemas.openxmlformats.org/presentationml/2006/main" xmlns:p14="http://schemas.microsoft.com/office/powerpoint/2010/main" xmlns:r="http://schemas.openxmlformats.org/officeDocument/2006/relationships" xmlns:a="http://schemas.openxmlformats.org/drawingml/2006/main">
  <p:cSld>
    <p:bg>
      <p:bgPr>
        <a:blipFill>
          <a:blip r:embed="rId1"/>
          <a:srcRect/>
          <a:stretch/>
        </a:blipFill>
        <a:effectLst/>
      </p:bgPr>
    </p:bg>
    <p:spTree>
      <p:nvGrpSpPr>
        <p:cNvPr id="1" name=""/>
        <p:cNvGrpSpPr/>
        <p:nvPr/>
      </p:nvGrpSpPr>
      <p:grpSpPr>
        <a:xfrm>
          <a:off x="0" y="0"/>
          <a:ext cx="0" cy="0"/>
          <a:chOff x="0" y="0"/>
          <a:chExt cx="0" cy="0"/>
        </a:xfrm>
      </p:grpSpPr>
      <p:sp>
        <p:nvSpPr>
          <p:cNvPr id="2" name="Title Placeholder 1"/>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EvaW0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BQAAPwIAANhFAABnCgAAEAAAACYAAAAIAAAAvy8AAAAAAAA="/>
              </a:ext>
            </a:extLst>
          </p:cNvSpPr>
          <p:nvPr>
            <p:ph type="title"/>
          </p:nvPr>
        </p:nvSpPr>
        <p:spPr>
          <a:xfrm>
            <a:off x="838200" y="365125"/>
            <a:ext cx="10515600" cy="1325880"/>
          </a:xfrm>
          <a:prstGeom prst="rect">
            <a:avLst/>
          </a:prstGeom>
        </p:spPr>
        <p:txBody>
          <a:bodyPr vert="horz" wrap="square" lIns="91440" tIns="45720" rIns="91440" bIns="45720" numCol="1" spcCol="215900" anchor="ctr">
            <a:prstTxWarp prst="textNoShape">
              <a:avLst/>
            </a:prstTxWarp>
          </a:bodyPr>
          <a:lstStyle/>
          <a:p>
            <a:pPr>
              <a:defRPr lang="en-us"/>
            </a:pPr>
            <a:r>
              <a:t>Click to edit Master title style</a:t>
            </a:r>
          </a:p>
        </p:txBody>
      </p:sp>
      <p:sp>
        <p:nvSpPr>
          <p:cNvPr id="3" name="Text Placeholder 2"/>
          <p:cNvSpPr>
            <a:spLocks noGrp="1" noChangeArrowheads="1"/>
            <a:extLst>
              <a:ext uri="smNativeData">
                <pr:smNativeData xmlns:pr="smNativeData" val="SMDATA_13_F0n4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AI09o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BQAAOwsAANhFAAAAJgAAEAAAACYAAAAIAAAAPy8AAAAAAAA="/>
              </a:ext>
            </a:extLst>
          </p:cNvSpPr>
          <p:nvPr>
            <p:ph type="body" idx="1"/>
          </p:nvPr>
        </p:nvSpPr>
        <p:spPr>
          <a:xfrm>
            <a:off x="838200" y="1825625"/>
            <a:ext cx="10515600" cy="4351655"/>
          </a:xfrm>
          <a:prstGeom prst="rect">
            <a:avLst/>
          </a:prstGeom>
        </p:spPr>
        <p:txBody>
          <a:bodyPr vert="horz" wrap="square" lIns="91440" tIns="45720" rIns="91440" bIns="45720" numCol="1" spcCol="215900" anchor="t">
            <a:prstTxWarp prst="textNoShape">
              <a:avLst/>
            </a:prstTxWarp>
          </a:bodyPr>
          <a:lstStyle/>
          <a:p>
            <a:pPr>
              <a:defRPr lang="en-us"/>
            </a:pPr>
            <a:r>
              <a:t>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BQAAGicAAAgWAABZKQAAEAAAACYAAAAIAAAAv48AAAAAAAA="/>
              </a:ext>
            </a:extLst>
          </p:cNvSpPr>
          <p:nvPr>
            <p:ph type="dt" sz="half" idx="2"/>
          </p:nvPr>
        </p:nvSpPr>
        <p:spPr>
          <a:xfrm>
            <a:off x="838200" y="6356350"/>
            <a:ext cx="2743200" cy="365125"/>
          </a:xfrm>
          <a:prstGeom prst="rect">
            <a:avLst/>
          </a:prstGeom>
        </p:spPr>
        <p:txBody>
          <a:bodyPr vert="horz" wrap="square" lIns="91440" tIns="45720" rIns="91440" bIns="45720" numCol="1" spcCol="215900" anchor="ctr">
            <a:prstTxWarp prst="textNoShape">
              <a:avLst/>
            </a:prstTxWarp>
          </a:bodyPr>
          <a:lstStyle>
            <a:lvl1pPr algn="l">
              <a:defRPr lang="en-us" sz="1200">
                <a:solidFill>
                  <a:srgbClr val="8C8C8C"/>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C095632D-62D5-661E-9B8B-944BA6C56DC1}" type="datetime1">
              <a:t/>
            </a:fld>
          </a:p>
        </p:txBody>
      </p:sp>
      <p:sp>
        <p:nvSpPr>
          <p:cNvPr id="5" name="Footer Placeholder 4"/>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YGAAAGicAACgyAABZKQAAEAAAACYAAAAIAAAAv48AAAAAAAA="/>
              </a:ext>
            </a:extLst>
          </p:cNvSpPr>
          <p:nvPr>
            <p:ph type="ftr" sz="quarter" idx="3"/>
          </p:nvPr>
        </p:nvSpPr>
        <p:spPr>
          <a:xfrm>
            <a:off x="4038600" y="6356350"/>
            <a:ext cx="4114800" cy="365125"/>
          </a:xfrm>
          <a:prstGeom prst="rect">
            <a:avLst/>
          </a:prstGeom>
        </p:spPr>
        <p:txBody>
          <a:bodyPr vert="horz" wrap="square" lIns="91440" tIns="45720" rIns="91440" bIns="45720" numCol="1" spcCol="215900" anchor="ctr">
            <a:prstTxWarp prst="textNoShape">
              <a:avLst/>
            </a:prstTxWarp>
          </a:bodyPr>
          <a:lstStyle>
            <a:lvl1pPr algn="ctr">
              <a:defRPr lang="en-us" sz="1200">
                <a:solidFill>
                  <a:srgbClr val="8C8C8C"/>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6" name="Slide Number Placeholder 5"/>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4NAAAGicAANhFAABZKQAAEAAAACYAAAAIAAAAv48AAAAAAAA="/>
              </a:ext>
            </a:extLst>
          </p:cNvSpPr>
          <p:nvPr>
            <p:ph type="sldNum" sz="quarter" idx="4"/>
          </p:nvPr>
        </p:nvSpPr>
        <p:spPr>
          <a:xfrm>
            <a:off x="8610600" y="6356350"/>
            <a:ext cx="2743200" cy="365125"/>
          </a:xfrm>
          <a:prstGeom prst="rect">
            <a:avLst/>
          </a:prstGeom>
        </p:spPr>
        <p:txBody>
          <a:bodyPr vert="horz" wrap="square" lIns="91440" tIns="45720" rIns="91440" bIns="45720" numCol="1" spcCol="215900" anchor="ctr">
            <a:prstTxWarp prst="textNoShape">
              <a:avLst/>
            </a:prstTxWarp>
          </a:bodyPr>
          <a:lstStyle>
            <a:lvl1pPr algn="r">
              <a:defRPr lang="en-us" sz="1200">
                <a:solidFill>
                  <a:srgbClr val="8C8C8C"/>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C095632D-C6A5-75D2-EB98-30876AD61D65}" type="slidenum">
              <a:t/>
            </a:fld>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marL="0" marR="0" indent="0" algn="l" defTabSz="914400">
        <a:lnSpc>
          <a:spcPct val="90000"/>
        </a:lnSpc>
        <a:spcBef>
          <a:spcPts val="0"/>
        </a:spcBef>
        <a:spcAft>
          <a:spcPts val="0"/>
        </a:spcAft>
        <a:buNone/>
        <a:tabLst/>
        <a:defRPr lang="en-us" sz="4400" b="0" i="0" u="none" strike="noStrike" kern="1" spc="0" baseline="0">
          <a:solidFill>
            <a:schemeClr val="tx1"/>
          </a:solidFill>
          <a:effectLst/>
          <a:latin typeface="Calibri Light" pitchFamily="0" charset="0"/>
          <a:ea typeface="Calibri Light" pitchFamily="0" charset="0"/>
          <a:cs typeface="Calibri Light" pitchFamily="0" charset="0"/>
        </a:defRPr>
      </a:lvl1pPr>
      <a:lvl2pPr marL="457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9pPr>
    </p:titleStyle>
    <p:bodyStyle>
      <a:lvl1pPr marL="228600" marR="0" indent="-228600" algn="l" defTabSz="914400">
        <a:lnSpc>
          <a:spcPct val="90000"/>
        </a:lnSpc>
        <a:spcBef>
          <a:spcPts val="1000"/>
        </a:spcBef>
        <a:spcAft>
          <a:spcPts val="0"/>
        </a:spcAft>
        <a:buClrTx/>
        <a:buSzTx/>
        <a:buFont typeface="Arial" pitchFamily="1" charset="0"/>
        <a:buChar char="•"/>
        <a:tabLst/>
        <a:defRPr lang="en-us" sz="2800" b="0" i="0" u="none" strike="noStrike" kern="1" spc="0" baseline="0">
          <a:solidFill>
            <a:schemeClr val="tx1"/>
          </a:solidFill>
          <a:effectLst/>
          <a:latin typeface="Calibri" pitchFamily="2" charset="0"/>
          <a:ea typeface="Calibri" pitchFamily="2" charset="0"/>
          <a:cs typeface="Calibri" pitchFamily="2" charset="0"/>
        </a:defRPr>
      </a:lvl1pPr>
      <a:lvl2pPr marL="685800" marR="0" indent="-228600" algn="l" defTabSz="914400">
        <a:lnSpc>
          <a:spcPct val="90000"/>
        </a:lnSpc>
        <a:spcBef>
          <a:spcPts val="500"/>
        </a:spcBef>
        <a:spcAft>
          <a:spcPts val="0"/>
        </a:spcAft>
        <a:buClrTx/>
        <a:buSzTx/>
        <a:buFont typeface="Arial" pitchFamily="1" charset="0"/>
        <a:buChar char="•"/>
        <a:tabLst/>
        <a:defRPr lang="en-us" sz="2400" b="0" i="0" u="none" strike="noStrike" kern="1" spc="0" baseline="0">
          <a:solidFill>
            <a:schemeClr val="tx1"/>
          </a:solidFill>
          <a:effectLst/>
          <a:latin typeface="Calibri" pitchFamily="2" charset="0"/>
          <a:ea typeface="Calibri" pitchFamily="2" charset="0"/>
          <a:cs typeface="Calibri" pitchFamily="2" charset="0"/>
        </a:defRPr>
      </a:lvl2pPr>
      <a:lvl3pPr marL="1143000" marR="0" indent="-228600" algn="l" defTabSz="914400">
        <a:lnSpc>
          <a:spcPct val="90000"/>
        </a:lnSpc>
        <a:spcBef>
          <a:spcPts val="500"/>
        </a:spcBef>
        <a:spcAft>
          <a:spcPts val="0"/>
        </a:spcAft>
        <a:buClrTx/>
        <a:buSzTx/>
        <a:buFont typeface="Arial" pitchFamily="1" charset="0"/>
        <a:buChar char="•"/>
        <a:tabLst/>
        <a:defRPr lang="en-us" sz="2000" b="0" i="0" u="none" strike="noStrike" kern="1" spc="0" baseline="0">
          <a:solidFill>
            <a:schemeClr val="tx1"/>
          </a:solidFill>
          <a:effectLst/>
          <a:latin typeface="Calibri" pitchFamily="2" charset="0"/>
          <a:ea typeface="Calibri" pitchFamily="2" charset="0"/>
          <a:cs typeface="Calibri" pitchFamily="2" charset="0"/>
        </a:defRPr>
      </a:lvl3pPr>
      <a:lvl4pPr marL="1600200" marR="0" indent="-228600" algn="l" defTabSz="914400">
        <a:lnSpc>
          <a:spcPct val="90000"/>
        </a:lnSpc>
        <a:spcBef>
          <a:spcPts val="500"/>
        </a:spcBef>
        <a:spcAft>
          <a:spcPts val="0"/>
        </a:spcAft>
        <a:buClrTx/>
        <a:buSzTx/>
        <a:buFont typeface="Arial" pitchFamily="1" charset="0"/>
        <a:buChar char="•"/>
        <a:tabLst/>
        <a:defRPr lang="en-us" sz="1800" b="0" i="0" u="none" strike="noStrike" kern="1" spc="0" baseline="0">
          <a:solidFill>
            <a:schemeClr val="tx1"/>
          </a:solidFill>
          <a:effectLst/>
          <a:latin typeface="Calibri" pitchFamily="2" charset="0"/>
          <a:ea typeface="Calibri" pitchFamily="2" charset="0"/>
          <a:cs typeface="Calibri" pitchFamily="2" charset="0"/>
        </a:defRPr>
      </a:lvl4pPr>
      <a:lvl5pPr marL="2057400" marR="0" indent="-228600" algn="l" defTabSz="914400">
        <a:lnSpc>
          <a:spcPct val="90000"/>
        </a:lnSpc>
        <a:spcBef>
          <a:spcPts val="500"/>
        </a:spcBef>
        <a:spcAft>
          <a:spcPts val="0"/>
        </a:spcAft>
        <a:buClrTx/>
        <a:buSzTx/>
        <a:buFont typeface="Arial" pitchFamily="1" charset="0"/>
        <a:buChar char="•"/>
        <a:tabLst/>
        <a:defRPr lang="en-us" sz="1800" b="0" i="0" u="none" strike="noStrike" kern="1" spc="0" baseline="0">
          <a:solidFill>
            <a:schemeClr val="tx1"/>
          </a:solidFill>
          <a:effectLst/>
          <a:latin typeface="Calibri" pitchFamily="2" charset="0"/>
          <a:ea typeface="Calibri" pitchFamily="2" charset="0"/>
          <a:cs typeface="Calibri" pitchFamily="2" charset="0"/>
        </a:defRPr>
      </a:lvl5pPr>
      <a:lvl6pPr marL="2514600" marR="0" indent="-228600" algn="l" defTabSz="914400">
        <a:lnSpc>
          <a:spcPct val="90000"/>
        </a:lnSpc>
        <a:spcBef>
          <a:spcPts val="500"/>
        </a:spcBef>
        <a:spcAft>
          <a:spcPts val="0"/>
        </a:spcAft>
        <a:buClrTx/>
        <a:buSzTx/>
        <a:buFont typeface="Arial" pitchFamily="1" charset="0"/>
        <a:buChar char="•"/>
        <a:tabLst/>
        <a:defRPr lang="en-us" sz="1800" b="0" i="0" u="none" strike="noStrike" kern="1" spc="0" baseline="0">
          <a:solidFill>
            <a:schemeClr val="tx1"/>
          </a:solidFill>
          <a:effectLst/>
          <a:latin typeface="Calibri" pitchFamily="2" charset="0"/>
          <a:ea typeface="Calibri" pitchFamily="2" charset="0"/>
          <a:cs typeface="Calibri" pitchFamily="2" charset="0"/>
        </a:defRPr>
      </a:lvl6pPr>
      <a:lvl7pPr marL="2971800" marR="0" indent="-228600" algn="l" defTabSz="914400">
        <a:lnSpc>
          <a:spcPct val="90000"/>
        </a:lnSpc>
        <a:spcBef>
          <a:spcPts val="500"/>
        </a:spcBef>
        <a:spcAft>
          <a:spcPts val="0"/>
        </a:spcAft>
        <a:buClrTx/>
        <a:buSzTx/>
        <a:buFont typeface="Arial" pitchFamily="1" charset="0"/>
        <a:buChar char="•"/>
        <a:tabLst/>
        <a:defRPr lang="en-us" sz="1800" b="0" i="0" u="none" strike="noStrike" kern="1" spc="0" baseline="0">
          <a:solidFill>
            <a:schemeClr val="tx1"/>
          </a:solidFill>
          <a:effectLst/>
          <a:latin typeface="Calibri" pitchFamily="2" charset="0"/>
          <a:ea typeface="Calibri" pitchFamily="2" charset="0"/>
          <a:cs typeface="Calibri" pitchFamily="2" charset="0"/>
        </a:defRPr>
      </a:lvl7pPr>
      <a:lvl8pPr marL="3429000" marR="0" indent="-228600" algn="l" defTabSz="914400">
        <a:lnSpc>
          <a:spcPct val="90000"/>
        </a:lnSpc>
        <a:spcBef>
          <a:spcPts val="500"/>
        </a:spcBef>
        <a:spcAft>
          <a:spcPts val="0"/>
        </a:spcAft>
        <a:buClrTx/>
        <a:buSzTx/>
        <a:buFont typeface="Arial" pitchFamily="1" charset="0"/>
        <a:buChar char="•"/>
        <a:tabLst/>
        <a:defRPr lang="en-us" sz="1800" b="0" i="0" u="none" strike="noStrike" kern="1" spc="0" baseline="0">
          <a:solidFill>
            <a:schemeClr val="tx1"/>
          </a:solidFill>
          <a:effectLst/>
          <a:latin typeface="Calibri" pitchFamily="2" charset="0"/>
          <a:ea typeface="Calibri" pitchFamily="2" charset="0"/>
          <a:cs typeface="Calibri" pitchFamily="2" charset="0"/>
        </a:defRPr>
      </a:lvl8pPr>
      <a:lvl9pPr marL="3886200" marR="0" indent="-228600" algn="l" defTabSz="914400">
        <a:lnSpc>
          <a:spcPct val="90000"/>
        </a:lnSpc>
        <a:spcBef>
          <a:spcPts val="500"/>
        </a:spcBef>
        <a:spcAft>
          <a:spcPts val="0"/>
        </a:spcAft>
        <a:buClrTx/>
        <a:buSzTx/>
        <a:buFont typeface="Arial" pitchFamily="1" charset="0"/>
        <a:buChar char="•"/>
        <a:tabLst/>
        <a:defRPr lang="en-us" sz="1800" b="0" i="0" u="none" strike="noStrike" kern="1" spc="0" baseline="0">
          <a:solidFill>
            <a:schemeClr val="tx1"/>
          </a:solidFill>
          <a:effectLst/>
          <a:latin typeface="Calibri" pitchFamily="2" charset="0"/>
          <a:ea typeface="Calibri" pitchFamily="2" charset="0"/>
          <a:cs typeface="Calibri" pitchFamily="2" charset="0"/>
        </a:defRPr>
      </a:lvl9pPr>
    </p:bodyStyle>
    <p:otherStyle>
      <a:lvl1pPr marL="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rojectlombok.org/features/ToString.html" TargetMode="External"/><Relationship Id="rId3" Type="http://schemas.openxmlformats.org/officeDocument/2006/relationships/hyperlink" Target="https://projectlombok.org/features/EqualsAndHashCode.html" TargetMode="External"/><Relationship Id="rId4" Type="http://schemas.openxmlformats.org/officeDocument/2006/relationships/hyperlink" Target="http://www.artima.com/lejava/articles/equality.html" TargetMode="External"/></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rojectlombok.org/features/Data.html" TargetMode="External"/><Relationship Id="rId3" Type="http://schemas.openxmlformats.org/officeDocument/2006/relationships/hyperlink" Target="https://projectlombok.org/features/Value.html" TargetMode="External"/></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6.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rojectlombok.org/features/Cleanup.html" TargetMode="External"/><Relationship Id="rId3" Type="http://schemas.openxmlformats.org/officeDocument/2006/relationships/image" Target="../media/image12.png"/></Relationships>
</file>

<file path=ppt/slides/_rels/slide17.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8.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rojectlombok.org/features/Synchronized.html" TargetMode="External"/><Relationship Id="rId3" Type="http://schemas.openxmlformats.org/officeDocument/2006/relationships/image" Target="../media/image14.png"/></Relationships>
</file>

<file path=ppt/slides/_rels/slide19.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rojectlombok.org/api/lombok/EqualsAndHashCode.Exclude.html" TargetMode="External"/><Relationship Id="rId3" Type="http://schemas.openxmlformats.org/officeDocument/2006/relationships/hyperlink" Target="https://projectlombok.org/api/lombok/EqualsAndHashCode.Include.html" TargetMode="External"/><Relationship Id="rId4" Type="http://schemas.openxmlformats.org/officeDocument/2006/relationships/hyperlink" Target="https://projectlombok.org/api/lombok/ToString.Exclude.html" TargetMode="External"/><Relationship Id="rId5" Type="http://schemas.openxmlformats.org/officeDocument/2006/relationships/hyperlink" Target="https://projectlombok.org/api/lombok/ToString.Include.html" TargetMode="Externa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jetbrains.com/idea/" TargetMode="External"/><Relationship Id="rId3" Type="http://schemas.openxmlformats.org/officeDocument/2006/relationships/hyperlink" Target="https://plugins.jetbrains.com/plugin/6317" TargetMode="External"/></Relationships>
</file>

<file path=ppt/slides/_rels/slide21.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rojectlombok.org/api/lombok/package-summary.html" TargetMode="External"/><Relationship Id="rId3" Type="http://schemas.openxmlformats.org/officeDocument/2006/relationships/hyperlink" Target="https://projectlombok.org/features/all" TargetMode="External"/><Relationship Id="rId4" Type="http://schemas.openxmlformats.org/officeDocument/2006/relationships/hyperlink" Target="https://www.baeldung.com/intro-to-project-lombok" TargetMode="Externa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F0n4YBMAAAAlAAAAZAAAAA0AAAAAkAAAAEgAAACQAAAASA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BgCQAAhg0AAKBBAACYFQAAEAAAACYAAAAIAAAAASAAAAAAAAA="/>
              </a:ext>
            </a:extLst>
          </p:cNvSpPr>
          <p:nvPr>
            <p:ph type="ctrTitle"/>
          </p:nvPr>
        </p:nvSpPr>
        <p:spPr>
          <a:xfrm>
            <a:off x="1524000" y="2198370"/>
            <a:ext cx="9144000" cy="1311910"/>
          </a:xfrm>
        </p:spPr>
        <p:txBody>
          <a:bodyPr vert="horz" wrap="square" lIns="91440" tIns="45720" rIns="91440" bIns="45720" numCol="1" spcCol="215900" anchor="b">
            <a:prstTxWarp prst="textNoShape">
              <a:avLst/>
            </a:prstTxWarp>
          </a:bodyPr>
          <a:lstStyle/>
          <a:p>
            <a:pPr>
              <a:defRPr lang="en-us"/>
            </a:pPr>
            <a:r>
              <a:rPr lang="en-us" sz="4800">
                <a:solidFill>
                  <a:srgbClr val="FFAA00"/>
                </a:solidFill>
                <a:latin typeface="Proxima Nova Black" pitchFamily="0" charset="0"/>
                <a:ea typeface="Calibri Light" pitchFamily="0" charset="0"/>
                <a:cs typeface="Calibri Light" pitchFamily="0" charset="0"/>
              </a:rPr>
              <a:t>ATL Academy</a:t>
            </a:r>
            <a:endParaRPr lang="en-us" sz="4800">
              <a:solidFill>
                <a:srgbClr val="FFAA00"/>
              </a:solidFill>
              <a:latin typeface="Proxima Nova Black" pitchFamily="0" charset="0"/>
              <a:ea typeface="Calibri Light" pitchFamily="0" charset="0"/>
              <a:cs typeface="Calibri Light" pitchFamily="0" charset="0"/>
            </a:endParaRPr>
          </a:p>
        </p:txBody>
      </p:sp>
      <p:sp>
        <p:nvSpPr>
          <p:cNvPr id="3" name="Subtitle 2"/>
          <p:cNvSpPr>
            <a:spLocks noGrp="1" noChangeArrowheads="1"/>
            <a:extLst>
              <a:ext uri="smNativeData">
                <pr:smNativeData xmlns:pr="smNativeData" val="SMDATA_13_F0n4Y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BgCQAAKRYAAKBBAABXGQAAEAAAACYAAAAIAAAAASAAAAAAAAA="/>
              </a:ext>
            </a:extLst>
          </p:cNvSpPr>
          <p:nvPr>
            <p:ph type="subTitle" idx="1"/>
          </p:nvPr>
        </p:nvSpPr>
        <p:spPr>
          <a:xfrm>
            <a:off x="1524000" y="3602355"/>
            <a:ext cx="9144000" cy="516890"/>
          </a:xfrm>
        </p:spPr>
        <p:txBody>
          <a:bodyPr vert="horz" wrap="square" lIns="91440" tIns="45720" rIns="91440" bIns="45720" numCol="1" spcCol="215900" anchor="t">
            <a:prstTxWarp prst="textNoShape">
              <a:avLst/>
            </a:prstTxWarp>
          </a:bodyPr>
          <a:lstStyle/>
          <a:p>
            <a:pPr>
              <a:defRPr lang="en-us"/>
            </a:pPr>
            <a:r>
              <a:rPr lang="en-us" sz="2000">
                <a:latin typeface="Proxima Nova Light" pitchFamily="0" charset="0"/>
                <a:ea typeface="Calibri" pitchFamily="2" charset="0"/>
                <a:cs typeface="Calibri" pitchFamily="2" charset="0"/>
              </a:rPr>
              <a:t>Project lombok</a:t>
            </a:r>
            <a:endParaRPr lang="en-us" sz="2000">
              <a:latin typeface="Proxima Nova Light" pitchFamily="0"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1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L0IAA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PwIAANhFAABnCgAAEAAAACYAAAAIAAAAAAAAAAAAAAA="/>
              </a:ext>
            </a:extLst>
          </p:cNvSpPr>
          <p:nvPr>
            <p:ph type="title"/>
          </p:nvPr>
        </p:nvSpPr>
        <p:spPr/>
        <p:txBody>
          <a:bodyPr/>
          <a:lstStyle/>
          <a:p>
            <a:pPr algn="ctr">
              <a:defRPr lang="en-us"/>
            </a:pPr>
            <a:r>
              <a:rPr lang="en-us" b="1"/>
              <a:t>Lazy Getter</a:t>
            </a:r>
            <a:endParaRPr lang="en-us" b="1"/>
          </a:p>
        </p:txBody>
      </p:sp>
      <p:sp>
        <p:nvSpPr>
          <p:cNvPr id="3" name="Content Placeholder 2"/>
          <p:cNvSpPr>
            <a:spLocks noGrp="1" noChangeArrowheads="1"/>
            <a:extLst>
              <a:ext uri="smNativeData">
                <pr:smNativeData xmlns:pr="smNativeData" val="SMDATA_13_F0n4Y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LMRAA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OwsAAAMoAAAAJgAAEAAAACYAAAAIAAAAASAAAAAAAAA="/>
              </a:ext>
            </a:extLst>
          </p:cNvSpPr>
          <p:nvPr>
            <p:ph type="body" idx="1"/>
          </p:nvPr>
        </p:nvSpPr>
        <p:spPr>
          <a:xfrm>
            <a:off x="838200" y="1825625"/>
            <a:ext cx="5666105" cy="4351655"/>
          </a:xfrm>
        </p:spPr>
        <p:txBody>
          <a:bodyPr vert="horz" wrap="square" lIns="91440" tIns="45720" rIns="91440" bIns="45720" numCol="1" spcCol="215900" anchor="t">
            <a:prstTxWarp prst="textNoShape">
              <a:avLst/>
            </a:prstTxWarp>
          </a:bodyPr>
          <a:lstStyle/>
          <a:p>
            <a:pPr>
              <a:lnSpc>
                <a:spcPct val="70000"/>
              </a:lnSpc>
              <a:spcBef>
                <a:spcPts val="920"/>
              </a:spcBef>
              <a:defRPr lang="en-us" sz="2575"/>
            </a:pPr>
            <a:r>
              <a:t>For instance, let's say we need to read static data from a file or a database. It's generally a good practice to retrieve this data once and then cache it to allow in-memory reads within the application. This saves the application from repeating the expensive operation.</a:t>
            </a:r>
          </a:p>
          <a:p>
            <a:pPr>
              <a:lnSpc>
                <a:spcPct val="70000"/>
              </a:lnSpc>
              <a:spcBef>
                <a:spcPts val="920"/>
              </a:spcBef>
              <a:defRPr lang="en-us" sz="2575"/>
            </a:pPr>
            <a:r>
              <a:t>Another common pattern is to </a:t>
            </a:r>
            <a:r>
              <a:rPr lang="en-us" b="1"/>
              <a:t>retrieve this data only when it's first needed</a:t>
            </a:r>
            <a:r>
              <a:t>. In other words, </a:t>
            </a:r>
            <a:r>
              <a:rPr lang="en-us" b="1"/>
              <a:t>only get the data when the corresponding getter is called the first time. This is called </a:t>
            </a:r>
            <a:r>
              <a:rPr lang="en-us" b="1" i="1"/>
              <a:t>lazy-loading</a:t>
            </a:r>
            <a:r>
              <a:rPr lang="en-us" b="1"/>
              <a:t>.</a:t>
            </a:r>
          </a:p>
          <a:p>
            <a:pPr>
              <a:lnSpc>
                <a:spcPct val="70000"/>
              </a:lnSpc>
              <a:spcBef>
                <a:spcPts val="920"/>
              </a:spcBef>
              <a:defRPr lang="en-us" sz="2575"/>
            </a:pPr>
          </a:p>
        </p:txBody>
      </p:sp>
      <p:pic>
        <p:nvPicPr>
          <p:cNvPr id="4" name="Picture 2"/>
          <p:cNvPicPr>
            <a:picLocks noChangeAspect="1"/>
            <a:extLst>
              <a:ext uri="smNativeData">
                <pr:smNativeData xmlns:pr="smNativeData" val="SMDATA_15_F0n4YB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W5vVBf///wEAAAAAAAAAAAAAAAAAAAAAAAAAAAAAAAAAAAAAAAAAAAAAAAJ/f38A5+bmA8zMzADAwP8Af39/AAAAAAAAAAAAAAAAAP///wAAAAAAIQAAABgAAAAUAAAAvykAAHMOAACnUAAAISQAABAAAAAmAAAACAAAAP//////////"/>
              </a:ext>
            </a:extLst>
          </p:cNvPicPr>
          <p:nvPr/>
        </p:nvPicPr>
        <p:blipFill>
          <a:blip r:embed="rId2"/>
          <a:stretch>
            <a:fillRect/>
          </a:stretch>
        </p:blipFill>
        <p:spPr>
          <a:xfrm>
            <a:off x="6786245" y="2348865"/>
            <a:ext cx="6324600" cy="3524250"/>
          </a:xfrm>
          <a:prstGeom prst="rect">
            <a:avLst/>
          </a:prstGeom>
          <a:noFill/>
          <a:ln>
            <a:noFill/>
          </a:ln>
          <a:effectLst/>
        </p:spPr>
      </p:pic>
    </p:spTree>
  </p:cSld>
  <p:clrMapOvr>
    <a:masterClrMapping/>
  </p:clrMapOvr>
  <p:timing>
    <p:tnLst>
      <p:par>
        <p:cTn id="1" dur="indefinite" restart="never" nodeType="tmRoot"/>
      </p:par>
    </p:tnLst>
  </p:timing>
</p:sld>
</file>

<file path=ppt/slides/slide1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PwIAANhFAABnCgAAEAAAACYAAAAIAAAAAAAAAAAAAAA="/>
              </a:ext>
            </a:extLst>
          </p:cNvSpPr>
          <p:nvPr>
            <p:ph type="title"/>
          </p:nvPr>
        </p:nvSpPr>
        <p:spPr/>
        <p:txBody>
          <a:bodyPr/>
          <a:lstStyle/>
          <a:p>
            <a:pPr algn="ctr">
              <a:defRPr lang="en-us"/>
            </a:pPr>
            <a:r>
              <a:rPr lang="en-us" b="1"/>
              <a:t>Value Classes/DTO's</a:t>
            </a:r>
            <a:br/>
          </a:p>
        </p:txBody>
      </p:sp>
      <p:sp>
        <p:nvSpPr>
          <p:cNvPr id="3" name="Content Placeholder 2"/>
          <p:cNvSpPr>
            <a:spLocks noGrp="1" noChangeArrowheads="1"/>
            <a:extLst>
              <a:ext uri="smNativeData">
                <pr:smNativeData xmlns:pr="smNativeData" val="SMDATA_13_F0n4Y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OwsAAC0vAABhJQAAEAAAACYAAAAIAAAAASAAAAAAAAA="/>
              </a:ext>
            </a:extLst>
          </p:cNvSpPr>
          <p:nvPr>
            <p:ph type="body" idx="1"/>
          </p:nvPr>
        </p:nvSpPr>
        <p:spPr>
          <a:xfrm>
            <a:off x="838200" y="1825625"/>
            <a:ext cx="6830695" cy="4250690"/>
          </a:xfrm>
        </p:spPr>
        <p:txBody>
          <a:bodyPr vert="horz" wrap="square" lIns="91440" tIns="45720" rIns="91440" bIns="45720" numCol="1" spcCol="215900" anchor="t">
            <a:prstTxWarp prst="textNoShape">
              <a:avLst/>
            </a:prstTxWarp>
          </a:bodyPr>
          <a:lstStyle/>
          <a:p>
            <a:pPr>
              <a:lnSpc>
                <a:spcPct val="70000"/>
              </a:lnSpc>
              <a:spcBef>
                <a:spcPts val="850"/>
              </a:spcBef>
              <a:defRPr lang="en-us" sz="2380"/>
            </a:pPr>
            <a:r>
              <a:t>Just add the </a:t>
            </a:r>
            <a:r>
              <a:rPr lang="en-us" i="1"/>
              <a:t>@RequiredArgsConstructor</a:t>
            </a:r>
            <a:r>
              <a:t>  annotation and you'd get a constructor for all the final fields int the class, just as you declared them. Adding </a:t>
            </a:r>
            <a:r>
              <a:rPr lang="en-us" i="1"/>
              <a:t>@NonNull</a:t>
            </a:r>
            <a:r>
              <a:t> to attributes makes our constructor check for nullability and throw </a:t>
            </a:r>
            <a:r>
              <a:rPr lang="en-us" i="1"/>
              <a:t>NullPointerExceptions</a:t>
            </a:r>
            <a:r>
              <a:t> accordingly. This would also happen if the fields were non-final and we added </a:t>
            </a:r>
            <a:r>
              <a:rPr lang="en-us" i="1"/>
              <a:t>@Setter</a:t>
            </a:r>
            <a:r>
              <a:t> for them.</a:t>
            </a:r>
          </a:p>
          <a:p>
            <a:pPr>
              <a:lnSpc>
                <a:spcPct val="70000"/>
              </a:lnSpc>
              <a:spcBef>
                <a:spcPts val="850"/>
              </a:spcBef>
              <a:defRPr lang="en-us" sz="2380"/>
            </a:pPr>
            <a:r>
              <a:t>Don't you want boring old </a:t>
            </a:r>
            <a:r>
              <a:rPr lang="en-us" i="1"/>
              <a:t>get*()</a:t>
            </a:r>
            <a:r>
              <a:t> form for your properties? Because we added </a:t>
            </a:r>
            <a:r>
              <a:rPr lang="en-us" i="1"/>
              <a:t>@Accessors(fluent=true)</a:t>
            </a:r>
            <a:r>
              <a:t> in this example “getters” would have the same method name as the properties:</a:t>
            </a:r>
            <a:r>
              <a:rPr lang="en-us" i="1"/>
              <a:t> getAuthToken()</a:t>
            </a:r>
            <a:r>
              <a:t> simply becomes </a:t>
            </a:r>
            <a:r>
              <a:rPr lang="en-us" i="1"/>
              <a:t>authToken()</a:t>
            </a:r>
            <a:r>
              <a:t>.</a:t>
            </a:r>
          </a:p>
          <a:p>
            <a:pPr>
              <a:lnSpc>
                <a:spcPct val="70000"/>
              </a:lnSpc>
              <a:spcBef>
                <a:spcPts val="850"/>
              </a:spcBef>
              <a:defRPr lang="en-us" sz="2380"/>
            </a:pPr>
          </a:p>
        </p:txBody>
      </p:sp>
      <p:pic>
        <p:nvPicPr>
          <p:cNvPr id="4" name="Picture 2"/>
          <p:cNvPicPr>
            <a:picLocks noChangeAspect="1"/>
            <a:extLst>
              <a:ext uri="smNativeData">
                <pr:smNativeData xmlns:pr="smNativeData" val="SMDATA_15_F0n4YB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W5vVBf///wEAAAAAAAAAAAAAAAAAAAAAAAAAAAAAAAAAAAAAAAAAAAAAAAJ/f38A5+bmA8zMzADAwP8Af39/AAAAAAAAAAAAAAAAAP///wAAAAAAIQAAABgAAAAUAAAATC8AAPgSAAAOUAAAxiQAABAAAAAmAAAACAAAAP//////////"/>
              </a:ext>
            </a:extLst>
          </p:cNvPicPr>
          <p:nvPr/>
        </p:nvPicPr>
        <p:blipFill>
          <a:blip r:embed="rId2"/>
          <a:stretch>
            <a:fillRect/>
          </a:stretch>
        </p:blipFill>
        <p:spPr>
          <a:xfrm>
            <a:off x="7688580" y="3083560"/>
            <a:ext cx="5325110" cy="2894330"/>
          </a:xfrm>
          <a:prstGeom prst="rect">
            <a:avLst/>
          </a:prstGeom>
          <a:noFill/>
          <a:ln>
            <a:noFill/>
          </a:ln>
          <a:effectLst/>
        </p:spPr>
      </p:pic>
    </p:spTree>
  </p:cSld>
  <p:clrMapOvr>
    <a:masterClrMapping/>
  </p:clrMapOvr>
  <p:timing>
    <p:tnLst>
      <p:par>
        <p:cTn id="1" dur="indefinite" restart="never" nodeType="tmRoot"/>
      </p:par>
    </p:tnLst>
  </p:timing>
</p:sld>
</file>

<file path=ppt/slides/slide1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c5AA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PwIAANhFAABnCgAAEAAAACYAAAAIAAAAAAAAAAAAAAA="/>
              </a:ext>
            </a:extLst>
          </p:cNvSpPr>
          <p:nvPr>
            <p:ph type="title"/>
          </p:nvPr>
        </p:nvSpPr>
        <p:spPr/>
        <p:txBody>
          <a:bodyPr/>
          <a:lstStyle/>
          <a:p>
            <a:pPr algn="ctr">
              <a:defRPr lang="en-us"/>
            </a:pPr>
            <a:r>
              <a:rPr lang="en-us" b="1"/>
              <a:t>Core Java Boilerplate</a:t>
            </a:r>
            <a:br/>
          </a:p>
        </p:txBody>
      </p:sp>
      <p:sp>
        <p:nvSpPr>
          <p:cNvPr id="3" name="Content Placeholder 2"/>
          <p:cNvSpPr>
            <a:spLocks noGrp="1" noChangeArrowheads="1"/>
            <a:extLst>
              <a:ext uri="smNativeData">
                <pr:smNativeData xmlns:pr="smNativeData" val="SMDATA_13_F0n4Y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DE8AA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OwsAANhFAAAAJgAAEAAAACYAAAAIAAAAAAAAAAAAAAA="/>
              </a:ext>
            </a:extLst>
          </p:cNvSpPr>
          <p:nvPr>
            <p:ph type="body" idx="1"/>
          </p:nvPr>
        </p:nvSpPr>
        <p:spPr/>
        <p:txBody>
          <a:bodyPr/>
          <a:lstStyle/>
          <a:p>
            <a:pPr>
              <a:defRPr lang="en-us"/>
            </a:pPr>
            <a:r>
              <a:t>We can automate this by means of other Lombok class-level annotations:</a:t>
            </a:r>
          </a:p>
          <a:p>
            <a:pPr>
              <a:defRPr lang="en-us"/>
            </a:pPr>
            <a:r>
              <a:rPr lang="en-us" b="1" i="1">
                <a:hlinkClick r:id="rId2"/>
              </a:rPr>
              <a:t>@ToString</a:t>
            </a:r>
            <a:r>
              <a:t>: will generate a </a:t>
            </a:r>
            <a:r>
              <a:rPr lang="en-us" i="1"/>
              <a:t>toString()</a:t>
            </a:r>
            <a:r>
              <a:t> method including all class attributes. No need to write one ourselves and maintain it as we enrich our data model.</a:t>
            </a:r>
          </a:p>
          <a:p>
            <a:pPr>
              <a:defRPr lang="en-us"/>
            </a:pPr>
            <a:r>
              <a:rPr lang="en-us" b="1" i="1">
                <a:hlinkClick r:id="rId3"/>
              </a:rPr>
              <a:t>@EqualsAndHashCode</a:t>
            </a:r>
            <a:r>
              <a:t>: will generate both </a:t>
            </a:r>
            <a:r>
              <a:rPr lang="en-us" i="1"/>
              <a:t>equals()</a:t>
            </a:r>
            <a:r>
              <a:t> and </a:t>
            </a:r>
            <a:r>
              <a:rPr lang="en-us" i="1"/>
              <a:t>hashCode()</a:t>
            </a:r>
            <a:r>
              <a:t> methods by default considering all relevant fields, and according to </a:t>
            </a:r>
            <a:r>
              <a:rPr lang="en-us" b="1">
                <a:hlinkClick r:id="rId4"/>
              </a:rPr>
              <a:t>very well though semantics</a:t>
            </a:r>
            <a:r>
              <a:t>.</a:t>
            </a:r>
          </a:p>
          <a:p>
            <a:pPr>
              <a:defRPr lang="en-us"/>
            </a:pPr>
          </a:p>
        </p:txBody>
      </p:sp>
    </p:spTree>
  </p:cSld>
  <p:clrMapOvr>
    <a:masterClrMapping/>
  </p:clrMapOvr>
  <p:timing>
    <p:tnLst>
      <p:par>
        <p:cTn id="1" dur="indefinite" restart="never" nodeType="tmRoot"/>
      </p:par>
    </p:tnLst>
  </p:timing>
</p:sld>
</file>

<file path=ppt/slides/slide1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IAAA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PwIAANhFAABnCgAAEAAAACYAAAAIAAAAAAAAAAAAAAA="/>
              </a:ext>
            </a:extLst>
          </p:cNvSpPr>
          <p:nvPr>
            <p:ph type="title"/>
          </p:nvPr>
        </p:nvSpPr>
        <p:spPr/>
        <p:txBody>
          <a:bodyPr/>
          <a:lstStyle/>
          <a:p>
            <a:pPr algn="ctr">
              <a:defRPr lang="en-us"/>
            </a:pPr>
            <a:r>
              <a:rPr lang="en-us" b="1"/>
              <a:t>Core Java Boilerplate</a:t>
            </a:r>
            <a:br/>
          </a:p>
        </p:txBody>
      </p:sp>
      <p:sp>
        <p:nvSpPr>
          <p:cNvPr id="3" name="Content Placeholder 2"/>
          <p:cNvSpPr>
            <a:spLocks noGrp="1" noChangeArrowheads="1"/>
            <a:extLst>
              <a:ext uri="smNativeData">
                <pr:smNativeData xmlns:pr="smNativeData" val="SMDATA_13_F0n4Y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YBAA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OwsAANhFAAAAJgAAEAAAACYAAAAIAAAAACAAAAAAAAA="/>
              </a:ext>
            </a:extLst>
          </p:cNvSpPr>
          <p:nvPr>
            <p:ph type="body" idx="1"/>
          </p:nvPr>
        </p:nvSpPr>
        <p:spPr/>
        <p:txBody>
          <a:bodyPr vert="horz" wrap="square" lIns="91440" tIns="45720" rIns="91440" bIns="45720" numCol="1" spcCol="215900" anchor="t">
            <a:prstTxWarp prst="textNoShape">
              <a:avLst/>
            </a:prstTxWarp>
          </a:bodyPr>
          <a:lstStyle/>
          <a:p>
            <a:pPr>
              <a:lnSpc>
                <a:spcPct val="70000"/>
              </a:lnSpc>
              <a:spcBef>
                <a:spcPts val="920"/>
              </a:spcBef>
              <a:defRPr lang="en-us" sz="2575"/>
            </a:pPr>
            <a:r>
              <a:t>We wouldn't like to have the whole list of events dumped whenever we call the </a:t>
            </a:r>
            <a:r>
              <a:rPr lang="en-us" i="1"/>
              <a:t>toString()</a:t>
            </a:r>
            <a:r>
              <a:t> method of our User, just because we used the </a:t>
            </a:r>
            <a:r>
              <a:rPr lang="en-us" i="1"/>
              <a:t>@ToString</a:t>
            </a:r>
            <a:r>
              <a:t> annotation. No problem: just parameterize it like this:</a:t>
            </a:r>
            <a:r>
              <a:rPr lang="en-us" i="1"/>
              <a:t> @ToString(exclude = {“events”})</a:t>
            </a:r>
            <a:r>
              <a:t>, and that won't happen. This is also helpful to avoid circular references if, for example, </a:t>
            </a:r>
            <a:r>
              <a:rPr lang="en-us" i="1"/>
              <a:t>UserEvent</a:t>
            </a:r>
            <a:r>
              <a:t>s had a reference to a </a:t>
            </a:r>
            <a:r>
              <a:rPr lang="en-us" i="1"/>
              <a:t>User</a:t>
            </a:r>
            <a:r>
              <a:t>.</a:t>
            </a:r>
          </a:p>
          <a:p>
            <a:pPr>
              <a:lnSpc>
                <a:spcPct val="70000"/>
              </a:lnSpc>
              <a:spcBef>
                <a:spcPts val="920"/>
              </a:spcBef>
              <a:defRPr lang="en-us" sz="2575"/>
            </a:pPr>
            <a:r>
              <a:t>For the </a:t>
            </a:r>
            <a:r>
              <a:rPr lang="en-us" i="1"/>
              <a:t>LoginResult</a:t>
            </a:r>
            <a:r>
              <a:t> example, we may want to define equality and hash code calculation just in terms of the token itself and not the other final attributes in our class. Then, simply write something like </a:t>
            </a:r>
            <a:r>
              <a:rPr lang="en-us" i="1"/>
              <a:t>@EqualsAndHashCode(of = {“authToken”})</a:t>
            </a:r>
            <a:r>
              <a:t>.</a:t>
            </a:r>
          </a:p>
          <a:p>
            <a:pPr>
              <a:lnSpc>
                <a:spcPct val="70000"/>
              </a:lnSpc>
              <a:spcBef>
                <a:spcPts val="920"/>
              </a:spcBef>
              <a:defRPr lang="en-us" sz="2575"/>
            </a:pPr>
            <a:r>
              <a:t>Bonus: if you liked the features from the annotations we've reviewed so far you may want to examine </a:t>
            </a:r>
            <a:r>
              <a:rPr lang="en-us" i="1">
                <a:hlinkClick r:id="rId2"/>
              </a:rPr>
              <a:t>@Data</a:t>
            </a:r>
            <a:r>
              <a:t> and </a:t>
            </a:r>
            <a:r>
              <a:rPr lang="en-us" i="1">
                <a:hlinkClick r:id="rId3"/>
              </a:rPr>
              <a:t>@Value</a:t>
            </a:r>
            <a:r>
              <a:t> annotations as they behave as if a set of them had been applied to our classes. After all, these discussed usages are very commonly put together in many cases.</a:t>
            </a:r>
          </a:p>
          <a:p>
            <a:pPr>
              <a:lnSpc>
                <a:spcPct val="70000"/>
              </a:lnSpc>
              <a:spcBef>
                <a:spcPts val="920"/>
              </a:spcBef>
              <a:defRPr lang="en-us" sz="2575"/>
            </a:pPr>
          </a:p>
        </p:txBody>
      </p:sp>
    </p:spTree>
  </p:cSld>
  <p:clrMapOvr>
    <a:masterClrMapping/>
  </p:clrMapOvr>
  <p:timing>
    <p:tnLst>
      <p:par>
        <p:cTn id="1" dur="indefinite" restart="never" nodeType="tmRoot"/>
      </p:par>
    </p:tnLst>
  </p:timing>
</p:sld>
</file>

<file path=ppt/slides/slide1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A9AA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PwIAANhFAABnCgAAEAAAACYAAAAIAAAAAAAAAAAAAAA="/>
              </a:ext>
            </a:extLst>
          </p:cNvSpPr>
          <p:nvPr>
            <p:ph type="title"/>
          </p:nvPr>
        </p:nvSpPr>
        <p:spPr/>
        <p:txBody>
          <a:bodyPr/>
          <a:lstStyle/>
          <a:p>
            <a:pPr algn="ctr">
              <a:defRPr lang="en-us"/>
            </a:pPr>
            <a:r>
              <a:rPr lang="en-us" b="1"/>
              <a:t>The Builder Pattern</a:t>
            </a:r>
            <a:br/>
          </a:p>
        </p:txBody>
      </p:sp>
      <p:sp>
        <p:nvSpPr>
          <p:cNvPr id="3" name="Content Placeholder 2"/>
          <p:cNvSpPr>
            <a:spLocks noGrp="1" noChangeArrowheads="1"/>
            <a:extLst>
              <a:ext uri="smNativeData">
                <pr:smNativeData xmlns:pr="smNativeData" val="SMDATA_13_F0n4Y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SAA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OwsAANhFAAAAJgAAEAAAACYAAAAIAAAAAAAAAAAAAAA="/>
              </a:ext>
            </a:extLst>
          </p:cNvSpPr>
          <p:nvPr>
            <p:ph type="body" idx="1"/>
          </p:nvPr>
        </p:nvSpPr>
        <p:spPr/>
        <p:txBody>
          <a:bodyPr/>
          <a:lstStyle/>
          <a:p>
            <a:pPr>
              <a:defRPr lang="en-us"/>
            </a:pPr>
          </a:p>
        </p:txBody>
      </p:sp>
      <p:pic>
        <p:nvPicPr>
          <p:cNvPr id="4" name="Picture 2"/>
          <p:cNvPicPr>
            <a:picLocks noChangeAspect="1"/>
            <a:extLst>
              <a:ext uri="smNativeData">
                <pr:smNativeData xmlns:pr="smNativeData" val="SMDATA_15_F0n4YB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W5vVBf///wEAAAAAAAAAAAAAAAAAAAAAAAAAAAAAAAAAAAAAAAAAAAAAAAJ/f38A5+bmA8zMzADAwP8Af39/AAAAAAAAAAAAAAAAAP///wAAAAAAIQAAABgAAAAUAAAApQQAAHcLAABxGgAAQyEAABAAAAAmAAAACAAAAP//////////"/>
              </a:ext>
            </a:extLst>
          </p:cNvPicPr>
          <p:nvPr/>
        </p:nvPicPr>
        <p:blipFill>
          <a:blip r:embed="rId2"/>
          <a:stretch>
            <a:fillRect/>
          </a:stretch>
        </p:blipFill>
        <p:spPr>
          <a:xfrm>
            <a:off x="755015" y="1863725"/>
            <a:ext cx="3543300" cy="3543300"/>
          </a:xfrm>
          <a:prstGeom prst="rect">
            <a:avLst/>
          </a:prstGeom>
          <a:noFill/>
          <a:ln>
            <a:noFill/>
          </a:ln>
          <a:effectLst/>
        </p:spPr>
      </p:pic>
      <p:pic>
        <p:nvPicPr>
          <p:cNvPr id="5" name="Picture 3"/>
          <p:cNvPicPr>
            <a:picLocks noChangeAspect="1"/>
            <a:extLst>
              <a:ext uri="smNativeData">
                <pr:smNativeData xmlns:pr="smNativeData" val="SMDATA_15_F0n4YB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W5vVBf///wEAAAAAAAAAAAAAAAAAAAAAAAAAAAAAAAAAAAAAAAAAAAAAAAJ/f38A5+bmA8zMzADAwP8Af39/AAAAAAAAAAAAAAAAAP///wAAAAAAIQAAABgAAAAUAAAAHxsAADYLAAAlMwAALhMAABAAAAAmAAAACAAAAP//////////"/>
              </a:ext>
            </a:extLst>
          </p:cNvPicPr>
          <p:nvPr/>
        </p:nvPicPr>
        <p:blipFill>
          <a:blip r:embed="rId3"/>
          <a:stretch>
            <a:fillRect/>
          </a:stretch>
        </p:blipFill>
        <p:spPr>
          <a:xfrm>
            <a:off x="4408805" y="1822450"/>
            <a:ext cx="3905250" cy="1295400"/>
          </a:xfrm>
          <a:prstGeom prst="rect">
            <a:avLst/>
          </a:prstGeom>
          <a:noFill/>
          <a:ln>
            <a:noFill/>
          </a:ln>
          <a:effectLst/>
        </p:spPr>
      </p:pic>
      <p:pic>
        <p:nvPicPr>
          <p:cNvPr id="6" name="Picture 4"/>
          <p:cNvPicPr>
            <a:picLocks noChangeAspect="1"/>
            <a:extLst>
              <a:ext uri="smNativeData">
                <pr:smNativeData xmlns:pr="smNativeData" val="SMDATA_15_F0n4YB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wAFSDAAAABAAAAAAAAAAAAAAAAAAAAAAAAAAHgAAAGgAAAAAAAAAAAAAAAAAAAAAAAAAAAAAABAnAAAQJwAAAAAAAAAAAAAAAAAAAAAAAAAAAAAAAAAAAAAAAAAAAAAUAAAAAAAAAMDA/wAAAAAAZAAAADIAAAAAAAAAZAAAAAAAAAB/f38ACgAAAB8AAABUAAAAW5vVBf///wEAAAAAAAAAAAAAAAAAAAAAAAAAAAAAAAAAAAAAAAAAAAAAAAJ/f38A5+bmA8zMzADAwP8Af39/AAAAAAAAAAAAAAAAAP///wAAAAAAIQAAABgAAAAUAAAA0yIAAGIXAACDNgAA3SMAABAAAAAmAAAACAAAAP//////////"/>
              </a:ext>
            </a:extLst>
          </p:cNvPicPr>
          <p:nvPr/>
        </p:nvPicPr>
        <p:blipFill>
          <a:blip r:embed="rId4"/>
          <a:stretch>
            <a:fillRect/>
          </a:stretch>
        </p:blipFill>
        <p:spPr>
          <a:xfrm>
            <a:off x="5661025" y="3801110"/>
            <a:ext cx="3200400" cy="2028825"/>
          </a:xfrm>
          <a:prstGeom prst="rect">
            <a:avLst/>
          </a:prstGeom>
          <a:noFill/>
          <a:ln>
            <a:noFill/>
          </a:ln>
          <a:effectLst/>
        </p:spPr>
      </p:pic>
    </p:spTree>
  </p:cSld>
  <p:clrMapOvr>
    <a:masterClrMapping/>
  </p:clrMapOvr>
  <p:timing>
    <p:tnLst>
      <p:par>
        <p:cTn id="1" dur="indefinite" restart="never" nodeType="tmRoot"/>
      </p:par>
    </p:tnLst>
  </p:timing>
</p:sld>
</file>

<file path=ppt/slides/slide1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DIuAA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PwIAANhFAABnCgAAEAAAACYAAAAIAAAAAAAAAAAAAAA="/>
              </a:ext>
            </a:extLst>
          </p:cNvSpPr>
          <p:nvPr>
            <p:ph type="title"/>
          </p:nvPr>
        </p:nvSpPr>
        <p:spPr/>
        <p:txBody>
          <a:bodyPr/>
          <a:lstStyle/>
          <a:p>
            <a:pPr algn="ctr">
              <a:defRPr lang="en-us"/>
            </a:pPr>
            <a:r>
              <a:rPr lang="en-us" b="1"/>
              <a:t>Checked Exceptions Burden</a:t>
            </a:r>
          </a:p>
        </p:txBody>
      </p:sp>
      <p:sp>
        <p:nvSpPr>
          <p:cNvPr id="3" name="Content Placeholder 2"/>
          <p:cNvSpPr>
            <a:spLocks noGrp="1" noChangeArrowheads="1"/>
            <a:extLst>
              <a:ext uri="smNativeData">
                <pr:smNativeData xmlns:pr="smNativeData" val="SMDATA_13_F0n4Y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UTAA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OwsAAMEfAAAAJgAAEAAAACYAAAAIAAAAAQAAAAAAAAA="/>
              </a:ext>
            </a:extLst>
          </p:cNvSpPr>
          <p:nvPr>
            <p:ph type="body" idx="1"/>
          </p:nvPr>
        </p:nvSpPr>
        <p:spPr>
          <a:xfrm>
            <a:off x="838200" y="1825625"/>
            <a:ext cx="4323715" cy="4351655"/>
          </a:xfrm>
        </p:spPr>
        <p:txBody>
          <a:bodyPr/>
          <a:lstStyle/>
          <a:p>
            <a:pPr>
              <a:defRPr lang="en-us"/>
            </a:pPr>
            <a:r>
              <a:t>Lots of Java APIs are designed so that they can throw a number of checked exceptions client code is forced to either </a:t>
            </a:r>
            <a:r>
              <a:rPr lang="en-us" i="1"/>
              <a:t>catch</a:t>
            </a:r>
            <a:r>
              <a:t> or declare to </a:t>
            </a:r>
            <a:r>
              <a:rPr lang="en-us" i="1"/>
              <a:t>throws</a:t>
            </a:r>
            <a:r>
              <a:t>. How many times have you turned these exceptions you know won't happen into something like this?</a:t>
            </a:r>
          </a:p>
        </p:txBody>
      </p:sp>
      <p:pic>
        <p:nvPicPr>
          <p:cNvPr id="4" name="Picture 2"/>
          <p:cNvPicPr>
            <a:picLocks noChangeAspect="1"/>
            <a:extLst>
              <a:ext uri="smNativeData">
                <pr:smNativeData xmlns:pr="smNativeData" val="SMDATA_15_F0n4YB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W5vVBf///wEAAAAAAAAAAAAAAAAAAAAAAAAAAAAAAAAAAAAAAAAAAAAAAAJ/f38A5+bmA8zMzADAwP8Af39/AAAAAAAAAAAAAAAAAP///wAAAAAAIQAAABgAAAAUAAAAyh4AAFoLAACiTAAA/BYAABAAAAAmAAAACAAAAP//////////"/>
              </a:ext>
            </a:extLst>
          </p:cNvPicPr>
          <p:nvPr/>
        </p:nvPicPr>
        <p:blipFill>
          <a:blip r:embed="rId2"/>
          <a:stretch>
            <a:fillRect/>
          </a:stretch>
        </p:blipFill>
        <p:spPr>
          <a:xfrm>
            <a:off x="5005070" y="1845310"/>
            <a:ext cx="7452360" cy="1891030"/>
          </a:xfrm>
          <a:prstGeom prst="rect">
            <a:avLst/>
          </a:prstGeom>
          <a:noFill/>
          <a:ln>
            <a:noFill/>
          </a:ln>
          <a:effectLst/>
        </p:spPr>
      </p:pic>
      <p:pic>
        <p:nvPicPr>
          <p:cNvPr id="5" name="Picture 3"/>
          <p:cNvPicPr>
            <a:picLocks noChangeAspect="1"/>
            <a:extLst>
              <a:ext uri="smNativeData">
                <pr:smNativeData xmlns:pr="smNativeData" val="SMDATA_15_F0n4YB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W5vVBf///wEAAAAAAAAAAAAAAAAAAAAAAAAAAAAAAAAAAAAAAAAAAAAAAAJ/f38A5+bmA8zMzADAwP8Af39/AAAAAAAAAAAAAAAAAP///wAAAAAAIQAAABgAAAAUAAAAhh8AAKkYAACCTgAAkCQAABAAAAAmAAAACAAAAP//////////"/>
              </a:ext>
            </a:extLst>
          </p:cNvPicPr>
          <p:nvPr/>
        </p:nvPicPr>
        <p:blipFill>
          <a:blip r:embed="rId3"/>
          <a:stretch>
            <a:fillRect/>
          </a:stretch>
        </p:blipFill>
        <p:spPr>
          <a:xfrm>
            <a:off x="5124450" y="4008755"/>
            <a:ext cx="7637780" cy="1934845"/>
          </a:xfrm>
          <a:prstGeom prst="rect">
            <a:avLst/>
          </a:prstGeom>
          <a:noFill/>
          <a:ln>
            <a:noFill/>
          </a:ln>
          <a:effectLst/>
        </p:spPr>
      </p:pic>
    </p:spTree>
  </p:cSld>
  <p:clrMapOvr>
    <a:masterClrMapping/>
  </p:clrMapOvr>
  <p:timing>
    <p:tnLst>
      <p:par>
        <p:cTn id="1" dur="indefinite" restart="never" nodeType="tmRoot"/>
      </p:par>
    </p:tnLst>
  </p:timing>
</p:sld>
</file>

<file path=ppt/slides/slide1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PwIAANhFAABnCgAAEAAAACYAAAAIAAAAAAAAAAAAAAA="/>
              </a:ext>
            </a:extLst>
          </p:cNvSpPr>
          <p:nvPr>
            <p:ph type="title"/>
          </p:nvPr>
        </p:nvSpPr>
        <p:spPr/>
        <p:txBody>
          <a:bodyPr/>
          <a:lstStyle/>
          <a:p>
            <a:pPr algn="ctr">
              <a:defRPr lang="en-us"/>
            </a:pPr>
            <a:r>
              <a:rPr lang="en-us" b="1"/>
              <a:t>Ensure Your Resources Are Released</a:t>
            </a:r>
            <a:br/>
          </a:p>
        </p:txBody>
      </p:sp>
      <p:sp>
        <p:nvSpPr>
          <p:cNvPr id="3" name="Content Placeholder 2"/>
          <p:cNvSpPr>
            <a:spLocks noGrp="1" noChangeArrowheads="1"/>
            <a:extLst>
              <a:ext uri="smNativeData">
                <pr:smNativeData xmlns:pr="smNativeData" val="SMDATA_13_F0n4Y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BhbWM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OwsAANhFAAAAJgAAEAAAACYAAAAIAAAAAAAAAAAAAAA="/>
              </a:ext>
            </a:extLst>
          </p:cNvSpPr>
          <p:nvPr>
            <p:ph type="body" idx="1"/>
          </p:nvPr>
        </p:nvSpPr>
        <p:spPr/>
        <p:txBody>
          <a:bodyPr/>
          <a:lstStyle/>
          <a:p>
            <a:pPr>
              <a:defRPr lang="en-us"/>
            </a:pPr>
            <a:r>
              <a:t>Java 7 introduced the try-with-resources block to ensure your resources held by instances of anything implementing </a:t>
            </a:r>
            <a:r>
              <a:rPr lang="en-us" i="1"/>
              <a:t>java.lang</a:t>
            </a:r>
            <a:r>
              <a:t>.</a:t>
            </a:r>
            <a:r>
              <a:rPr lang="en-us" i="1"/>
              <a:t>AutoCloseable</a:t>
            </a:r>
            <a:r>
              <a:t> are released when exiting.</a:t>
            </a:r>
          </a:p>
          <a:p>
            <a:pPr>
              <a:defRPr lang="en-us"/>
            </a:pPr>
            <a:r>
              <a:t>Lombok provides an alternative way of achieving this, and more flexibly via </a:t>
            </a:r>
            <a:r>
              <a:rPr lang="en-us">
                <a:hlinkClick r:id="rId2"/>
              </a:rPr>
              <a:t>@Cleanup</a:t>
            </a:r>
            <a:r>
              <a:t>. Use it for any local variable whose resources you want to make sure are released. No need for them to implement any particular interface, you'll just get its </a:t>
            </a:r>
            <a:r>
              <a:rPr lang="en-us" i="1"/>
              <a:t>close()</a:t>
            </a:r>
            <a:r>
              <a:t> method called.</a:t>
            </a:r>
          </a:p>
          <a:p>
            <a:pPr>
              <a:defRPr lang="en-us"/>
            </a:pPr>
          </a:p>
        </p:txBody>
      </p:sp>
      <p:pic>
        <p:nvPicPr>
          <p:cNvPr id="4" name="Picture 2"/>
          <p:cNvPicPr>
            <a:picLocks noChangeAspect="1"/>
            <a:extLst>
              <a:ext uri="smNativeData">
                <pr:smNativeData xmlns:pr="smNativeData" val="SMDATA_15_F0n4YB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W5vVBf///wEAAAAAAAAAAAAAAAAAAAAAAAAAAAAAAAAAAAAAAAAAAAAAAAJ/f38A5+bmA8zMzADAwP8Af39/AAAAAAAAAAAAAAAAAP///wAAAAAAIQAAABgAAAAUAAAATwwAAEseAADDRAAAMSgAABAAAAAmAAAACAAAAP//////////"/>
              </a:ext>
            </a:extLst>
          </p:cNvPicPr>
          <p:nvPr/>
        </p:nvPicPr>
        <p:blipFill>
          <a:blip r:embed="rId3"/>
          <a:stretch>
            <a:fillRect/>
          </a:stretch>
        </p:blipFill>
        <p:spPr>
          <a:xfrm>
            <a:off x="2000885" y="4924425"/>
            <a:ext cx="9177020" cy="1609090"/>
          </a:xfrm>
          <a:prstGeom prst="rect">
            <a:avLst/>
          </a:prstGeom>
          <a:noFill/>
          <a:ln>
            <a:noFill/>
          </a:ln>
          <a:effectLst/>
        </p:spPr>
      </p:pic>
    </p:spTree>
  </p:cSld>
  <p:clrMapOvr>
    <a:masterClrMapping/>
  </p:clrMapOvr>
  <p:timing>
    <p:tnLst>
      <p:par>
        <p:cTn id="1" dur="indefinite" restart="never" nodeType="tmRoot"/>
      </p:par>
    </p:tnLst>
  </p:timing>
</p:sld>
</file>

<file path=ppt/slides/slide1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PwIAANhFAABnCgAAEAAAACYAAAAIAAAAAAAAAAAAAAA="/>
              </a:ext>
            </a:extLst>
          </p:cNvSpPr>
          <p:nvPr>
            <p:ph type="title"/>
          </p:nvPr>
        </p:nvSpPr>
        <p:spPr/>
        <p:txBody>
          <a:bodyPr/>
          <a:lstStyle/>
          <a:p>
            <a:pPr algn="ctr">
              <a:defRPr lang="en-us"/>
            </a:pPr>
            <a:r>
              <a:rPr lang="en-us" b="1"/>
              <a:t>Annotate Your Class to Get a Logger</a:t>
            </a:r>
          </a:p>
        </p:txBody>
      </p:sp>
      <p:sp>
        <p:nvSpPr>
          <p:cNvPr id="3" name="Content Placeholder 2"/>
          <p:cNvSpPr>
            <a:spLocks noGrp="1" noChangeArrowheads="1"/>
            <a:extLst>
              <a:ext uri="smNativeData">
                <pr:smNativeData xmlns:pr="smNativeData" val="SMDATA_13_F0n4Y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OwsAANhFAAAAJgAAEAAAACYAAAAIAAAAAAAAAAAAAAA="/>
              </a:ext>
            </a:extLst>
          </p:cNvSpPr>
          <p:nvPr>
            <p:ph type="body" idx="1"/>
          </p:nvPr>
        </p:nvSpPr>
        <p:spPr/>
        <p:txBody>
          <a:bodyPr/>
          <a:lstStyle/>
          <a:p>
            <a:pPr>
              <a:defRPr lang="en-us"/>
            </a:pPr>
          </a:p>
        </p:txBody>
      </p:sp>
      <p:pic>
        <p:nvPicPr>
          <p:cNvPr id="4" name="Picture 2"/>
          <p:cNvPicPr>
            <a:picLocks noChangeAspect="1"/>
            <a:extLst>
              <a:ext uri="smNativeData">
                <pr:smNativeData xmlns:pr="smNativeData" val="SMDATA_15_F0n4YB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W5vVBf///wEAAAAAAAAAAAAAAAAAAAAAAAAAAAAAAAAAAAAAAAAAAAAAAAJ/f38A5+bmA8zMzADAwP8Af39/AAAAAAAAAAAAAAAAAP///wAAAAAAIQAAABgAAAAUAAAAjAYAAOUKAABJQQAAviQAABAAAAAmAAAACAAAAP//////////"/>
              </a:ext>
            </a:extLst>
          </p:cNvPicPr>
          <p:nvPr/>
        </p:nvPicPr>
        <p:blipFill>
          <a:blip r:embed="rId2"/>
          <a:stretch>
            <a:fillRect/>
          </a:stretch>
        </p:blipFill>
        <p:spPr>
          <a:xfrm>
            <a:off x="1064260" y="1771015"/>
            <a:ext cx="9548495" cy="4201795"/>
          </a:xfrm>
          <a:prstGeom prst="rect">
            <a:avLst/>
          </a:prstGeom>
          <a:noFill/>
          <a:ln>
            <a:noFill/>
          </a:ln>
          <a:effectLst/>
        </p:spPr>
      </p:pic>
    </p:spTree>
  </p:cSld>
  <p:clrMapOvr>
    <a:masterClrMapping/>
  </p:clrMapOvr>
  <p:timing>
    <p:tnLst>
      <p:par>
        <p:cTn id="1" dur="indefinite" restart="never" nodeType="tmRoot"/>
      </p:par>
    </p:tnLst>
  </p:timing>
</p:sld>
</file>

<file path=ppt/slides/slide1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4KAA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PwIAANhFAABnCgAAEAAAACYAAAAIAAAAAAAAAAAAAAA="/>
              </a:ext>
            </a:extLst>
          </p:cNvSpPr>
          <p:nvPr>
            <p:ph type="title"/>
          </p:nvPr>
        </p:nvSpPr>
        <p:spPr/>
        <p:txBody>
          <a:bodyPr/>
          <a:lstStyle/>
          <a:p>
            <a:pPr algn="ctr">
              <a:defRPr lang="en-us"/>
            </a:pPr>
            <a:r>
              <a:rPr lang="en-us" b="1"/>
              <a:t>Write Thread-Safer Methods</a:t>
            </a:r>
            <a:br/>
          </a:p>
        </p:txBody>
      </p:sp>
      <p:sp>
        <p:nvSpPr>
          <p:cNvPr id="3" name="Content Placeholder 2"/>
          <p:cNvSpPr>
            <a:spLocks noGrp="1" noChangeArrowheads="1"/>
            <a:extLst>
              <a:ext uri="smNativeData">
                <pr:smNativeData xmlns:pr="smNativeData" val="SMDATA_13_F0n4Y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D91do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OwsAANhFAAAAJgAAEAAAACYAAAAIAAAAAAAAAAAAAAA="/>
              </a:ext>
            </a:extLst>
          </p:cNvSpPr>
          <p:nvPr>
            <p:ph type="body" idx="1"/>
          </p:nvPr>
        </p:nvSpPr>
        <p:spPr/>
        <p:txBody>
          <a:bodyPr/>
          <a:lstStyle/>
          <a:p>
            <a:pPr>
              <a:defRPr lang="en-us"/>
            </a:pPr>
            <a:r>
              <a:t>In Java you can use the </a:t>
            </a:r>
            <a:r>
              <a:rPr lang="en-us" i="1"/>
              <a:t>synchronized</a:t>
            </a:r>
            <a:r>
              <a:t> keyword to implement critical sections. However, this is not a 100% safe approach: other client code can eventually also synchronize on your instance, potentially leading to unexpected deadlocks.</a:t>
            </a:r>
          </a:p>
          <a:p>
            <a:pPr>
              <a:defRPr lang="en-us"/>
            </a:pPr>
            <a:r>
              <a:t>This is where </a:t>
            </a:r>
            <a:r>
              <a:rPr lang="en-us" i="1">
                <a:hlinkClick r:id="rId2"/>
              </a:rPr>
              <a:t>@Synchronized</a:t>
            </a:r>
            <a:r>
              <a:rPr lang="en-us">
                <a:hlinkClick r:id="rId2"/>
              </a:rPr>
              <a:t> </a:t>
            </a:r>
            <a:r>
              <a:t>comes in: annotate your methods (both instance and static) with it and you'll get an autogenerated private, unexposed field your implementation will use for locking:</a:t>
            </a:r>
          </a:p>
          <a:p>
            <a:pPr>
              <a:defRPr lang="en-us"/>
            </a:pPr>
          </a:p>
        </p:txBody>
      </p:sp>
      <p:pic>
        <p:nvPicPr>
          <p:cNvPr id="4" name="Picture 4"/>
          <p:cNvPicPr>
            <a:picLocks noChangeAspect="1"/>
            <a:extLst>
              <a:ext uri="smNativeData">
                <pr:smNativeData xmlns:pr="smNativeData" val="SMDATA_15_F0n4YB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B37ADAAAABAAAAAAAAAAAAAAAAAAAAAAAAAAHgAAAGgAAAAAAAAAAAAAAAAAAAAAAAAAAAAAABAnAAAQJwAAAAAAAAAAAAAAAAAAAAAAAAAAAAAAAAAAAAAAAAAAAAAUAAAAAAAAAMDA/wAAAAAAZAAAADIAAAAAAAAAZAAAAAAAAAB/f38ACgAAAB8AAABUAAAAW5vVBf///wEAAAAAAAAAAAAAAAAAAAAAAAAAAAAAAAAAAAAAAAAAAAAAAAJ/f38A5+bmA8zMzADAwP8Af39/AAAAAAAAAAAAAAAAAP///wAAAAAAIQAAABgAAAAUAAAAYQUAAH8eAAAASwAA1SYAABAAAAAmAAAACAAAAP//////////"/>
              </a:ext>
            </a:extLst>
          </p:cNvPicPr>
          <p:nvPr/>
        </p:nvPicPr>
        <p:blipFill>
          <a:blip r:embed="rId3"/>
          <a:stretch>
            <a:fillRect/>
          </a:stretch>
        </p:blipFill>
        <p:spPr>
          <a:xfrm>
            <a:off x="874395" y="4957445"/>
            <a:ext cx="11317605" cy="1355090"/>
          </a:xfrm>
          <a:prstGeom prst="rect">
            <a:avLst/>
          </a:prstGeom>
          <a:noFill/>
          <a:ln>
            <a:noFill/>
          </a:ln>
          <a:effectLst/>
        </p:spPr>
      </p:pic>
    </p:spTree>
  </p:cSld>
  <p:clrMapOvr>
    <a:masterClrMapping/>
  </p:clrMapOvr>
  <p:timing>
    <p:tnLst>
      <p:par>
        <p:cTn id="1" dur="indefinite" restart="never" nodeType="tmRoot"/>
      </p:par>
    </p:tnLst>
  </p:timing>
</p:sld>
</file>

<file path=ppt/slides/slide1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47CA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PwIAANhFAABnCgAAEAAAACYAAAAIAAAAAAAAAAAAAAA="/>
              </a:ext>
            </a:extLst>
          </p:cNvSpPr>
          <p:nvPr>
            <p:ph type="title"/>
          </p:nvPr>
        </p:nvSpPr>
        <p:spPr/>
        <p:txBody>
          <a:bodyPr/>
          <a:lstStyle/>
          <a:p>
            <a:pPr algn="ctr">
              <a:defRPr lang="en-us"/>
            </a:pPr>
            <a:r>
              <a:t>Other annotations</a:t>
            </a:r>
          </a:p>
        </p:txBody>
      </p:sp>
      <p:sp>
        <p:nvSpPr>
          <p:cNvPr id="3" name="Content Placeholder 2"/>
          <p:cNvSpPr>
            <a:spLocks noGrp="1" noChangeArrowheads="1"/>
            <a:extLst>
              <a:ext uri="smNativeData">
                <pr:smNativeData xmlns:pr="smNativeData" val="SMDATA_13_F0n4Y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gAAA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OwsAANhFAAAAJgAAEAAAACYAAAAIAAAAAAAAAAAAAAA="/>
              </a:ext>
            </a:extLst>
          </p:cNvSpPr>
          <p:nvPr>
            <p:ph type="body" idx="1"/>
          </p:nvPr>
        </p:nvSpPr>
        <p:spPr/>
        <p:txBody>
          <a:bodyPr/>
          <a:lstStyle/>
          <a:p>
            <a:pPr>
              <a:defRPr lang="en-us"/>
            </a:pPr>
            <a:r>
              <a:t>@</a:t>
            </a:r>
            <a:r>
              <a:rPr lang="en-us" b="1">
                <a:hlinkClick r:id="rId2"/>
              </a:rPr>
              <a:t>EqualsAndHashCode.Exclude</a:t>
            </a:r>
            <a:endParaRPr lang="en-us" b="1"/>
          </a:p>
          <a:p>
            <a:pPr>
              <a:defRPr lang="en-us"/>
            </a:pPr>
            <a:r>
              <a:rPr lang="en-us" b="1"/>
              <a:t>@</a:t>
            </a:r>
            <a:r>
              <a:rPr lang="en-us" b="1">
                <a:hlinkClick r:id="rId3"/>
              </a:rPr>
              <a:t>EqualsAndHashCode.Include</a:t>
            </a:r>
            <a:endParaRPr lang="en-us" b="1"/>
          </a:p>
          <a:p>
            <a:pPr>
              <a:defRPr lang="en-us"/>
            </a:pPr>
            <a:r>
              <a:rPr lang="en-us" b="1">
                <a:hlinkClick r:id="rId4"/>
              </a:rPr>
              <a:t>@ToString.Exclude</a:t>
            </a:r>
            <a:endParaRPr lang="en-us" b="1"/>
          </a:p>
          <a:p>
            <a:pPr>
              <a:defRPr lang="en-us"/>
            </a:pPr>
            <a:r>
              <a:rPr lang="en-us" b="1">
                <a:hlinkClick r:id="rId5"/>
              </a:rPr>
              <a:t>@ToString.Include</a:t>
            </a:r>
            <a:endParaRPr lang="en-us" b="1"/>
          </a:p>
          <a:p>
            <a:pPr>
              <a:defRPr lang="en-us"/>
            </a:pPr>
            <a:r>
              <a:rPr lang="en-us" b="1"/>
              <a:t>@Data</a:t>
            </a:r>
          </a:p>
        </p:txBody>
      </p:sp>
    </p:spTree>
  </p:cSld>
  <p:clrMapOvr>
    <a:masterClrMapping/>
  </p:clrMapOvr>
  <p:timing>
    <p:tnLst>
      <p:par>
        <p:cTn id="1" dur="indefinite" restart="never" nodeType="tmRoot"/>
      </p:par>
    </p:tnLst>
  </p:timing>
</p:sld>
</file>

<file path=ppt/slides/slide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F0n4YBMAAAAlAAAAZAAAAA0AAAAAkAAAAEgAAACQAAAASA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Bc5tQ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BgCQAAhg0AAKBBAACYFQAAEAAAACYAAAAIAAAAASAAAAAAAAA="/>
              </a:ext>
            </a:extLst>
          </p:cNvSpPr>
          <p:nvPr>
            <p:ph type="ctrTitle"/>
          </p:nvPr>
        </p:nvSpPr>
        <p:spPr>
          <a:xfrm>
            <a:off x="1524000" y="2198370"/>
            <a:ext cx="9144000" cy="1311910"/>
          </a:xfrm>
        </p:spPr>
        <p:txBody>
          <a:bodyPr vert="horz" wrap="square" lIns="91440" tIns="45720" rIns="91440" bIns="45720" numCol="1" spcCol="215900" anchor="b">
            <a:prstTxWarp prst="textNoShape">
              <a:avLst/>
            </a:prstTxWarp>
          </a:bodyPr>
          <a:lstStyle/>
          <a:p>
            <a:pPr>
              <a:defRPr lang="en-us"/>
            </a:pPr>
            <a:r>
              <a:rPr lang="en-us" sz="4800">
                <a:solidFill>
                  <a:srgbClr val="FFAA00"/>
                </a:solidFill>
                <a:latin typeface="Proxima Nova Black" pitchFamily="0" charset="0"/>
                <a:ea typeface="Calibri Light" pitchFamily="0" charset="0"/>
                <a:cs typeface="Calibri Light" pitchFamily="0" charset="0"/>
              </a:rPr>
              <a:t>Project Lombok</a:t>
            </a:r>
            <a:endParaRPr lang="en-us" sz="4800">
              <a:solidFill>
                <a:srgbClr val="FFAA00"/>
              </a:solidFill>
              <a:latin typeface="Proxima Nova Black" pitchFamily="0" charset="0"/>
              <a:ea typeface="Calibri Light" pitchFamily="0" charset="0"/>
              <a:cs typeface="Calibri Light" pitchFamily="0" charset="0"/>
            </a:endParaRPr>
          </a:p>
        </p:txBody>
      </p:sp>
      <p:sp>
        <p:nvSpPr>
          <p:cNvPr id="3" name="Subtitle 2"/>
          <p:cNvSpPr>
            <a:spLocks noGrp="1" noChangeArrowheads="1"/>
            <a:extLst>
              <a:ext uri="smNativeData">
                <pr:smNativeData xmlns:pr="smNativeData" val="SMDATA_13_F0n4Y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BgCQAAKRYAAKBBAABXGQAAEAAAACYAAAAIAAAAASAAAAAAAAA="/>
              </a:ext>
            </a:extLst>
          </p:cNvSpPr>
          <p:nvPr>
            <p:ph type="subTitle" idx="1"/>
          </p:nvPr>
        </p:nvSpPr>
        <p:spPr>
          <a:xfrm>
            <a:off x="1524000" y="3602355"/>
            <a:ext cx="9144000" cy="516890"/>
          </a:xfrm>
        </p:spPr>
        <p:txBody>
          <a:bodyPr vert="horz" wrap="square" lIns="91440" tIns="45720" rIns="91440" bIns="45720" numCol="1" spcCol="215900" anchor="t">
            <a:prstTxWarp prst="textNoShape">
              <a:avLst/>
            </a:prstTxWarp>
          </a:bodyPr>
          <a:lstStyle/>
          <a:p>
            <a:pPr>
              <a:defRPr lang="en-us"/>
            </a:pPr>
            <a:r>
              <a:rPr lang="en-us" sz="2000">
                <a:latin typeface="Proxima Nova Light" pitchFamily="0" charset="0"/>
                <a:ea typeface="Calibri" pitchFamily="2" charset="0"/>
                <a:cs typeface="Calibri" pitchFamily="2" charset="0"/>
              </a:rPr>
              <a:t>Project lombok using</a:t>
            </a:r>
            <a:endParaRPr lang="en-us" sz="2000">
              <a:latin typeface="Proxima Nova Light" pitchFamily="0" charset="0"/>
              <a:ea typeface="Calibri" pitchFamily="2" charset="0"/>
              <a:cs typeface="Calibri" pitchFamily="2" charset="0"/>
            </a:endParaRPr>
          </a:p>
          <a:p>
            <a:pPr>
              <a:defRPr lang="en-us"/>
            </a:pPr>
            <a:endParaRPr lang="en-us" sz="2000">
              <a:latin typeface="Proxima Nova Light" pitchFamily="0" charset="0"/>
              <a:ea typeface="Calibri" pitchFamily="2" charset="0"/>
              <a:cs typeface="Calibri" pitchFamily="2" charset="0"/>
            </a:endParaRPr>
          </a:p>
          <a:p>
            <a:pPr>
              <a:defRPr lang="en-us"/>
            </a:pPr>
            <a:endParaRPr lang="en-us" sz="2000">
              <a:latin typeface="Proxima Nova Light" pitchFamily="0" charset="0"/>
              <a:ea typeface="Calibri" pitchFamily="2" charset="0"/>
              <a:cs typeface="Calibri" pitchFamily="2" charset="0"/>
            </a:endParaRPr>
          </a:p>
          <a:p>
            <a:pPr>
              <a:defRPr lang="en-us"/>
            </a:pPr>
            <a:endParaRPr lang="en-us" sz="2000">
              <a:latin typeface="Proxima Nova Light" pitchFamily="0"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2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ZOAA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PwIAANhFAABnCgAAEAAAACYAAAAIAAAAAAAAAAAAAAA="/>
              </a:ext>
            </a:extLst>
          </p:cNvSpPr>
          <p:nvPr>
            <p:ph type="title"/>
          </p:nvPr>
        </p:nvSpPr>
        <p:spPr/>
        <p:txBody>
          <a:bodyPr/>
          <a:lstStyle/>
          <a:p>
            <a:pPr algn="ctr">
              <a:defRPr lang="en-us"/>
            </a:pPr>
            <a:r>
              <a:rPr lang="en-us">
                <a:solidFill>
                  <a:schemeClr val="tx2"/>
                </a:solidFill>
                <a:hlinkClick r:id="rId2"/>
              </a:rPr>
              <a:t>Jetbrains IntelliJ IDEA</a:t>
            </a:r>
            <a:endParaRPr lang="en-us">
              <a:solidFill>
                <a:schemeClr val="tx2"/>
              </a:solidFill>
            </a:endParaRPr>
          </a:p>
        </p:txBody>
      </p:sp>
      <p:sp>
        <p:nvSpPr>
          <p:cNvPr id="3" name="Content Placeholder 2"/>
          <p:cNvSpPr>
            <a:spLocks noGrp="1" noChangeArrowheads="1"/>
            <a:extLst>
              <a:ext uri="smNativeData">
                <pr:smNativeData xmlns:pr="smNativeData" val="SMDATA_13_F0n4Y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OwsAANhFAAAAJgAAEAAAACYAAAAIAAAAAAAAAAAAAAA="/>
              </a:ext>
            </a:extLst>
          </p:cNvSpPr>
          <p:nvPr>
            <p:ph type="body" idx="1"/>
          </p:nvPr>
        </p:nvSpPr>
        <p:spPr/>
        <p:txBody>
          <a:bodyPr/>
          <a:lstStyle/>
          <a:p>
            <a:pPr>
              <a:buNone/>
              <a:defRPr lang="en-us"/>
            </a:pPr>
            <a:r>
              <a:t>The </a:t>
            </a:r>
            <a:r>
              <a:rPr lang="en-us">
                <a:hlinkClick r:id="rId2"/>
              </a:rPr>
              <a:t>Jetbrains IntelliJ IDEA</a:t>
            </a:r>
            <a:r>
              <a:t> editor is compatible with lombok.</a:t>
            </a:r>
          </a:p>
          <a:p>
            <a:pPr>
              <a:buNone/>
              <a:defRPr lang="en-us"/>
            </a:pPr>
            <a:r>
              <a:t>Add the </a:t>
            </a:r>
            <a:r>
              <a:rPr lang="en-us">
                <a:hlinkClick r:id="rId3"/>
              </a:rPr>
              <a:t>Lombok IntelliJ plugin</a:t>
            </a:r>
            <a:r>
              <a:t> to add lombok support for IntelliJ:</a:t>
            </a:r>
          </a:p>
          <a:p>
            <a:pPr>
              <a:defRPr lang="en-us"/>
            </a:pPr>
            <a:r>
              <a:t>Go to File &gt; Settings &gt; Plugins</a:t>
            </a:r>
          </a:p>
          <a:p>
            <a:pPr>
              <a:defRPr lang="en-us"/>
            </a:pPr>
            <a:r>
              <a:t>Click on Browse repositories...</a:t>
            </a:r>
          </a:p>
          <a:p>
            <a:pPr>
              <a:defRPr lang="en-us"/>
            </a:pPr>
            <a:r>
              <a:t>Search for Lombok Plugin</a:t>
            </a:r>
          </a:p>
          <a:p>
            <a:pPr>
              <a:defRPr lang="en-us"/>
            </a:pPr>
            <a:r>
              <a:t>Click on Install plugin</a:t>
            </a:r>
          </a:p>
          <a:p>
            <a:pPr>
              <a:defRPr lang="en-us"/>
            </a:pPr>
            <a:r>
              <a:t>Restart IntelliJ IDEA</a:t>
            </a:r>
          </a:p>
          <a:p>
            <a:pPr>
              <a:defRPr lang="en-us"/>
            </a:pPr>
          </a:p>
        </p:txBody>
      </p:sp>
    </p:spTree>
  </p:cSld>
  <p:clrMapOvr>
    <a:masterClrMapping/>
  </p:clrMapOvr>
  <p:timing>
    <p:tnLst>
      <p:par>
        <p:cTn id="1" dur="indefinite" restart="never" nodeType="tmRoot"/>
      </p:par>
    </p:tnLst>
  </p:timing>
</p:sld>
</file>

<file path=ppt/slides/slide2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AkAA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PwIAANhFAABnCgAAEAAAACYAAAAIAAAAAAAAAAAAAAA="/>
              </a:ext>
            </a:extLst>
          </p:cNvSpPr>
          <p:nvPr>
            <p:ph type="title"/>
          </p:nvPr>
        </p:nvSpPr>
        <p:spPr/>
        <p:txBody>
          <a:bodyPr/>
          <a:lstStyle/>
          <a:p>
            <a:pPr>
              <a:defRPr lang="en-us"/>
            </a:pPr>
            <a:r>
              <a:t>                  Links</a:t>
            </a:r>
          </a:p>
        </p:txBody>
      </p:sp>
      <p:sp>
        <p:nvSpPr>
          <p:cNvPr id="3" name="Content Placeholder 2"/>
          <p:cNvSpPr>
            <a:spLocks noGrp="1" noChangeArrowheads="1"/>
            <a:extLst>
              <a:ext uri="smNativeData">
                <pr:smNativeData xmlns:pr="smNativeData" val="SMDATA_13_F0n4Y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wHAA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OwsAANhFAAAAJgAAEAAAACYAAAAIAAAAACAAAAAAAAA="/>
              </a:ext>
            </a:extLst>
          </p:cNvSpPr>
          <p:nvPr>
            <p:ph type="body" idx="1"/>
          </p:nvPr>
        </p:nvSpPr>
        <p:spPr/>
        <p:txBody>
          <a:bodyPr vert="horz" wrap="square" lIns="91440" tIns="45720" rIns="91440" bIns="45720" numCol="1" spcCol="215900" anchor="t">
            <a:prstTxWarp prst="textNoShape">
              <a:avLst/>
            </a:prstTxWarp>
          </a:bodyPr>
          <a:lstStyle/>
          <a:p>
            <a:pPr>
              <a:defRPr lang="en-us"/>
            </a:pPr>
            <a:r>
              <a:rPr lang="en-us">
                <a:hlinkClick r:id="rId2"/>
              </a:rPr>
              <a:t>https://projectlombok.org/api/lombok/package-summary.html</a:t>
            </a:r>
          </a:p>
          <a:p>
            <a:pPr>
              <a:defRPr lang="en-us"/>
            </a:pPr>
            <a:r>
              <a:rPr lang="en-us">
                <a:hlinkClick r:id="rId3"/>
              </a:rPr>
              <a:t>https://projectlombok.org/features/all</a:t>
            </a:r>
          </a:p>
          <a:p>
            <a:pPr>
              <a:defRPr lang="en-us"/>
            </a:pPr>
            <a:r>
              <a:rPr lang="en-us">
                <a:hlinkClick r:id="rId4"/>
              </a:rPr>
              <a:t>https://www.baeldung.com/intro-to-project-lombok</a:t>
            </a:r>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IBAA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PwIAANhFAABnCgAAEAAAACYAAAAIAAAAAAAAAAAAAAA="/>
              </a:ext>
            </a:extLst>
          </p:cNvSpPr>
          <p:nvPr>
            <p:ph type="title"/>
          </p:nvPr>
        </p:nvSpPr>
        <p:spPr/>
        <p:txBody>
          <a:bodyPr/>
          <a:lstStyle/>
          <a:p>
            <a:pPr algn="ctr">
              <a:defRPr lang="en-us"/>
            </a:pPr>
            <a:r>
              <a:rPr lang="en-us" b="1"/>
              <a:t>Avoid Repetitive Code</a:t>
            </a:r>
          </a:p>
        </p:txBody>
      </p:sp>
      <p:sp>
        <p:nvSpPr>
          <p:cNvPr id="3" name="Content Placeholder 2"/>
          <p:cNvSpPr>
            <a:spLocks noGrp="1" noChangeArrowheads="1"/>
            <a:extLst>
              <a:ext uri="smNativeData">
                <pr:smNativeData xmlns:pr="smNativeData" val="SMDATA_13_F0n4Y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IAAA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OwsAANhFAAAAJgAAEAAAACYAAAAIAAAAAAAAAAAAAAA="/>
              </a:ext>
            </a:extLst>
          </p:cNvSpPr>
          <p:nvPr>
            <p:ph type="body" idx="1"/>
          </p:nvPr>
        </p:nvSpPr>
        <p:spPr/>
        <p:txBody>
          <a:bodyPr/>
          <a:lstStyle/>
          <a:p>
            <a:pPr>
              <a:defRPr lang="en-us"/>
            </a:pPr>
            <a:r>
              <a:t>Java is a great language but it sometimes gets too verbose for things you have to do in your code for common tasks or compliancy with some framework practices. These do very often bring no real value to the business side of your programs – and this is where Lombok is here to make your life happier and yourself more productive.</a:t>
            </a:r>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8SAA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PwIAANhFAABnCgAAAAAAACYAAAAIAAAAAQAAAAAAAAA="/>
              </a:ext>
            </a:extLst>
          </p:cNvSpPr>
          <p:nvPr>
            <p:ph type="title"/>
          </p:nvPr>
        </p:nvSpPr>
        <p:spPr>
          <a:xfrm>
            <a:off x="838200" y="365125"/>
            <a:ext cx="10515600" cy="1325880"/>
          </a:xfrm>
        </p:spPr>
        <p:txBody>
          <a:bodyPr/>
          <a:lstStyle/>
          <a:p>
            <a:pPr algn="ctr">
              <a:defRPr lang="en-us"/>
            </a:pPr>
            <a:r>
              <a:t>dependency  maven</a:t>
            </a:r>
          </a:p>
        </p:txBody>
      </p:sp>
      <p:sp>
        <p:nvSpPr>
          <p:cNvPr id="3" name="Content Placeholder 2"/>
          <p:cNvSpPr>
            <a:spLocks noGrp="1" noChangeArrowheads="1"/>
            <a:extLst>
              <a:ext uri="smNativeData">
                <pr:smNativeData xmlns:pr="smNativeData" val="SMDATA_13_F0n4Y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YYAA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OwsAANhFAAAAJgAAEAAAACYAAAAIAAAAAAAAAAAAAAA="/>
              </a:ext>
            </a:extLst>
          </p:cNvSpPr>
          <p:nvPr>
            <p:ph type="body" idx="1"/>
          </p:nvPr>
        </p:nvSpPr>
        <p:spPr/>
        <p:txBody>
          <a:bodyPr/>
          <a:lstStyle/>
          <a:p>
            <a:pPr>
              <a:buNone/>
              <a:defRPr lang="en-us"/>
            </a:pPr>
            <a:r>
              <a:t>&lt;dependency&gt;       </a:t>
            </a:r>
          </a:p>
          <a:p>
            <a:pPr>
              <a:buNone/>
              <a:defRPr lang="en-us"/>
            </a:pPr>
            <a:r>
              <a:t>    &lt;groupId&gt;org.projectlombok&lt;/groupId&gt;        </a:t>
            </a:r>
          </a:p>
          <a:p>
            <a:pPr>
              <a:buNone/>
              <a:defRPr lang="en-us"/>
            </a:pPr>
            <a:r>
              <a:t>     &lt;artifactId&gt;lombok&lt;/artifactId&gt;        </a:t>
            </a:r>
          </a:p>
          <a:p>
            <a:pPr>
              <a:buNone/>
              <a:defRPr lang="en-us"/>
            </a:pPr>
            <a:r>
              <a:t>     &lt;version&gt;1.18.10&lt;/version&gt;      </a:t>
            </a:r>
          </a:p>
          <a:p>
            <a:pPr>
              <a:buNone/>
              <a:defRPr lang="en-us"/>
            </a:pPr>
            <a:r>
              <a:t>    &lt;scope&gt;provided&lt;/scope&gt;    </a:t>
            </a:r>
          </a:p>
          <a:p>
            <a:pPr>
              <a:buNone/>
              <a:defRPr lang="en-us"/>
            </a:pPr>
            <a:r>
              <a:t>&lt;/dependency&gt;</a:t>
            </a:r>
          </a:p>
        </p:txBody>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F0n4YBMAAAAlAAAAZAAAAA8B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4AdA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PwIAANhFAABnCgAAAAAAACYAAAAIAAAAAQAAAAAAAAA="/>
              </a:ext>
            </a:extLst>
          </p:cNvSpPr>
          <p:nvPr>
            <p:ph type="title"/>
          </p:nvPr>
        </p:nvSpPr>
        <p:spPr>
          <a:xfrm>
            <a:off x="838200" y="365125"/>
            <a:ext cx="10515600" cy="1325880"/>
          </a:xfrm>
        </p:spPr>
        <p:txBody>
          <a:bodyPr/>
          <a:lstStyle/>
          <a:p>
            <a:pPr algn="ctr">
              <a:defRPr lang="en-us"/>
            </a:pPr>
            <a:r>
              <a:t>dependency  gradle</a:t>
            </a:r>
          </a:p>
        </p:txBody>
      </p:sp>
      <p:sp>
        <p:nvSpPr>
          <p:cNvPr id="3" name="SlideText1"/>
          <p:cNvSpPr>
            <a:spLocks noGrp="1" noChangeArrowheads="1"/>
            <a:extLst>
              <a:ext uri="smNativeData">
                <pr:smNativeData xmlns:pr="smNativeData" val="SMDATA_13_F0n4YBMAAAAlAAAAZAAAAA8B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mlaIk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OwsAANhFAAAAJgAAAAAAACYAAAAIAAAAAQAAAAAAAAA="/>
              </a:ext>
            </a:extLst>
          </p:cNvSpPr>
          <p:nvPr>
            <p:ph type="body" idx="1"/>
          </p:nvPr>
        </p:nvSpPr>
        <p:spPr>
          <a:xfrm>
            <a:off x="838200" y="1825625"/>
            <a:ext cx="10515600" cy="4351655"/>
          </a:xfrm>
        </p:spPr>
        <p:txBody>
          <a:bodyPr/>
          <a:lstStyle/>
          <a:p>
            <a:pPr>
              <a:defRPr lang="en-us"/>
            </a:pPr>
            <a:r>
              <a:t>If your gradle version is &gt;= 2.12 you can use lombok by adding the following to your build.gradle in the dependencies block:</a:t>
            </a:r>
          </a:p>
          <a:p>
            <a:pPr marL="0" indent="0">
              <a:buNone/>
              <a:defRPr lang="en-us"/>
            </a:pPr>
            <a:r>
              <a:rPr lang="en-us" i="1"/>
              <a:t>compileOnly "org.projectlombok:lombok:1.16.16"</a:t>
            </a:r>
            <a:endParaRPr lang="en-us" i="1"/>
          </a:p>
          <a:p>
            <a:pPr>
              <a:defRPr lang="en-us"/>
            </a:pPr>
            <a:r>
              <a:t>If you use an older version you can still use the following:</a:t>
            </a:r>
          </a:p>
          <a:p>
            <a:pPr marL="0" indent="0">
              <a:buNone/>
              <a:defRPr lang="en-us" i="1"/>
            </a:pPr>
            <a:r>
              <a:t>provided "org.projectlombok:lombok:1.16.16"</a:t>
            </a:r>
          </a:p>
          <a:p>
            <a:pPr>
              <a:defRPr lang="en-us"/>
            </a:pPr>
            <a:r>
              <a:t>as long as your gradle build include a war task (otherwise the "provided" scope is not available and you have to create your own configuration as explained here )</a:t>
            </a:r>
          </a:p>
        </p:txBody>
      </p:sp>
    </p:spTree>
  </p:cSld>
  <p:clrMapOvr>
    <a:masterClrMapping/>
  </p:clrMapOvr>
  <p:timing>
    <p:tnLst>
      <p:par>
        <p:cTn id="1" dur="indefinite" restart="never" nodeType="tmRoot"/>
      </p:par>
    </p:tnLst>
  </p:timing>
</p:sld>
</file>

<file path=ppt/slides/slide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47CA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PwIAANhFAABnCgAAEAAAACYAAAAIAAAAAAAAAAAAAAA="/>
              </a:ext>
            </a:extLst>
          </p:cNvSpPr>
          <p:nvPr>
            <p:ph type="title"/>
          </p:nvPr>
        </p:nvSpPr>
        <p:spPr/>
        <p:txBody>
          <a:bodyPr/>
          <a:lstStyle/>
          <a:p>
            <a:pPr algn="ctr">
              <a:defRPr lang="en-us"/>
            </a:pPr>
            <a:r>
              <a:rPr lang="en-us" b="1"/>
              <a:t>Getters/Setters, Constructors – So Repetitive</a:t>
            </a:r>
          </a:p>
        </p:txBody>
      </p:sp>
      <p:sp>
        <p:nvSpPr>
          <p:cNvPr id="3" name="Content Placeholder 2"/>
          <p:cNvSpPr>
            <a:spLocks noGrp="1" noChangeArrowheads="1"/>
            <a:extLst>
              <a:ext uri="smNativeData">
                <pr:smNativeData xmlns:pr="smNativeData" val="SMDATA_13_F0n4Y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OwsAANhFAAAAJgAAEAAAACYAAAAIAAAAAAAAAAAAAAA="/>
              </a:ext>
            </a:extLst>
          </p:cNvSpPr>
          <p:nvPr>
            <p:ph type="body" idx="1"/>
          </p:nvPr>
        </p:nvSpPr>
        <p:spPr/>
        <p:txBody>
          <a:bodyPr/>
          <a:lstStyle/>
          <a:p>
            <a:pPr>
              <a:defRPr lang="en-us"/>
            </a:pPr>
            <a:r>
              <a:t>Encapsulating object properties via public getter and setter methods is such a common practice in the Java world, and lots of frameworks rely on this “Java Bean” pattern extensively: a class with an empty constructor and get/set methods for “properties”.</a:t>
            </a:r>
          </a:p>
          <a:p>
            <a:pPr>
              <a:defRPr lang="en-us"/>
            </a:pPr>
            <a:r>
              <a:t>This is so common that most IDE's support autogenerating code for these patterns (and more). This code however needs to live in your sources and also be maintained when, say, a new property is added or a field renamed.</a:t>
            </a:r>
          </a:p>
          <a:p>
            <a:pPr>
              <a:defRPr lang="en-us"/>
            </a:pPr>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PwIAANhFAABnCgAAEAAAACYAAAAIAAAAAAAAAAAAAAA="/>
              </a:ext>
            </a:extLst>
          </p:cNvSpPr>
          <p:nvPr>
            <p:ph type="title"/>
          </p:nvPr>
        </p:nvSpPr>
        <p:spPr/>
        <p:txBody>
          <a:bodyPr/>
          <a:lstStyle/>
          <a:p>
            <a:pPr algn="ctr">
              <a:defRPr lang="en-us"/>
            </a:pPr>
            <a:r>
              <a:rPr lang="en-us" b="1"/>
              <a:t>Getters/Setters, Constructors</a:t>
            </a:r>
          </a:p>
        </p:txBody>
      </p:sp>
      <p:sp>
        <p:nvSpPr>
          <p:cNvPr id="3" name="Content Placeholder 2"/>
          <p:cNvSpPr>
            <a:spLocks noGrp="1" noChangeArrowheads="1"/>
            <a:extLst>
              <a:ext uri="smNativeData">
                <pr:smNativeData xmlns:pr="smNativeData" val="SMDATA_13_F0n4Y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OwsAAO8fAAAAJgAAEAAAACYAAAAIAAAAAQAAAAAAAAA="/>
              </a:ext>
            </a:extLst>
          </p:cNvSpPr>
          <p:nvPr>
            <p:ph type="body" idx="1"/>
          </p:nvPr>
        </p:nvSpPr>
        <p:spPr>
          <a:xfrm>
            <a:off x="838200" y="1825625"/>
            <a:ext cx="4352925" cy="4351655"/>
          </a:xfrm>
        </p:spPr>
        <p:txBody>
          <a:bodyPr/>
          <a:lstStyle/>
          <a:p>
            <a:pPr>
              <a:defRPr lang="en-us"/>
            </a:pPr>
            <a:r>
              <a:t>Let's consider this class we want to use as a JPA entity as an example:</a:t>
            </a:r>
          </a:p>
        </p:txBody>
      </p:sp>
      <p:pic>
        <p:nvPicPr>
          <p:cNvPr id="4" name="Picture 2"/>
          <p:cNvPicPr>
            <a:picLocks noChangeAspect="1"/>
            <a:extLst>
              <a:ext uri="smNativeData">
                <pr:smNativeData xmlns:pr="smNativeData" val="SMDATA_15_F0n4YB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W5vVBf///wEAAAAAAAAAAAAAAAAAAAAAAAAAAAAAAAAAAAAAAAAAAAAAAAJ/f38A5+bmA8zMzADAwP8Af39/AAAAAAAAAAAAAAAAAP///wAAAAAAIQAAABgAAAAUAAAAziIAAGoMAABSRAAArCQAABAAAAAmAAAACAAAAP//////////"/>
              </a:ext>
            </a:extLst>
          </p:cNvPicPr>
          <p:nvPr/>
        </p:nvPicPr>
        <p:blipFill>
          <a:blip r:embed="rId2"/>
          <a:stretch>
            <a:fillRect/>
          </a:stretch>
        </p:blipFill>
        <p:spPr>
          <a:xfrm>
            <a:off x="5657850" y="2018030"/>
            <a:ext cx="5448300" cy="3943350"/>
          </a:xfrm>
          <a:prstGeom prst="rect">
            <a:avLst/>
          </a:prstGeom>
          <a:noFill/>
          <a:ln>
            <a:noFill/>
          </a:ln>
          <a:effectLst/>
        </p:spPr>
      </p:pic>
    </p:spTree>
  </p:cSld>
  <p:clrMapOvr>
    <a:masterClrMapping/>
  </p:clrMapOvr>
  <p:timing>
    <p:tnLst>
      <p:par>
        <p:cTn id="1" dur="indefinite" restart="never" nodeType="tmRoot"/>
      </p:par>
    </p:tnLst>
  </p:timing>
</p:sld>
</file>

<file path=ppt/slides/slide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PwIAANhFAABnCgAAEAAAACYAAAAIAAAAAAAAAAAAAAA="/>
              </a:ext>
            </a:extLst>
          </p:cNvSpPr>
          <p:nvPr>
            <p:ph type="title"/>
          </p:nvPr>
        </p:nvSpPr>
        <p:spPr/>
        <p:txBody>
          <a:bodyPr/>
          <a:lstStyle/>
          <a:p>
            <a:pPr algn="ctr">
              <a:defRPr lang="en-us"/>
            </a:pPr>
            <a:r>
              <a:rPr lang="en-us" b="1"/>
              <a:t>Getters/Setters, Constructors</a:t>
            </a:r>
          </a:p>
        </p:txBody>
      </p:sp>
      <p:sp>
        <p:nvSpPr>
          <p:cNvPr id="3" name="Content Placeholder 2"/>
          <p:cNvSpPr>
            <a:spLocks noGrp="1" noChangeArrowheads="1"/>
            <a:extLst>
              <a:ext uri="smNativeData">
                <pr:smNativeData xmlns:pr="smNativeData" val="SMDATA_13_F0n4Y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SAA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OwsAANhFAAAAJgAAEAAAACYAAAAIAAAAAAAAAAAAAAA="/>
              </a:ext>
            </a:extLst>
          </p:cNvSpPr>
          <p:nvPr>
            <p:ph type="body" idx="1"/>
          </p:nvPr>
        </p:nvSpPr>
        <p:spPr/>
        <p:txBody>
          <a:bodyPr/>
          <a:lstStyle/>
          <a:p>
            <a:pPr>
              <a:defRPr lang="en-us"/>
            </a:pPr>
            <a:r>
              <a:t>Let us now </a:t>
            </a:r>
            <a:r>
              <a:rPr lang="en-us" i="1"/>
              <a:t>Lombok-ize</a:t>
            </a:r>
            <a:r>
              <a:t> this class:</a:t>
            </a:r>
          </a:p>
        </p:txBody>
      </p:sp>
      <p:pic>
        <p:nvPicPr>
          <p:cNvPr id="4" name="Picture 2"/>
          <p:cNvPicPr>
            <a:picLocks noChangeAspect="1"/>
            <a:extLst>
              <a:ext uri="smNativeData">
                <pr:smNativeData xmlns:pr="smNativeData" val="SMDATA_15_F0n4YB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CqqqqqDAAAABAAAAAAAAAAAAAAAAAAAAAAAAAAHgAAAGgAAAAAAAAAAAAAAAAAAAAAAAAAAAAAABAnAAAQJwAAAAAAAAAAAAAAAAAAAAAAAAAAAAAAAAAAAAAAAAAAAAAUAAAAAAAAAMDA/wAAAAAAZAAAADIAAAAAAAAAZAAAAAAAAAB/f38ACgAAAB8AAABUAAAAW5vVBf///wEAAAAAAAAAAAAAAAAAAAAAAAAAAAAAAAAAAAAAAAAAAAAAAAJ/f38A5+bmA8zMzADAwP8Af39/AAAAAAAAAAAAAAAAAP///wAAAAAAIQAAABgAAAAUAAAA1SUAADYPAACkRwAAyCIAABAAAAAmAAAACAAAAP//////////"/>
              </a:ext>
            </a:extLst>
          </p:cNvPicPr>
          <p:nvPr/>
        </p:nvPicPr>
        <p:blipFill>
          <a:blip r:embed="rId2"/>
          <a:stretch>
            <a:fillRect/>
          </a:stretch>
        </p:blipFill>
        <p:spPr>
          <a:xfrm>
            <a:off x="6149975" y="2472690"/>
            <a:ext cx="5495925" cy="3181350"/>
          </a:xfrm>
          <a:prstGeom prst="rect">
            <a:avLst/>
          </a:prstGeom>
          <a:noFill/>
          <a:ln>
            <a:noFill/>
          </a:ln>
          <a:effectLst/>
        </p:spPr>
      </p:pic>
    </p:spTree>
  </p:cSld>
  <p:clrMapOvr>
    <a:masterClrMapping/>
  </p:clrMapOvr>
  <p:timing>
    <p:tnLst>
      <p:par>
        <p:cTn id="1" dur="indefinite" restart="never" nodeType="tmRoot"/>
      </p:par>
    </p:tnLst>
  </p:timing>
</p:sld>
</file>

<file path=ppt/slides/slide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F0n4Y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47CA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PwIAANhFAABnCgAAEAAAACYAAAAIAAAAAAAAAAAAAAA="/>
              </a:ext>
            </a:extLst>
          </p:cNvSpPr>
          <p:nvPr>
            <p:ph type="title"/>
          </p:nvPr>
        </p:nvSpPr>
        <p:spPr/>
        <p:txBody>
          <a:bodyPr/>
          <a:lstStyle/>
          <a:p>
            <a:pPr algn="ctr">
              <a:defRPr lang="en-us"/>
            </a:pPr>
            <a:r>
              <a:rPr lang="en-us" b="1"/>
              <a:t>Getters/Setters, Constructors</a:t>
            </a:r>
          </a:p>
        </p:txBody>
      </p:sp>
      <p:sp>
        <p:nvSpPr>
          <p:cNvPr id="3" name="Content Placeholder 2"/>
          <p:cNvSpPr>
            <a:spLocks noGrp="1" noChangeArrowheads="1"/>
            <a:extLst>
              <a:ext uri="smNativeData">
                <pr:smNativeData xmlns:pr="smNativeData" val="SMDATA_13_F0n4Y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D0AAA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OwsAANhFAAAAJgAAEAAAACYAAAAIAAAAAAAAAAAAAAA="/>
              </a:ext>
            </a:extLst>
          </p:cNvSpPr>
          <p:nvPr>
            <p:ph type="body" idx="1"/>
          </p:nvPr>
        </p:nvSpPr>
        <p:spPr/>
        <p:txBody>
          <a:bodyPr/>
          <a:lstStyle/>
          <a:p>
            <a:pPr>
              <a:defRPr lang="en-us"/>
            </a:pPr>
            <a:r>
              <a:t>What if you wanted to refine the visibility of some properties? For example, I like to keep my entities' </a:t>
            </a:r>
            <a:r>
              <a:rPr lang="en-us" i="1"/>
              <a:t>id</a:t>
            </a:r>
            <a:r>
              <a:t> field modifiers </a:t>
            </a:r>
            <a:r>
              <a:rPr lang="en-us" i="1"/>
              <a:t>package</a:t>
            </a:r>
            <a:r>
              <a:t> or </a:t>
            </a:r>
            <a:r>
              <a:rPr lang="en-us" i="1"/>
              <a:t>protected</a:t>
            </a:r>
            <a:r>
              <a:t> visible because they are expected to be read but not explicitly set by application code. Just use a finer grained </a:t>
            </a:r>
            <a:r>
              <a:rPr lang="en-us" i="1"/>
              <a:t>@Setter</a:t>
            </a:r>
            <a:r>
              <a:t> for this particular field:</a:t>
            </a:r>
          </a:p>
        </p:txBody>
      </p:sp>
      <p:pic>
        <p:nvPicPr>
          <p:cNvPr id="4" name="Picture 2"/>
          <p:cNvPicPr>
            <a:picLocks noChangeAspect="1"/>
            <a:extLst>
              <a:ext uri="smNativeData">
                <pr:smNativeData xmlns:pr="smNativeData" val="SMDATA_15_F0n4YB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W5vVBf///wEAAAAAAAAAAAAAAAAAAAAAAAAAAAAAAAAAAAAAAAAAAAAAAAJ/f38A5+bmA8zMzADAwP8Af39/AAAAAAAAAAAAAAAAAP///wAAAAAAIQAAABgAAAAUAAAA0gYAAJwYAAAoOgAAzRwAABAAAAAmAAAACAAAAP//////////"/>
              </a:ext>
            </a:extLst>
          </p:cNvPicPr>
          <p:nvPr/>
        </p:nvPicPr>
        <p:blipFill>
          <a:blip r:embed="rId2"/>
          <a:stretch>
            <a:fillRect/>
          </a:stretch>
        </p:blipFill>
        <p:spPr>
          <a:xfrm>
            <a:off x="1108710" y="4000500"/>
            <a:ext cx="8345170" cy="681355"/>
          </a:xfrm>
          <a:prstGeom prst="rect">
            <a:avLst/>
          </a:prstGeom>
          <a:noFill/>
          <a:ln>
            <a:noFill/>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resentation">
      <a:majorFont>
        <a:latin typeface="Calibri Light"/>
        <a:ea typeface="Calibri Light"/>
        <a:cs typeface="Calibri Light"/>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resentation">
      <a:majorFont>
        <a:latin typeface="Calibri Light"/>
        <a:ea typeface="Calibri Light"/>
        <a:cs typeface="Calibri Light"/>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Mubariz Mustafayev</dc:creator>
  <cp:keywords/>
  <dc:description/>
  <cp:lastModifiedBy>anar</cp:lastModifiedBy>
  <cp:revision>0</cp:revision>
  <dcterms:created xsi:type="dcterms:W3CDTF">2020-04-10T10:58:34Z</dcterms:created>
  <dcterms:modified xsi:type="dcterms:W3CDTF">2021-07-21T16:19:35Z</dcterms:modified>
</cp:coreProperties>
</file>