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3DD0D-D23C-474F-B8F1-5A7C248517B5}" v="1" dt="2023-09-27T12:02:08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t01" userId="S::test01@azure-playground.com::15c4bbdc-49db-459f-a2b6-d171fd8e44ac" providerId="AD" clId="Web-{4013DD0D-D23C-474F-B8F1-5A7C248517B5}"/>
    <pc:docChg chg="modSld">
      <pc:chgData name="test01" userId="S::test01@azure-playground.com::15c4bbdc-49db-459f-a2b6-d171fd8e44ac" providerId="AD" clId="Web-{4013DD0D-D23C-474F-B8F1-5A7C248517B5}" dt="2023-09-27T12:02:08.905" v="0" actId="20577"/>
      <pc:docMkLst>
        <pc:docMk/>
      </pc:docMkLst>
      <pc:sldChg chg="modSp">
        <pc:chgData name="test01" userId="S::test01@azure-playground.com::15c4bbdc-49db-459f-a2b6-d171fd8e44ac" providerId="AD" clId="Web-{4013DD0D-D23C-474F-B8F1-5A7C248517B5}" dt="2023-09-27T12:02:08.905" v="0" actId="20577"/>
        <pc:sldMkLst>
          <pc:docMk/>
          <pc:sldMk cId="109857222" sldId="256"/>
        </pc:sldMkLst>
        <pc:spChg chg="mod">
          <ac:chgData name="test01" userId="S::test01@azure-playground.com::15c4bbdc-49db-459f-a2b6-d171fd8e44ac" providerId="AD" clId="Web-{4013DD0D-D23C-474F-B8F1-5A7C248517B5}" dt="2023-09-27T12:02:08.90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Yay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2023-09-27T12:01:13Z</dcterms:created>
  <dcterms:modified xsi:type="dcterms:W3CDTF">2023-09-27T12:02:09Z</dcterms:modified>
</cp:coreProperties>
</file>