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714D-F7FB-4698-A8ED-929F93965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D53A6-C0F2-4762-84DE-6B70C3B71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562D-8275-4C0D-859D-535E353F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4260-5C1A-4D31-B8EB-12A60A53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7BA17-707F-416C-A560-69A8B02A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2705-57E7-4705-99D2-1B8F6200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100A9-F38F-449A-AD9A-CAE06F452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53E7B-4B5A-4AB7-B8CC-80EC3ED5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EDF-75E5-44A3-893A-EC43EE4B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4C63-2CC1-4326-A544-D4FFC0F9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4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BB368-0233-4645-A3F6-7F2C88D86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85003-7627-46DD-9420-F91959A5C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C03C-A72E-4584-9219-1C96077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2435B-1B9A-4478-A208-FCB73A6E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DECE-04CB-4B41-B651-3996C301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9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FC34-ADE3-474C-8035-708BA121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07A6-A064-40B7-95A2-CAE3B418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93D0-045B-4513-9D45-FA81361D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CE91-1479-46EA-ABEE-DB25A65E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E929D-F287-4AEA-B67F-513605A7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4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E413-1D4E-440A-8FF5-4614F0FE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C1AE-BDCB-40DA-AA3B-FAAAB36A9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B8BAE-91CA-4145-8767-0A019469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7396-722E-482E-9EC3-0FDCACBD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CE62-B0F0-45BB-83CC-5E321017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FA2D-1E61-46FA-96EC-7AB359AC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FA4A-BF50-4796-BC8B-D9D5EBED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79685-92B3-4DA8-B504-6ABBD7DE0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B5992-A1B2-48CA-B4DB-0C49AFD4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5CC8-B11E-4BC4-B0AC-83CC18F5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505F4-2356-40EF-ADCC-7F07E2FF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5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B427-AED8-4D14-A715-228391E4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1D9D-CDB7-40B3-A6D4-B41486A2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58285-58AD-4848-AAB4-4294829C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23E60-FC83-4BB9-AC31-6D889B782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23AF9-69BD-40F9-AF12-2695248A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D307D4-01E7-4C4A-8ECE-7E853E53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C1F05-C0F7-4D73-A742-7E8AFE5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BB06C-D753-453F-93BD-53767C0F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0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4C8E-497E-48F4-9B4D-8B60ED13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44E19-49D8-4BA8-8AD0-A068D8A9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C2101-D433-4424-A73A-BF4C7CCF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5A3B3-915F-4A61-9874-10F1E6E2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060E9-DF24-49CE-8D5C-5A1AB666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0B199-B789-47A9-B863-A4BB78E4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0077-1272-4996-9CFE-B3E00956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2B22-1A18-4D40-BBA0-AB4DD4FB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E3DB-2820-47AB-991A-044ACF8E9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A3B0B-BB3D-4A60-8B68-83B51C770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9C12-60D5-49C4-B891-EABD1228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A4E4-E6F5-49BC-A045-DE32FC4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7773-1353-4301-BFD4-A4F39AD8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AA9D-8814-4452-A281-C22A3493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27CDF-880F-4231-89A8-AFEAC010E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BB38-6CE7-48C8-8F14-7240B9BE5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3E3E-885E-400F-80F4-64BE37AE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F1188-9BB1-4FB6-A3CE-A3BB8084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D9098-9DA2-448D-8F3A-9BE6FCE7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1D6AE-91C3-4C55-91B1-C96AE898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537E8-E7E4-48C3-8C49-B16007FC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68A8A-3CC5-4ED0-B5C7-4B0BEBE7D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C7205-471B-4BB4-A04B-CDCB5D55685C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42F1E-6E50-422E-A6B6-C0FDA5EFC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C51F4-1CFD-477F-A996-C61996580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907C-DB65-4BEC-9E6B-6E533E00052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xoniv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1265A-91F9-410E-997C-A0E10173A2E1}"/>
              </a:ext>
            </a:extLst>
          </p:cNvPr>
          <p:cNvSpPr txBox="1"/>
          <p:nvPr/>
        </p:nvSpPr>
        <p:spPr>
          <a:xfrm>
            <a:off x="790341" y="3534862"/>
            <a:ext cx="152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Wish List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D3FCB-B9A7-4061-82DA-79B4F18D0C6A}"/>
              </a:ext>
            </a:extLst>
          </p:cNvPr>
          <p:cNvSpPr txBox="1"/>
          <p:nvPr/>
        </p:nvSpPr>
        <p:spPr>
          <a:xfrm>
            <a:off x="2853727" y="193684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08056-5D34-4D18-8686-D687CAFC8B99}"/>
              </a:ext>
            </a:extLst>
          </p:cNvPr>
          <p:cNvSpPr txBox="1"/>
          <p:nvPr/>
        </p:nvSpPr>
        <p:spPr>
          <a:xfrm>
            <a:off x="3687075" y="193684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{name}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1C8DD-9D7C-488D-9F1C-DFCC01C8A302}"/>
              </a:ext>
            </a:extLst>
          </p:cNvPr>
          <p:cNvSpPr txBox="1"/>
          <p:nvPr/>
        </p:nvSpPr>
        <p:spPr>
          <a:xfrm>
            <a:off x="2853726" y="2269717"/>
            <a:ext cx="75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89666-29A4-43E4-BC88-FF005E18AC6B}"/>
              </a:ext>
            </a:extLst>
          </p:cNvPr>
          <p:cNvSpPr txBox="1"/>
          <p:nvPr/>
        </p:nvSpPr>
        <p:spPr>
          <a:xfrm>
            <a:off x="3714369" y="2269717"/>
            <a:ext cx="77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{date}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78CB-2B3F-426F-A134-8446EA7D91A0}"/>
              </a:ext>
            </a:extLst>
          </p:cNvPr>
          <p:cNvSpPr/>
          <p:nvPr/>
        </p:nvSpPr>
        <p:spPr>
          <a:xfrm>
            <a:off x="790341" y="1450258"/>
            <a:ext cx="1556392" cy="18055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{image}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9A2E05-9881-417E-8326-13678214C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34189"/>
              </p:ext>
            </p:extLst>
          </p:nvPr>
        </p:nvGraphicFramePr>
        <p:xfrm>
          <a:off x="786143" y="4070388"/>
          <a:ext cx="730588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13">
                  <a:extLst>
                    <a:ext uri="{9D8B030D-6E8A-4147-A177-3AD203B41FA5}">
                      <a16:colId xmlns:a16="http://schemas.microsoft.com/office/drawing/2014/main" val="3775324720"/>
                    </a:ext>
                  </a:extLst>
                </a:gridCol>
                <a:gridCol w="6965867">
                  <a:extLst>
                    <a:ext uri="{9D8B030D-6E8A-4147-A177-3AD203B41FA5}">
                      <a16:colId xmlns:a16="http://schemas.microsoft.com/office/drawing/2014/main" val="3517780762"/>
                    </a:ext>
                  </a:extLst>
                </a:gridCol>
              </a:tblGrid>
              <a:tr h="2659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764929"/>
                  </a:ext>
                </a:extLst>
              </a:tr>
              <a:tr h="209646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3850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AFC65A-48EA-4192-BCC0-330A7198F47E}"/>
              </a:ext>
            </a:extLst>
          </p:cNvPr>
          <p:cNvSpPr txBox="1"/>
          <p:nvPr/>
        </p:nvSpPr>
        <p:spPr>
          <a:xfrm>
            <a:off x="2845937" y="1387701"/>
            <a:ext cx="64271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{title}</a:t>
            </a:r>
          </a:p>
        </p:txBody>
      </p:sp>
      <p:pic>
        <p:nvPicPr>
          <p:cNvPr id="1026" name="Grafik 2">
            <a:extLst>
              <a:ext uri="{FF2B5EF4-FFF2-40B4-BE49-F238E27FC236}">
                <a16:creationId xmlns:a16="http://schemas.microsoft.com/office/drawing/2014/main" id="{D5255331-634C-41A9-A7C2-E00606ECD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39" y="373004"/>
            <a:ext cx="1965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E12573B-B1A2-4C95-B4BD-9AB0C1C5EBAF}"/>
              </a:ext>
            </a:extLst>
          </p:cNvPr>
          <p:cNvSpPr txBox="1"/>
          <p:nvPr/>
        </p:nvSpPr>
        <p:spPr>
          <a:xfrm>
            <a:off x="2904999" y="240641"/>
            <a:ext cx="8017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 err="1"/>
              <a:t>DocFactoryDemos</a:t>
            </a:r>
            <a:r>
              <a:rPr lang="de-CH" sz="2800" dirty="0"/>
              <a:t>: </a:t>
            </a:r>
            <a:r>
              <a:rPr lang="de-CH" sz="2800" dirty="0" err="1"/>
              <a:t>Document</a:t>
            </a:r>
            <a:r>
              <a:rPr lang="de-CH" sz="2800" dirty="0"/>
              <a:t> Generation </a:t>
            </a:r>
            <a:r>
              <a:rPr lang="de-CH" sz="2800" dirty="0" err="1"/>
              <a:t>Capabilities</a:t>
            </a:r>
            <a:endParaRPr lang="de-CH" sz="28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7000873-9FA9-4186-A954-D95849B4AFB9}"/>
              </a:ext>
            </a:extLst>
          </p:cNvPr>
          <p:cNvSpPr/>
          <p:nvPr/>
        </p:nvSpPr>
        <p:spPr>
          <a:xfrm>
            <a:off x="619226" y="6124567"/>
            <a:ext cx="115727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AXON Ivy AG  </a:t>
            </a:r>
            <a:r>
              <a:rPr lang="de-CH" sz="1600" dirty="0">
                <a:solidFill>
                  <a:srgbClr val="C7D426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|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 </a:t>
            </a:r>
            <a:r>
              <a:rPr lang="de-CH" sz="1600" dirty="0" err="1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Schloessli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</a:t>
            </a:r>
            <a:r>
              <a:rPr lang="de-CH" sz="1600" dirty="0" err="1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Schoenegg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 </a:t>
            </a:r>
            <a:r>
              <a:rPr lang="de-CH" sz="1600" dirty="0">
                <a:solidFill>
                  <a:srgbClr val="C7D426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|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 </a:t>
            </a:r>
            <a:r>
              <a:rPr lang="de-CH" sz="1600" dirty="0" err="1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Wilhelmshoehe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 </a:t>
            </a:r>
            <a:r>
              <a:rPr lang="de-CH" sz="1600" dirty="0">
                <a:solidFill>
                  <a:srgbClr val="C7D426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|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 6003 Lucerne  </a:t>
            </a:r>
            <a:r>
              <a:rPr lang="de-CH" sz="1600" dirty="0">
                <a:solidFill>
                  <a:srgbClr val="C7D426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|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 </a:t>
            </a:r>
            <a:r>
              <a:rPr lang="de-CH" sz="1600" dirty="0" err="1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Switzerland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  </a:t>
            </a:r>
            <a:r>
              <a:rPr lang="de-CH" sz="1600" dirty="0">
                <a:solidFill>
                  <a:srgbClr val="C7D426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|  </a:t>
            </a:r>
            <a:r>
              <a:rPr lang="de-CH" sz="1600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T +41 41 249 25 70  </a:t>
            </a:r>
            <a:r>
              <a:rPr lang="de-CH" sz="1600" dirty="0">
                <a:solidFill>
                  <a:srgbClr val="C7D426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|  </a:t>
            </a:r>
            <a:r>
              <a:rPr lang="de-CH" sz="1600" u="sng" dirty="0">
                <a:solidFill>
                  <a:srgbClr val="000000"/>
                </a:solidFill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  <a:hlinkClick r:id="rId3"/>
              </a:rPr>
              <a:t>www.axonivy.com</a:t>
            </a:r>
            <a:endParaRPr lang="de-CH" sz="2800" dirty="0">
              <a:solidFill>
                <a:srgbClr val="000000"/>
              </a:solidFill>
              <a:latin typeface="Corbel" panose="020B0503020204020204" pitchFamily="34" charset="0"/>
              <a:ea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0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Corbel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minh pham</dc:creator>
  <cp:lastModifiedBy>Bruno Bütler</cp:lastModifiedBy>
  <cp:revision>17</cp:revision>
  <dcterms:created xsi:type="dcterms:W3CDTF">2019-02-20T07:41:20Z</dcterms:created>
  <dcterms:modified xsi:type="dcterms:W3CDTF">2019-08-29T11:58:01Z</dcterms:modified>
</cp:coreProperties>
</file>