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BAC6F-56A8-44C8-B6D8-D00610295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BF3091-C267-4E68-BBCA-DE2F649B6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4FA83C-F276-4671-BA10-0D76F779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3687-70DF-4C03-9E8D-3E51D69F6123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5C1896-5AC8-49CA-B715-9E2E55F8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EE78AA-4102-4ADE-87F9-93B2C1D97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27CB-39A3-44DA-BF61-C482FFDF14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00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5087A-117D-4A9B-B991-9137CA55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77122B-E23A-4AFA-B78D-F95F019B8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1C2052-677F-491D-BDA2-222FF22B4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3687-70DF-4C03-9E8D-3E51D69F6123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C37275-8F8A-480F-BB33-7849DAF9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3E61C3-9A01-4D30-BB42-CE86390B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27CB-39A3-44DA-BF61-C482FFDF14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95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92DF31C-D9BA-4ADE-8D5F-7E3C68C25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AE391A-30DE-4EAB-B38A-5C18CF5BA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3E18F8-7D66-46F1-8FAA-88EEF50BA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3687-70DF-4C03-9E8D-3E51D69F6123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31A997-58CF-40D9-B1DA-E2137E29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5E402B-DC4C-4F14-998A-9F99F527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27CB-39A3-44DA-BF61-C482FFDF14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23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7929-A49C-417C-845F-9D430A04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F992B0-C9E6-42CF-816B-DC0635A9C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E0FC6B-9161-4C82-9580-F8BEEFE1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3687-70DF-4C03-9E8D-3E51D69F6123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CFF561-409E-49AA-8D9F-F77C7AFE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104F04-E6CC-4E31-BBDA-90B34769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27CB-39A3-44DA-BF61-C482FFDF14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4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1F40A3-D8E5-46E4-822D-C5E75A38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D84082-C1EF-4CBF-8897-76AA8782A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28BDF4-42A7-4775-9AD1-5689164C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3687-70DF-4C03-9E8D-3E51D69F6123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A8E6C8-21F1-4A37-B33C-29098793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6BDD52-41A9-4F0F-BB95-2F7D3FC0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27CB-39A3-44DA-BF61-C482FFDF14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5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4F82F-4A83-42DB-BD02-C10766A9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718D3-0282-42C7-B182-63F47F327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95956D-6B9B-4E89-87E4-CEB8BBD05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3DB006-8E21-46D1-8CE6-637FBA47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3687-70DF-4C03-9E8D-3E51D69F6123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2BAB1B-94CA-4CFD-8037-5C5CC4B5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5C01E5-8AD7-4E76-B739-987E1B8C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27CB-39A3-44DA-BF61-C482FFDF14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37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8E7F6-FCD6-48B5-93CF-EA01860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7DDFF9-3EB1-4384-BB61-4B003B2CF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6D67D2-3B85-4415-A4CB-90E06FEBF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D3DA5C6-38F8-4C9D-82A0-8200620F0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428207-5768-4552-9DD4-35C219BA5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F339660-87D3-44DB-8F69-B7B98B51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3687-70DF-4C03-9E8D-3E51D69F6123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68360F-550A-40AE-81A4-5284AB89F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D9316C-F289-42A1-9312-20C44A67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27CB-39A3-44DA-BF61-C482FFDF14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02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9F5E2-102B-4326-8454-FD05C7D2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3829BC-70A3-4E72-955B-D59FA000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3687-70DF-4C03-9E8D-3E51D69F6123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8CF34A-6E07-4FC0-A8BC-4F8C09BA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337828-1B13-47E1-8C0B-92ECC9B6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27CB-39A3-44DA-BF61-C482FFDF14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19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6D8C49-2C42-4D88-9313-B20CA69C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3687-70DF-4C03-9E8D-3E51D69F6123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E9B6826-DA92-4EA5-ADB9-F5FA1124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04B445-6B8C-4660-BE17-DD265031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27CB-39A3-44DA-BF61-C482FFDF14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17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045F3-A2EF-4BB8-9F51-82E344FA7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11EABE-36B7-4539-8749-1E4DD5A35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4E533D-07C5-4BA8-8D1D-726CB0601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E6A972-1965-4833-A220-92633439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3687-70DF-4C03-9E8D-3E51D69F6123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83BA86-3FE3-41A1-AE3E-8D55314E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6F9FEB-DE88-496F-822E-E5B98304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27CB-39A3-44DA-BF61-C482FFDF14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07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2C482-1EE3-4358-A9D1-61782CD4F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2D7490-8B29-471F-AE88-D0E00B97B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314009-BCAC-499D-8E24-CBF723F54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3130BB-15A3-4438-BB93-316A180F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3687-70DF-4C03-9E8D-3E51D69F6123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ABFED3-0A27-4159-81E4-BC778E9E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371A19-E2DE-47E8-8266-76B6BFCF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27CB-39A3-44DA-BF61-C482FFDF14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59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E77BB5B-829B-451D-AE71-425FC3E42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0EA0FC-DA91-4024-AAA7-44156A8E2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89925D-6F1A-4BC5-BAF3-B3CCFDA55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53687-70DF-4C03-9E8D-3E51D69F6123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278235-756B-460F-8FE9-51386D210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CCE20C-3382-4C42-8096-7C9B76BBC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527CB-39A3-44DA-BF61-C482FFDF14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19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A219E20-E744-461F-A8DD-FD7A9914F48E}"/>
              </a:ext>
            </a:extLst>
          </p:cNvPr>
          <p:cNvSpPr/>
          <p:nvPr/>
        </p:nvSpPr>
        <p:spPr>
          <a:xfrm>
            <a:off x="4101220" y="1734494"/>
            <a:ext cx="7957996" cy="435848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39E93F3-75BB-432B-BA02-C61CDE0660BE}"/>
              </a:ext>
            </a:extLst>
          </p:cNvPr>
          <p:cNvSpPr/>
          <p:nvPr/>
        </p:nvSpPr>
        <p:spPr>
          <a:xfrm>
            <a:off x="5179540" y="2124512"/>
            <a:ext cx="2692645" cy="16883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C3A7043-DC07-4EA0-9F1C-A782330FEE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2" r="67815"/>
          <a:stretch/>
        </p:blipFill>
        <p:spPr bwMode="auto">
          <a:xfrm>
            <a:off x="4987393" y="1833427"/>
            <a:ext cx="561953" cy="87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498FF5A-B308-41C5-9805-DF33CA68324F}"/>
              </a:ext>
            </a:extLst>
          </p:cNvPr>
          <p:cNvSpPr txBox="1"/>
          <p:nvPr/>
        </p:nvSpPr>
        <p:spPr>
          <a:xfrm>
            <a:off x="5460516" y="2201525"/>
            <a:ext cx="1650498" cy="696977"/>
          </a:xfrm>
          <a:prstGeom prst="rect">
            <a:avLst/>
          </a:prstGeom>
        </p:spPr>
        <p:txBody>
          <a:bodyPr wrap="none" lIns="0" tIns="0" rIns="0" bIns="0" rtlCol="0" anchor="t" anchorCtr="0">
            <a:no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GB" sz="1600" dirty="0"/>
              <a:t>Apache httpd</a:t>
            </a:r>
            <a:br>
              <a:rPr lang="en-GB" sz="1600" dirty="0"/>
            </a:br>
            <a:r>
              <a:rPr lang="en-GB" sz="1600" dirty="0"/>
              <a:t>(Web Server)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F4C1CFE-F58A-46AA-9013-4F09F92EA24B}"/>
              </a:ext>
            </a:extLst>
          </p:cNvPr>
          <p:cNvSpPr/>
          <p:nvPr/>
        </p:nvSpPr>
        <p:spPr>
          <a:xfrm>
            <a:off x="9190693" y="2124512"/>
            <a:ext cx="2692645" cy="16883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CA1536B-B212-4F10-A5DF-C7949BE92B0A}"/>
              </a:ext>
            </a:extLst>
          </p:cNvPr>
          <p:cNvSpPr txBox="1"/>
          <p:nvPr/>
        </p:nvSpPr>
        <p:spPr>
          <a:xfrm>
            <a:off x="9454043" y="2201525"/>
            <a:ext cx="1745225" cy="612255"/>
          </a:xfrm>
          <a:prstGeom prst="rect">
            <a:avLst/>
          </a:prstGeom>
        </p:spPr>
        <p:txBody>
          <a:bodyPr wrap="none" lIns="0" tIns="0" rIns="0" bIns="0" rtlCol="0" anchor="t" anchorCtr="0">
            <a:no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GB" sz="1600" dirty="0"/>
              <a:t>Axon.ivy Server</a:t>
            </a:r>
            <a:br>
              <a:rPr lang="en-GB" sz="1600" dirty="0"/>
            </a:br>
            <a:r>
              <a:rPr lang="en-GB" sz="1600" dirty="0"/>
              <a:t>(Application Server)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E42F013-407E-4B18-B27C-A4262B6348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214" y="1752962"/>
            <a:ext cx="799710" cy="79971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C0C84AFF-4920-45FE-9098-AD0EAD997218}"/>
              </a:ext>
            </a:extLst>
          </p:cNvPr>
          <p:cNvSpPr/>
          <p:nvPr/>
        </p:nvSpPr>
        <p:spPr>
          <a:xfrm>
            <a:off x="5169184" y="4414482"/>
            <a:ext cx="2703001" cy="14669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9B55873-7241-40B2-A861-8E490EBBC738}"/>
              </a:ext>
            </a:extLst>
          </p:cNvPr>
          <p:cNvSpPr txBox="1"/>
          <p:nvPr/>
        </p:nvSpPr>
        <p:spPr>
          <a:xfrm>
            <a:off x="5450158" y="4491495"/>
            <a:ext cx="1745225" cy="549174"/>
          </a:xfrm>
          <a:prstGeom prst="rect">
            <a:avLst/>
          </a:prstGeom>
        </p:spPr>
        <p:txBody>
          <a:bodyPr wrap="none" lIns="0" tIns="0" rIns="0" bIns="0" rtlCol="0" anchor="t" anchorCtr="0">
            <a:no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GB" sz="1600" dirty="0"/>
              <a:t>Keycloak</a:t>
            </a:r>
            <a:br>
              <a:rPr lang="en-GB" sz="1600" dirty="0"/>
            </a:br>
            <a:r>
              <a:rPr lang="en-GB" sz="1600" dirty="0"/>
              <a:t>(Identity Provider)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7894D45C-8DF1-4396-9F57-349F294F1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068" y="4054936"/>
            <a:ext cx="719091" cy="71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F1A6B6CA-9503-45B9-ACC7-829D16A442AB}"/>
              </a:ext>
            </a:extLst>
          </p:cNvPr>
          <p:cNvSpPr/>
          <p:nvPr/>
        </p:nvSpPr>
        <p:spPr>
          <a:xfrm>
            <a:off x="488379" y="1734494"/>
            <a:ext cx="2026200" cy="41469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386E1E1-B1FC-476C-834B-BCFEBB8C095D}"/>
              </a:ext>
            </a:extLst>
          </p:cNvPr>
          <p:cNvSpPr txBox="1"/>
          <p:nvPr/>
        </p:nvSpPr>
        <p:spPr>
          <a:xfrm>
            <a:off x="769353" y="1811508"/>
            <a:ext cx="1745225" cy="612255"/>
          </a:xfrm>
          <a:prstGeom prst="rect">
            <a:avLst/>
          </a:prstGeom>
        </p:spPr>
        <p:txBody>
          <a:bodyPr wrap="none" lIns="0" tIns="0" rIns="0" bIns="0" rtlCol="0" anchor="t" anchorCtr="0">
            <a:no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GB" sz="1600" dirty="0"/>
              <a:t>Web Browser</a:t>
            </a:r>
            <a:br>
              <a:rPr lang="en-GB" sz="1600" dirty="0"/>
            </a:br>
            <a:r>
              <a:rPr lang="en-GB" sz="1600" dirty="0"/>
              <a:t>(Client)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4621FA4-7818-4E7C-ADD1-ABF0E96FA06D}"/>
              </a:ext>
            </a:extLst>
          </p:cNvPr>
          <p:cNvSpPr/>
          <p:nvPr/>
        </p:nvSpPr>
        <p:spPr>
          <a:xfrm>
            <a:off x="4741425" y="2898502"/>
            <a:ext cx="2881796" cy="2910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C622B85-B497-4A94-A601-1E1B3F43E571}"/>
              </a:ext>
            </a:extLst>
          </p:cNvPr>
          <p:cNvSpPr txBox="1"/>
          <p:nvPr/>
        </p:nvSpPr>
        <p:spPr>
          <a:xfrm>
            <a:off x="5748773" y="2923311"/>
            <a:ext cx="1328821" cy="275519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GB" sz="1400" dirty="0"/>
              <a:t>Demo Intro Page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298D5F-833B-4ED9-84FC-842F4440F001}"/>
              </a:ext>
            </a:extLst>
          </p:cNvPr>
          <p:cNvSpPr txBox="1"/>
          <p:nvPr/>
        </p:nvSpPr>
        <p:spPr>
          <a:xfrm>
            <a:off x="4762061" y="2923311"/>
            <a:ext cx="667112" cy="275519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GB" sz="1400" dirty="0"/>
              <a:t>80 / http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16FC0B4-46DA-4520-B589-3E143DE63C08}"/>
              </a:ext>
            </a:extLst>
          </p:cNvPr>
          <p:cNvSpPr/>
          <p:nvPr/>
        </p:nvSpPr>
        <p:spPr>
          <a:xfrm>
            <a:off x="4741425" y="3362122"/>
            <a:ext cx="2881796" cy="2885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C01E64E-1547-463C-B28E-B474256E8928}"/>
              </a:ext>
            </a:extLst>
          </p:cNvPr>
          <p:cNvSpPr txBox="1"/>
          <p:nvPr/>
        </p:nvSpPr>
        <p:spPr>
          <a:xfrm>
            <a:off x="5748773" y="3386930"/>
            <a:ext cx="1874448" cy="272944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GB" sz="1400" dirty="0"/>
              <a:t>WAF for Ivy App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0819914-088E-4B04-9731-B174F17A4618}"/>
              </a:ext>
            </a:extLst>
          </p:cNvPr>
          <p:cNvSpPr txBox="1"/>
          <p:nvPr/>
        </p:nvSpPr>
        <p:spPr>
          <a:xfrm>
            <a:off x="4762060" y="3386930"/>
            <a:ext cx="889055" cy="275519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GB" sz="1400" dirty="0"/>
              <a:t>443 / https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002033-0212-47C2-AA84-66E41CC8CCA9}"/>
              </a:ext>
            </a:extLst>
          </p:cNvPr>
          <p:cNvSpPr/>
          <p:nvPr/>
        </p:nvSpPr>
        <p:spPr>
          <a:xfrm>
            <a:off x="4731068" y="5201376"/>
            <a:ext cx="2892153" cy="5491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6009AFE-CC52-404C-9304-936C3A5317DB}"/>
              </a:ext>
            </a:extLst>
          </p:cNvPr>
          <p:cNvSpPr txBox="1"/>
          <p:nvPr/>
        </p:nvSpPr>
        <p:spPr>
          <a:xfrm>
            <a:off x="5738416" y="5226185"/>
            <a:ext cx="1884805" cy="524365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GB" sz="1400" dirty="0"/>
              <a:t>Management UI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GB" sz="1400" dirty="0"/>
              <a:t>and Web Services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FEFC935-3E98-4A90-999D-DF7F83797600}"/>
              </a:ext>
            </a:extLst>
          </p:cNvPr>
          <p:cNvSpPr txBox="1"/>
          <p:nvPr/>
        </p:nvSpPr>
        <p:spPr>
          <a:xfrm>
            <a:off x="4751704" y="5226185"/>
            <a:ext cx="986712" cy="524365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GB" sz="1400" dirty="0"/>
              <a:t>8443 / https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1AD0833-3574-40BD-8B5D-A25985EE320E}"/>
              </a:ext>
            </a:extLst>
          </p:cNvPr>
          <p:cNvSpPr/>
          <p:nvPr/>
        </p:nvSpPr>
        <p:spPr>
          <a:xfrm>
            <a:off x="8773214" y="2898502"/>
            <a:ext cx="2336169" cy="2910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6C1C343-DC45-442C-8E55-3679FB23C1B0}"/>
              </a:ext>
            </a:extLst>
          </p:cNvPr>
          <p:cNvSpPr txBox="1"/>
          <p:nvPr/>
        </p:nvSpPr>
        <p:spPr>
          <a:xfrm>
            <a:off x="9780562" y="2923311"/>
            <a:ext cx="1328821" cy="275519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GB" sz="1400" dirty="0"/>
              <a:t>Demo App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35CB51A-258D-4E4A-B32E-01144DEF88BE}"/>
              </a:ext>
            </a:extLst>
          </p:cNvPr>
          <p:cNvSpPr txBox="1"/>
          <p:nvPr/>
        </p:nvSpPr>
        <p:spPr>
          <a:xfrm>
            <a:off x="8793850" y="2923311"/>
            <a:ext cx="896826" cy="275519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GB" sz="1400" dirty="0"/>
              <a:t>8080 / http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D6E7016-63A6-4D54-B74B-369DD2D7F2E7}"/>
              </a:ext>
            </a:extLst>
          </p:cNvPr>
          <p:cNvSpPr txBox="1"/>
          <p:nvPr/>
        </p:nvSpPr>
        <p:spPr>
          <a:xfrm>
            <a:off x="5516594" y="4111807"/>
            <a:ext cx="396843" cy="341181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GB" sz="1600" b="1" dirty="0"/>
              <a:t>IDP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6970EF6-1E1C-4175-A4E2-BF6BA1EFD853}"/>
              </a:ext>
            </a:extLst>
          </p:cNvPr>
          <p:cNvSpPr txBox="1"/>
          <p:nvPr/>
        </p:nvSpPr>
        <p:spPr>
          <a:xfrm>
            <a:off x="5613335" y="1856772"/>
            <a:ext cx="2110068" cy="341181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GB" sz="1600" b="1" dirty="0"/>
              <a:t>WEBSERVER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8CA4217-728F-43F1-92A6-C30AD5864233}"/>
              </a:ext>
            </a:extLst>
          </p:cNvPr>
          <p:cNvSpPr txBox="1"/>
          <p:nvPr/>
        </p:nvSpPr>
        <p:spPr>
          <a:xfrm>
            <a:off x="9494412" y="1865131"/>
            <a:ext cx="2110068" cy="341181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GB" sz="1600" b="1" dirty="0"/>
              <a:t>IVY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D0D2687-920E-401E-B078-390A1DF607E0}"/>
              </a:ext>
            </a:extLst>
          </p:cNvPr>
          <p:cNvSpPr txBox="1"/>
          <p:nvPr/>
        </p:nvSpPr>
        <p:spPr>
          <a:xfrm>
            <a:off x="4227967" y="1468463"/>
            <a:ext cx="3992579" cy="341181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GB" sz="1600" b="1" dirty="0"/>
              <a:t>Docker Network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110BCE2-0D85-47B6-8794-ED557C7BF26F}"/>
              </a:ext>
            </a:extLst>
          </p:cNvPr>
          <p:cNvSpPr/>
          <p:nvPr/>
        </p:nvSpPr>
        <p:spPr>
          <a:xfrm>
            <a:off x="3132935" y="2898501"/>
            <a:ext cx="1169313" cy="2910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728FDD3-372D-4E9A-88B1-CC4935724165}"/>
              </a:ext>
            </a:extLst>
          </p:cNvPr>
          <p:cNvSpPr txBox="1"/>
          <p:nvPr/>
        </p:nvSpPr>
        <p:spPr>
          <a:xfrm>
            <a:off x="3193920" y="2925660"/>
            <a:ext cx="1034048" cy="275519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GB" sz="1400" dirty="0"/>
              <a:t>localhost:80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4C74E9B8-3F0B-4202-967C-25A42BF7EEAA}"/>
              </a:ext>
            </a:extLst>
          </p:cNvPr>
          <p:cNvSpPr/>
          <p:nvPr/>
        </p:nvSpPr>
        <p:spPr>
          <a:xfrm>
            <a:off x="3132935" y="3359967"/>
            <a:ext cx="1169313" cy="2910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FA41E1F-785D-4562-BE05-8726EB1B34DB}"/>
              </a:ext>
            </a:extLst>
          </p:cNvPr>
          <p:cNvSpPr txBox="1"/>
          <p:nvPr/>
        </p:nvSpPr>
        <p:spPr>
          <a:xfrm>
            <a:off x="3193920" y="3387126"/>
            <a:ext cx="1034048" cy="275519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GB" sz="1400" dirty="0"/>
              <a:t>localhost:443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94D51718-F675-48A6-86F9-DFFF44BA1DA4}"/>
              </a:ext>
            </a:extLst>
          </p:cNvPr>
          <p:cNvCxnSpPr>
            <a:stCxn id="32" idx="3"/>
          </p:cNvCxnSpPr>
          <p:nvPr/>
        </p:nvCxnSpPr>
        <p:spPr>
          <a:xfrm flipV="1">
            <a:off x="4302248" y="3041964"/>
            <a:ext cx="428820" cy="2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88056A9-52CD-4878-B21E-5B4EA2A64C1D}"/>
              </a:ext>
            </a:extLst>
          </p:cNvPr>
          <p:cNvCxnSpPr/>
          <p:nvPr/>
        </p:nvCxnSpPr>
        <p:spPr>
          <a:xfrm flipV="1">
            <a:off x="4302248" y="3503429"/>
            <a:ext cx="428820" cy="2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8193EAB5-A0C4-459B-A4B4-641A813E94CE}"/>
              </a:ext>
            </a:extLst>
          </p:cNvPr>
          <p:cNvSpPr/>
          <p:nvPr/>
        </p:nvSpPr>
        <p:spPr>
          <a:xfrm>
            <a:off x="3121106" y="5224975"/>
            <a:ext cx="1169313" cy="2910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5A4B4BE-FC7B-4EF3-AB21-D07D8F18FBBA}"/>
              </a:ext>
            </a:extLst>
          </p:cNvPr>
          <p:cNvSpPr txBox="1"/>
          <p:nvPr/>
        </p:nvSpPr>
        <p:spPr>
          <a:xfrm>
            <a:off x="3182091" y="5252134"/>
            <a:ext cx="1128964" cy="275519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GB" sz="1400" dirty="0"/>
              <a:t>localhost:8443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9AC0390-9FDA-4FED-8554-80C7834F14A2}"/>
              </a:ext>
            </a:extLst>
          </p:cNvPr>
          <p:cNvCxnSpPr/>
          <p:nvPr/>
        </p:nvCxnSpPr>
        <p:spPr>
          <a:xfrm flipV="1">
            <a:off x="4290419" y="5368437"/>
            <a:ext cx="428820" cy="2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F7C45DD2-F592-49AB-B43D-26FFD8EB053B}"/>
              </a:ext>
            </a:extLst>
          </p:cNvPr>
          <p:cNvCxnSpPr>
            <a:cxnSpLocks/>
          </p:cNvCxnSpPr>
          <p:nvPr/>
        </p:nvCxnSpPr>
        <p:spPr>
          <a:xfrm flipV="1">
            <a:off x="7679469" y="3041964"/>
            <a:ext cx="1022072" cy="461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E82621B7-2531-42C3-9796-AAB6B6776872}"/>
              </a:ext>
            </a:extLst>
          </p:cNvPr>
          <p:cNvCxnSpPr>
            <a:cxnSpLocks/>
          </p:cNvCxnSpPr>
          <p:nvPr/>
        </p:nvCxnSpPr>
        <p:spPr>
          <a:xfrm flipV="1">
            <a:off x="2551209" y="3035985"/>
            <a:ext cx="51773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6804984-A9DD-43E3-83B4-495C3C1E1800}"/>
              </a:ext>
            </a:extLst>
          </p:cNvPr>
          <p:cNvCxnSpPr>
            <a:cxnSpLocks/>
          </p:cNvCxnSpPr>
          <p:nvPr/>
        </p:nvCxnSpPr>
        <p:spPr>
          <a:xfrm flipV="1">
            <a:off x="2551208" y="3518094"/>
            <a:ext cx="51773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E15E192-433C-47B7-B474-05B8E3421392}"/>
              </a:ext>
            </a:extLst>
          </p:cNvPr>
          <p:cNvCxnSpPr>
            <a:cxnSpLocks/>
          </p:cNvCxnSpPr>
          <p:nvPr/>
        </p:nvCxnSpPr>
        <p:spPr>
          <a:xfrm flipV="1">
            <a:off x="2551207" y="5389893"/>
            <a:ext cx="51773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ihandform: Form 44">
            <a:extLst>
              <a:ext uri="{FF2B5EF4-FFF2-40B4-BE49-F238E27FC236}">
                <a16:creationId xmlns:a16="http://schemas.microsoft.com/office/drawing/2014/main" id="{83A36A45-7D42-4E86-B8E3-3ACA7F93D028}"/>
              </a:ext>
            </a:extLst>
          </p:cNvPr>
          <p:cNvSpPr/>
          <p:nvPr/>
        </p:nvSpPr>
        <p:spPr>
          <a:xfrm>
            <a:off x="4346840" y="3645660"/>
            <a:ext cx="4036669" cy="1523869"/>
          </a:xfrm>
          <a:custGeom>
            <a:avLst/>
            <a:gdLst>
              <a:gd name="connsiteX0" fmla="*/ 3357659 w 4042887"/>
              <a:gd name="connsiteY0" fmla="*/ 0 h 1584357"/>
              <a:gd name="connsiteX1" fmla="*/ 3819386 w 4042887"/>
              <a:gd name="connsiteY1" fmla="*/ 371192 h 1584357"/>
              <a:gd name="connsiteX2" fmla="*/ 225160 w 4042887"/>
              <a:gd name="connsiteY2" fmla="*/ 380246 h 1584357"/>
              <a:gd name="connsiteX3" fmla="*/ 360962 w 4042887"/>
              <a:gd name="connsiteY3" fmla="*/ 1584357 h 1584357"/>
              <a:gd name="connsiteX4" fmla="*/ 360962 w 4042887"/>
              <a:gd name="connsiteY4" fmla="*/ 1584357 h 1584357"/>
              <a:gd name="connsiteX5" fmla="*/ 360962 w 4042887"/>
              <a:gd name="connsiteY5" fmla="*/ 1584357 h 158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42887" h="1584357">
                <a:moveTo>
                  <a:pt x="3357659" y="0"/>
                </a:moveTo>
                <a:cubicBezTo>
                  <a:pt x="3849564" y="153909"/>
                  <a:pt x="4341469" y="307818"/>
                  <a:pt x="3819386" y="371192"/>
                </a:cubicBezTo>
                <a:cubicBezTo>
                  <a:pt x="3297303" y="434566"/>
                  <a:pt x="801564" y="178052"/>
                  <a:pt x="225160" y="380246"/>
                </a:cubicBezTo>
                <a:cubicBezTo>
                  <a:pt x="-351244" y="582440"/>
                  <a:pt x="360962" y="1584357"/>
                  <a:pt x="360962" y="1584357"/>
                </a:cubicBezTo>
                <a:lnTo>
                  <a:pt x="360962" y="1584357"/>
                </a:lnTo>
                <a:lnTo>
                  <a:pt x="360962" y="1584357"/>
                </a:ln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70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 Rupp</dc:creator>
  <cp:lastModifiedBy>Timo Rupp</cp:lastModifiedBy>
  <cp:revision>5</cp:revision>
  <dcterms:created xsi:type="dcterms:W3CDTF">2020-06-10T13:48:03Z</dcterms:created>
  <dcterms:modified xsi:type="dcterms:W3CDTF">2020-06-11T11:08:59Z</dcterms:modified>
</cp:coreProperties>
</file>