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>
      <p:cViewPr varScale="1">
        <p:scale>
          <a:sx n="47" d="100"/>
          <a:sy n="47" d="100"/>
        </p:scale>
        <p:origin x="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74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1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6527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57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9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59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8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FFC78-3B90-A382-9356-1D7CEE47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120" y="1371600"/>
            <a:ext cx="7574280" cy="88220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4800" dirty="0">
                <a:solidFill>
                  <a:srgbClr val="C00000"/>
                </a:solidFill>
              </a:rPr>
              <a:t>Corporate    Exhibition !!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Power on">
                <a:extLst>
                  <a:ext uri="{FF2B5EF4-FFF2-40B4-BE49-F238E27FC236}">
                    <a16:creationId xmlns:a16="http://schemas.microsoft.com/office/drawing/2014/main" id="{D17F696F-03CA-37E5-8E23-CEDB7EA041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6280863"/>
                  </p:ext>
                </p:extLst>
              </p:nvPr>
            </p:nvGraphicFramePr>
            <p:xfrm>
              <a:off x="1695450" y="2118605"/>
              <a:ext cx="677904" cy="7129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77904" cy="712987"/>
                    </a:xfrm>
                    <a:prstGeom prst="rect">
                      <a:avLst/>
                    </a:prstGeom>
                  </am3d:spPr>
                  <am3d:camera>
                    <am3d:pos x="0" y="0" z="656823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954455" d="1000000"/>
                    <am3d:preTrans dx="0" dy="-18000000" dz="469567"/>
                    <am3d:scale>
                      <am3d:sx n="1000000" d="1000000"/>
                      <am3d:sy n="1000000" d="1000000"/>
                      <am3d:sz n="1000000" d="1000000"/>
                    </am3d:scale>
                    <am3d:rot ax="-10752802" ay="-2219465" az="1077162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14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Power on">
                <a:extLst>
                  <a:ext uri="{FF2B5EF4-FFF2-40B4-BE49-F238E27FC236}">
                    <a16:creationId xmlns:a16="http://schemas.microsoft.com/office/drawing/2014/main" id="{D17F696F-03CA-37E5-8E23-CEDB7EA041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450" y="2118605"/>
                <a:ext cx="677904" cy="712987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 descr="Anchor with solid fill">
            <a:extLst>
              <a:ext uri="{FF2B5EF4-FFF2-40B4-BE49-F238E27FC236}">
                <a16:creationId xmlns:a16="http://schemas.microsoft.com/office/drawing/2014/main" id="{ED2C9423-D16D-34F2-169A-5F94C53A1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7246" y="156895"/>
            <a:ext cx="914400" cy="8404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5627B7-E014-AB0A-2430-CBADC02D57B6}"/>
              </a:ext>
            </a:extLst>
          </p:cNvPr>
          <p:cNvSpPr txBox="1">
            <a:spLocks/>
          </p:cNvSpPr>
          <p:nvPr/>
        </p:nvSpPr>
        <p:spPr>
          <a:xfrm>
            <a:off x="8166545" y="5084795"/>
            <a:ext cx="3677433" cy="1296251"/>
          </a:xfrm>
          <a:prstGeom prst="rect">
            <a:avLst/>
          </a:prstGeom>
          <a:effectLst>
            <a:glow rad="846497">
              <a:schemeClr val="tx2">
                <a:lumMod val="90000"/>
                <a:lumOff val="10000"/>
                <a:alpha val="23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/>
              <a:t>For details contact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+91 9136852684</a:t>
            </a:r>
            <a:r>
              <a:rPr lang="en-US" sz="2400" b="1" u="sng" dirty="0"/>
              <a:t> 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76825-03FD-534B-F13F-A1D332E4B992}"/>
              </a:ext>
            </a:extLst>
          </p:cNvPr>
          <p:cNvSpPr/>
          <p:nvPr/>
        </p:nvSpPr>
        <p:spPr>
          <a:xfrm>
            <a:off x="2540096" y="2149085"/>
            <a:ext cx="74206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r>
              <a:rPr lang="en-US" sz="3600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</a:t>
            </a:r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Sept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2024 - 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@ 10 am to 6 pm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53072D2-B08C-7337-559A-D225B886E891}"/>
              </a:ext>
            </a:extLst>
          </p:cNvPr>
          <p:cNvSpPr txBox="1">
            <a:spLocks/>
          </p:cNvSpPr>
          <p:nvPr/>
        </p:nvSpPr>
        <p:spPr>
          <a:xfrm>
            <a:off x="623406" y="5084795"/>
            <a:ext cx="5676843" cy="1541734"/>
          </a:xfrm>
          <a:prstGeom prst="rect">
            <a:avLst/>
          </a:prstGeom>
          <a:effectLst>
            <a:glow rad="846497">
              <a:schemeClr val="tx2">
                <a:lumMod val="90000"/>
                <a:lumOff val="10000"/>
                <a:alpha val="23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u="sng" dirty="0"/>
              <a:t>VENUE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200" dirty="0"/>
              <a:t>RedBricks, Community Area, A wing, 1</a:t>
            </a:r>
            <a:r>
              <a:rPr lang="en-US" sz="2200" baseline="30000" dirty="0"/>
              <a:t>st</a:t>
            </a:r>
            <a:r>
              <a:rPr lang="en-US" sz="2200" dirty="0"/>
              <a:t> Floor,</a:t>
            </a:r>
          </a:p>
          <a:p>
            <a:pPr marL="0" indent="0">
              <a:buNone/>
            </a:pPr>
            <a:r>
              <a:rPr lang="en-US" sz="2200" dirty="0" err="1"/>
              <a:t>Kaledonia</a:t>
            </a:r>
            <a:r>
              <a:rPr lang="en-US" sz="2200" dirty="0"/>
              <a:t>, Andheri East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389D222-1AEC-4479-8176-8B357C7F2532}"/>
              </a:ext>
            </a:extLst>
          </p:cNvPr>
          <p:cNvSpPr txBox="1">
            <a:spLocks/>
          </p:cNvSpPr>
          <p:nvPr/>
        </p:nvSpPr>
        <p:spPr>
          <a:xfrm>
            <a:off x="441960" y="3099768"/>
            <a:ext cx="11402018" cy="19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C0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PropsHOP by: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1034" name="Picture 10" descr="Image preview">
            <a:extLst>
              <a:ext uri="{FF2B5EF4-FFF2-40B4-BE49-F238E27FC236}">
                <a16:creationId xmlns:a16="http://schemas.microsoft.com/office/drawing/2014/main" id="{E1CD25DB-C150-4B23-8339-E83A11F39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9"/>
          <a:stretch/>
        </p:blipFill>
        <p:spPr bwMode="auto">
          <a:xfrm>
            <a:off x="10741336" y="231470"/>
            <a:ext cx="1051559" cy="8404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5FEB6DD8-2DEA-4B90-9F1C-1F8CAC64A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1" y="239078"/>
            <a:ext cx="5090160" cy="86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preview">
            <a:extLst>
              <a:ext uri="{FF2B5EF4-FFF2-40B4-BE49-F238E27FC236}">
                <a16:creationId xmlns:a16="http://schemas.microsoft.com/office/drawing/2014/main" id="{84FDF84A-B3BC-84F6-48F1-45257ABA2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56" y="3733804"/>
            <a:ext cx="28289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Image preview">
            <a:extLst>
              <a:ext uri="{FF2B5EF4-FFF2-40B4-BE49-F238E27FC236}">
                <a16:creationId xmlns:a16="http://schemas.microsoft.com/office/drawing/2014/main" id="{44A46CE5-A125-9AF4-DD28-3C6E60C011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57162"/>
            <a:ext cx="3512819" cy="865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8095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435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  Corporate    Exhibition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Serrao</dc:creator>
  <cp:lastModifiedBy>Satyam Satkar</cp:lastModifiedBy>
  <cp:revision>17</cp:revision>
  <dcterms:created xsi:type="dcterms:W3CDTF">2024-08-01T12:17:19Z</dcterms:created>
  <dcterms:modified xsi:type="dcterms:W3CDTF">2024-09-10T05:39:39Z</dcterms:modified>
</cp:coreProperties>
</file>