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xper/lma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7" y="2830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Սերվերային համակարգերի անվտանգությունը գնահատող ծրագրի մշակում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58700" y="2883400"/>
            <a:ext cx="8226600" cy="18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Գիտական ղեկավար՝  ֆիզ․֊մաթ․ գիտ․ դոկտոր, պրոֆեսոր Մարիամ Հարությունյան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Մագիստրոսական Թեզ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ՀՀ ԳԱԱ Գիտակրթական Միջազգային Կենտրոն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Ինֆորմատիկայի և Հաշվողական Տեխնիկայի Ամբիոն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35900" y="4742400"/>
            <a:ext cx="167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Երևան 2016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494300" y="2013100"/>
            <a:ext cx="6155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Վարդանյան Բաբկեն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Այլընտրանք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Ներկայացված այլընտրանքը ծրագիր է, որը համակարգերը սկանավորում է ներսից։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Հնարավոր է ստուգումների առավել լայն շրջանակ՝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թարմացումների առկայության ստուգում (APT, YUM, Pacman),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ֆայլերի և դիրեկտորիաների թույլտվություններ,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բաց պորտեր,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root օգտագործող,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umask,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SSHd: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Նախկին փորձ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MBSA,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Buck-Security,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Lynis,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MaxPatrol,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Tiger։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Այլընտրանքի իրականացումը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իրականացված է Python լեզվով,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սկզբնական կոդը հասանելի է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https://github.com/axper/lmap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հասցեով։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Եզրակացություն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Իրականացված աշխատանքի առավելությունները ցանցային սկաներների նկատմամբ՝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արագագործություն,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հուսալիություն,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միանշանակ արդյունքներ,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հնարավոր առավել բազմազան ստուգումներ։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Անհրաժեշտ է՝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հետագա երկարատև մշակում և կատարելագործում,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հասանելիություն ներսից,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վստահություն ադմինիստրատորների կողմից։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Շնորհակալություն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Ներածություն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Տեղեկատվական անվտանգություն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40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Տեղեկատվական ռեսուրսների չլիազորված օգտագործման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կանխման,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հայտնաբերման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պրոցեսն է։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Կարևորագույն արդի խնդրիներից է։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Հակառակորդի նպատակները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դրամական եկամուտ,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բիզնեսի խոչնդոտում,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ինֆորմացիայի գողություն,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DDoS, հենակետ հետագա գրոհների համար,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SEO,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զվարճանք։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Անվտանգության պրակտիկան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6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սերվիսներ,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հեռակառավարում,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օգտագործողներ և արտոնություններ,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թարմացումներ,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գրանցամատյանների դիտարկում (logs),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չօգտագործվող մոդուլներ,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տեղեկացվածություն,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սկզբնական կոդ,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ալգորիթմներ,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հակավիրուս,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ցանցային սկաներներ։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63600"/>
            <a:ext cx="8520600" cy="36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Հայտնաբերում են՝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բաց պոտեր,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սերվիսներ,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խոցելիություններ,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վիրուսներ։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Հայտնի ցանցային սկաներներից են՝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nessus,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acunetix: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սկաներների աշխատանքը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հասցեների և պորտեի շրջանակի որոշում,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սկանավորման պարամետրերի մուտքագրում,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նշված հասցեների և պորտերի փորձարկում,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բաց պորտի առկայության դեպքում սերվիսի մասին տվյալների ստացում,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սկանավորման արդյունքների արտածում։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Խնդրի դրվածքը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սկաներների թերությունները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ժամանակ,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ցանցային ռեսուրսների վատնում, աշխատանքի խոչնդոտում,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IDS ահազանգներ,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ոչ վստահելի արդյունքներ,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չեն ստուգում՝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օգտագործողներ և արտոնություններ,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թարմացումներ,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ալգորիթմներ,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հակավիրուս։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