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Averag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axper/lmap" TargetMode="External"/><Relationship Id="rId4" Type="http://schemas.openxmlformats.org/officeDocument/2006/relationships/image" Target="../media/image0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671257" y="2830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Սերվերային համակարգերի անվտանգությունը գնահատող ծրագրի մշակում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458700" y="2883400"/>
            <a:ext cx="8226600" cy="185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Գիտական ղեկավար՝  ֆիզ․-մաթ․ գիտ․ դոկտոր, պրոֆեսոր Մարիամ Հարությունյան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/>
              <a:t>Մագիստրոսական Թեզ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/>
              <a:t>ՀՀ ԳԱԱ Գիտակրթական Միջազգային Կենտրոն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/>
              <a:t>Ինֆորմատիկայի և Հաշվողական Տեխնիկայի Ամբիոն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3735900" y="4742400"/>
            <a:ext cx="16722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Երևան 2016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1494300" y="2013100"/>
            <a:ext cx="61554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/>
              <a:t>Վարդանյան Բաբկեն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Այլընտրանք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Ներկայացված այլընտրանքը ծրագիր է, որը համակարգերը սկանավորում է ներսից։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Հնարավոր է ստուգումների առավել լայն շրջանակ: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Նախկին փորձ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MBSA,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Buck-Security,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Lynis,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MaxPatrol,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Tiger։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Թարմացումների առկայության ստուգում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APT - Debian, Ubuntu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/var/lib/apt/periodic/update-success-stamp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Pacman - Arch Linux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/var/log/pacman.log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Ֆայլեր և դիրեկտորիաներ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world writable ֆայլեր որոնք սկսվում են կետով,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world writable դիրեկտորիաներ որոնք չունեն sticky bit,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world writable ֆայլեր որոնք պատկանում են համակարգային օգտագործողին։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Բաց պորտեր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օգտագործվել է psutil գրադարանը,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ցույց է տալիս բոլոր բաց TCP և UDP պորտերը։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Համակարգային օգտագործող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համակարգային օգտագործողով մուտք գործելը համարվում է ոչ անվտանգ,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ստուգում է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SUDO_UID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/>
              <a:t>միջավայրային փոփոխականի առկայությունը։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Umask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ստուգում է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S_IWOTH</a:t>
            </a:r>
            <a:r>
              <a:rPr lang="en"/>
              <a:t> (write by others) բիթի առկայությունը։</a:t>
            </a: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SSHd սերվիսի կոնֆիգուրացիոն ֆայլն է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/etc/ssh/sshd_config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ստուգում է Protocol տողում 1 թվի բացակայությունը։</a:t>
            </a: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Այլընտրանքի իրականացումը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իրականացված է Python լեզվով,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սկզբնական կոդը հասանելի է`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https://github.com/axper/lmap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1637" y="2053424"/>
            <a:ext cx="4640724" cy="309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Եզրակացություն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Իրականացված աշխատանքի առավելությունները ցանցային սկաներների նկատմամբ՝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արագագործություն,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հուսալիություն,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միանշանակ արդյունքներ,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հնարավոր առավել բազմազան ստուգումներ։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Անհրաժեշտ է՝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հետագա երկարատև մշակում և կատարելագործում,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հասանելիություն ներսից,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վստահություն ադմինիստրատորների կողմից։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Ներածություն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Շնորհակալություն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Տեղեկատվական անվտանգություն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401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Տեղեկատվական ռեսուրսների չլիազորված օգտագործման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կանխման,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հայտնաբերման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պրոցեսն է։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Կարևորագույն արդի խնդրիներից է։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Հակառակորդի նպատակները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դրամական եկամուտ,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բիզնեսի խոչընդոտում,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ինֆորմացիայի գողություն,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DDoS, հենակետ հետագա գրոհների համար,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SEO,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զվարճանք։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Անվտանգության պրակտիկան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68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սերվիսներ,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հեռակառավարում,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օգտագործողներ և արտոնություններ,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թարմացումներ,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գրանցամատյանների դիտարկում (logs),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չօգտագործվող մոդուլներ,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տեղեկացվածություն,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սկզբնական կոդ,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ալգորիթմներ,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հակավիրուս,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ցանցային սկաներներ։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Ցանցային սկաներներ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63600"/>
            <a:ext cx="8520600" cy="369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Հայտնաբերում են՝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բաց պորտեր,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սերվիսներ,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խոցելիություններ,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վիրուսներ։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Հայտնի ցանցային սկաներներից են՝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nmap,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nessus,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acunetix: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Ցանցային սկաներների աշխատանքը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հասցեների և պորտրեի շրջանակի որոշում,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սկանավորման պարամետրերի մուտքագրում,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նշված հասցեների և պորտերի փորձարկում,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բաց պորտի առկայության դեպքում սերվիսի մասին տվյալների ստացում,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սկանավորման արդյունքների արտածում։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Խնդրի դրվածքը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Ցանցային սկաներների թերությունները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ժամանակ,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ցանցային ռեսուրսների վատնում, աշխատանքի խոչընդոտում,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IDS ահազանգներ,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ոչ վստահելի արդյունքներ,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չեն ստուգում՝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օգտագործողներ և արտոնություններ,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թարմացումներ,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ալգորիթմներ,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հակավիրուս։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