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66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18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69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973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94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20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785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986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02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43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87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774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8088286" y="723208"/>
            <a:ext cx="2751512" cy="4563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CPU</a:t>
            </a:r>
            <a:endParaRPr lang="it-IT" dirty="0"/>
          </a:p>
        </p:txBody>
      </p:sp>
      <p:sp>
        <p:nvSpPr>
          <p:cNvPr id="8" name="Freccia a destra 7"/>
          <p:cNvSpPr/>
          <p:nvPr/>
        </p:nvSpPr>
        <p:spPr>
          <a:xfrm>
            <a:off x="6234545" y="1562793"/>
            <a:ext cx="2061557" cy="897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UART RX</a:t>
            </a:r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>
            <a:off x="6234544" y="2655916"/>
            <a:ext cx="2061557" cy="8728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UART TX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2552010" y="1454728"/>
            <a:ext cx="1787236" cy="2709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MODEM</a:t>
            </a:r>
            <a:endParaRPr lang="it-IT" dirty="0"/>
          </a:p>
        </p:txBody>
      </p:sp>
      <p:sp>
        <p:nvSpPr>
          <p:cNvPr id="11" name="Freccia a destra 10"/>
          <p:cNvSpPr/>
          <p:nvPr/>
        </p:nvSpPr>
        <p:spPr>
          <a:xfrm rot="10800000">
            <a:off x="4256116" y="2630978"/>
            <a:ext cx="2061557" cy="897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UART RX</a:t>
            </a:r>
            <a:endParaRPr lang="it-IT" dirty="0"/>
          </a:p>
        </p:txBody>
      </p:sp>
      <p:sp>
        <p:nvSpPr>
          <p:cNvPr id="12" name="Freccia a sinistra 11"/>
          <p:cNvSpPr/>
          <p:nvPr/>
        </p:nvSpPr>
        <p:spPr>
          <a:xfrm rot="10800000">
            <a:off x="4256117" y="1587731"/>
            <a:ext cx="2061557" cy="8728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UART TX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263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507076" y="382385"/>
            <a:ext cx="3915295" cy="152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calcolaTempo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5" name="Saetta 4"/>
          <p:cNvSpPr/>
          <p:nvPr/>
        </p:nvSpPr>
        <p:spPr>
          <a:xfrm>
            <a:off x="4231177" y="303414"/>
            <a:ext cx="789710" cy="1679171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4771505" y="2136370"/>
            <a:ext cx="2111433" cy="1330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ISR_dell_interrupt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9504219" y="324195"/>
            <a:ext cx="1634836" cy="152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calcolaTempo</a:t>
            </a:r>
            <a:r>
              <a:rPr lang="it-IT" dirty="0" smtClean="0"/>
              <a:t>()</a:t>
            </a:r>
            <a:endParaRPr lang="it-IT" dirty="0"/>
          </a:p>
        </p:txBody>
      </p:sp>
      <p:cxnSp>
        <p:nvCxnSpPr>
          <p:cNvPr id="9" name="Connettore 2 8"/>
          <p:cNvCxnSpPr/>
          <p:nvPr/>
        </p:nvCxnSpPr>
        <p:spPr>
          <a:xfrm>
            <a:off x="507076" y="5170516"/>
            <a:ext cx="1122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11396748" y="476556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7220989" y="3620192"/>
            <a:ext cx="2144684" cy="1330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ISR_dell_interrupt2()</a:t>
            </a:r>
            <a:endParaRPr lang="it-IT" dirty="0"/>
          </a:p>
        </p:txBody>
      </p:sp>
      <p:sp>
        <p:nvSpPr>
          <p:cNvPr id="12" name="Saetta 11"/>
          <p:cNvSpPr/>
          <p:nvPr/>
        </p:nvSpPr>
        <p:spPr>
          <a:xfrm>
            <a:off x="6722226" y="2063634"/>
            <a:ext cx="789710" cy="1679171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507076" y="3395132"/>
            <a:ext cx="2128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__</a:t>
            </a:r>
            <a:r>
              <a:rPr lang="it-IT" dirty="0" err="1" smtClean="0"/>
              <a:t>isr</a:t>
            </a:r>
            <a:r>
              <a:rPr lang="it-IT" dirty="0" smtClean="0"/>
              <a:t>__ </a:t>
            </a:r>
            <a:r>
              <a:rPr lang="it-IT" dirty="0" err="1" smtClean="0"/>
              <a:t>void</a:t>
            </a:r>
            <a:r>
              <a:rPr lang="it-IT" dirty="0" smtClean="0"/>
              <a:t> </a:t>
            </a:r>
            <a:r>
              <a:rPr lang="it-IT" dirty="0" err="1" smtClean="0"/>
              <a:t>uartRx</a:t>
            </a:r>
            <a:r>
              <a:rPr lang="it-IT" dirty="0" smtClean="0"/>
              <a:t>()</a:t>
            </a:r>
          </a:p>
          <a:p>
            <a:r>
              <a:rPr lang="it-IT" dirty="0" smtClean="0"/>
              <a:t>{</a:t>
            </a:r>
          </a:p>
          <a:p>
            <a:r>
              <a:rPr lang="it-IT" dirty="0" smtClean="0"/>
              <a:t>    </a:t>
            </a:r>
            <a:r>
              <a:rPr lang="it-IT" dirty="0" err="1" smtClean="0"/>
              <a:t>addChar</a:t>
            </a:r>
            <a:r>
              <a:rPr lang="it-IT" dirty="0" smtClean="0"/>
              <a:t>();</a:t>
            </a:r>
          </a:p>
          <a:p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911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477193" y="5843847"/>
            <a:ext cx="7689272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CPU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477193" y="4821382"/>
            <a:ext cx="7689272" cy="55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HAL</a:t>
            </a:r>
            <a:endParaRPr lang="it-IT" dirty="0"/>
          </a:p>
        </p:txBody>
      </p:sp>
      <p:sp>
        <p:nvSpPr>
          <p:cNvPr id="6" name="Freccia in su 5"/>
          <p:cNvSpPr/>
          <p:nvPr/>
        </p:nvSpPr>
        <p:spPr>
          <a:xfrm>
            <a:off x="6174278" y="5278583"/>
            <a:ext cx="295102" cy="6567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aetta 6"/>
          <p:cNvSpPr/>
          <p:nvPr/>
        </p:nvSpPr>
        <p:spPr>
          <a:xfrm>
            <a:off x="6469380" y="5428213"/>
            <a:ext cx="299258" cy="40732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3973484" y="3649287"/>
            <a:ext cx="4613563" cy="90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UART Buffer</a:t>
            </a:r>
            <a:endParaRPr lang="it-IT" dirty="0"/>
          </a:p>
        </p:txBody>
      </p:sp>
      <p:sp>
        <p:nvSpPr>
          <p:cNvPr id="10" name="Freccia in su 9"/>
          <p:cNvSpPr/>
          <p:nvPr/>
        </p:nvSpPr>
        <p:spPr>
          <a:xfrm>
            <a:off x="6159731" y="4289372"/>
            <a:ext cx="295102" cy="6567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6427816" y="175369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55 66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4015047" y="2337662"/>
            <a:ext cx="4613563" cy="90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UART Msg </a:t>
            </a:r>
            <a:r>
              <a:rPr lang="it-IT" dirty="0" err="1" smtClean="0"/>
              <a:t>composer</a:t>
            </a:r>
            <a:endParaRPr lang="it-IT" dirty="0"/>
          </a:p>
        </p:txBody>
      </p:sp>
      <p:sp>
        <p:nvSpPr>
          <p:cNvPr id="13" name="Freccia in su 12"/>
          <p:cNvSpPr/>
          <p:nvPr/>
        </p:nvSpPr>
        <p:spPr>
          <a:xfrm>
            <a:off x="6132714" y="3181405"/>
            <a:ext cx="295102" cy="6567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973484" y="683428"/>
            <a:ext cx="4613563" cy="90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App</a:t>
            </a:r>
            <a:endParaRPr lang="it-IT" dirty="0"/>
          </a:p>
        </p:txBody>
      </p:sp>
      <p:sp>
        <p:nvSpPr>
          <p:cNvPr id="15" name="Freccia in su 14"/>
          <p:cNvSpPr/>
          <p:nvPr/>
        </p:nvSpPr>
        <p:spPr>
          <a:xfrm>
            <a:off x="6132714" y="1400404"/>
            <a:ext cx="295102" cy="12095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8545483" y="321852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\r55 66\n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883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20534" y="159636"/>
            <a:ext cx="4613563" cy="90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UART Buffer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97897"/>
              </p:ext>
            </p:extLst>
          </p:nvPr>
        </p:nvGraphicFramePr>
        <p:xfrm>
          <a:off x="1907308" y="27479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851931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59556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366392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2934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32335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209955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50126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28756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5477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4307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89675"/>
                  </a:ext>
                </a:extLst>
              </a:tr>
            </a:tbl>
          </a:graphicData>
        </a:graphic>
      </p:graphicFrame>
      <p:cxnSp>
        <p:nvCxnSpPr>
          <p:cNvPr id="7" name="Connettore 2 6"/>
          <p:cNvCxnSpPr/>
          <p:nvPr/>
        </p:nvCxnSpPr>
        <p:spPr>
          <a:xfrm flipV="1">
            <a:off x="9544468" y="3193191"/>
            <a:ext cx="0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9626138" y="3245620"/>
            <a:ext cx="12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write</a:t>
            </a:r>
            <a:r>
              <a:rPr lang="it-IT" dirty="0" smtClean="0"/>
              <a:t> </a:t>
            </a:r>
            <a:r>
              <a:rPr lang="it-IT" dirty="0" err="1" smtClean="0"/>
              <a:t>index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63863" y="4114550"/>
            <a:ext cx="313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v</a:t>
            </a:r>
            <a:r>
              <a:rPr lang="it-IT" dirty="0" err="1" smtClean="0"/>
              <a:t>oid</a:t>
            </a:r>
            <a:r>
              <a:rPr lang="it-IT" dirty="0" smtClean="0"/>
              <a:t> </a:t>
            </a:r>
            <a:r>
              <a:rPr lang="it-IT" dirty="0" err="1" smtClean="0"/>
              <a:t>addChar</a:t>
            </a:r>
            <a:r>
              <a:rPr lang="it-IT" dirty="0" smtClean="0"/>
              <a:t>(uint8_t </a:t>
            </a:r>
            <a:r>
              <a:rPr lang="it-IT" dirty="0" err="1" smtClean="0"/>
              <a:t>newChar</a:t>
            </a:r>
            <a:r>
              <a:rPr lang="it-IT" dirty="0"/>
              <a:t>)</a:t>
            </a:r>
          </a:p>
        </p:txBody>
      </p:sp>
      <p:cxnSp>
        <p:nvCxnSpPr>
          <p:cNvPr id="10" name="Connettore 2 9"/>
          <p:cNvCxnSpPr/>
          <p:nvPr/>
        </p:nvCxnSpPr>
        <p:spPr>
          <a:xfrm flipH="1">
            <a:off x="3924263" y="2247856"/>
            <a:ext cx="7657" cy="38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563863" y="4612419"/>
            <a:ext cx="408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bufferState_t</a:t>
            </a:r>
            <a:r>
              <a:rPr lang="it-IT" dirty="0" smtClean="0"/>
              <a:t>  </a:t>
            </a:r>
            <a:r>
              <a:rPr lang="it-IT" dirty="0" err="1" smtClean="0"/>
              <a:t>popChar</a:t>
            </a:r>
            <a:r>
              <a:rPr lang="it-IT" dirty="0" smtClean="0"/>
              <a:t>(uint8_t* </a:t>
            </a:r>
            <a:r>
              <a:rPr lang="it-IT" dirty="0" err="1" smtClean="0"/>
              <a:t>outChar</a:t>
            </a:r>
            <a:r>
              <a:rPr lang="it-IT" dirty="0"/>
              <a:t>)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6708371" y="3969831"/>
            <a:ext cx="2796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</a:t>
            </a:r>
            <a:r>
              <a:rPr lang="it-IT" dirty="0" err="1" smtClean="0"/>
              <a:t>ypedef</a:t>
            </a:r>
            <a:r>
              <a:rPr lang="it-IT" dirty="0" smtClean="0"/>
              <a:t> </a:t>
            </a:r>
            <a:r>
              <a:rPr lang="it-IT" dirty="0" err="1" smtClean="0"/>
              <a:t>enum</a:t>
            </a:r>
            <a:r>
              <a:rPr lang="it-IT" dirty="0" smtClean="0"/>
              <a:t> _</a:t>
            </a:r>
            <a:r>
              <a:rPr lang="it-IT" dirty="0" err="1" smtClean="0"/>
              <a:t>bufferState</a:t>
            </a:r>
            <a:r>
              <a:rPr lang="it-IT" dirty="0" smtClean="0"/>
              <a:t>{</a:t>
            </a:r>
          </a:p>
          <a:p>
            <a:r>
              <a:rPr lang="it-IT" dirty="0"/>
              <a:t> </a:t>
            </a:r>
            <a:r>
              <a:rPr lang="it-IT" dirty="0" smtClean="0"/>
              <a:t>   BUFFER_EMPTY = 0,</a:t>
            </a:r>
          </a:p>
          <a:p>
            <a:r>
              <a:rPr lang="it-IT" dirty="0"/>
              <a:t> </a:t>
            </a:r>
            <a:r>
              <a:rPr lang="it-IT" dirty="0" smtClean="0"/>
              <a:t>   BUFFER_OK</a:t>
            </a:r>
          </a:p>
          <a:p>
            <a:r>
              <a:rPr lang="it-IT" dirty="0" smtClean="0"/>
              <a:t>} </a:t>
            </a:r>
            <a:r>
              <a:rPr lang="it-IT" dirty="0" err="1" smtClean="0"/>
              <a:t>bufferState_t</a:t>
            </a:r>
            <a:r>
              <a:rPr lang="it-IT" dirty="0" smtClean="0"/>
              <a:t>;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91438" y="1878524"/>
            <a:ext cx="117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read</a:t>
            </a:r>
            <a:r>
              <a:rPr lang="it-IT" dirty="0" smtClean="0"/>
              <a:t> </a:t>
            </a:r>
            <a:r>
              <a:rPr lang="it-IT" dirty="0" err="1" smtClean="0"/>
              <a:t>index</a:t>
            </a:r>
            <a:endParaRPr lang="it-IT" dirty="0"/>
          </a:p>
        </p:txBody>
      </p:sp>
      <p:cxnSp>
        <p:nvCxnSpPr>
          <p:cNvPr id="17" name="Connettore 2 16"/>
          <p:cNvCxnSpPr/>
          <p:nvPr/>
        </p:nvCxnSpPr>
        <p:spPr>
          <a:xfrm flipV="1">
            <a:off x="2256977" y="3193191"/>
            <a:ext cx="0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 flipH="1">
            <a:off x="2427316" y="3430286"/>
            <a:ext cx="707714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44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632663" y="1637608"/>
            <a:ext cx="1637606" cy="1446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Wait</a:t>
            </a:r>
            <a:r>
              <a:rPr lang="it-IT" dirty="0" smtClean="0"/>
              <a:t> BC</a:t>
            </a:r>
            <a:endParaRPr lang="it-IT" dirty="0"/>
          </a:p>
        </p:txBody>
      </p:sp>
      <p:cxnSp>
        <p:nvCxnSpPr>
          <p:cNvPr id="6" name="Connettore 2 5"/>
          <p:cNvCxnSpPr>
            <a:endCxn id="4" idx="0"/>
          </p:cNvCxnSpPr>
          <p:nvPr/>
        </p:nvCxnSpPr>
        <p:spPr>
          <a:xfrm flipH="1">
            <a:off x="4451466" y="781396"/>
            <a:ext cx="12469" cy="85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4" idx="6"/>
            <a:endCxn id="12" idx="2"/>
          </p:cNvCxnSpPr>
          <p:nvPr/>
        </p:nvCxnSpPr>
        <p:spPr>
          <a:xfrm>
            <a:off x="5270269" y="2360815"/>
            <a:ext cx="1745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/>
          <p:cNvSpPr/>
          <p:nvPr/>
        </p:nvSpPr>
        <p:spPr>
          <a:xfrm>
            <a:off x="7015942" y="1467197"/>
            <a:ext cx="2211186" cy="1787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Waiting</a:t>
            </a:r>
            <a:r>
              <a:rPr lang="it-IT" dirty="0" smtClean="0"/>
              <a:t> For Msg </a:t>
            </a:r>
            <a:r>
              <a:rPr lang="it-IT" dirty="0" err="1" smtClean="0"/>
              <a:t>Completed</a:t>
            </a:r>
            <a:endParaRPr lang="it-IT" dirty="0"/>
          </a:p>
        </p:txBody>
      </p:sp>
      <p:cxnSp>
        <p:nvCxnSpPr>
          <p:cNvPr id="14" name="Connettore 2 13"/>
          <p:cNvCxnSpPr>
            <a:stCxn id="12" idx="3"/>
            <a:endCxn id="4" idx="5"/>
          </p:cNvCxnSpPr>
          <p:nvPr/>
        </p:nvCxnSpPr>
        <p:spPr>
          <a:xfrm flipH="1" flipV="1">
            <a:off x="5030447" y="2872200"/>
            <a:ext cx="2309316" cy="12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586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89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Leonardo Vitullo</dc:creator>
  <cp:lastModifiedBy>Leonardo Vitullo</cp:lastModifiedBy>
  <cp:revision>9</cp:revision>
  <dcterms:created xsi:type="dcterms:W3CDTF">2020-09-09T17:20:47Z</dcterms:created>
  <dcterms:modified xsi:type="dcterms:W3CDTF">2020-10-01T12:41:45Z</dcterms:modified>
</cp:coreProperties>
</file>