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1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1B49A-7C6A-423E-85EB-A6886C2EF774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139413-BACC-4A5A-8336-1BEFFDCEB644}">
      <dgm:prSet phldrT="[Text]"/>
      <dgm:spPr/>
      <dgm:t>
        <a:bodyPr/>
        <a:lstStyle/>
        <a:p>
          <a:r>
            <a:rPr lang="en-US" dirty="0" err="1" smtClean="0"/>
            <a:t>Berhubungan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kejadian</a:t>
          </a:r>
          <a:r>
            <a:rPr lang="en-US" dirty="0" smtClean="0"/>
            <a:t> di masa yang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datang</a:t>
          </a:r>
          <a:endParaRPr lang="en-US" dirty="0"/>
        </a:p>
      </dgm:t>
    </dgm:pt>
    <dgm:pt modelId="{41875967-FA99-4200-B413-0D161B21FFD1}" type="parTrans" cxnId="{05621578-88FC-439E-85E9-0DA89651EBBB}">
      <dgm:prSet/>
      <dgm:spPr/>
      <dgm:t>
        <a:bodyPr/>
        <a:lstStyle/>
        <a:p>
          <a:endParaRPr lang="en-US"/>
        </a:p>
      </dgm:t>
    </dgm:pt>
    <dgm:pt modelId="{3C1C09A1-1B33-4AC9-85B5-7AD7AAC13AF5}" type="sibTrans" cxnId="{05621578-88FC-439E-85E9-0DA89651EBBB}">
      <dgm:prSet/>
      <dgm:spPr/>
      <dgm:t>
        <a:bodyPr/>
        <a:lstStyle/>
        <a:p>
          <a:endParaRPr lang="en-US"/>
        </a:p>
      </dgm:t>
    </dgm:pt>
    <dgm:pt modelId="{DD392A88-9CDF-4614-9B82-B5E5ACA66183}">
      <dgm:prSet phldrT="[Text]"/>
      <dgm:spPr/>
      <dgm:t>
        <a:bodyPr/>
        <a:lstStyle/>
        <a:p>
          <a:r>
            <a:rPr lang="fi-FI" dirty="0" smtClean="0"/>
            <a:t>melibatkan perubahan (spt. perubahan pikiran, </a:t>
          </a:r>
          <a:r>
            <a:rPr lang="en-US" dirty="0" err="1" smtClean="0"/>
            <a:t>pendapat</a:t>
          </a:r>
          <a:r>
            <a:rPr lang="en-US" dirty="0" smtClean="0"/>
            <a:t>, </a:t>
          </a:r>
          <a:r>
            <a:rPr lang="en-US" dirty="0" err="1" smtClean="0"/>
            <a:t>aksi</a:t>
          </a:r>
          <a:r>
            <a:rPr lang="en-US" dirty="0" smtClean="0"/>
            <a:t>,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tempat</a:t>
          </a:r>
          <a:r>
            <a:rPr lang="en-US" dirty="0" smtClean="0"/>
            <a:t>)</a:t>
          </a:r>
          <a:endParaRPr lang="en-US" dirty="0"/>
        </a:p>
      </dgm:t>
    </dgm:pt>
    <dgm:pt modelId="{94AD08AA-EFCE-4DF1-B01E-A70791B530DE}" type="parTrans" cxnId="{D782D3D7-940B-4828-891A-FD5A85441BBF}">
      <dgm:prSet/>
      <dgm:spPr/>
      <dgm:t>
        <a:bodyPr/>
        <a:lstStyle/>
        <a:p>
          <a:endParaRPr lang="en-US"/>
        </a:p>
      </dgm:t>
    </dgm:pt>
    <dgm:pt modelId="{A2609DE8-6C01-4990-B165-59EE1DD0875E}" type="sibTrans" cxnId="{D782D3D7-940B-4828-891A-FD5A85441BBF}">
      <dgm:prSet/>
      <dgm:spPr/>
      <dgm:t>
        <a:bodyPr/>
        <a:lstStyle/>
        <a:p>
          <a:endParaRPr lang="en-US"/>
        </a:p>
      </dgm:t>
    </dgm:pt>
    <dgm:pt modelId="{5155708D-C9F1-485B-A751-259875678F56}">
      <dgm:prSet phldrT="[Text]"/>
      <dgm:spPr/>
      <dgm:t>
        <a:bodyPr/>
        <a:lstStyle/>
        <a:p>
          <a:r>
            <a:rPr lang="fi-FI" dirty="0" smtClean="0"/>
            <a:t>melibatkan pilihan &amp; ketidakpastian bahwa pilihan itu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dilakukan</a:t>
          </a:r>
          <a:endParaRPr lang="en-US" dirty="0"/>
        </a:p>
      </dgm:t>
    </dgm:pt>
    <dgm:pt modelId="{C7B415CC-9288-4746-83BD-4AB44085AE26}" type="parTrans" cxnId="{035C34BD-319D-4F29-89C2-981F6A7F4C7B}">
      <dgm:prSet/>
      <dgm:spPr/>
      <dgm:t>
        <a:bodyPr/>
        <a:lstStyle/>
        <a:p>
          <a:endParaRPr lang="en-US"/>
        </a:p>
      </dgm:t>
    </dgm:pt>
    <dgm:pt modelId="{8CE79BD8-27BE-41F1-89BA-C91A487B14E7}" type="sibTrans" cxnId="{035C34BD-319D-4F29-89C2-981F6A7F4C7B}">
      <dgm:prSet/>
      <dgm:spPr/>
      <dgm:t>
        <a:bodyPr/>
        <a:lstStyle/>
        <a:p>
          <a:endParaRPr lang="en-US"/>
        </a:p>
      </dgm:t>
    </dgm:pt>
    <dgm:pt modelId="{232C959A-900B-4CED-A81F-BEC9E2A92162}" type="pres">
      <dgm:prSet presAssocID="{E891B49A-7C6A-423E-85EB-A6886C2EF7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529F7E-838C-4EDF-9EB9-190A9CD1F9A4}" type="pres">
      <dgm:prSet presAssocID="{BB139413-BACC-4A5A-8336-1BEFFDCEB644}" presName="composite" presStyleCnt="0"/>
      <dgm:spPr/>
    </dgm:pt>
    <dgm:pt modelId="{E97B624F-BEC3-4AF6-BFB4-A22C81824361}" type="pres">
      <dgm:prSet presAssocID="{BB139413-BACC-4A5A-8336-1BEFFDCEB644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A96BD-2BD2-4CDB-A2A5-2E7E8080FD2F}" type="pres">
      <dgm:prSet presAssocID="{BB139413-BACC-4A5A-8336-1BEFFDCEB644}" presName="rect2" presStyleLbl="fgImgPlace1" presStyleIdx="0" presStyleCnt="3" custScaleX="60224" custScaleY="888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3000" r="-73000"/>
          </a:stretch>
        </a:blipFill>
      </dgm:spPr>
      <dgm:t>
        <a:bodyPr/>
        <a:lstStyle/>
        <a:p>
          <a:endParaRPr lang="id-ID"/>
        </a:p>
      </dgm:t>
    </dgm:pt>
    <dgm:pt modelId="{2D85D4FD-60ED-468B-A335-AA003B3937E0}" type="pres">
      <dgm:prSet presAssocID="{3C1C09A1-1B33-4AC9-85B5-7AD7AAC13AF5}" presName="sibTrans" presStyleCnt="0"/>
      <dgm:spPr/>
    </dgm:pt>
    <dgm:pt modelId="{EAEE193F-F6D1-4378-A1E2-136D789D64BD}" type="pres">
      <dgm:prSet presAssocID="{DD392A88-9CDF-4614-9B82-B5E5ACA66183}" presName="composite" presStyleCnt="0"/>
      <dgm:spPr/>
    </dgm:pt>
    <dgm:pt modelId="{4229F1F7-805D-4F84-AB30-D53118E56994}" type="pres">
      <dgm:prSet presAssocID="{DD392A88-9CDF-4614-9B82-B5E5ACA66183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3D609-4B0D-4471-B414-2B05ACB0BF1E}" type="pres">
      <dgm:prSet presAssocID="{DD392A88-9CDF-4614-9B82-B5E5ACA66183}" presName="rect2" presStyleLbl="fgImgPlace1" presStyleIdx="1" presStyleCnt="3" custScaleX="125523" custScaleY="9241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id-ID"/>
        </a:p>
      </dgm:t>
    </dgm:pt>
    <dgm:pt modelId="{C2C81D1E-2774-45C9-8633-03B179363797}" type="pres">
      <dgm:prSet presAssocID="{A2609DE8-6C01-4990-B165-59EE1DD0875E}" presName="sibTrans" presStyleCnt="0"/>
      <dgm:spPr/>
    </dgm:pt>
    <dgm:pt modelId="{41D8FEF1-A725-4B86-BA34-475201F04E6B}" type="pres">
      <dgm:prSet presAssocID="{5155708D-C9F1-485B-A751-259875678F56}" presName="composite" presStyleCnt="0"/>
      <dgm:spPr/>
    </dgm:pt>
    <dgm:pt modelId="{B4A15EF4-CC7A-4346-AA07-237BC303F974}" type="pres">
      <dgm:prSet presAssocID="{5155708D-C9F1-485B-A751-259875678F56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82B03-53CB-4332-90AA-CB86E8815527}" type="pres">
      <dgm:prSet presAssocID="{5155708D-C9F1-485B-A751-259875678F56}" presName="rect2" presStyleLbl="fgImgPlace1" presStyleIdx="2" presStyleCnt="3" custScaleX="128547" custScaleY="77078" custLinFactNeighborX="-43583" custLinFactNeighborY="94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0" r="-70000"/>
          </a:stretch>
        </a:blipFill>
      </dgm:spPr>
      <dgm:t>
        <a:bodyPr/>
        <a:lstStyle/>
        <a:p>
          <a:endParaRPr lang="id-ID"/>
        </a:p>
      </dgm:t>
    </dgm:pt>
  </dgm:ptLst>
  <dgm:cxnLst>
    <dgm:cxn modelId="{05621578-88FC-439E-85E9-0DA89651EBBB}" srcId="{E891B49A-7C6A-423E-85EB-A6886C2EF774}" destId="{BB139413-BACC-4A5A-8336-1BEFFDCEB644}" srcOrd="0" destOrd="0" parTransId="{41875967-FA99-4200-B413-0D161B21FFD1}" sibTransId="{3C1C09A1-1B33-4AC9-85B5-7AD7AAC13AF5}"/>
    <dgm:cxn modelId="{5CDB1F11-FFB3-49A5-A165-35DBB041BEF7}" type="presOf" srcId="{BB139413-BACC-4A5A-8336-1BEFFDCEB644}" destId="{E97B624F-BEC3-4AF6-BFB4-A22C81824361}" srcOrd="0" destOrd="0" presId="urn:microsoft.com/office/officeart/2008/layout/PictureStrips"/>
    <dgm:cxn modelId="{D782D3D7-940B-4828-891A-FD5A85441BBF}" srcId="{E891B49A-7C6A-423E-85EB-A6886C2EF774}" destId="{DD392A88-9CDF-4614-9B82-B5E5ACA66183}" srcOrd="1" destOrd="0" parTransId="{94AD08AA-EFCE-4DF1-B01E-A70791B530DE}" sibTransId="{A2609DE8-6C01-4990-B165-59EE1DD0875E}"/>
    <dgm:cxn modelId="{636B6197-9DF9-468E-A701-2F353762EC0B}" type="presOf" srcId="{E891B49A-7C6A-423E-85EB-A6886C2EF774}" destId="{232C959A-900B-4CED-A81F-BEC9E2A92162}" srcOrd="0" destOrd="0" presId="urn:microsoft.com/office/officeart/2008/layout/PictureStrips"/>
    <dgm:cxn modelId="{5AB8AA06-F4E1-489B-993A-891D908BC6FB}" type="presOf" srcId="{DD392A88-9CDF-4614-9B82-B5E5ACA66183}" destId="{4229F1F7-805D-4F84-AB30-D53118E56994}" srcOrd="0" destOrd="0" presId="urn:microsoft.com/office/officeart/2008/layout/PictureStrips"/>
    <dgm:cxn modelId="{8DABDDB6-ADF7-456E-9134-709FCF1C8C95}" type="presOf" srcId="{5155708D-C9F1-485B-A751-259875678F56}" destId="{B4A15EF4-CC7A-4346-AA07-237BC303F974}" srcOrd="0" destOrd="0" presId="urn:microsoft.com/office/officeart/2008/layout/PictureStrips"/>
    <dgm:cxn modelId="{035C34BD-319D-4F29-89C2-981F6A7F4C7B}" srcId="{E891B49A-7C6A-423E-85EB-A6886C2EF774}" destId="{5155708D-C9F1-485B-A751-259875678F56}" srcOrd="2" destOrd="0" parTransId="{C7B415CC-9288-4746-83BD-4AB44085AE26}" sibTransId="{8CE79BD8-27BE-41F1-89BA-C91A487B14E7}"/>
    <dgm:cxn modelId="{82395089-68AE-48BE-881C-9508E5579F25}" type="presParOf" srcId="{232C959A-900B-4CED-A81F-BEC9E2A92162}" destId="{5F529F7E-838C-4EDF-9EB9-190A9CD1F9A4}" srcOrd="0" destOrd="0" presId="urn:microsoft.com/office/officeart/2008/layout/PictureStrips"/>
    <dgm:cxn modelId="{0AA8D046-8E3A-4A7A-A5A7-7A9EEED56AF7}" type="presParOf" srcId="{5F529F7E-838C-4EDF-9EB9-190A9CD1F9A4}" destId="{E97B624F-BEC3-4AF6-BFB4-A22C81824361}" srcOrd="0" destOrd="0" presId="urn:microsoft.com/office/officeart/2008/layout/PictureStrips"/>
    <dgm:cxn modelId="{09086FB7-48F8-47BC-A29C-7BE2EB5F45D0}" type="presParOf" srcId="{5F529F7E-838C-4EDF-9EB9-190A9CD1F9A4}" destId="{7C9A96BD-2BD2-4CDB-A2A5-2E7E8080FD2F}" srcOrd="1" destOrd="0" presId="urn:microsoft.com/office/officeart/2008/layout/PictureStrips"/>
    <dgm:cxn modelId="{9F6EFD59-255F-4B77-BAA8-7B47BD373027}" type="presParOf" srcId="{232C959A-900B-4CED-A81F-BEC9E2A92162}" destId="{2D85D4FD-60ED-468B-A335-AA003B3937E0}" srcOrd="1" destOrd="0" presId="urn:microsoft.com/office/officeart/2008/layout/PictureStrips"/>
    <dgm:cxn modelId="{77D52895-CA65-4ACE-994F-99CDBCF22AF8}" type="presParOf" srcId="{232C959A-900B-4CED-A81F-BEC9E2A92162}" destId="{EAEE193F-F6D1-4378-A1E2-136D789D64BD}" srcOrd="2" destOrd="0" presId="urn:microsoft.com/office/officeart/2008/layout/PictureStrips"/>
    <dgm:cxn modelId="{78FDFCD4-6449-4D17-B9D0-A3638110DE14}" type="presParOf" srcId="{EAEE193F-F6D1-4378-A1E2-136D789D64BD}" destId="{4229F1F7-805D-4F84-AB30-D53118E56994}" srcOrd="0" destOrd="0" presId="urn:microsoft.com/office/officeart/2008/layout/PictureStrips"/>
    <dgm:cxn modelId="{CE8A31DD-344F-4D69-8A24-6C37CB5E3E3B}" type="presParOf" srcId="{EAEE193F-F6D1-4378-A1E2-136D789D64BD}" destId="{86A3D609-4B0D-4471-B414-2B05ACB0BF1E}" srcOrd="1" destOrd="0" presId="urn:microsoft.com/office/officeart/2008/layout/PictureStrips"/>
    <dgm:cxn modelId="{F425D92D-B659-41D9-AD86-D94ECD9C3800}" type="presParOf" srcId="{232C959A-900B-4CED-A81F-BEC9E2A92162}" destId="{C2C81D1E-2774-45C9-8633-03B179363797}" srcOrd="3" destOrd="0" presId="urn:microsoft.com/office/officeart/2008/layout/PictureStrips"/>
    <dgm:cxn modelId="{567E800A-96BC-41C3-920B-62BD715F7DA0}" type="presParOf" srcId="{232C959A-900B-4CED-A81F-BEC9E2A92162}" destId="{41D8FEF1-A725-4B86-BA34-475201F04E6B}" srcOrd="4" destOrd="0" presId="urn:microsoft.com/office/officeart/2008/layout/PictureStrips"/>
    <dgm:cxn modelId="{7F5AD163-8840-42A8-9749-40B550E22987}" type="presParOf" srcId="{41D8FEF1-A725-4B86-BA34-475201F04E6B}" destId="{B4A15EF4-CC7A-4346-AA07-237BC303F974}" srcOrd="0" destOrd="0" presId="urn:microsoft.com/office/officeart/2008/layout/PictureStrips"/>
    <dgm:cxn modelId="{6E3ADC07-93F1-44D3-AE9B-CFEE77293A58}" type="presParOf" srcId="{41D8FEF1-A725-4B86-BA34-475201F04E6B}" destId="{7B882B03-53CB-4332-90AA-CB86E881552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DCA53-68AD-4023-B63B-28628B530C1C}" type="doc">
      <dgm:prSet loTypeId="urn:microsoft.com/office/officeart/2005/8/layout/gear1" loCatId="relationship" qsTypeId="urn:microsoft.com/office/officeart/2005/8/quickstyle/simple5" qsCatId="simple" csTypeId="urn:microsoft.com/office/officeart/2005/8/colors/colorful2" csCatId="colorful" phldr="1"/>
      <dgm:spPr/>
    </dgm:pt>
    <dgm:pt modelId="{73BF983D-D6E7-479B-93BA-58859AAFC4A5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Risiko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Proyek</a:t>
          </a:r>
          <a:endParaRPr lang="en-US" dirty="0">
            <a:solidFill>
              <a:schemeClr val="tx1"/>
            </a:solidFill>
          </a:endParaRPr>
        </a:p>
      </dgm:t>
    </dgm:pt>
    <dgm:pt modelId="{6F7A28F0-7763-4A8F-9D37-F042781CA998}" type="parTrans" cxnId="{A17FAF60-75FF-409F-877D-B46786BFFB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675AC2-DF95-4623-9F0F-86B9E6F0E009}" type="sibTrans" cxnId="{A17FAF60-75FF-409F-877D-B46786BFFB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9CBADA-739D-4151-9C88-B617CDE1632A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Risiko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Teknis</a:t>
          </a:r>
          <a:endParaRPr lang="en-US" dirty="0">
            <a:solidFill>
              <a:schemeClr val="tx1"/>
            </a:solidFill>
          </a:endParaRPr>
        </a:p>
      </dgm:t>
    </dgm:pt>
    <dgm:pt modelId="{EB49897B-5E8F-40F5-A9CF-BE96FC1536BB}" type="parTrans" cxnId="{9FE2338D-CB1A-4513-999E-06F23B2CBA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E391C06-7F68-4263-A27E-52B28EF69A3D}" type="sibTrans" cxnId="{9FE2338D-CB1A-4513-999E-06F23B2CBA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7A7ACA-3ABA-4868-9990-61D4CCFBBD21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Risiko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Bisnis</a:t>
          </a:r>
          <a:endParaRPr lang="en-US" dirty="0">
            <a:solidFill>
              <a:schemeClr val="tx1"/>
            </a:solidFill>
          </a:endParaRPr>
        </a:p>
      </dgm:t>
    </dgm:pt>
    <dgm:pt modelId="{10E5850A-FE92-4F5A-8F04-E1A20DE19F7D}" type="parTrans" cxnId="{A760F291-5992-45B2-A510-D305AB2027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3738E5-573F-4CCA-A32B-8529B94058AB}" type="sibTrans" cxnId="{A760F291-5992-45B2-A510-D305AB2027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7FA360-47F8-4A38-8996-28F5E2A42BA8}" type="pres">
      <dgm:prSet presAssocID="{5F2DCA53-68AD-4023-B63B-28628B530C1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6605E5C-CDC0-48AA-A766-E56A87AA184D}" type="pres">
      <dgm:prSet presAssocID="{73BF983D-D6E7-479B-93BA-58859AAFC4A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85103-B4E2-4047-9196-153078EB4D8F}" type="pres">
      <dgm:prSet presAssocID="{73BF983D-D6E7-479B-93BA-58859AAFC4A5}" presName="gear1srcNode" presStyleLbl="node1" presStyleIdx="0" presStyleCnt="3"/>
      <dgm:spPr/>
      <dgm:t>
        <a:bodyPr/>
        <a:lstStyle/>
        <a:p>
          <a:endParaRPr lang="en-US"/>
        </a:p>
      </dgm:t>
    </dgm:pt>
    <dgm:pt modelId="{9795EBC9-F110-4B06-9F3B-74F7F9BA56A1}" type="pres">
      <dgm:prSet presAssocID="{73BF983D-D6E7-479B-93BA-58859AAFC4A5}" presName="gear1dstNode" presStyleLbl="node1" presStyleIdx="0" presStyleCnt="3"/>
      <dgm:spPr/>
      <dgm:t>
        <a:bodyPr/>
        <a:lstStyle/>
        <a:p>
          <a:endParaRPr lang="en-US"/>
        </a:p>
      </dgm:t>
    </dgm:pt>
    <dgm:pt modelId="{4C13CC0C-E128-4A9F-B667-EC6AFC4E0848}" type="pres">
      <dgm:prSet presAssocID="{689CBADA-739D-4151-9C88-B617CDE1632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63039-69DA-4FA4-94FC-679DFB121BF2}" type="pres">
      <dgm:prSet presAssocID="{689CBADA-739D-4151-9C88-B617CDE1632A}" presName="gear2srcNode" presStyleLbl="node1" presStyleIdx="1" presStyleCnt="3"/>
      <dgm:spPr/>
      <dgm:t>
        <a:bodyPr/>
        <a:lstStyle/>
        <a:p>
          <a:endParaRPr lang="en-US"/>
        </a:p>
      </dgm:t>
    </dgm:pt>
    <dgm:pt modelId="{1EC60C6F-BB74-4F08-AC48-4B2869E41E56}" type="pres">
      <dgm:prSet presAssocID="{689CBADA-739D-4151-9C88-B617CDE1632A}" presName="gear2dstNode" presStyleLbl="node1" presStyleIdx="1" presStyleCnt="3"/>
      <dgm:spPr/>
      <dgm:t>
        <a:bodyPr/>
        <a:lstStyle/>
        <a:p>
          <a:endParaRPr lang="en-US"/>
        </a:p>
      </dgm:t>
    </dgm:pt>
    <dgm:pt modelId="{102647A3-3675-45E9-AD03-058957AF199E}" type="pres">
      <dgm:prSet presAssocID="{0E7A7ACA-3ABA-4868-9990-61D4CCFBBD21}" presName="gear3" presStyleLbl="node1" presStyleIdx="2" presStyleCnt="3"/>
      <dgm:spPr/>
      <dgm:t>
        <a:bodyPr/>
        <a:lstStyle/>
        <a:p>
          <a:endParaRPr lang="en-US"/>
        </a:p>
      </dgm:t>
    </dgm:pt>
    <dgm:pt modelId="{DA58C890-BE96-464F-A101-334D0B1B975B}" type="pres">
      <dgm:prSet presAssocID="{0E7A7ACA-3ABA-4868-9990-61D4CCFBBD2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D94F5-475D-488C-93B1-9BFBB1A45755}" type="pres">
      <dgm:prSet presAssocID="{0E7A7ACA-3ABA-4868-9990-61D4CCFBBD21}" presName="gear3srcNode" presStyleLbl="node1" presStyleIdx="2" presStyleCnt="3"/>
      <dgm:spPr/>
      <dgm:t>
        <a:bodyPr/>
        <a:lstStyle/>
        <a:p>
          <a:endParaRPr lang="en-US"/>
        </a:p>
      </dgm:t>
    </dgm:pt>
    <dgm:pt modelId="{E8D2E945-5505-4910-B998-80AFC0AF682B}" type="pres">
      <dgm:prSet presAssocID="{0E7A7ACA-3ABA-4868-9990-61D4CCFBBD21}" presName="gear3dstNode" presStyleLbl="node1" presStyleIdx="2" presStyleCnt="3"/>
      <dgm:spPr/>
      <dgm:t>
        <a:bodyPr/>
        <a:lstStyle/>
        <a:p>
          <a:endParaRPr lang="en-US"/>
        </a:p>
      </dgm:t>
    </dgm:pt>
    <dgm:pt modelId="{86F77A29-96E5-4E68-B6FA-75AF126B9FC7}" type="pres">
      <dgm:prSet presAssocID="{90675AC2-DF95-4623-9F0F-86B9E6F0E009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C55EFBA-3ACA-4C8D-B61C-C40AF1559343}" type="pres">
      <dgm:prSet presAssocID="{BE391C06-7F68-4263-A27E-52B28EF69A3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B3DEE57-6C37-4347-8FBB-11130CA6E92E}" type="pres">
      <dgm:prSet presAssocID="{753738E5-573F-4CCA-A32B-8529B94058AB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F7C8710-010C-463A-984A-E13DD2AAA15E}" type="presOf" srcId="{689CBADA-739D-4151-9C88-B617CDE1632A}" destId="{60D63039-69DA-4FA4-94FC-679DFB121BF2}" srcOrd="1" destOrd="0" presId="urn:microsoft.com/office/officeart/2005/8/layout/gear1"/>
    <dgm:cxn modelId="{91CBF79D-12B6-4F48-BDCC-C1AAF3E59C58}" type="presOf" srcId="{BE391C06-7F68-4263-A27E-52B28EF69A3D}" destId="{FC55EFBA-3ACA-4C8D-B61C-C40AF1559343}" srcOrd="0" destOrd="0" presId="urn:microsoft.com/office/officeart/2005/8/layout/gear1"/>
    <dgm:cxn modelId="{1F7F2A80-2451-4F9A-BDD3-D0A8551AC3A5}" type="presOf" srcId="{73BF983D-D6E7-479B-93BA-58859AAFC4A5}" destId="{9795EBC9-F110-4B06-9F3B-74F7F9BA56A1}" srcOrd="2" destOrd="0" presId="urn:microsoft.com/office/officeart/2005/8/layout/gear1"/>
    <dgm:cxn modelId="{87D5B4D5-DE5F-4089-BF19-C5659B9D18FA}" type="presOf" srcId="{5F2DCA53-68AD-4023-B63B-28628B530C1C}" destId="{1C7FA360-47F8-4A38-8996-28F5E2A42BA8}" srcOrd="0" destOrd="0" presId="urn:microsoft.com/office/officeart/2005/8/layout/gear1"/>
    <dgm:cxn modelId="{9FE2338D-CB1A-4513-999E-06F23B2CBA14}" srcId="{5F2DCA53-68AD-4023-B63B-28628B530C1C}" destId="{689CBADA-739D-4151-9C88-B617CDE1632A}" srcOrd="1" destOrd="0" parTransId="{EB49897B-5E8F-40F5-A9CF-BE96FC1536BB}" sibTransId="{BE391C06-7F68-4263-A27E-52B28EF69A3D}"/>
    <dgm:cxn modelId="{2E0174B6-6A52-4BAD-8832-62CDB8F8DF50}" type="presOf" srcId="{73BF983D-D6E7-479B-93BA-58859AAFC4A5}" destId="{76605E5C-CDC0-48AA-A766-E56A87AA184D}" srcOrd="0" destOrd="0" presId="urn:microsoft.com/office/officeart/2005/8/layout/gear1"/>
    <dgm:cxn modelId="{E8387751-7837-4E5E-AF6A-688350A1F5BF}" type="presOf" srcId="{0E7A7ACA-3ABA-4868-9990-61D4CCFBBD21}" destId="{E8D2E945-5505-4910-B998-80AFC0AF682B}" srcOrd="3" destOrd="0" presId="urn:microsoft.com/office/officeart/2005/8/layout/gear1"/>
    <dgm:cxn modelId="{8C617A33-3677-4BA6-AE39-78DAE7E8B941}" type="presOf" srcId="{689CBADA-739D-4151-9C88-B617CDE1632A}" destId="{4C13CC0C-E128-4A9F-B667-EC6AFC4E0848}" srcOrd="0" destOrd="0" presId="urn:microsoft.com/office/officeart/2005/8/layout/gear1"/>
    <dgm:cxn modelId="{51E1A1B2-1D06-4E5A-AC43-40B6A6786AB5}" type="presOf" srcId="{689CBADA-739D-4151-9C88-B617CDE1632A}" destId="{1EC60C6F-BB74-4F08-AC48-4B2869E41E56}" srcOrd="2" destOrd="0" presId="urn:microsoft.com/office/officeart/2005/8/layout/gear1"/>
    <dgm:cxn modelId="{06D34DC5-6B4C-4671-BD37-BC5A2C67D87A}" type="presOf" srcId="{0E7A7ACA-3ABA-4868-9990-61D4CCFBBD21}" destId="{102647A3-3675-45E9-AD03-058957AF199E}" srcOrd="0" destOrd="0" presId="urn:microsoft.com/office/officeart/2005/8/layout/gear1"/>
    <dgm:cxn modelId="{02F66DB0-35E6-4456-8F5A-08BD4324DD1F}" type="presOf" srcId="{90675AC2-DF95-4623-9F0F-86B9E6F0E009}" destId="{86F77A29-96E5-4E68-B6FA-75AF126B9FC7}" srcOrd="0" destOrd="0" presId="urn:microsoft.com/office/officeart/2005/8/layout/gear1"/>
    <dgm:cxn modelId="{B3D444E8-91E2-4856-ADFD-FA0B53A997F7}" type="presOf" srcId="{73BF983D-D6E7-479B-93BA-58859AAFC4A5}" destId="{C8885103-B4E2-4047-9196-153078EB4D8F}" srcOrd="1" destOrd="0" presId="urn:microsoft.com/office/officeart/2005/8/layout/gear1"/>
    <dgm:cxn modelId="{0DA89266-8E22-4E1C-B07A-E1A1AAD7FEAE}" type="presOf" srcId="{753738E5-573F-4CCA-A32B-8529B94058AB}" destId="{2B3DEE57-6C37-4347-8FBB-11130CA6E92E}" srcOrd="0" destOrd="0" presId="urn:microsoft.com/office/officeart/2005/8/layout/gear1"/>
    <dgm:cxn modelId="{4BB72BF9-148A-4F5A-91CF-B716D4ED8349}" type="presOf" srcId="{0E7A7ACA-3ABA-4868-9990-61D4CCFBBD21}" destId="{DA58C890-BE96-464F-A101-334D0B1B975B}" srcOrd="1" destOrd="0" presId="urn:microsoft.com/office/officeart/2005/8/layout/gear1"/>
    <dgm:cxn modelId="{061973DA-4637-43D3-9C19-717B1DE0925E}" type="presOf" srcId="{0E7A7ACA-3ABA-4868-9990-61D4CCFBBD21}" destId="{6B3D94F5-475D-488C-93B1-9BFBB1A45755}" srcOrd="2" destOrd="0" presId="urn:microsoft.com/office/officeart/2005/8/layout/gear1"/>
    <dgm:cxn modelId="{A17FAF60-75FF-409F-877D-B46786BFFB82}" srcId="{5F2DCA53-68AD-4023-B63B-28628B530C1C}" destId="{73BF983D-D6E7-479B-93BA-58859AAFC4A5}" srcOrd="0" destOrd="0" parTransId="{6F7A28F0-7763-4A8F-9D37-F042781CA998}" sibTransId="{90675AC2-DF95-4623-9F0F-86B9E6F0E009}"/>
    <dgm:cxn modelId="{A760F291-5992-45B2-A510-D305AB2027DE}" srcId="{5F2DCA53-68AD-4023-B63B-28628B530C1C}" destId="{0E7A7ACA-3ABA-4868-9990-61D4CCFBBD21}" srcOrd="2" destOrd="0" parTransId="{10E5850A-FE92-4F5A-8F04-E1A20DE19F7D}" sibTransId="{753738E5-573F-4CCA-A32B-8529B94058AB}"/>
    <dgm:cxn modelId="{92485938-3F41-44FC-A405-BC263EB2349B}" type="presParOf" srcId="{1C7FA360-47F8-4A38-8996-28F5E2A42BA8}" destId="{76605E5C-CDC0-48AA-A766-E56A87AA184D}" srcOrd="0" destOrd="0" presId="urn:microsoft.com/office/officeart/2005/8/layout/gear1"/>
    <dgm:cxn modelId="{E7087069-B01D-4E83-ADE1-B5CEEC15D619}" type="presParOf" srcId="{1C7FA360-47F8-4A38-8996-28F5E2A42BA8}" destId="{C8885103-B4E2-4047-9196-153078EB4D8F}" srcOrd="1" destOrd="0" presId="urn:microsoft.com/office/officeart/2005/8/layout/gear1"/>
    <dgm:cxn modelId="{2D290CB9-BC2A-4CCB-9710-B393060E3408}" type="presParOf" srcId="{1C7FA360-47F8-4A38-8996-28F5E2A42BA8}" destId="{9795EBC9-F110-4B06-9F3B-74F7F9BA56A1}" srcOrd="2" destOrd="0" presId="urn:microsoft.com/office/officeart/2005/8/layout/gear1"/>
    <dgm:cxn modelId="{A2B08E4C-A673-45B8-9D5F-6E0F2D899A9B}" type="presParOf" srcId="{1C7FA360-47F8-4A38-8996-28F5E2A42BA8}" destId="{4C13CC0C-E128-4A9F-B667-EC6AFC4E0848}" srcOrd="3" destOrd="0" presId="urn:microsoft.com/office/officeart/2005/8/layout/gear1"/>
    <dgm:cxn modelId="{17F2EDE6-F61D-46F6-B989-FCB93C131264}" type="presParOf" srcId="{1C7FA360-47F8-4A38-8996-28F5E2A42BA8}" destId="{60D63039-69DA-4FA4-94FC-679DFB121BF2}" srcOrd="4" destOrd="0" presId="urn:microsoft.com/office/officeart/2005/8/layout/gear1"/>
    <dgm:cxn modelId="{A2EC6226-2BDA-438C-8EA1-779C5A3E1515}" type="presParOf" srcId="{1C7FA360-47F8-4A38-8996-28F5E2A42BA8}" destId="{1EC60C6F-BB74-4F08-AC48-4B2869E41E56}" srcOrd="5" destOrd="0" presId="urn:microsoft.com/office/officeart/2005/8/layout/gear1"/>
    <dgm:cxn modelId="{B65AEBA8-C3F5-4CD0-BE83-83E0830F9724}" type="presParOf" srcId="{1C7FA360-47F8-4A38-8996-28F5E2A42BA8}" destId="{102647A3-3675-45E9-AD03-058957AF199E}" srcOrd="6" destOrd="0" presId="urn:microsoft.com/office/officeart/2005/8/layout/gear1"/>
    <dgm:cxn modelId="{85BDD31D-6AA7-4AE6-BB9B-85BC775C150E}" type="presParOf" srcId="{1C7FA360-47F8-4A38-8996-28F5E2A42BA8}" destId="{DA58C890-BE96-464F-A101-334D0B1B975B}" srcOrd="7" destOrd="0" presId="urn:microsoft.com/office/officeart/2005/8/layout/gear1"/>
    <dgm:cxn modelId="{7FAF245D-FDE5-44EB-A80D-3BCF43349B4E}" type="presParOf" srcId="{1C7FA360-47F8-4A38-8996-28F5E2A42BA8}" destId="{6B3D94F5-475D-488C-93B1-9BFBB1A45755}" srcOrd="8" destOrd="0" presId="urn:microsoft.com/office/officeart/2005/8/layout/gear1"/>
    <dgm:cxn modelId="{58AA3985-7A78-4E2B-A7D6-3CBE77DA5A83}" type="presParOf" srcId="{1C7FA360-47F8-4A38-8996-28F5E2A42BA8}" destId="{E8D2E945-5505-4910-B998-80AFC0AF682B}" srcOrd="9" destOrd="0" presId="urn:microsoft.com/office/officeart/2005/8/layout/gear1"/>
    <dgm:cxn modelId="{5F70A505-6796-43E5-90A6-715E6ADBC786}" type="presParOf" srcId="{1C7FA360-47F8-4A38-8996-28F5E2A42BA8}" destId="{86F77A29-96E5-4E68-B6FA-75AF126B9FC7}" srcOrd="10" destOrd="0" presId="urn:microsoft.com/office/officeart/2005/8/layout/gear1"/>
    <dgm:cxn modelId="{44FE5416-4830-4A0F-9C9D-0F3753A50A8B}" type="presParOf" srcId="{1C7FA360-47F8-4A38-8996-28F5E2A42BA8}" destId="{FC55EFBA-3ACA-4C8D-B61C-C40AF1559343}" srcOrd="11" destOrd="0" presId="urn:microsoft.com/office/officeart/2005/8/layout/gear1"/>
    <dgm:cxn modelId="{0485B5B9-6E44-48BA-A2BE-7671089A9005}" type="presParOf" srcId="{1C7FA360-47F8-4A38-8996-28F5E2A42BA8}" destId="{2B3DEE57-6C37-4347-8FBB-11130CA6E92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5C967A-1132-4E39-B2ED-B8804E34D026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BDC875-61B5-45BF-9D82-6A861A697C5F}">
      <dgm:prSet phldrT="[Text]"/>
      <dgm:spPr/>
      <dgm:t>
        <a:bodyPr/>
        <a:lstStyle/>
        <a:p>
          <a:r>
            <a:rPr lang="en-US" dirty="0" err="1" smtClean="0"/>
            <a:t>Resiko</a:t>
          </a:r>
          <a:r>
            <a:rPr lang="en-US" dirty="0" smtClean="0"/>
            <a:t> yang </a:t>
          </a:r>
          <a:r>
            <a:rPr lang="en-US" dirty="0" err="1" smtClean="0"/>
            <a:t>sudah</a:t>
          </a:r>
          <a:r>
            <a:rPr lang="en-US" dirty="0" smtClean="0"/>
            <a:t> </a:t>
          </a:r>
          <a:r>
            <a:rPr lang="en-US" dirty="0" err="1" smtClean="0"/>
            <a:t>diketahui</a:t>
          </a:r>
          <a:endParaRPr lang="en-US" dirty="0"/>
        </a:p>
      </dgm:t>
    </dgm:pt>
    <dgm:pt modelId="{CD51EC4C-D30B-40FE-8500-B3B9A29C53E4}" type="parTrans" cxnId="{D9DAEB9E-04D0-4065-AE49-B1CF26D98B20}">
      <dgm:prSet/>
      <dgm:spPr/>
      <dgm:t>
        <a:bodyPr/>
        <a:lstStyle/>
        <a:p>
          <a:endParaRPr lang="en-US"/>
        </a:p>
      </dgm:t>
    </dgm:pt>
    <dgm:pt modelId="{34EA15BE-946B-4542-931D-768BF05018AC}" type="sibTrans" cxnId="{D9DAEB9E-04D0-4065-AE49-B1CF26D98B20}">
      <dgm:prSet/>
      <dgm:spPr/>
      <dgm:t>
        <a:bodyPr/>
        <a:lstStyle/>
        <a:p>
          <a:endParaRPr lang="en-US"/>
        </a:p>
      </dgm:t>
    </dgm:pt>
    <dgm:pt modelId="{B6643B98-3E08-4A76-98B0-4433B26FB7B1}">
      <dgm:prSet/>
      <dgm:spPr/>
      <dgm:t>
        <a:bodyPr/>
        <a:lstStyle/>
        <a:p>
          <a:r>
            <a:rPr lang="en-US" dirty="0" err="1" smtClean="0"/>
            <a:t>Resiko</a:t>
          </a:r>
          <a:r>
            <a:rPr lang="en-US" dirty="0" smtClean="0"/>
            <a:t> yang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diramalkan</a:t>
          </a:r>
          <a:endParaRPr lang="en-US" dirty="0"/>
        </a:p>
      </dgm:t>
    </dgm:pt>
    <dgm:pt modelId="{E4D09094-0C6C-41C3-B3FA-F3158B9A2E49}" type="parTrans" cxnId="{CF7D0616-C7EE-4589-8E95-344333440E13}">
      <dgm:prSet/>
      <dgm:spPr/>
      <dgm:t>
        <a:bodyPr/>
        <a:lstStyle/>
        <a:p>
          <a:endParaRPr lang="en-US"/>
        </a:p>
      </dgm:t>
    </dgm:pt>
    <dgm:pt modelId="{BBDEF564-0AC8-4D31-93C7-B1C6188A8E9A}" type="sibTrans" cxnId="{CF7D0616-C7EE-4589-8E95-344333440E13}">
      <dgm:prSet/>
      <dgm:spPr/>
      <dgm:t>
        <a:bodyPr/>
        <a:lstStyle/>
        <a:p>
          <a:endParaRPr lang="en-US"/>
        </a:p>
      </dgm:t>
    </dgm:pt>
    <dgm:pt modelId="{BEC6EA84-3212-48BD-BA1B-AB52BF49C2E2}">
      <dgm:prSet/>
      <dgm:spPr/>
      <dgm:t>
        <a:bodyPr/>
        <a:lstStyle/>
        <a:p>
          <a:r>
            <a:rPr lang="en-US" dirty="0" err="1" smtClean="0"/>
            <a:t>Resiko</a:t>
          </a:r>
          <a:r>
            <a:rPr lang="en-US" dirty="0" smtClean="0"/>
            <a:t> yang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diharapkan</a:t>
          </a:r>
          <a:endParaRPr lang="en-US" dirty="0"/>
        </a:p>
      </dgm:t>
    </dgm:pt>
    <dgm:pt modelId="{C2BF877C-8194-411B-87C8-3DC683A356D6}" type="parTrans" cxnId="{F496760B-DD9F-47F8-A1BE-E1B33F835ED8}">
      <dgm:prSet/>
      <dgm:spPr/>
      <dgm:t>
        <a:bodyPr/>
        <a:lstStyle/>
        <a:p>
          <a:endParaRPr lang="en-US"/>
        </a:p>
      </dgm:t>
    </dgm:pt>
    <dgm:pt modelId="{789CEC08-B2EC-4542-85DD-6B143335C7CA}" type="sibTrans" cxnId="{F496760B-DD9F-47F8-A1BE-E1B33F835ED8}">
      <dgm:prSet/>
      <dgm:spPr/>
      <dgm:t>
        <a:bodyPr/>
        <a:lstStyle/>
        <a:p>
          <a:endParaRPr lang="en-US"/>
        </a:p>
      </dgm:t>
    </dgm:pt>
    <dgm:pt modelId="{03183B8E-842E-460A-BF05-8108B1643319}" type="pres">
      <dgm:prSet presAssocID="{705C967A-1132-4E39-B2ED-B8804E34D02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3AE8F48-F59D-473A-8307-011B151066B9}" type="pres">
      <dgm:prSet presAssocID="{705C967A-1132-4E39-B2ED-B8804E34D026}" presName="Name1" presStyleCnt="0"/>
      <dgm:spPr/>
    </dgm:pt>
    <dgm:pt modelId="{E8D53165-0196-4573-ADF3-5404FEBDD48A}" type="pres">
      <dgm:prSet presAssocID="{705C967A-1132-4E39-B2ED-B8804E34D026}" presName="cycle" presStyleCnt="0"/>
      <dgm:spPr/>
    </dgm:pt>
    <dgm:pt modelId="{8DAC63B4-E577-490E-A5E5-61BAE853A2CB}" type="pres">
      <dgm:prSet presAssocID="{705C967A-1132-4E39-B2ED-B8804E34D026}" presName="srcNode" presStyleLbl="node1" presStyleIdx="0" presStyleCnt="3"/>
      <dgm:spPr/>
    </dgm:pt>
    <dgm:pt modelId="{733C4FDB-EEF4-4956-B7A0-70BD24D04C40}" type="pres">
      <dgm:prSet presAssocID="{705C967A-1132-4E39-B2ED-B8804E34D026}" presName="conn" presStyleLbl="parChTrans1D2" presStyleIdx="0" presStyleCnt="1"/>
      <dgm:spPr/>
      <dgm:t>
        <a:bodyPr/>
        <a:lstStyle/>
        <a:p>
          <a:endParaRPr lang="en-US"/>
        </a:p>
      </dgm:t>
    </dgm:pt>
    <dgm:pt modelId="{CDA905EE-D6BB-4840-ABDC-BA47EAEA7C33}" type="pres">
      <dgm:prSet presAssocID="{705C967A-1132-4E39-B2ED-B8804E34D026}" presName="extraNode" presStyleLbl="node1" presStyleIdx="0" presStyleCnt="3"/>
      <dgm:spPr/>
    </dgm:pt>
    <dgm:pt modelId="{2B142814-A924-4348-93F0-CADA1C3F8FFF}" type="pres">
      <dgm:prSet presAssocID="{705C967A-1132-4E39-B2ED-B8804E34D026}" presName="dstNode" presStyleLbl="node1" presStyleIdx="0" presStyleCnt="3"/>
      <dgm:spPr/>
    </dgm:pt>
    <dgm:pt modelId="{66ADCC04-817E-4B9C-8250-B10BBD67E3B9}" type="pres">
      <dgm:prSet presAssocID="{51BDC875-61B5-45BF-9D82-6A861A697C5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0123D-0C73-4DD8-87F6-235CF0840168}" type="pres">
      <dgm:prSet presAssocID="{51BDC875-61B5-45BF-9D82-6A861A697C5F}" presName="accent_1" presStyleCnt="0"/>
      <dgm:spPr/>
    </dgm:pt>
    <dgm:pt modelId="{6F4CCEB0-8439-49A4-9FD1-A7C4113A1D3E}" type="pres">
      <dgm:prSet presAssocID="{51BDC875-61B5-45BF-9D82-6A861A697C5F}" presName="accentRepeatNode" presStyleLbl="solidFgAcc1" presStyleIdx="0" presStyleCnt="3"/>
      <dgm:spPr/>
    </dgm:pt>
    <dgm:pt modelId="{169E45DA-61BC-4A67-972E-E7580A8C52E1}" type="pres">
      <dgm:prSet presAssocID="{B6643B98-3E08-4A76-98B0-4433B26FB7B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D9B52-6657-4288-AC69-BD3E790C8FBF}" type="pres">
      <dgm:prSet presAssocID="{B6643B98-3E08-4A76-98B0-4433B26FB7B1}" presName="accent_2" presStyleCnt="0"/>
      <dgm:spPr/>
    </dgm:pt>
    <dgm:pt modelId="{756A68A2-79B2-460D-B607-84F303FCF7D4}" type="pres">
      <dgm:prSet presAssocID="{B6643B98-3E08-4A76-98B0-4433B26FB7B1}" presName="accentRepeatNode" presStyleLbl="solidFgAcc1" presStyleIdx="1" presStyleCnt="3"/>
      <dgm:spPr/>
    </dgm:pt>
    <dgm:pt modelId="{E44441AB-94D5-4990-8009-BD3523A96A42}" type="pres">
      <dgm:prSet presAssocID="{BEC6EA84-3212-48BD-BA1B-AB52BF49C2E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132D1-096C-4365-A4A6-2AB69EE32814}" type="pres">
      <dgm:prSet presAssocID="{BEC6EA84-3212-48BD-BA1B-AB52BF49C2E2}" presName="accent_3" presStyleCnt="0"/>
      <dgm:spPr/>
    </dgm:pt>
    <dgm:pt modelId="{E4128C00-943C-4D87-A437-AF1540CAC846}" type="pres">
      <dgm:prSet presAssocID="{BEC6EA84-3212-48BD-BA1B-AB52BF49C2E2}" presName="accentRepeatNode" presStyleLbl="solidFgAcc1" presStyleIdx="2" presStyleCnt="3"/>
      <dgm:spPr/>
    </dgm:pt>
  </dgm:ptLst>
  <dgm:cxnLst>
    <dgm:cxn modelId="{71AD4C33-98EB-4AB6-AB92-CD147131CCE2}" type="presOf" srcId="{34EA15BE-946B-4542-931D-768BF05018AC}" destId="{733C4FDB-EEF4-4956-B7A0-70BD24D04C40}" srcOrd="0" destOrd="0" presId="urn:microsoft.com/office/officeart/2008/layout/VerticalCurvedList"/>
    <dgm:cxn modelId="{DF32547B-1A69-48A5-809D-2A186DB979A8}" type="presOf" srcId="{B6643B98-3E08-4A76-98B0-4433B26FB7B1}" destId="{169E45DA-61BC-4A67-972E-E7580A8C52E1}" srcOrd="0" destOrd="0" presId="urn:microsoft.com/office/officeart/2008/layout/VerticalCurvedList"/>
    <dgm:cxn modelId="{3BB742E1-AE9D-40FD-B82B-EB4A5386D65F}" type="presOf" srcId="{51BDC875-61B5-45BF-9D82-6A861A697C5F}" destId="{66ADCC04-817E-4B9C-8250-B10BBD67E3B9}" srcOrd="0" destOrd="0" presId="urn:microsoft.com/office/officeart/2008/layout/VerticalCurvedList"/>
    <dgm:cxn modelId="{CF7D0616-C7EE-4589-8E95-344333440E13}" srcId="{705C967A-1132-4E39-B2ED-B8804E34D026}" destId="{B6643B98-3E08-4A76-98B0-4433B26FB7B1}" srcOrd="1" destOrd="0" parTransId="{E4D09094-0C6C-41C3-B3FA-F3158B9A2E49}" sibTransId="{BBDEF564-0AC8-4D31-93C7-B1C6188A8E9A}"/>
    <dgm:cxn modelId="{F496760B-DD9F-47F8-A1BE-E1B33F835ED8}" srcId="{705C967A-1132-4E39-B2ED-B8804E34D026}" destId="{BEC6EA84-3212-48BD-BA1B-AB52BF49C2E2}" srcOrd="2" destOrd="0" parTransId="{C2BF877C-8194-411B-87C8-3DC683A356D6}" sibTransId="{789CEC08-B2EC-4542-85DD-6B143335C7CA}"/>
    <dgm:cxn modelId="{240337E0-80ED-4B9D-8C30-10E4B28F9E0F}" type="presOf" srcId="{BEC6EA84-3212-48BD-BA1B-AB52BF49C2E2}" destId="{E44441AB-94D5-4990-8009-BD3523A96A42}" srcOrd="0" destOrd="0" presId="urn:microsoft.com/office/officeart/2008/layout/VerticalCurvedList"/>
    <dgm:cxn modelId="{9B973376-E76A-4F8B-89F8-4D3A1D35DA34}" type="presOf" srcId="{705C967A-1132-4E39-B2ED-B8804E34D026}" destId="{03183B8E-842E-460A-BF05-8108B1643319}" srcOrd="0" destOrd="0" presId="urn:microsoft.com/office/officeart/2008/layout/VerticalCurvedList"/>
    <dgm:cxn modelId="{D9DAEB9E-04D0-4065-AE49-B1CF26D98B20}" srcId="{705C967A-1132-4E39-B2ED-B8804E34D026}" destId="{51BDC875-61B5-45BF-9D82-6A861A697C5F}" srcOrd="0" destOrd="0" parTransId="{CD51EC4C-D30B-40FE-8500-B3B9A29C53E4}" sibTransId="{34EA15BE-946B-4542-931D-768BF05018AC}"/>
    <dgm:cxn modelId="{6FE505A6-64BA-4CD3-8DB5-7E30033ABD51}" type="presParOf" srcId="{03183B8E-842E-460A-BF05-8108B1643319}" destId="{23AE8F48-F59D-473A-8307-011B151066B9}" srcOrd="0" destOrd="0" presId="urn:microsoft.com/office/officeart/2008/layout/VerticalCurvedList"/>
    <dgm:cxn modelId="{EED22DFD-8B3A-4589-80E7-9E5432BA4057}" type="presParOf" srcId="{23AE8F48-F59D-473A-8307-011B151066B9}" destId="{E8D53165-0196-4573-ADF3-5404FEBDD48A}" srcOrd="0" destOrd="0" presId="urn:microsoft.com/office/officeart/2008/layout/VerticalCurvedList"/>
    <dgm:cxn modelId="{BF0CBEF4-DE54-4C0D-BA92-D22831BB5D9F}" type="presParOf" srcId="{E8D53165-0196-4573-ADF3-5404FEBDD48A}" destId="{8DAC63B4-E577-490E-A5E5-61BAE853A2CB}" srcOrd="0" destOrd="0" presId="urn:microsoft.com/office/officeart/2008/layout/VerticalCurvedList"/>
    <dgm:cxn modelId="{42B37082-FF52-45C9-9C84-BB9E55952338}" type="presParOf" srcId="{E8D53165-0196-4573-ADF3-5404FEBDD48A}" destId="{733C4FDB-EEF4-4956-B7A0-70BD24D04C40}" srcOrd="1" destOrd="0" presId="urn:microsoft.com/office/officeart/2008/layout/VerticalCurvedList"/>
    <dgm:cxn modelId="{3E725EA3-0049-49FB-AABA-A77B6C73DE39}" type="presParOf" srcId="{E8D53165-0196-4573-ADF3-5404FEBDD48A}" destId="{CDA905EE-D6BB-4840-ABDC-BA47EAEA7C33}" srcOrd="2" destOrd="0" presId="urn:microsoft.com/office/officeart/2008/layout/VerticalCurvedList"/>
    <dgm:cxn modelId="{5C057FBD-AEEA-4DD3-AD07-466859B195EE}" type="presParOf" srcId="{E8D53165-0196-4573-ADF3-5404FEBDD48A}" destId="{2B142814-A924-4348-93F0-CADA1C3F8FFF}" srcOrd="3" destOrd="0" presId="urn:microsoft.com/office/officeart/2008/layout/VerticalCurvedList"/>
    <dgm:cxn modelId="{EDF8E094-F512-4885-B2BB-FD3593B7CF4A}" type="presParOf" srcId="{23AE8F48-F59D-473A-8307-011B151066B9}" destId="{66ADCC04-817E-4B9C-8250-B10BBD67E3B9}" srcOrd="1" destOrd="0" presId="urn:microsoft.com/office/officeart/2008/layout/VerticalCurvedList"/>
    <dgm:cxn modelId="{8A4D8FCB-3681-47A8-9380-4F8240609F5B}" type="presParOf" srcId="{23AE8F48-F59D-473A-8307-011B151066B9}" destId="{CC30123D-0C73-4DD8-87F6-235CF0840168}" srcOrd="2" destOrd="0" presId="urn:microsoft.com/office/officeart/2008/layout/VerticalCurvedList"/>
    <dgm:cxn modelId="{65D1A821-0A1B-44A9-BBDC-C67BC7179E07}" type="presParOf" srcId="{CC30123D-0C73-4DD8-87F6-235CF0840168}" destId="{6F4CCEB0-8439-49A4-9FD1-A7C4113A1D3E}" srcOrd="0" destOrd="0" presId="urn:microsoft.com/office/officeart/2008/layout/VerticalCurvedList"/>
    <dgm:cxn modelId="{7A173C0F-5424-47CB-BF1E-E210D75EE653}" type="presParOf" srcId="{23AE8F48-F59D-473A-8307-011B151066B9}" destId="{169E45DA-61BC-4A67-972E-E7580A8C52E1}" srcOrd="3" destOrd="0" presId="urn:microsoft.com/office/officeart/2008/layout/VerticalCurvedList"/>
    <dgm:cxn modelId="{9DD07509-4C94-45B4-863E-3298D48E6E5D}" type="presParOf" srcId="{23AE8F48-F59D-473A-8307-011B151066B9}" destId="{0CED9B52-6657-4288-AC69-BD3E790C8FBF}" srcOrd="4" destOrd="0" presId="urn:microsoft.com/office/officeart/2008/layout/VerticalCurvedList"/>
    <dgm:cxn modelId="{98B6EC16-A853-4028-AD9B-84D5B78F43C7}" type="presParOf" srcId="{0CED9B52-6657-4288-AC69-BD3E790C8FBF}" destId="{756A68A2-79B2-460D-B607-84F303FCF7D4}" srcOrd="0" destOrd="0" presId="urn:microsoft.com/office/officeart/2008/layout/VerticalCurvedList"/>
    <dgm:cxn modelId="{6F5D1C1C-11AA-485D-B665-43C282F5C767}" type="presParOf" srcId="{23AE8F48-F59D-473A-8307-011B151066B9}" destId="{E44441AB-94D5-4990-8009-BD3523A96A42}" srcOrd="5" destOrd="0" presId="urn:microsoft.com/office/officeart/2008/layout/VerticalCurvedList"/>
    <dgm:cxn modelId="{414BAD77-614E-4050-B854-5811BFC564A4}" type="presParOf" srcId="{23AE8F48-F59D-473A-8307-011B151066B9}" destId="{52A132D1-096C-4365-A4A6-2AB69EE32814}" srcOrd="6" destOrd="0" presId="urn:microsoft.com/office/officeart/2008/layout/VerticalCurvedList"/>
    <dgm:cxn modelId="{CF72B34C-E92E-4B33-A479-5BD47C8FC374}" type="presParOf" srcId="{52A132D1-096C-4365-A4A6-2AB69EE32814}" destId="{E4128C00-943C-4D87-A437-AF1540CAC8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7DD636-C4E0-4F63-8648-9DF979151FBF}" type="doc">
      <dgm:prSet loTypeId="urn:microsoft.com/office/officeart/2005/8/layout/vList3" loCatId="list" qsTypeId="urn:microsoft.com/office/officeart/2005/8/quickstyle/simple3" qsCatId="simple" csTypeId="urn:microsoft.com/office/officeart/2005/8/colors/colorful1" csCatId="colorful" phldr="1"/>
      <dgm:spPr/>
    </dgm:pt>
    <dgm:pt modelId="{1D5AB4EF-8950-4632-8FEC-37146B7DBB0C}">
      <dgm:prSet phldrT="[Text]"/>
      <dgm:spPr/>
      <dgm:t>
        <a:bodyPr/>
        <a:lstStyle/>
        <a:p>
          <a:r>
            <a:rPr lang="en-US" dirty="0" err="1" smtClean="0"/>
            <a:t>Pergantian</a:t>
          </a:r>
          <a:r>
            <a:rPr lang="en-US" dirty="0" smtClean="0"/>
            <a:t> </a:t>
          </a:r>
          <a:r>
            <a:rPr lang="en-US" dirty="0" err="1" smtClean="0"/>
            <a:t>staf</a:t>
          </a:r>
          <a:endParaRPr lang="en-US" dirty="0"/>
        </a:p>
      </dgm:t>
    </dgm:pt>
    <dgm:pt modelId="{5298E1F6-7581-4579-A987-BB393F5C257C}" type="parTrans" cxnId="{B906AB2B-5751-46E2-B4CE-05A7FAC90EF1}">
      <dgm:prSet/>
      <dgm:spPr/>
      <dgm:t>
        <a:bodyPr/>
        <a:lstStyle/>
        <a:p>
          <a:endParaRPr lang="en-US"/>
        </a:p>
      </dgm:t>
    </dgm:pt>
    <dgm:pt modelId="{C06DEA99-6B8F-4BDB-A23E-BF064845E48D}" type="sibTrans" cxnId="{B906AB2B-5751-46E2-B4CE-05A7FAC90EF1}">
      <dgm:prSet/>
      <dgm:spPr/>
      <dgm:t>
        <a:bodyPr/>
        <a:lstStyle/>
        <a:p>
          <a:endParaRPr lang="en-US"/>
        </a:p>
      </dgm:t>
    </dgm:pt>
    <dgm:pt modelId="{1E8E114C-3B61-49E1-95F6-1F73B7AF46F8}">
      <dgm:prSet phldrT="[Text]"/>
      <dgm:spPr/>
      <dgm:t>
        <a:bodyPr/>
        <a:lstStyle/>
        <a:p>
          <a:r>
            <a:rPr lang="en-US" dirty="0" err="1" smtClean="0"/>
            <a:t>komunikasi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buruk</a:t>
          </a:r>
          <a:r>
            <a:rPr lang="en-US" dirty="0" smtClean="0"/>
            <a:t> </a:t>
          </a:r>
          <a:r>
            <a:rPr lang="en-US" dirty="0" err="1" smtClean="0"/>
            <a:t>dgn</a:t>
          </a:r>
          <a:r>
            <a:rPr lang="en-US" dirty="0" smtClean="0"/>
            <a:t> para </a:t>
          </a:r>
          <a:r>
            <a:rPr lang="en-US" dirty="0" err="1" smtClean="0"/>
            <a:t>pelanggan</a:t>
          </a:r>
          <a:endParaRPr lang="en-US" dirty="0"/>
        </a:p>
      </dgm:t>
    </dgm:pt>
    <dgm:pt modelId="{816F2FEA-D9C9-45A8-A951-1DC89D730075}" type="parTrans" cxnId="{6AEDA6F1-42D1-446A-AE1A-4F94767ECCBF}">
      <dgm:prSet/>
      <dgm:spPr/>
      <dgm:t>
        <a:bodyPr/>
        <a:lstStyle/>
        <a:p>
          <a:endParaRPr lang="en-US"/>
        </a:p>
      </dgm:t>
    </dgm:pt>
    <dgm:pt modelId="{028A2C21-6576-4F99-AAD0-8AC630C7AE5E}" type="sibTrans" cxnId="{6AEDA6F1-42D1-446A-AE1A-4F94767ECCBF}">
      <dgm:prSet/>
      <dgm:spPr/>
      <dgm:t>
        <a:bodyPr/>
        <a:lstStyle/>
        <a:p>
          <a:endParaRPr lang="en-US"/>
        </a:p>
      </dgm:t>
    </dgm:pt>
    <dgm:pt modelId="{1F2C93BB-808B-4D29-B07B-642DE5818127}">
      <dgm:prSet phldrT="[Text]"/>
      <dgm:spPr/>
      <dgm:t>
        <a:bodyPr/>
        <a:lstStyle/>
        <a:p>
          <a:r>
            <a:rPr lang="fi-FI" dirty="0" smtClean="0"/>
            <a:t>mengurangi usaha staff bila permintaan pemeliharaan </a:t>
          </a:r>
          <a:r>
            <a:rPr lang="en-US" dirty="0" err="1" smtClean="0"/>
            <a:t>sedang</a:t>
          </a:r>
          <a:r>
            <a:rPr lang="en-US" dirty="0" smtClean="0"/>
            <a:t> </a:t>
          </a:r>
          <a:r>
            <a:rPr lang="en-US" dirty="0" err="1" smtClean="0"/>
            <a:t>berlangsung</a:t>
          </a:r>
          <a:r>
            <a:rPr lang="en-US" dirty="0" smtClean="0"/>
            <a:t> </a:t>
          </a:r>
          <a:r>
            <a:rPr lang="en-US" dirty="0" err="1" smtClean="0"/>
            <a:t>dilayani</a:t>
          </a:r>
          <a:endParaRPr lang="en-US" dirty="0"/>
        </a:p>
      </dgm:t>
    </dgm:pt>
    <dgm:pt modelId="{5E9DBFCA-D87D-470C-9B4F-3DC7205D2789}" type="parTrans" cxnId="{88AD5621-70FF-4228-B3D4-AFFC4C558A44}">
      <dgm:prSet/>
      <dgm:spPr/>
      <dgm:t>
        <a:bodyPr/>
        <a:lstStyle/>
        <a:p>
          <a:endParaRPr lang="en-US"/>
        </a:p>
      </dgm:t>
    </dgm:pt>
    <dgm:pt modelId="{C09AA15B-7D76-4206-80B6-E6A7BE9942F4}" type="sibTrans" cxnId="{88AD5621-70FF-4228-B3D4-AFFC4C558A44}">
      <dgm:prSet/>
      <dgm:spPr/>
      <dgm:t>
        <a:bodyPr/>
        <a:lstStyle/>
        <a:p>
          <a:endParaRPr lang="en-US"/>
        </a:p>
      </dgm:t>
    </dgm:pt>
    <dgm:pt modelId="{78A60814-3097-46D2-85E9-5AEADC947F9C}" type="pres">
      <dgm:prSet presAssocID="{C77DD636-C4E0-4F63-8648-9DF979151FBF}" presName="linearFlow" presStyleCnt="0">
        <dgm:presLayoutVars>
          <dgm:dir/>
          <dgm:resizeHandles val="exact"/>
        </dgm:presLayoutVars>
      </dgm:prSet>
      <dgm:spPr/>
    </dgm:pt>
    <dgm:pt modelId="{138C94EC-64E8-4A50-9762-E390926967B8}" type="pres">
      <dgm:prSet presAssocID="{1D5AB4EF-8950-4632-8FEC-37146B7DBB0C}" presName="composite" presStyleCnt="0"/>
      <dgm:spPr/>
    </dgm:pt>
    <dgm:pt modelId="{E83BE682-9637-4757-BBB8-E2B9E16F138D}" type="pres">
      <dgm:prSet presAssocID="{1D5AB4EF-8950-4632-8FEC-37146B7DBB0C}" presName="imgShp" presStyleLbl="fgImgPlace1" presStyleIdx="0" presStyleCnt="3"/>
      <dgm:spPr/>
    </dgm:pt>
    <dgm:pt modelId="{4C45A092-F1C8-4F45-99E6-44E87246C67F}" type="pres">
      <dgm:prSet presAssocID="{1D5AB4EF-8950-4632-8FEC-37146B7DBB0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1127F-303A-4551-AADA-58580BEFB500}" type="pres">
      <dgm:prSet presAssocID="{C06DEA99-6B8F-4BDB-A23E-BF064845E48D}" presName="spacing" presStyleCnt="0"/>
      <dgm:spPr/>
    </dgm:pt>
    <dgm:pt modelId="{A4CE8233-42C6-4C73-88CE-3EE74EF95DEF}" type="pres">
      <dgm:prSet presAssocID="{1E8E114C-3B61-49E1-95F6-1F73B7AF46F8}" presName="composite" presStyleCnt="0"/>
      <dgm:spPr/>
    </dgm:pt>
    <dgm:pt modelId="{0D4F4E37-9320-4A50-90AC-2606F315D8E7}" type="pres">
      <dgm:prSet presAssocID="{1E8E114C-3B61-49E1-95F6-1F73B7AF46F8}" presName="imgShp" presStyleLbl="fgImgPlace1" presStyleIdx="1" presStyleCnt="3"/>
      <dgm:spPr/>
    </dgm:pt>
    <dgm:pt modelId="{88E52CA6-D3A4-4624-B41E-2512FC9F40F8}" type="pres">
      <dgm:prSet presAssocID="{1E8E114C-3B61-49E1-95F6-1F73B7AF46F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2B168-1827-4C44-BA71-1ABB9C63572D}" type="pres">
      <dgm:prSet presAssocID="{028A2C21-6576-4F99-AAD0-8AC630C7AE5E}" presName="spacing" presStyleCnt="0"/>
      <dgm:spPr/>
    </dgm:pt>
    <dgm:pt modelId="{A9B70EBF-9C19-4108-9B77-2209765D2846}" type="pres">
      <dgm:prSet presAssocID="{1F2C93BB-808B-4D29-B07B-642DE5818127}" presName="composite" presStyleCnt="0"/>
      <dgm:spPr/>
    </dgm:pt>
    <dgm:pt modelId="{9E76E154-7EC2-4C83-9098-2C6EB5B432A3}" type="pres">
      <dgm:prSet presAssocID="{1F2C93BB-808B-4D29-B07B-642DE5818127}" presName="imgShp" presStyleLbl="fgImgPlace1" presStyleIdx="2" presStyleCnt="3"/>
      <dgm:spPr/>
    </dgm:pt>
    <dgm:pt modelId="{A827CFA4-1E29-4201-99BE-6C7E70A64195}" type="pres">
      <dgm:prSet presAssocID="{1F2C93BB-808B-4D29-B07B-642DE581812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C96D7E-24B2-42CA-9A70-93295351D969}" type="presOf" srcId="{C77DD636-C4E0-4F63-8648-9DF979151FBF}" destId="{78A60814-3097-46D2-85E9-5AEADC947F9C}" srcOrd="0" destOrd="0" presId="urn:microsoft.com/office/officeart/2005/8/layout/vList3"/>
    <dgm:cxn modelId="{1DD7AE6B-4E4E-46CA-A439-97DD9C250E73}" type="presOf" srcId="{1E8E114C-3B61-49E1-95F6-1F73B7AF46F8}" destId="{88E52CA6-D3A4-4624-B41E-2512FC9F40F8}" srcOrd="0" destOrd="0" presId="urn:microsoft.com/office/officeart/2005/8/layout/vList3"/>
    <dgm:cxn modelId="{6AEDA6F1-42D1-446A-AE1A-4F94767ECCBF}" srcId="{C77DD636-C4E0-4F63-8648-9DF979151FBF}" destId="{1E8E114C-3B61-49E1-95F6-1F73B7AF46F8}" srcOrd="1" destOrd="0" parTransId="{816F2FEA-D9C9-45A8-A951-1DC89D730075}" sibTransId="{028A2C21-6576-4F99-AAD0-8AC630C7AE5E}"/>
    <dgm:cxn modelId="{88AD5621-70FF-4228-B3D4-AFFC4C558A44}" srcId="{C77DD636-C4E0-4F63-8648-9DF979151FBF}" destId="{1F2C93BB-808B-4D29-B07B-642DE5818127}" srcOrd="2" destOrd="0" parTransId="{5E9DBFCA-D87D-470C-9B4F-3DC7205D2789}" sibTransId="{C09AA15B-7D76-4206-80B6-E6A7BE9942F4}"/>
    <dgm:cxn modelId="{ED612D63-B2E3-4019-89B3-1F33D91AA24A}" type="presOf" srcId="{1D5AB4EF-8950-4632-8FEC-37146B7DBB0C}" destId="{4C45A092-F1C8-4F45-99E6-44E87246C67F}" srcOrd="0" destOrd="0" presId="urn:microsoft.com/office/officeart/2005/8/layout/vList3"/>
    <dgm:cxn modelId="{B906AB2B-5751-46E2-B4CE-05A7FAC90EF1}" srcId="{C77DD636-C4E0-4F63-8648-9DF979151FBF}" destId="{1D5AB4EF-8950-4632-8FEC-37146B7DBB0C}" srcOrd="0" destOrd="0" parTransId="{5298E1F6-7581-4579-A987-BB393F5C257C}" sibTransId="{C06DEA99-6B8F-4BDB-A23E-BF064845E48D}"/>
    <dgm:cxn modelId="{2854BD0C-98F4-44E1-8C3B-5CE21C1A3FF7}" type="presOf" srcId="{1F2C93BB-808B-4D29-B07B-642DE5818127}" destId="{A827CFA4-1E29-4201-99BE-6C7E70A64195}" srcOrd="0" destOrd="0" presId="urn:microsoft.com/office/officeart/2005/8/layout/vList3"/>
    <dgm:cxn modelId="{13CDDAD4-E1D0-4D4D-B924-E8BDCD6424D2}" type="presParOf" srcId="{78A60814-3097-46D2-85E9-5AEADC947F9C}" destId="{138C94EC-64E8-4A50-9762-E390926967B8}" srcOrd="0" destOrd="0" presId="urn:microsoft.com/office/officeart/2005/8/layout/vList3"/>
    <dgm:cxn modelId="{3AAC69D7-8B4A-40EB-A21B-16DB45AC1469}" type="presParOf" srcId="{138C94EC-64E8-4A50-9762-E390926967B8}" destId="{E83BE682-9637-4757-BBB8-E2B9E16F138D}" srcOrd="0" destOrd="0" presId="urn:microsoft.com/office/officeart/2005/8/layout/vList3"/>
    <dgm:cxn modelId="{AD2B15E6-8B46-40D7-839A-BAFE9827216F}" type="presParOf" srcId="{138C94EC-64E8-4A50-9762-E390926967B8}" destId="{4C45A092-F1C8-4F45-99E6-44E87246C67F}" srcOrd="1" destOrd="0" presId="urn:microsoft.com/office/officeart/2005/8/layout/vList3"/>
    <dgm:cxn modelId="{B53D2011-8724-4884-88CE-9148AB731FC0}" type="presParOf" srcId="{78A60814-3097-46D2-85E9-5AEADC947F9C}" destId="{AF91127F-303A-4551-AADA-58580BEFB500}" srcOrd="1" destOrd="0" presId="urn:microsoft.com/office/officeart/2005/8/layout/vList3"/>
    <dgm:cxn modelId="{81A80626-2E03-4861-818F-214651D9DEDF}" type="presParOf" srcId="{78A60814-3097-46D2-85E9-5AEADC947F9C}" destId="{A4CE8233-42C6-4C73-88CE-3EE74EF95DEF}" srcOrd="2" destOrd="0" presId="urn:microsoft.com/office/officeart/2005/8/layout/vList3"/>
    <dgm:cxn modelId="{45FC7B73-2954-4A96-9C96-8169E5FCD98D}" type="presParOf" srcId="{A4CE8233-42C6-4C73-88CE-3EE74EF95DEF}" destId="{0D4F4E37-9320-4A50-90AC-2606F315D8E7}" srcOrd="0" destOrd="0" presId="urn:microsoft.com/office/officeart/2005/8/layout/vList3"/>
    <dgm:cxn modelId="{F02949E1-B2C3-425A-9570-B90B62B8D768}" type="presParOf" srcId="{A4CE8233-42C6-4C73-88CE-3EE74EF95DEF}" destId="{88E52CA6-D3A4-4624-B41E-2512FC9F40F8}" srcOrd="1" destOrd="0" presId="urn:microsoft.com/office/officeart/2005/8/layout/vList3"/>
    <dgm:cxn modelId="{9E1B474C-8F4B-4495-89DC-C917C854DC39}" type="presParOf" srcId="{78A60814-3097-46D2-85E9-5AEADC947F9C}" destId="{8E82B168-1827-4C44-BA71-1ABB9C63572D}" srcOrd="3" destOrd="0" presId="urn:microsoft.com/office/officeart/2005/8/layout/vList3"/>
    <dgm:cxn modelId="{0F2EDDE0-2FF6-43C6-9BBF-3CB3CAB043B4}" type="presParOf" srcId="{78A60814-3097-46D2-85E9-5AEADC947F9C}" destId="{A9B70EBF-9C19-4108-9B77-2209765D2846}" srcOrd="4" destOrd="0" presId="urn:microsoft.com/office/officeart/2005/8/layout/vList3"/>
    <dgm:cxn modelId="{A92F6ADA-A524-4584-AC64-77FED55A26F7}" type="presParOf" srcId="{A9B70EBF-9C19-4108-9B77-2209765D2846}" destId="{9E76E154-7EC2-4C83-9098-2C6EB5B432A3}" srcOrd="0" destOrd="0" presId="urn:microsoft.com/office/officeart/2005/8/layout/vList3"/>
    <dgm:cxn modelId="{2F7A6402-F435-41E1-AC79-263111C951F3}" type="presParOf" srcId="{A9B70EBF-9C19-4108-9B77-2209765D2846}" destId="{A827CFA4-1E29-4201-99BE-6C7E70A641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EC14EA-560E-4803-AD0F-B31B48FB3C5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BA5BEB-975A-4BB7-94E7-9C632D11A56A}">
      <dgm:prSet phldrT="[Text]"/>
      <dgm:spPr/>
      <dgm:t>
        <a:bodyPr/>
        <a:lstStyle/>
        <a:p>
          <a:r>
            <a:rPr lang="en-US" dirty="0" err="1" smtClean="0"/>
            <a:t>Risiko</a:t>
          </a:r>
          <a:r>
            <a:rPr lang="en-US" dirty="0" smtClean="0"/>
            <a:t> </a:t>
          </a:r>
          <a:r>
            <a:rPr lang="en-US" dirty="0" err="1" smtClean="0"/>
            <a:t>ukuran</a:t>
          </a:r>
          <a:r>
            <a:rPr lang="en-US" dirty="0" smtClean="0"/>
            <a:t> </a:t>
          </a:r>
          <a:r>
            <a:rPr lang="en-US" dirty="0" err="1" smtClean="0"/>
            <a:t>produk</a:t>
          </a:r>
          <a:endParaRPr lang="en-US" dirty="0"/>
        </a:p>
      </dgm:t>
    </dgm:pt>
    <dgm:pt modelId="{C40FB7DD-C390-4420-BE0E-4CC149570BBD}" type="parTrans" cxnId="{109D5D28-947A-42FD-9BDB-B1839A7E727B}">
      <dgm:prSet/>
      <dgm:spPr/>
      <dgm:t>
        <a:bodyPr/>
        <a:lstStyle/>
        <a:p>
          <a:endParaRPr lang="en-US"/>
        </a:p>
      </dgm:t>
    </dgm:pt>
    <dgm:pt modelId="{80635D9D-CABD-480A-9ABC-D3E8036F2EC7}" type="sibTrans" cxnId="{109D5D28-947A-42FD-9BDB-B1839A7E727B}">
      <dgm:prSet/>
      <dgm:spPr/>
      <dgm:t>
        <a:bodyPr/>
        <a:lstStyle/>
        <a:p>
          <a:endParaRPr lang="en-US"/>
        </a:p>
      </dgm:t>
    </dgm:pt>
    <dgm:pt modelId="{20E9B868-E2C5-4068-B757-EBF98F189C9C}">
      <dgm:prSet/>
      <dgm:spPr/>
      <dgm:t>
        <a:bodyPr/>
        <a:lstStyle/>
        <a:p>
          <a:r>
            <a:rPr lang="en-US" dirty="0" err="1" smtClean="0"/>
            <a:t>Risiko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mempengaruhi</a:t>
          </a:r>
          <a:r>
            <a:rPr lang="en-US" dirty="0" smtClean="0"/>
            <a:t> </a:t>
          </a:r>
          <a:r>
            <a:rPr lang="en-US" dirty="0" err="1" smtClean="0"/>
            <a:t>bisnis</a:t>
          </a:r>
          <a:endParaRPr lang="en-US" dirty="0"/>
        </a:p>
      </dgm:t>
    </dgm:pt>
    <dgm:pt modelId="{53721A99-6F33-4B88-A7CB-D2EB2E2C8DCD}" type="parTrans" cxnId="{61CCB4E4-1285-4CA4-89EB-181AE5B78F17}">
      <dgm:prSet/>
      <dgm:spPr/>
      <dgm:t>
        <a:bodyPr/>
        <a:lstStyle/>
        <a:p>
          <a:endParaRPr lang="en-US"/>
        </a:p>
      </dgm:t>
    </dgm:pt>
    <dgm:pt modelId="{7A58A7CF-B89F-42CC-9BA1-F2F4561BCDA4}" type="sibTrans" cxnId="{61CCB4E4-1285-4CA4-89EB-181AE5B78F17}">
      <dgm:prSet/>
      <dgm:spPr/>
      <dgm:t>
        <a:bodyPr/>
        <a:lstStyle/>
        <a:p>
          <a:endParaRPr lang="en-US"/>
        </a:p>
      </dgm:t>
    </dgm:pt>
    <dgm:pt modelId="{7AC3F544-7D53-4B13-AFB1-8CF901C5467A}">
      <dgm:prSet/>
      <dgm:spPr/>
      <dgm:t>
        <a:bodyPr/>
        <a:lstStyle/>
        <a:p>
          <a:r>
            <a:rPr lang="en-US" dirty="0" err="1" smtClean="0"/>
            <a:t>Risiko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dihubungkan</a:t>
          </a:r>
          <a:r>
            <a:rPr lang="en-US" dirty="0" smtClean="0"/>
            <a:t> </a:t>
          </a:r>
          <a:r>
            <a:rPr lang="en-US" dirty="0" err="1" smtClean="0"/>
            <a:t>dgn</a:t>
          </a:r>
          <a:r>
            <a:rPr lang="en-US" dirty="0" smtClean="0"/>
            <a:t> </a:t>
          </a:r>
          <a:r>
            <a:rPr lang="en-US" dirty="0" err="1" smtClean="0"/>
            <a:t>karakteristik</a:t>
          </a:r>
          <a:r>
            <a:rPr lang="en-US" dirty="0" smtClean="0"/>
            <a:t> </a:t>
          </a:r>
          <a:r>
            <a:rPr lang="en-US" dirty="0" err="1" smtClean="0"/>
            <a:t>pelanggan</a:t>
          </a:r>
          <a:endParaRPr lang="en-US" dirty="0"/>
        </a:p>
      </dgm:t>
    </dgm:pt>
    <dgm:pt modelId="{567D4594-494D-43FE-8681-6650835A67F1}" type="parTrans" cxnId="{747A20FF-AB4C-4265-BBAF-758EB70369A7}">
      <dgm:prSet/>
      <dgm:spPr/>
      <dgm:t>
        <a:bodyPr/>
        <a:lstStyle/>
        <a:p>
          <a:endParaRPr lang="en-US"/>
        </a:p>
      </dgm:t>
    </dgm:pt>
    <dgm:pt modelId="{B6B3DFE2-0A48-4DD3-98BF-935A7C0CACB7}" type="sibTrans" cxnId="{747A20FF-AB4C-4265-BBAF-758EB70369A7}">
      <dgm:prSet/>
      <dgm:spPr/>
      <dgm:t>
        <a:bodyPr/>
        <a:lstStyle/>
        <a:p>
          <a:endParaRPr lang="en-US"/>
        </a:p>
      </dgm:t>
    </dgm:pt>
    <dgm:pt modelId="{E6430115-166F-46D6-8E07-9B795F4F3956}">
      <dgm:prSet/>
      <dgm:spPr/>
      <dgm:t>
        <a:bodyPr/>
        <a:lstStyle/>
        <a:p>
          <a:r>
            <a:rPr lang="en-US" dirty="0" err="1" smtClean="0"/>
            <a:t>Risiko</a:t>
          </a:r>
          <a:r>
            <a:rPr lang="en-US" dirty="0" smtClean="0"/>
            <a:t> </a:t>
          </a:r>
          <a:r>
            <a:rPr lang="en-US" dirty="0" err="1" smtClean="0"/>
            <a:t>definisi</a:t>
          </a:r>
          <a:r>
            <a:rPr lang="en-US" dirty="0" smtClean="0"/>
            <a:t> proses</a:t>
          </a:r>
          <a:endParaRPr lang="en-US" dirty="0"/>
        </a:p>
      </dgm:t>
    </dgm:pt>
    <dgm:pt modelId="{E816C9BF-8273-4E8F-B203-9440384ADAD0}" type="parTrans" cxnId="{CA3ADB25-6C9F-4084-917B-D390C8E8BEB1}">
      <dgm:prSet/>
      <dgm:spPr/>
      <dgm:t>
        <a:bodyPr/>
        <a:lstStyle/>
        <a:p>
          <a:endParaRPr lang="en-US"/>
        </a:p>
      </dgm:t>
    </dgm:pt>
    <dgm:pt modelId="{EB34C9DA-E1E5-4ED7-9257-FB1452DF476A}" type="sibTrans" cxnId="{CA3ADB25-6C9F-4084-917B-D390C8E8BEB1}">
      <dgm:prSet/>
      <dgm:spPr/>
      <dgm:t>
        <a:bodyPr/>
        <a:lstStyle/>
        <a:p>
          <a:endParaRPr lang="en-US"/>
        </a:p>
      </dgm:t>
    </dgm:pt>
    <dgm:pt modelId="{9946AC0D-F8F8-425F-BEEE-C650FDDE89A3}">
      <dgm:prSet/>
      <dgm:spPr/>
      <dgm:t>
        <a:bodyPr/>
        <a:lstStyle/>
        <a:p>
          <a:r>
            <a:rPr lang="en-US" dirty="0" err="1" smtClean="0"/>
            <a:t>Risiko</a:t>
          </a:r>
          <a:r>
            <a:rPr lang="en-US" dirty="0" smtClean="0"/>
            <a:t> </a:t>
          </a:r>
          <a:r>
            <a:rPr lang="en-US" dirty="0" err="1" smtClean="0"/>
            <a:t>lingkungan</a:t>
          </a:r>
          <a:r>
            <a:rPr lang="en-US" dirty="0" smtClean="0"/>
            <a:t> </a:t>
          </a:r>
          <a:r>
            <a:rPr lang="en-US" dirty="0" err="1" smtClean="0"/>
            <a:t>pengembangan</a:t>
          </a:r>
          <a:endParaRPr lang="en-US" dirty="0"/>
        </a:p>
      </dgm:t>
    </dgm:pt>
    <dgm:pt modelId="{A2E6421D-AEAC-418E-A984-E418909889F2}" type="parTrans" cxnId="{3F02A178-E3BF-4BD5-B835-0F9C72D32469}">
      <dgm:prSet/>
      <dgm:spPr/>
      <dgm:t>
        <a:bodyPr/>
        <a:lstStyle/>
        <a:p>
          <a:endParaRPr lang="en-US"/>
        </a:p>
      </dgm:t>
    </dgm:pt>
    <dgm:pt modelId="{FB7EC8A6-910D-4E10-8DEE-B1DEC28B1800}" type="sibTrans" cxnId="{3F02A178-E3BF-4BD5-B835-0F9C72D32469}">
      <dgm:prSet/>
      <dgm:spPr/>
      <dgm:t>
        <a:bodyPr/>
        <a:lstStyle/>
        <a:p>
          <a:endParaRPr lang="en-US"/>
        </a:p>
      </dgm:t>
    </dgm:pt>
    <dgm:pt modelId="{5491F2C4-1FE7-4849-9E43-88B7809D4097}">
      <dgm:prSet/>
      <dgm:spPr/>
      <dgm:t>
        <a:bodyPr/>
        <a:lstStyle/>
        <a:p>
          <a:r>
            <a:rPr lang="en-US" dirty="0" err="1" smtClean="0"/>
            <a:t>Risiko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berhubungan</a:t>
          </a:r>
          <a:r>
            <a:rPr lang="en-US" dirty="0" smtClean="0"/>
            <a:t> </a:t>
          </a:r>
          <a:r>
            <a:rPr lang="en-US" dirty="0" err="1" smtClean="0"/>
            <a:t>dgn</a:t>
          </a:r>
          <a:r>
            <a:rPr lang="en-US" dirty="0" smtClean="0"/>
            <a:t> </a:t>
          </a:r>
          <a:r>
            <a:rPr lang="en-US" dirty="0" err="1" smtClean="0"/>
            <a:t>ukuran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pengalaman</a:t>
          </a:r>
          <a:r>
            <a:rPr lang="en-US" dirty="0" smtClean="0"/>
            <a:t> </a:t>
          </a:r>
          <a:r>
            <a:rPr lang="en-US" dirty="0" err="1" smtClean="0"/>
            <a:t>staf</a:t>
          </a:r>
          <a:endParaRPr lang="en-US" dirty="0"/>
        </a:p>
      </dgm:t>
    </dgm:pt>
    <dgm:pt modelId="{DB895F2A-864F-4E50-8582-0115F5F78C94}" type="parTrans" cxnId="{3940913A-018D-47BE-B090-E8A3F30DD046}">
      <dgm:prSet/>
      <dgm:spPr/>
      <dgm:t>
        <a:bodyPr/>
        <a:lstStyle/>
        <a:p>
          <a:endParaRPr lang="en-US"/>
        </a:p>
      </dgm:t>
    </dgm:pt>
    <dgm:pt modelId="{FDF733FC-F78F-41B8-A263-CF37D8024343}" type="sibTrans" cxnId="{3940913A-018D-47BE-B090-E8A3F30DD046}">
      <dgm:prSet/>
      <dgm:spPr/>
      <dgm:t>
        <a:bodyPr/>
        <a:lstStyle/>
        <a:p>
          <a:endParaRPr lang="en-US"/>
        </a:p>
      </dgm:t>
    </dgm:pt>
    <dgm:pt modelId="{9434E69E-ED94-4DCE-BCB7-4F7DF4990E75}">
      <dgm:prSet/>
      <dgm:spPr/>
      <dgm:t>
        <a:bodyPr/>
        <a:lstStyle/>
        <a:p>
          <a:r>
            <a:rPr lang="en-US" dirty="0" err="1" smtClean="0"/>
            <a:t>Risiko</a:t>
          </a:r>
          <a:r>
            <a:rPr lang="en-US" dirty="0" smtClean="0"/>
            <a:t> </a:t>
          </a:r>
          <a:r>
            <a:rPr lang="en-US" dirty="0" err="1" smtClean="0"/>
            <a:t>teknologi</a:t>
          </a:r>
          <a:r>
            <a:rPr lang="en-US" dirty="0" smtClean="0"/>
            <a:t> yang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dibangun</a:t>
          </a:r>
          <a:endParaRPr lang="en-US" dirty="0"/>
        </a:p>
      </dgm:t>
    </dgm:pt>
    <dgm:pt modelId="{3091E015-FE20-40A7-9D84-6011DB4E06AA}" type="parTrans" cxnId="{E89DB2CD-5629-46E3-BA5F-515AAECFF0E4}">
      <dgm:prSet/>
      <dgm:spPr/>
      <dgm:t>
        <a:bodyPr/>
        <a:lstStyle/>
        <a:p>
          <a:endParaRPr lang="en-US"/>
        </a:p>
      </dgm:t>
    </dgm:pt>
    <dgm:pt modelId="{029A739F-C009-4800-A4DE-F2C58DA8C758}" type="sibTrans" cxnId="{E89DB2CD-5629-46E3-BA5F-515AAECFF0E4}">
      <dgm:prSet/>
      <dgm:spPr/>
      <dgm:t>
        <a:bodyPr/>
        <a:lstStyle/>
        <a:p>
          <a:endParaRPr lang="en-US"/>
        </a:p>
      </dgm:t>
    </dgm:pt>
    <dgm:pt modelId="{59940E52-3F57-48B6-8DD8-6D4CC68FB928}" type="pres">
      <dgm:prSet presAssocID="{F5EC14EA-560E-4803-AD0F-B31B48FB3C5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FDA4DBB-8C02-421F-906F-B716D800C954}" type="pres">
      <dgm:prSet presAssocID="{F5EC14EA-560E-4803-AD0F-B31B48FB3C5B}" presName="Name1" presStyleCnt="0"/>
      <dgm:spPr/>
    </dgm:pt>
    <dgm:pt modelId="{1979F7DF-CE1F-4047-9425-D14186A11C6C}" type="pres">
      <dgm:prSet presAssocID="{F5EC14EA-560E-4803-AD0F-B31B48FB3C5B}" presName="cycle" presStyleCnt="0"/>
      <dgm:spPr/>
    </dgm:pt>
    <dgm:pt modelId="{D9EB8353-10AC-40E3-90DE-523F94806139}" type="pres">
      <dgm:prSet presAssocID="{F5EC14EA-560E-4803-AD0F-B31B48FB3C5B}" presName="srcNode" presStyleLbl="node1" presStyleIdx="0" presStyleCnt="7"/>
      <dgm:spPr/>
    </dgm:pt>
    <dgm:pt modelId="{3C3F9EE9-0E02-4F32-B2A3-303EBB86C5CD}" type="pres">
      <dgm:prSet presAssocID="{F5EC14EA-560E-4803-AD0F-B31B48FB3C5B}" presName="conn" presStyleLbl="parChTrans1D2" presStyleIdx="0" presStyleCnt="1"/>
      <dgm:spPr/>
      <dgm:t>
        <a:bodyPr/>
        <a:lstStyle/>
        <a:p>
          <a:endParaRPr lang="en-US"/>
        </a:p>
      </dgm:t>
    </dgm:pt>
    <dgm:pt modelId="{FAD65E39-A2C0-4AAC-841F-6BAB044C38B0}" type="pres">
      <dgm:prSet presAssocID="{F5EC14EA-560E-4803-AD0F-B31B48FB3C5B}" presName="extraNode" presStyleLbl="node1" presStyleIdx="0" presStyleCnt="7"/>
      <dgm:spPr/>
    </dgm:pt>
    <dgm:pt modelId="{1D952247-DF32-4BDF-B007-AFB1C116CC22}" type="pres">
      <dgm:prSet presAssocID="{F5EC14EA-560E-4803-AD0F-B31B48FB3C5B}" presName="dstNode" presStyleLbl="node1" presStyleIdx="0" presStyleCnt="7"/>
      <dgm:spPr/>
    </dgm:pt>
    <dgm:pt modelId="{6D36BD5D-F90C-48BE-85CA-7057A80A87EC}" type="pres">
      <dgm:prSet presAssocID="{55BA5BEB-975A-4BB7-94E7-9C632D11A56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17939-4149-4008-9513-F4E79C0D15F7}" type="pres">
      <dgm:prSet presAssocID="{55BA5BEB-975A-4BB7-94E7-9C632D11A56A}" presName="accent_1" presStyleCnt="0"/>
      <dgm:spPr/>
    </dgm:pt>
    <dgm:pt modelId="{6EABB0F1-F5FD-4613-BAB9-179F5F30721B}" type="pres">
      <dgm:prSet presAssocID="{55BA5BEB-975A-4BB7-94E7-9C632D11A56A}" presName="accentRepeatNode" presStyleLbl="solidFgAcc1" presStyleIdx="0" presStyleCnt="7"/>
      <dgm:spPr/>
    </dgm:pt>
    <dgm:pt modelId="{5B209447-4AD6-4E27-9988-C324EB9B986F}" type="pres">
      <dgm:prSet presAssocID="{20E9B868-E2C5-4068-B757-EBF98F189C9C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55C1C-3769-4F4A-B49C-2BB46CAF0A9C}" type="pres">
      <dgm:prSet presAssocID="{20E9B868-E2C5-4068-B757-EBF98F189C9C}" presName="accent_2" presStyleCnt="0"/>
      <dgm:spPr/>
    </dgm:pt>
    <dgm:pt modelId="{BFEDEFE2-A202-4833-BFE9-0872B97D0B44}" type="pres">
      <dgm:prSet presAssocID="{20E9B868-E2C5-4068-B757-EBF98F189C9C}" presName="accentRepeatNode" presStyleLbl="solidFgAcc1" presStyleIdx="1" presStyleCnt="7"/>
      <dgm:spPr/>
    </dgm:pt>
    <dgm:pt modelId="{A8C804CC-DDFA-46B8-BF9C-CFF29CEAD1E8}" type="pres">
      <dgm:prSet presAssocID="{7AC3F544-7D53-4B13-AFB1-8CF901C5467A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7EB5A-5DA0-4EE9-9A37-74FC50C772C5}" type="pres">
      <dgm:prSet presAssocID="{7AC3F544-7D53-4B13-AFB1-8CF901C5467A}" presName="accent_3" presStyleCnt="0"/>
      <dgm:spPr/>
    </dgm:pt>
    <dgm:pt modelId="{3E9F0D74-3857-4EA9-A0D4-89C17B4281AF}" type="pres">
      <dgm:prSet presAssocID="{7AC3F544-7D53-4B13-AFB1-8CF901C5467A}" presName="accentRepeatNode" presStyleLbl="solidFgAcc1" presStyleIdx="2" presStyleCnt="7"/>
      <dgm:spPr/>
    </dgm:pt>
    <dgm:pt modelId="{7A42446F-3604-4F3A-BE49-D4D8F00BF1DC}" type="pres">
      <dgm:prSet presAssocID="{E6430115-166F-46D6-8E07-9B795F4F3956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D847D-7A3C-47B9-A9A1-E9B78E72F9EC}" type="pres">
      <dgm:prSet presAssocID="{E6430115-166F-46D6-8E07-9B795F4F3956}" presName="accent_4" presStyleCnt="0"/>
      <dgm:spPr/>
    </dgm:pt>
    <dgm:pt modelId="{B631FEF0-0307-49CC-A2E9-F140797C4CED}" type="pres">
      <dgm:prSet presAssocID="{E6430115-166F-46D6-8E07-9B795F4F3956}" presName="accentRepeatNode" presStyleLbl="solidFgAcc1" presStyleIdx="3" presStyleCnt="7"/>
      <dgm:spPr/>
    </dgm:pt>
    <dgm:pt modelId="{3322043C-E9AA-4AC2-B800-53E8B24F6BBB}" type="pres">
      <dgm:prSet presAssocID="{9434E69E-ED94-4DCE-BCB7-4F7DF4990E7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F8597-6ECB-4BC8-A4BB-3A4B8B8CBAA2}" type="pres">
      <dgm:prSet presAssocID="{9434E69E-ED94-4DCE-BCB7-4F7DF4990E75}" presName="accent_5" presStyleCnt="0"/>
      <dgm:spPr/>
    </dgm:pt>
    <dgm:pt modelId="{A7471FD8-CA58-4D8B-9942-3CC632463698}" type="pres">
      <dgm:prSet presAssocID="{9434E69E-ED94-4DCE-BCB7-4F7DF4990E75}" presName="accentRepeatNode" presStyleLbl="solidFgAcc1" presStyleIdx="4" presStyleCnt="7"/>
      <dgm:spPr/>
    </dgm:pt>
    <dgm:pt modelId="{43E47542-7EEA-4C2A-970B-EAF542420562}" type="pres">
      <dgm:prSet presAssocID="{9946AC0D-F8F8-425F-BEEE-C650FDDE89A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8C8AF-7C26-4786-B22E-50BC7421782E}" type="pres">
      <dgm:prSet presAssocID="{9946AC0D-F8F8-425F-BEEE-C650FDDE89A3}" presName="accent_6" presStyleCnt="0"/>
      <dgm:spPr/>
    </dgm:pt>
    <dgm:pt modelId="{CD75DDF8-645C-4701-8767-177CBA5A2A22}" type="pres">
      <dgm:prSet presAssocID="{9946AC0D-F8F8-425F-BEEE-C650FDDE89A3}" presName="accentRepeatNode" presStyleLbl="solidFgAcc1" presStyleIdx="5" presStyleCnt="7"/>
      <dgm:spPr/>
    </dgm:pt>
    <dgm:pt modelId="{C171A79B-4D05-4CD4-871C-C97032296BEE}" type="pres">
      <dgm:prSet presAssocID="{5491F2C4-1FE7-4849-9E43-88B7809D409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8A787-8FC2-41E0-B38C-AEEF78244320}" type="pres">
      <dgm:prSet presAssocID="{5491F2C4-1FE7-4849-9E43-88B7809D4097}" presName="accent_7" presStyleCnt="0"/>
      <dgm:spPr/>
    </dgm:pt>
    <dgm:pt modelId="{BFF10386-1EB6-474B-9DD0-902AABF6626B}" type="pres">
      <dgm:prSet presAssocID="{5491F2C4-1FE7-4849-9E43-88B7809D4097}" presName="accentRepeatNode" presStyleLbl="solidFgAcc1" presStyleIdx="6" presStyleCnt="7"/>
      <dgm:spPr/>
    </dgm:pt>
  </dgm:ptLst>
  <dgm:cxnLst>
    <dgm:cxn modelId="{61CCB4E4-1285-4CA4-89EB-181AE5B78F17}" srcId="{F5EC14EA-560E-4803-AD0F-B31B48FB3C5B}" destId="{20E9B868-E2C5-4068-B757-EBF98F189C9C}" srcOrd="1" destOrd="0" parTransId="{53721A99-6F33-4B88-A7CB-D2EB2E2C8DCD}" sibTransId="{7A58A7CF-B89F-42CC-9BA1-F2F4561BCDA4}"/>
    <dgm:cxn modelId="{97CE136D-82A4-4B07-9C5C-13237AA71380}" type="presOf" srcId="{F5EC14EA-560E-4803-AD0F-B31B48FB3C5B}" destId="{59940E52-3F57-48B6-8DD8-6D4CC68FB928}" srcOrd="0" destOrd="0" presId="urn:microsoft.com/office/officeart/2008/layout/VerticalCurvedList"/>
    <dgm:cxn modelId="{2C649CB6-1B74-4651-8E59-86AD096D56B4}" type="presOf" srcId="{7AC3F544-7D53-4B13-AFB1-8CF901C5467A}" destId="{A8C804CC-DDFA-46B8-BF9C-CFF29CEAD1E8}" srcOrd="0" destOrd="0" presId="urn:microsoft.com/office/officeart/2008/layout/VerticalCurvedList"/>
    <dgm:cxn modelId="{5E7EE5F4-E345-4402-9BD7-CE18B0A4374C}" type="presOf" srcId="{9946AC0D-F8F8-425F-BEEE-C650FDDE89A3}" destId="{43E47542-7EEA-4C2A-970B-EAF542420562}" srcOrd="0" destOrd="0" presId="urn:microsoft.com/office/officeart/2008/layout/VerticalCurvedList"/>
    <dgm:cxn modelId="{905A74B6-EE92-4635-A729-042ADAB6984E}" type="presOf" srcId="{80635D9D-CABD-480A-9ABC-D3E8036F2EC7}" destId="{3C3F9EE9-0E02-4F32-B2A3-303EBB86C5CD}" srcOrd="0" destOrd="0" presId="urn:microsoft.com/office/officeart/2008/layout/VerticalCurvedList"/>
    <dgm:cxn modelId="{C736C0E2-6B75-4A87-ACFA-DA938DB8B7F7}" type="presOf" srcId="{20E9B868-E2C5-4068-B757-EBF98F189C9C}" destId="{5B209447-4AD6-4E27-9988-C324EB9B986F}" srcOrd="0" destOrd="0" presId="urn:microsoft.com/office/officeart/2008/layout/VerticalCurvedList"/>
    <dgm:cxn modelId="{B8FD8B53-FC6E-4E43-BD33-F95BA243A057}" type="presOf" srcId="{5491F2C4-1FE7-4849-9E43-88B7809D4097}" destId="{C171A79B-4D05-4CD4-871C-C97032296BEE}" srcOrd="0" destOrd="0" presId="urn:microsoft.com/office/officeart/2008/layout/VerticalCurvedList"/>
    <dgm:cxn modelId="{B2736D9B-D542-40CE-AA7B-1F1B9119F42C}" type="presOf" srcId="{E6430115-166F-46D6-8E07-9B795F4F3956}" destId="{7A42446F-3604-4F3A-BE49-D4D8F00BF1DC}" srcOrd="0" destOrd="0" presId="urn:microsoft.com/office/officeart/2008/layout/VerticalCurvedList"/>
    <dgm:cxn modelId="{1F781E89-6F6F-4618-9E66-3F63756C0E0E}" type="presOf" srcId="{55BA5BEB-975A-4BB7-94E7-9C632D11A56A}" destId="{6D36BD5D-F90C-48BE-85CA-7057A80A87EC}" srcOrd="0" destOrd="0" presId="urn:microsoft.com/office/officeart/2008/layout/VerticalCurvedList"/>
    <dgm:cxn modelId="{05DB0741-19D4-448F-B2D9-CF2D8F68170E}" type="presOf" srcId="{9434E69E-ED94-4DCE-BCB7-4F7DF4990E75}" destId="{3322043C-E9AA-4AC2-B800-53E8B24F6BBB}" srcOrd="0" destOrd="0" presId="urn:microsoft.com/office/officeart/2008/layout/VerticalCurvedList"/>
    <dgm:cxn modelId="{109D5D28-947A-42FD-9BDB-B1839A7E727B}" srcId="{F5EC14EA-560E-4803-AD0F-B31B48FB3C5B}" destId="{55BA5BEB-975A-4BB7-94E7-9C632D11A56A}" srcOrd="0" destOrd="0" parTransId="{C40FB7DD-C390-4420-BE0E-4CC149570BBD}" sibTransId="{80635D9D-CABD-480A-9ABC-D3E8036F2EC7}"/>
    <dgm:cxn modelId="{CA3ADB25-6C9F-4084-917B-D390C8E8BEB1}" srcId="{F5EC14EA-560E-4803-AD0F-B31B48FB3C5B}" destId="{E6430115-166F-46D6-8E07-9B795F4F3956}" srcOrd="3" destOrd="0" parTransId="{E816C9BF-8273-4E8F-B203-9440384ADAD0}" sibTransId="{EB34C9DA-E1E5-4ED7-9257-FB1452DF476A}"/>
    <dgm:cxn modelId="{3F02A178-E3BF-4BD5-B835-0F9C72D32469}" srcId="{F5EC14EA-560E-4803-AD0F-B31B48FB3C5B}" destId="{9946AC0D-F8F8-425F-BEEE-C650FDDE89A3}" srcOrd="5" destOrd="0" parTransId="{A2E6421D-AEAC-418E-A984-E418909889F2}" sibTransId="{FB7EC8A6-910D-4E10-8DEE-B1DEC28B1800}"/>
    <dgm:cxn modelId="{E89DB2CD-5629-46E3-BA5F-515AAECFF0E4}" srcId="{F5EC14EA-560E-4803-AD0F-B31B48FB3C5B}" destId="{9434E69E-ED94-4DCE-BCB7-4F7DF4990E75}" srcOrd="4" destOrd="0" parTransId="{3091E015-FE20-40A7-9D84-6011DB4E06AA}" sibTransId="{029A739F-C009-4800-A4DE-F2C58DA8C758}"/>
    <dgm:cxn modelId="{747A20FF-AB4C-4265-BBAF-758EB70369A7}" srcId="{F5EC14EA-560E-4803-AD0F-B31B48FB3C5B}" destId="{7AC3F544-7D53-4B13-AFB1-8CF901C5467A}" srcOrd="2" destOrd="0" parTransId="{567D4594-494D-43FE-8681-6650835A67F1}" sibTransId="{B6B3DFE2-0A48-4DD3-98BF-935A7C0CACB7}"/>
    <dgm:cxn modelId="{3940913A-018D-47BE-B090-E8A3F30DD046}" srcId="{F5EC14EA-560E-4803-AD0F-B31B48FB3C5B}" destId="{5491F2C4-1FE7-4849-9E43-88B7809D4097}" srcOrd="6" destOrd="0" parTransId="{DB895F2A-864F-4E50-8582-0115F5F78C94}" sibTransId="{FDF733FC-F78F-41B8-A263-CF37D8024343}"/>
    <dgm:cxn modelId="{60959080-0DF1-47CB-84E3-098FA7EAF1AC}" type="presParOf" srcId="{59940E52-3F57-48B6-8DD8-6D4CC68FB928}" destId="{BFDA4DBB-8C02-421F-906F-B716D800C954}" srcOrd="0" destOrd="0" presId="urn:microsoft.com/office/officeart/2008/layout/VerticalCurvedList"/>
    <dgm:cxn modelId="{1E33D537-FAFE-4A5F-BD46-CF115FFBFFEF}" type="presParOf" srcId="{BFDA4DBB-8C02-421F-906F-B716D800C954}" destId="{1979F7DF-CE1F-4047-9425-D14186A11C6C}" srcOrd="0" destOrd="0" presId="urn:microsoft.com/office/officeart/2008/layout/VerticalCurvedList"/>
    <dgm:cxn modelId="{03B49730-0780-4436-828E-52BD800A0F1B}" type="presParOf" srcId="{1979F7DF-CE1F-4047-9425-D14186A11C6C}" destId="{D9EB8353-10AC-40E3-90DE-523F94806139}" srcOrd="0" destOrd="0" presId="urn:microsoft.com/office/officeart/2008/layout/VerticalCurvedList"/>
    <dgm:cxn modelId="{A32E8EFB-F1CD-445B-AC2D-6A542EAEBB95}" type="presParOf" srcId="{1979F7DF-CE1F-4047-9425-D14186A11C6C}" destId="{3C3F9EE9-0E02-4F32-B2A3-303EBB86C5CD}" srcOrd="1" destOrd="0" presId="urn:microsoft.com/office/officeart/2008/layout/VerticalCurvedList"/>
    <dgm:cxn modelId="{DC5DDD4F-E858-4CB3-80C8-01F2F05E20AC}" type="presParOf" srcId="{1979F7DF-CE1F-4047-9425-D14186A11C6C}" destId="{FAD65E39-A2C0-4AAC-841F-6BAB044C38B0}" srcOrd="2" destOrd="0" presId="urn:microsoft.com/office/officeart/2008/layout/VerticalCurvedList"/>
    <dgm:cxn modelId="{8A4DBF26-10EC-43D5-9AF7-240123BE31AC}" type="presParOf" srcId="{1979F7DF-CE1F-4047-9425-D14186A11C6C}" destId="{1D952247-DF32-4BDF-B007-AFB1C116CC22}" srcOrd="3" destOrd="0" presId="urn:microsoft.com/office/officeart/2008/layout/VerticalCurvedList"/>
    <dgm:cxn modelId="{B6AFA22D-7635-4722-AE71-E3025905241D}" type="presParOf" srcId="{BFDA4DBB-8C02-421F-906F-B716D800C954}" destId="{6D36BD5D-F90C-48BE-85CA-7057A80A87EC}" srcOrd="1" destOrd="0" presId="urn:microsoft.com/office/officeart/2008/layout/VerticalCurvedList"/>
    <dgm:cxn modelId="{1B1529E7-8CE3-4627-9161-009C678C858B}" type="presParOf" srcId="{BFDA4DBB-8C02-421F-906F-B716D800C954}" destId="{3BC17939-4149-4008-9513-F4E79C0D15F7}" srcOrd="2" destOrd="0" presId="urn:microsoft.com/office/officeart/2008/layout/VerticalCurvedList"/>
    <dgm:cxn modelId="{42D787B2-1BF2-4898-986C-2225277D15EB}" type="presParOf" srcId="{3BC17939-4149-4008-9513-F4E79C0D15F7}" destId="{6EABB0F1-F5FD-4613-BAB9-179F5F30721B}" srcOrd="0" destOrd="0" presId="urn:microsoft.com/office/officeart/2008/layout/VerticalCurvedList"/>
    <dgm:cxn modelId="{9100B351-4ACB-484A-968E-08103493BDC1}" type="presParOf" srcId="{BFDA4DBB-8C02-421F-906F-B716D800C954}" destId="{5B209447-4AD6-4E27-9988-C324EB9B986F}" srcOrd="3" destOrd="0" presId="urn:microsoft.com/office/officeart/2008/layout/VerticalCurvedList"/>
    <dgm:cxn modelId="{0407577B-70FE-4569-A5D7-C257A2C1EF86}" type="presParOf" srcId="{BFDA4DBB-8C02-421F-906F-B716D800C954}" destId="{FDE55C1C-3769-4F4A-B49C-2BB46CAF0A9C}" srcOrd="4" destOrd="0" presId="urn:microsoft.com/office/officeart/2008/layout/VerticalCurvedList"/>
    <dgm:cxn modelId="{EA9C8EB5-E92F-48FF-ACD0-12240CE0A660}" type="presParOf" srcId="{FDE55C1C-3769-4F4A-B49C-2BB46CAF0A9C}" destId="{BFEDEFE2-A202-4833-BFE9-0872B97D0B44}" srcOrd="0" destOrd="0" presId="urn:microsoft.com/office/officeart/2008/layout/VerticalCurvedList"/>
    <dgm:cxn modelId="{B507147B-7118-462C-A8F4-9514AED21F71}" type="presParOf" srcId="{BFDA4DBB-8C02-421F-906F-B716D800C954}" destId="{A8C804CC-DDFA-46B8-BF9C-CFF29CEAD1E8}" srcOrd="5" destOrd="0" presId="urn:microsoft.com/office/officeart/2008/layout/VerticalCurvedList"/>
    <dgm:cxn modelId="{B3495D66-FD7C-4C2A-BCF2-B4598BCEDE26}" type="presParOf" srcId="{BFDA4DBB-8C02-421F-906F-B716D800C954}" destId="{2777EB5A-5DA0-4EE9-9A37-74FC50C772C5}" srcOrd="6" destOrd="0" presId="urn:microsoft.com/office/officeart/2008/layout/VerticalCurvedList"/>
    <dgm:cxn modelId="{A25B320E-E561-46A9-8C37-AE2C2CDFF040}" type="presParOf" srcId="{2777EB5A-5DA0-4EE9-9A37-74FC50C772C5}" destId="{3E9F0D74-3857-4EA9-A0D4-89C17B4281AF}" srcOrd="0" destOrd="0" presId="urn:microsoft.com/office/officeart/2008/layout/VerticalCurvedList"/>
    <dgm:cxn modelId="{B68114B7-207A-4AD0-9F0F-5F7F44920A32}" type="presParOf" srcId="{BFDA4DBB-8C02-421F-906F-B716D800C954}" destId="{7A42446F-3604-4F3A-BE49-D4D8F00BF1DC}" srcOrd="7" destOrd="0" presId="urn:microsoft.com/office/officeart/2008/layout/VerticalCurvedList"/>
    <dgm:cxn modelId="{664B52AD-DF91-4F6B-895C-A45D7F894575}" type="presParOf" srcId="{BFDA4DBB-8C02-421F-906F-B716D800C954}" destId="{0A6D847D-7A3C-47B9-A9A1-E9B78E72F9EC}" srcOrd="8" destOrd="0" presId="urn:microsoft.com/office/officeart/2008/layout/VerticalCurvedList"/>
    <dgm:cxn modelId="{514D2E7C-061E-47C7-A50B-556399CBBFE7}" type="presParOf" srcId="{0A6D847D-7A3C-47B9-A9A1-E9B78E72F9EC}" destId="{B631FEF0-0307-49CC-A2E9-F140797C4CED}" srcOrd="0" destOrd="0" presId="urn:microsoft.com/office/officeart/2008/layout/VerticalCurvedList"/>
    <dgm:cxn modelId="{0F242FE2-CD60-45B4-AC8B-8A24CC0740AB}" type="presParOf" srcId="{BFDA4DBB-8C02-421F-906F-B716D800C954}" destId="{3322043C-E9AA-4AC2-B800-53E8B24F6BBB}" srcOrd="9" destOrd="0" presId="urn:microsoft.com/office/officeart/2008/layout/VerticalCurvedList"/>
    <dgm:cxn modelId="{EDDCEFD5-F553-4D5E-98CA-E3A228A2DE00}" type="presParOf" srcId="{BFDA4DBB-8C02-421F-906F-B716D800C954}" destId="{896F8597-6ECB-4BC8-A4BB-3A4B8B8CBAA2}" srcOrd="10" destOrd="0" presId="urn:microsoft.com/office/officeart/2008/layout/VerticalCurvedList"/>
    <dgm:cxn modelId="{0385316A-AEB2-4D37-AD37-C871B5C6C080}" type="presParOf" srcId="{896F8597-6ECB-4BC8-A4BB-3A4B8B8CBAA2}" destId="{A7471FD8-CA58-4D8B-9942-3CC632463698}" srcOrd="0" destOrd="0" presId="urn:microsoft.com/office/officeart/2008/layout/VerticalCurvedList"/>
    <dgm:cxn modelId="{C2598178-CE04-40DE-9ADD-AD624C95AB44}" type="presParOf" srcId="{BFDA4DBB-8C02-421F-906F-B716D800C954}" destId="{43E47542-7EEA-4C2A-970B-EAF542420562}" srcOrd="11" destOrd="0" presId="urn:microsoft.com/office/officeart/2008/layout/VerticalCurvedList"/>
    <dgm:cxn modelId="{F359A534-4B0B-42FE-BEF6-F4199D6B38E9}" type="presParOf" srcId="{BFDA4DBB-8C02-421F-906F-B716D800C954}" destId="{6AA8C8AF-7C26-4786-B22E-50BC7421782E}" srcOrd="12" destOrd="0" presId="urn:microsoft.com/office/officeart/2008/layout/VerticalCurvedList"/>
    <dgm:cxn modelId="{0120975F-41F6-4753-B9CC-AEA5C92E5257}" type="presParOf" srcId="{6AA8C8AF-7C26-4786-B22E-50BC7421782E}" destId="{CD75DDF8-645C-4701-8767-177CBA5A2A22}" srcOrd="0" destOrd="0" presId="urn:microsoft.com/office/officeart/2008/layout/VerticalCurvedList"/>
    <dgm:cxn modelId="{9BC6AE52-A2DD-4917-8A33-01F14A10377C}" type="presParOf" srcId="{BFDA4DBB-8C02-421F-906F-B716D800C954}" destId="{C171A79B-4D05-4CD4-871C-C97032296BEE}" srcOrd="13" destOrd="0" presId="urn:microsoft.com/office/officeart/2008/layout/VerticalCurvedList"/>
    <dgm:cxn modelId="{A8F1DC48-31F2-4F64-80BC-3E1C26AD2AD3}" type="presParOf" srcId="{BFDA4DBB-8C02-421F-906F-B716D800C954}" destId="{4638A787-8FC2-41E0-B38C-AEEF78244320}" srcOrd="14" destOrd="0" presId="urn:microsoft.com/office/officeart/2008/layout/VerticalCurvedList"/>
    <dgm:cxn modelId="{B91CDC0F-9C12-4573-B208-456AA47F589B}" type="presParOf" srcId="{4638A787-8FC2-41E0-B38C-AEEF78244320}" destId="{BFF10386-1EB6-474B-9DD0-902AABF662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B624F-BEC3-4AF6-BFB4-A22C81824361}">
      <dsp:nvSpPr>
        <dsp:cNvPr id="0" name=""/>
        <dsp:cNvSpPr/>
      </dsp:nvSpPr>
      <dsp:spPr>
        <a:xfrm>
          <a:off x="858" y="196541"/>
          <a:ext cx="4559069" cy="14247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003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Berhubungan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dengan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kejadian</a:t>
          </a:r>
          <a:r>
            <a:rPr lang="en-US" sz="2500" kern="1200" dirty="0" smtClean="0"/>
            <a:t> di masa yang </a:t>
          </a:r>
          <a:r>
            <a:rPr lang="en-US" sz="2500" kern="1200" dirty="0" err="1" smtClean="0"/>
            <a:t>akan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datang</a:t>
          </a:r>
          <a:endParaRPr lang="en-US" sz="2500" kern="1200" dirty="0"/>
        </a:p>
      </dsp:txBody>
      <dsp:txXfrm>
        <a:off x="858" y="196541"/>
        <a:ext cx="4559069" cy="1424709"/>
      </dsp:txXfrm>
    </dsp:sp>
    <dsp:sp modelId="{7C9A96BD-2BD2-4CDB-A2A5-2E7E8080FD2F}">
      <dsp:nvSpPr>
        <dsp:cNvPr id="0" name=""/>
        <dsp:cNvSpPr/>
      </dsp:nvSpPr>
      <dsp:spPr>
        <a:xfrm>
          <a:off x="9239" y="74523"/>
          <a:ext cx="600611" cy="1328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3000" r="-7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9F1F7-805D-4F84-AB30-D53118E56994}">
      <dsp:nvSpPr>
        <dsp:cNvPr id="0" name=""/>
        <dsp:cNvSpPr/>
      </dsp:nvSpPr>
      <dsp:spPr>
        <a:xfrm>
          <a:off x="5041271" y="210061"/>
          <a:ext cx="4559069" cy="14247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003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500" kern="1200" dirty="0" smtClean="0"/>
            <a:t>melibatkan perubahan (spt. perubahan pikiran, </a:t>
          </a:r>
          <a:r>
            <a:rPr lang="en-US" sz="2500" kern="1200" dirty="0" err="1" smtClean="0"/>
            <a:t>pendapat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aksi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atau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tempat</a:t>
          </a:r>
          <a:r>
            <a:rPr lang="en-US" sz="2500" kern="1200" dirty="0" smtClean="0"/>
            <a:t>)</a:t>
          </a:r>
          <a:endParaRPr lang="en-US" sz="2500" kern="1200" dirty="0"/>
        </a:p>
      </dsp:txBody>
      <dsp:txXfrm>
        <a:off x="5041271" y="210061"/>
        <a:ext cx="4559069" cy="1424709"/>
      </dsp:txXfrm>
    </dsp:sp>
    <dsp:sp modelId="{86A3D609-4B0D-4471-B414-2B05ACB0BF1E}">
      <dsp:nvSpPr>
        <dsp:cNvPr id="0" name=""/>
        <dsp:cNvSpPr/>
      </dsp:nvSpPr>
      <dsp:spPr>
        <a:xfrm>
          <a:off x="4724040" y="61003"/>
          <a:ext cx="1251836" cy="138247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15EF4-CC7A-4346-AA07-237BC303F974}">
      <dsp:nvSpPr>
        <dsp:cNvPr id="0" name=""/>
        <dsp:cNvSpPr/>
      </dsp:nvSpPr>
      <dsp:spPr>
        <a:xfrm>
          <a:off x="2687220" y="1832161"/>
          <a:ext cx="4559069" cy="14247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003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500" kern="1200" dirty="0" smtClean="0"/>
            <a:t>melibatkan pilihan &amp; ketidakpastian bahwa pilihan itu </a:t>
          </a:r>
          <a:r>
            <a:rPr lang="en-US" sz="2500" kern="1200" dirty="0" err="1" smtClean="0"/>
            <a:t>akan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dilakukan</a:t>
          </a:r>
          <a:endParaRPr lang="en-US" sz="2500" kern="1200" dirty="0"/>
        </a:p>
      </dsp:txBody>
      <dsp:txXfrm>
        <a:off x="2687220" y="1832161"/>
        <a:ext cx="4559069" cy="1424709"/>
      </dsp:txXfrm>
    </dsp:sp>
    <dsp:sp modelId="{7B882B03-53CB-4332-90AA-CB86E8815527}">
      <dsp:nvSpPr>
        <dsp:cNvPr id="0" name=""/>
        <dsp:cNvSpPr/>
      </dsp:nvSpPr>
      <dsp:spPr>
        <a:xfrm>
          <a:off x="1920258" y="1939741"/>
          <a:ext cx="1281994" cy="1153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0" r="-7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05E5C-CDC0-48AA-A766-E56A87AA184D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solidFill>
                <a:schemeClr val="tx1"/>
              </a:solidFill>
            </a:rPr>
            <a:t>Risiko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Proyek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4392232" y="3136513"/>
        <a:ext cx="1781934" cy="1531918"/>
      </dsp:txXfrm>
    </dsp:sp>
    <dsp:sp modelId="{4C13CC0C-E128-4A9F-B667-EC6AFC4E0848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526803"/>
                <a:satOff val="5815"/>
                <a:lumOff val="3823"/>
                <a:alphaOff val="0"/>
                <a:shade val="74000"/>
                <a:satMod val="130000"/>
                <a:lumMod val="90000"/>
              </a:schemeClr>
              <a:schemeClr val="accent2">
                <a:hueOff val="526803"/>
                <a:satOff val="5815"/>
                <a:lumOff val="382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solidFill>
                <a:schemeClr val="tx1"/>
              </a:solidFill>
            </a:rPr>
            <a:t>Risiko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Teknis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2604759" y="2282937"/>
        <a:ext cx="1076134" cy="1069538"/>
      </dsp:txXfrm>
    </dsp:sp>
    <dsp:sp modelId="{102647A3-3675-45E9-AD03-058957AF199E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1053607"/>
                <a:satOff val="11630"/>
                <a:lumOff val="7647"/>
                <a:alphaOff val="0"/>
                <a:shade val="74000"/>
                <a:satMod val="130000"/>
                <a:lumMod val="90000"/>
              </a:schemeClr>
              <a:schemeClr val="accent2">
                <a:hueOff val="1053607"/>
                <a:satOff val="11630"/>
                <a:lumOff val="7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solidFill>
                <a:schemeClr val="tx1"/>
              </a:solidFill>
            </a:rPr>
            <a:t>Risiko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Bisnis</a:t>
          </a:r>
          <a:endParaRPr lang="en-US" sz="3000" kern="1200" dirty="0">
            <a:solidFill>
              <a:schemeClr val="tx1"/>
            </a:solidFill>
          </a:endParaRPr>
        </a:p>
      </dsp:txBody>
      <dsp:txXfrm rot="-20700000">
        <a:off x="3738879" y="704426"/>
        <a:ext cx="1192106" cy="1192106"/>
      </dsp:txXfrm>
    </dsp:sp>
    <dsp:sp modelId="{86F77A29-96E5-4E68-B6FA-75AF126B9FC7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55EFBA-3ACA-4C8D-B61C-C40AF1559343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526803"/>
                <a:satOff val="5815"/>
                <a:lumOff val="3823"/>
                <a:alphaOff val="0"/>
                <a:shade val="74000"/>
                <a:satMod val="130000"/>
                <a:lumMod val="90000"/>
              </a:schemeClr>
              <a:schemeClr val="accent2">
                <a:hueOff val="526803"/>
                <a:satOff val="5815"/>
                <a:lumOff val="382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3DEE57-6C37-4347-8FBB-11130CA6E92E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1053607"/>
                <a:satOff val="11630"/>
                <a:lumOff val="7647"/>
                <a:alphaOff val="0"/>
                <a:shade val="74000"/>
                <a:satMod val="130000"/>
                <a:lumMod val="90000"/>
              </a:schemeClr>
              <a:schemeClr val="accent2">
                <a:hueOff val="1053607"/>
                <a:satOff val="11630"/>
                <a:lumOff val="7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C4FDB-EEF4-4956-B7A0-70BD24D04C40}">
      <dsp:nvSpPr>
        <dsp:cNvPr id="0" name=""/>
        <dsp:cNvSpPr/>
      </dsp:nvSpPr>
      <dsp:spPr>
        <a:xfrm>
          <a:off x="-3653359" y="-561354"/>
          <a:ext cx="4355004" cy="4355004"/>
        </a:xfrm>
        <a:prstGeom prst="blockArc">
          <a:avLst>
            <a:gd name="adj1" fmla="val 18900000"/>
            <a:gd name="adj2" fmla="val 2700000"/>
            <a:gd name="adj3" fmla="val 496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DCC04-817E-4B9C-8250-B10BBD67E3B9}">
      <dsp:nvSpPr>
        <dsp:cNvPr id="0" name=""/>
        <dsp:cNvSpPr/>
      </dsp:nvSpPr>
      <dsp:spPr>
        <a:xfrm>
          <a:off x="451197" y="323229"/>
          <a:ext cx="6293074" cy="64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3127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Resiko</a:t>
          </a:r>
          <a:r>
            <a:rPr lang="en-US" sz="3500" kern="1200" dirty="0" smtClean="0"/>
            <a:t> yang </a:t>
          </a:r>
          <a:r>
            <a:rPr lang="en-US" sz="3500" kern="1200" dirty="0" err="1" smtClean="0"/>
            <a:t>sudah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diketahui</a:t>
          </a:r>
          <a:endParaRPr lang="en-US" sz="3500" kern="1200" dirty="0"/>
        </a:p>
      </dsp:txBody>
      <dsp:txXfrm>
        <a:off x="451197" y="323229"/>
        <a:ext cx="6293074" cy="646459"/>
      </dsp:txXfrm>
    </dsp:sp>
    <dsp:sp modelId="{6F4CCEB0-8439-49A4-9FD1-A7C4113A1D3E}">
      <dsp:nvSpPr>
        <dsp:cNvPr id="0" name=""/>
        <dsp:cNvSpPr/>
      </dsp:nvSpPr>
      <dsp:spPr>
        <a:xfrm>
          <a:off x="47160" y="242422"/>
          <a:ext cx="808073" cy="808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E45DA-61BC-4A67-972E-E7580A8C52E1}">
      <dsp:nvSpPr>
        <dsp:cNvPr id="0" name=""/>
        <dsp:cNvSpPr/>
      </dsp:nvSpPr>
      <dsp:spPr>
        <a:xfrm>
          <a:off x="686185" y="1292918"/>
          <a:ext cx="6058086" cy="64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3127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Resiko</a:t>
          </a:r>
          <a:r>
            <a:rPr lang="en-US" sz="3500" kern="1200" dirty="0" smtClean="0"/>
            <a:t> yang </a:t>
          </a:r>
          <a:r>
            <a:rPr lang="en-US" sz="3500" kern="1200" dirty="0" err="1" smtClean="0"/>
            <a:t>dapat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diramalkan</a:t>
          </a:r>
          <a:endParaRPr lang="en-US" sz="3500" kern="1200" dirty="0"/>
        </a:p>
      </dsp:txBody>
      <dsp:txXfrm>
        <a:off x="686185" y="1292918"/>
        <a:ext cx="6058086" cy="646459"/>
      </dsp:txXfrm>
    </dsp:sp>
    <dsp:sp modelId="{756A68A2-79B2-460D-B607-84F303FCF7D4}">
      <dsp:nvSpPr>
        <dsp:cNvPr id="0" name=""/>
        <dsp:cNvSpPr/>
      </dsp:nvSpPr>
      <dsp:spPr>
        <a:xfrm>
          <a:off x="282148" y="1212110"/>
          <a:ext cx="808073" cy="808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441AB-94D5-4990-8009-BD3523A96A42}">
      <dsp:nvSpPr>
        <dsp:cNvPr id="0" name=""/>
        <dsp:cNvSpPr/>
      </dsp:nvSpPr>
      <dsp:spPr>
        <a:xfrm>
          <a:off x="451197" y="2262606"/>
          <a:ext cx="6293074" cy="6464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3127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Resiko</a:t>
          </a:r>
          <a:r>
            <a:rPr lang="en-US" sz="3500" kern="1200" dirty="0" smtClean="0"/>
            <a:t> yang </a:t>
          </a:r>
          <a:r>
            <a:rPr lang="en-US" sz="3500" kern="1200" dirty="0" err="1" smtClean="0"/>
            <a:t>tidak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diharapkan</a:t>
          </a:r>
          <a:endParaRPr lang="en-US" sz="3500" kern="1200" dirty="0"/>
        </a:p>
      </dsp:txBody>
      <dsp:txXfrm>
        <a:off x="451197" y="2262606"/>
        <a:ext cx="6293074" cy="646459"/>
      </dsp:txXfrm>
    </dsp:sp>
    <dsp:sp modelId="{E4128C00-943C-4D87-A437-AF1540CAC846}">
      <dsp:nvSpPr>
        <dsp:cNvPr id="0" name=""/>
        <dsp:cNvSpPr/>
      </dsp:nvSpPr>
      <dsp:spPr>
        <a:xfrm>
          <a:off x="47160" y="2181799"/>
          <a:ext cx="808073" cy="808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5A092-F1C8-4F45-99E6-44E87246C67F}">
      <dsp:nvSpPr>
        <dsp:cNvPr id="0" name=""/>
        <dsp:cNvSpPr/>
      </dsp:nvSpPr>
      <dsp:spPr>
        <a:xfrm rot="10800000">
          <a:off x="1517344" y="313"/>
          <a:ext cx="5295907" cy="7336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521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Pergantian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staf</a:t>
          </a:r>
          <a:endParaRPr lang="en-US" sz="2100" kern="1200" dirty="0"/>
        </a:p>
      </dsp:txBody>
      <dsp:txXfrm rot="10800000">
        <a:off x="1700757" y="313"/>
        <a:ext cx="5112494" cy="733653"/>
      </dsp:txXfrm>
    </dsp:sp>
    <dsp:sp modelId="{E83BE682-9637-4757-BBB8-E2B9E16F138D}">
      <dsp:nvSpPr>
        <dsp:cNvPr id="0" name=""/>
        <dsp:cNvSpPr/>
      </dsp:nvSpPr>
      <dsp:spPr>
        <a:xfrm>
          <a:off x="1150518" y="313"/>
          <a:ext cx="733653" cy="73365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E52CA6-D3A4-4624-B41E-2512FC9F40F8}">
      <dsp:nvSpPr>
        <dsp:cNvPr id="0" name=""/>
        <dsp:cNvSpPr/>
      </dsp:nvSpPr>
      <dsp:spPr>
        <a:xfrm rot="10800000">
          <a:off x="1517344" y="917380"/>
          <a:ext cx="5295907" cy="7336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521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komunikasi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yg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buruk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dgn</a:t>
          </a:r>
          <a:r>
            <a:rPr lang="en-US" sz="2100" kern="1200" dirty="0" smtClean="0"/>
            <a:t> para </a:t>
          </a:r>
          <a:r>
            <a:rPr lang="en-US" sz="2100" kern="1200" dirty="0" err="1" smtClean="0"/>
            <a:t>pelanggan</a:t>
          </a:r>
          <a:endParaRPr lang="en-US" sz="2100" kern="1200" dirty="0"/>
        </a:p>
      </dsp:txBody>
      <dsp:txXfrm rot="10800000">
        <a:off x="1700757" y="917380"/>
        <a:ext cx="5112494" cy="733653"/>
      </dsp:txXfrm>
    </dsp:sp>
    <dsp:sp modelId="{0D4F4E37-9320-4A50-90AC-2606F315D8E7}">
      <dsp:nvSpPr>
        <dsp:cNvPr id="0" name=""/>
        <dsp:cNvSpPr/>
      </dsp:nvSpPr>
      <dsp:spPr>
        <a:xfrm>
          <a:off x="1150518" y="917380"/>
          <a:ext cx="733653" cy="7336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27CFA4-1E29-4201-99BE-6C7E70A64195}">
      <dsp:nvSpPr>
        <dsp:cNvPr id="0" name=""/>
        <dsp:cNvSpPr/>
      </dsp:nvSpPr>
      <dsp:spPr>
        <a:xfrm rot="10800000">
          <a:off x="1517344" y="1834447"/>
          <a:ext cx="5295907" cy="73365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521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100" kern="1200" dirty="0" smtClean="0"/>
            <a:t>mengurangi usaha staff bila permintaan pemeliharaan </a:t>
          </a:r>
          <a:r>
            <a:rPr lang="en-US" sz="2100" kern="1200" dirty="0" err="1" smtClean="0"/>
            <a:t>sedang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berlangsung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dilayani</a:t>
          </a:r>
          <a:endParaRPr lang="en-US" sz="2100" kern="1200" dirty="0"/>
        </a:p>
      </dsp:txBody>
      <dsp:txXfrm rot="10800000">
        <a:off x="1700757" y="1834447"/>
        <a:ext cx="5112494" cy="733653"/>
      </dsp:txXfrm>
    </dsp:sp>
    <dsp:sp modelId="{9E76E154-7EC2-4C83-9098-2C6EB5B432A3}">
      <dsp:nvSpPr>
        <dsp:cNvPr id="0" name=""/>
        <dsp:cNvSpPr/>
      </dsp:nvSpPr>
      <dsp:spPr>
        <a:xfrm>
          <a:off x="1150518" y="1834447"/>
          <a:ext cx="733653" cy="73365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F9EE9-0E02-4F32-B2A3-303EBB86C5CD}">
      <dsp:nvSpPr>
        <dsp:cNvPr id="0" name=""/>
        <dsp:cNvSpPr/>
      </dsp:nvSpPr>
      <dsp:spPr>
        <a:xfrm>
          <a:off x="-5492803" y="-841436"/>
          <a:ext cx="6543551" cy="6543551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6BD5D-F90C-48BE-85CA-7057A80A87EC}">
      <dsp:nvSpPr>
        <dsp:cNvPr id="0" name=""/>
        <dsp:cNvSpPr/>
      </dsp:nvSpPr>
      <dsp:spPr>
        <a:xfrm>
          <a:off x="340976" y="220966"/>
          <a:ext cx="6885150" cy="4417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3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Risiko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ukuran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produk</a:t>
          </a:r>
          <a:endParaRPr lang="en-US" sz="2300" kern="1200" dirty="0"/>
        </a:p>
      </dsp:txBody>
      <dsp:txXfrm>
        <a:off x="340976" y="220966"/>
        <a:ext cx="6885150" cy="441738"/>
      </dsp:txXfrm>
    </dsp:sp>
    <dsp:sp modelId="{6EABB0F1-F5FD-4613-BAB9-179F5F30721B}">
      <dsp:nvSpPr>
        <dsp:cNvPr id="0" name=""/>
        <dsp:cNvSpPr/>
      </dsp:nvSpPr>
      <dsp:spPr>
        <a:xfrm>
          <a:off x="64890" y="165749"/>
          <a:ext cx="552173" cy="55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09447-4AD6-4E27-9988-C324EB9B986F}">
      <dsp:nvSpPr>
        <dsp:cNvPr id="0" name=""/>
        <dsp:cNvSpPr/>
      </dsp:nvSpPr>
      <dsp:spPr>
        <a:xfrm>
          <a:off x="741010" y="883962"/>
          <a:ext cx="6485116" cy="4417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3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Risiko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yg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mempengaruhi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bisnis</a:t>
          </a:r>
          <a:endParaRPr lang="en-US" sz="2300" kern="1200" dirty="0"/>
        </a:p>
      </dsp:txBody>
      <dsp:txXfrm>
        <a:off x="741010" y="883962"/>
        <a:ext cx="6485116" cy="441738"/>
      </dsp:txXfrm>
    </dsp:sp>
    <dsp:sp modelId="{BFEDEFE2-A202-4833-BFE9-0872B97D0B44}">
      <dsp:nvSpPr>
        <dsp:cNvPr id="0" name=""/>
        <dsp:cNvSpPr/>
      </dsp:nvSpPr>
      <dsp:spPr>
        <a:xfrm>
          <a:off x="464923" y="828745"/>
          <a:ext cx="552173" cy="55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804CC-DDFA-46B8-BF9C-CFF29CEAD1E8}">
      <dsp:nvSpPr>
        <dsp:cNvPr id="0" name=""/>
        <dsp:cNvSpPr/>
      </dsp:nvSpPr>
      <dsp:spPr>
        <a:xfrm>
          <a:off x="960226" y="1546473"/>
          <a:ext cx="6265900" cy="4417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3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Risiko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yg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dihubungkan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dgn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karakteristik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pelanggan</a:t>
          </a:r>
          <a:endParaRPr lang="en-US" sz="2300" kern="1200" dirty="0"/>
        </a:p>
      </dsp:txBody>
      <dsp:txXfrm>
        <a:off x="960226" y="1546473"/>
        <a:ext cx="6265900" cy="441738"/>
      </dsp:txXfrm>
    </dsp:sp>
    <dsp:sp modelId="{3E9F0D74-3857-4EA9-A0D4-89C17B4281AF}">
      <dsp:nvSpPr>
        <dsp:cNvPr id="0" name=""/>
        <dsp:cNvSpPr/>
      </dsp:nvSpPr>
      <dsp:spPr>
        <a:xfrm>
          <a:off x="684140" y="1491256"/>
          <a:ext cx="552173" cy="55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2446F-3604-4F3A-BE49-D4D8F00BF1DC}">
      <dsp:nvSpPr>
        <dsp:cNvPr id="0" name=""/>
        <dsp:cNvSpPr/>
      </dsp:nvSpPr>
      <dsp:spPr>
        <a:xfrm>
          <a:off x="1030220" y="2209469"/>
          <a:ext cx="6195906" cy="4417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3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Risiko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definisi</a:t>
          </a:r>
          <a:r>
            <a:rPr lang="en-US" sz="2300" kern="1200" dirty="0" smtClean="0"/>
            <a:t> proses</a:t>
          </a:r>
          <a:endParaRPr lang="en-US" sz="2300" kern="1200" dirty="0"/>
        </a:p>
      </dsp:txBody>
      <dsp:txXfrm>
        <a:off x="1030220" y="2209469"/>
        <a:ext cx="6195906" cy="441738"/>
      </dsp:txXfrm>
    </dsp:sp>
    <dsp:sp modelId="{B631FEF0-0307-49CC-A2E9-F140797C4CED}">
      <dsp:nvSpPr>
        <dsp:cNvPr id="0" name=""/>
        <dsp:cNvSpPr/>
      </dsp:nvSpPr>
      <dsp:spPr>
        <a:xfrm>
          <a:off x="754134" y="2154252"/>
          <a:ext cx="552173" cy="55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2043C-E9AA-4AC2-B800-53E8B24F6BBB}">
      <dsp:nvSpPr>
        <dsp:cNvPr id="0" name=""/>
        <dsp:cNvSpPr/>
      </dsp:nvSpPr>
      <dsp:spPr>
        <a:xfrm>
          <a:off x="960226" y="2872466"/>
          <a:ext cx="6265900" cy="4417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3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Risiko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teknologi</a:t>
          </a:r>
          <a:r>
            <a:rPr lang="en-US" sz="2300" kern="1200" dirty="0" smtClean="0"/>
            <a:t> yang </a:t>
          </a:r>
          <a:r>
            <a:rPr lang="en-US" sz="2300" kern="1200" dirty="0" err="1" smtClean="0"/>
            <a:t>akan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dibangun</a:t>
          </a:r>
          <a:endParaRPr lang="en-US" sz="2300" kern="1200" dirty="0"/>
        </a:p>
      </dsp:txBody>
      <dsp:txXfrm>
        <a:off x="960226" y="2872466"/>
        <a:ext cx="6265900" cy="441738"/>
      </dsp:txXfrm>
    </dsp:sp>
    <dsp:sp modelId="{A7471FD8-CA58-4D8B-9942-3CC632463698}">
      <dsp:nvSpPr>
        <dsp:cNvPr id="0" name=""/>
        <dsp:cNvSpPr/>
      </dsp:nvSpPr>
      <dsp:spPr>
        <a:xfrm>
          <a:off x="684140" y="2817248"/>
          <a:ext cx="552173" cy="55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47542-7EEA-4C2A-970B-EAF542420562}">
      <dsp:nvSpPr>
        <dsp:cNvPr id="0" name=""/>
        <dsp:cNvSpPr/>
      </dsp:nvSpPr>
      <dsp:spPr>
        <a:xfrm>
          <a:off x="741010" y="3534976"/>
          <a:ext cx="6485116" cy="4417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3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Risiko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lingkungan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pengembangan</a:t>
          </a:r>
          <a:endParaRPr lang="en-US" sz="2300" kern="1200" dirty="0"/>
        </a:p>
      </dsp:txBody>
      <dsp:txXfrm>
        <a:off x="741010" y="3534976"/>
        <a:ext cx="6485116" cy="441738"/>
      </dsp:txXfrm>
    </dsp:sp>
    <dsp:sp modelId="{CD75DDF8-645C-4701-8767-177CBA5A2A22}">
      <dsp:nvSpPr>
        <dsp:cNvPr id="0" name=""/>
        <dsp:cNvSpPr/>
      </dsp:nvSpPr>
      <dsp:spPr>
        <a:xfrm>
          <a:off x="464923" y="3479759"/>
          <a:ext cx="552173" cy="55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1A79B-4D05-4CD4-871C-C97032296BEE}">
      <dsp:nvSpPr>
        <dsp:cNvPr id="0" name=""/>
        <dsp:cNvSpPr/>
      </dsp:nvSpPr>
      <dsp:spPr>
        <a:xfrm>
          <a:off x="340976" y="4197973"/>
          <a:ext cx="6885150" cy="4417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3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Risiko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yg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berhubungan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dgn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ukuran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pengalaman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staf</a:t>
          </a:r>
          <a:endParaRPr lang="en-US" sz="2300" kern="1200" dirty="0"/>
        </a:p>
      </dsp:txBody>
      <dsp:txXfrm>
        <a:off x="340976" y="4197973"/>
        <a:ext cx="6885150" cy="441738"/>
      </dsp:txXfrm>
    </dsp:sp>
    <dsp:sp modelId="{BFF10386-1EB6-474B-9DD0-902AABF6626B}">
      <dsp:nvSpPr>
        <dsp:cNvPr id="0" name=""/>
        <dsp:cNvSpPr/>
      </dsp:nvSpPr>
      <dsp:spPr>
        <a:xfrm>
          <a:off x="64890" y="4142755"/>
          <a:ext cx="552173" cy="55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1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9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6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428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56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3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79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8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EE6734-A70D-4D70-9D6D-D15CE6FD6D1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702718-EDB4-49A8-A2BB-1C9C5583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93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engancam</a:t>
            </a:r>
            <a:r>
              <a:rPr lang="en-US" dirty="0" smtClean="0"/>
              <a:t> </a:t>
            </a:r>
            <a:r>
              <a:rPr lang="en-US" dirty="0" err="1"/>
              <a:t>viabilitas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kelangsungan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)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Membahayakan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12708"/>
            <a:ext cx="3716167" cy="2783539"/>
          </a:xfrm>
        </p:spPr>
      </p:pic>
    </p:spTree>
    <p:extLst>
      <p:ext uri="{BB962C8B-B14F-4D97-AF65-F5344CB8AC3E}">
        <p14:creationId xmlns:p14="http://schemas.microsoft.com/office/powerpoint/2010/main" val="14664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Lima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Pembangunan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</a:t>
            </a:r>
            <a:r>
              <a:rPr lang="en-US" b="1" dirty="0"/>
              <a:t>(</a:t>
            </a:r>
            <a:r>
              <a:rPr lang="en-US" b="1" dirty="0" err="1"/>
              <a:t>resiko</a:t>
            </a:r>
            <a:r>
              <a:rPr lang="en-US" b="1" dirty="0"/>
              <a:t> </a:t>
            </a:r>
            <a:r>
              <a:rPr lang="en-US" b="1" dirty="0" err="1"/>
              <a:t>pasar</a:t>
            </a:r>
            <a:r>
              <a:rPr lang="en-US" b="1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embangunan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resiko</a:t>
            </a:r>
            <a:r>
              <a:rPr lang="en-US" b="1" dirty="0"/>
              <a:t> </a:t>
            </a:r>
            <a:r>
              <a:rPr lang="en-US" b="1" dirty="0" err="1"/>
              <a:t>strategi</a:t>
            </a:r>
            <a:r>
              <a:rPr lang="en-US" b="1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Pembangunan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menjualnya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senior </a:t>
            </a:r>
            <a:r>
              <a:rPr lang="en-US" dirty="0" err="1"/>
              <a:t>sehubungan</a:t>
            </a:r>
            <a:r>
              <a:rPr lang="en-US" dirty="0"/>
              <a:t> </a:t>
            </a:r>
            <a:r>
              <a:rPr lang="en-US" dirty="0" smtClean="0"/>
              <a:t>dg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/>
              <a:t>pd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pd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 smtClean="0"/>
              <a:t>resiko</a:t>
            </a:r>
            <a:r>
              <a:rPr lang="en-US" b="1" dirty="0" smtClean="0"/>
              <a:t> </a:t>
            </a:r>
            <a:r>
              <a:rPr lang="en-US" b="1" dirty="0" err="1" smtClean="0"/>
              <a:t>manajemen</a:t>
            </a:r>
            <a:r>
              <a:rPr lang="en-US" b="1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/>
              <a:t>hal2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komitmen</a:t>
            </a:r>
            <a:r>
              <a:rPr lang="en-US" dirty="0" smtClean="0"/>
              <a:t> personal </a:t>
            </a:r>
            <a:r>
              <a:rPr lang="en-US" b="1" dirty="0"/>
              <a:t>(</a:t>
            </a:r>
            <a:r>
              <a:rPr lang="en-US" b="1" dirty="0" err="1"/>
              <a:t>resiko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0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Risiko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dpt</a:t>
            </a:r>
            <a:r>
              <a:rPr lang="en-US" dirty="0"/>
              <a:t> </a:t>
            </a:r>
            <a:r>
              <a:rPr lang="en-US" dirty="0" err="1"/>
              <a:t>diungkap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/>
              <a:t> </a:t>
            </a:r>
            <a:r>
              <a:rPr lang="en-US" dirty="0" err="1" smtClean="0"/>
              <a:t>hati-hati</a:t>
            </a:r>
            <a:r>
              <a:rPr lang="en-US" dirty="0" smtClean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reliable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seperti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694376" y="4278577"/>
            <a:ext cx="1908657" cy="1145194"/>
          </a:xfrm>
          <a:custGeom>
            <a:avLst/>
            <a:gdLst>
              <a:gd name="connsiteX0" fmla="*/ 0 w 2258772"/>
              <a:gd name="connsiteY0" fmla="*/ 0 h 1355263"/>
              <a:gd name="connsiteX1" fmla="*/ 2258772 w 2258772"/>
              <a:gd name="connsiteY1" fmla="*/ 0 h 1355263"/>
              <a:gd name="connsiteX2" fmla="*/ 2258772 w 2258772"/>
              <a:gd name="connsiteY2" fmla="*/ 1355263 h 1355263"/>
              <a:gd name="connsiteX3" fmla="*/ 0 w 2258772"/>
              <a:gd name="connsiteY3" fmla="*/ 1355263 h 1355263"/>
              <a:gd name="connsiteX4" fmla="*/ 0 w 2258772"/>
              <a:gd name="connsiteY4" fmla="*/ 0 h 135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8772" h="1355263">
                <a:moveTo>
                  <a:pt x="0" y="0"/>
                </a:moveTo>
                <a:lnTo>
                  <a:pt x="2258772" y="0"/>
                </a:lnTo>
                <a:lnTo>
                  <a:pt x="2258772" y="1355263"/>
                </a:lnTo>
                <a:lnTo>
                  <a:pt x="0" y="13552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2000" kern="1200" smtClean="0"/>
              <a:t>tgl penyampaian yg tdk realitas</a:t>
            </a:r>
            <a:endParaRPr lang="en-US" sz="2000" kern="1200"/>
          </a:p>
        </p:txBody>
      </p:sp>
      <p:sp>
        <p:nvSpPr>
          <p:cNvPr id="7" name="Freeform 6"/>
          <p:cNvSpPr/>
          <p:nvPr/>
        </p:nvSpPr>
        <p:spPr>
          <a:xfrm>
            <a:off x="4086978" y="4278577"/>
            <a:ext cx="1908657" cy="1145194"/>
          </a:xfrm>
          <a:custGeom>
            <a:avLst/>
            <a:gdLst>
              <a:gd name="connsiteX0" fmla="*/ 0 w 2258772"/>
              <a:gd name="connsiteY0" fmla="*/ 0 h 1355263"/>
              <a:gd name="connsiteX1" fmla="*/ 2258772 w 2258772"/>
              <a:gd name="connsiteY1" fmla="*/ 0 h 1355263"/>
              <a:gd name="connsiteX2" fmla="*/ 2258772 w 2258772"/>
              <a:gd name="connsiteY2" fmla="*/ 1355263 h 1355263"/>
              <a:gd name="connsiteX3" fmla="*/ 0 w 2258772"/>
              <a:gd name="connsiteY3" fmla="*/ 1355263 h 1355263"/>
              <a:gd name="connsiteX4" fmla="*/ 0 w 2258772"/>
              <a:gd name="connsiteY4" fmla="*/ 0 h 135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8772" h="1355263">
                <a:moveTo>
                  <a:pt x="0" y="0"/>
                </a:moveTo>
                <a:lnTo>
                  <a:pt x="2258772" y="0"/>
                </a:lnTo>
                <a:lnTo>
                  <a:pt x="2258772" y="1355263"/>
                </a:lnTo>
                <a:lnTo>
                  <a:pt x="0" y="13552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err="1" smtClean="0"/>
              <a:t>kurangnya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persyaratan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yg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terdokumentasi</a:t>
            </a:r>
            <a:endParaRPr lang="en-US" sz="2000" kern="1200" dirty="0"/>
          </a:p>
        </p:txBody>
      </p:sp>
      <p:sp>
        <p:nvSpPr>
          <p:cNvPr id="8" name="Freeform 7"/>
          <p:cNvSpPr/>
          <p:nvPr/>
        </p:nvSpPr>
        <p:spPr>
          <a:xfrm>
            <a:off x="6479581" y="4278577"/>
            <a:ext cx="1908657" cy="1145194"/>
          </a:xfrm>
          <a:custGeom>
            <a:avLst/>
            <a:gdLst>
              <a:gd name="connsiteX0" fmla="*/ 0 w 2258772"/>
              <a:gd name="connsiteY0" fmla="*/ 0 h 1355263"/>
              <a:gd name="connsiteX1" fmla="*/ 2258772 w 2258772"/>
              <a:gd name="connsiteY1" fmla="*/ 0 h 1355263"/>
              <a:gd name="connsiteX2" fmla="*/ 2258772 w 2258772"/>
              <a:gd name="connsiteY2" fmla="*/ 1355263 h 1355263"/>
              <a:gd name="connsiteX3" fmla="*/ 0 w 2258772"/>
              <a:gd name="connsiteY3" fmla="*/ 1355263 h 1355263"/>
              <a:gd name="connsiteX4" fmla="*/ 0 w 2258772"/>
              <a:gd name="connsiteY4" fmla="*/ 0 h 135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8772" h="1355263">
                <a:moveTo>
                  <a:pt x="0" y="0"/>
                </a:moveTo>
                <a:lnTo>
                  <a:pt x="2258772" y="0"/>
                </a:lnTo>
                <a:lnTo>
                  <a:pt x="2258772" y="1355263"/>
                </a:lnTo>
                <a:lnTo>
                  <a:pt x="0" y="13552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err="1" smtClean="0"/>
              <a:t>kurangnya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ruang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lingkup</a:t>
            </a:r>
            <a:r>
              <a:rPr lang="en-US" sz="2000" kern="1200" dirty="0" smtClean="0"/>
              <a:t> PL</a:t>
            </a:r>
            <a:endParaRPr lang="en-US" sz="2000" kern="1200" dirty="0"/>
          </a:p>
        </p:txBody>
      </p:sp>
      <p:sp>
        <p:nvSpPr>
          <p:cNvPr id="9" name="Freeform 8"/>
          <p:cNvSpPr/>
          <p:nvPr/>
        </p:nvSpPr>
        <p:spPr>
          <a:xfrm>
            <a:off x="8780136" y="4278577"/>
            <a:ext cx="1908657" cy="1145194"/>
          </a:xfrm>
          <a:custGeom>
            <a:avLst/>
            <a:gdLst>
              <a:gd name="connsiteX0" fmla="*/ 0 w 2258772"/>
              <a:gd name="connsiteY0" fmla="*/ 0 h 1355263"/>
              <a:gd name="connsiteX1" fmla="*/ 2258772 w 2258772"/>
              <a:gd name="connsiteY1" fmla="*/ 0 h 1355263"/>
              <a:gd name="connsiteX2" fmla="*/ 2258772 w 2258772"/>
              <a:gd name="connsiteY2" fmla="*/ 1355263 h 1355263"/>
              <a:gd name="connsiteX3" fmla="*/ 0 w 2258772"/>
              <a:gd name="connsiteY3" fmla="*/ 1355263 h 1355263"/>
              <a:gd name="connsiteX4" fmla="*/ 0 w 2258772"/>
              <a:gd name="connsiteY4" fmla="*/ 0 h 135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8772" h="1355263">
                <a:moveTo>
                  <a:pt x="0" y="0"/>
                </a:moveTo>
                <a:lnTo>
                  <a:pt x="2258772" y="0"/>
                </a:lnTo>
                <a:lnTo>
                  <a:pt x="2258772" y="1355263"/>
                </a:lnTo>
                <a:lnTo>
                  <a:pt x="0" y="13552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err="1" smtClean="0"/>
              <a:t>lingkungan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pengembangan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yg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buruk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12782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Risiko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Diramalkan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  <a:p>
            <a:r>
              <a:rPr lang="en-US" dirty="0" err="1" smtClean="0"/>
              <a:t>Misalnya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5501617"/>
              </p:ext>
            </p:extLst>
          </p:nvPr>
        </p:nvGraphicFramePr>
        <p:xfrm>
          <a:off x="1155178" y="3532340"/>
          <a:ext cx="7963770" cy="2568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17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3BE682-9637-4757-BBB8-E2B9E16F1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83BE682-9637-4757-BBB8-E2B9E16F13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45A092-F1C8-4F45-99E6-44E87246C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4C45A092-F1C8-4F45-99E6-44E87246C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4F4E37-9320-4A50-90AC-2606F315D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D4F4E37-9320-4A50-90AC-2606F315D8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E52CA6-D3A4-4624-B41E-2512FC9F4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88E52CA6-D3A4-4624-B41E-2512FC9F4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76E154-7EC2-4C83-9098-2C6EB5B43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E76E154-7EC2-4C83-9098-2C6EB5B43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27CFA4-1E29-4201-99BE-6C7E70A64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827CFA4-1E29-4201-99BE-6C7E70A64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Risiko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</a:t>
            </a:r>
            <a:r>
              <a:rPr lang="sv-SE" dirty="0"/>
              <a:t>i</a:t>
            </a:r>
            <a:r>
              <a:rPr lang="sv-SE" dirty="0" smtClean="0"/>
              <a:t>siko </a:t>
            </a:r>
            <a:r>
              <a:rPr lang="sv-SE" dirty="0"/>
              <a:t>ini dapat benar-benar terjadi, </a:t>
            </a:r>
            <a:r>
              <a:rPr lang="sv-SE" dirty="0" smtClean="0"/>
              <a:t>namun sangat </a:t>
            </a:r>
            <a:r>
              <a:rPr lang="sv-SE" dirty="0"/>
              <a:t>sulit </a:t>
            </a:r>
            <a:r>
              <a:rPr lang="sv-SE" dirty="0" smtClean="0"/>
              <a:t>untuk </a:t>
            </a:r>
            <a:r>
              <a:rPr lang="en-US" dirty="0" err="1" smtClean="0"/>
              <a:t>diidentifikasi</a:t>
            </a:r>
            <a:r>
              <a:rPr lang="en-US" dirty="0" smtClean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3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IDENTIFIKASI RISIKO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 smtClean="0"/>
              <a:t>Risiko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Identifikasi resiko </a:t>
            </a:r>
            <a:r>
              <a:rPr lang="fi-FI" dirty="0" smtClean="0"/>
              <a:t>adalah </a:t>
            </a:r>
            <a:r>
              <a:rPr lang="fi-FI" u="sng" dirty="0"/>
              <a:t>usaha</a:t>
            </a:r>
            <a:r>
              <a:rPr lang="fi-FI" dirty="0"/>
              <a:t> sistematis untuk </a:t>
            </a:r>
            <a:r>
              <a:rPr lang="fi-FI" u="sng" dirty="0" smtClean="0"/>
              <a:t>menentukan</a:t>
            </a:r>
            <a:r>
              <a:rPr lang="fi-FI" dirty="0" smtClean="0"/>
              <a:t> </a:t>
            </a:r>
            <a:r>
              <a:rPr lang="en-US" u="sng" dirty="0" err="1" smtClean="0"/>
              <a:t>ancaman</a:t>
            </a:r>
            <a:r>
              <a:rPr lang="en-US" dirty="0" smtClean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Tujuan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bilamana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Menghindarinya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4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9581122"/>
              </p:ext>
            </p:extLst>
          </p:nvPr>
        </p:nvGraphicFramePr>
        <p:xfrm>
          <a:off x="1298575" y="2560638"/>
          <a:ext cx="471805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Risiko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Generik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ancaman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potensial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1024516"/>
              </p:ext>
            </p:extLst>
          </p:nvPr>
        </p:nvGraphicFramePr>
        <p:xfrm>
          <a:off x="6181725" y="2560638"/>
          <a:ext cx="471805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Risiko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Produk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Spesifik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hanya dapat diidentifikasi dgn pemahaman khusus mengenai </a:t>
                      </a:r>
                      <a:r>
                        <a:rPr lang="nn-NO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teknologi, manusia, serta lingkungan yg spesifik terhadap 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5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8827" y="982663"/>
            <a:ext cx="3582444" cy="13033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90805" y="2993721"/>
            <a:ext cx="1935985" cy="139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List Item </a:t>
            </a:r>
            <a:r>
              <a:rPr lang="en-US" sz="2400" dirty="0" err="1" smtClean="0"/>
              <a:t>Risiko</a:t>
            </a:r>
            <a:endParaRPr lang="en-US" sz="24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05535396"/>
              </p:ext>
            </p:extLst>
          </p:nvPr>
        </p:nvGraphicFramePr>
        <p:xfrm>
          <a:off x="3948483" y="1089764"/>
          <a:ext cx="7291017" cy="4860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2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RISIKO PERANGKAT LUNAK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Risiko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87956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384307" y="1916667"/>
            <a:ext cx="2512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: Robert </a:t>
            </a:r>
            <a:r>
              <a:rPr lang="en-US" dirty="0" err="1" smtClean="0"/>
              <a:t>Charette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2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9A96BD-2BD2-4CDB-A2A5-2E7E8080F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C9A96BD-2BD2-4CDB-A2A5-2E7E8080F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7B624F-BEC3-4AF6-BFB4-A22C81824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E97B624F-BEC3-4AF6-BFB4-A22C818243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A3D609-4B0D-4471-B414-2B05ACB0B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6A3D609-4B0D-4471-B414-2B05ACB0BF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29F1F7-805D-4F84-AB30-D53118E56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229F1F7-805D-4F84-AB30-D53118E569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882B03-53CB-4332-90AA-CB86E8815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B882B03-53CB-4332-90AA-CB86E8815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A15EF4-CC7A-4346-AA07-237BC303F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B4A15EF4-CC7A-4346-AA07-237BC303F9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Strategi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Reaktif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memonitor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 smtClean="0"/>
              <a:t>resiko</a:t>
            </a:r>
            <a:endParaRPr lang="en-US" dirty="0" smtClean="0"/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dikesampingkan</a:t>
            </a:r>
            <a:r>
              <a:rPr lang="en-US" dirty="0"/>
              <a:t>,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sebenarnya</a:t>
            </a:r>
            <a:r>
              <a:rPr lang="en-US" dirty="0"/>
              <a:t> /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Strategi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roaktif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imulai</a:t>
            </a:r>
            <a:r>
              <a:rPr lang="en-US" dirty="0" smtClean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.</a:t>
            </a:r>
          </a:p>
          <a:p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,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diperkirakan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diprioritaskan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.</a:t>
            </a:r>
          </a:p>
          <a:p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6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1749" y="3056352"/>
            <a:ext cx="2559604" cy="18037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Risiko</a:t>
            </a:r>
            <a:endParaRPr lang="en-US" sz="2400" dirty="0"/>
          </a:p>
        </p:txBody>
      </p:sp>
      <p:sp>
        <p:nvSpPr>
          <p:cNvPr id="9" name="Folded Corner 8"/>
          <p:cNvSpPr/>
          <p:nvPr/>
        </p:nvSpPr>
        <p:spPr>
          <a:xfrm>
            <a:off x="4459265" y="2480154"/>
            <a:ext cx="2592887" cy="1603332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Ketidakpastian</a:t>
            </a:r>
            <a:endParaRPr lang="en-US" sz="3200" dirty="0"/>
          </a:p>
        </p:txBody>
      </p:sp>
      <p:sp>
        <p:nvSpPr>
          <p:cNvPr id="10" name="Folded Corner 9"/>
          <p:cNvSpPr/>
          <p:nvPr/>
        </p:nvSpPr>
        <p:spPr>
          <a:xfrm>
            <a:off x="7141924" y="3471798"/>
            <a:ext cx="1766170" cy="1603332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Kerugian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669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562" y="982132"/>
            <a:ext cx="5573036" cy="1303867"/>
          </a:xfrm>
        </p:spPr>
        <p:txBody>
          <a:bodyPr/>
          <a:lstStyle/>
          <a:p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30183250"/>
              </p:ext>
            </p:extLst>
          </p:nvPr>
        </p:nvGraphicFramePr>
        <p:xfrm>
          <a:off x="-398050" y="79482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235804" y="2592889"/>
            <a:ext cx="2559604" cy="18037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Kategori</a:t>
            </a:r>
            <a:r>
              <a:rPr lang="en-US" sz="2400" dirty="0" smtClean="0"/>
              <a:t> </a:t>
            </a:r>
            <a:r>
              <a:rPr lang="en-US" sz="2400" dirty="0" err="1" smtClean="0"/>
              <a:t>Risiko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4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6605E5C-CDC0-48AA-A766-E56A87AA18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6605E5C-CDC0-48AA-A766-E56A87AA18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6F77A29-96E5-4E68-B6FA-75AF126B9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86F77A29-96E5-4E68-B6FA-75AF126B9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13CC0C-E128-4A9F-B667-EC6AFC4E0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4C13CC0C-E128-4A9F-B667-EC6AFC4E08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55EFBA-3ACA-4C8D-B61C-C40AF1559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FC55EFBA-3ACA-4C8D-B61C-C40AF15593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2647A3-3675-45E9-AD03-058957AF1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102647A3-3675-45E9-AD03-058957AF19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3DEE57-6C37-4347-8FBB-11130CA6E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2B3DEE57-6C37-4347-8FBB-11130CA6E9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71709682"/>
              </p:ext>
            </p:extLst>
          </p:nvPr>
        </p:nvGraphicFramePr>
        <p:xfrm>
          <a:off x="4110275" y="2517730"/>
          <a:ext cx="6786323" cy="323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1540701" y="2711303"/>
            <a:ext cx="2555310" cy="2555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Menurut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800" dirty="0" smtClean="0"/>
              <a:t>Robert </a:t>
            </a:r>
            <a:r>
              <a:rPr lang="en-US" sz="2800" dirty="0" err="1" smtClean="0"/>
              <a:t>Charette</a:t>
            </a:r>
            <a:endParaRPr lang="en-US" sz="2800" dirty="0" smtClean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6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3C4FDB-EEF4-4956-B7A0-70BD24D04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33C4FDB-EEF4-4956-B7A0-70BD24D04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4CCEB0-8439-49A4-9FD1-A7C4113A1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6F4CCEB0-8439-49A4-9FD1-A7C4113A1D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ADCC04-817E-4B9C-8250-B10BBD67E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66ADCC04-817E-4B9C-8250-B10BBD67E3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6A68A2-79B2-460D-B607-84F303FCF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756A68A2-79B2-460D-B607-84F303FCF7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9E45DA-61BC-4A67-972E-E7580A8C5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169E45DA-61BC-4A67-972E-E7580A8C5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128C00-943C-4D87-A437-AF1540CAC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E4128C00-943C-4D87-A437-AF1540CAC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4441AB-94D5-4990-8009-BD3523A96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E44441AB-94D5-4990-8009-BD3523A96A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mengancam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kenyataan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sv-SE" dirty="0" smtClean="0"/>
              <a:t>proyek </a:t>
            </a:r>
            <a:r>
              <a:rPr lang="sv-SE" dirty="0"/>
              <a:t>akan mengalami slip </a:t>
            </a:r>
            <a:r>
              <a:rPr lang="sv-SE" dirty="0" smtClean="0"/>
              <a:t>dan </a:t>
            </a:r>
          </a:p>
          <a:p>
            <a:pPr lvl="1"/>
            <a:r>
              <a:rPr lang="sv-SE" dirty="0" smtClean="0"/>
              <a:t>biaya </a:t>
            </a:r>
            <a:r>
              <a:rPr lang="sv-SE" dirty="0"/>
              <a:t>menjadi bertambah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2209716"/>
              </p:ext>
            </p:extLst>
          </p:nvPr>
        </p:nvGraphicFramePr>
        <p:xfrm>
          <a:off x="7233911" y="2560320"/>
          <a:ext cx="3375634" cy="3212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634"/>
              </a:tblGrid>
              <a:tr h="46972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Identifikasi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Biaya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Jadwal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Personil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Sumber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daya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pelanggan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Masalah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persyaratan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74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mengancam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&amp; </a:t>
            </a: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fi-FI" dirty="0" smtClean="0"/>
              <a:t>dihasilkan</a:t>
            </a:r>
            <a:r>
              <a:rPr lang="fi-FI" dirty="0"/>
              <a:t>. </a:t>
            </a:r>
            <a:endParaRPr lang="fi-FI" dirty="0" smtClean="0"/>
          </a:p>
          <a:p>
            <a:r>
              <a:rPr lang="fi-FI" dirty="0" smtClean="0"/>
              <a:t>Bila </a:t>
            </a:r>
            <a:r>
              <a:rPr lang="fi-FI" dirty="0"/>
              <a:t>resiko teknis menjadi kenyataan </a:t>
            </a:r>
            <a:r>
              <a:rPr lang="fi-FI" dirty="0" smtClean="0"/>
              <a:t>maka </a:t>
            </a:r>
            <a:r>
              <a:rPr lang="en-US" dirty="0" err="1" smtClean="0"/>
              <a:t>implementasinya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570835"/>
              </p:ext>
            </p:extLst>
          </p:nvPr>
        </p:nvGraphicFramePr>
        <p:xfrm>
          <a:off x="6344559" y="2540278"/>
          <a:ext cx="4703396" cy="348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698"/>
                <a:gridCol w="2351698"/>
              </a:tblGrid>
              <a:tr h="469725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Identifikasi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Desain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potensial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Ambiguitas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Implementasi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Spesifikasi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Interfacing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Ketidakpastian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teknik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Verifikasi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Keusangan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teknik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Maintenance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Teknologi</a:t>
                      </a:r>
                      <a:r>
                        <a:rPr lang="en-US" sz="2400" dirty="0" smtClean="0"/>
                        <a:t> yang </a:t>
                      </a:r>
                      <a:r>
                        <a:rPr lang="en-US" sz="2400" i="1" dirty="0" smtClean="0"/>
                        <a:t>leading</a:t>
                      </a:r>
                      <a:r>
                        <a:rPr lang="en-US" sz="2400" i="1" baseline="0" dirty="0" smtClean="0"/>
                        <a:t> edge</a:t>
                      </a:r>
                      <a:endParaRPr lang="en-US" sz="24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2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515</Words>
  <Application>Microsoft Office PowerPoint</Application>
  <PresentationFormat>Custom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Organic</vt:lpstr>
      <vt:lpstr>Manajemen Risiko</vt:lpstr>
      <vt:lpstr>RISIKO PERANGKAT LUNAK</vt:lpstr>
      <vt:lpstr>Risiko</vt:lpstr>
      <vt:lpstr>Strategi Risiko</vt:lpstr>
      <vt:lpstr>Risiko Perangkat Lunak</vt:lpstr>
      <vt:lpstr>Risiko Perangkat Lunak</vt:lpstr>
      <vt:lpstr>Risiko Perangkat Lunak</vt:lpstr>
      <vt:lpstr>Risiko Proyek</vt:lpstr>
      <vt:lpstr>Risiko Teknis</vt:lpstr>
      <vt:lpstr>Risiko Bisnis</vt:lpstr>
      <vt:lpstr>Lima Risiko Bisnis Utama</vt:lpstr>
      <vt:lpstr>Risiko yang Sudah Diketahui</vt:lpstr>
      <vt:lpstr>Risiko yang Dapat Diramalkan</vt:lpstr>
      <vt:lpstr>Risiko yang Tidak Diharapkan</vt:lpstr>
      <vt:lpstr>IDENTIFIKASI RISIKO</vt:lpstr>
      <vt:lpstr>Identifikasi Risiko</vt:lpstr>
      <vt:lpstr>Tipe Risiko</vt:lpstr>
      <vt:lpstr>Metode Identifikasi Risiko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Risiko</dc:title>
  <dc:creator>user</dc:creator>
  <cp:lastModifiedBy>acer</cp:lastModifiedBy>
  <cp:revision>16</cp:revision>
  <dcterms:created xsi:type="dcterms:W3CDTF">2015-03-09T00:15:42Z</dcterms:created>
  <dcterms:modified xsi:type="dcterms:W3CDTF">2016-11-21T07:05:20Z</dcterms:modified>
</cp:coreProperties>
</file>