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43512-09B1-4FCF-9F57-B2158EFF4D7A}" v="243" dt="2020-04-14T18:24:49.757"/>
    <p1510:client id="{D899CEEC-F911-4229-82B9-6A1ED6905D00}" v="3442" dt="2020-04-15T06:55:19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690EEC-EB7F-47ED-83F3-E332BD224505}"/>
    <pc:docChg chg="addSld delSld modSld">
      <pc:chgData name="" userId="" providerId="" clId="Web-{CB690EEC-EB7F-47ED-83F3-E332BD224505}" dt="2020-04-14T18:24:49.757" v="80" actId="20577"/>
      <pc:docMkLst>
        <pc:docMk/>
      </pc:docMkLst>
      <pc:sldChg chg="modSp">
        <pc:chgData name="" userId="" providerId="" clId="Web-{CB690EEC-EB7F-47ED-83F3-E332BD224505}" dt="2020-04-14T18:21:30.412" v="58" actId="20577"/>
        <pc:sldMkLst>
          <pc:docMk/>
          <pc:sldMk cId="4000829081" sldId="257"/>
        </pc:sldMkLst>
        <pc:spChg chg="mod">
          <ac:chgData name="" userId="" providerId="" clId="Web-{CB690EEC-EB7F-47ED-83F3-E332BD224505}" dt="2020-04-14T18:21:30.412" v="58" actId="20577"/>
          <ac:spMkLst>
            <pc:docMk/>
            <pc:sldMk cId="4000829081" sldId="257"/>
            <ac:spMk id="3" creationId="{C65BB59A-D3B7-4CF1-BB2D-B53B73E6F4BF}"/>
          </ac:spMkLst>
        </pc:spChg>
      </pc:sldChg>
      <pc:sldChg chg="modSp add replId">
        <pc:chgData name="" userId="" providerId="" clId="Web-{CB690EEC-EB7F-47ED-83F3-E332BD224505}" dt="2020-04-14T18:24:49.757" v="79" actId="20577"/>
        <pc:sldMkLst>
          <pc:docMk/>
          <pc:sldMk cId="180340873" sldId="258"/>
        </pc:sldMkLst>
        <pc:spChg chg="mod">
          <ac:chgData name="" userId="" providerId="" clId="Web-{CB690EEC-EB7F-47ED-83F3-E332BD224505}" dt="2020-04-14T18:24:49.757" v="79" actId="20577"/>
          <ac:spMkLst>
            <pc:docMk/>
            <pc:sldMk cId="180340873" sldId="258"/>
            <ac:spMk id="2" creationId="{7187DD3F-4EA1-4013-BD35-97A7048075A2}"/>
          </ac:spMkLst>
        </pc:spChg>
      </pc:sldChg>
      <pc:sldChg chg="modSp add del replId">
        <pc:chgData name="" userId="" providerId="" clId="Web-{CB690EEC-EB7F-47ED-83F3-E332BD224505}" dt="2020-04-14T18:21:49.834" v="64"/>
        <pc:sldMkLst>
          <pc:docMk/>
          <pc:sldMk cId="1289303997" sldId="258"/>
        </pc:sldMkLst>
        <pc:spChg chg="mod">
          <ac:chgData name="" userId="" providerId="" clId="Web-{CB690EEC-EB7F-47ED-83F3-E332BD224505}" dt="2020-04-14T18:21:40.303" v="63" actId="1076"/>
          <ac:spMkLst>
            <pc:docMk/>
            <pc:sldMk cId="1289303997" sldId="258"/>
            <ac:spMk id="3" creationId="{C65BB59A-D3B7-4CF1-BB2D-B53B73E6F4BF}"/>
          </ac:spMkLst>
        </pc:spChg>
      </pc:sldChg>
    </pc:docChg>
  </pc:docChgLst>
  <pc:docChgLst>
    <pc:chgData clId="Web-{D899CEEC-F911-4229-82B9-6A1ED6905D00}"/>
    <pc:docChg chg="addSld delSld modSld sldOrd">
      <pc:chgData name="" userId="" providerId="" clId="Web-{D899CEEC-F911-4229-82B9-6A1ED6905D00}" dt="2020-04-15T06:55:19.459" v="3411" actId="20577"/>
      <pc:docMkLst>
        <pc:docMk/>
      </pc:docMkLst>
      <pc:sldChg chg="modSp">
        <pc:chgData name="" userId="" providerId="" clId="Web-{D899CEEC-F911-4229-82B9-6A1ED6905D00}" dt="2020-04-15T06:55:00.396" v="3409" actId="14100"/>
        <pc:sldMkLst>
          <pc:docMk/>
          <pc:sldMk cId="4000829081" sldId="257"/>
        </pc:sldMkLst>
        <pc:spChg chg="mod">
          <ac:chgData name="" userId="" providerId="" clId="Web-{D899CEEC-F911-4229-82B9-6A1ED6905D00}" dt="2020-04-15T06:55:00.396" v="3409" actId="14100"/>
          <ac:spMkLst>
            <pc:docMk/>
            <pc:sldMk cId="4000829081" sldId="257"/>
            <ac:spMk id="3" creationId="{C65BB59A-D3B7-4CF1-BB2D-B53B73E6F4BF}"/>
          </ac:spMkLst>
        </pc:spChg>
      </pc:sldChg>
      <pc:sldChg chg="addSp modSp del">
        <pc:chgData name="" userId="" providerId="" clId="Web-{D899CEEC-F911-4229-82B9-6A1ED6905D00}" dt="2020-04-15T06:53:26.614" v="3335"/>
        <pc:sldMkLst>
          <pc:docMk/>
          <pc:sldMk cId="180340873" sldId="258"/>
        </pc:sldMkLst>
        <pc:spChg chg="mod">
          <ac:chgData name="" userId="" providerId="" clId="Web-{D899CEEC-F911-4229-82B9-6A1ED6905D00}" dt="2020-04-15T06:09:48.398" v="545" actId="20577"/>
          <ac:spMkLst>
            <pc:docMk/>
            <pc:sldMk cId="180340873" sldId="258"/>
            <ac:spMk id="3" creationId="{C65BB59A-D3B7-4CF1-BB2D-B53B73E6F4BF}"/>
          </ac:spMkLst>
        </pc:spChg>
        <pc:graphicFrameChg chg="add mod modGraphic">
          <ac:chgData name="" userId="" providerId="" clId="Web-{D899CEEC-F911-4229-82B9-6A1ED6905D00}" dt="2020-04-15T06:11:05.852" v="584"/>
          <ac:graphicFrameMkLst>
            <pc:docMk/>
            <pc:sldMk cId="180340873" sldId="258"/>
            <ac:graphicFrameMk id="4" creationId="{D0C8C1EB-A116-4B93-A62A-21C842752D33}"/>
          </ac:graphicFrameMkLst>
        </pc:graphicFrameChg>
      </pc:sldChg>
      <pc:sldChg chg="addSp delSp modSp add ord replId">
        <pc:chgData name="" userId="" providerId="" clId="Web-{D899CEEC-F911-4229-82B9-6A1ED6905D00}" dt="2020-04-15T06:12:38.509" v="609" actId="1076"/>
        <pc:sldMkLst>
          <pc:docMk/>
          <pc:sldMk cId="283911760" sldId="259"/>
        </pc:sldMkLst>
        <pc:spChg chg="mod">
          <ac:chgData name="" userId="" providerId="" clId="Web-{D899CEEC-F911-4229-82B9-6A1ED6905D00}" dt="2020-04-15T06:11:35.461" v="598" actId="20577"/>
          <ac:spMkLst>
            <pc:docMk/>
            <pc:sldMk cId="283911760" sldId="259"/>
            <ac:spMk id="2" creationId="{7187DD3F-4EA1-4013-BD35-97A7048075A2}"/>
          </ac:spMkLst>
        </pc:spChg>
        <pc:spChg chg="del mod">
          <ac:chgData name="" userId="" providerId="" clId="Web-{D899CEEC-F911-4229-82B9-6A1ED6905D00}" dt="2020-04-15T06:11:41.965" v="605"/>
          <ac:spMkLst>
            <pc:docMk/>
            <pc:sldMk cId="283911760" sldId="259"/>
            <ac:spMk id="3" creationId="{C65BB59A-D3B7-4CF1-BB2D-B53B73E6F4BF}"/>
          </ac:spMkLst>
        </pc:spChg>
        <pc:picChg chg="add mod">
          <ac:chgData name="" userId="" providerId="" clId="Web-{D899CEEC-F911-4229-82B9-6A1ED6905D00}" dt="2020-04-15T06:12:38.509" v="609" actId="1076"/>
          <ac:picMkLst>
            <pc:docMk/>
            <pc:sldMk cId="283911760" sldId="259"/>
            <ac:picMk id="4" creationId="{D6B38989-01C9-42C3-88DC-B800D7E90A8B}"/>
          </ac:picMkLst>
        </pc:picChg>
      </pc:sldChg>
      <pc:sldChg chg="addSp delSp modSp add replId">
        <pc:chgData name="" userId="" providerId="" clId="Web-{D899CEEC-F911-4229-82B9-6A1ED6905D00}" dt="2020-04-15T06:18:22.591" v="931" actId="1076"/>
        <pc:sldMkLst>
          <pc:docMk/>
          <pc:sldMk cId="3213027850" sldId="260"/>
        </pc:sldMkLst>
        <pc:spChg chg="mod">
          <ac:chgData name="" userId="" providerId="" clId="Web-{D899CEEC-F911-4229-82B9-6A1ED6905D00}" dt="2020-04-15T06:13:29.541" v="631" actId="20577"/>
          <ac:spMkLst>
            <pc:docMk/>
            <pc:sldMk cId="3213027850" sldId="260"/>
            <ac:spMk id="2" creationId="{7187DD3F-4EA1-4013-BD35-97A7048075A2}"/>
          </ac:spMkLst>
        </pc:spChg>
        <pc:spChg chg="add mod">
          <ac:chgData name="" userId="" providerId="" clId="Web-{D899CEEC-F911-4229-82B9-6A1ED6905D00}" dt="2020-04-15T06:18:20.153" v="929" actId="20577"/>
          <ac:spMkLst>
            <pc:docMk/>
            <pc:sldMk cId="3213027850" sldId="260"/>
            <ac:spMk id="3" creationId="{92011AFF-C59D-4DAB-9673-1E58BA41A892}"/>
          </ac:spMkLst>
        </pc:spChg>
        <pc:picChg chg="del">
          <ac:chgData name="" userId="" providerId="" clId="Web-{D899CEEC-F911-4229-82B9-6A1ED6905D00}" dt="2020-04-15T06:13:16.541" v="611"/>
          <ac:picMkLst>
            <pc:docMk/>
            <pc:sldMk cId="3213027850" sldId="260"/>
            <ac:picMk id="4" creationId="{D6B38989-01C9-42C3-88DC-B800D7E90A8B}"/>
          </ac:picMkLst>
        </pc:picChg>
        <pc:picChg chg="add mod">
          <ac:chgData name="" userId="" providerId="" clId="Web-{D899CEEC-F911-4229-82B9-6A1ED6905D00}" dt="2020-04-15T06:18:22.591" v="931" actId="1076"/>
          <ac:picMkLst>
            <pc:docMk/>
            <pc:sldMk cId="3213027850" sldId="260"/>
            <ac:picMk id="5" creationId="{2D709857-30FC-4BBD-A5E6-075EF1B63469}"/>
          </ac:picMkLst>
        </pc:picChg>
      </pc:sldChg>
      <pc:sldChg chg="delSp modSp add ord replId">
        <pc:chgData name="" userId="" providerId="" clId="Web-{D899CEEC-F911-4229-82B9-6A1ED6905D00}" dt="2020-04-15T06:44:46.014" v="2936"/>
        <pc:sldMkLst>
          <pc:docMk/>
          <pc:sldMk cId="170060903" sldId="261"/>
        </pc:sldMkLst>
        <pc:spChg chg="mod">
          <ac:chgData name="" userId="" providerId="" clId="Web-{D899CEEC-F911-4229-82B9-6A1ED6905D00}" dt="2020-04-15T06:27:35.581" v="1770" actId="20577"/>
          <ac:spMkLst>
            <pc:docMk/>
            <pc:sldMk cId="170060903" sldId="261"/>
            <ac:spMk id="3" creationId="{92011AFF-C59D-4DAB-9673-1E58BA41A892}"/>
          </ac:spMkLst>
        </pc:spChg>
        <pc:picChg chg="del">
          <ac:chgData name="" userId="" providerId="" clId="Web-{D899CEEC-F911-4229-82B9-6A1ED6905D00}" dt="2020-04-15T06:18:27.388" v="933"/>
          <ac:picMkLst>
            <pc:docMk/>
            <pc:sldMk cId="170060903" sldId="261"/>
            <ac:picMk id="5" creationId="{2D709857-30FC-4BBD-A5E6-075EF1B63469}"/>
          </ac:picMkLst>
        </pc:picChg>
      </pc:sldChg>
      <pc:sldChg chg="addSp modSp add replId">
        <pc:chgData name="" userId="" providerId="" clId="Web-{D899CEEC-F911-4229-82B9-6A1ED6905D00}" dt="2020-04-15T06:54:06.724" v="3338" actId="20577"/>
        <pc:sldMkLst>
          <pc:docMk/>
          <pc:sldMk cId="41908483" sldId="262"/>
        </pc:sldMkLst>
        <pc:spChg chg="mod">
          <ac:chgData name="" userId="" providerId="" clId="Web-{D899CEEC-F911-4229-82B9-6A1ED6905D00}" dt="2020-04-15T06:28:36.831" v="1790" actId="20577"/>
          <ac:spMkLst>
            <pc:docMk/>
            <pc:sldMk cId="41908483" sldId="262"/>
            <ac:spMk id="2" creationId="{7187DD3F-4EA1-4013-BD35-97A7048075A2}"/>
          </ac:spMkLst>
        </pc:spChg>
        <pc:spChg chg="mod">
          <ac:chgData name="" userId="" providerId="" clId="Web-{D899CEEC-F911-4229-82B9-6A1ED6905D00}" dt="2020-04-15T06:54:06.724" v="3338" actId="20577"/>
          <ac:spMkLst>
            <pc:docMk/>
            <pc:sldMk cId="41908483" sldId="262"/>
            <ac:spMk id="3" creationId="{92011AFF-C59D-4DAB-9673-1E58BA41A892}"/>
          </ac:spMkLst>
        </pc:spChg>
        <pc:picChg chg="add mod">
          <ac:chgData name="" userId="" providerId="" clId="Web-{D899CEEC-F911-4229-82B9-6A1ED6905D00}" dt="2020-04-15T06:33:33.866" v="2295" actId="1076"/>
          <ac:picMkLst>
            <pc:docMk/>
            <pc:sldMk cId="41908483" sldId="262"/>
            <ac:picMk id="4" creationId="{9DBB9953-E9E3-45D6-A9C3-C15531028543}"/>
          </ac:picMkLst>
        </pc:picChg>
      </pc:sldChg>
      <pc:sldChg chg="addSp delSp modSp add replId">
        <pc:chgData name="" userId="" providerId="" clId="Web-{D899CEEC-F911-4229-82B9-6A1ED6905D00}" dt="2020-04-15T06:44:15.576" v="2924" actId="20577"/>
        <pc:sldMkLst>
          <pc:docMk/>
          <pc:sldMk cId="2559929393" sldId="263"/>
        </pc:sldMkLst>
        <pc:spChg chg="mod">
          <ac:chgData name="" userId="" providerId="" clId="Web-{D899CEEC-F911-4229-82B9-6A1ED6905D00}" dt="2020-04-15T06:44:15.576" v="2924" actId="20577"/>
          <ac:spMkLst>
            <pc:docMk/>
            <pc:sldMk cId="2559929393" sldId="263"/>
            <ac:spMk id="3" creationId="{92011AFF-C59D-4DAB-9673-1E58BA41A892}"/>
          </ac:spMkLst>
        </pc:spChg>
        <pc:picChg chg="del">
          <ac:chgData name="" userId="" providerId="" clId="Web-{D899CEEC-F911-4229-82B9-6A1ED6905D00}" dt="2020-04-15T06:33:43.991" v="2297"/>
          <ac:picMkLst>
            <pc:docMk/>
            <pc:sldMk cId="2559929393" sldId="263"/>
            <ac:picMk id="4" creationId="{9DBB9953-E9E3-45D6-A9C3-C15531028543}"/>
          </ac:picMkLst>
        </pc:picChg>
        <pc:picChg chg="add mod">
          <ac:chgData name="" userId="" providerId="" clId="Web-{D899CEEC-F911-4229-82B9-6A1ED6905D00}" dt="2020-04-15T06:38:55.807" v="2405" actId="14100"/>
          <ac:picMkLst>
            <pc:docMk/>
            <pc:sldMk cId="2559929393" sldId="263"/>
            <ac:picMk id="5" creationId="{441345B6-B466-4ED2-8A76-87B50C38B6F6}"/>
          </ac:picMkLst>
        </pc:picChg>
      </pc:sldChg>
      <pc:sldChg chg="modSp add ord replId">
        <pc:chgData name="" userId="" providerId="" clId="Web-{D899CEEC-F911-4229-82B9-6A1ED6905D00}" dt="2020-04-15T06:55:19.459" v="3410" actId="20577"/>
        <pc:sldMkLst>
          <pc:docMk/>
          <pc:sldMk cId="1161582716" sldId="264"/>
        </pc:sldMkLst>
        <pc:spChg chg="mod">
          <ac:chgData name="" userId="" providerId="" clId="Web-{D899CEEC-F911-4229-82B9-6A1ED6905D00}" dt="2020-04-15T06:41:03.027" v="2481" actId="20577"/>
          <ac:spMkLst>
            <pc:docMk/>
            <pc:sldMk cId="1161582716" sldId="264"/>
            <ac:spMk id="2" creationId="{7187DD3F-4EA1-4013-BD35-97A7048075A2}"/>
          </ac:spMkLst>
        </pc:spChg>
        <pc:spChg chg="mod">
          <ac:chgData name="" userId="" providerId="" clId="Web-{D899CEEC-F911-4229-82B9-6A1ED6905D00}" dt="2020-04-15T06:55:19.459" v="3410" actId="20577"/>
          <ac:spMkLst>
            <pc:docMk/>
            <pc:sldMk cId="1161582716" sldId="264"/>
            <ac:spMk id="3" creationId="{92011AFF-C59D-4DAB-9673-1E58BA41A892}"/>
          </ac:spMkLst>
        </pc:spChg>
      </pc:sldChg>
      <pc:sldChg chg="delSp modSp add del replId">
        <pc:chgData name="" userId="" providerId="" clId="Web-{D899CEEC-F911-4229-82B9-6A1ED6905D00}" dt="2020-04-15T06:39:51.729" v="2461"/>
        <pc:sldMkLst>
          <pc:docMk/>
          <pc:sldMk cId="2471257451" sldId="264"/>
        </pc:sldMkLst>
        <pc:spChg chg="mod">
          <ac:chgData name="" userId="" providerId="" clId="Web-{D899CEEC-F911-4229-82B9-6A1ED6905D00}" dt="2020-04-15T06:38:22.947" v="2395" actId="20577"/>
          <ac:spMkLst>
            <pc:docMk/>
            <pc:sldMk cId="2471257451" sldId="264"/>
            <ac:spMk id="3" creationId="{92011AFF-C59D-4DAB-9673-1E58BA41A892}"/>
          </ac:spMkLst>
        </pc:spChg>
        <pc:picChg chg="del">
          <ac:chgData name="" userId="" providerId="" clId="Web-{D899CEEC-F911-4229-82B9-6A1ED6905D00}" dt="2020-04-15T06:34:36.867" v="2314"/>
          <ac:picMkLst>
            <pc:docMk/>
            <pc:sldMk cId="2471257451" sldId="264"/>
            <ac:picMk id="5" creationId="{441345B6-B466-4ED2-8A76-87B50C38B6F6}"/>
          </ac:picMkLst>
        </pc:picChg>
      </pc:sldChg>
      <pc:sldChg chg="addSp delSp modSp add ord replId">
        <pc:chgData name="" userId="" providerId="" clId="Web-{D899CEEC-F911-4229-82B9-6A1ED6905D00}" dt="2020-04-15T06:46:10.874" v="3011" actId="1076"/>
        <pc:sldMkLst>
          <pc:docMk/>
          <pc:sldMk cId="2364492406" sldId="265"/>
        </pc:sldMkLst>
        <pc:spChg chg="mod">
          <ac:chgData name="" userId="" providerId="" clId="Web-{D899CEEC-F911-4229-82B9-6A1ED6905D00}" dt="2020-04-15T06:46:03.968" v="3007" actId="20577"/>
          <ac:spMkLst>
            <pc:docMk/>
            <pc:sldMk cId="2364492406" sldId="265"/>
            <ac:spMk id="3" creationId="{92011AFF-C59D-4DAB-9673-1E58BA41A892}"/>
          </ac:spMkLst>
        </pc:spChg>
        <pc:picChg chg="add mod">
          <ac:chgData name="" userId="" providerId="" clId="Web-{D899CEEC-F911-4229-82B9-6A1ED6905D00}" dt="2020-04-15T06:46:10.874" v="3011" actId="1076"/>
          <ac:picMkLst>
            <pc:docMk/>
            <pc:sldMk cId="2364492406" sldId="265"/>
            <ac:picMk id="4" creationId="{23C1D5B8-1499-4294-A5EF-BBE3B42304C9}"/>
          </ac:picMkLst>
        </pc:picChg>
        <pc:picChg chg="del">
          <ac:chgData name="" userId="" providerId="" clId="Web-{D899CEEC-F911-4229-82B9-6A1ED6905D00}" dt="2020-04-15T06:46:04.937" v="3009"/>
          <ac:picMkLst>
            <pc:docMk/>
            <pc:sldMk cId="2364492406" sldId="265"/>
            <ac:picMk id="5" creationId="{2D709857-30FC-4BBD-A5E6-075EF1B63469}"/>
          </ac:picMkLst>
        </pc:picChg>
      </pc:sldChg>
      <pc:sldChg chg="addSp delSp modSp add replId">
        <pc:chgData name="" userId="" providerId="" clId="Web-{D899CEEC-F911-4229-82B9-6A1ED6905D00}" dt="2020-04-15T06:50:19.034" v="3085" actId="14100"/>
        <pc:sldMkLst>
          <pc:docMk/>
          <pc:sldMk cId="234009052" sldId="266"/>
        </pc:sldMkLst>
        <pc:spChg chg="mod">
          <ac:chgData name="" userId="" providerId="" clId="Web-{D899CEEC-F911-4229-82B9-6A1ED6905D00}" dt="2020-04-15T06:46:53.234" v="3060" actId="20577"/>
          <ac:spMkLst>
            <pc:docMk/>
            <pc:sldMk cId="234009052" sldId="266"/>
            <ac:spMk id="2" creationId="{7187DD3F-4EA1-4013-BD35-97A7048075A2}"/>
          </ac:spMkLst>
        </pc:spChg>
        <pc:spChg chg="del mod">
          <ac:chgData name="" userId="" providerId="" clId="Web-{D899CEEC-F911-4229-82B9-6A1ED6905D00}" dt="2020-04-15T06:47:00.313" v="3067"/>
          <ac:spMkLst>
            <pc:docMk/>
            <pc:sldMk cId="234009052" sldId="266"/>
            <ac:spMk id="3" creationId="{92011AFF-C59D-4DAB-9673-1E58BA41A892}"/>
          </ac:spMkLst>
        </pc:spChg>
        <pc:picChg chg="del">
          <ac:chgData name="" userId="" providerId="" clId="Web-{D899CEEC-F911-4229-82B9-6A1ED6905D00}" dt="2020-04-15T06:47:01.906" v="3068"/>
          <ac:picMkLst>
            <pc:docMk/>
            <pc:sldMk cId="234009052" sldId="266"/>
            <ac:picMk id="4" creationId="{23C1D5B8-1499-4294-A5EF-BBE3B42304C9}"/>
          </ac:picMkLst>
        </pc:picChg>
        <pc:picChg chg="add mod">
          <ac:chgData name="" userId="" providerId="" clId="Web-{D899CEEC-F911-4229-82B9-6A1ED6905D00}" dt="2020-04-15T06:47:53.985" v="3072" actId="1076"/>
          <ac:picMkLst>
            <pc:docMk/>
            <pc:sldMk cId="234009052" sldId="266"/>
            <ac:picMk id="5" creationId="{E18DD609-311A-4C0C-A3BF-694BFDE4B796}"/>
          </ac:picMkLst>
        </pc:picChg>
        <pc:picChg chg="add del mod">
          <ac:chgData name="" userId="" providerId="" clId="Web-{D899CEEC-F911-4229-82B9-6A1ED6905D00}" dt="2020-04-15T06:49:04.111" v="3076"/>
          <ac:picMkLst>
            <pc:docMk/>
            <pc:sldMk cId="234009052" sldId="266"/>
            <ac:picMk id="7" creationId="{1DBE9760-2180-4962-860E-593EAE7676D4}"/>
          </ac:picMkLst>
        </pc:picChg>
        <pc:picChg chg="add mod">
          <ac:chgData name="" userId="" providerId="" clId="Web-{D899CEEC-F911-4229-82B9-6A1ED6905D00}" dt="2020-04-15T06:49:36.111" v="3082" actId="14100"/>
          <ac:picMkLst>
            <pc:docMk/>
            <pc:sldMk cId="234009052" sldId="266"/>
            <ac:picMk id="9" creationId="{98FAB53F-CDF8-4B74-84C4-408372065DE5}"/>
          </ac:picMkLst>
        </pc:picChg>
        <pc:picChg chg="add mod">
          <ac:chgData name="" userId="" providerId="" clId="Web-{D899CEEC-F911-4229-82B9-6A1ED6905D00}" dt="2020-04-15T06:49:32.580" v="3081" actId="14100"/>
          <ac:picMkLst>
            <pc:docMk/>
            <pc:sldMk cId="234009052" sldId="266"/>
            <ac:picMk id="11" creationId="{62558B4B-45F5-4BEF-B0CB-040AD93F91D5}"/>
          </ac:picMkLst>
        </pc:picChg>
        <pc:picChg chg="add mod">
          <ac:chgData name="" userId="" providerId="" clId="Web-{D899CEEC-F911-4229-82B9-6A1ED6905D00}" dt="2020-04-15T06:50:19.034" v="3085" actId="14100"/>
          <ac:picMkLst>
            <pc:docMk/>
            <pc:sldMk cId="234009052" sldId="266"/>
            <ac:picMk id="13" creationId="{94093EA2-BA6B-41BC-AAA3-7DF912B92912}"/>
          </ac:picMkLst>
        </pc:picChg>
      </pc:sldChg>
      <pc:sldChg chg="delSp modSp add ord replId">
        <pc:chgData name="" userId="" providerId="" clId="Web-{D899CEEC-F911-4229-82B9-6A1ED6905D00}" dt="2020-04-15T06:53:11.223" v="3333" actId="20577"/>
        <pc:sldMkLst>
          <pc:docMk/>
          <pc:sldMk cId="3300580870" sldId="267"/>
        </pc:sldMkLst>
        <pc:spChg chg="mod">
          <ac:chgData name="" userId="" providerId="" clId="Web-{D899CEEC-F911-4229-82B9-6A1ED6905D00}" dt="2020-04-15T06:51:35.582" v="3118" actId="20577"/>
          <ac:spMkLst>
            <pc:docMk/>
            <pc:sldMk cId="3300580870" sldId="267"/>
            <ac:spMk id="2" creationId="{7187DD3F-4EA1-4013-BD35-97A7048075A2}"/>
          </ac:spMkLst>
        </pc:spChg>
        <pc:spChg chg="mod">
          <ac:chgData name="" userId="" providerId="" clId="Web-{D899CEEC-F911-4229-82B9-6A1ED6905D00}" dt="2020-04-15T06:53:11.223" v="3333" actId="20577"/>
          <ac:spMkLst>
            <pc:docMk/>
            <pc:sldMk cId="3300580870" sldId="267"/>
            <ac:spMk id="3" creationId="{92011AFF-C59D-4DAB-9673-1E58BA41A892}"/>
          </ac:spMkLst>
        </pc:spChg>
        <pc:picChg chg="del">
          <ac:chgData name="" userId="" providerId="" clId="Web-{D899CEEC-F911-4229-82B9-6A1ED6905D00}" dt="2020-04-15T06:51:37.628" v="3121"/>
          <ac:picMkLst>
            <pc:docMk/>
            <pc:sldMk cId="3300580870" sldId="267"/>
            <ac:picMk id="4" creationId="{23C1D5B8-1499-4294-A5EF-BBE3B42304C9}"/>
          </ac:picMkLst>
        </pc:picChg>
      </pc:sldChg>
    </pc:docChg>
  </pc:docChgLst>
  <pc:docChgLst>
    <pc:chgData clId="Web-{48E43512-09B1-4FCF-9F57-B2158EFF4D7A}"/>
    <pc:docChg chg="addSld modSld">
      <pc:chgData name="" userId="" providerId="" clId="Web-{48E43512-09B1-4FCF-9F57-B2158EFF4D7A}" dt="2020-04-14T18:19:15.912" v="155" actId="20577"/>
      <pc:docMkLst>
        <pc:docMk/>
      </pc:docMkLst>
      <pc:sldChg chg="addSp delSp modSp">
        <pc:chgData name="" userId="" providerId="" clId="Web-{48E43512-09B1-4FCF-9F57-B2158EFF4D7A}" dt="2020-04-14T18:15:07.973" v="104" actId="20577"/>
        <pc:sldMkLst>
          <pc:docMk/>
          <pc:sldMk cId="1351651579" sldId="256"/>
        </pc:sldMkLst>
        <pc:spChg chg="mod">
          <ac:chgData name="" userId="" providerId="" clId="Web-{48E43512-09B1-4FCF-9F57-B2158EFF4D7A}" dt="2020-04-14T18:13:53.363" v="4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" userId="" providerId="" clId="Web-{48E43512-09B1-4FCF-9F57-B2158EFF4D7A}" dt="2020-04-14T18:12:50.691" v="39" actId="20577"/>
          <ac:spMkLst>
            <pc:docMk/>
            <pc:sldMk cId="1351651579" sldId="256"/>
            <ac:spMk id="3" creationId="{00000000-0000-0000-0000-000000000000}"/>
          </ac:spMkLst>
        </pc:spChg>
        <pc:spChg chg="add del mod">
          <ac:chgData name="" userId="" providerId="" clId="Web-{48E43512-09B1-4FCF-9F57-B2158EFF4D7A}" dt="2020-04-14T18:14:39.332" v="66"/>
          <ac:spMkLst>
            <pc:docMk/>
            <pc:sldMk cId="1351651579" sldId="256"/>
            <ac:spMk id="4" creationId="{CCC2CC55-598E-432E-AECA-6477C74A4095}"/>
          </ac:spMkLst>
        </pc:spChg>
        <pc:spChg chg="add mod">
          <ac:chgData name="" userId="" providerId="" clId="Web-{48E43512-09B1-4FCF-9F57-B2158EFF4D7A}" dt="2020-04-14T18:14:29.566" v="61" actId="1076"/>
          <ac:spMkLst>
            <pc:docMk/>
            <pc:sldMk cId="1351651579" sldId="256"/>
            <ac:spMk id="5" creationId="{127E987F-6C5E-47AB-B9DE-C727D307E494}"/>
          </ac:spMkLst>
        </pc:spChg>
        <pc:spChg chg="add mod">
          <ac:chgData name="" userId="" providerId="" clId="Web-{48E43512-09B1-4FCF-9F57-B2158EFF4D7A}" dt="2020-04-14T18:15:07.973" v="104" actId="20577"/>
          <ac:spMkLst>
            <pc:docMk/>
            <pc:sldMk cId="1351651579" sldId="256"/>
            <ac:spMk id="6" creationId="{2B815974-51D8-4CDD-B05D-16B084E8461D}"/>
          </ac:spMkLst>
        </pc:spChg>
      </pc:sldChg>
      <pc:sldChg chg="addSp delSp modSp new">
        <pc:chgData name="" userId="" providerId="" clId="Web-{48E43512-09B1-4FCF-9F57-B2158EFF4D7A}" dt="2020-04-14T18:17:12.443" v="152" actId="20577"/>
        <pc:sldMkLst>
          <pc:docMk/>
          <pc:sldMk cId="4000829081" sldId="257"/>
        </pc:sldMkLst>
        <pc:spChg chg="mod">
          <ac:chgData name="" userId="" providerId="" clId="Web-{48E43512-09B1-4FCF-9F57-B2158EFF4D7A}" dt="2020-04-14T18:16:47.630" v="142" actId="20577"/>
          <ac:spMkLst>
            <pc:docMk/>
            <pc:sldMk cId="4000829081" sldId="257"/>
            <ac:spMk id="2" creationId="{7187DD3F-4EA1-4013-BD35-97A7048075A2}"/>
          </ac:spMkLst>
        </pc:spChg>
        <pc:spChg chg="add mod">
          <ac:chgData name="" userId="" providerId="" clId="Web-{48E43512-09B1-4FCF-9F57-B2158EFF4D7A}" dt="2020-04-14T18:17:12.443" v="152" actId="20577"/>
          <ac:spMkLst>
            <pc:docMk/>
            <pc:sldMk cId="4000829081" sldId="257"/>
            <ac:spMk id="3" creationId="{C65BB59A-D3B7-4CF1-BB2D-B53B73E6F4BF}"/>
          </ac:spMkLst>
        </pc:spChg>
        <pc:spChg chg="add del">
          <ac:chgData name="" userId="" providerId="" clId="Web-{48E43512-09B1-4FCF-9F57-B2158EFF4D7A}" dt="2020-04-14T18:17:01.036" v="147"/>
          <ac:spMkLst>
            <pc:docMk/>
            <pc:sldMk cId="4000829081" sldId="257"/>
            <ac:spMk id="4" creationId="{F53C9822-203F-4947-893A-5067E60DF2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reldable/otus_data_engineer_2019_11_starikov/tree/master/final-projec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rchive.ics.uci.edu/ml/datasets/iri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oka-pmml/nyoka" TargetMode="External"/><Relationship Id="rId2" Type="http://schemas.openxmlformats.org/officeDocument/2006/relationships/hyperlink" Target="http://dmg.org/pmml/v4-1/GeneralStructur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cs typeface="Calibri Light"/>
              </a:rPr>
              <a:t>Защита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Тема: 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Система выполнения моделей машинного обучения на потоке событий</a:t>
            </a:r>
            <a:endParaRPr lang="ru-RU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E987F-6C5E-47AB-B9DE-C727D307E494}"/>
              </a:ext>
            </a:extLst>
          </p:cNvPr>
          <p:cNvSpPr txBox="1"/>
          <p:nvPr/>
        </p:nvSpPr>
        <p:spPr>
          <a:xfrm>
            <a:off x="811742" y="1870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15974-51D8-4CDD-B05D-16B084E8461D}"/>
              </a:ext>
            </a:extLst>
          </p:cNvPr>
          <p:cNvSpPr txBox="1"/>
          <p:nvPr/>
        </p:nvSpPr>
        <p:spPr>
          <a:xfrm>
            <a:off x="776817" y="534881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Стариков Алексей</a:t>
            </a:r>
          </a:p>
          <a:p>
            <a:r>
              <a:rPr lang="ru-RU" dirty="0" err="1">
                <a:cs typeface="Calibri"/>
              </a:rPr>
              <a:t>Data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Engineer</a:t>
            </a:r>
          </a:p>
          <a:p>
            <a:r>
              <a:rPr lang="ru-RU" dirty="0" err="1">
                <a:cs typeface="Calibri"/>
              </a:rPr>
              <a:t>Restream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мониторинг</a:t>
            </a: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8DD609-311A-4C0C-A3BF-694BFDE4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30486"/>
            <a:ext cx="4289611" cy="2315076"/>
          </a:xfrm>
          <a:prstGeom prst="rect">
            <a:avLst/>
          </a:prstGeom>
        </p:spPr>
      </p:pic>
      <p:pic>
        <p:nvPicPr>
          <p:cNvPr id="9" name="Рисунок 9" descr="Изображение выглядит как снимок экрана, двойной, монитор, черн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8FAB53F-CDF8-4B74-84C4-40837206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59" y="1693239"/>
            <a:ext cx="4258235" cy="2198536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62558B4B-45F5-4BEF-B0CB-040AD93F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47" y="4122674"/>
            <a:ext cx="4356847" cy="2350935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4093EA2-BA6B-41BC-AAA3-7DF912B92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12" y="4075202"/>
            <a:ext cx="4132729" cy="234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Выводы и планы по развитию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- </a:t>
            </a:r>
            <a:r>
              <a:rPr lang="ru-RU" dirty="0" err="1">
                <a:cs typeface="Calibri"/>
              </a:rPr>
              <a:t>задеплоить</a:t>
            </a:r>
            <a:r>
              <a:rPr lang="ru-RU" dirty="0">
                <a:cs typeface="Calibri"/>
              </a:rPr>
              <a:t> в облако</a:t>
            </a:r>
          </a:p>
          <a:p>
            <a:r>
              <a:rPr lang="ru-RU" dirty="0">
                <a:cs typeface="Calibri"/>
              </a:rPr>
              <a:t>- найти библиотеки для экстракта фичей или подумать об использовании </a:t>
            </a:r>
            <a:r>
              <a:rPr lang="ru-RU" dirty="0" err="1">
                <a:cs typeface="Calibri"/>
              </a:rPr>
              <a:t>Spark</a:t>
            </a:r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- реализовать </a:t>
            </a:r>
            <a:r>
              <a:rPr lang="ru-RU" dirty="0" err="1">
                <a:cs typeface="Calibri"/>
              </a:rPr>
              <a:t>джобу</a:t>
            </a:r>
            <a:r>
              <a:rPr lang="ru-RU" dirty="0">
                <a:cs typeface="Calibri"/>
              </a:rPr>
              <a:t> с оконной функцией</a:t>
            </a:r>
          </a:p>
        </p:txBody>
      </p:sp>
    </p:spTree>
    <p:extLst>
      <p:ext uri="{BB962C8B-B14F-4D97-AF65-F5344CB8AC3E}">
        <p14:creationId xmlns:p14="http://schemas.microsoft.com/office/powerpoint/2010/main" val="330058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Цели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B59A-D3B7-4CF1-BB2D-B53B73E6F4BF}"/>
              </a:ext>
            </a:extLst>
          </p:cNvPr>
          <p:cNvSpPr txBox="1"/>
          <p:nvPr/>
        </p:nvSpPr>
        <p:spPr>
          <a:xfrm>
            <a:off x="1193800" y="1642533"/>
            <a:ext cx="109259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Реализовать систему </a:t>
            </a:r>
            <a:br>
              <a:rPr lang="ru-RU" dirty="0">
                <a:cs typeface="Calibri"/>
              </a:rPr>
            </a:br>
            <a:br>
              <a:rPr lang="ru-RU" dirty="0">
                <a:cs typeface="Calibri"/>
              </a:rPr>
            </a:br>
            <a:r>
              <a:rPr lang="ru-RU" dirty="0" err="1">
                <a:cs typeface="Calibri"/>
              </a:rPr>
              <a:t>Use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case</a:t>
            </a:r>
            <a:r>
              <a:rPr lang="ru-RU" dirty="0">
                <a:cs typeface="Calibri"/>
              </a:rPr>
              <a:t>: 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- пользователь отправил сообщение в </a:t>
            </a:r>
            <a:r>
              <a:rPr lang="ru-RU" dirty="0" err="1">
                <a:cs typeface="Calibri"/>
              </a:rPr>
              <a:t>кафку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- выбрал из имеющихся способов преобразование сообщения (экстракт фичей)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- выбрал из имеющихся или </a:t>
            </a:r>
            <a:r>
              <a:rPr lang="ru-RU" dirty="0" err="1">
                <a:cs typeface="Calibri"/>
              </a:rPr>
              <a:t>задеплоил</a:t>
            </a:r>
            <a:r>
              <a:rPr lang="ru-RU" dirty="0">
                <a:cs typeface="Calibri"/>
              </a:rPr>
              <a:t> свою модель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- выбрал из имеющихся преобразований предсказания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- получил сообщение с предсказанием из </a:t>
            </a:r>
            <a:r>
              <a:rPr lang="ru-RU" dirty="0" err="1">
                <a:cs typeface="Calibri"/>
              </a:rPr>
              <a:t>кафки</a:t>
            </a:r>
            <a:endParaRPr lang="ru-RU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Ссылка на </a:t>
            </a:r>
            <a:r>
              <a:rPr lang="ru-RU" dirty="0" err="1">
                <a:cs typeface="Calibri"/>
              </a:rPr>
              <a:t>github</a:t>
            </a:r>
            <a:r>
              <a:rPr lang="ru-RU" dirty="0">
                <a:cs typeface="Calibri"/>
              </a:rPr>
              <a:t>: </a:t>
            </a:r>
            <a:r>
              <a:rPr lang="ru-RU" dirty="0">
                <a:ea typeface="+mn-lt"/>
                <a:cs typeface="+mn-lt"/>
                <a:hlinkClick r:id="rId2"/>
              </a:rPr>
              <a:t>https://github.com/axreldable/otus_data_engineer_2019_11_starikov/tree/master/final-project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82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Архитектура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6B38989-01C9-42C3-88DC-B800D7E9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3" y="1692536"/>
            <a:ext cx="7225552" cy="50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Calibri Light"/>
              </a:rPr>
              <a:t>input-adapter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Цель: подготавливает сообщение для работы с моделью, отправляет в нужную модель</a:t>
            </a:r>
            <a:br>
              <a:rPr lang="ru-RU" dirty="0">
                <a:cs typeface="Calibri"/>
              </a:rPr>
            </a:b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Планировалось: </a:t>
            </a:r>
            <a:endParaRPr lang="ru-RU"/>
          </a:p>
          <a:p>
            <a:r>
              <a:rPr lang="ru-RU" dirty="0">
                <a:cs typeface="Calibri"/>
              </a:rPr>
              <a:t>- иметь возможность обновлять конфигурацию в </a:t>
            </a:r>
            <a:r>
              <a:rPr lang="ru-RU" dirty="0" err="1">
                <a:cs typeface="Calibri"/>
              </a:rPr>
              <a:t>онлайне</a:t>
            </a:r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- использовать готовые библиотеки для экстракта фичей</a:t>
            </a:r>
            <a:endParaRPr lang="ru-RU"/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Не получилось: </a:t>
            </a:r>
          </a:p>
          <a:p>
            <a:r>
              <a:rPr lang="ru-RU" dirty="0">
                <a:cs typeface="Calibri"/>
              </a:rPr>
              <a:t>- функции для </a:t>
            </a:r>
            <a:r>
              <a:rPr lang="ru-RU" dirty="0" err="1">
                <a:cs typeface="Calibri"/>
              </a:rPr>
              <a:t>экстаракта</a:t>
            </a:r>
            <a:r>
              <a:rPr lang="ru-RU" dirty="0">
                <a:cs typeface="Calibri"/>
              </a:rPr>
              <a:t> фичей нужно писать самостоятельно, хотелось бы использовать такие классы, как в </a:t>
            </a:r>
            <a:r>
              <a:rPr lang="ru-RU" dirty="0" err="1">
                <a:cs typeface="Calibri"/>
              </a:rPr>
              <a:t>spark-ml</a:t>
            </a:r>
            <a:r>
              <a:rPr lang="ru-RU" dirty="0">
                <a:cs typeface="Calibri"/>
              </a:rPr>
              <a:t>, но </a:t>
            </a:r>
            <a:r>
              <a:rPr lang="ru-RU" dirty="0" err="1">
                <a:cs typeface="Calibri"/>
              </a:rPr>
              <a:t>flink</a:t>
            </a:r>
            <a:r>
              <a:rPr lang="ru-RU" dirty="0">
                <a:cs typeface="Calibri"/>
              </a:rPr>
              <a:t> заморозил свою </a:t>
            </a:r>
            <a:r>
              <a:rPr lang="ru-RU" dirty="0" err="1">
                <a:cs typeface="Calibri"/>
              </a:rPr>
              <a:t>ml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бибилиотеку</a:t>
            </a:r>
            <a:r>
              <a:rPr lang="ru-RU" dirty="0">
                <a:cs typeface="Calibri"/>
              </a:rPr>
              <a:t>, возможно есть другие </a:t>
            </a:r>
            <a:r>
              <a:rPr lang="ru-RU" dirty="0" err="1">
                <a:cs typeface="Calibri"/>
              </a:rPr>
              <a:t>Java</a:t>
            </a:r>
            <a:r>
              <a:rPr lang="ru-RU" dirty="0">
                <a:cs typeface="Calibri"/>
              </a:rPr>
              <a:t> библиотеки для этих целей</a:t>
            </a:r>
          </a:p>
        </p:txBody>
      </p:sp>
    </p:spTree>
    <p:extLst>
      <p:ext uri="{BB962C8B-B14F-4D97-AF65-F5344CB8AC3E}">
        <p14:creationId xmlns:p14="http://schemas.microsoft.com/office/powerpoint/2010/main" val="17006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Calibri Light"/>
              </a:rPr>
              <a:t>input-adapter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Формат входного сообщения: "</a:t>
            </a:r>
            <a:r>
              <a:rPr lang="ru-RU" dirty="0" err="1">
                <a:cs typeface="Calibri"/>
              </a:rPr>
              <a:t>message_type</a:t>
            </a:r>
            <a:r>
              <a:rPr lang="ru-RU" dirty="0">
                <a:cs typeface="Calibri"/>
              </a:rPr>
              <a:t>{</a:t>
            </a:r>
            <a:r>
              <a:rPr lang="ru-RU" dirty="0" err="1">
                <a:cs typeface="Calibri"/>
              </a:rPr>
              <a:t>separator</a:t>
            </a:r>
            <a:r>
              <a:rPr lang="ru-RU" dirty="0">
                <a:cs typeface="Calibri"/>
              </a:rPr>
              <a:t>}</a:t>
            </a:r>
            <a:r>
              <a:rPr lang="ru-RU" dirty="0" err="1">
                <a:cs typeface="Calibri"/>
              </a:rPr>
              <a:t>message</a:t>
            </a:r>
            <a:r>
              <a:rPr lang="ru-RU" dirty="0">
                <a:cs typeface="Calibri"/>
              </a:rPr>
              <a:t>"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Тип выходного сообщения: </a:t>
            </a:r>
            <a:r>
              <a:rPr lang="ru-RU" dirty="0" err="1">
                <a:cs typeface="Calibri"/>
              </a:rPr>
              <a:t>String</a:t>
            </a:r>
            <a:r>
              <a:rPr lang="ru-RU" dirty="0">
                <a:cs typeface="Calibri"/>
              </a:rPr>
              <a:t> или </a:t>
            </a:r>
            <a:r>
              <a:rPr lang="ru-RU" dirty="0" err="1">
                <a:cs typeface="Calibri"/>
              </a:rPr>
              <a:t>InternalEvent</a:t>
            </a:r>
            <a:endParaRPr lang="ru-RU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Пример конфигурации:</a:t>
            </a:r>
          </a:p>
        </p:txBody>
      </p:sp>
      <p:pic>
        <p:nvPicPr>
          <p:cNvPr id="5" name="Рисунок 5" descr="Изображение выглядит как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D709857-30FC-4BBD-A5E6-075EF1B6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3333443"/>
            <a:ext cx="4078941" cy="2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модуль 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Цель: модуль для деплоя моделей (подготовленных или </a:t>
            </a:r>
            <a:r>
              <a:rPr lang="ru-RU" dirty="0" err="1">
                <a:cs typeface="Calibri"/>
              </a:rPr>
              <a:t>pmml</a:t>
            </a:r>
            <a:r>
              <a:rPr lang="ru-RU" dirty="0">
                <a:cs typeface="Calibri"/>
              </a:rPr>
              <a:t>)</a:t>
            </a:r>
            <a:br>
              <a:rPr lang="ru-RU" dirty="0">
                <a:cs typeface="Calibri"/>
              </a:rPr>
            </a:b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Планировалось: </a:t>
            </a:r>
            <a:endParaRPr lang="ru-RU" dirty="0"/>
          </a:p>
          <a:p>
            <a:r>
              <a:rPr lang="ru-RU" dirty="0">
                <a:cs typeface="Calibri"/>
              </a:rPr>
              <a:t>- деплой моделей пользователя (полностью готовых работать со стримом)</a:t>
            </a:r>
          </a:p>
          <a:p>
            <a:r>
              <a:rPr lang="ru-RU" dirty="0">
                <a:cs typeface="Calibri"/>
              </a:rPr>
              <a:t>- деплой моделей пользователя (в формате </a:t>
            </a:r>
            <a:r>
              <a:rPr lang="ru-RU" dirty="0" err="1">
                <a:cs typeface="Calibri"/>
              </a:rPr>
              <a:t>pmml</a:t>
            </a:r>
            <a:r>
              <a:rPr lang="ru-RU" dirty="0">
                <a:cs typeface="Calibri"/>
              </a:rPr>
              <a:t>)</a:t>
            </a:r>
          </a:p>
          <a:p>
            <a:r>
              <a:rPr lang="ru-RU" dirty="0">
                <a:cs typeface="Calibri"/>
              </a:rPr>
              <a:t>- добавление моделей в </a:t>
            </a:r>
            <a:r>
              <a:rPr lang="ru-RU" dirty="0" err="1">
                <a:cs typeface="Calibri"/>
              </a:rPr>
              <a:t>онлайне</a:t>
            </a:r>
            <a:endParaRPr lang="ru-RU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Не получилось: </a:t>
            </a:r>
          </a:p>
          <a:p>
            <a:r>
              <a:rPr lang="ru-RU" dirty="0">
                <a:cs typeface="Calibri"/>
              </a:rPr>
              <a:t>- попробовать модели с оконными функциями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Реализовано два примера:</a:t>
            </a:r>
          </a:p>
          <a:p>
            <a:r>
              <a:rPr lang="ru-RU" dirty="0">
                <a:cs typeface="Calibri"/>
              </a:rPr>
              <a:t>- </a:t>
            </a:r>
            <a:r>
              <a:rPr lang="ru-RU" dirty="0" err="1">
                <a:cs typeface="Calibri"/>
              </a:rPr>
              <a:t>tweets</a:t>
            </a:r>
            <a:r>
              <a:rPr lang="ru-RU" dirty="0">
                <a:cs typeface="Calibri"/>
              </a:rPr>
              <a:t> - </a:t>
            </a:r>
            <a:r>
              <a:rPr lang="ru-RU" dirty="0" err="1">
                <a:cs typeface="Calibri"/>
              </a:rPr>
              <a:t>дз</a:t>
            </a:r>
            <a:r>
              <a:rPr lang="ru-RU" dirty="0">
                <a:cs typeface="Calibri"/>
              </a:rPr>
              <a:t> про </a:t>
            </a:r>
            <a:r>
              <a:rPr lang="ru-RU" dirty="0" err="1">
                <a:cs typeface="Calibri"/>
              </a:rPr>
              <a:t>spark-ml</a:t>
            </a:r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- </a:t>
            </a:r>
            <a:r>
              <a:rPr lang="ru-RU" dirty="0" err="1">
                <a:cs typeface="Calibri"/>
              </a:rPr>
              <a:t>iris</a:t>
            </a:r>
            <a:r>
              <a:rPr lang="ru-RU" dirty="0">
                <a:cs typeface="Calibri"/>
              </a:rPr>
              <a:t> - </a:t>
            </a:r>
            <a:r>
              <a:rPr lang="ru-RU" dirty="0">
                <a:ea typeface="+mn-lt"/>
                <a:cs typeface="+mn-lt"/>
                <a:hlinkClick r:id="rId2"/>
              </a:rPr>
              <a:t>http://archive.ics.uci.edu/ml/datasets/iris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DBB9953-E9E3-45D6-A9C3-C1553102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88" y="3701816"/>
            <a:ext cx="2743200" cy="26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Calibri Light"/>
              </a:rPr>
              <a:t>output-adapter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Цель: </a:t>
            </a:r>
            <a:r>
              <a:rPr lang="ru-RU" dirty="0" err="1">
                <a:cs typeface="Calibri"/>
              </a:rPr>
              <a:t>постпроцессинг</a:t>
            </a:r>
            <a:r>
              <a:rPr lang="ru-RU" dirty="0">
                <a:cs typeface="Calibri"/>
              </a:rPr>
              <a:t> предсказания модели (преобразование ответа), отправляет в </a:t>
            </a:r>
            <a:r>
              <a:rPr lang="ru-RU">
                <a:cs typeface="Calibri"/>
              </a:rPr>
              <a:t>нужный топик </a:t>
            </a:r>
            <a:r>
              <a:rPr lang="ru-RU" dirty="0" err="1">
                <a:cs typeface="Calibri"/>
              </a:rPr>
              <a:t>кафки</a:t>
            </a:r>
            <a:br>
              <a:rPr lang="ru-RU" dirty="0">
                <a:cs typeface="Calibri"/>
              </a:rPr>
            </a:b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Планировалось: </a:t>
            </a:r>
            <a:endParaRPr lang="ru-RU" dirty="0"/>
          </a:p>
          <a:p>
            <a:r>
              <a:rPr lang="ru-RU" dirty="0">
                <a:cs typeface="Calibri"/>
              </a:rPr>
              <a:t>- иметь возможность обновлять конфигурацию в </a:t>
            </a:r>
            <a:r>
              <a:rPr lang="ru-RU" dirty="0" err="1">
                <a:cs typeface="Calibri"/>
              </a:rPr>
              <a:t>онлайне</a:t>
            </a:r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- готовые библиотеки для преобразования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58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модуль 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cs typeface="Calibri"/>
              </a:rPr>
              <a:t>Pmml</a:t>
            </a:r>
            <a:r>
              <a:rPr lang="ru-RU" dirty="0">
                <a:cs typeface="Calibri"/>
              </a:rPr>
              <a:t>: </a:t>
            </a:r>
            <a:r>
              <a:rPr lang="ru-RU" dirty="0">
                <a:ea typeface="+mn-lt"/>
                <a:cs typeface="+mn-lt"/>
                <a:hlinkClick r:id="rId2"/>
              </a:rPr>
              <a:t>http://dmg.org/pmml/v4-1/GeneralStructure.html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Поддерживаемые форматы: </a:t>
            </a:r>
          </a:p>
          <a:p>
            <a:r>
              <a:rPr lang="ru-RU" dirty="0" err="1">
                <a:ea typeface="+mn-lt"/>
                <a:cs typeface="+mn-lt"/>
              </a:rPr>
              <a:t>scikit-learn</a:t>
            </a:r>
            <a:r>
              <a:rPr lang="ru-RU" dirty="0">
                <a:ea typeface="+mn-lt"/>
                <a:cs typeface="+mn-lt"/>
              </a:rPr>
              <a:t>, R, </a:t>
            </a:r>
            <a:r>
              <a:rPr lang="ru-RU" dirty="0" err="1">
                <a:ea typeface="+mn-lt"/>
                <a:cs typeface="+mn-lt"/>
              </a:rPr>
              <a:t>Tensorflow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Keras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XGBoost</a:t>
            </a:r>
            <a:r>
              <a:rPr lang="ru-RU" dirty="0">
                <a:ea typeface="+mn-lt"/>
                <a:cs typeface="+mn-lt"/>
              </a:rPr>
              <a:t>, </a:t>
            </a:r>
            <a:r>
              <a:rPr lang="ru-RU" dirty="0" err="1">
                <a:ea typeface="+mn-lt"/>
                <a:cs typeface="+mn-lt"/>
              </a:rPr>
              <a:t>LightGBM</a:t>
            </a:r>
            <a:br>
              <a:rPr lang="ru-RU" dirty="0">
                <a:ea typeface="+mn-lt"/>
                <a:cs typeface="+mn-lt"/>
              </a:rPr>
            </a:br>
            <a:endParaRPr lang="ru-RU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Библиотеки преобразования: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  <a:hlinkClick r:id="rId3"/>
              </a:rPr>
              <a:t>https://github.com/nyoka-pmml/nyoka</a:t>
            </a:r>
            <a:endParaRPr lang="ru-RU" dirty="0">
              <a:ea typeface="+mn-lt"/>
              <a:cs typeface="+mn-lt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Планировалось:</a:t>
            </a:r>
          </a:p>
          <a:p>
            <a:r>
              <a:rPr lang="ru-RU" dirty="0">
                <a:cs typeface="Calibri"/>
              </a:rPr>
              <a:t>- реализовать </a:t>
            </a:r>
            <a:r>
              <a:rPr lang="ru-RU" err="1">
                <a:cs typeface="Calibri"/>
              </a:rPr>
              <a:t>джобу</a:t>
            </a:r>
            <a:r>
              <a:rPr lang="ru-RU" dirty="0">
                <a:cs typeface="Calibri"/>
              </a:rPr>
              <a:t> для универсального деплоя </a:t>
            </a:r>
          </a:p>
          <a:p>
            <a:r>
              <a:rPr lang="ru-RU" dirty="0">
                <a:cs typeface="Calibri"/>
              </a:rPr>
              <a:t>моделей в формате </a:t>
            </a:r>
            <a:r>
              <a:rPr lang="ru-RU" dirty="0" err="1">
                <a:cs typeface="Calibri"/>
              </a:rPr>
              <a:t>pmml</a:t>
            </a:r>
            <a:br>
              <a:rPr lang="ru-RU" dirty="0">
                <a:cs typeface="Calibri"/>
              </a:rPr>
            </a:br>
            <a:r>
              <a:rPr lang="ru-RU" dirty="0">
                <a:cs typeface="Calibri"/>
              </a:rPr>
              <a:t>- пример </a:t>
            </a:r>
            <a:r>
              <a:rPr lang="ru-RU" dirty="0" err="1">
                <a:cs typeface="Calibri"/>
              </a:rPr>
              <a:t>джобы</a:t>
            </a:r>
            <a:r>
              <a:rPr lang="ru-RU" dirty="0">
                <a:cs typeface="Calibri"/>
              </a:rPr>
              <a:t> на </a:t>
            </a:r>
            <a:r>
              <a:rPr lang="ru-RU" dirty="0" err="1">
                <a:cs typeface="Calibri"/>
              </a:rPr>
              <a:t>spark</a:t>
            </a:r>
            <a:endParaRPr lang="ru-RU">
              <a:cs typeface="Calibri"/>
            </a:endParaRPr>
          </a:p>
          <a:p>
            <a:r>
              <a:rPr lang="ru-RU" dirty="0">
                <a:cs typeface="Calibri"/>
              </a:rPr>
              <a:t>- пример </a:t>
            </a:r>
            <a:r>
              <a:rPr lang="ru-RU" dirty="0" err="1">
                <a:cs typeface="Calibri"/>
              </a:rPr>
              <a:t>джобы</a:t>
            </a:r>
            <a:r>
              <a:rPr lang="ru-RU" dirty="0">
                <a:cs typeface="Calibri"/>
              </a:rPr>
              <a:t> с оконной функцией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Не получилось: не реализовал </a:t>
            </a:r>
            <a:r>
              <a:rPr lang="ru-RU" dirty="0" err="1">
                <a:ea typeface="+mn-lt"/>
                <a:cs typeface="+mn-lt"/>
              </a:rPr>
              <a:t>джобу</a:t>
            </a:r>
            <a:r>
              <a:rPr lang="ru-RU" dirty="0">
                <a:ea typeface="+mn-lt"/>
                <a:cs typeface="+mn-lt"/>
              </a:rPr>
              <a:t> с оконной функцией</a:t>
            </a:r>
          </a:p>
          <a:p>
            <a:endParaRPr lang="ru-RU" dirty="0">
              <a:cs typeface="Calibri"/>
            </a:endParaRPr>
          </a:p>
        </p:txBody>
      </p:sp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41345B6-B466-4ED2-8A76-87B50C38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046" y="1565686"/>
            <a:ext cx="4787152" cy="33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2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7DD3F-4EA1-4013-BD35-97A70480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Calibri Light"/>
              </a:rPr>
              <a:t>input-adapter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11AFF-C59D-4DAB-9673-1E58BA41A892}"/>
              </a:ext>
            </a:extLst>
          </p:cNvPr>
          <p:cNvSpPr txBox="1"/>
          <p:nvPr/>
        </p:nvSpPr>
        <p:spPr>
          <a:xfrm>
            <a:off x="1532965" y="1810871"/>
            <a:ext cx="9906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Формат входного сообщения: "</a:t>
            </a:r>
            <a:r>
              <a:rPr lang="ru-RU" dirty="0" err="1">
                <a:cs typeface="Calibri"/>
              </a:rPr>
              <a:t>message_type</a:t>
            </a:r>
            <a:r>
              <a:rPr lang="ru-RU" dirty="0">
                <a:cs typeface="Calibri"/>
              </a:rPr>
              <a:t>{</a:t>
            </a:r>
            <a:r>
              <a:rPr lang="ru-RU" dirty="0" err="1">
                <a:cs typeface="Calibri"/>
              </a:rPr>
              <a:t>separator</a:t>
            </a:r>
            <a:r>
              <a:rPr lang="ru-RU" dirty="0">
                <a:cs typeface="Calibri"/>
              </a:rPr>
              <a:t>}</a:t>
            </a:r>
            <a:r>
              <a:rPr lang="ru-RU" dirty="0" err="1">
                <a:cs typeface="Calibri"/>
              </a:rPr>
              <a:t>message</a:t>
            </a:r>
            <a:r>
              <a:rPr lang="ru-RU" dirty="0">
                <a:cs typeface="Calibri"/>
              </a:rPr>
              <a:t>" иди </a:t>
            </a:r>
            <a:r>
              <a:rPr lang="ru-RU" dirty="0" err="1">
                <a:cs typeface="Calibri"/>
              </a:rPr>
              <a:t>InternalEvent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Тип выходного сообщения: </a:t>
            </a:r>
            <a:r>
              <a:rPr lang="ru-RU" dirty="0" err="1">
                <a:cs typeface="Calibri"/>
              </a:rPr>
              <a:t>String</a:t>
            </a:r>
            <a:r>
              <a:rPr lang="ru-RU" dirty="0">
                <a:cs typeface="Calibri"/>
              </a:rPr>
              <a:t>, формат </a:t>
            </a:r>
            <a:r>
              <a:rPr lang="ru-RU" dirty="0">
                <a:ea typeface="+mn-lt"/>
                <a:cs typeface="+mn-lt"/>
              </a:rPr>
              <a:t>"</a:t>
            </a:r>
            <a:r>
              <a:rPr lang="ru-RU" dirty="0" err="1">
                <a:ea typeface="+mn-lt"/>
                <a:cs typeface="+mn-lt"/>
              </a:rPr>
              <a:t>message</a:t>
            </a:r>
            <a:r>
              <a:rPr lang="ru-RU" dirty="0">
                <a:ea typeface="+mn-lt"/>
                <a:cs typeface="+mn-lt"/>
              </a:rPr>
              <a:t>{</a:t>
            </a:r>
            <a:r>
              <a:rPr lang="ru-RU" dirty="0" err="1">
                <a:ea typeface="+mn-lt"/>
                <a:cs typeface="+mn-lt"/>
              </a:rPr>
              <a:t>separator</a:t>
            </a:r>
            <a:r>
              <a:rPr lang="ru-RU" dirty="0">
                <a:ea typeface="+mn-lt"/>
                <a:cs typeface="+mn-lt"/>
              </a:rPr>
              <a:t>}</a:t>
            </a:r>
            <a:r>
              <a:rPr lang="ru-RU" dirty="0" err="1">
                <a:ea typeface="+mn-lt"/>
                <a:cs typeface="+mn-lt"/>
              </a:rPr>
              <a:t>prediction</a:t>
            </a:r>
            <a:r>
              <a:rPr lang="ru-RU" dirty="0">
                <a:ea typeface="+mn-lt"/>
                <a:cs typeface="+mn-lt"/>
              </a:rPr>
              <a:t>"</a:t>
            </a:r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Пример конфигурации:</a:t>
            </a:r>
          </a:p>
        </p:txBody>
      </p:sp>
      <p:pic>
        <p:nvPicPr>
          <p:cNvPr id="4" name="Рисунок 5" descr="Изображение выглядит как стол, сидит, ноутбук, компьюте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3C1D5B8-1499-4294-A5EF-BBE3B423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6" y="3319235"/>
            <a:ext cx="2743200" cy="24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2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Защита проекта</vt:lpstr>
      <vt:lpstr>Цели проекта</vt:lpstr>
      <vt:lpstr>Архитектура</vt:lpstr>
      <vt:lpstr>input-adapter</vt:lpstr>
      <vt:lpstr>input-adapter</vt:lpstr>
      <vt:lpstr>модуль моделей</vt:lpstr>
      <vt:lpstr>output-adapter</vt:lpstr>
      <vt:lpstr>модуль моделей</vt:lpstr>
      <vt:lpstr>input-adapter</vt:lpstr>
      <vt:lpstr>мониторинг</vt:lpstr>
      <vt:lpstr>Выводы и планы по развитию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221</cp:revision>
  <dcterms:created xsi:type="dcterms:W3CDTF">2012-07-30T23:42:41Z</dcterms:created>
  <dcterms:modified xsi:type="dcterms:W3CDTF">2020-04-15T06:55:20Z</dcterms:modified>
</cp:coreProperties>
</file>