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58" r:id="rId4"/>
    <p:sldId id="259" r:id="rId5"/>
    <p:sldId id="260" r:id="rId6"/>
    <p:sldId id="261" r:id="rId7"/>
    <p:sldId id="266"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94662"/>
  </p:normalViewPr>
  <p:slideViewPr>
    <p:cSldViewPr snapToGrid="0">
      <p:cViewPr varScale="1">
        <p:scale>
          <a:sx n="153" d="100"/>
          <a:sy n="153" d="100"/>
        </p:scale>
        <p:origin x="9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slide" Target="../slides/slide10.xml"/><Relationship Id="rId3" Type="http://schemas.openxmlformats.org/officeDocument/2006/relationships/slide" Target="../slides/slide5.xml"/><Relationship Id="rId7" Type="http://schemas.openxmlformats.org/officeDocument/2006/relationships/slide" Target="../slides/slide9.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8.xml"/><Relationship Id="rId5" Type="http://schemas.openxmlformats.org/officeDocument/2006/relationships/slide" Target="../slides/slide7.xml"/><Relationship Id="rId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579E29-9D9F-F14F-9666-E2C6188AF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F8FBA50-744B-3A44-BB4D-BC52BDAF07B5}">
      <dgm:prSet/>
      <dgm:spPr/>
      <dgm:t>
        <a:bodyPr/>
        <a:lstStyle/>
        <a:p>
          <a:pPr algn="just"/>
          <a:r>
            <a:rPr lang="en-UZ" b="0" i="0" dirty="0">
              <a:solidFill>
                <a:schemeClr val="bg1"/>
              </a:solidFill>
              <a:hlinkClick xmlns:r="http://schemas.openxmlformats.org/officeDocument/2006/relationships" r:id="rId1" action="ppaction://hlinksldjump">
                <a:extLst>
                  <a:ext uri="{A12FA001-AC4F-418D-AE19-62706E023703}">
                    <ahyp:hlinkClr xmlns:ahyp="http://schemas.microsoft.com/office/drawing/2018/hyperlinkcolor" val="tx"/>
                  </a:ext>
                </a:extLst>
              </a:hlinkClick>
            </a:rPr>
            <a:t>Baraban har bitta mijoz uchun kunlik aylantirish rejimida ishlaydi.</a:t>
          </a:r>
          <a:endParaRPr lang="en-UZ" dirty="0">
            <a:solidFill>
              <a:schemeClr val="bg1"/>
            </a:solidFill>
          </a:endParaRPr>
        </a:p>
      </dgm:t>
    </dgm:pt>
    <dgm:pt modelId="{2C230ACB-553A-EF49-8159-ABDEB803D5AF}" type="parTrans" cxnId="{18026F6D-41D3-5241-9DA2-734E3B1A6BDA}">
      <dgm:prSet/>
      <dgm:spPr/>
      <dgm:t>
        <a:bodyPr/>
        <a:lstStyle/>
        <a:p>
          <a:endParaRPr lang="en-US"/>
        </a:p>
      </dgm:t>
    </dgm:pt>
    <dgm:pt modelId="{5823AA59-CECC-8D4E-9E75-1EDF2E1FD13D}" type="sibTrans" cxnId="{18026F6D-41D3-5241-9DA2-734E3B1A6BDA}">
      <dgm:prSet/>
      <dgm:spPr/>
      <dgm:t>
        <a:bodyPr/>
        <a:lstStyle/>
        <a:p>
          <a:endParaRPr lang="en-US"/>
        </a:p>
      </dgm:t>
    </dgm:pt>
    <dgm:pt modelId="{28EA1AF5-6FCD-5D4F-9892-FA8A0F7DAB90}">
      <dgm:prSet/>
      <dgm:spPr/>
      <dgm:t>
        <a:bodyPr/>
        <a:lstStyle/>
        <a:p>
          <a:r>
            <a:rPr lang="en-UZ" b="0" i="0" dirty="0">
              <a:solidFill>
                <a:schemeClr val="bg1"/>
              </a:solidFill>
              <a:hlinkClick xmlns:r="http://schemas.openxmlformats.org/officeDocument/2006/relationships" r:id="rId2" action="ppaction://hlinksldjump">
                <a:extLst>
                  <a:ext uri="{A12FA001-AC4F-418D-AE19-62706E023703}">
                    <ahyp:hlinkClr xmlns:ahyp="http://schemas.microsoft.com/office/drawing/2018/hyperlinkcolor" val="tx"/>
                  </a:ext>
                </a:extLst>
              </a:hlinkClick>
            </a:rPr>
            <a:t>Baraban aylantirish cheklangan bo’ladi.</a:t>
          </a:r>
          <a:endParaRPr lang="en-UZ" dirty="0">
            <a:solidFill>
              <a:schemeClr val="bg1"/>
            </a:solidFill>
          </a:endParaRPr>
        </a:p>
      </dgm:t>
    </dgm:pt>
    <dgm:pt modelId="{1B8ECA95-6C8A-1540-B99F-4ECEC71A06C7}" type="parTrans" cxnId="{773B2785-1AC1-1D43-8805-53DB984C62AB}">
      <dgm:prSet/>
      <dgm:spPr/>
      <dgm:t>
        <a:bodyPr/>
        <a:lstStyle/>
        <a:p>
          <a:endParaRPr lang="en-US"/>
        </a:p>
      </dgm:t>
    </dgm:pt>
    <dgm:pt modelId="{0FE37A71-73BE-0D46-8612-E7C770136CEF}" type="sibTrans" cxnId="{773B2785-1AC1-1D43-8805-53DB984C62AB}">
      <dgm:prSet/>
      <dgm:spPr/>
      <dgm:t>
        <a:bodyPr/>
        <a:lstStyle/>
        <a:p>
          <a:endParaRPr lang="en-US"/>
        </a:p>
      </dgm:t>
    </dgm:pt>
    <dgm:pt modelId="{12500FEF-F4AE-3A4C-B92B-1D3E4E8C162D}">
      <dgm:prSet/>
      <dgm:spPr/>
      <dgm:t>
        <a:bodyPr/>
        <a:lstStyle/>
        <a:p>
          <a:r>
            <a:rPr lang="en-UZ" b="0" i="0" dirty="0">
              <a:solidFill>
                <a:schemeClr val="bg1"/>
              </a:solidFill>
              <a:hlinkClick xmlns:r="http://schemas.openxmlformats.org/officeDocument/2006/relationships" r:id="rId3" action="ppaction://hlinksldjump">
                <a:extLst>
                  <a:ext uri="{A12FA001-AC4F-418D-AE19-62706E023703}">
                    <ahyp:hlinkClr xmlns:ahyp="http://schemas.microsoft.com/office/drawing/2018/hyperlinkcolor" val="tx"/>
                  </a:ext>
                </a:extLst>
              </a:hlinkClick>
            </a:rPr>
            <a:t>Baraban kataklarida mijoz uchun kutilmagan sovg’a yoki chegirma.</a:t>
          </a:r>
          <a:endParaRPr lang="en-UZ" dirty="0">
            <a:solidFill>
              <a:schemeClr val="bg1"/>
            </a:solidFill>
          </a:endParaRPr>
        </a:p>
      </dgm:t>
    </dgm:pt>
    <dgm:pt modelId="{798D70C2-7FE7-B64F-B18A-6D05F7823384}" type="parTrans" cxnId="{0255B1C0-E025-5A47-B2DC-1040875FB32A}">
      <dgm:prSet/>
      <dgm:spPr/>
      <dgm:t>
        <a:bodyPr/>
        <a:lstStyle/>
        <a:p>
          <a:endParaRPr lang="en-US"/>
        </a:p>
      </dgm:t>
    </dgm:pt>
    <dgm:pt modelId="{F1E422FF-044C-B649-BA14-03A75164546F}" type="sibTrans" cxnId="{0255B1C0-E025-5A47-B2DC-1040875FB32A}">
      <dgm:prSet/>
      <dgm:spPr/>
      <dgm:t>
        <a:bodyPr/>
        <a:lstStyle/>
        <a:p>
          <a:endParaRPr lang="en-US"/>
        </a:p>
      </dgm:t>
    </dgm:pt>
    <dgm:pt modelId="{C65CDA7B-9139-E941-AE8B-312FC76B8797}">
      <dgm:prSet/>
      <dgm:spPr/>
      <dgm:t>
        <a:bodyPr/>
        <a:lstStyle/>
        <a:p>
          <a:r>
            <a:rPr lang="en-UZ" b="0" i="0" dirty="0">
              <a:solidFill>
                <a:schemeClr val="bg1"/>
              </a:solidFill>
              <a:hlinkClick xmlns:r="http://schemas.openxmlformats.org/officeDocument/2006/relationships" r:id="rId4" action="ppaction://hlinksldjump">
                <a:extLst>
                  <a:ext uri="{A12FA001-AC4F-418D-AE19-62706E023703}">
                    <ahyp:hlinkClr xmlns:ahyp="http://schemas.microsoft.com/office/drawing/2018/hyperlinkcolor" val="tx"/>
                  </a:ext>
                </a:extLst>
              </a:hlinkClick>
            </a:rPr>
            <a:t>Baraban sovg’alari berkitilmagan bo’ladi. </a:t>
          </a:r>
          <a:endParaRPr lang="en-UZ" dirty="0">
            <a:solidFill>
              <a:schemeClr val="bg1"/>
            </a:solidFill>
          </a:endParaRPr>
        </a:p>
      </dgm:t>
    </dgm:pt>
    <dgm:pt modelId="{FA1FB7CB-4B57-A44A-922C-48E45B9717B7}" type="parTrans" cxnId="{C0A19F2F-14ED-1B42-AF21-20FCA71BDF8B}">
      <dgm:prSet/>
      <dgm:spPr/>
      <dgm:t>
        <a:bodyPr/>
        <a:lstStyle/>
        <a:p>
          <a:endParaRPr lang="en-US"/>
        </a:p>
      </dgm:t>
    </dgm:pt>
    <dgm:pt modelId="{7052C9D0-AD29-384A-A7CC-5123ED1CFF79}" type="sibTrans" cxnId="{C0A19F2F-14ED-1B42-AF21-20FCA71BDF8B}">
      <dgm:prSet/>
      <dgm:spPr/>
      <dgm:t>
        <a:bodyPr/>
        <a:lstStyle/>
        <a:p>
          <a:endParaRPr lang="en-US"/>
        </a:p>
      </dgm:t>
    </dgm:pt>
    <dgm:pt modelId="{DEBA8595-929C-C442-9859-A2B6A62BF814}">
      <dgm:prSet/>
      <dgm:spPr/>
      <dgm:t>
        <a:bodyPr/>
        <a:lstStyle/>
        <a:p>
          <a:r>
            <a:rPr lang="en-UZ" b="0" i="0" dirty="0">
              <a:solidFill>
                <a:schemeClr val="bg1"/>
              </a:solidFill>
              <a:hlinkClick xmlns:r="http://schemas.openxmlformats.org/officeDocument/2006/relationships" r:id="rId5" action="ppaction://hlinksldjump">
                <a:extLst>
                  <a:ext uri="{A12FA001-AC4F-418D-AE19-62706E023703}">
                    <ahyp:hlinkClr xmlns:ahyp="http://schemas.microsoft.com/office/drawing/2018/hyperlinkcolor" val="tx"/>
                  </a:ext>
                </a:extLst>
              </a:hlinkClick>
            </a:rPr>
            <a:t>Sovg’alar qanday bo’lishi kerak. </a:t>
          </a:r>
          <a:endParaRPr lang="en-UZ" dirty="0">
            <a:solidFill>
              <a:schemeClr val="bg1"/>
            </a:solidFill>
          </a:endParaRPr>
        </a:p>
      </dgm:t>
    </dgm:pt>
    <dgm:pt modelId="{5D52D009-8055-0143-805A-92B2A1E5BCEF}" type="parTrans" cxnId="{48122E8A-BB29-D243-80ED-990556EF9908}">
      <dgm:prSet/>
      <dgm:spPr/>
      <dgm:t>
        <a:bodyPr/>
        <a:lstStyle/>
        <a:p>
          <a:endParaRPr lang="en-US"/>
        </a:p>
      </dgm:t>
    </dgm:pt>
    <dgm:pt modelId="{1A0D7F54-297B-3B4F-A26A-D989B9B7A50C}" type="sibTrans" cxnId="{48122E8A-BB29-D243-80ED-990556EF9908}">
      <dgm:prSet/>
      <dgm:spPr/>
      <dgm:t>
        <a:bodyPr/>
        <a:lstStyle/>
        <a:p>
          <a:endParaRPr lang="en-US"/>
        </a:p>
      </dgm:t>
    </dgm:pt>
    <dgm:pt modelId="{2CDA4A71-6F65-E74B-ABFE-58839802AE33}">
      <dgm:prSet/>
      <dgm:spPr/>
      <dgm:t>
        <a:bodyPr/>
        <a:lstStyle/>
        <a:p>
          <a:r>
            <a:rPr lang="en-UZ" b="0" i="0" dirty="0">
              <a:solidFill>
                <a:schemeClr val="bg1"/>
              </a:solidFill>
              <a:hlinkClick xmlns:r="http://schemas.openxmlformats.org/officeDocument/2006/relationships" r:id="rId6" action="ppaction://hlinksldjump">
                <a:extLst>
                  <a:ext uri="{A12FA001-AC4F-418D-AE19-62706E023703}">
                    <ahyp:hlinkClr xmlns:ahyp="http://schemas.microsoft.com/office/drawing/2018/hyperlinkcolor" val="tx"/>
                  </a:ext>
                </a:extLst>
              </a:hlinkClick>
            </a:rPr>
            <a:t>Baraban foydalimi.</a:t>
          </a:r>
          <a:endParaRPr lang="en-UZ" dirty="0">
            <a:solidFill>
              <a:schemeClr val="bg1"/>
            </a:solidFill>
          </a:endParaRPr>
        </a:p>
      </dgm:t>
    </dgm:pt>
    <dgm:pt modelId="{6ADFB5B8-2CF0-3845-A8A0-F7C7C7BA469C}" type="parTrans" cxnId="{3E3F1460-A408-DF4C-90D0-C45B5BD7ED6F}">
      <dgm:prSet/>
      <dgm:spPr/>
      <dgm:t>
        <a:bodyPr/>
        <a:lstStyle/>
        <a:p>
          <a:endParaRPr lang="en-US"/>
        </a:p>
      </dgm:t>
    </dgm:pt>
    <dgm:pt modelId="{9E16DF33-7AD9-6B4E-99F8-41F170A6C1DA}" type="sibTrans" cxnId="{3E3F1460-A408-DF4C-90D0-C45B5BD7ED6F}">
      <dgm:prSet/>
      <dgm:spPr/>
      <dgm:t>
        <a:bodyPr/>
        <a:lstStyle/>
        <a:p>
          <a:endParaRPr lang="en-US"/>
        </a:p>
      </dgm:t>
    </dgm:pt>
    <dgm:pt modelId="{4ED96FD5-E515-3642-AC23-734E5B15E3D7}">
      <dgm:prSet/>
      <dgm:spPr/>
      <dgm:t>
        <a:bodyPr/>
        <a:lstStyle/>
        <a:p>
          <a:r>
            <a:rPr lang="en-UZ" b="0" i="0" dirty="0">
              <a:solidFill>
                <a:schemeClr val="bg1"/>
              </a:solidFill>
              <a:hlinkClick xmlns:r="http://schemas.openxmlformats.org/officeDocument/2006/relationships" r:id="rId7" action="ppaction://hlinksldjump">
                <a:extLst>
                  <a:ext uri="{A12FA001-AC4F-418D-AE19-62706E023703}">
                    <ahyp:hlinkClr xmlns:ahyp="http://schemas.microsoft.com/office/drawing/2018/hyperlinkcolor" val="tx"/>
                  </a:ext>
                </a:extLst>
              </a:hlinkClick>
            </a:rPr>
            <a:t>Yutgan odamlarni statistikasi ko’rsatiladi.</a:t>
          </a:r>
          <a:endParaRPr lang="en-UZ" dirty="0">
            <a:solidFill>
              <a:schemeClr val="bg1"/>
            </a:solidFill>
          </a:endParaRPr>
        </a:p>
      </dgm:t>
    </dgm:pt>
    <dgm:pt modelId="{55BDEE9A-C541-5A41-93E3-7B96E7390B6A}" type="parTrans" cxnId="{C2748D88-F70E-3F49-87A4-90FFA027BD0B}">
      <dgm:prSet/>
      <dgm:spPr/>
      <dgm:t>
        <a:bodyPr/>
        <a:lstStyle/>
        <a:p>
          <a:endParaRPr lang="en-US"/>
        </a:p>
      </dgm:t>
    </dgm:pt>
    <dgm:pt modelId="{942BC991-832A-4D4B-B8EA-8FE4AFBFA3F0}" type="sibTrans" cxnId="{C2748D88-F70E-3F49-87A4-90FFA027BD0B}">
      <dgm:prSet/>
      <dgm:spPr/>
      <dgm:t>
        <a:bodyPr/>
        <a:lstStyle/>
        <a:p>
          <a:endParaRPr lang="en-US"/>
        </a:p>
      </dgm:t>
    </dgm:pt>
    <dgm:pt modelId="{EA4EA091-EE3A-7441-BA2B-A5745FC221AC}">
      <dgm:prSet/>
      <dgm:spPr/>
      <dgm:t>
        <a:bodyPr/>
        <a:lstStyle/>
        <a:p>
          <a:r>
            <a:rPr lang="en-UZ" b="0" i="0" dirty="0">
              <a:solidFill>
                <a:schemeClr val="bg1"/>
              </a:solidFill>
              <a:hlinkClick xmlns:r="http://schemas.openxmlformats.org/officeDocument/2006/relationships" r:id="rId8" action="ppaction://hlinksldjump">
                <a:extLst>
                  <a:ext uri="{A12FA001-AC4F-418D-AE19-62706E023703}">
                    <ahyp:hlinkClr xmlns:ahyp="http://schemas.microsoft.com/office/drawing/2018/hyperlinkcolor" val="tx"/>
                  </a:ext>
                </a:extLst>
              </a:hlinkClick>
            </a:rPr>
            <a:t>Foydalanilganlar.</a:t>
          </a:r>
          <a:endParaRPr lang="en-UZ" dirty="0">
            <a:solidFill>
              <a:schemeClr val="bg1"/>
            </a:solidFill>
          </a:endParaRPr>
        </a:p>
      </dgm:t>
    </dgm:pt>
    <dgm:pt modelId="{53D76954-EDFC-7B4E-825A-89F463353730}" type="parTrans" cxnId="{1EBEA99A-1D2B-A54A-B452-EC08DFD49C3F}">
      <dgm:prSet/>
      <dgm:spPr/>
      <dgm:t>
        <a:bodyPr/>
        <a:lstStyle/>
        <a:p>
          <a:endParaRPr lang="en-US"/>
        </a:p>
      </dgm:t>
    </dgm:pt>
    <dgm:pt modelId="{65063708-54FE-CD4B-8209-BDCD86D442C1}" type="sibTrans" cxnId="{1EBEA99A-1D2B-A54A-B452-EC08DFD49C3F}">
      <dgm:prSet/>
      <dgm:spPr/>
      <dgm:t>
        <a:bodyPr/>
        <a:lstStyle/>
        <a:p>
          <a:endParaRPr lang="en-US"/>
        </a:p>
      </dgm:t>
    </dgm:pt>
    <dgm:pt modelId="{908B1C23-DF3F-1D47-A287-1F03B284D06A}" type="pres">
      <dgm:prSet presAssocID="{5B579E29-9D9F-F14F-9666-E2C6188AFF15}" presName="linear" presStyleCnt="0">
        <dgm:presLayoutVars>
          <dgm:animLvl val="lvl"/>
          <dgm:resizeHandles val="exact"/>
        </dgm:presLayoutVars>
      </dgm:prSet>
      <dgm:spPr/>
    </dgm:pt>
    <dgm:pt modelId="{D769C9E7-BBFF-2F47-AB61-153235AF9F4E}" type="pres">
      <dgm:prSet presAssocID="{AF8FBA50-744B-3A44-BB4D-BC52BDAF07B5}" presName="parentText" presStyleLbl="node1" presStyleIdx="0" presStyleCnt="8">
        <dgm:presLayoutVars>
          <dgm:chMax val="0"/>
          <dgm:bulletEnabled val="1"/>
        </dgm:presLayoutVars>
      </dgm:prSet>
      <dgm:spPr/>
    </dgm:pt>
    <dgm:pt modelId="{023DCBC7-828D-FF4D-8C50-72359F40A230}" type="pres">
      <dgm:prSet presAssocID="{5823AA59-CECC-8D4E-9E75-1EDF2E1FD13D}" presName="spacer" presStyleCnt="0"/>
      <dgm:spPr/>
    </dgm:pt>
    <dgm:pt modelId="{AA30E3C3-B851-834C-AE8B-672616315832}" type="pres">
      <dgm:prSet presAssocID="{28EA1AF5-6FCD-5D4F-9892-FA8A0F7DAB90}" presName="parentText" presStyleLbl="node1" presStyleIdx="1" presStyleCnt="8">
        <dgm:presLayoutVars>
          <dgm:chMax val="0"/>
          <dgm:bulletEnabled val="1"/>
        </dgm:presLayoutVars>
      </dgm:prSet>
      <dgm:spPr/>
    </dgm:pt>
    <dgm:pt modelId="{960715DB-08DF-9D4D-B4B4-5CBD90CC51F0}" type="pres">
      <dgm:prSet presAssocID="{0FE37A71-73BE-0D46-8612-E7C770136CEF}" presName="spacer" presStyleCnt="0"/>
      <dgm:spPr/>
    </dgm:pt>
    <dgm:pt modelId="{45CF653D-DD4C-A245-8C5F-2A9191BF6C93}" type="pres">
      <dgm:prSet presAssocID="{12500FEF-F4AE-3A4C-B92B-1D3E4E8C162D}" presName="parentText" presStyleLbl="node1" presStyleIdx="2" presStyleCnt="8">
        <dgm:presLayoutVars>
          <dgm:chMax val="0"/>
          <dgm:bulletEnabled val="1"/>
        </dgm:presLayoutVars>
      </dgm:prSet>
      <dgm:spPr/>
    </dgm:pt>
    <dgm:pt modelId="{4B6E9BA4-8E7E-7B43-8163-662AE4983A9A}" type="pres">
      <dgm:prSet presAssocID="{F1E422FF-044C-B649-BA14-03A75164546F}" presName="spacer" presStyleCnt="0"/>
      <dgm:spPr/>
    </dgm:pt>
    <dgm:pt modelId="{666D5973-47A7-764E-8633-F975A84DD116}" type="pres">
      <dgm:prSet presAssocID="{C65CDA7B-9139-E941-AE8B-312FC76B8797}" presName="parentText" presStyleLbl="node1" presStyleIdx="3" presStyleCnt="8">
        <dgm:presLayoutVars>
          <dgm:chMax val="0"/>
          <dgm:bulletEnabled val="1"/>
        </dgm:presLayoutVars>
      </dgm:prSet>
      <dgm:spPr/>
    </dgm:pt>
    <dgm:pt modelId="{A784146C-26F7-A845-8D04-5E1357C85BB9}" type="pres">
      <dgm:prSet presAssocID="{7052C9D0-AD29-384A-A7CC-5123ED1CFF79}" presName="spacer" presStyleCnt="0"/>
      <dgm:spPr/>
    </dgm:pt>
    <dgm:pt modelId="{D2C235C2-1043-F540-9321-CC4530334EE3}" type="pres">
      <dgm:prSet presAssocID="{DEBA8595-929C-C442-9859-A2B6A62BF814}" presName="parentText" presStyleLbl="node1" presStyleIdx="4" presStyleCnt="8">
        <dgm:presLayoutVars>
          <dgm:chMax val="0"/>
          <dgm:bulletEnabled val="1"/>
        </dgm:presLayoutVars>
      </dgm:prSet>
      <dgm:spPr/>
    </dgm:pt>
    <dgm:pt modelId="{AA614DDF-D89F-4548-AF0C-53CDA41AC200}" type="pres">
      <dgm:prSet presAssocID="{1A0D7F54-297B-3B4F-A26A-D989B9B7A50C}" presName="spacer" presStyleCnt="0"/>
      <dgm:spPr/>
    </dgm:pt>
    <dgm:pt modelId="{C7AD02C0-66ED-8E49-9D9E-4BD4200A504C}" type="pres">
      <dgm:prSet presAssocID="{2CDA4A71-6F65-E74B-ABFE-58839802AE33}" presName="parentText" presStyleLbl="node1" presStyleIdx="5" presStyleCnt="8">
        <dgm:presLayoutVars>
          <dgm:chMax val="0"/>
          <dgm:bulletEnabled val="1"/>
        </dgm:presLayoutVars>
      </dgm:prSet>
      <dgm:spPr/>
    </dgm:pt>
    <dgm:pt modelId="{5B864F4B-2038-E541-93CA-B5E82D317773}" type="pres">
      <dgm:prSet presAssocID="{9E16DF33-7AD9-6B4E-99F8-41F170A6C1DA}" presName="spacer" presStyleCnt="0"/>
      <dgm:spPr/>
    </dgm:pt>
    <dgm:pt modelId="{7CDFFE5B-47C2-9143-BB3C-E638F469B024}" type="pres">
      <dgm:prSet presAssocID="{4ED96FD5-E515-3642-AC23-734E5B15E3D7}" presName="parentText" presStyleLbl="node1" presStyleIdx="6" presStyleCnt="8">
        <dgm:presLayoutVars>
          <dgm:chMax val="0"/>
          <dgm:bulletEnabled val="1"/>
        </dgm:presLayoutVars>
      </dgm:prSet>
      <dgm:spPr/>
    </dgm:pt>
    <dgm:pt modelId="{7B73AEEB-E5CA-B249-B9C7-025525BD3A75}" type="pres">
      <dgm:prSet presAssocID="{942BC991-832A-4D4B-B8EA-8FE4AFBFA3F0}" presName="spacer" presStyleCnt="0"/>
      <dgm:spPr/>
    </dgm:pt>
    <dgm:pt modelId="{B3788FF5-79ED-FC4E-BA7A-FFEADF86271D}" type="pres">
      <dgm:prSet presAssocID="{EA4EA091-EE3A-7441-BA2B-A5745FC221AC}" presName="parentText" presStyleLbl="node1" presStyleIdx="7" presStyleCnt="8">
        <dgm:presLayoutVars>
          <dgm:chMax val="0"/>
          <dgm:bulletEnabled val="1"/>
        </dgm:presLayoutVars>
      </dgm:prSet>
      <dgm:spPr/>
    </dgm:pt>
  </dgm:ptLst>
  <dgm:cxnLst>
    <dgm:cxn modelId="{DCE9FD12-8232-DE4F-B6E7-32E7190D9245}" type="presOf" srcId="{DEBA8595-929C-C442-9859-A2B6A62BF814}" destId="{D2C235C2-1043-F540-9321-CC4530334EE3}" srcOrd="0" destOrd="0" presId="urn:microsoft.com/office/officeart/2005/8/layout/vList2"/>
    <dgm:cxn modelId="{FE4F5527-5899-DB4D-9078-0D0FD3301E18}" type="presOf" srcId="{AF8FBA50-744B-3A44-BB4D-BC52BDAF07B5}" destId="{D769C9E7-BBFF-2F47-AB61-153235AF9F4E}" srcOrd="0" destOrd="0" presId="urn:microsoft.com/office/officeart/2005/8/layout/vList2"/>
    <dgm:cxn modelId="{CF06EF28-4666-B844-B8D8-CD28D21AB499}" type="presOf" srcId="{12500FEF-F4AE-3A4C-B92B-1D3E4E8C162D}" destId="{45CF653D-DD4C-A245-8C5F-2A9191BF6C93}" srcOrd="0" destOrd="0" presId="urn:microsoft.com/office/officeart/2005/8/layout/vList2"/>
    <dgm:cxn modelId="{8252772C-A6B8-2F4A-9861-F18F37D3F5C4}" type="presOf" srcId="{2CDA4A71-6F65-E74B-ABFE-58839802AE33}" destId="{C7AD02C0-66ED-8E49-9D9E-4BD4200A504C}" srcOrd="0" destOrd="0" presId="urn:microsoft.com/office/officeart/2005/8/layout/vList2"/>
    <dgm:cxn modelId="{C0A19F2F-14ED-1B42-AF21-20FCA71BDF8B}" srcId="{5B579E29-9D9F-F14F-9666-E2C6188AFF15}" destId="{C65CDA7B-9139-E941-AE8B-312FC76B8797}" srcOrd="3" destOrd="0" parTransId="{FA1FB7CB-4B57-A44A-922C-48E45B9717B7}" sibTransId="{7052C9D0-AD29-384A-A7CC-5123ED1CFF79}"/>
    <dgm:cxn modelId="{3E3F1460-A408-DF4C-90D0-C45B5BD7ED6F}" srcId="{5B579E29-9D9F-F14F-9666-E2C6188AFF15}" destId="{2CDA4A71-6F65-E74B-ABFE-58839802AE33}" srcOrd="5" destOrd="0" parTransId="{6ADFB5B8-2CF0-3845-A8A0-F7C7C7BA469C}" sibTransId="{9E16DF33-7AD9-6B4E-99F8-41F170A6C1DA}"/>
    <dgm:cxn modelId="{18026F6D-41D3-5241-9DA2-734E3B1A6BDA}" srcId="{5B579E29-9D9F-F14F-9666-E2C6188AFF15}" destId="{AF8FBA50-744B-3A44-BB4D-BC52BDAF07B5}" srcOrd="0" destOrd="0" parTransId="{2C230ACB-553A-EF49-8159-ABDEB803D5AF}" sibTransId="{5823AA59-CECC-8D4E-9E75-1EDF2E1FD13D}"/>
    <dgm:cxn modelId="{09CFB775-8B93-8C43-8AF6-C98D8E95F2FA}" type="presOf" srcId="{5B579E29-9D9F-F14F-9666-E2C6188AFF15}" destId="{908B1C23-DF3F-1D47-A287-1F03B284D06A}" srcOrd="0" destOrd="0" presId="urn:microsoft.com/office/officeart/2005/8/layout/vList2"/>
    <dgm:cxn modelId="{64AD4A7E-D6AE-E445-A8F9-C673AAD72260}" type="presOf" srcId="{4ED96FD5-E515-3642-AC23-734E5B15E3D7}" destId="{7CDFFE5B-47C2-9143-BB3C-E638F469B024}" srcOrd="0" destOrd="0" presId="urn:microsoft.com/office/officeart/2005/8/layout/vList2"/>
    <dgm:cxn modelId="{773B2785-1AC1-1D43-8805-53DB984C62AB}" srcId="{5B579E29-9D9F-F14F-9666-E2C6188AFF15}" destId="{28EA1AF5-6FCD-5D4F-9892-FA8A0F7DAB90}" srcOrd="1" destOrd="0" parTransId="{1B8ECA95-6C8A-1540-B99F-4ECEC71A06C7}" sibTransId="{0FE37A71-73BE-0D46-8612-E7C770136CEF}"/>
    <dgm:cxn modelId="{C2748D88-F70E-3F49-87A4-90FFA027BD0B}" srcId="{5B579E29-9D9F-F14F-9666-E2C6188AFF15}" destId="{4ED96FD5-E515-3642-AC23-734E5B15E3D7}" srcOrd="6" destOrd="0" parTransId="{55BDEE9A-C541-5A41-93E3-7B96E7390B6A}" sibTransId="{942BC991-832A-4D4B-B8EA-8FE4AFBFA3F0}"/>
    <dgm:cxn modelId="{48122E8A-BB29-D243-80ED-990556EF9908}" srcId="{5B579E29-9D9F-F14F-9666-E2C6188AFF15}" destId="{DEBA8595-929C-C442-9859-A2B6A62BF814}" srcOrd="4" destOrd="0" parTransId="{5D52D009-8055-0143-805A-92B2A1E5BCEF}" sibTransId="{1A0D7F54-297B-3B4F-A26A-D989B9B7A50C}"/>
    <dgm:cxn modelId="{7BDA7E91-D2D8-F94F-8299-929B2C08B248}" type="presOf" srcId="{28EA1AF5-6FCD-5D4F-9892-FA8A0F7DAB90}" destId="{AA30E3C3-B851-834C-AE8B-672616315832}" srcOrd="0" destOrd="0" presId="urn:microsoft.com/office/officeart/2005/8/layout/vList2"/>
    <dgm:cxn modelId="{63C33598-AF9F-7A49-AB13-FF206C48C77F}" type="presOf" srcId="{C65CDA7B-9139-E941-AE8B-312FC76B8797}" destId="{666D5973-47A7-764E-8633-F975A84DD116}" srcOrd="0" destOrd="0" presId="urn:microsoft.com/office/officeart/2005/8/layout/vList2"/>
    <dgm:cxn modelId="{1EBEA99A-1D2B-A54A-B452-EC08DFD49C3F}" srcId="{5B579E29-9D9F-F14F-9666-E2C6188AFF15}" destId="{EA4EA091-EE3A-7441-BA2B-A5745FC221AC}" srcOrd="7" destOrd="0" parTransId="{53D76954-EDFC-7B4E-825A-89F463353730}" sibTransId="{65063708-54FE-CD4B-8209-BDCD86D442C1}"/>
    <dgm:cxn modelId="{0255B1C0-E025-5A47-B2DC-1040875FB32A}" srcId="{5B579E29-9D9F-F14F-9666-E2C6188AFF15}" destId="{12500FEF-F4AE-3A4C-B92B-1D3E4E8C162D}" srcOrd="2" destOrd="0" parTransId="{798D70C2-7FE7-B64F-B18A-6D05F7823384}" sibTransId="{F1E422FF-044C-B649-BA14-03A75164546F}"/>
    <dgm:cxn modelId="{9E0598D1-DBAF-1541-95C0-FC1F55CB0C37}" type="presOf" srcId="{EA4EA091-EE3A-7441-BA2B-A5745FC221AC}" destId="{B3788FF5-79ED-FC4E-BA7A-FFEADF86271D}" srcOrd="0" destOrd="0" presId="urn:microsoft.com/office/officeart/2005/8/layout/vList2"/>
    <dgm:cxn modelId="{6000448E-A667-DC49-94CD-FB21C8F415F7}" type="presParOf" srcId="{908B1C23-DF3F-1D47-A287-1F03B284D06A}" destId="{D769C9E7-BBFF-2F47-AB61-153235AF9F4E}" srcOrd="0" destOrd="0" presId="urn:microsoft.com/office/officeart/2005/8/layout/vList2"/>
    <dgm:cxn modelId="{2AF638AD-3C0F-0B48-A31A-6430930855AE}" type="presParOf" srcId="{908B1C23-DF3F-1D47-A287-1F03B284D06A}" destId="{023DCBC7-828D-FF4D-8C50-72359F40A230}" srcOrd="1" destOrd="0" presId="urn:microsoft.com/office/officeart/2005/8/layout/vList2"/>
    <dgm:cxn modelId="{DEC18844-D053-8D47-9FE4-6F6129B98D89}" type="presParOf" srcId="{908B1C23-DF3F-1D47-A287-1F03B284D06A}" destId="{AA30E3C3-B851-834C-AE8B-672616315832}" srcOrd="2" destOrd="0" presId="urn:microsoft.com/office/officeart/2005/8/layout/vList2"/>
    <dgm:cxn modelId="{1D7B7AEE-E7D9-1747-84CF-23267B57B530}" type="presParOf" srcId="{908B1C23-DF3F-1D47-A287-1F03B284D06A}" destId="{960715DB-08DF-9D4D-B4B4-5CBD90CC51F0}" srcOrd="3" destOrd="0" presId="urn:microsoft.com/office/officeart/2005/8/layout/vList2"/>
    <dgm:cxn modelId="{FAB03342-5FCF-A04B-AC37-E57A79180DDC}" type="presParOf" srcId="{908B1C23-DF3F-1D47-A287-1F03B284D06A}" destId="{45CF653D-DD4C-A245-8C5F-2A9191BF6C93}" srcOrd="4" destOrd="0" presId="urn:microsoft.com/office/officeart/2005/8/layout/vList2"/>
    <dgm:cxn modelId="{765FCAB9-54F5-344E-8B7D-0DA774A5FBF4}" type="presParOf" srcId="{908B1C23-DF3F-1D47-A287-1F03B284D06A}" destId="{4B6E9BA4-8E7E-7B43-8163-662AE4983A9A}" srcOrd="5" destOrd="0" presId="urn:microsoft.com/office/officeart/2005/8/layout/vList2"/>
    <dgm:cxn modelId="{D8BBEAF1-4601-A14A-97A4-B5E07572EF5E}" type="presParOf" srcId="{908B1C23-DF3F-1D47-A287-1F03B284D06A}" destId="{666D5973-47A7-764E-8633-F975A84DD116}" srcOrd="6" destOrd="0" presId="urn:microsoft.com/office/officeart/2005/8/layout/vList2"/>
    <dgm:cxn modelId="{D7E171B4-DE15-9845-BB6D-5C5093F3D72F}" type="presParOf" srcId="{908B1C23-DF3F-1D47-A287-1F03B284D06A}" destId="{A784146C-26F7-A845-8D04-5E1357C85BB9}" srcOrd="7" destOrd="0" presId="urn:microsoft.com/office/officeart/2005/8/layout/vList2"/>
    <dgm:cxn modelId="{7FE85F87-10EC-6346-9E71-4D885EFB1A00}" type="presParOf" srcId="{908B1C23-DF3F-1D47-A287-1F03B284D06A}" destId="{D2C235C2-1043-F540-9321-CC4530334EE3}" srcOrd="8" destOrd="0" presId="urn:microsoft.com/office/officeart/2005/8/layout/vList2"/>
    <dgm:cxn modelId="{E434EC9A-9826-4547-9067-8F29ED592436}" type="presParOf" srcId="{908B1C23-DF3F-1D47-A287-1F03B284D06A}" destId="{AA614DDF-D89F-4548-AF0C-53CDA41AC200}" srcOrd="9" destOrd="0" presId="urn:microsoft.com/office/officeart/2005/8/layout/vList2"/>
    <dgm:cxn modelId="{D2E38A54-B6A0-4346-B885-8FE4E2399052}" type="presParOf" srcId="{908B1C23-DF3F-1D47-A287-1F03B284D06A}" destId="{C7AD02C0-66ED-8E49-9D9E-4BD4200A504C}" srcOrd="10" destOrd="0" presId="urn:microsoft.com/office/officeart/2005/8/layout/vList2"/>
    <dgm:cxn modelId="{D0E0650E-85D3-954A-9A2E-7A0F74DBD74D}" type="presParOf" srcId="{908B1C23-DF3F-1D47-A287-1F03B284D06A}" destId="{5B864F4B-2038-E541-93CA-B5E82D317773}" srcOrd="11" destOrd="0" presId="urn:microsoft.com/office/officeart/2005/8/layout/vList2"/>
    <dgm:cxn modelId="{D07E4A9D-BC51-BA49-A052-4D5F0B8C5A5D}" type="presParOf" srcId="{908B1C23-DF3F-1D47-A287-1F03B284D06A}" destId="{7CDFFE5B-47C2-9143-BB3C-E638F469B024}" srcOrd="12" destOrd="0" presId="urn:microsoft.com/office/officeart/2005/8/layout/vList2"/>
    <dgm:cxn modelId="{22ACB29F-5F15-BB46-97C5-ABBE01D7388C}" type="presParOf" srcId="{908B1C23-DF3F-1D47-A287-1F03B284D06A}" destId="{7B73AEEB-E5CA-B249-B9C7-025525BD3A75}" srcOrd="13" destOrd="0" presId="urn:microsoft.com/office/officeart/2005/8/layout/vList2"/>
    <dgm:cxn modelId="{45FD3827-F470-D645-BAA4-860527A2EEF1}" type="presParOf" srcId="{908B1C23-DF3F-1D47-A287-1F03B284D06A}" destId="{B3788FF5-79ED-FC4E-BA7A-FFEADF86271D}"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C5C3EB-79D2-B44A-A646-575DB631E6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0E1F604-9D56-6A4F-8CFE-6F38315DE24E}">
      <dgm:prSet/>
      <dgm:spPr/>
      <dgm:t>
        <a:bodyPr/>
        <a:lstStyle/>
        <a:p>
          <a:pPr algn="just"/>
          <a:r>
            <a:rPr lang="en-UZ" b="0" i="0" dirty="0"/>
            <a:t>Nima uchun: Barabandan doimiy foydalanishi uchun va har kuni nima tusharkan deb qiziqib aylantiradi yoki o’ziga yoqqan sovg’ani yutish uchun foydalanadi. </a:t>
          </a:r>
          <a:endParaRPr lang="en-UZ" dirty="0"/>
        </a:p>
      </dgm:t>
    </dgm:pt>
    <dgm:pt modelId="{23294265-8541-2047-AFEA-8A6E5D58E45B}" type="parTrans" cxnId="{B7521E40-4A32-FC4A-8F0E-5D04F6C881A5}">
      <dgm:prSet/>
      <dgm:spPr/>
      <dgm:t>
        <a:bodyPr/>
        <a:lstStyle/>
        <a:p>
          <a:endParaRPr lang="en-US"/>
        </a:p>
      </dgm:t>
    </dgm:pt>
    <dgm:pt modelId="{15224FB1-EDF7-FC4F-880B-4694C0FDE60B}" type="sibTrans" cxnId="{B7521E40-4A32-FC4A-8F0E-5D04F6C881A5}">
      <dgm:prSet/>
      <dgm:spPr/>
      <dgm:t>
        <a:bodyPr/>
        <a:lstStyle/>
        <a:p>
          <a:endParaRPr lang="en-US"/>
        </a:p>
      </dgm:t>
    </dgm:pt>
    <dgm:pt modelId="{821A6BF3-56A1-3549-B4D4-88D7CB042F81}">
      <dgm:prSet/>
      <dgm:spPr/>
      <dgm:t>
        <a:bodyPr/>
        <a:lstStyle/>
        <a:p>
          <a:pPr algn="just"/>
          <a:r>
            <a:rPr lang="en-UZ" b="0" i="0" dirty="0"/>
            <a:t>N</a:t>
          </a:r>
          <a:r>
            <a:rPr lang="en-US" b="0" i="0" dirty="0" err="1"/>
            <a:t>ima</a:t>
          </a:r>
          <a:r>
            <a:rPr lang="en-US" b="0" i="0" dirty="0"/>
            <a:t> </a:t>
          </a:r>
          <a:r>
            <a:rPr lang="en-US" b="0" i="0" dirty="0" err="1"/>
            <a:t>uchun</a:t>
          </a:r>
          <a:r>
            <a:rPr lang="en-UZ" b="0" i="0" dirty="0"/>
            <a:t> ikki kun yoki undan ortiq emas: Agar mijoz barabandan muntazam foydalanmasa esidan chiqadi yoki qiziqtirmay qo’yadi. Agar biz deylik  barabandan  foydalanishni bir hafta bir marotaba qildik mijoz qachon aylantirganini va qachon aylantirishi kerakligini esdan chiqazib qo’yadi natijada foydalanmaydi. </a:t>
          </a:r>
          <a:endParaRPr lang="en-UZ" dirty="0"/>
        </a:p>
      </dgm:t>
    </dgm:pt>
    <dgm:pt modelId="{98919645-1BC6-9242-A5D6-5B229DD885BB}" type="parTrans" cxnId="{024F7E2D-E812-E347-AA2E-EA64970FC4EF}">
      <dgm:prSet/>
      <dgm:spPr/>
      <dgm:t>
        <a:bodyPr/>
        <a:lstStyle/>
        <a:p>
          <a:endParaRPr lang="en-US"/>
        </a:p>
      </dgm:t>
    </dgm:pt>
    <dgm:pt modelId="{6D42B7D2-2362-0C47-816A-5D64B72E0CDE}" type="sibTrans" cxnId="{024F7E2D-E812-E347-AA2E-EA64970FC4EF}">
      <dgm:prSet/>
      <dgm:spPr/>
      <dgm:t>
        <a:bodyPr/>
        <a:lstStyle/>
        <a:p>
          <a:endParaRPr lang="en-US"/>
        </a:p>
      </dgm:t>
    </dgm:pt>
    <dgm:pt modelId="{A09B48B1-8275-264D-B815-D7FCCECC8795}" type="pres">
      <dgm:prSet presAssocID="{37C5C3EB-79D2-B44A-A646-575DB631E6BF}" presName="linear" presStyleCnt="0">
        <dgm:presLayoutVars>
          <dgm:animLvl val="lvl"/>
          <dgm:resizeHandles val="exact"/>
        </dgm:presLayoutVars>
      </dgm:prSet>
      <dgm:spPr/>
    </dgm:pt>
    <dgm:pt modelId="{9858E9B8-81A7-8542-8BB6-9BCC31ACD59C}" type="pres">
      <dgm:prSet presAssocID="{D0E1F604-9D56-6A4F-8CFE-6F38315DE24E}" presName="parentText" presStyleLbl="node1" presStyleIdx="0" presStyleCnt="2">
        <dgm:presLayoutVars>
          <dgm:chMax val="0"/>
          <dgm:bulletEnabled val="1"/>
        </dgm:presLayoutVars>
      </dgm:prSet>
      <dgm:spPr/>
    </dgm:pt>
    <dgm:pt modelId="{E669607B-23CF-6045-BD67-90D86D52DB01}" type="pres">
      <dgm:prSet presAssocID="{15224FB1-EDF7-FC4F-880B-4694C0FDE60B}" presName="spacer" presStyleCnt="0"/>
      <dgm:spPr/>
    </dgm:pt>
    <dgm:pt modelId="{A780877A-FFE8-364C-8398-5A7570A2FE28}" type="pres">
      <dgm:prSet presAssocID="{821A6BF3-56A1-3549-B4D4-88D7CB042F81}" presName="parentText" presStyleLbl="node1" presStyleIdx="1" presStyleCnt="2">
        <dgm:presLayoutVars>
          <dgm:chMax val="0"/>
          <dgm:bulletEnabled val="1"/>
        </dgm:presLayoutVars>
      </dgm:prSet>
      <dgm:spPr/>
    </dgm:pt>
  </dgm:ptLst>
  <dgm:cxnLst>
    <dgm:cxn modelId="{024F7E2D-E812-E347-AA2E-EA64970FC4EF}" srcId="{37C5C3EB-79D2-B44A-A646-575DB631E6BF}" destId="{821A6BF3-56A1-3549-B4D4-88D7CB042F81}" srcOrd="1" destOrd="0" parTransId="{98919645-1BC6-9242-A5D6-5B229DD885BB}" sibTransId="{6D42B7D2-2362-0C47-816A-5D64B72E0CDE}"/>
    <dgm:cxn modelId="{3528B138-387D-8947-93FE-E486DF777052}" type="presOf" srcId="{D0E1F604-9D56-6A4F-8CFE-6F38315DE24E}" destId="{9858E9B8-81A7-8542-8BB6-9BCC31ACD59C}" srcOrd="0" destOrd="0" presId="urn:microsoft.com/office/officeart/2005/8/layout/vList2"/>
    <dgm:cxn modelId="{B7521E40-4A32-FC4A-8F0E-5D04F6C881A5}" srcId="{37C5C3EB-79D2-B44A-A646-575DB631E6BF}" destId="{D0E1F604-9D56-6A4F-8CFE-6F38315DE24E}" srcOrd="0" destOrd="0" parTransId="{23294265-8541-2047-AFEA-8A6E5D58E45B}" sibTransId="{15224FB1-EDF7-FC4F-880B-4694C0FDE60B}"/>
    <dgm:cxn modelId="{D33921A2-14FD-444C-9FC1-73E957883E80}" type="presOf" srcId="{37C5C3EB-79D2-B44A-A646-575DB631E6BF}" destId="{A09B48B1-8275-264D-B815-D7FCCECC8795}" srcOrd="0" destOrd="0" presId="urn:microsoft.com/office/officeart/2005/8/layout/vList2"/>
    <dgm:cxn modelId="{6BA61FFC-5A8C-BA49-9E5E-59CD8EBB9EA0}" type="presOf" srcId="{821A6BF3-56A1-3549-B4D4-88D7CB042F81}" destId="{A780877A-FFE8-364C-8398-5A7570A2FE28}" srcOrd="0" destOrd="0" presId="urn:microsoft.com/office/officeart/2005/8/layout/vList2"/>
    <dgm:cxn modelId="{DFE91F34-5987-F046-9544-5F5E6E081C57}" type="presParOf" srcId="{A09B48B1-8275-264D-B815-D7FCCECC8795}" destId="{9858E9B8-81A7-8542-8BB6-9BCC31ACD59C}" srcOrd="0" destOrd="0" presId="urn:microsoft.com/office/officeart/2005/8/layout/vList2"/>
    <dgm:cxn modelId="{7AA6AE37-D0CD-CF4B-864A-F1A6942BDDD9}" type="presParOf" srcId="{A09B48B1-8275-264D-B815-D7FCCECC8795}" destId="{E669607B-23CF-6045-BD67-90D86D52DB01}" srcOrd="1" destOrd="0" presId="urn:microsoft.com/office/officeart/2005/8/layout/vList2"/>
    <dgm:cxn modelId="{2A0FA8F4-26A8-9C4D-AFD5-1D66776D0CF7}" type="presParOf" srcId="{A09B48B1-8275-264D-B815-D7FCCECC8795}" destId="{A780877A-FFE8-364C-8398-5A7570A2FE2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47516E-6B33-7144-BC3E-FD0E29697D6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A68C5F4-C687-834F-94E5-DCC5AB2A676C}">
      <dgm:prSet/>
      <dgm:spPr/>
      <dgm:t>
        <a:bodyPr/>
        <a:lstStyle/>
        <a:p>
          <a:pPr algn="just"/>
          <a:r>
            <a:rPr lang="en-UZ" b="0" i="0" dirty="0"/>
            <a:t>Nima uchun: Agar cheklanmagan bo’lsa mijoz yoqtirgan narsasi tushguncha aylantiradi. Agar u tinimsiz harakatlari zoye ketganini bilsa ishonmay qo’yadi va ilovdan foydalanmaydi.</a:t>
          </a:r>
          <a:endParaRPr lang="en-UZ" dirty="0"/>
        </a:p>
      </dgm:t>
    </dgm:pt>
    <dgm:pt modelId="{AFC1E8B9-5F87-894A-98AA-B4514E96075E}" type="parTrans" cxnId="{B61D8BDE-D1FD-9647-84B2-387B6DCEDED3}">
      <dgm:prSet/>
      <dgm:spPr/>
      <dgm:t>
        <a:bodyPr/>
        <a:lstStyle/>
        <a:p>
          <a:endParaRPr lang="en-US"/>
        </a:p>
      </dgm:t>
    </dgm:pt>
    <dgm:pt modelId="{439AE912-A084-F54D-A0F3-A33C378898D3}" type="sibTrans" cxnId="{B61D8BDE-D1FD-9647-84B2-387B6DCEDED3}">
      <dgm:prSet/>
      <dgm:spPr/>
      <dgm:t>
        <a:bodyPr/>
        <a:lstStyle/>
        <a:p>
          <a:endParaRPr lang="en-US"/>
        </a:p>
      </dgm:t>
    </dgm:pt>
    <dgm:pt modelId="{DF7637B8-196F-7049-8815-49D46A340784}" type="pres">
      <dgm:prSet presAssocID="{3947516E-6B33-7144-BC3E-FD0E29697D62}" presName="linear" presStyleCnt="0">
        <dgm:presLayoutVars>
          <dgm:animLvl val="lvl"/>
          <dgm:resizeHandles val="exact"/>
        </dgm:presLayoutVars>
      </dgm:prSet>
      <dgm:spPr/>
    </dgm:pt>
    <dgm:pt modelId="{4B2A601B-9A3B-4947-8A72-83871972F6AE}" type="pres">
      <dgm:prSet presAssocID="{CA68C5F4-C687-834F-94E5-DCC5AB2A676C}" presName="parentText" presStyleLbl="node1" presStyleIdx="0" presStyleCnt="1">
        <dgm:presLayoutVars>
          <dgm:chMax val="0"/>
          <dgm:bulletEnabled val="1"/>
        </dgm:presLayoutVars>
      </dgm:prSet>
      <dgm:spPr/>
    </dgm:pt>
  </dgm:ptLst>
  <dgm:cxnLst>
    <dgm:cxn modelId="{5D877107-E144-0F46-AEB8-843F79B16DC4}" type="presOf" srcId="{CA68C5F4-C687-834F-94E5-DCC5AB2A676C}" destId="{4B2A601B-9A3B-4947-8A72-83871972F6AE}" srcOrd="0" destOrd="0" presId="urn:microsoft.com/office/officeart/2005/8/layout/vList2"/>
    <dgm:cxn modelId="{35689B56-7752-1F4D-966D-8C224094F3AD}" type="presOf" srcId="{3947516E-6B33-7144-BC3E-FD0E29697D62}" destId="{DF7637B8-196F-7049-8815-49D46A340784}" srcOrd="0" destOrd="0" presId="urn:microsoft.com/office/officeart/2005/8/layout/vList2"/>
    <dgm:cxn modelId="{B61D8BDE-D1FD-9647-84B2-387B6DCEDED3}" srcId="{3947516E-6B33-7144-BC3E-FD0E29697D62}" destId="{CA68C5F4-C687-834F-94E5-DCC5AB2A676C}" srcOrd="0" destOrd="0" parTransId="{AFC1E8B9-5F87-894A-98AA-B4514E96075E}" sibTransId="{439AE912-A084-F54D-A0F3-A33C378898D3}"/>
    <dgm:cxn modelId="{BC8D47DA-CDF8-0641-9281-754D8725378D}" type="presParOf" srcId="{DF7637B8-196F-7049-8815-49D46A340784}" destId="{4B2A601B-9A3B-4947-8A72-83871972F6A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9B329D-72F0-2946-8E47-AEF98B244BA0}"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03875761-5314-D54C-A4AF-7F362B354F62}">
      <dgm:prSet/>
      <dgm:spPr/>
      <dgm:t>
        <a:bodyPr/>
        <a:lstStyle/>
        <a:p>
          <a:pPr algn="just"/>
          <a:r>
            <a:rPr lang="en-UZ" b="0" i="0" dirty="0"/>
            <a:t>Nima uchun: Biz savdo magazin bo’lganimiz uchun sovg’a va chegirmalarni xaridorlarni savdo markazimizga jalb qilish uchun qo’yamiz. Agar mijozimizni olmoqchi bo’lgan mahsuloti barabanda paydo bo’lib qolsa chegirma bilan olish yoki yutib olish imkoni bo’ladi. Bu mijozlar biz bilan savdo qilishini o’stirish uchun turtki bo’ladi.</a:t>
          </a:r>
          <a:endParaRPr lang="en-UZ" dirty="0"/>
        </a:p>
      </dgm:t>
    </dgm:pt>
    <dgm:pt modelId="{B901E972-C090-F94E-B42E-FF7C67BF9189}" type="parTrans" cxnId="{41A68A2A-BD65-0241-9E7E-D021AB7E9577}">
      <dgm:prSet/>
      <dgm:spPr/>
      <dgm:t>
        <a:bodyPr/>
        <a:lstStyle/>
        <a:p>
          <a:endParaRPr lang="en-US"/>
        </a:p>
      </dgm:t>
    </dgm:pt>
    <dgm:pt modelId="{6946DE65-8C03-E442-BAFA-EEBC686C32EC}" type="sibTrans" cxnId="{41A68A2A-BD65-0241-9E7E-D021AB7E9577}">
      <dgm:prSet/>
      <dgm:spPr/>
      <dgm:t>
        <a:bodyPr/>
        <a:lstStyle/>
        <a:p>
          <a:endParaRPr lang="en-US"/>
        </a:p>
      </dgm:t>
    </dgm:pt>
    <dgm:pt modelId="{4ED9FD6C-75EB-A94F-BDC0-A5CAB0B931A5}" type="pres">
      <dgm:prSet presAssocID="{279B329D-72F0-2946-8E47-AEF98B244BA0}" presName="linear" presStyleCnt="0">
        <dgm:presLayoutVars>
          <dgm:animLvl val="lvl"/>
          <dgm:resizeHandles val="exact"/>
        </dgm:presLayoutVars>
      </dgm:prSet>
      <dgm:spPr/>
    </dgm:pt>
    <dgm:pt modelId="{F8278E0A-121E-CA40-870E-0AD8DA5F4228}" type="pres">
      <dgm:prSet presAssocID="{03875761-5314-D54C-A4AF-7F362B354F62}" presName="parentText" presStyleLbl="node1" presStyleIdx="0" presStyleCnt="1">
        <dgm:presLayoutVars>
          <dgm:chMax val="0"/>
          <dgm:bulletEnabled val="1"/>
        </dgm:presLayoutVars>
      </dgm:prSet>
      <dgm:spPr/>
    </dgm:pt>
  </dgm:ptLst>
  <dgm:cxnLst>
    <dgm:cxn modelId="{41A68A2A-BD65-0241-9E7E-D021AB7E9577}" srcId="{279B329D-72F0-2946-8E47-AEF98B244BA0}" destId="{03875761-5314-D54C-A4AF-7F362B354F62}" srcOrd="0" destOrd="0" parTransId="{B901E972-C090-F94E-B42E-FF7C67BF9189}" sibTransId="{6946DE65-8C03-E442-BAFA-EEBC686C32EC}"/>
    <dgm:cxn modelId="{0EF041D0-3415-E841-9D43-215A7837B26B}" type="presOf" srcId="{279B329D-72F0-2946-8E47-AEF98B244BA0}" destId="{4ED9FD6C-75EB-A94F-BDC0-A5CAB0B931A5}" srcOrd="0" destOrd="0" presId="urn:microsoft.com/office/officeart/2005/8/layout/vList2"/>
    <dgm:cxn modelId="{181088E6-4AD4-2640-B36F-E6F847040B2C}" type="presOf" srcId="{03875761-5314-D54C-A4AF-7F362B354F62}" destId="{F8278E0A-121E-CA40-870E-0AD8DA5F4228}" srcOrd="0" destOrd="0" presId="urn:microsoft.com/office/officeart/2005/8/layout/vList2"/>
    <dgm:cxn modelId="{82A77411-168B-0641-97D0-00281DD1D668}" type="presParOf" srcId="{4ED9FD6C-75EB-A94F-BDC0-A5CAB0B931A5}" destId="{F8278E0A-121E-CA40-870E-0AD8DA5F422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CD7650-7A24-2D44-8B2B-F7FB31292A23}"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US"/>
        </a:p>
      </dgm:t>
    </dgm:pt>
    <dgm:pt modelId="{A800626C-7F3B-E342-867B-69B9F8D14B65}">
      <dgm:prSet/>
      <dgm:spPr/>
      <dgm:t>
        <a:bodyPr/>
        <a:lstStyle/>
        <a:p>
          <a:pPr algn="just"/>
          <a:r>
            <a:rPr lang="en-UZ" b="0" i="0" dirty="0"/>
            <a:t>Nima uchun: Sabab - mijoz uchun ko’rib qiziqish va u xohlagan narsa tushushini kuzatish zavq beradi. Barabanda mavjud bo’lgan qimmat baho sovg’a yoki chegirma yutib olish uchun muntazam foydalanadi.</a:t>
          </a:r>
          <a:endParaRPr lang="en-UZ" dirty="0"/>
        </a:p>
      </dgm:t>
    </dgm:pt>
    <dgm:pt modelId="{043E318A-13DC-F042-B913-B7803F6475CB}" type="parTrans" cxnId="{0AD1BAAD-6B97-F849-968A-46CC9F6ABA32}">
      <dgm:prSet/>
      <dgm:spPr/>
      <dgm:t>
        <a:bodyPr/>
        <a:lstStyle/>
        <a:p>
          <a:endParaRPr lang="en-US"/>
        </a:p>
      </dgm:t>
    </dgm:pt>
    <dgm:pt modelId="{189639C2-AF1D-7A45-88C6-26830FA37DFC}" type="sibTrans" cxnId="{0AD1BAAD-6B97-F849-968A-46CC9F6ABA32}">
      <dgm:prSet/>
      <dgm:spPr/>
      <dgm:t>
        <a:bodyPr/>
        <a:lstStyle/>
        <a:p>
          <a:endParaRPr lang="en-US"/>
        </a:p>
      </dgm:t>
    </dgm:pt>
    <dgm:pt modelId="{FF651EE1-31CA-D941-9098-05B00A8BDBC2}">
      <dgm:prSet/>
      <dgm:spPr/>
      <dgm:t>
        <a:bodyPr/>
        <a:lstStyle/>
        <a:p>
          <a:pPr algn="just"/>
          <a:r>
            <a:rPr lang="en-UZ" b="0" i="0" dirty="0"/>
            <a:t>N</a:t>
          </a:r>
          <a:r>
            <a:rPr lang="en-US" b="0" i="0" dirty="0" err="1"/>
            <a:t>ima</a:t>
          </a:r>
          <a:r>
            <a:rPr lang="en-US" b="0" i="0" dirty="0"/>
            <a:t> </a:t>
          </a:r>
          <a:r>
            <a:rPr lang="en-US" b="0" i="0" dirty="0" err="1"/>
            <a:t>uchun</a:t>
          </a:r>
          <a:r>
            <a:rPr lang="en-US" b="0" i="0" dirty="0"/>
            <a:t> </a:t>
          </a:r>
          <a:r>
            <a:rPr lang="en-US" b="0" i="0" dirty="0" err="1"/>
            <a:t>berkitilgan</a:t>
          </a:r>
          <a:r>
            <a:rPr lang="en-US" b="0" i="0" dirty="0"/>
            <a:t> </a:t>
          </a:r>
          <a:r>
            <a:rPr lang="en-US" b="0" i="0" dirty="0" err="1"/>
            <a:t>emas</a:t>
          </a:r>
          <a:r>
            <a:rPr lang="en-US" b="0" i="0" dirty="0"/>
            <a:t>: Agar </a:t>
          </a:r>
          <a:r>
            <a:rPr lang="en-US" b="0" i="0" dirty="0" err="1"/>
            <a:t>barabandagi</a:t>
          </a:r>
          <a:r>
            <a:rPr lang="en-US" b="0" i="0" dirty="0"/>
            <a:t> </a:t>
          </a:r>
          <a:r>
            <a:rPr lang="en-US" b="0" i="0" dirty="0" err="1"/>
            <a:t>sovg’a</a:t>
          </a:r>
          <a:r>
            <a:rPr lang="en-US" b="0" i="0" dirty="0"/>
            <a:t> </a:t>
          </a:r>
          <a:r>
            <a:rPr lang="en-US" b="0" i="0" dirty="0" err="1"/>
            <a:t>va</a:t>
          </a:r>
          <a:r>
            <a:rPr lang="en-US" b="0" i="0" dirty="0"/>
            <a:t> </a:t>
          </a:r>
          <a:r>
            <a:rPr lang="en-US" b="0" i="0" dirty="0" err="1"/>
            <a:t>chegirmalarni</a:t>
          </a:r>
          <a:r>
            <a:rPr lang="en-US" b="0" i="0" dirty="0"/>
            <a:t> </a:t>
          </a:r>
          <a:r>
            <a:rPr lang="en-US" b="0" i="0" dirty="0" err="1"/>
            <a:t>mijoz</a:t>
          </a:r>
          <a:r>
            <a:rPr lang="en-US" b="0" i="0" dirty="0"/>
            <a:t> </a:t>
          </a:r>
          <a:r>
            <a:rPr lang="en-US" b="0" i="0" dirty="0" err="1"/>
            <a:t>ko’rmasa</a:t>
          </a:r>
          <a:r>
            <a:rPr lang="en-US" b="0" i="0" dirty="0"/>
            <a:t> </a:t>
          </a:r>
          <a:r>
            <a:rPr lang="en-US" b="0" i="0" dirty="0" err="1"/>
            <a:t>unda</a:t>
          </a:r>
          <a:r>
            <a:rPr lang="en-US" b="0" i="0" dirty="0"/>
            <a:t> </a:t>
          </a:r>
          <a:r>
            <a:rPr lang="en-US" b="0" i="0" dirty="0" err="1"/>
            <a:t>baraban</a:t>
          </a:r>
          <a:r>
            <a:rPr lang="en-US" b="0" i="0" dirty="0"/>
            <a:t> </a:t>
          </a:r>
          <a:r>
            <a:rPr lang="en-US" b="0" i="0" dirty="0" err="1"/>
            <a:t>aylantirishga</a:t>
          </a:r>
          <a:r>
            <a:rPr lang="en-US" b="0" i="0" dirty="0"/>
            <a:t> </a:t>
          </a:r>
          <a:r>
            <a:rPr lang="en-US" b="0" i="0" dirty="0" err="1"/>
            <a:t>qiziqish</a:t>
          </a:r>
          <a:r>
            <a:rPr lang="en-US" b="0" i="0" dirty="0"/>
            <a:t> </a:t>
          </a:r>
          <a:r>
            <a:rPr lang="en-US" b="0" i="0" dirty="0" err="1"/>
            <a:t>bo’lmaydi</a:t>
          </a:r>
          <a:r>
            <a:rPr lang="en-US" b="0" i="0" dirty="0"/>
            <a:t>. </a:t>
          </a:r>
          <a:endParaRPr lang="en-UZ" dirty="0"/>
        </a:p>
      </dgm:t>
    </dgm:pt>
    <dgm:pt modelId="{79654DA6-3F1B-3D4F-8F73-52ED5369CC57}" type="parTrans" cxnId="{BB12E2FD-8E07-1843-A083-2E5CF3B4F3B3}">
      <dgm:prSet/>
      <dgm:spPr/>
      <dgm:t>
        <a:bodyPr/>
        <a:lstStyle/>
        <a:p>
          <a:endParaRPr lang="en-US"/>
        </a:p>
      </dgm:t>
    </dgm:pt>
    <dgm:pt modelId="{36F9C399-E807-DD4B-ABF3-0B641E59BD0A}" type="sibTrans" cxnId="{BB12E2FD-8E07-1843-A083-2E5CF3B4F3B3}">
      <dgm:prSet/>
      <dgm:spPr/>
      <dgm:t>
        <a:bodyPr/>
        <a:lstStyle/>
        <a:p>
          <a:endParaRPr lang="en-US"/>
        </a:p>
      </dgm:t>
    </dgm:pt>
    <dgm:pt modelId="{838EC7BC-1776-E04E-AE7C-2DA7F678C54F}" type="pres">
      <dgm:prSet presAssocID="{2DCD7650-7A24-2D44-8B2B-F7FB31292A23}" presName="linear" presStyleCnt="0">
        <dgm:presLayoutVars>
          <dgm:animLvl val="lvl"/>
          <dgm:resizeHandles val="exact"/>
        </dgm:presLayoutVars>
      </dgm:prSet>
      <dgm:spPr/>
    </dgm:pt>
    <dgm:pt modelId="{B92E6B84-6FB4-DB46-B3C8-651813A8F093}" type="pres">
      <dgm:prSet presAssocID="{A800626C-7F3B-E342-867B-69B9F8D14B65}" presName="parentText" presStyleLbl="node1" presStyleIdx="0" presStyleCnt="2">
        <dgm:presLayoutVars>
          <dgm:chMax val="0"/>
          <dgm:bulletEnabled val="1"/>
        </dgm:presLayoutVars>
      </dgm:prSet>
      <dgm:spPr/>
    </dgm:pt>
    <dgm:pt modelId="{3E245C3D-A5B6-2D41-8F04-3532140E947E}" type="pres">
      <dgm:prSet presAssocID="{189639C2-AF1D-7A45-88C6-26830FA37DFC}" presName="spacer" presStyleCnt="0"/>
      <dgm:spPr/>
    </dgm:pt>
    <dgm:pt modelId="{D7EC8134-95D1-B849-827C-17E3F0B07E4B}" type="pres">
      <dgm:prSet presAssocID="{FF651EE1-31CA-D941-9098-05B00A8BDBC2}" presName="parentText" presStyleLbl="node1" presStyleIdx="1" presStyleCnt="2" custLinFactY="3640" custLinFactNeighborY="100000">
        <dgm:presLayoutVars>
          <dgm:chMax val="0"/>
          <dgm:bulletEnabled val="1"/>
        </dgm:presLayoutVars>
      </dgm:prSet>
      <dgm:spPr/>
    </dgm:pt>
  </dgm:ptLst>
  <dgm:cxnLst>
    <dgm:cxn modelId="{C5823B08-1B06-EF43-8A94-012FA391EFF5}" type="presOf" srcId="{A800626C-7F3B-E342-867B-69B9F8D14B65}" destId="{B92E6B84-6FB4-DB46-B3C8-651813A8F093}" srcOrd="0" destOrd="0" presId="urn:microsoft.com/office/officeart/2005/8/layout/vList2"/>
    <dgm:cxn modelId="{060EC45D-DBEE-474F-A822-E49E496F0C37}" type="presOf" srcId="{FF651EE1-31CA-D941-9098-05B00A8BDBC2}" destId="{D7EC8134-95D1-B849-827C-17E3F0B07E4B}" srcOrd="0" destOrd="0" presId="urn:microsoft.com/office/officeart/2005/8/layout/vList2"/>
    <dgm:cxn modelId="{0AD1BAAD-6B97-F849-968A-46CC9F6ABA32}" srcId="{2DCD7650-7A24-2D44-8B2B-F7FB31292A23}" destId="{A800626C-7F3B-E342-867B-69B9F8D14B65}" srcOrd="0" destOrd="0" parTransId="{043E318A-13DC-F042-B913-B7803F6475CB}" sibTransId="{189639C2-AF1D-7A45-88C6-26830FA37DFC}"/>
    <dgm:cxn modelId="{42EE30F8-E913-754E-8CC4-BFEFAF7A4FA6}" type="presOf" srcId="{2DCD7650-7A24-2D44-8B2B-F7FB31292A23}" destId="{838EC7BC-1776-E04E-AE7C-2DA7F678C54F}" srcOrd="0" destOrd="0" presId="urn:microsoft.com/office/officeart/2005/8/layout/vList2"/>
    <dgm:cxn modelId="{BB12E2FD-8E07-1843-A083-2E5CF3B4F3B3}" srcId="{2DCD7650-7A24-2D44-8B2B-F7FB31292A23}" destId="{FF651EE1-31CA-D941-9098-05B00A8BDBC2}" srcOrd="1" destOrd="0" parTransId="{79654DA6-3F1B-3D4F-8F73-52ED5369CC57}" sibTransId="{36F9C399-E807-DD4B-ABF3-0B641E59BD0A}"/>
    <dgm:cxn modelId="{B2165348-1412-1E4B-B72B-FC53D22E717D}" type="presParOf" srcId="{838EC7BC-1776-E04E-AE7C-2DA7F678C54F}" destId="{B92E6B84-6FB4-DB46-B3C8-651813A8F093}" srcOrd="0" destOrd="0" presId="urn:microsoft.com/office/officeart/2005/8/layout/vList2"/>
    <dgm:cxn modelId="{2BE21B37-015F-764B-A336-0DB53B3F7BA8}" type="presParOf" srcId="{838EC7BC-1776-E04E-AE7C-2DA7F678C54F}" destId="{3E245C3D-A5B6-2D41-8F04-3532140E947E}" srcOrd="1" destOrd="0" presId="urn:microsoft.com/office/officeart/2005/8/layout/vList2"/>
    <dgm:cxn modelId="{B9929016-8A1C-C441-8563-D1ADA1BD7BC4}" type="presParOf" srcId="{838EC7BC-1776-E04E-AE7C-2DA7F678C54F}" destId="{D7EC8134-95D1-B849-827C-17E3F0B07E4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85B135-1716-354D-9D1B-E36BE0D9A5D9}" type="doc">
      <dgm:prSet loTypeId="urn:microsoft.com/office/officeart/2005/8/layout/vList2" loCatId="list" qsTypeId="urn:microsoft.com/office/officeart/2005/8/quickstyle/3d1" qsCatId="3D" csTypeId="urn:microsoft.com/office/officeart/2005/8/colors/accent1_4" csCatId="accent1" phldr="1"/>
      <dgm:spPr/>
      <dgm:t>
        <a:bodyPr/>
        <a:lstStyle/>
        <a:p>
          <a:endParaRPr lang="en-US"/>
        </a:p>
      </dgm:t>
    </dgm:pt>
    <dgm:pt modelId="{3168A62C-B935-5F49-95E8-58A0543A5BD1}">
      <dgm:prSet/>
      <dgm:spPr/>
      <dgm:t>
        <a:bodyPr/>
        <a:lstStyle/>
        <a:p>
          <a:pPr algn="ctr"/>
          <a:r>
            <a:rPr lang="en-UZ" b="1" i="0" dirty="0"/>
            <a:t>B</a:t>
          </a:r>
          <a:r>
            <a:rPr lang="en-US" b="1" i="0" dirty="0" err="1"/>
            <a:t>i</a:t>
          </a:r>
          <a:r>
            <a:rPr lang="en-UZ" b="1" i="0" dirty="0"/>
            <a:t>z sovg’alarni qanay tanlaymiz?</a:t>
          </a:r>
          <a:endParaRPr lang="en-UZ" b="1" dirty="0"/>
        </a:p>
      </dgm:t>
    </dgm:pt>
    <dgm:pt modelId="{B11E3921-A811-6F4C-AD83-B37E3B1DE2EF}" type="parTrans" cxnId="{9E594336-6D0C-174C-BB16-A49D25627FE4}">
      <dgm:prSet/>
      <dgm:spPr/>
      <dgm:t>
        <a:bodyPr/>
        <a:lstStyle/>
        <a:p>
          <a:endParaRPr lang="en-US"/>
        </a:p>
      </dgm:t>
    </dgm:pt>
    <dgm:pt modelId="{904B9051-FE29-5841-BD92-531585AF6B64}" type="sibTrans" cxnId="{9E594336-6D0C-174C-BB16-A49D25627FE4}">
      <dgm:prSet/>
      <dgm:spPr/>
      <dgm:t>
        <a:bodyPr/>
        <a:lstStyle/>
        <a:p>
          <a:endParaRPr lang="en-US"/>
        </a:p>
      </dgm:t>
    </dgm:pt>
    <dgm:pt modelId="{49DAE9DD-8933-4A44-9409-0CCA53F31642}">
      <dgm:prSet/>
      <dgm:spPr/>
      <dgm:t>
        <a:bodyPr/>
        <a:lstStyle/>
        <a:p>
          <a:pPr algn="just"/>
          <a:r>
            <a:rPr lang="en-UZ" b="0" i="0" dirty="0"/>
            <a:t>1.sotilishi kam bo’layotgan </a:t>
          </a:r>
          <a:endParaRPr lang="en-UZ" dirty="0"/>
        </a:p>
      </dgm:t>
    </dgm:pt>
    <dgm:pt modelId="{15AF6F71-2E0B-044B-9BC0-64A77C347777}" type="parTrans" cxnId="{331C0293-384A-784B-8DEE-370289262A39}">
      <dgm:prSet/>
      <dgm:spPr/>
      <dgm:t>
        <a:bodyPr/>
        <a:lstStyle/>
        <a:p>
          <a:endParaRPr lang="en-US"/>
        </a:p>
      </dgm:t>
    </dgm:pt>
    <dgm:pt modelId="{1C6A1D95-EFA4-5C49-8B36-D51271BACE05}" type="sibTrans" cxnId="{331C0293-384A-784B-8DEE-370289262A39}">
      <dgm:prSet/>
      <dgm:spPr/>
      <dgm:t>
        <a:bodyPr/>
        <a:lstStyle/>
        <a:p>
          <a:endParaRPr lang="en-US"/>
        </a:p>
      </dgm:t>
    </dgm:pt>
    <dgm:pt modelId="{60AF5A45-8828-AA4F-8283-DBDCFEBD9461}">
      <dgm:prSet/>
      <dgm:spPr/>
      <dgm:t>
        <a:bodyPr/>
        <a:lstStyle/>
        <a:p>
          <a:r>
            <a:rPr lang="en-UZ" b="0" i="0"/>
            <a:t>2.mavsumi o’tib ketayotgan </a:t>
          </a:r>
          <a:endParaRPr lang="en-UZ"/>
        </a:p>
      </dgm:t>
    </dgm:pt>
    <dgm:pt modelId="{824247A1-3325-A340-8499-514275A66ABE}" type="parTrans" cxnId="{7C8F46F0-7A31-B543-83F2-0842332FE272}">
      <dgm:prSet/>
      <dgm:spPr/>
      <dgm:t>
        <a:bodyPr/>
        <a:lstStyle/>
        <a:p>
          <a:endParaRPr lang="en-US"/>
        </a:p>
      </dgm:t>
    </dgm:pt>
    <dgm:pt modelId="{59107795-2102-A749-9A56-9F4AC3FC8B64}" type="sibTrans" cxnId="{7C8F46F0-7A31-B543-83F2-0842332FE272}">
      <dgm:prSet/>
      <dgm:spPr/>
      <dgm:t>
        <a:bodyPr/>
        <a:lstStyle/>
        <a:p>
          <a:endParaRPr lang="en-US"/>
        </a:p>
      </dgm:t>
    </dgm:pt>
    <dgm:pt modelId="{8AF33836-80C0-AF4F-9762-00DAE8FD1580}">
      <dgm:prSet/>
      <dgm:spPr/>
      <dgm:t>
        <a:bodyPr/>
        <a:lstStyle/>
        <a:p>
          <a:r>
            <a:rPr lang="en-UZ" b="0" i="0"/>
            <a:t>3.ishlab chiqarilish sanasi eskirayotgan </a:t>
          </a:r>
          <a:endParaRPr lang="en-UZ"/>
        </a:p>
      </dgm:t>
    </dgm:pt>
    <dgm:pt modelId="{5EACA110-E0F7-314A-9035-E41498272024}" type="parTrans" cxnId="{CDAA196F-E8A7-AD40-A0F8-1BEA0170E2B0}">
      <dgm:prSet/>
      <dgm:spPr/>
      <dgm:t>
        <a:bodyPr/>
        <a:lstStyle/>
        <a:p>
          <a:endParaRPr lang="en-US"/>
        </a:p>
      </dgm:t>
    </dgm:pt>
    <dgm:pt modelId="{D3CB43CD-4C47-4143-9D15-CCAB27A52B67}" type="sibTrans" cxnId="{CDAA196F-E8A7-AD40-A0F8-1BEA0170E2B0}">
      <dgm:prSet/>
      <dgm:spPr/>
      <dgm:t>
        <a:bodyPr/>
        <a:lstStyle/>
        <a:p>
          <a:endParaRPr lang="en-US"/>
        </a:p>
      </dgm:t>
    </dgm:pt>
    <dgm:pt modelId="{F9E36852-1EB6-054E-AE73-3242F634C874}">
      <dgm:prSet/>
      <dgm:spPr/>
      <dgm:t>
        <a:bodyPr/>
        <a:lstStyle/>
        <a:p>
          <a:r>
            <a:rPr lang="en-UZ" b="0" i="0"/>
            <a:t>4.hozirgi kunda urfdan qolayotgan</a:t>
          </a:r>
          <a:endParaRPr lang="en-UZ"/>
        </a:p>
      </dgm:t>
    </dgm:pt>
    <dgm:pt modelId="{734F756B-DEF1-1D4E-8B93-F4D8754A6209}" type="parTrans" cxnId="{30AF3114-0DCA-AE4F-B98A-F1142E4E4BCB}">
      <dgm:prSet/>
      <dgm:spPr/>
      <dgm:t>
        <a:bodyPr/>
        <a:lstStyle/>
        <a:p>
          <a:endParaRPr lang="en-US"/>
        </a:p>
      </dgm:t>
    </dgm:pt>
    <dgm:pt modelId="{8B988EB5-F0AC-3D44-850E-BD7C2759CF8B}" type="sibTrans" cxnId="{30AF3114-0DCA-AE4F-B98A-F1142E4E4BCB}">
      <dgm:prSet/>
      <dgm:spPr/>
      <dgm:t>
        <a:bodyPr/>
        <a:lstStyle/>
        <a:p>
          <a:endParaRPr lang="en-US"/>
        </a:p>
      </dgm:t>
    </dgm:pt>
    <dgm:pt modelId="{018E9EDF-E2D9-0340-B7D0-2DBF15E6E5C5}">
      <dgm:prSet/>
      <dgm:spPr/>
      <dgm:t>
        <a:bodyPr/>
        <a:lstStyle/>
        <a:p>
          <a:r>
            <a:rPr lang="en-UZ" b="0" i="0"/>
            <a:t>5.eng ko’p sotilayotgan mahsulot (albatta kam tushadi) </a:t>
          </a:r>
          <a:endParaRPr lang="en-UZ"/>
        </a:p>
      </dgm:t>
    </dgm:pt>
    <dgm:pt modelId="{F169B8C3-4A53-7D46-8634-51B44AB22C64}" type="parTrans" cxnId="{7D63FA74-5648-724C-B5C0-E984CADC0C93}">
      <dgm:prSet/>
      <dgm:spPr/>
      <dgm:t>
        <a:bodyPr/>
        <a:lstStyle/>
        <a:p>
          <a:endParaRPr lang="en-US"/>
        </a:p>
      </dgm:t>
    </dgm:pt>
    <dgm:pt modelId="{E027FC50-8C27-DD41-A8F2-818B121DE049}" type="sibTrans" cxnId="{7D63FA74-5648-724C-B5C0-E984CADC0C93}">
      <dgm:prSet/>
      <dgm:spPr/>
      <dgm:t>
        <a:bodyPr/>
        <a:lstStyle/>
        <a:p>
          <a:endParaRPr lang="en-US"/>
        </a:p>
      </dgm:t>
    </dgm:pt>
    <dgm:pt modelId="{741B4419-4880-6F4F-98D6-987EB918FB44}">
      <dgm:prSet/>
      <dgm:spPr/>
      <dgm:t>
        <a:bodyPr/>
        <a:lstStyle/>
        <a:p>
          <a:r>
            <a:rPr lang="en-UZ" b="0" i="0" dirty="0"/>
            <a:t>6.super sovg’a </a:t>
          </a:r>
          <a:endParaRPr lang="en-UZ" dirty="0"/>
        </a:p>
      </dgm:t>
    </dgm:pt>
    <dgm:pt modelId="{C99C56A1-715E-4F40-8DDA-B282E9F74445}" type="parTrans" cxnId="{2B1465DF-57D4-BA4D-BD31-04CEF0073115}">
      <dgm:prSet/>
      <dgm:spPr/>
      <dgm:t>
        <a:bodyPr/>
        <a:lstStyle/>
        <a:p>
          <a:endParaRPr lang="en-US"/>
        </a:p>
      </dgm:t>
    </dgm:pt>
    <dgm:pt modelId="{905C2596-74D8-3B46-9743-F10CDDAECCF5}" type="sibTrans" cxnId="{2B1465DF-57D4-BA4D-BD31-04CEF0073115}">
      <dgm:prSet/>
      <dgm:spPr/>
      <dgm:t>
        <a:bodyPr/>
        <a:lstStyle/>
        <a:p>
          <a:endParaRPr lang="en-US"/>
        </a:p>
      </dgm:t>
    </dgm:pt>
    <dgm:pt modelId="{D252389C-FE2F-3046-956C-B3A75D93207C}" type="pres">
      <dgm:prSet presAssocID="{4C85B135-1716-354D-9D1B-E36BE0D9A5D9}" presName="linear" presStyleCnt="0">
        <dgm:presLayoutVars>
          <dgm:animLvl val="lvl"/>
          <dgm:resizeHandles val="exact"/>
        </dgm:presLayoutVars>
      </dgm:prSet>
      <dgm:spPr/>
    </dgm:pt>
    <dgm:pt modelId="{46444FB7-A3F8-1144-B258-9160599A64BD}" type="pres">
      <dgm:prSet presAssocID="{3168A62C-B935-5F49-95E8-58A0543A5BD1}" presName="parentText" presStyleLbl="node1" presStyleIdx="0" presStyleCnt="7">
        <dgm:presLayoutVars>
          <dgm:chMax val="0"/>
          <dgm:bulletEnabled val="1"/>
        </dgm:presLayoutVars>
      </dgm:prSet>
      <dgm:spPr/>
    </dgm:pt>
    <dgm:pt modelId="{CCB69271-800F-5948-B0D8-5321350B0E13}" type="pres">
      <dgm:prSet presAssocID="{904B9051-FE29-5841-BD92-531585AF6B64}" presName="spacer" presStyleCnt="0"/>
      <dgm:spPr/>
    </dgm:pt>
    <dgm:pt modelId="{D3291262-3B1F-EE4A-9967-909388750DE2}" type="pres">
      <dgm:prSet presAssocID="{49DAE9DD-8933-4A44-9409-0CCA53F31642}" presName="parentText" presStyleLbl="node1" presStyleIdx="1" presStyleCnt="7">
        <dgm:presLayoutVars>
          <dgm:chMax val="0"/>
          <dgm:bulletEnabled val="1"/>
        </dgm:presLayoutVars>
      </dgm:prSet>
      <dgm:spPr/>
    </dgm:pt>
    <dgm:pt modelId="{C3CC8C29-0CE6-B244-9C94-A5A7277031FA}" type="pres">
      <dgm:prSet presAssocID="{1C6A1D95-EFA4-5C49-8B36-D51271BACE05}" presName="spacer" presStyleCnt="0"/>
      <dgm:spPr/>
    </dgm:pt>
    <dgm:pt modelId="{82D4D7F5-9D91-6F45-96CE-3C0E71FEF029}" type="pres">
      <dgm:prSet presAssocID="{60AF5A45-8828-AA4F-8283-DBDCFEBD9461}" presName="parentText" presStyleLbl="node1" presStyleIdx="2" presStyleCnt="7">
        <dgm:presLayoutVars>
          <dgm:chMax val="0"/>
          <dgm:bulletEnabled val="1"/>
        </dgm:presLayoutVars>
      </dgm:prSet>
      <dgm:spPr/>
    </dgm:pt>
    <dgm:pt modelId="{D63C4378-DA59-EC41-A9DD-8744990B93C5}" type="pres">
      <dgm:prSet presAssocID="{59107795-2102-A749-9A56-9F4AC3FC8B64}" presName="spacer" presStyleCnt="0"/>
      <dgm:spPr/>
    </dgm:pt>
    <dgm:pt modelId="{DE7278D7-D3F7-E44C-AD82-285C2D19F08B}" type="pres">
      <dgm:prSet presAssocID="{8AF33836-80C0-AF4F-9762-00DAE8FD1580}" presName="parentText" presStyleLbl="node1" presStyleIdx="3" presStyleCnt="7">
        <dgm:presLayoutVars>
          <dgm:chMax val="0"/>
          <dgm:bulletEnabled val="1"/>
        </dgm:presLayoutVars>
      </dgm:prSet>
      <dgm:spPr/>
    </dgm:pt>
    <dgm:pt modelId="{7F1B642B-F835-9C49-9FCB-27A95334BC6F}" type="pres">
      <dgm:prSet presAssocID="{D3CB43CD-4C47-4143-9D15-CCAB27A52B67}" presName="spacer" presStyleCnt="0"/>
      <dgm:spPr/>
    </dgm:pt>
    <dgm:pt modelId="{BD129BD3-8109-6945-8BD1-77885E8F649E}" type="pres">
      <dgm:prSet presAssocID="{F9E36852-1EB6-054E-AE73-3242F634C874}" presName="parentText" presStyleLbl="node1" presStyleIdx="4" presStyleCnt="7">
        <dgm:presLayoutVars>
          <dgm:chMax val="0"/>
          <dgm:bulletEnabled val="1"/>
        </dgm:presLayoutVars>
      </dgm:prSet>
      <dgm:spPr/>
    </dgm:pt>
    <dgm:pt modelId="{C1373230-C729-6040-8399-44889756DC99}" type="pres">
      <dgm:prSet presAssocID="{8B988EB5-F0AC-3D44-850E-BD7C2759CF8B}" presName="spacer" presStyleCnt="0"/>
      <dgm:spPr/>
    </dgm:pt>
    <dgm:pt modelId="{84A3CFC7-B130-3C4F-BB9C-742033628980}" type="pres">
      <dgm:prSet presAssocID="{018E9EDF-E2D9-0340-B7D0-2DBF15E6E5C5}" presName="parentText" presStyleLbl="node1" presStyleIdx="5" presStyleCnt="7">
        <dgm:presLayoutVars>
          <dgm:chMax val="0"/>
          <dgm:bulletEnabled val="1"/>
        </dgm:presLayoutVars>
      </dgm:prSet>
      <dgm:spPr/>
    </dgm:pt>
    <dgm:pt modelId="{1F7D598B-04F1-094B-9D06-845AABA40191}" type="pres">
      <dgm:prSet presAssocID="{E027FC50-8C27-DD41-A8F2-818B121DE049}" presName="spacer" presStyleCnt="0"/>
      <dgm:spPr/>
    </dgm:pt>
    <dgm:pt modelId="{628E0F86-C51D-434C-99EC-9A4B3AB19E7E}" type="pres">
      <dgm:prSet presAssocID="{741B4419-4880-6F4F-98D6-987EB918FB44}" presName="parentText" presStyleLbl="node1" presStyleIdx="6" presStyleCnt="7">
        <dgm:presLayoutVars>
          <dgm:chMax val="0"/>
          <dgm:bulletEnabled val="1"/>
        </dgm:presLayoutVars>
      </dgm:prSet>
      <dgm:spPr/>
    </dgm:pt>
  </dgm:ptLst>
  <dgm:cxnLst>
    <dgm:cxn modelId="{30AF3114-0DCA-AE4F-B98A-F1142E4E4BCB}" srcId="{4C85B135-1716-354D-9D1B-E36BE0D9A5D9}" destId="{F9E36852-1EB6-054E-AE73-3242F634C874}" srcOrd="4" destOrd="0" parTransId="{734F756B-DEF1-1D4E-8B93-F4D8754A6209}" sibTransId="{8B988EB5-F0AC-3D44-850E-BD7C2759CF8B}"/>
    <dgm:cxn modelId="{9CD3F522-D1B3-5547-BB6A-0B31145D4DEE}" type="presOf" srcId="{49DAE9DD-8933-4A44-9409-0CCA53F31642}" destId="{D3291262-3B1F-EE4A-9967-909388750DE2}" srcOrd="0" destOrd="0" presId="urn:microsoft.com/office/officeart/2005/8/layout/vList2"/>
    <dgm:cxn modelId="{9E594336-6D0C-174C-BB16-A49D25627FE4}" srcId="{4C85B135-1716-354D-9D1B-E36BE0D9A5D9}" destId="{3168A62C-B935-5F49-95E8-58A0543A5BD1}" srcOrd="0" destOrd="0" parTransId="{B11E3921-A811-6F4C-AD83-B37E3B1DE2EF}" sibTransId="{904B9051-FE29-5841-BD92-531585AF6B64}"/>
    <dgm:cxn modelId="{C73F7E3E-CC89-3047-99BC-9B354FBF6FCF}" type="presOf" srcId="{4C85B135-1716-354D-9D1B-E36BE0D9A5D9}" destId="{D252389C-FE2F-3046-956C-B3A75D93207C}" srcOrd="0" destOrd="0" presId="urn:microsoft.com/office/officeart/2005/8/layout/vList2"/>
    <dgm:cxn modelId="{702A6A3F-E012-7448-8947-66787F17B7CF}" type="presOf" srcId="{F9E36852-1EB6-054E-AE73-3242F634C874}" destId="{BD129BD3-8109-6945-8BD1-77885E8F649E}" srcOrd="0" destOrd="0" presId="urn:microsoft.com/office/officeart/2005/8/layout/vList2"/>
    <dgm:cxn modelId="{B0DF014E-A7A2-F940-B949-B27611752C52}" type="presOf" srcId="{741B4419-4880-6F4F-98D6-987EB918FB44}" destId="{628E0F86-C51D-434C-99EC-9A4B3AB19E7E}" srcOrd="0" destOrd="0" presId="urn:microsoft.com/office/officeart/2005/8/layout/vList2"/>
    <dgm:cxn modelId="{CDAA196F-E8A7-AD40-A0F8-1BEA0170E2B0}" srcId="{4C85B135-1716-354D-9D1B-E36BE0D9A5D9}" destId="{8AF33836-80C0-AF4F-9762-00DAE8FD1580}" srcOrd="3" destOrd="0" parTransId="{5EACA110-E0F7-314A-9035-E41498272024}" sibTransId="{D3CB43CD-4C47-4143-9D15-CCAB27A52B67}"/>
    <dgm:cxn modelId="{7D63FA74-5648-724C-B5C0-E984CADC0C93}" srcId="{4C85B135-1716-354D-9D1B-E36BE0D9A5D9}" destId="{018E9EDF-E2D9-0340-B7D0-2DBF15E6E5C5}" srcOrd="5" destOrd="0" parTransId="{F169B8C3-4A53-7D46-8634-51B44AB22C64}" sibTransId="{E027FC50-8C27-DD41-A8F2-818B121DE049}"/>
    <dgm:cxn modelId="{331C0293-384A-784B-8DEE-370289262A39}" srcId="{4C85B135-1716-354D-9D1B-E36BE0D9A5D9}" destId="{49DAE9DD-8933-4A44-9409-0CCA53F31642}" srcOrd="1" destOrd="0" parTransId="{15AF6F71-2E0B-044B-9BC0-64A77C347777}" sibTransId="{1C6A1D95-EFA4-5C49-8B36-D51271BACE05}"/>
    <dgm:cxn modelId="{B9F4D3B3-72FF-5B45-800F-CDCA19E46F70}" type="presOf" srcId="{60AF5A45-8828-AA4F-8283-DBDCFEBD9461}" destId="{82D4D7F5-9D91-6F45-96CE-3C0E71FEF029}" srcOrd="0" destOrd="0" presId="urn:microsoft.com/office/officeart/2005/8/layout/vList2"/>
    <dgm:cxn modelId="{B3E1EABC-744C-8347-BE35-025204B26FF3}" type="presOf" srcId="{018E9EDF-E2D9-0340-B7D0-2DBF15E6E5C5}" destId="{84A3CFC7-B130-3C4F-BB9C-742033628980}" srcOrd="0" destOrd="0" presId="urn:microsoft.com/office/officeart/2005/8/layout/vList2"/>
    <dgm:cxn modelId="{140D77C2-8CA0-D546-9CA3-775B273169FE}" type="presOf" srcId="{8AF33836-80C0-AF4F-9762-00DAE8FD1580}" destId="{DE7278D7-D3F7-E44C-AD82-285C2D19F08B}" srcOrd="0" destOrd="0" presId="urn:microsoft.com/office/officeart/2005/8/layout/vList2"/>
    <dgm:cxn modelId="{2B1465DF-57D4-BA4D-BD31-04CEF0073115}" srcId="{4C85B135-1716-354D-9D1B-E36BE0D9A5D9}" destId="{741B4419-4880-6F4F-98D6-987EB918FB44}" srcOrd="6" destOrd="0" parTransId="{C99C56A1-715E-4F40-8DDA-B282E9F74445}" sibTransId="{905C2596-74D8-3B46-9743-F10CDDAECCF5}"/>
    <dgm:cxn modelId="{7C8F46F0-7A31-B543-83F2-0842332FE272}" srcId="{4C85B135-1716-354D-9D1B-E36BE0D9A5D9}" destId="{60AF5A45-8828-AA4F-8283-DBDCFEBD9461}" srcOrd="2" destOrd="0" parTransId="{824247A1-3325-A340-8499-514275A66ABE}" sibTransId="{59107795-2102-A749-9A56-9F4AC3FC8B64}"/>
    <dgm:cxn modelId="{DA19BFF2-AB07-0746-9598-E75F4F63CC35}" type="presOf" srcId="{3168A62C-B935-5F49-95E8-58A0543A5BD1}" destId="{46444FB7-A3F8-1144-B258-9160599A64BD}" srcOrd="0" destOrd="0" presId="urn:microsoft.com/office/officeart/2005/8/layout/vList2"/>
    <dgm:cxn modelId="{973EAE81-DE3A-E94C-8EC6-0546BF756D34}" type="presParOf" srcId="{D252389C-FE2F-3046-956C-B3A75D93207C}" destId="{46444FB7-A3F8-1144-B258-9160599A64BD}" srcOrd="0" destOrd="0" presId="urn:microsoft.com/office/officeart/2005/8/layout/vList2"/>
    <dgm:cxn modelId="{58B6E099-0824-9446-B1C0-2169051BAF9D}" type="presParOf" srcId="{D252389C-FE2F-3046-956C-B3A75D93207C}" destId="{CCB69271-800F-5948-B0D8-5321350B0E13}" srcOrd="1" destOrd="0" presId="urn:microsoft.com/office/officeart/2005/8/layout/vList2"/>
    <dgm:cxn modelId="{E02F9D2E-D8EA-4A4A-A288-33B08291EF37}" type="presParOf" srcId="{D252389C-FE2F-3046-956C-B3A75D93207C}" destId="{D3291262-3B1F-EE4A-9967-909388750DE2}" srcOrd="2" destOrd="0" presId="urn:microsoft.com/office/officeart/2005/8/layout/vList2"/>
    <dgm:cxn modelId="{A47A6ADA-178C-CA4F-B0EC-5954C7F0FF08}" type="presParOf" srcId="{D252389C-FE2F-3046-956C-B3A75D93207C}" destId="{C3CC8C29-0CE6-B244-9C94-A5A7277031FA}" srcOrd="3" destOrd="0" presId="urn:microsoft.com/office/officeart/2005/8/layout/vList2"/>
    <dgm:cxn modelId="{FDD198AD-E10A-BE43-A1C1-88B84D33261F}" type="presParOf" srcId="{D252389C-FE2F-3046-956C-B3A75D93207C}" destId="{82D4D7F5-9D91-6F45-96CE-3C0E71FEF029}" srcOrd="4" destOrd="0" presId="urn:microsoft.com/office/officeart/2005/8/layout/vList2"/>
    <dgm:cxn modelId="{6421C952-27D3-DD46-B571-5CEA4F4CB8E5}" type="presParOf" srcId="{D252389C-FE2F-3046-956C-B3A75D93207C}" destId="{D63C4378-DA59-EC41-A9DD-8744990B93C5}" srcOrd="5" destOrd="0" presId="urn:microsoft.com/office/officeart/2005/8/layout/vList2"/>
    <dgm:cxn modelId="{60805304-970F-D64F-BA15-D426C2781743}" type="presParOf" srcId="{D252389C-FE2F-3046-956C-B3A75D93207C}" destId="{DE7278D7-D3F7-E44C-AD82-285C2D19F08B}" srcOrd="6" destOrd="0" presId="urn:microsoft.com/office/officeart/2005/8/layout/vList2"/>
    <dgm:cxn modelId="{83C266A3-0134-194F-AA7C-2FAF6B48DC24}" type="presParOf" srcId="{D252389C-FE2F-3046-956C-B3A75D93207C}" destId="{7F1B642B-F835-9C49-9FCB-27A95334BC6F}" srcOrd="7" destOrd="0" presId="urn:microsoft.com/office/officeart/2005/8/layout/vList2"/>
    <dgm:cxn modelId="{36477112-C2F9-3241-9408-4605AFAA4153}" type="presParOf" srcId="{D252389C-FE2F-3046-956C-B3A75D93207C}" destId="{BD129BD3-8109-6945-8BD1-77885E8F649E}" srcOrd="8" destOrd="0" presId="urn:microsoft.com/office/officeart/2005/8/layout/vList2"/>
    <dgm:cxn modelId="{6DF424F7-3622-2443-B625-61C40F49FEC8}" type="presParOf" srcId="{D252389C-FE2F-3046-956C-B3A75D93207C}" destId="{C1373230-C729-6040-8399-44889756DC99}" srcOrd="9" destOrd="0" presId="urn:microsoft.com/office/officeart/2005/8/layout/vList2"/>
    <dgm:cxn modelId="{09FB268B-E393-644C-A77F-0A0EA3288914}" type="presParOf" srcId="{D252389C-FE2F-3046-956C-B3A75D93207C}" destId="{84A3CFC7-B130-3C4F-BB9C-742033628980}" srcOrd="10" destOrd="0" presId="urn:microsoft.com/office/officeart/2005/8/layout/vList2"/>
    <dgm:cxn modelId="{034E433B-71F9-6546-A278-39734E3C0F59}" type="presParOf" srcId="{D252389C-FE2F-3046-956C-B3A75D93207C}" destId="{1F7D598B-04F1-094B-9D06-845AABA40191}" srcOrd="11" destOrd="0" presId="urn:microsoft.com/office/officeart/2005/8/layout/vList2"/>
    <dgm:cxn modelId="{824AF29B-D596-D74E-9FAE-D9FDA1DE7945}" type="presParOf" srcId="{D252389C-FE2F-3046-956C-B3A75D93207C}" destId="{628E0F86-C51D-434C-99EC-9A4B3AB19E7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E07461-994E-004E-930E-FBCBFF461F72}"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US"/>
        </a:p>
      </dgm:t>
    </dgm:pt>
    <dgm:pt modelId="{604D5218-11D4-BF45-A3E6-EBA829C425CC}">
      <dgm:prSet/>
      <dgm:spPr/>
      <dgm:t>
        <a:bodyPr/>
        <a:lstStyle/>
        <a:p>
          <a:pPr algn="just"/>
          <a:r>
            <a:rPr lang="en-UZ" b="0" i="0" dirty="0"/>
            <a:t>Baraban bizga bizning savdo markazimizni muntazam kuzatishni va qiziqishlarini orttiradi. Agar biz barabanga qanday sovg’a qo’yaylik deb viktorina qilsak bu ham qiziqishni orttiradi. Qiziqish va kuzatish bo’lgan joyda savdo ham rivojlanadi. </a:t>
          </a:r>
          <a:endParaRPr lang="en-UZ" dirty="0"/>
        </a:p>
      </dgm:t>
    </dgm:pt>
    <dgm:pt modelId="{EB3C0B1D-2D9A-824A-B1A0-172C550A766D}" type="parTrans" cxnId="{F2B03F7B-A73E-5045-8C91-957C97424CC6}">
      <dgm:prSet/>
      <dgm:spPr/>
      <dgm:t>
        <a:bodyPr/>
        <a:lstStyle/>
        <a:p>
          <a:endParaRPr lang="en-US"/>
        </a:p>
      </dgm:t>
    </dgm:pt>
    <dgm:pt modelId="{45B7A4D3-0CAC-9F49-93BA-53852117BB21}" type="sibTrans" cxnId="{F2B03F7B-A73E-5045-8C91-957C97424CC6}">
      <dgm:prSet/>
      <dgm:spPr/>
      <dgm:t>
        <a:bodyPr/>
        <a:lstStyle/>
        <a:p>
          <a:endParaRPr lang="en-US"/>
        </a:p>
      </dgm:t>
    </dgm:pt>
    <dgm:pt modelId="{DA3B358F-983B-3247-8FCE-38CB78A8C0F2}" type="pres">
      <dgm:prSet presAssocID="{D3E07461-994E-004E-930E-FBCBFF461F72}" presName="linear" presStyleCnt="0">
        <dgm:presLayoutVars>
          <dgm:animLvl val="lvl"/>
          <dgm:resizeHandles val="exact"/>
        </dgm:presLayoutVars>
      </dgm:prSet>
      <dgm:spPr/>
    </dgm:pt>
    <dgm:pt modelId="{7D9B4036-B25B-B045-8281-F004C512FCF6}" type="pres">
      <dgm:prSet presAssocID="{604D5218-11D4-BF45-A3E6-EBA829C425CC}" presName="parentText" presStyleLbl="node1" presStyleIdx="0" presStyleCnt="1" custScaleY="105157">
        <dgm:presLayoutVars>
          <dgm:chMax val="0"/>
          <dgm:bulletEnabled val="1"/>
        </dgm:presLayoutVars>
      </dgm:prSet>
      <dgm:spPr/>
    </dgm:pt>
  </dgm:ptLst>
  <dgm:cxnLst>
    <dgm:cxn modelId="{628D5056-228B-DC4C-A27C-D29D52EDCF86}" type="presOf" srcId="{604D5218-11D4-BF45-A3E6-EBA829C425CC}" destId="{7D9B4036-B25B-B045-8281-F004C512FCF6}" srcOrd="0" destOrd="0" presId="urn:microsoft.com/office/officeart/2005/8/layout/vList2"/>
    <dgm:cxn modelId="{F2B03F7B-A73E-5045-8C91-957C97424CC6}" srcId="{D3E07461-994E-004E-930E-FBCBFF461F72}" destId="{604D5218-11D4-BF45-A3E6-EBA829C425CC}" srcOrd="0" destOrd="0" parTransId="{EB3C0B1D-2D9A-824A-B1A0-172C550A766D}" sibTransId="{45B7A4D3-0CAC-9F49-93BA-53852117BB21}"/>
    <dgm:cxn modelId="{4725E5FC-9ED8-0A44-B8F6-1B257C0758A6}" type="presOf" srcId="{D3E07461-994E-004E-930E-FBCBFF461F72}" destId="{DA3B358F-983B-3247-8FCE-38CB78A8C0F2}" srcOrd="0" destOrd="0" presId="urn:microsoft.com/office/officeart/2005/8/layout/vList2"/>
    <dgm:cxn modelId="{BAC66759-CA1B-F745-8029-7421954F9AEF}" type="presParOf" srcId="{DA3B358F-983B-3247-8FCE-38CB78A8C0F2}" destId="{7D9B4036-B25B-B045-8281-F004C512FCF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F71D94-3D5C-EF4B-BC66-C766463FC213}"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US"/>
        </a:p>
      </dgm:t>
    </dgm:pt>
    <dgm:pt modelId="{F8B8C70D-127E-414B-93B6-F8ACF7C2B6C9}">
      <dgm:prSet custT="1"/>
      <dgm:spPr/>
      <dgm:t>
        <a:bodyPr/>
        <a:lstStyle/>
        <a:p>
          <a:r>
            <a:rPr lang="en-UZ" sz="3600" b="0" i="0" dirty="0"/>
            <a:t>Agar biz shu statistikani ko’rsatib borsak bizning ilovaga va tovarlarimizga ishonish ortadi. Qancha ochiqlik bo’lsa shuncha yuksalish bo’ladi. </a:t>
          </a:r>
          <a:endParaRPr lang="en-UZ" sz="3600" dirty="0"/>
        </a:p>
      </dgm:t>
    </dgm:pt>
    <dgm:pt modelId="{B6F2F4EC-BDBD-F047-94E2-CFC56B6C5872}" type="parTrans" cxnId="{8A8AB6E8-2589-B44B-87A2-6E14B2B59D65}">
      <dgm:prSet/>
      <dgm:spPr/>
      <dgm:t>
        <a:bodyPr/>
        <a:lstStyle/>
        <a:p>
          <a:endParaRPr lang="en-US"/>
        </a:p>
      </dgm:t>
    </dgm:pt>
    <dgm:pt modelId="{D77EDA93-3ED4-D54F-AC1E-87222ABEFF30}" type="sibTrans" cxnId="{8A8AB6E8-2589-B44B-87A2-6E14B2B59D65}">
      <dgm:prSet/>
      <dgm:spPr/>
      <dgm:t>
        <a:bodyPr/>
        <a:lstStyle/>
        <a:p>
          <a:endParaRPr lang="en-US"/>
        </a:p>
      </dgm:t>
    </dgm:pt>
    <dgm:pt modelId="{1CE6E705-1E07-594E-A6F0-56BB35081BB7}" type="pres">
      <dgm:prSet presAssocID="{7AF71D94-3D5C-EF4B-BC66-C766463FC213}" presName="linear" presStyleCnt="0">
        <dgm:presLayoutVars>
          <dgm:animLvl val="lvl"/>
          <dgm:resizeHandles val="exact"/>
        </dgm:presLayoutVars>
      </dgm:prSet>
      <dgm:spPr/>
    </dgm:pt>
    <dgm:pt modelId="{90D8E402-E899-E849-9111-8A13D8514E18}" type="pres">
      <dgm:prSet presAssocID="{F8B8C70D-127E-414B-93B6-F8ACF7C2B6C9}" presName="parentText" presStyleLbl="node1" presStyleIdx="0" presStyleCnt="1" custScaleY="87339" custLinFactNeighborX="886" custLinFactNeighborY="-3599">
        <dgm:presLayoutVars>
          <dgm:chMax val="0"/>
          <dgm:bulletEnabled val="1"/>
        </dgm:presLayoutVars>
      </dgm:prSet>
      <dgm:spPr/>
    </dgm:pt>
  </dgm:ptLst>
  <dgm:cxnLst>
    <dgm:cxn modelId="{FD53C764-B31C-CC4D-8190-84F2591F77EC}" type="presOf" srcId="{7AF71D94-3D5C-EF4B-BC66-C766463FC213}" destId="{1CE6E705-1E07-594E-A6F0-56BB35081BB7}" srcOrd="0" destOrd="0" presId="urn:microsoft.com/office/officeart/2005/8/layout/vList2"/>
    <dgm:cxn modelId="{F83E5EA8-021E-7D44-9F43-2408167C9EE1}" type="presOf" srcId="{F8B8C70D-127E-414B-93B6-F8ACF7C2B6C9}" destId="{90D8E402-E899-E849-9111-8A13D8514E18}" srcOrd="0" destOrd="0" presId="urn:microsoft.com/office/officeart/2005/8/layout/vList2"/>
    <dgm:cxn modelId="{8A8AB6E8-2589-B44B-87A2-6E14B2B59D65}" srcId="{7AF71D94-3D5C-EF4B-BC66-C766463FC213}" destId="{F8B8C70D-127E-414B-93B6-F8ACF7C2B6C9}" srcOrd="0" destOrd="0" parTransId="{B6F2F4EC-BDBD-F047-94E2-CFC56B6C5872}" sibTransId="{D77EDA93-3ED4-D54F-AC1E-87222ABEFF30}"/>
    <dgm:cxn modelId="{85ED6400-4C24-474D-B6A0-63D530EA7097}" type="presParOf" srcId="{1CE6E705-1E07-594E-A6F0-56BB35081BB7}" destId="{90D8E402-E899-E849-9111-8A13D8514E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121213-4226-AB4D-B500-21A1EDF07445}"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49802C0-7C54-7B41-943D-5C17F61767FD}">
      <dgm:prSet custT="1"/>
      <dgm:spPr/>
      <dgm:t>
        <a:bodyPr/>
        <a:lstStyle/>
        <a:p>
          <a:pPr algn="just"/>
          <a:r>
            <a:rPr lang="en-UZ" sz="3600" b="0" i="0" dirty="0"/>
            <a:t>Bu g’oya </a:t>
          </a:r>
          <a:r>
            <a:rPr lang="en-UZ" sz="3600" b="0" i="0" dirty="0">
              <a:solidFill>
                <a:schemeClr val="bg1"/>
              </a:solidFill>
            </a:rPr>
            <a:t>beeline </a:t>
          </a:r>
          <a:r>
            <a:rPr lang="en-UZ" sz="3600" b="0" i="0" dirty="0"/>
            <a:t>hozirgi nomi </a:t>
          </a:r>
          <a:r>
            <a:rPr lang="en-UZ" sz="3600" b="0" i="0" dirty="0">
              <a:solidFill>
                <a:schemeClr val="accent5">
                  <a:lumMod val="75000"/>
                </a:schemeClr>
              </a:solidFill>
            </a:rPr>
            <a:t>hambi </a:t>
          </a:r>
          <a:r>
            <a:rPr lang="en-UZ" sz="3600" b="0" i="0" dirty="0"/>
            <a:t>appidan va hozirgi kunda ommalashib borayotgan </a:t>
          </a:r>
          <a:r>
            <a:rPr lang="en-UZ" sz="3600" b="0" i="0" dirty="0">
              <a:solidFill>
                <a:schemeClr val="accent5">
                  <a:lumMod val="75000"/>
                </a:schemeClr>
              </a:solidFill>
            </a:rPr>
            <a:t>temu</a:t>
          </a:r>
          <a:r>
            <a:rPr lang="en-UZ" sz="3600" b="0" i="0" dirty="0"/>
            <a:t> ilovasidan andoza sifatida olindi. </a:t>
          </a:r>
          <a:endParaRPr lang="en-UZ" sz="3600" dirty="0"/>
        </a:p>
      </dgm:t>
    </dgm:pt>
    <dgm:pt modelId="{195EBCBF-BCCD-584B-9FA8-0E044FAE45C3}" type="parTrans" cxnId="{B7637D2B-595F-BB4E-BAED-FB7189337B73}">
      <dgm:prSet/>
      <dgm:spPr/>
      <dgm:t>
        <a:bodyPr/>
        <a:lstStyle/>
        <a:p>
          <a:endParaRPr lang="en-US"/>
        </a:p>
      </dgm:t>
    </dgm:pt>
    <dgm:pt modelId="{ACD82A9B-262C-CB47-A3C3-8B1E02BDBBC8}" type="sibTrans" cxnId="{B7637D2B-595F-BB4E-BAED-FB7189337B73}">
      <dgm:prSet/>
      <dgm:spPr/>
      <dgm:t>
        <a:bodyPr/>
        <a:lstStyle/>
        <a:p>
          <a:endParaRPr lang="en-US"/>
        </a:p>
      </dgm:t>
    </dgm:pt>
    <dgm:pt modelId="{9FD0F1CE-8B7D-5E48-8D5A-41BB9D5B01BE}" type="pres">
      <dgm:prSet presAssocID="{10121213-4226-AB4D-B500-21A1EDF07445}" presName="linear" presStyleCnt="0">
        <dgm:presLayoutVars>
          <dgm:animLvl val="lvl"/>
          <dgm:resizeHandles val="exact"/>
        </dgm:presLayoutVars>
      </dgm:prSet>
      <dgm:spPr/>
    </dgm:pt>
    <dgm:pt modelId="{27E5D089-1282-BF41-94EE-220E01950E04}" type="pres">
      <dgm:prSet presAssocID="{449802C0-7C54-7B41-943D-5C17F61767FD}" presName="parentText" presStyleLbl="node1" presStyleIdx="0" presStyleCnt="1">
        <dgm:presLayoutVars>
          <dgm:chMax val="0"/>
          <dgm:bulletEnabled val="1"/>
        </dgm:presLayoutVars>
      </dgm:prSet>
      <dgm:spPr/>
    </dgm:pt>
  </dgm:ptLst>
  <dgm:cxnLst>
    <dgm:cxn modelId="{B7637D2B-595F-BB4E-BAED-FB7189337B73}" srcId="{10121213-4226-AB4D-B500-21A1EDF07445}" destId="{449802C0-7C54-7B41-943D-5C17F61767FD}" srcOrd="0" destOrd="0" parTransId="{195EBCBF-BCCD-584B-9FA8-0E044FAE45C3}" sibTransId="{ACD82A9B-262C-CB47-A3C3-8B1E02BDBBC8}"/>
    <dgm:cxn modelId="{D2C72D93-45F9-2749-9064-2E16EDB5F92F}" type="presOf" srcId="{449802C0-7C54-7B41-943D-5C17F61767FD}" destId="{27E5D089-1282-BF41-94EE-220E01950E04}" srcOrd="0" destOrd="0" presId="urn:microsoft.com/office/officeart/2005/8/layout/vList2"/>
    <dgm:cxn modelId="{40533DD2-2701-4847-882C-71C31AF138AB}" type="presOf" srcId="{10121213-4226-AB4D-B500-21A1EDF07445}" destId="{9FD0F1CE-8B7D-5E48-8D5A-41BB9D5B01BE}" srcOrd="0" destOrd="0" presId="urn:microsoft.com/office/officeart/2005/8/layout/vList2"/>
    <dgm:cxn modelId="{2DF7DCA5-872E-9E4F-A77B-E459EE66CAD8}" type="presParOf" srcId="{9FD0F1CE-8B7D-5E48-8D5A-41BB9D5B01BE}" destId="{27E5D089-1282-BF41-94EE-220E01950E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69C9E7-BBFF-2F47-AB61-153235AF9F4E}">
      <dsp:nvSpPr>
        <dsp:cNvPr id="0" name=""/>
        <dsp:cNvSpPr/>
      </dsp:nvSpPr>
      <dsp:spPr>
        <a:xfrm>
          <a:off x="0" y="87069"/>
          <a:ext cx="105156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Z" sz="1700" b="0" i="0" kern="1200" dirty="0">
              <a:solidFill>
                <a:schemeClr val="bg1"/>
              </a:solidFill>
              <a:hlinkClick xmlns:r="http://schemas.openxmlformats.org/officeDocument/2006/relationships" r:id="">
                <a:extLst>
                  <a:ext uri="{A12FA001-AC4F-418D-AE19-62706E023703}">
                    <ahyp:hlinkClr xmlns:ahyp="http://schemas.microsoft.com/office/drawing/2018/hyperlinkcolor" val="tx"/>
                  </a:ext>
                </a:extLst>
              </a:hlinkClick>
            </a:rPr>
            <a:t>Baraban har bitta mijoz uchun kunlik aylantirish rejimida ishlaydi.</a:t>
          </a:r>
          <a:endParaRPr lang="en-UZ" sz="1700" kern="1200" dirty="0">
            <a:solidFill>
              <a:schemeClr val="bg1"/>
            </a:solidFill>
          </a:endParaRPr>
        </a:p>
      </dsp:txBody>
      <dsp:txXfrm>
        <a:off x="19904" y="106973"/>
        <a:ext cx="10475792" cy="367937"/>
      </dsp:txXfrm>
    </dsp:sp>
    <dsp:sp modelId="{AA30E3C3-B851-834C-AE8B-672616315832}">
      <dsp:nvSpPr>
        <dsp:cNvPr id="0" name=""/>
        <dsp:cNvSpPr/>
      </dsp:nvSpPr>
      <dsp:spPr>
        <a:xfrm>
          <a:off x="0" y="543774"/>
          <a:ext cx="105156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Z" sz="1700" b="0" i="0" kern="1200" dirty="0">
              <a:solidFill>
                <a:schemeClr val="bg1"/>
              </a:solidFill>
              <a:hlinkClick xmlns:r="http://schemas.openxmlformats.org/officeDocument/2006/relationships" r:id="">
                <a:extLst>
                  <a:ext uri="{A12FA001-AC4F-418D-AE19-62706E023703}">
                    <ahyp:hlinkClr xmlns:ahyp="http://schemas.microsoft.com/office/drawing/2018/hyperlinkcolor" val="tx"/>
                  </a:ext>
                </a:extLst>
              </a:hlinkClick>
            </a:rPr>
            <a:t>Baraban aylantirish cheklangan bo’ladi.</a:t>
          </a:r>
          <a:endParaRPr lang="en-UZ" sz="1700" kern="1200" dirty="0">
            <a:solidFill>
              <a:schemeClr val="bg1"/>
            </a:solidFill>
          </a:endParaRPr>
        </a:p>
      </dsp:txBody>
      <dsp:txXfrm>
        <a:off x="19904" y="563678"/>
        <a:ext cx="10475792" cy="367937"/>
      </dsp:txXfrm>
    </dsp:sp>
    <dsp:sp modelId="{45CF653D-DD4C-A245-8C5F-2A9191BF6C93}">
      <dsp:nvSpPr>
        <dsp:cNvPr id="0" name=""/>
        <dsp:cNvSpPr/>
      </dsp:nvSpPr>
      <dsp:spPr>
        <a:xfrm>
          <a:off x="0" y="1000479"/>
          <a:ext cx="105156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Z" sz="1700" b="0" i="0" kern="1200" dirty="0">
              <a:solidFill>
                <a:schemeClr val="bg1"/>
              </a:solidFill>
              <a:hlinkClick xmlns:r="http://schemas.openxmlformats.org/officeDocument/2006/relationships" r:id="">
                <a:extLst>
                  <a:ext uri="{A12FA001-AC4F-418D-AE19-62706E023703}">
                    <ahyp:hlinkClr xmlns:ahyp="http://schemas.microsoft.com/office/drawing/2018/hyperlinkcolor" val="tx"/>
                  </a:ext>
                </a:extLst>
              </a:hlinkClick>
            </a:rPr>
            <a:t>Baraban kataklarida mijoz uchun kutilmagan sovg’a yoki chegirma.</a:t>
          </a:r>
          <a:endParaRPr lang="en-UZ" sz="1700" kern="1200" dirty="0">
            <a:solidFill>
              <a:schemeClr val="bg1"/>
            </a:solidFill>
          </a:endParaRPr>
        </a:p>
      </dsp:txBody>
      <dsp:txXfrm>
        <a:off x="19904" y="1020383"/>
        <a:ext cx="10475792" cy="367937"/>
      </dsp:txXfrm>
    </dsp:sp>
    <dsp:sp modelId="{666D5973-47A7-764E-8633-F975A84DD116}">
      <dsp:nvSpPr>
        <dsp:cNvPr id="0" name=""/>
        <dsp:cNvSpPr/>
      </dsp:nvSpPr>
      <dsp:spPr>
        <a:xfrm>
          <a:off x="0" y="1457184"/>
          <a:ext cx="105156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Z" sz="1700" b="0" i="0" kern="1200" dirty="0">
              <a:solidFill>
                <a:schemeClr val="bg1"/>
              </a:solidFill>
              <a:hlinkClick xmlns:r="http://schemas.openxmlformats.org/officeDocument/2006/relationships" r:id="">
                <a:extLst>
                  <a:ext uri="{A12FA001-AC4F-418D-AE19-62706E023703}">
                    <ahyp:hlinkClr xmlns:ahyp="http://schemas.microsoft.com/office/drawing/2018/hyperlinkcolor" val="tx"/>
                  </a:ext>
                </a:extLst>
              </a:hlinkClick>
            </a:rPr>
            <a:t>Baraban sovg’alari berkitilmagan bo’ladi. </a:t>
          </a:r>
          <a:endParaRPr lang="en-UZ" sz="1700" kern="1200" dirty="0">
            <a:solidFill>
              <a:schemeClr val="bg1"/>
            </a:solidFill>
          </a:endParaRPr>
        </a:p>
      </dsp:txBody>
      <dsp:txXfrm>
        <a:off x="19904" y="1477088"/>
        <a:ext cx="10475792" cy="367937"/>
      </dsp:txXfrm>
    </dsp:sp>
    <dsp:sp modelId="{D2C235C2-1043-F540-9321-CC4530334EE3}">
      <dsp:nvSpPr>
        <dsp:cNvPr id="0" name=""/>
        <dsp:cNvSpPr/>
      </dsp:nvSpPr>
      <dsp:spPr>
        <a:xfrm>
          <a:off x="0" y="1913889"/>
          <a:ext cx="105156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Z" sz="1700" b="0" i="0" kern="1200" dirty="0">
              <a:solidFill>
                <a:schemeClr val="bg1"/>
              </a:solidFill>
              <a:hlinkClick xmlns:r="http://schemas.openxmlformats.org/officeDocument/2006/relationships" r:id="">
                <a:extLst>
                  <a:ext uri="{A12FA001-AC4F-418D-AE19-62706E023703}">
                    <ahyp:hlinkClr xmlns:ahyp="http://schemas.microsoft.com/office/drawing/2018/hyperlinkcolor" val="tx"/>
                  </a:ext>
                </a:extLst>
              </a:hlinkClick>
            </a:rPr>
            <a:t>Sovg’alar qanday bo’lishi kerak. </a:t>
          </a:r>
          <a:endParaRPr lang="en-UZ" sz="1700" kern="1200" dirty="0">
            <a:solidFill>
              <a:schemeClr val="bg1"/>
            </a:solidFill>
          </a:endParaRPr>
        </a:p>
      </dsp:txBody>
      <dsp:txXfrm>
        <a:off x="19904" y="1933793"/>
        <a:ext cx="10475792" cy="367937"/>
      </dsp:txXfrm>
    </dsp:sp>
    <dsp:sp modelId="{C7AD02C0-66ED-8E49-9D9E-4BD4200A504C}">
      <dsp:nvSpPr>
        <dsp:cNvPr id="0" name=""/>
        <dsp:cNvSpPr/>
      </dsp:nvSpPr>
      <dsp:spPr>
        <a:xfrm>
          <a:off x="0" y="2370594"/>
          <a:ext cx="105156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Z" sz="1700" b="0" i="0" kern="1200" dirty="0">
              <a:solidFill>
                <a:schemeClr val="bg1"/>
              </a:solidFill>
              <a:hlinkClick xmlns:r="http://schemas.openxmlformats.org/officeDocument/2006/relationships" r:id="">
                <a:extLst>
                  <a:ext uri="{A12FA001-AC4F-418D-AE19-62706E023703}">
                    <ahyp:hlinkClr xmlns:ahyp="http://schemas.microsoft.com/office/drawing/2018/hyperlinkcolor" val="tx"/>
                  </a:ext>
                </a:extLst>
              </a:hlinkClick>
            </a:rPr>
            <a:t>Baraban foydalimi.</a:t>
          </a:r>
          <a:endParaRPr lang="en-UZ" sz="1700" kern="1200" dirty="0">
            <a:solidFill>
              <a:schemeClr val="bg1"/>
            </a:solidFill>
          </a:endParaRPr>
        </a:p>
      </dsp:txBody>
      <dsp:txXfrm>
        <a:off x="19904" y="2390498"/>
        <a:ext cx="10475792" cy="367937"/>
      </dsp:txXfrm>
    </dsp:sp>
    <dsp:sp modelId="{7CDFFE5B-47C2-9143-BB3C-E638F469B024}">
      <dsp:nvSpPr>
        <dsp:cNvPr id="0" name=""/>
        <dsp:cNvSpPr/>
      </dsp:nvSpPr>
      <dsp:spPr>
        <a:xfrm>
          <a:off x="0" y="2827299"/>
          <a:ext cx="105156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Z" sz="1700" b="0" i="0" kern="1200" dirty="0">
              <a:solidFill>
                <a:schemeClr val="bg1"/>
              </a:solidFill>
              <a:hlinkClick xmlns:r="http://schemas.openxmlformats.org/officeDocument/2006/relationships" r:id="">
                <a:extLst>
                  <a:ext uri="{A12FA001-AC4F-418D-AE19-62706E023703}">
                    <ahyp:hlinkClr xmlns:ahyp="http://schemas.microsoft.com/office/drawing/2018/hyperlinkcolor" val="tx"/>
                  </a:ext>
                </a:extLst>
              </a:hlinkClick>
            </a:rPr>
            <a:t>Yutgan odamlarni statistikasi ko’rsatiladi.</a:t>
          </a:r>
          <a:endParaRPr lang="en-UZ" sz="1700" kern="1200" dirty="0">
            <a:solidFill>
              <a:schemeClr val="bg1"/>
            </a:solidFill>
          </a:endParaRPr>
        </a:p>
      </dsp:txBody>
      <dsp:txXfrm>
        <a:off x="19904" y="2847203"/>
        <a:ext cx="10475792" cy="367937"/>
      </dsp:txXfrm>
    </dsp:sp>
    <dsp:sp modelId="{B3788FF5-79ED-FC4E-BA7A-FFEADF86271D}">
      <dsp:nvSpPr>
        <dsp:cNvPr id="0" name=""/>
        <dsp:cNvSpPr/>
      </dsp:nvSpPr>
      <dsp:spPr>
        <a:xfrm>
          <a:off x="0" y="3284004"/>
          <a:ext cx="10515600"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Z" sz="1700" b="0" i="0" kern="1200" dirty="0">
              <a:solidFill>
                <a:schemeClr val="bg1"/>
              </a:solidFill>
              <a:hlinkClick xmlns:r="http://schemas.openxmlformats.org/officeDocument/2006/relationships" r:id="">
                <a:extLst>
                  <a:ext uri="{A12FA001-AC4F-418D-AE19-62706E023703}">
                    <ahyp:hlinkClr xmlns:ahyp="http://schemas.microsoft.com/office/drawing/2018/hyperlinkcolor" val="tx"/>
                  </a:ext>
                </a:extLst>
              </a:hlinkClick>
            </a:rPr>
            <a:t>Foydalanilganlar.</a:t>
          </a:r>
          <a:endParaRPr lang="en-UZ" sz="1700" kern="1200" dirty="0">
            <a:solidFill>
              <a:schemeClr val="bg1"/>
            </a:solidFill>
          </a:endParaRPr>
        </a:p>
      </dsp:txBody>
      <dsp:txXfrm>
        <a:off x="19904" y="3303908"/>
        <a:ext cx="10475792" cy="36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8E9B8-81A7-8542-8BB6-9BCC31ACD59C}">
      <dsp:nvSpPr>
        <dsp:cNvPr id="0" name=""/>
        <dsp:cNvSpPr/>
      </dsp:nvSpPr>
      <dsp:spPr>
        <a:xfrm>
          <a:off x="0" y="13539"/>
          <a:ext cx="8825659" cy="16672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Z" sz="1900" b="0" i="0" kern="1200" dirty="0"/>
            <a:t>Nima uchun: Barabandan doimiy foydalanishi uchun va har kuni nima tusharkan deb qiziqib aylantiradi yoki o’ziga yoqqan sovg’ani yutish uchun foydalanadi. </a:t>
          </a:r>
          <a:endParaRPr lang="en-UZ" sz="1900" kern="1200" dirty="0"/>
        </a:p>
      </dsp:txBody>
      <dsp:txXfrm>
        <a:off x="81388" y="94927"/>
        <a:ext cx="8662883" cy="1504474"/>
      </dsp:txXfrm>
    </dsp:sp>
    <dsp:sp modelId="{A780877A-FFE8-364C-8398-5A7570A2FE28}">
      <dsp:nvSpPr>
        <dsp:cNvPr id="0" name=""/>
        <dsp:cNvSpPr/>
      </dsp:nvSpPr>
      <dsp:spPr>
        <a:xfrm>
          <a:off x="0" y="1735510"/>
          <a:ext cx="8825659" cy="16672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Z" sz="1900" b="0" i="0" kern="1200" dirty="0"/>
            <a:t>N</a:t>
          </a:r>
          <a:r>
            <a:rPr lang="en-US" sz="1900" b="0" i="0" kern="1200" dirty="0" err="1"/>
            <a:t>ima</a:t>
          </a:r>
          <a:r>
            <a:rPr lang="en-US" sz="1900" b="0" i="0" kern="1200" dirty="0"/>
            <a:t> </a:t>
          </a:r>
          <a:r>
            <a:rPr lang="en-US" sz="1900" b="0" i="0" kern="1200" dirty="0" err="1"/>
            <a:t>uchun</a:t>
          </a:r>
          <a:r>
            <a:rPr lang="en-UZ" sz="1900" b="0" i="0" kern="1200" dirty="0"/>
            <a:t> ikki kun yoki undan ortiq emas: Agar mijoz barabandan muntazam foydalanmasa esidan chiqadi yoki qiziqtirmay qo’yadi. Agar biz deylik  barabandan  foydalanishni bir hafta bir marotaba qildik mijoz qachon aylantirganini va qachon aylantirishi kerakligini esdan chiqazib qo’yadi natijada foydalanmaydi. </a:t>
          </a:r>
          <a:endParaRPr lang="en-UZ" sz="1900" kern="1200" dirty="0"/>
        </a:p>
      </dsp:txBody>
      <dsp:txXfrm>
        <a:off x="81388" y="1816898"/>
        <a:ext cx="8662883" cy="1504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A601B-9A3B-4947-8A72-83871972F6AE}">
      <dsp:nvSpPr>
        <dsp:cNvPr id="0" name=""/>
        <dsp:cNvSpPr/>
      </dsp:nvSpPr>
      <dsp:spPr>
        <a:xfrm>
          <a:off x="0" y="191376"/>
          <a:ext cx="9540444" cy="22124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377950">
            <a:lnSpc>
              <a:spcPct val="90000"/>
            </a:lnSpc>
            <a:spcBef>
              <a:spcPct val="0"/>
            </a:spcBef>
            <a:spcAft>
              <a:spcPct val="35000"/>
            </a:spcAft>
            <a:buNone/>
          </a:pPr>
          <a:r>
            <a:rPr lang="en-UZ" sz="3100" b="0" i="0" kern="1200" dirty="0"/>
            <a:t>Nima uchun: Agar cheklanmagan bo’lsa mijoz yoqtirgan narsasi tushguncha aylantiradi. Agar u tinimsiz harakatlari zoye ketganini bilsa ishonmay qo’yadi va ilovdan foydalanmaydi.</a:t>
          </a:r>
          <a:endParaRPr lang="en-UZ" sz="3100" kern="1200" dirty="0"/>
        </a:p>
      </dsp:txBody>
      <dsp:txXfrm>
        <a:off x="108004" y="299380"/>
        <a:ext cx="9324436" cy="1996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78E0A-121E-CA40-870E-0AD8DA5F4228}">
      <dsp:nvSpPr>
        <dsp:cNvPr id="0" name=""/>
        <dsp:cNvSpPr/>
      </dsp:nvSpPr>
      <dsp:spPr>
        <a:xfrm>
          <a:off x="0" y="30705"/>
          <a:ext cx="9879491" cy="322218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Z" sz="2700" b="0" i="0" kern="1200" dirty="0"/>
            <a:t>Nima uchun: Biz savdo magazin bo’lganimiz uchun sovg’a va chegirmalarni xaridorlarni savdo markazimizga jalb qilish uchun qo’yamiz. Agar mijozimizni olmoqchi bo’lgan mahsuloti barabanda paydo bo’lib qolsa chegirma bilan olish yoki yutib olish imkoni bo’ladi. Bu mijozlar biz bilan savdo qilishini o’stirish uchun turtki bo’ladi.</a:t>
          </a:r>
          <a:endParaRPr lang="en-UZ" sz="2700" kern="1200" dirty="0"/>
        </a:p>
      </dsp:txBody>
      <dsp:txXfrm>
        <a:off x="157294" y="187999"/>
        <a:ext cx="9564903" cy="29075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E6B84-6FB4-DB46-B3C8-651813A8F093}">
      <dsp:nvSpPr>
        <dsp:cNvPr id="0" name=""/>
        <dsp:cNvSpPr/>
      </dsp:nvSpPr>
      <dsp:spPr>
        <a:xfrm>
          <a:off x="0" y="33520"/>
          <a:ext cx="8825659" cy="164150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UZ" sz="2300" b="0" i="0" kern="1200" dirty="0"/>
            <a:t>Nima uchun: Sabab - mijoz uchun ko’rib qiziqish va u xohlagan narsa tushushini kuzatish zavq beradi. Barabanda mavjud bo’lgan qimmat baho sovg’a yoki chegirma yutib olish uchun muntazam foydalanadi.</a:t>
          </a:r>
          <a:endParaRPr lang="en-UZ" sz="2300" kern="1200" dirty="0"/>
        </a:p>
      </dsp:txBody>
      <dsp:txXfrm>
        <a:off x="80132" y="113652"/>
        <a:ext cx="8665395" cy="1481245"/>
      </dsp:txXfrm>
    </dsp:sp>
    <dsp:sp modelId="{D7EC8134-95D1-B849-827C-17E3F0B07E4B}">
      <dsp:nvSpPr>
        <dsp:cNvPr id="0" name=""/>
        <dsp:cNvSpPr/>
      </dsp:nvSpPr>
      <dsp:spPr>
        <a:xfrm>
          <a:off x="0" y="1774790"/>
          <a:ext cx="8825659" cy="164150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just" defTabSz="1022350">
            <a:lnSpc>
              <a:spcPct val="90000"/>
            </a:lnSpc>
            <a:spcBef>
              <a:spcPct val="0"/>
            </a:spcBef>
            <a:spcAft>
              <a:spcPct val="35000"/>
            </a:spcAft>
            <a:buNone/>
          </a:pPr>
          <a:r>
            <a:rPr lang="en-UZ" sz="2300" b="0" i="0" kern="1200" dirty="0"/>
            <a:t>N</a:t>
          </a:r>
          <a:r>
            <a:rPr lang="en-US" sz="2300" b="0" i="0" kern="1200" dirty="0" err="1"/>
            <a:t>ima</a:t>
          </a:r>
          <a:r>
            <a:rPr lang="en-US" sz="2300" b="0" i="0" kern="1200" dirty="0"/>
            <a:t> </a:t>
          </a:r>
          <a:r>
            <a:rPr lang="en-US" sz="2300" b="0" i="0" kern="1200" dirty="0" err="1"/>
            <a:t>uchun</a:t>
          </a:r>
          <a:r>
            <a:rPr lang="en-US" sz="2300" b="0" i="0" kern="1200" dirty="0"/>
            <a:t> </a:t>
          </a:r>
          <a:r>
            <a:rPr lang="en-US" sz="2300" b="0" i="0" kern="1200" dirty="0" err="1"/>
            <a:t>berkitilgan</a:t>
          </a:r>
          <a:r>
            <a:rPr lang="en-US" sz="2300" b="0" i="0" kern="1200" dirty="0"/>
            <a:t> </a:t>
          </a:r>
          <a:r>
            <a:rPr lang="en-US" sz="2300" b="0" i="0" kern="1200" dirty="0" err="1"/>
            <a:t>emas</a:t>
          </a:r>
          <a:r>
            <a:rPr lang="en-US" sz="2300" b="0" i="0" kern="1200" dirty="0"/>
            <a:t>: Agar </a:t>
          </a:r>
          <a:r>
            <a:rPr lang="en-US" sz="2300" b="0" i="0" kern="1200" dirty="0" err="1"/>
            <a:t>barabandagi</a:t>
          </a:r>
          <a:r>
            <a:rPr lang="en-US" sz="2300" b="0" i="0" kern="1200" dirty="0"/>
            <a:t> </a:t>
          </a:r>
          <a:r>
            <a:rPr lang="en-US" sz="2300" b="0" i="0" kern="1200" dirty="0" err="1"/>
            <a:t>sovg’a</a:t>
          </a:r>
          <a:r>
            <a:rPr lang="en-US" sz="2300" b="0" i="0" kern="1200" dirty="0"/>
            <a:t> </a:t>
          </a:r>
          <a:r>
            <a:rPr lang="en-US" sz="2300" b="0" i="0" kern="1200" dirty="0" err="1"/>
            <a:t>va</a:t>
          </a:r>
          <a:r>
            <a:rPr lang="en-US" sz="2300" b="0" i="0" kern="1200" dirty="0"/>
            <a:t> </a:t>
          </a:r>
          <a:r>
            <a:rPr lang="en-US" sz="2300" b="0" i="0" kern="1200" dirty="0" err="1"/>
            <a:t>chegirmalarni</a:t>
          </a:r>
          <a:r>
            <a:rPr lang="en-US" sz="2300" b="0" i="0" kern="1200" dirty="0"/>
            <a:t> </a:t>
          </a:r>
          <a:r>
            <a:rPr lang="en-US" sz="2300" b="0" i="0" kern="1200" dirty="0" err="1"/>
            <a:t>mijoz</a:t>
          </a:r>
          <a:r>
            <a:rPr lang="en-US" sz="2300" b="0" i="0" kern="1200" dirty="0"/>
            <a:t> </a:t>
          </a:r>
          <a:r>
            <a:rPr lang="en-US" sz="2300" b="0" i="0" kern="1200" dirty="0" err="1"/>
            <a:t>ko’rmasa</a:t>
          </a:r>
          <a:r>
            <a:rPr lang="en-US" sz="2300" b="0" i="0" kern="1200" dirty="0"/>
            <a:t> </a:t>
          </a:r>
          <a:r>
            <a:rPr lang="en-US" sz="2300" b="0" i="0" kern="1200" dirty="0" err="1"/>
            <a:t>unda</a:t>
          </a:r>
          <a:r>
            <a:rPr lang="en-US" sz="2300" b="0" i="0" kern="1200" dirty="0"/>
            <a:t> </a:t>
          </a:r>
          <a:r>
            <a:rPr lang="en-US" sz="2300" b="0" i="0" kern="1200" dirty="0" err="1"/>
            <a:t>baraban</a:t>
          </a:r>
          <a:r>
            <a:rPr lang="en-US" sz="2300" b="0" i="0" kern="1200" dirty="0"/>
            <a:t> </a:t>
          </a:r>
          <a:r>
            <a:rPr lang="en-US" sz="2300" b="0" i="0" kern="1200" dirty="0" err="1"/>
            <a:t>aylantirishga</a:t>
          </a:r>
          <a:r>
            <a:rPr lang="en-US" sz="2300" b="0" i="0" kern="1200" dirty="0"/>
            <a:t> </a:t>
          </a:r>
          <a:r>
            <a:rPr lang="en-US" sz="2300" b="0" i="0" kern="1200" dirty="0" err="1"/>
            <a:t>qiziqish</a:t>
          </a:r>
          <a:r>
            <a:rPr lang="en-US" sz="2300" b="0" i="0" kern="1200" dirty="0"/>
            <a:t> </a:t>
          </a:r>
          <a:r>
            <a:rPr lang="en-US" sz="2300" b="0" i="0" kern="1200" dirty="0" err="1"/>
            <a:t>bo’lmaydi</a:t>
          </a:r>
          <a:r>
            <a:rPr lang="en-US" sz="2300" b="0" i="0" kern="1200" dirty="0"/>
            <a:t>. </a:t>
          </a:r>
          <a:endParaRPr lang="en-UZ" sz="2300" kern="1200" dirty="0"/>
        </a:p>
      </dsp:txBody>
      <dsp:txXfrm>
        <a:off x="80132" y="1854922"/>
        <a:ext cx="8665395" cy="14812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44FB7-A3F8-1144-B258-9160599A64BD}">
      <dsp:nvSpPr>
        <dsp:cNvPr id="0" name=""/>
        <dsp:cNvSpPr/>
      </dsp:nvSpPr>
      <dsp:spPr>
        <a:xfrm>
          <a:off x="0" y="69637"/>
          <a:ext cx="10048124" cy="455715"/>
        </a:xfrm>
        <a:prstGeom prst="roundRect">
          <a:avLst/>
        </a:prstGeom>
        <a:gradFill rotWithShape="0">
          <a:gsLst>
            <a:gs pos="0">
              <a:schemeClr val="accent1">
                <a:shade val="50000"/>
                <a:hueOff val="0"/>
                <a:satOff val="0"/>
                <a:lumOff val="0"/>
                <a:alphaOff val="0"/>
                <a:tint val="98000"/>
                <a:lumMod val="114000"/>
              </a:schemeClr>
            </a:gs>
            <a:gs pos="100000">
              <a:schemeClr val="accent1">
                <a:shade val="5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Z" sz="1900" b="1" i="0" kern="1200" dirty="0"/>
            <a:t>B</a:t>
          </a:r>
          <a:r>
            <a:rPr lang="en-US" sz="1900" b="1" i="0" kern="1200" dirty="0" err="1"/>
            <a:t>i</a:t>
          </a:r>
          <a:r>
            <a:rPr lang="en-UZ" sz="1900" b="1" i="0" kern="1200" dirty="0"/>
            <a:t>z sovg’alarni qanay tanlaymiz?</a:t>
          </a:r>
          <a:endParaRPr lang="en-UZ" sz="1900" b="1" kern="1200" dirty="0"/>
        </a:p>
      </dsp:txBody>
      <dsp:txXfrm>
        <a:off x="22246" y="91883"/>
        <a:ext cx="10003632" cy="411223"/>
      </dsp:txXfrm>
    </dsp:sp>
    <dsp:sp modelId="{D3291262-3B1F-EE4A-9967-909388750DE2}">
      <dsp:nvSpPr>
        <dsp:cNvPr id="0" name=""/>
        <dsp:cNvSpPr/>
      </dsp:nvSpPr>
      <dsp:spPr>
        <a:xfrm>
          <a:off x="0" y="580072"/>
          <a:ext cx="10048124" cy="455715"/>
        </a:xfrm>
        <a:prstGeom prst="roundRect">
          <a:avLst/>
        </a:prstGeom>
        <a:gradFill rotWithShape="0">
          <a:gsLst>
            <a:gs pos="0">
              <a:schemeClr val="accent1">
                <a:shade val="50000"/>
                <a:hueOff val="218025"/>
                <a:satOff val="-15157"/>
                <a:lumOff val="14407"/>
                <a:alphaOff val="0"/>
                <a:tint val="98000"/>
                <a:lumMod val="114000"/>
              </a:schemeClr>
            </a:gs>
            <a:gs pos="100000">
              <a:schemeClr val="accent1">
                <a:shade val="50000"/>
                <a:hueOff val="218025"/>
                <a:satOff val="-15157"/>
                <a:lumOff val="14407"/>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Z" sz="1900" b="0" i="0" kern="1200" dirty="0"/>
            <a:t>1.sotilishi kam bo’layotgan </a:t>
          </a:r>
          <a:endParaRPr lang="en-UZ" sz="1900" kern="1200" dirty="0"/>
        </a:p>
      </dsp:txBody>
      <dsp:txXfrm>
        <a:off x="22246" y="602318"/>
        <a:ext cx="10003632" cy="411223"/>
      </dsp:txXfrm>
    </dsp:sp>
    <dsp:sp modelId="{82D4D7F5-9D91-6F45-96CE-3C0E71FEF029}">
      <dsp:nvSpPr>
        <dsp:cNvPr id="0" name=""/>
        <dsp:cNvSpPr/>
      </dsp:nvSpPr>
      <dsp:spPr>
        <a:xfrm>
          <a:off x="0" y="1090507"/>
          <a:ext cx="10048124" cy="455715"/>
        </a:xfrm>
        <a:prstGeom prst="roundRect">
          <a:avLst/>
        </a:prstGeom>
        <a:gradFill rotWithShape="0">
          <a:gsLst>
            <a:gs pos="0">
              <a:schemeClr val="accent1">
                <a:shade val="50000"/>
                <a:hueOff val="436049"/>
                <a:satOff val="-30314"/>
                <a:lumOff val="28814"/>
                <a:alphaOff val="0"/>
                <a:tint val="98000"/>
                <a:lumMod val="114000"/>
              </a:schemeClr>
            </a:gs>
            <a:gs pos="100000">
              <a:schemeClr val="accent1">
                <a:shade val="50000"/>
                <a:hueOff val="436049"/>
                <a:satOff val="-30314"/>
                <a:lumOff val="28814"/>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Z" sz="1900" b="0" i="0" kern="1200"/>
            <a:t>2.mavsumi o’tib ketayotgan </a:t>
          </a:r>
          <a:endParaRPr lang="en-UZ" sz="1900" kern="1200"/>
        </a:p>
      </dsp:txBody>
      <dsp:txXfrm>
        <a:off x="22246" y="1112753"/>
        <a:ext cx="10003632" cy="411223"/>
      </dsp:txXfrm>
    </dsp:sp>
    <dsp:sp modelId="{DE7278D7-D3F7-E44C-AD82-285C2D19F08B}">
      <dsp:nvSpPr>
        <dsp:cNvPr id="0" name=""/>
        <dsp:cNvSpPr/>
      </dsp:nvSpPr>
      <dsp:spPr>
        <a:xfrm>
          <a:off x="0" y="1600942"/>
          <a:ext cx="10048124" cy="455715"/>
        </a:xfrm>
        <a:prstGeom prst="roundRect">
          <a:avLst/>
        </a:prstGeom>
        <a:gradFill rotWithShape="0">
          <a:gsLst>
            <a:gs pos="0">
              <a:schemeClr val="accent1">
                <a:shade val="50000"/>
                <a:hueOff val="654074"/>
                <a:satOff val="-45471"/>
                <a:lumOff val="43221"/>
                <a:alphaOff val="0"/>
                <a:tint val="98000"/>
                <a:lumMod val="114000"/>
              </a:schemeClr>
            </a:gs>
            <a:gs pos="100000">
              <a:schemeClr val="accent1">
                <a:shade val="50000"/>
                <a:hueOff val="654074"/>
                <a:satOff val="-45471"/>
                <a:lumOff val="43221"/>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Z" sz="1900" b="0" i="0" kern="1200"/>
            <a:t>3.ishlab chiqarilish sanasi eskirayotgan </a:t>
          </a:r>
          <a:endParaRPr lang="en-UZ" sz="1900" kern="1200"/>
        </a:p>
      </dsp:txBody>
      <dsp:txXfrm>
        <a:off x="22246" y="1623188"/>
        <a:ext cx="10003632" cy="411223"/>
      </dsp:txXfrm>
    </dsp:sp>
    <dsp:sp modelId="{BD129BD3-8109-6945-8BD1-77885E8F649E}">
      <dsp:nvSpPr>
        <dsp:cNvPr id="0" name=""/>
        <dsp:cNvSpPr/>
      </dsp:nvSpPr>
      <dsp:spPr>
        <a:xfrm>
          <a:off x="0" y="2111377"/>
          <a:ext cx="10048124" cy="455715"/>
        </a:xfrm>
        <a:prstGeom prst="roundRect">
          <a:avLst/>
        </a:prstGeom>
        <a:gradFill rotWithShape="0">
          <a:gsLst>
            <a:gs pos="0">
              <a:schemeClr val="accent1">
                <a:shade val="50000"/>
                <a:hueOff val="654074"/>
                <a:satOff val="-45471"/>
                <a:lumOff val="43221"/>
                <a:alphaOff val="0"/>
                <a:tint val="98000"/>
                <a:lumMod val="114000"/>
              </a:schemeClr>
            </a:gs>
            <a:gs pos="100000">
              <a:schemeClr val="accent1">
                <a:shade val="50000"/>
                <a:hueOff val="654074"/>
                <a:satOff val="-45471"/>
                <a:lumOff val="43221"/>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Z" sz="1900" b="0" i="0" kern="1200"/>
            <a:t>4.hozirgi kunda urfdan qolayotgan</a:t>
          </a:r>
          <a:endParaRPr lang="en-UZ" sz="1900" kern="1200"/>
        </a:p>
      </dsp:txBody>
      <dsp:txXfrm>
        <a:off x="22246" y="2133623"/>
        <a:ext cx="10003632" cy="411223"/>
      </dsp:txXfrm>
    </dsp:sp>
    <dsp:sp modelId="{84A3CFC7-B130-3C4F-BB9C-742033628980}">
      <dsp:nvSpPr>
        <dsp:cNvPr id="0" name=""/>
        <dsp:cNvSpPr/>
      </dsp:nvSpPr>
      <dsp:spPr>
        <a:xfrm>
          <a:off x="0" y="2621812"/>
          <a:ext cx="10048124" cy="455715"/>
        </a:xfrm>
        <a:prstGeom prst="roundRect">
          <a:avLst/>
        </a:prstGeom>
        <a:gradFill rotWithShape="0">
          <a:gsLst>
            <a:gs pos="0">
              <a:schemeClr val="accent1">
                <a:shade val="50000"/>
                <a:hueOff val="436049"/>
                <a:satOff val="-30314"/>
                <a:lumOff val="28814"/>
                <a:alphaOff val="0"/>
                <a:tint val="98000"/>
                <a:lumMod val="114000"/>
              </a:schemeClr>
            </a:gs>
            <a:gs pos="100000">
              <a:schemeClr val="accent1">
                <a:shade val="50000"/>
                <a:hueOff val="436049"/>
                <a:satOff val="-30314"/>
                <a:lumOff val="28814"/>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Z" sz="1900" b="0" i="0" kern="1200"/>
            <a:t>5.eng ko’p sotilayotgan mahsulot (albatta kam tushadi) </a:t>
          </a:r>
          <a:endParaRPr lang="en-UZ" sz="1900" kern="1200"/>
        </a:p>
      </dsp:txBody>
      <dsp:txXfrm>
        <a:off x="22246" y="2644058"/>
        <a:ext cx="10003632" cy="411223"/>
      </dsp:txXfrm>
    </dsp:sp>
    <dsp:sp modelId="{628E0F86-C51D-434C-99EC-9A4B3AB19E7E}">
      <dsp:nvSpPr>
        <dsp:cNvPr id="0" name=""/>
        <dsp:cNvSpPr/>
      </dsp:nvSpPr>
      <dsp:spPr>
        <a:xfrm>
          <a:off x="0" y="3132247"/>
          <a:ext cx="10048124" cy="455715"/>
        </a:xfrm>
        <a:prstGeom prst="roundRect">
          <a:avLst/>
        </a:prstGeom>
        <a:gradFill rotWithShape="0">
          <a:gsLst>
            <a:gs pos="0">
              <a:schemeClr val="accent1">
                <a:shade val="50000"/>
                <a:hueOff val="218025"/>
                <a:satOff val="-15157"/>
                <a:lumOff val="14407"/>
                <a:alphaOff val="0"/>
                <a:tint val="98000"/>
                <a:lumMod val="114000"/>
              </a:schemeClr>
            </a:gs>
            <a:gs pos="100000">
              <a:schemeClr val="accent1">
                <a:shade val="50000"/>
                <a:hueOff val="218025"/>
                <a:satOff val="-15157"/>
                <a:lumOff val="14407"/>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Z" sz="1900" b="0" i="0" kern="1200" dirty="0"/>
            <a:t>6.super sovg’a </a:t>
          </a:r>
          <a:endParaRPr lang="en-UZ" sz="1900" kern="1200" dirty="0"/>
        </a:p>
      </dsp:txBody>
      <dsp:txXfrm>
        <a:off x="22246" y="3154493"/>
        <a:ext cx="10003632" cy="411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B4036-B25B-B045-8281-F004C512FCF6}">
      <dsp:nvSpPr>
        <dsp:cNvPr id="0" name=""/>
        <dsp:cNvSpPr/>
      </dsp:nvSpPr>
      <dsp:spPr>
        <a:xfrm>
          <a:off x="0" y="29970"/>
          <a:ext cx="9427428" cy="335635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377950">
            <a:lnSpc>
              <a:spcPct val="90000"/>
            </a:lnSpc>
            <a:spcBef>
              <a:spcPct val="0"/>
            </a:spcBef>
            <a:spcAft>
              <a:spcPct val="35000"/>
            </a:spcAft>
            <a:buNone/>
          </a:pPr>
          <a:r>
            <a:rPr lang="en-UZ" sz="3100" b="0" i="0" kern="1200" dirty="0"/>
            <a:t>Baraban bizga bizning savdo markazimizni muntazam kuzatishni va qiziqishlarini orttiradi. Agar biz barabanga qanday sovg’a qo’yaylik deb viktorina qilsak bu ham qiziqishni orttiradi. Qiziqish va kuzatish bo’lgan joyda savdo ham rivojlanadi. </a:t>
          </a:r>
          <a:endParaRPr lang="en-UZ" sz="3100" kern="1200" dirty="0"/>
        </a:p>
      </dsp:txBody>
      <dsp:txXfrm>
        <a:off x="163844" y="193814"/>
        <a:ext cx="9099740" cy="30286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8E402-E899-E849-9111-8A13D8514E18}">
      <dsp:nvSpPr>
        <dsp:cNvPr id="0" name=""/>
        <dsp:cNvSpPr/>
      </dsp:nvSpPr>
      <dsp:spPr>
        <a:xfrm>
          <a:off x="0" y="397281"/>
          <a:ext cx="10438545" cy="2223581"/>
        </a:xfrm>
        <a:prstGeom prst="roundRect">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Z" sz="3600" b="0" i="0" kern="1200" dirty="0"/>
            <a:t>Agar biz shu statistikani ko’rsatib borsak bizning ilovaga va tovarlarimizga ishonish ortadi. Qancha ochiqlik bo’lsa shuncha yuksalish bo’ladi. </a:t>
          </a:r>
          <a:endParaRPr lang="en-UZ" sz="3600" kern="1200" dirty="0"/>
        </a:p>
      </dsp:txBody>
      <dsp:txXfrm>
        <a:off x="108546" y="505827"/>
        <a:ext cx="10221453" cy="20064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5D089-1282-BF41-94EE-220E01950E04}">
      <dsp:nvSpPr>
        <dsp:cNvPr id="0" name=""/>
        <dsp:cNvSpPr/>
      </dsp:nvSpPr>
      <dsp:spPr>
        <a:xfrm>
          <a:off x="0" y="497"/>
          <a:ext cx="9920588" cy="2470939"/>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just" defTabSz="1600200">
            <a:lnSpc>
              <a:spcPct val="90000"/>
            </a:lnSpc>
            <a:spcBef>
              <a:spcPct val="0"/>
            </a:spcBef>
            <a:spcAft>
              <a:spcPct val="35000"/>
            </a:spcAft>
            <a:buNone/>
          </a:pPr>
          <a:r>
            <a:rPr lang="en-UZ" sz="3600" b="0" i="0" kern="1200" dirty="0"/>
            <a:t>Bu g’oya </a:t>
          </a:r>
          <a:r>
            <a:rPr lang="en-UZ" sz="3600" b="0" i="0" kern="1200" dirty="0">
              <a:solidFill>
                <a:schemeClr val="bg1"/>
              </a:solidFill>
            </a:rPr>
            <a:t>beeline </a:t>
          </a:r>
          <a:r>
            <a:rPr lang="en-UZ" sz="3600" b="0" i="0" kern="1200" dirty="0"/>
            <a:t>hozirgi nomi </a:t>
          </a:r>
          <a:r>
            <a:rPr lang="en-UZ" sz="3600" b="0" i="0" kern="1200" dirty="0">
              <a:solidFill>
                <a:schemeClr val="accent5">
                  <a:lumMod val="75000"/>
                </a:schemeClr>
              </a:solidFill>
            </a:rPr>
            <a:t>hambi </a:t>
          </a:r>
          <a:r>
            <a:rPr lang="en-UZ" sz="3600" b="0" i="0" kern="1200" dirty="0"/>
            <a:t>appidan va hozirgi kunda ommalashib borayotgan </a:t>
          </a:r>
          <a:r>
            <a:rPr lang="en-UZ" sz="3600" b="0" i="0" kern="1200" dirty="0">
              <a:solidFill>
                <a:schemeClr val="accent5">
                  <a:lumMod val="75000"/>
                </a:schemeClr>
              </a:solidFill>
            </a:rPr>
            <a:t>temu</a:t>
          </a:r>
          <a:r>
            <a:rPr lang="en-UZ" sz="3600" b="0" i="0" kern="1200" dirty="0"/>
            <a:t> ilovasidan andoza sifatida olindi. </a:t>
          </a:r>
          <a:endParaRPr lang="en-UZ" sz="3600" kern="1200" dirty="0"/>
        </a:p>
      </dsp:txBody>
      <dsp:txXfrm>
        <a:off x="120621" y="121118"/>
        <a:ext cx="9679346" cy="22296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86239B-DDA1-ED41-9A46-0DEDAD14CD1F}" type="datetimeFigureOut">
              <a:rPr lang="en-UZ" smtClean="0"/>
              <a:t>09/01/25</a:t>
            </a:fld>
            <a:endParaRPr lang="en-UZ"/>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Z"/>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367112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6239B-DDA1-ED41-9A46-0DEDAD14CD1F}" type="datetimeFigureOut">
              <a:rPr lang="en-UZ" smtClean="0"/>
              <a:t>09/01/25</a:t>
            </a:fld>
            <a:endParaRPr lang="en-UZ"/>
          </a:p>
        </p:txBody>
      </p:sp>
      <p:sp>
        <p:nvSpPr>
          <p:cNvPr id="6" name="Footer Placeholder 5"/>
          <p:cNvSpPr>
            <a:spLocks noGrp="1"/>
          </p:cNvSpPr>
          <p:nvPr>
            <p:ph type="ftr" sz="quarter" idx="11"/>
          </p:nvPr>
        </p:nvSpPr>
        <p:spPr/>
        <p:txBody>
          <a:bodyPr/>
          <a:lstStyle/>
          <a:p>
            <a:endParaRPr lang="en-UZ"/>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224337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86239B-DDA1-ED41-9A46-0DEDAD14CD1F}" type="datetimeFigureOut">
              <a:rPr lang="en-UZ" smtClean="0"/>
              <a:t>09/01/25</a:t>
            </a:fld>
            <a:endParaRPr lang="en-UZ"/>
          </a:p>
        </p:txBody>
      </p:sp>
      <p:sp>
        <p:nvSpPr>
          <p:cNvPr id="5" name="Footer Placeholder 4"/>
          <p:cNvSpPr>
            <a:spLocks noGrp="1"/>
          </p:cNvSpPr>
          <p:nvPr>
            <p:ph type="ftr" sz="quarter" idx="11"/>
          </p:nvPr>
        </p:nvSpPr>
        <p:spPr/>
        <p:txBody>
          <a:bodyPr/>
          <a:lstStyle/>
          <a:p>
            <a:endParaRPr lang="en-UZ"/>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1959623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86239B-DDA1-ED41-9A46-0DEDAD14CD1F}" type="datetimeFigureOut">
              <a:rPr lang="en-UZ" smtClean="0"/>
              <a:t>09/01/25</a:t>
            </a:fld>
            <a:endParaRPr lang="en-UZ"/>
          </a:p>
        </p:txBody>
      </p:sp>
      <p:sp>
        <p:nvSpPr>
          <p:cNvPr id="5" name="Footer Placeholder 4"/>
          <p:cNvSpPr>
            <a:spLocks noGrp="1"/>
          </p:cNvSpPr>
          <p:nvPr>
            <p:ph type="ftr" sz="quarter" idx="11"/>
          </p:nvPr>
        </p:nvSpPr>
        <p:spPr/>
        <p:txBody>
          <a:bodyPr/>
          <a:lstStyle/>
          <a:p>
            <a:endParaRPr lang="en-UZ"/>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1849998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6239B-DDA1-ED41-9A46-0DEDAD14CD1F}" type="datetimeFigureOut">
              <a:rPr lang="en-UZ" smtClean="0"/>
              <a:t>09/01/25</a:t>
            </a:fld>
            <a:endParaRPr lang="en-UZ"/>
          </a:p>
        </p:txBody>
      </p:sp>
      <p:sp>
        <p:nvSpPr>
          <p:cNvPr id="5" name="Footer Placeholder 4"/>
          <p:cNvSpPr>
            <a:spLocks noGrp="1"/>
          </p:cNvSpPr>
          <p:nvPr>
            <p:ph type="ftr" sz="quarter" idx="11"/>
          </p:nvPr>
        </p:nvSpPr>
        <p:spPr/>
        <p:txBody>
          <a:bodyPr/>
          <a:lstStyle/>
          <a:p>
            <a:endParaRPr lang="en-UZ"/>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2696898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86239B-DDA1-ED41-9A46-0DEDAD14CD1F}" type="datetimeFigureOut">
              <a:rPr lang="en-UZ" smtClean="0"/>
              <a:t>09/01/25</a:t>
            </a:fld>
            <a:endParaRPr lang="en-UZ"/>
          </a:p>
        </p:txBody>
      </p:sp>
      <p:sp>
        <p:nvSpPr>
          <p:cNvPr id="8" name="Footer Placeholder 7"/>
          <p:cNvSpPr>
            <a:spLocks noGrp="1"/>
          </p:cNvSpPr>
          <p:nvPr>
            <p:ph type="ftr" sz="quarter" idx="11"/>
          </p:nvPr>
        </p:nvSpPr>
        <p:spPr/>
        <p:txBody>
          <a:bodyPr/>
          <a:lstStyle/>
          <a:p>
            <a:endParaRPr lang="en-UZ"/>
          </a:p>
        </p:txBody>
      </p:sp>
      <p:sp>
        <p:nvSpPr>
          <p:cNvPr id="9" name="Slide Number Placeholder 8"/>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616007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86239B-DDA1-ED41-9A46-0DEDAD14CD1F}" type="datetimeFigureOut">
              <a:rPr lang="en-UZ" smtClean="0"/>
              <a:t>09/01/25</a:t>
            </a:fld>
            <a:endParaRPr lang="en-UZ"/>
          </a:p>
        </p:txBody>
      </p:sp>
      <p:sp>
        <p:nvSpPr>
          <p:cNvPr id="8" name="Footer Placeholder 7"/>
          <p:cNvSpPr>
            <a:spLocks noGrp="1"/>
          </p:cNvSpPr>
          <p:nvPr>
            <p:ph type="ftr" sz="quarter" idx="11"/>
          </p:nvPr>
        </p:nvSpPr>
        <p:spPr>
          <a:xfrm>
            <a:off x="561111" y="6391838"/>
            <a:ext cx="3644282" cy="304801"/>
          </a:xfrm>
        </p:spPr>
        <p:txBody>
          <a:bodyPr/>
          <a:lstStyle/>
          <a:p>
            <a:endParaRPr lang="en-UZ"/>
          </a:p>
        </p:txBody>
      </p:sp>
      <p:sp>
        <p:nvSpPr>
          <p:cNvPr id="9" name="Slide Number Placeholder 8"/>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948456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A86239B-DDA1-ED41-9A46-0DEDAD14CD1F}" type="datetimeFigureOut">
              <a:rPr lang="en-UZ" smtClean="0"/>
              <a:t>09/01/25</a:t>
            </a:fld>
            <a:endParaRPr lang="en-UZ"/>
          </a:p>
        </p:txBody>
      </p:sp>
      <p:sp>
        <p:nvSpPr>
          <p:cNvPr id="5" name="Footer Placeholder 4"/>
          <p:cNvSpPr>
            <a:spLocks noGrp="1"/>
          </p:cNvSpPr>
          <p:nvPr>
            <p:ph type="ftr" sz="quarter" idx="11"/>
          </p:nvPr>
        </p:nvSpPr>
        <p:spPr/>
        <p:txBody>
          <a:bodyPr/>
          <a:lstStyle/>
          <a:p>
            <a:endParaRPr lang="en-UZ"/>
          </a:p>
        </p:txBody>
      </p:sp>
      <p:sp>
        <p:nvSpPr>
          <p:cNvPr id="6" name="Slide Number Placeholder 5"/>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451739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A86239B-DDA1-ED41-9A46-0DEDAD14CD1F}" type="datetimeFigureOut">
              <a:rPr lang="en-UZ" smtClean="0"/>
              <a:t>09/01/25</a:t>
            </a:fld>
            <a:endParaRPr lang="en-UZ"/>
          </a:p>
        </p:txBody>
      </p:sp>
      <p:sp>
        <p:nvSpPr>
          <p:cNvPr id="5" name="Footer Placeholder 4"/>
          <p:cNvSpPr>
            <a:spLocks noGrp="1"/>
          </p:cNvSpPr>
          <p:nvPr>
            <p:ph type="ftr" sz="quarter" idx="11"/>
          </p:nvPr>
        </p:nvSpPr>
        <p:spPr/>
        <p:txBody>
          <a:bodyPr/>
          <a:lstStyle/>
          <a:p>
            <a:endParaRPr lang="en-UZ"/>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191864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6239B-DDA1-ED41-9A46-0DEDAD14CD1F}" type="datetimeFigureOut">
              <a:rPr lang="en-UZ" smtClean="0"/>
              <a:t>09/01/25</a:t>
            </a:fld>
            <a:endParaRPr lang="en-UZ"/>
          </a:p>
        </p:txBody>
      </p:sp>
      <p:sp>
        <p:nvSpPr>
          <p:cNvPr id="5" name="Footer Placeholder 4"/>
          <p:cNvSpPr>
            <a:spLocks noGrp="1"/>
          </p:cNvSpPr>
          <p:nvPr>
            <p:ph type="ftr" sz="quarter" idx="11"/>
          </p:nvPr>
        </p:nvSpPr>
        <p:spPr/>
        <p:txBody>
          <a:bodyPr/>
          <a:lstStyle/>
          <a:p>
            <a:endParaRPr lang="en-UZ"/>
          </a:p>
        </p:txBody>
      </p:sp>
      <p:sp>
        <p:nvSpPr>
          <p:cNvPr id="6" name="Slide Number Placeholder 5"/>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283178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6239B-DDA1-ED41-9A46-0DEDAD14CD1F}" type="datetimeFigureOut">
              <a:rPr lang="en-UZ" smtClean="0"/>
              <a:t>09/01/25</a:t>
            </a:fld>
            <a:endParaRPr lang="en-UZ"/>
          </a:p>
        </p:txBody>
      </p:sp>
      <p:sp>
        <p:nvSpPr>
          <p:cNvPr id="5" name="Footer Placeholder 4"/>
          <p:cNvSpPr>
            <a:spLocks noGrp="1"/>
          </p:cNvSpPr>
          <p:nvPr>
            <p:ph type="ftr" sz="quarter" idx="11"/>
          </p:nvPr>
        </p:nvSpPr>
        <p:spPr/>
        <p:txBody>
          <a:bodyPr/>
          <a:lstStyle/>
          <a:p>
            <a:endParaRPr lang="en-UZ"/>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3265626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86239B-DDA1-ED41-9A46-0DEDAD14CD1F}" type="datetimeFigureOut">
              <a:rPr lang="en-UZ" smtClean="0"/>
              <a:t>09/01/25</a:t>
            </a:fld>
            <a:endParaRPr lang="en-UZ"/>
          </a:p>
        </p:txBody>
      </p:sp>
      <p:sp>
        <p:nvSpPr>
          <p:cNvPr id="6" name="Footer Placeholder 5"/>
          <p:cNvSpPr>
            <a:spLocks noGrp="1"/>
          </p:cNvSpPr>
          <p:nvPr>
            <p:ph type="ftr" sz="quarter" idx="11"/>
          </p:nvPr>
        </p:nvSpPr>
        <p:spPr/>
        <p:txBody>
          <a:bodyPr/>
          <a:lstStyle/>
          <a:p>
            <a:endParaRPr lang="en-UZ"/>
          </a:p>
        </p:txBody>
      </p:sp>
      <p:sp>
        <p:nvSpPr>
          <p:cNvPr id="7" name="Slide Number Placeholder 6"/>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91238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86239B-DDA1-ED41-9A46-0DEDAD14CD1F}" type="datetimeFigureOut">
              <a:rPr lang="en-UZ" smtClean="0"/>
              <a:t>09/01/25</a:t>
            </a:fld>
            <a:endParaRPr lang="en-UZ"/>
          </a:p>
        </p:txBody>
      </p:sp>
      <p:sp>
        <p:nvSpPr>
          <p:cNvPr id="8" name="Footer Placeholder 7"/>
          <p:cNvSpPr>
            <a:spLocks noGrp="1"/>
          </p:cNvSpPr>
          <p:nvPr>
            <p:ph type="ftr" sz="quarter" idx="11"/>
          </p:nvPr>
        </p:nvSpPr>
        <p:spPr/>
        <p:txBody>
          <a:bodyPr/>
          <a:lstStyle/>
          <a:p>
            <a:endParaRPr lang="en-UZ"/>
          </a:p>
        </p:txBody>
      </p:sp>
      <p:sp>
        <p:nvSpPr>
          <p:cNvPr id="9" name="Slide Number Placeholder 8"/>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402295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86239B-DDA1-ED41-9A46-0DEDAD14CD1F}" type="datetimeFigureOut">
              <a:rPr lang="en-UZ" smtClean="0"/>
              <a:t>09/01/25</a:t>
            </a:fld>
            <a:endParaRPr lang="en-UZ"/>
          </a:p>
        </p:txBody>
      </p:sp>
      <p:sp>
        <p:nvSpPr>
          <p:cNvPr id="4" name="Footer Placeholder 3"/>
          <p:cNvSpPr>
            <a:spLocks noGrp="1"/>
          </p:cNvSpPr>
          <p:nvPr>
            <p:ph type="ftr" sz="quarter" idx="11"/>
          </p:nvPr>
        </p:nvSpPr>
        <p:spPr/>
        <p:txBody>
          <a:bodyPr/>
          <a:lstStyle/>
          <a:p>
            <a:endParaRPr lang="en-UZ"/>
          </a:p>
        </p:txBody>
      </p:sp>
      <p:sp>
        <p:nvSpPr>
          <p:cNvPr id="5" name="Slide Number Placeholder 4"/>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417587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6239B-DDA1-ED41-9A46-0DEDAD14CD1F}" type="datetimeFigureOut">
              <a:rPr lang="en-UZ" smtClean="0"/>
              <a:t>09/01/25</a:t>
            </a:fld>
            <a:endParaRPr lang="en-UZ"/>
          </a:p>
        </p:txBody>
      </p:sp>
      <p:sp>
        <p:nvSpPr>
          <p:cNvPr id="3" name="Footer Placeholder 2"/>
          <p:cNvSpPr>
            <a:spLocks noGrp="1"/>
          </p:cNvSpPr>
          <p:nvPr>
            <p:ph type="ftr" sz="quarter" idx="11"/>
          </p:nvPr>
        </p:nvSpPr>
        <p:spPr/>
        <p:txBody>
          <a:bodyPr/>
          <a:lstStyle/>
          <a:p>
            <a:endParaRPr lang="en-UZ"/>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354338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6239B-DDA1-ED41-9A46-0DEDAD14CD1F}" type="datetimeFigureOut">
              <a:rPr lang="en-UZ" smtClean="0"/>
              <a:t>09/01/25</a:t>
            </a:fld>
            <a:endParaRPr lang="en-UZ"/>
          </a:p>
        </p:txBody>
      </p:sp>
      <p:sp>
        <p:nvSpPr>
          <p:cNvPr id="6" name="Footer Placeholder 5"/>
          <p:cNvSpPr>
            <a:spLocks noGrp="1"/>
          </p:cNvSpPr>
          <p:nvPr>
            <p:ph type="ftr" sz="quarter" idx="11"/>
          </p:nvPr>
        </p:nvSpPr>
        <p:spPr/>
        <p:txBody>
          <a:bodyPr/>
          <a:lstStyle/>
          <a:p>
            <a:endParaRPr lang="en-UZ"/>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522989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6239B-DDA1-ED41-9A46-0DEDAD14CD1F}" type="datetimeFigureOut">
              <a:rPr lang="en-UZ" smtClean="0"/>
              <a:t>09/01/25</a:t>
            </a:fld>
            <a:endParaRPr lang="en-UZ"/>
          </a:p>
        </p:txBody>
      </p:sp>
      <p:sp>
        <p:nvSpPr>
          <p:cNvPr id="6" name="Footer Placeholder 5"/>
          <p:cNvSpPr>
            <a:spLocks noGrp="1"/>
          </p:cNvSpPr>
          <p:nvPr>
            <p:ph type="ftr" sz="quarter" idx="11"/>
          </p:nvPr>
        </p:nvSpPr>
        <p:spPr/>
        <p:txBody>
          <a:bodyPr/>
          <a:lstStyle/>
          <a:p>
            <a:endParaRPr lang="en-UZ"/>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1ABF0D-C347-984B-B255-DCD433E60E8B}" type="slidenum">
              <a:rPr lang="en-UZ" smtClean="0"/>
              <a:t>‹#›</a:t>
            </a:fld>
            <a:endParaRPr lang="en-UZ"/>
          </a:p>
        </p:txBody>
      </p:sp>
    </p:spTree>
    <p:extLst>
      <p:ext uri="{BB962C8B-B14F-4D97-AF65-F5344CB8AC3E}">
        <p14:creationId xmlns:p14="http://schemas.microsoft.com/office/powerpoint/2010/main" val="2494671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A86239B-DDA1-ED41-9A46-0DEDAD14CD1F}" type="datetimeFigureOut">
              <a:rPr lang="en-UZ" smtClean="0"/>
              <a:t>09/01/25</a:t>
            </a:fld>
            <a:endParaRPr lang="en-UZ"/>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Z"/>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21ABF0D-C347-984B-B255-DCD433E60E8B}" type="slidenum">
              <a:rPr lang="en-UZ" smtClean="0"/>
              <a:t>‹#›</a:t>
            </a:fld>
            <a:endParaRPr lang="en-UZ"/>
          </a:p>
        </p:txBody>
      </p:sp>
    </p:spTree>
    <p:extLst>
      <p:ext uri="{BB962C8B-B14F-4D97-AF65-F5344CB8AC3E}">
        <p14:creationId xmlns:p14="http://schemas.microsoft.com/office/powerpoint/2010/main" val="17452810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E2F7-F335-D52C-A038-48996EB979F5}"/>
              </a:ext>
            </a:extLst>
          </p:cNvPr>
          <p:cNvSpPr>
            <a:spLocks noGrp="1"/>
          </p:cNvSpPr>
          <p:nvPr>
            <p:ph type="ctrTitle"/>
          </p:nvPr>
        </p:nvSpPr>
        <p:spPr>
          <a:xfrm>
            <a:off x="1524000" y="560717"/>
            <a:ext cx="9144000" cy="1828800"/>
          </a:xfrm>
        </p:spPr>
        <p:txBody>
          <a:bodyPr>
            <a:normAutofit/>
          </a:bodyPr>
          <a:lstStyle/>
          <a:p>
            <a:pPr algn="ctr"/>
            <a:r>
              <a:rPr lang="en-UZ" dirty="0">
                <a:solidFill>
                  <a:srgbClr val="FFFF00"/>
                </a:solidFill>
              </a:rPr>
              <a:t>Garant Savdo</a:t>
            </a:r>
            <a:br>
              <a:rPr lang="en-UZ" dirty="0">
                <a:solidFill>
                  <a:srgbClr val="FFFF00"/>
                </a:solidFill>
              </a:rPr>
            </a:br>
            <a:r>
              <a:rPr lang="en-UZ" dirty="0">
                <a:solidFill>
                  <a:srgbClr val="FFFF00"/>
                </a:solidFill>
              </a:rPr>
              <a:t>Baraban</a:t>
            </a:r>
          </a:p>
        </p:txBody>
      </p:sp>
      <p:sp>
        <p:nvSpPr>
          <p:cNvPr id="3" name="Subtitle 2">
            <a:extLst>
              <a:ext uri="{FF2B5EF4-FFF2-40B4-BE49-F238E27FC236}">
                <a16:creationId xmlns:a16="http://schemas.microsoft.com/office/drawing/2014/main" id="{0CE4A240-F907-B727-B1A3-264AFA9CCA40}"/>
              </a:ext>
            </a:extLst>
          </p:cNvPr>
          <p:cNvSpPr>
            <a:spLocks noGrp="1"/>
          </p:cNvSpPr>
          <p:nvPr>
            <p:ph type="subTitle" idx="1"/>
          </p:nvPr>
        </p:nvSpPr>
        <p:spPr>
          <a:xfrm>
            <a:off x="1729483" y="3174715"/>
            <a:ext cx="9144000" cy="1692667"/>
          </a:xfrm>
          <a:ln>
            <a:noFill/>
          </a:ln>
        </p:spPr>
        <p:txBody>
          <a:bodyPr/>
          <a:lstStyle/>
          <a:p>
            <a:pPr algn="just"/>
            <a:endParaRPr lang="en-UZ" dirty="0">
              <a:solidFill>
                <a:schemeClr val="bg1"/>
              </a:solidFill>
            </a:endParaRPr>
          </a:p>
          <a:p>
            <a:pPr algn="just"/>
            <a:r>
              <a:rPr lang="en-UZ" dirty="0">
                <a:solidFill>
                  <a:schemeClr val="bg1"/>
                </a:solidFill>
              </a:rPr>
              <a:t>Garant Savdo appimiz uchun savdo ishlarini yaxshilash va ilovadan foydalanishlar sonini oshirish uchun ishlab chiqildi.</a:t>
            </a:r>
          </a:p>
        </p:txBody>
      </p:sp>
    </p:spTree>
    <p:extLst>
      <p:ext uri="{BB962C8B-B14F-4D97-AF65-F5344CB8AC3E}">
        <p14:creationId xmlns:p14="http://schemas.microsoft.com/office/powerpoint/2010/main" val="216326870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580B-388A-E664-B010-724F925600E6}"/>
              </a:ext>
            </a:extLst>
          </p:cNvPr>
          <p:cNvSpPr>
            <a:spLocks noGrp="1"/>
          </p:cNvSpPr>
          <p:nvPr>
            <p:ph type="title"/>
          </p:nvPr>
        </p:nvSpPr>
        <p:spPr/>
        <p:txBody>
          <a:bodyPr/>
          <a:lstStyle/>
          <a:p>
            <a:pPr algn="ctr"/>
            <a:r>
              <a:rPr lang="en-UZ" sz="4000" dirty="0">
                <a:solidFill>
                  <a:srgbClr val="FFFF00"/>
                </a:solidFill>
              </a:rPr>
              <a:t>Foydalanilganlar</a:t>
            </a:r>
            <a:r>
              <a:rPr lang="en-UZ" sz="4400" dirty="0">
                <a:solidFill>
                  <a:srgbClr val="FFFF00"/>
                </a:solidFill>
              </a:rPr>
              <a:t>:</a:t>
            </a:r>
            <a:endParaRPr lang="en-UZ" sz="4400" dirty="0"/>
          </a:p>
        </p:txBody>
      </p:sp>
      <p:graphicFrame>
        <p:nvGraphicFramePr>
          <p:cNvPr id="6" name="Content Placeholder 5">
            <a:extLst>
              <a:ext uri="{FF2B5EF4-FFF2-40B4-BE49-F238E27FC236}">
                <a16:creationId xmlns:a16="http://schemas.microsoft.com/office/drawing/2014/main" id="{DF9FE630-3F5D-E24C-7E6D-61165F1FE7B4}"/>
              </a:ext>
            </a:extLst>
          </p:cNvPr>
          <p:cNvGraphicFramePr>
            <a:graphicFrameLocks noGrp="1"/>
          </p:cNvGraphicFramePr>
          <p:nvPr>
            <p:ph idx="1"/>
            <p:extLst>
              <p:ext uri="{D42A27DB-BD31-4B8C-83A1-F6EECF244321}">
                <p14:modId xmlns:p14="http://schemas.microsoft.com/office/powerpoint/2010/main" val="1130098637"/>
              </p:ext>
            </p:extLst>
          </p:nvPr>
        </p:nvGraphicFramePr>
        <p:xfrm>
          <a:off x="1154954" y="2603501"/>
          <a:ext cx="9920588" cy="2471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84634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E112-135B-EFD8-A95C-5281393FC472}"/>
              </a:ext>
            </a:extLst>
          </p:cNvPr>
          <p:cNvSpPr>
            <a:spLocks noGrp="1"/>
          </p:cNvSpPr>
          <p:nvPr>
            <p:ph type="title"/>
          </p:nvPr>
        </p:nvSpPr>
        <p:spPr>
          <a:ln>
            <a:noFill/>
          </a:ln>
        </p:spPr>
        <p:txBody>
          <a:bodyPr/>
          <a:lstStyle/>
          <a:p>
            <a:pPr algn="ctr"/>
            <a:r>
              <a:rPr lang="en-UZ" dirty="0">
                <a:solidFill>
                  <a:srgbClr val="FFFF00"/>
                </a:solidFill>
              </a:rPr>
              <a:t>Baraban Tafsilotlari</a:t>
            </a:r>
          </a:p>
        </p:txBody>
      </p:sp>
      <p:graphicFrame>
        <p:nvGraphicFramePr>
          <p:cNvPr id="5" name="Content Placeholder 4">
            <a:extLst>
              <a:ext uri="{FF2B5EF4-FFF2-40B4-BE49-F238E27FC236}">
                <a16:creationId xmlns:a16="http://schemas.microsoft.com/office/drawing/2014/main" id="{40285BA8-015D-2CAB-BA85-C4CC96C3BB87}"/>
              </a:ext>
            </a:extLst>
          </p:cNvPr>
          <p:cNvGraphicFramePr>
            <a:graphicFrameLocks noGrp="1"/>
          </p:cNvGraphicFramePr>
          <p:nvPr>
            <p:ph idx="1"/>
            <p:extLst>
              <p:ext uri="{D42A27DB-BD31-4B8C-83A1-F6EECF244321}">
                <p14:modId xmlns:p14="http://schemas.microsoft.com/office/powerpoint/2010/main" val="1822034797"/>
              </p:ext>
            </p:extLst>
          </p:nvPr>
        </p:nvGraphicFramePr>
        <p:xfrm>
          <a:off x="760562" y="2397695"/>
          <a:ext cx="10515600" cy="3778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450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2585-A78E-9DB3-7446-D68D732DE066}"/>
              </a:ext>
            </a:extLst>
          </p:cNvPr>
          <p:cNvSpPr>
            <a:spLocks noGrp="1"/>
          </p:cNvSpPr>
          <p:nvPr>
            <p:ph type="title"/>
          </p:nvPr>
        </p:nvSpPr>
        <p:spPr/>
        <p:txBody>
          <a:bodyPr/>
          <a:lstStyle/>
          <a:p>
            <a:pPr algn="ctr"/>
            <a:r>
              <a:rPr lang="en-UZ" dirty="0">
                <a:solidFill>
                  <a:srgbClr val="FFFF00"/>
                </a:solidFill>
              </a:rPr>
              <a:t>Baraban har bitta mijoz uchun kunlik aylantirish rejimida ishlaydi. </a:t>
            </a:r>
          </a:p>
        </p:txBody>
      </p:sp>
      <p:graphicFrame>
        <p:nvGraphicFramePr>
          <p:cNvPr id="5" name="Content Placeholder 4">
            <a:extLst>
              <a:ext uri="{FF2B5EF4-FFF2-40B4-BE49-F238E27FC236}">
                <a16:creationId xmlns:a16="http://schemas.microsoft.com/office/drawing/2014/main" id="{3884BA35-EACC-F5C3-BFFF-423E3EEA463F}"/>
              </a:ext>
            </a:extLst>
          </p:cNvPr>
          <p:cNvGraphicFramePr>
            <a:graphicFrameLocks noGrp="1"/>
          </p:cNvGraphicFramePr>
          <p:nvPr>
            <p:ph idx="1"/>
            <p:extLst>
              <p:ext uri="{D42A27DB-BD31-4B8C-83A1-F6EECF244321}">
                <p14:modId xmlns:p14="http://schemas.microsoft.com/office/powerpoint/2010/main" val="3829833135"/>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183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967F-9958-91AE-E091-2B6E5FDE2CF1}"/>
              </a:ext>
            </a:extLst>
          </p:cNvPr>
          <p:cNvSpPr>
            <a:spLocks noGrp="1"/>
          </p:cNvSpPr>
          <p:nvPr>
            <p:ph type="title"/>
          </p:nvPr>
        </p:nvSpPr>
        <p:spPr/>
        <p:txBody>
          <a:bodyPr/>
          <a:lstStyle/>
          <a:p>
            <a:pPr algn="ctr"/>
            <a:r>
              <a:rPr lang="en-UZ" dirty="0">
                <a:solidFill>
                  <a:srgbClr val="FFFF00"/>
                </a:solidFill>
              </a:rPr>
              <a:t>Baraban aylantirish cheklangan bo’ladi.</a:t>
            </a:r>
          </a:p>
        </p:txBody>
      </p:sp>
      <p:graphicFrame>
        <p:nvGraphicFramePr>
          <p:cNvPr id="6" name="Content Placeholder 5">
            <a:extLst>
              <a:ext uri="{FF2B5EF4-FFF2-40B4-BE49-F238E27FC236}">
                <a16:creationId xmlns:a16="http://schemas.microsoft.com/office/drawing/2014/main" id="{C459F3AC-483B-904D-452E-BFFAF7CF82A2}"/>
              </a:ext>
            </a:extLst>
          </p:cNvPr>
          <p:cNvGraphicFramePr>
            <a:graphicFrameLocks noGrp="1"/>
          </p:cNvGraphicFramePr>
          <p:nvPr>
            <p:ph idx="1"/>
            <p:extLst>
              <p:ext uri="{D42A27DB-BD31-4B8C-83A1-F6EECF244321}">
                <p14:modId xmlns:p14="http://schemas.microsoft.com/office/powerpoint/2010/main" val="2474267433"/>
              </p:ext>
            </p:extLst>
          </p:nvPr>
        </p:nvGraphicFramePr>
        <p:xfrm>
          <a:off x="1154954" y="2603501"/>
          <a:ext cx="9540444" cy="2595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251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A7FF-A627-373A-DF8E-9AB0A46FEFB6}"/>
              </a:ext>
            </a:extLst>
          </p:cNvPr>
          <p:cNvSpPr>
            <a:spLocks noGrp="1"/>
          </p:cNvSpPr>
          <p:nvPr>
            <p:ph type="title"/>
          </p:nvPr>
        </p:nvSpPr>
        <p:spPr>
          <a:xfrm>
            <a:off x="838200" y="629728"/>
            <a:ext cx="10515600" cy="1535502"/>
          </a:xfrm>
        </p:spPr>
        <p:txBody>
          <a:bodyPr>
            <a:normAutofit fontScale="90000"/>
          </a:bodyPr>
          <a:lstStyle/>
          <a:p>
            <a:pPr algn="ctr"/>
            <a:r>
              <a:rPr lang="en-UZ" dirty="0">
                <a:solidFill>
                  <a:srgbClr val="FFFF00"/>
                </a:solidFill>
              </a:rPr>
              <a:t>Baraban kataklarida mijoz uchun kutilmagan sovg’a yoki chegirma.</a:t>
            </a:r>
            <a:br>
              <a:rPr lang="en-UZ" dirty="0">
                <a:solidFill>
                  <a:srgbClr val="FFFF00"/>
                </a:solidFill>
              </a:rPr>
            </a:br>
            <a:endParaRPr lang="en-UZ" dirty="0">
              <a:solidFill>
                <a:srgbClr val="FFFF00"/>
              </a:solidFill>
            </a:endParaRPr>
          </a:p>
        </p:txBody>
      </p:sp>
      <p:graphicFrame>
        <p:nvGraphicFramePr>
          <p:cNvPr id="4" name="Content Placeholder 3">
            <a:extLst>
              <a:ext uri="{FF2B5EF4-FFF2-40B4-BE49-F238E27FC236}">
                <a16:creationId xmlns:a16="http://schemas.microsoft.com/office/drawing/2014/main" id="{8509B93D-49D1-10D7-8887-926F6F2C80BA}"/>
              </a:ext>
            </a:extLst>
          </p:cNvPr>
          <p:cNvGraphicFramePr>
            <a:graphicFrameLocks noGrp="1"/>
          </p:cNvGraphicFramePr>
          <p:nvPr>
            <p:ph idx="1"/>
            <p:extLst>
              <p:ext uri="{D42A27DB-BD31-4B8C-83A1-F6EECF244321}">
                <p14:modId xmlns:p14="http://schemas.microsoft.com/office/powerpoint/2010/main" val="1304508859"/>
              </p:ext>
            </p:extLst>
          </p:nvPr>
        </p:nvGraphicFramePr>
        <p:xfrm>
          <a:off x="1154954" y="2603500"/>
          <a:ext cx="9879491" cy="328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209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7193-73D4-026B-08B0-009CBB564A6A}"/>
              </a:ext>
            </a:extLst>
          </p:cNvPr>
          <p:cNvSpPr>
            <a:spLocks noGrp="1"/>
          </p:cNvSpPr>
          <p:nvPr>
            <p:ph type="title"/>
          </p:nvPr>
        </p:nvSpPr>
        <p:spPr/>
        <p:txBody>
          <a:bodyPr/>
          <a:lstStyle/>
          <a:p>
            <a:pPr algn="ctr"/>
            <a:r>
              <a:rPr lang="en-UZ" dirty="0">
                <a:solidFill>
                  <a:srgbClr val="FFFF00"/>
                </a:solidFill>
              </a:rPr>
              <a:t>Baraban sovg’alari berkitilmagan.</a:t>
            </a:r>
          </a:p>
        </p:txBody>
      </p:sp>
      <p:graphicFrame>
        <p:nvGraphicFramePr>
          <p:cNvPr id="4" name="Content Placeholder 3">
            <a:extLst>
              <a:ext uri="{FF2B5EF4-FFF2-40B4-BE49-F238E27FC236}">
                <a16:creationId xmlns:a16="http://schemas.microsoft.com/office/drawing/2014/main" id="{726EE9A4-6ACF-351C-70F8-3AF7E2B6195A}"/>
              </a:ext>
            </a:extLst>
          </p:cNvPr>
          <p:cNvGraphicFramePr>
            <a:graphicFrameLocks noGrp="1"/>
          </p:cNvGraphicFramePr>
          <p:nvPr>
            <p:ph idx="1"/>
            <p:extLst>
              <p:ext uri="{D42A27DB-BD31-4B8C-83A1-F6EECF244321}">
                <p14:modId xmlns:p14="http://schemas.microsoft.com/office/powerpoint/2010/main" val="565641312"/>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242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1469-1940-CD51-0F57-78CA837622FB}"/>
              </a:ext>
            </a:extLst>
          </p:cNvPr>
          <p:cNvSpPr>
            <a:spLocks noGrp="1"/>
          </p:cNvSpPr>
          <p:nvPr>
            <p:ph type="title"/>
          </p:nvPr>
        </p:nvSpPr>
        <p:spPr/>
        <p:txBody>
          <a:bodyPr/>
          <a:lstStyle/>
          <a:p>
            <a:pPr algn="ctr"/>
            <a:r>
              <a:rPr lang="en-UZ" dirty="0">
                <a:solidFill>
                  <a:srgbClr val="FFFF00"/>
                </a:solidFill>
              </a:rPr>
              <a:t>Sovg’alar qanday bo’lishi kerak</a:t>
            </a:r>
            <a:br>
              <a:rPr lang="en-UZ" dirty="0">
                <a:solidFill>
                  <a:srgbClr val="FFFF00"/>
                </a:solidFill>
              </a:rPr>
            </a:br>
            <a:endParaRPr lang="en-UZ" dirty="0"/>
          </a:p>
        </p:txBody>
      </p:sp>
      <p:graphicFrame>
        <p:nvGraphicFramePr>
          <p:cNvPr id="4" name="Content Placeholder 3">
            <a:extLst>
              <a:ext uri="{FF2B5EF4-FFF2-40B4-BE49-F238E27FC236}">
                <a16:creationId xmlns:a16="http://schemas.microsoft.com/office/drawing/2014/main" id="{BEE07541-7646-D098-3B0F-328D7B8EF0F1}"/>
              </a:ext>
            </a:extLst>
          </p:cNvPr>
          <p:cNvGraphicFramePr>
            <a:graphicFrameLocks noGrp="1"/>
          </p:cNvGraphicFramePr>
          <p:nvPr>
            <p:ph idx="1"/>
            <p:extLst>
              <p:ext uri="{D42A27DB-BD31-4B8C-83A1-F6EECF244321}">
                <p14:modId xmlns:p14="http://schemas.microsoft.com/office/powerpoint/2010/main" val="3913968524"/>
              </p:ext>
            </p:extLst>
          </p:nvPr>
        </p:nvGraphicFramePr>
        <p:xfrm>
          <a:off x="883579" y="2383604"/>
          <a:ext cx="10048124"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44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BF54-365C-5653-E517-971D50907C4E}"/>
              </a:ext>
            </a:extLst>
          </p:cNvPr>
          <p:cNvSpPr>
            <a:spLocks noGrp="1"/>
          </p:cNvSpPr>
          <p:nvPr>
            <p:ph type="title"/>
          </p:nvPr>
        </p:nvSpPr>
        <p:spPr/>
        <p:txBody>
          <a:bodyPr/>
          <a:lstStyle/>
          <a:p>
            <a:pPr algn="ctr"/>
            <a:r>
              <a:rPr lang="en-UZ" dirty="0">
                <a:solidFill>
                  <a:srgbClr val="FFFF00"/>
                </a:solidFill>
              </a:rPr>
              <a:t>Baraban foydalimi</a:t>
            </a:r>
          </a:p>
        </p:txBody>
      </p:sp>
      <p:graphicFrame>
        <p:nvGraphicFramePr>
          <p:cNvPr id="4" name="Content Placeholder 3">
            <a:extLst>
              <a:ext uri="{FF2B5EF4-FFF2-40B4-BE49-F238E27FC236}">
                <a16:creationId xmlns:a16="http://schemas.microsoft.com/office/drawing/2014/main" id="{900DB712-AB4B-C33F-7387-F6F9EED297BE}"/>
              </a:ext>
            </a:extLst>
          </p:cNvPr>
          <p:cNvGraphicFramePr>
            <a:graphicFrameLocks noGrp="1"/>
          </p:cNvGraphicFramePr>
          <p:nvPr>
            <p:ph idx="1"/>
            <p:extLst>
              <p:ext uri="{D42A27DB-BD31-4B8C-83A1-F6EECF244321}">
                <p14:modId xmlns:p14="http://schemas.microsoft.com/office/powerpoint/2010/main" val="3382612378"/>
              </p:ext>
            </p:extLst>
          </p:nvPr>
        </p:nvGraphicFramePr>
        <p:xfrm>
          <a:off x="1154954" y="2603500"/>
          <a:ext cx="9427428"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045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02AB-590B-3EE4-A930-C9A11AB11DFE}"/>
              </a:ext>
            </a:extLst>
          </p:cNvPr>
          <p:cNvSpPr>
            <a:spLocks noGrp="1"/>
          </p:cNvSpPr>
          <p:nvPr>
            <p:ph type="title"/>
          </p:nvPr>
        </p:nvSpPr>
        <p:spPr/>
        <p:txBody>
          <a:bodyPr/>
          <a:lstStyle/>
          <a:p>
            <a:pPr algn="ctr"/>
            <a:r>
              <a:rPr lang="en-UZ" sz="4000" dirty="0">
                <a:solidFill>
                  <a:srgbClr val="FFFF00"/>
                </a:solidFill>
              </a:rPr>
              <a:t>Yutgan odamlarni statistikasi ko’rsatilishi.</a:t>
            </a:r>
          </a:p>
        </p:txBody>
      </p:sp>
      <p:graphicFrame>
        <p:nvGraphicFramePr>
          <p:cNvPr id="4" name="Content Placeholder 3">
            <a:extLst>
              <a:ext uri="{FF2B5EF4-FFF2-40B4-BE49-F238E27FC236}">
                <a16:creationId xmlns:a16="http://schemas.microsoft.com/office/drawing/2014/main" id="{CD1FEC0B-2FAE-4838-9FD3-90342A079E69}"/>
              </a:ext>
            </a:extLst>
          </p:cNvPr>
          <p:cNvGraphicFramePr>
            <a:graphicFrameLocks noGrp="1"/>
          </p:cNvGraphicFramePr>
          <p:nvPr>
            <p:ph idx="1"/>
            <p:extLst>
              <p:ext uri="{D42A27DB-BD31-4B8C-83A1-F6EECF244321}">
                <p14:modId xmlns:p14="http://schemas.microsoft.com/office/powerpoint/2010/main" val="3048567822"/>
              </p:ext>
            </p:extLst>
          </p:nvPr>
        </p:nvGraphicFramePr>
        <p:xfrm>
          <a:off x="976044" y="2603500"/>
          <a:ext cx="10438545" cy="3201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397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{9F993187-1C13-804D-83D3-35D25A348CE0}tf10001076</Template>
  <TotalTime>232</TotalTime>
  <Words>416</Words>
  <Application>Microsoft Macintosh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Garant Savdo Baraban</vt:lpstr>
      <vt:lpstr>Baraban Tafsilotlari</vt:lpstr>
      <vt:lpstr>Baraban har bitta mijoz uchun kunlik aylantirish rejimida ishlaydi. </vt:lpstr>
      <vt:lpstr>Baraban aylantirish cheklangan bo’ladi.</vt:lpstr>
      <vt:lpstr>Baraban kataklarida mijoz uchun kutilmagan sovg’a yoki chegirma. </vt:lpstr>
      <vt:lpstr>Baraban sovg’alari berkitilmagan.</vt:lpstr>
      <vt:lpstr>Sovg’alar qanday bo’lishi kerak </vt:lpstr>
      <vt:lpstr>Baraban foydalimi</vt:lpstr>
      <vt:lpstr>Yutgan odamlarni statistikasi ko’rsatilishi.</vt:lpstr>
      <vt:lpstr>Foydalanilganlar: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Garant Savdo Baraban</dc:title>
  <dc:creator>Microsoft Office User</dc:creator>
  <cp:lastModifiedBy>Microsoft Office User</cp:lastModifiedBy>
  <cp:revision>2</cp:revision>
  <dcterms:created xsi:type="dcterms:W3CDTF">2025-01-09T14:39:58Z</dcterms:created>
  <dcterms:modified xsi:type="dcterms:W3CDTF">2025-01-09T19:22:53Z</dcterms:modified>
</cp:coreProperties>
</file>