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 Bansal" userId="324f7a354f76d66f" providerId="LiveId" clId="{96D3CB04-353E-4039-9218-8E44728523B4}"/>
    <pc:docChg chg="custSel addSld modSld">
      <pc:chgData name="Hemant Bansal" userId="324f7a354f76d66f" providerId="LiveId" clId="{96D3CB04-353E-4039-9218-8E44728523B4}" dt="2021-11-17T04:35:40.281" v="374"/>
      <pc:docMkLst>
        <pc:docMk/>
      </pc:docMkLst>
      <pc:sldChg chg="modAnim">
        <pc:chgData name="Hemant Bansal" userId="324f7a354f76d66f" providerId="LiveId" clId="{96D3CB04-353E-4039-9218-8E44728523B4}" dt="2021-11-17T04:27:00.403" v="4"/>
        <pc:sldMkLst>
          <pc:docMk/>
          <pc:sldMk cId="329631277" sldId="258"/>
        </pc:sldMkLst>
      </pc:sldChg>
      <pc:sldChg chg="addSp delSp modSp mod">
        <pc:chgData name="Hemant Bansal" userId="324f7a354f76d66f" providerId="LiveId" clId="{96D3CB04-353E-4039-9218-8E44728523B4}" dt="2021-11-17T04:30:03.167" v="8" actId="14100"/>
        <pc:sldMkLst>
          <pc:docMk/>
          <pc:sldMk cId="1241688731" sldId="260"/>
        </pc:sldMkLst>
        <pc:spChg chg="del">
          <ac:chgData name="Hemant Bansal" userId="324f7a354f76d66f" providerId="LiveId" clId="{96D3CB04-353E-4039-9218-8E44728523B4}" dt="2021-11-17T04:29:57.700" v="5" actId="22"/>
          <ac:spMkLst>
            <pc:docMk/>
            <pc:sldMk cId="1241688731" sldId="260"/>
            <ac:spMk id="3" creationId="{7A64C1AD-25A1-4A33-A796-3B357825530C}"/>
          </ac:spMkLst>
        </pc:spChg>
        <pc:picChg chg="add mod ord">
          <ac:chgData name="Hemant Bansal" userId="324f7a354f76d66f" providerId="LiveId" clId="{96D3CB04-353E-4039-9218-8E44728523B4}" dt="2021-11-17T04:30:03.167" v="8" actId="14100"/>
          <ac:picMkLst>
            <pc:docMk/>
            <pc:sldMk cId="1241688731" sldId="260"/>
            <ac:picMk id="5" creationId="{2C27178C-CCC6-436C-8E2E-A2EDAFFB1522}"/>
          </ac:picMkLst>
        </pc:picChg>
      </pc:sldChg>
      <pc:sldChg chg="modSp new mod modAnim">
        <pc:chgData name="Hemant Bansal" userId="324f7a354f76d66f" providerId="LiveId" clId="{96D3CB04-353E-4039-9218-8E44728523B4}" dt="2021-11-17T04:35:40.281" v="374"/>
        <pc:sldMkLst>
          <pc:docMk/>
          <pc:sldMk cId="2813994874" sldId="261"/>
        </pc:sldMkLst>
        <pc:spChg chg="mod">
          <ac:chgData name="Hemant Bansal" userId="324f7a354f76d66f" providerId="LiveId" clId="{96D3CB04-353E-4039-9218-8E44728523B4}" dt="2021-11-17T04:34:35.430" v="366" actId="20577"/>
          <ac:spMkLst>
            <pc:docMk/>
            <pc:sldMk cId="2813994874" sldId="261"/>
            <ac:spMk id="2" creationId="{338C5C94-EB58-4B48-BA34-D725598C9CA0}"/>
          </ac:spMkLst>
        </pc:spChg>
        <pc:spChg chg="mod">
          <ac:chgData name="Hemant Bansal" userId="324f7a354f76d66f" providerId="LiveId" clId="{96D3CB04-353E-4039-9218-8E44728523B4}" dt="2021-11-17T04:34:26.891" v="357" actId="14100"/>
          <ac:spMkLst>
            <pc:docMk/>
            <pc:sldMk cId="2813994874" sldId="261"/>
            <ac:spMk id="3" creationId="{449E3345-130A-4FCB-94FB-2E249AF9F2E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03:59:53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0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7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57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79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43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8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90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1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9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5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4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3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3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71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D7A0-6154-4D19-8EBF-F9996EF8BFC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2F29-8460-40E5-B562-1ED04FB8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82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13A1-9E72-49DA-AF06-28C8F6649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CABENATO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892F-E37A-481A-9D5C-AE36F100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by Group 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09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7FE4-2313-4A8C-ACE3-50A56E9F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9DE6-5531-49CF-877D-D634F207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project, CABENATO, is an online cab booking platform.</a:t>
            </a:r>
          </a:p>
          <a:p>
            <a:r>
              <a:rPr lang="en-US" dirty="0"/>
              <a:t>You just need to login and input the required details, like pickup location, drop location, date and time.</a:t>
            </a:r>
          </a:p>
          <a:p>
            <a:r>
              <a:rPr lang="en-US" dirty="0"/>
              <a:t>You get the flexibility to choose from a list of drivers available.</a:t>
            </a:r>
          </a:p>
          <a:p>
            <a:r>
              <a:rPr lang="en-US" dirty="0"/>
              <a:t>You’ll get a confirmation mail, once your booking is successful, which is used for verification purposes.</a:t>
            </a:r>
          </a:p>
          <a:p>
            <a:r>
              <a:rPr lang="en-US" dirty="0"/>
              <a:t>Signup process is very user friendly.</a:t>
            </a:r>
          </a:p>
          <a:p>
            <a:r>
              <a:rPr lang="en-US" dirty="0"/>
              <a:t>Pricing of the cars is also available of the home page itself.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7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6E23-0E0E-4D16-AAA5-AEF52418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B77F34-9E05-4722-9706-17632634E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" y="2199290"/>
            <a:ext cx="7609490" cy="363121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8BF595-DB82-4355-AA91-824CFBFE0A18}"/>
                  </a:ext>
                </a:extLst>
              </p14:cNvPr>
              <p14:cNvContentPartPr/>
              <p14:nvPr/>
            </p14:nvContentPartPr>
            <p14:xfrm>
              <a:off x="8859894" y="29635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8BF595-DB82-4355-AA91-824CFBFE0A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5894" y="285554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9DF13FF-A15A-48AC-AC27-631EA07FC11C}"/>
              </a:ext>
            </a:extLst>
          </p:cNvPr>
          <p:cNvSpPr txBox="1"/>
          <p:nvPr/>
        </p:nvSpPr>
        <p:spPr>
          <a:xfrm>
            <a:off x="8029903" y="2583736"/>
            <a:ext cx="3563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just need to enter the basic information for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constraints, except for password, which must be at least 8 characters long.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email address must not be already registered.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and confirm password must be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Lastly, click on the REGISTER NOW button.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86AFFB-BAB0-4DF3-8AA9-17AF361FBACD}"/>
              </a:ext>
            </a:extLst>
          </p:cNvPr>
          <p:cNvSpPr/>
          <p:nvPr/>
        </p:nvSpPr>
        <p:spPr>
          <a:xfrm>
            <a:off x="2217682" y="3773214"/>
            <a:ext cx="3216165" cy="315310"/>
          </a:xfrm>
          <a:prstGeom prst="round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68637E-D4D4-4F09-A2A6-9C82C33B5326}"/>
              </a:ext>
            </a:extLst>
          </p:cNvPr>
          <p:cNvSpPr/>
          <p:nvPr/>
        </p:nvSpPr>
        <p:spPr>
          <a:xfrm>
            <a:off x="2217681" y="4138338"/>
            <a:ext cx="3216165" cy="315310"/>
          </a:xfrm>
          <a:prstGeom prst="round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69BBAA-0BC9-4D42-8E22-DAD058BA64D8}"/>
              </a:ext>
            </a:extLst>
          </p:cNvPr>
          <p:cNvSpPr/>
          <p:nvPr/>
        </p:nvSpPr>
        <p:spPr>
          <a:xfrm>
            <a:off x="2217681" y="4525852"/>
            <a:ext cx="3216165" cy="315310"/>
          </a:xfrm>
          <a:prstGeom prst="round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D9F81-78CE-418B-8CD9-178FBBB86CA4}"/>
              </a:ext>
            </a:extLst>
          </p:cNvPr>
          <p:cNvSpPr/>
          <p:nvPr/>
        </p:nvSpPr>
        <p:spPr>
          <a:xfrm>
            <a:off x="2217681" y="4902171"/>
            <a:ext cx="3216165" cy="315310"/>
          </a:xfrm>
          <a:prstGeom prst="round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399AEB-F3B7-47E1-868B-6216E16D3732}"/>
              </a:ext>
            </a:extLst>
          </p:cNvPr>
          <p:cNvSpPr/>
          <p:nvPr/>
        </p:nvSpPr>
        <p:spPr>
          <a:xfrm>
            <a:off x="3368562" y="5278490"/>
            <a:ext cx="914401" cy="294202"/>
          </a:xfrm>
          <a:prstGeom prst="roundRect">
            <a:avLst/>
          </a:prstGeom>
          <a:noFill/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ADAF-1B01-47BA-A927-FBC2DC55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50045795-5AC2-452D-8244-2459E87116DC}"/>
              </a:ext>
            </a:extLst>
          </p:cNvPr>
          <p:cNvSpPr/>
          <p:nvPr/>
        </p:nvSpPr>
        <p:spPr>
          <a:xfrm>
            <a:off x="3799490" y="2065393"/>
            <a:ext cx="2186152" cy="133481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EC140-7700-4A4C-9EFD-614FE08F8865}"/>
              </a:ext>
            </a:extLst>
          </p:cNvPr>
          <p:cNvSpPr txBox="1"/>
          <p:nvPr/>
        </p:nvSpPr>
        <p:spPr>
          <a:xfrm>
            <a:off x="4056993" y="2474560"/>
            <a:ext cx="158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Bootstrap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CB572F26-5338-49FE-A705-09B7D3B0F4A6}"/>
              </a:ext>
            </a:extLst>
          </p:cNvPr>
          <p:cNvSpPr/>
          <p:nvPr/>
        </p:nvSpPr>
        <p:spPr>
          <a:xfrm>
            <a:off x="872359" y="3429000"/>
            <a:ext cx="2186152" cy="133481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1FF0F9-7A9A-4E3C-8FAB-DA1C1347700E}"/>
              </a:ext>
            </a:extLst>
          </p:cNvPr>
          <p:cNvSpPr txBox="1"/>
          <p:nvPr/>
        </p:nvSpPr>
        <p:spPr>
          <a:xfrm>
            <a:off x="1292772" y="3834797"/>
            <a:ext cx="134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HTML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4E11D3C7-2812-4EBD-8C68-1F97311F2971}"/>
              </a:ext>
            </a:extLst>
          </p:cNvPr>
          <p:cNvSpPr/>
          <p:nvPr/>
        </p:nvSpPr>
        <p:spPr>
          <a:xfrm>
            <a:off x="3458754" y="5500427"/>
            <a:ext cx="2186152" cy="133481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6E943-FD23-473F-A7C1-2599E4265F3B}"/>
              </a:ext>
            </a:extLst>
          </p:cNvPr>
          <p:cNvSpPr txBox="1"/>
          <p:nvPr/>
        </p:nvSpPr>
        <p:spPr>
          <a:xfrm>
            <a:off x="4020207" y="5906224"/>
            <a:ext cx="117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CSS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FD2890D7-2DB2-4C86-B2B3-91A947AB58A0}"/>
              </a:ext>
            </a:extLst>
          </p:cNvPr>
          <p:cNvSpPr/>
          <p:nvPr/>
        </p:nvSpPr>
        <p:spPr>
          <a:xfrm>
            <a:off x="7283669" y="5016637"/>
            <a:ext cx="2186152" cy="133481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FC98B-8891-4752-A7F3-48560C23C318}"/>
              </a:ext>
            </a:extLst>
          </p:cNvPr>
          <p:cNvSpPr txBox="1"/>
          <p:nvPr/>
        </p:nvSpPr>
        <p:spPr>
          <a:xfrm>
            <a:off x="7735614" y="5213727"/>
            <a:ext cx="128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Java Script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86A722CA-E9A6-4DF5-8D51-E4C70CB42E0C}"/>
              </a:ext>
            </a:extLst>
          </p:cNvPr>
          <p:cNvSpPr/>
          <p:nvPr/>
        </p:nvSpPr>
        <p:spPr>
          <a:xfrm>
            <a:off x="7441324" y="2020041"/>
            <a:ext cx="2186152" cy="133481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9E4DD-FC1B-4C71-A444-6ACA060DA1B0}"/>
              </a:ext>
            </a:extLst>
          </p:cNvPr>
          <p:cNvSpPr txBox="1"/>
          <p:nvPr/>
        </p:nvSpPr>
        <p:spPr>
          <a:xfrm>
            <a:off x="8135007" y="2418586"/>
            <a:ext cx="1492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PHP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1BB623AB-C388-4C9F-8FCD-8A4AAE82408A}"/>
              </a:ext>
            </a:extLst>
          </p:cNvPr>
          <p:cNvSpPr/>
          <p:nvPr/>
        </p:nvSpPr>
        <p:spPr>
          <a:xfrm>
            <a:off x="9133491" y="3400207"/>
            <a:ext cx="2186152" cy="133481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34B8E-984F-4A84-827E-ED0EE36EBBA9}"/>
              </a:ext>
            </a:extLst>
          </p:cNvPr>
          <p:cNvSpPr txBox="1"/>
          <p:nvPr/>
        </p:nvSpPr>
        <p:spPr>
          <a:xfrm>
            <a:off x="9511863" y="3553740"/>
            <a:ext cx="1429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My SQL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229BC5-6007-47D0-9B56-BB2B9D000426}"/>
              </a:ext>
            </a:extLst>
          </p:cNvPr>
          <p:cNvSpPr/>
          <p:nvPr/>
        </p:nvSpPr>
        <p:spPr>
          <a:xfrm>
            <a:off x="5276193" y="4067614"/>
            <a:ext cx="1839310" cy="8196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89F29-DE6D-470E-98C8-00637476CD17}"/>
              </a:ext>
            </a:extLst>
          </p:cNvPr>
          <p:cNvSpPr txBox="1"/>
          <p:nvPr/>
        </p:nvSpPr>
        <p:spPr>
          <a:xfrm>
            <a:off x="5341884" y="4277407"/>
            <a:ext cx="1962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pperplate Gothic Light" panose="020E0507020206020404" pitchFamily="34" charset="0"/>
              </a:rPr>
              <a:t>CABENATO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Copperplate Gothic Light" panose="020E05070202060204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73C55D-0AB4-4A80-A714-AEAA7FEBA33F}"/>
              </a:ext>
            </a:extLst>
          </p:cNvPr>
          <p:cNvCxnSpPr>
            <a:stCxn id="23" idx="7"/>
          </p:cNvCxnSpPr>
          <p:nvPr/>
        </p:nvCxnSpPr>
        <p:spPr>
          <a:xfrm flipV="1">
            <a:off x="6846142" y="3197309"/>
            <a:ext cx="973555" cy="99034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00E0F2-D3C9-40CB-8363-D8AB6914AE51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5197366" y="3238737"/>
            <a:ext cx="348188" cy="94891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21678-5DC8-4C3B-8E93-4D7171B8E2C5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flipH="1" flipV="1">
            <a:off x="3056689" y="4096407"/>
            <a:ext cx="2219504" cy="38105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79B3A1-807A-47CA-B6B9-D1260AB6EEDA}"/>
              </a:ext>
            </a:extLst>
          </p:cNvPr>
          <p:cNvCxnSpPr>
            <a:stCxn id="23" idx="3"/>
          </p:cNvCxnSpPr>
          <p:nvPr/>
        </p:nvCxnSpPr>
        <p:spPr>
          <a:xfrm flipH="1">
            <a:off x="5197366" y="4767268"/>
            <a:ext cx="348188" cy="74553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FC85AA-6BE4-4ABE-B791-5949822DF374}"/>
              </a:ext>
            </a:extLst>
          </p:cNvPr>
          <p:cNvCxnSpPr>
            <a:stCxn id="23" idx="5"/>
          </p:cNvCxnSpPr>
          <p:nvPr/>
        </p:nvCxnSpPr>
        <p:spPr>
          <a:xfrm>
            <a:off x="6846142" y="4767268"/>
            <a:ext cx="721306" cy="40639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E679E6-1C3E-4901-90C1-370C51A9FBB1}"/>
              </a:ext>
            </a:extLst>
          </p:cNvPr>
          <p:cNvCxnSpPr>
            <a:endCxn id="21" idx="2"/>
          </p:cNvCxnSpPr>
          <p:nvPr/>
        </p:nvCxnSpPr>
        <p:spPr>
          <a:xfrm flipV="1">
            <a:off x="7115503" y="4067614"/>
            <a:ext cx="2024769" cy="40165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1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DDD9-56AA-468B-886B-BB82C284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D4B8C-6089-48BA-8384-AF543A2F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77" y="2201938"/>
            <a:ext cx="9832931" cy="46688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5332D73-AB79-4E52-8D51-75DDE8156CF3}"/>
              </a:ext>
            </a:extLst>
          </p:cNvPr>
          <p:cNvSpPr/>
          <p:nvPr/>
        </p:nvSpPr>
        <p:spPr>
          <a:xfrm>
            <a:off x="1758702" y="4529130"/>
            <a:ext cx="237994" cy="14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C9A29A-A4E7-4FDB-9E19-9A4BC13DC486}"/>
              </a:ext>
            </a:extLst>
          </p:cNvPr>
          <p:cNvSpPr/>
          <p:nvPr/>
        </p:nvSpPr>
        <p:spPr>
          <a:xfrm>
            <a:off x="4079872" y="2436506"/>
            <a:ext cx="237994" cy="14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09F71B8-84B5-4DD3-8C64-3D5D4E7E9246}"/>
              </a:ext>
            </a:extLst>
          </p:cNvPr>
          <p:cNvSpPr/>
          <p:nvPr/>
        </p:nvSpPr>
        <p:spPr>
          <a:xfrm>
            <a:off x="6772844" y="3368118"/>
            <a:ext cx="237994" cy="12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009D68-CD02-4CE0-BDC0-77DF9463A76E}"/>
              </a:ext>
            </a:extLst>
          </p:cNvPr>
          <p:cNvSpPr/>
          <p:nvPr/>
        </p:nvSpPr>
        <p:spPr>
          <a:xfrm>
            <a:off x="8158518" y="5725716"/>
            <a:ext cx="237994" cy="14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F1BD21C-5246-42DB-931D-C4001C0999BB}"/>
              </a:ext>
            </a:extLst>
          </p:cNvPr>
          <p:cNvSpPr/>
          <p:nvPr/>
        </p:nvSpPr>
        <p:spPr>
          <a:xfrm rot="10800000">
            <a:off x="8985235" y="3672760"/>
            <a:ext cx="237994" cy="14974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A19E3-F4AC-4EF4-B344-8D92AFC2C954}"/>
              </a:ext>
            </a:extLst>
          </p:cNvPr>
          <p:cNvSpPr txBox="1"/>
          <p:nvPr/>
        </p:nvSpPr>
        <p:spPr>
          <a:xfrm>
            <a:off x="9335193" y="3489881"/>
            <a:ext cx="120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Foreign key:</a:t>
            </a:r>
          </a:p>
          <a:p>
            <a:r>
              <a:rPr lang="en-US" sz="1400" dirty="0">
                <a:solidFill>
                  <a:srgbClr val="002060"/>
                </a:solidFill>
              </a:rPr>
              <a:t>Driver.ID</a:t>
            </a:r>
            <a:endParaRPr lang="en-IN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5C94-EB58-4B48-BA34-D725598C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3345-130A-4FCB-94FB-2E249AF9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5" y="2112579"/>
            <a:ext cx="11908221" cy="45614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Now its time to go for the demo, and once we are done with it, you are free to ask any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everyone!</a:t>
            </a:r>
          </a:p>
          <a:p>
            <a:pPr marL="0" indent="0" algn="r">
              <a:buNone/>
            </a:pPr>
            <a:endParaRPr lang="en-US" sz="1050" dirty="0"/>
          </a:p>
          <a:p>
            <a:pPr marL="0" indent="0" algn="r">
              <a:buNone/>
            </a:pPr>
            <a:endParaRPr lang="en-US" sz="1050" dirty="0"/>
          </a:p>
          <a:p>
            <a:pPr marL="0" indent="0" algn="r">
              <a:buNone/>
            </a:pPr>
            <a:endParaRPr lang="en-US" sz="1050" dirty="0"/>
          </a:p>
          <a:p>
            <a:pPr marL="0" indent="0" algn="r">
              <a:buNone/>
            </a:pPr>
            <a:endParaRPr lang="en-US" sz="1050" dirty="0"/>
          </a:p>
          <a:p>
            <a:pPr marL="0" indent="0" algn="r">
              <a:buNone/>
            </a:pPr>
            <a:endParaRPr lang="en-US" sz="1050" dirty="0"/>
          </a:p>
          <a:p>
            <a:pPr marL="0" indent="0" algn="r">
              <a:buNone/>
            </a:pPr>
            <a:r>
              <a:rPr lang="en-US" sz="1050" dirty="0"/>
              <a:t>- </a:t>
            </a:r>
            <a:r>
              <a:rPr lang="en-US" sz="1050" dirty="0" err="1"/>
              <a:t>Devansh</a:t>
            </a:r>
            <a:r>
              <a:rPr lang="en-US" sz="1050" dirty="0"/>
              <a:t> Agrawal B20094</a:t>
            </a:r>
          </a:p>
          <a:p>
            <a:pPr marL="0" indent="0" algn="r">
              <a:buNone/>
            </a:pPr>
            <a:r>
              <a:rPr lang="en-US" sz="1050" dirty="0" err="1"/>
              <a:t>Shivam</a:t>
            </a:r>
            <a:r>
              <a:rPr lang="en-US" sz="1050" dirty="0"/>
              <a:t> Kumar B20134</a:t>
            </a:r>
          </a:p>
          <a:p>
            <a:pPr marL="0" indent="0" algn="r">
              <a:buNone/>
            </a:pPr>
            <a:r>
              <a:rPr lang="en-US" sz="1050" dirty="0"/>
              <a:t>Arman B20083</a:t>
            </a:r>
          </a:p>
          <a:p>
            <a:pPr marL="0" indent="0" algn="r">
              <a:buNone/>
            </a:pPr>
            <a:r>
              <a:rPr lang="en-US" sz="1050" dirty="0"/>
              <a:t>Nilesh </a:t>
            </a:r>
            <a:r>
              <a:rPr lang="en-US" sz="1050" dirty="0" err="1"/>
              <a:t>Rewasiya</a:t>
            </a:r>
            <a:r>
              <a:rPr lang="en-US" sz="1050" dirty="0"/>
              <a:t> B20117</a:t>
            </a:r>
          </a:p>
          <a:p>
            <a:pPr marL="0" indent="0" algn="r">
              <a:buNone/>
            </a:pPr>
            <a:r>
              <a:rPr lang="en-US" sz="1050" dirty="0"/>
              <a:t>Komal B20111</a:t>
            </a:r>
          </a:p>
          <a:p>
            <a:pPr marL="0" indent="0" algn="r">
              <a:buNone/>
            </a:pPr>
            <a:r>
              <a:rPr lang="en-US" sz="1050" dirty="0"/>
              <a:t>Hemant Bansal B20288</a:t>
            </a:r>
          </a:p>
          <a:p>
            <a:pPr marL="0" indent="0" algn="r">
              <a:buNone/>
            </a:pPr>
            <a:r>
              <a:rPr lang="en-US" sz="1050" dirty="0" err="1"/>
              <a:t>Harikrit</a:t>
            </a:r>
            <a:r>
              <a:rPr lang="en-US" sz="1050" dirty="0"/>
              <a:t> </a:t>
            </a:r>
            <a:r>
              <a:rPr lang="en-US" sz="1050" dirty="0" err="1"/>
              <a:t>Khatait</a:t>
            </a:r>
            <a:r>
              <a:rPr lang="en-US" sz="1050"/>
              <a:t> B20102</a:t>
            </a:r>
            <a:endParaRPr lang="en-US" sz="105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9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58</TotalTime>
  <Words>219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Copperplate Gothic Light</vt:lpstr>
      <vt:lpstr>Trebuchet MS</vt:lpstr>
      <vt:lpstr>Berlin</vt:lpstr>
      <vt:lpstr>CABENATO</vt:lpstr>
      <vt:lpstr>INTRODUCTION</vt:lpstr>
      <vt:lpstr>REGISTRATION</vt:lpstr>
      <vt:lpstr>Technologies used</vt:lpstr>
      <vt:lpstr>Database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CABENATO</dc:title>
  <dc:creator>Hemant Bansal</dc:creator>
  <cp:lastModifiedBy>Hemant Bansal</cp:lastModifiedBy>
  <cp:revision>4</cp:revision>
  <dcterms:created xsi:type="dcterms:W3CDTF">2021-11-17T03:45:43Z</dcterms:created>
  <dcterms:modified xsi:type="dcterms:W3CDTF">2021-11-17T06:47:53Z</dcterms:modified>
</cp:coreProperties>
</file>