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BB58E-F490-44FE-836A-87A93E9C1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94F36B-9913-4CF1-AAD3-C186B0B18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68A24-2C92-48F9-9C0B-D335893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E06A3-E9A2-4F37-B08D-94428EB2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A3BD4-96B0-47FB-8894-F6999560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1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8E139-8F0D-4AC5-AC60-206C9FBA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95BFF-6617-4388-86CD-C75C5A1A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F0841-3321-4042-9E55-9E3837E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8B95A-A957-4120-BF35-0E4B6061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091D0-16BC-41C4-AB61-314B62B4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1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1DC44E-C258-474B-BADA-A0252CC1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DBB9CA-2013-45C5-A79D-3E2B7610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BD3DC-2992-41E8-A4DD-83DE8C3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284BA-FEC0-4FCA-A883-A06035E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753F4-FECF-4946-9573-EB8C33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0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BE5DA-1221-451E-B1BC-2E4153F3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194D3-B4FF-4310-8302-A3E43502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7AB57-44C8-4AA2-8197-0F28AD20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9664-56BC-4439-BB2C-661F7C9C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30A26-CCFD-429F-86C0-942494F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3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BBB3-33C3-4B96-A86B-DD0769BC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48A04-F20B-4E91-ACAA-7EBF9F82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0603A-C96F-42AF-8A17-842882A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09CC6-5CF0-47DE-AADE-4D8DA3C6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E6E26-F02D-4615-A026-804445D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9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283BB-23B4-4686-B2CF-21873CF1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E2BA1-8877-41FA-BD66-D4DC81D3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7BEC4-BF1B-4D72-B4A2-68F9FEF0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FAD7A-95F5-49E3-8CED-09349762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181999-F986-4680-B78C-DC9F6093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1F6CC5-779C-41E6-84B6-3A21EC8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0F0DD-E4DE-4DD9-B2B9-4C3332B9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E29A-B874-4C46-A980-E8932F65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66C21F-E1C0-4682-9AAC-84803FEA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F4A8A6-B808-4C1B-A884-E67C7043C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BEB71E-8935-401F-B7B0-795A4DD0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D61E19-A814-4313-AAE0-3489DF10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7C6B23-18D7-4157-AACF-87CE55D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78EC6A-F4F1-4385-B3EF-75FE4F46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6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EFE25-DB43-4204-B60E-233BF5A2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EACF19-B767-4910-B380-217C446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C5848-074B-4F57-B1F6-E932F0E1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FE15EF-F89A-43B8-9049-ADB96CE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0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0A69E-E412-44CA-B959-1CE904A2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06CF61-32CE-499B-912F-B02892F8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4A0D6-ECE9-4ABD-BC58-9030A21C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15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D3C2-35F0-4853-A476-AE1C968B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5EAB9-C775-4D3F-8E89-F33C75C7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9C44B3-637A-4F8B-A5CA-6D4836D3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5A2A6-BC61-4B14-9417-59421C7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A0385-701F-42F5-A775-0DAB548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82838C-F6BC-40DA-82FF-F63DEDB2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B79F-292B-4470-BF90-9D445286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F62F3D-D14C-48C8-9D45-B78D147E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E88458-1ADE-4D81-BDE8-88B99041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04ED44-A2F0-4B96-8C44-8F2D3EC7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446B4-65F8-46FA-B040-BFC1920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034A8-A349-4630-81EA-5B2644B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0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9B44E-C57A-411B-B803-B4FC30D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73FBA-C0C4-44B0-AB9C-49E6D8F6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78FBC-F570-4131-A78F-17515ED31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F8E-5967-4188-B8C6-B49101157E9E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9BF09-5A9B-4C6F-968F-080C8BD68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D47B2-CD17-4383-A089-76BA48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BF3E-B2E2-4CCD-9646-16970CF83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01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05BA7-E00F-4868-9D9D-305740161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emobility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behaviour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analysis</a:t>
            </a:r>
            <a:endParaRPr lang="de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7B3A54-3418-4D6B-A51F-0CA5F08EF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Energy </a:t>
            </a:r>
            <a:r>
              <a:rPr lang="de-DE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Hackdays</a:t>
            </a:r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2020</a:t>
            </a:r>
          </a:p>
          <a:p>
            <a:r>
              <a:rPr lang="de-DE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Group 5</a:t>
            </a:r>
            <a:endParaRPr lang="de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C4F4-29F9-46AC-8603-0847B97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B1DCE-DA32-4917-AB97-38F3661E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Private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EKZ</a:t>
            </a:r>
          </a:p>
          <a:p>
            <a:r>
              <a:rPr lang="de-CH" dirty="0"/>
              <a:t>~ 50 k </a:t>
            </a:r>
            <a:r>
              <a:rPr lang="de-DE" dirty="0" err="1"/>
              <a:t>Webscraped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-files, </a:t>
            </a:r>
            <a:r>
              <a:rPr lang="de-DE" dirty="0" err="1"/>
              <a:t>snapshots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ich-tanke-strom.ch</a:t>
            </a:r>
          </a:p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webscraped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charging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ich-tanke-strom.ch</a:t>
            </a:r>
          </a:p>
          <a:p>
            <a:r>
              <a:rPr lang="de-DE" dirty="0"/>
              <a:t>Group </a:t>
            </a:r>
            <a:r>
              <a:rPr lang="de-DE" dirty="0" err="1"/>
              <a:t>of</a:t>
            </a:r>
            <a:r>
              <a:rPr lang="de-DE" dirty="0"/>
              <a:t> 8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17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EA3DA3-540E-4C82-9C17-06D993E0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de-DE" sz="4000"/>
              <a:t>Data Engineering – public data</a:t>
            </a:r>
            <a:endParaRPr lang="de-CH" sz="4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CBD10C-C2BC-470C-9ED3-30BA8C31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" r="1" b="737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1EB7E5-E599-4A02-8F7B-8F32840C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0" y="2409825"/>
            <a:ext cx="5490223" cy="3705225"/>
          </a:xfrm>
        </p:spPr>
      </p:pic>
    </p:spTree>
    <p:extLst>
      <p:ext uri="{BB962C8B-B14F-4D97-AF65-F5344CB8AC3E}">
        <p14:creationId xmlns:p14="http://schemas.microsoft.com/office/powerpoint/2010/main" val="297725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C276D-0AA2-4042-84B6-9ED2F911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E44BF-AC65-4A25-962D-3C5B1138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80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Hack</vt:lpstr>
      <vt:lpstr>Office</vt:lpstr>
      <vt:lpstr>emobility behaviour analysis</vt:lpstr>
      <vt:lpstr>Prerequisits</vt:lpstr>
      <vt:lpstr>Data Engineering – public data</vt:lpstr>
      <vt:lpstr>Analysis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emobility behaviour analysis</dc:title>
  <dc:creator>Tim Breitenbach</dc:creator>
  <cp:lastModifiedBy>Tim Breitenbach</cp:lastModifiedBy>
  <cp:revision>2</cp:revision>
  <dcterms:created xsi:type="dcterms:W3CDTF">2020-08-29T08:20:13Z</dcterms:created>
  <dcterms:modified xsi:type="dcterms:W3CDTF">2020-08-29T08:34:00Z</dcterms:modified>
</cp:coreProperties>
</file>