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4" r:id="rId2"/>
    <p:sldId id="295" r:id="rId3"/>
    <p:sldId id="289" r:id="rId4"/>
    <p:sldId id="279" r:id="rId5"/>
    <p:sldId id="258" r:id="rId6"/>
    <p:sldId id="300" r:id="rId7"/>
    <p:sldId id="261" r:id="rId8"/>
    <p:sldId id="263" r:id="rId9"/>
    <p:sldId id="262" r:id="rId10"/>
    <p:sldId id="264" r:id="rId11"/>
    <p:sldId id="299" r:id="rId12"/>
    <p:sldId id="308" r:id="rId13"/>
    <p:sldId id="273" r:id="rId14"/>
    <p:sldId id="307" r:id="rId15"/>
    <p:sldId id="276" r:id="rId16"/>
    <p:sldId id="277" r:id="rId17"/>
    <p:sldId id="297" r:id="rId18"/>
    <p:sldId id="305" r:id="rId19"/>
    <p:sldId id="28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271" autoAdjust="0"/>
  </p:normalViewPr>
  <p:slideViewPr>
    <p:cSldViewPr>
      <p:cViewPr varScale="1">
        <p:scale>
          <a:sx n="60" d="100"/>
          <a:sy n="6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2C026-FE99-4CC6-BFBE-260F5A598F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1BC5AC-F9A7-48F6-90D8-C8A333593552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推荐得分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FD4D7A94-CD85-411D-80C5-2DAFF0AD8EB4}" type="parTrans" cxnId="{6185C739-7E27-4C5B-913B-176FCBFF9E7A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FCDB0912-445A-4686-84AE-9851DA979792}" type="sibTrans" cxnId="{6185C739-7E27-4C5B-913B-176FCBFF9E7A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7401247E-F39A-47FE-AB22-1CFB558D5BEC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协同概率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B22526AF-62BE-44EF-BC5C-CF14907FA441}" type="parTrans" cxnId="{1EACCB4E-32B2-4499-9EA4-B696C5A0F26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16B34B5-2A15-49E3-8663-02F7002E21FC}" type="sibTrans" cxnId="{1EACCB4E-32B2-4499-9EA4-B696C5A0F26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CF87A33C-DD67-483E-994F-8A3577D0C738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协同浏览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DE1F921-D83D-4137-9273-09081E11D0A3}" type="parTrans" cxnId="{2A6EAD36-7B32-4404-B013-67E6241522D6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C7D97D0-4BC5-42DF-8A45-8A099C03B6FB}" type="sibTrans" cxnId="{2A6EAD36-7B32-4404-B013-67E6241522D6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0C33D32-781F-49EC-A90B-2D0D207AD7E8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协同购买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86E28BC5-D3AD-4C3F-831D-25931FC22191}" type="parTrans" cxnId="{C6EE1458-4822-4921-ADA1-2AD0E0E9B252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D49AC3A-96A8-4298-8B6A-89E3C080262A}" type="sibTrans" cxnId="{C6EE1458-4822-4921-ADA1-2AD0E0E9B252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4B255D9C-229C-4837-BE00-5EFA6667742E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浏览行为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76CC5469-0871-4CE9-B5C2-D00223A79F42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购买行为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A884C81F-7C61-4213-A115-EB462E39D38E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热度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20F65D2D-5033-49FA-86E9-D262CF77596F}" type="sibTrans" cxnId="{17D71A2A-ECB6-4BF5-B3A0-C5BE8170917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504DCCD-18FE-4CE3-9C2E-CE7E5BC3840C}" type="parTrans" cxnId="{17D71A2A-ECB6-4BF5-B3A0-C5BE8170917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1788CDB0-9F7A-4275-B914-0A96B9FD3782}" type="sibTrans" cxnId="{3127E193-152C-4430-91E0-B61043238E8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D5C57C62-083F-4C83-89F5-3C89A8514E73}" type="parTrans" cxnId="{3127E193-152C-4430-91E0-B61043238E8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94D9DE8-F686-416E-8614-DA43737608F8}" type="sibTrans" cxnId="{4DE22B31-385B-4D00-9481-3121708BAAF8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9125F056-5A64-426D-870A-30A62AE510A6}" type="parTrans" cxnId="{4DE22B31-385B-4D00-9481-3121708BAAF8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3738EE75-DC0D-47B5-80BE-1A36485092E2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非结构化   属性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AF84BA47-B91E-4092-9526-9E53D216D2A9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结构化属性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1FEB30AE-DC5F-4E20-BEEE-66B3A17A1984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图书信息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DB702F23-206D-40FF-9AEE-C829C5CD49C5}" type="sibTrans" cxnId="{A6C9F074-C998-4742-864F-E71C3ACE072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5B145583-9AA0-4070-B21C-E945E1BAB900}" type="parTrans" cxnId="{A6C9F074-C998-4742-864F-E71C3ACE072C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A4E6AB20-C563-4542-BD33-6D4F42D4D3F6}" type="sibTrans" cxnId="{401CCEC3-93CA-414D-8240-CCF8DB8F3CA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0121FAD2-E6AF-44BE-934A-20EC8B0357FE}" type="parTrans" cxnId="{401CCEC3-93CA-414D-8240-CCF8DB8F3CA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6D8618EC-DC59-4FE3-A229-F9BED6330D95}" type="sibTrans" cxnId="{0EAB2BDE-C202-4FF4-937E-8DF815AC159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E5B5AEED-CB65-470C-91CD-77A3F3E675B3}" type="parTrans" cxnId="{0EAB2BDE-C202-4FF4-937E-8DF815AC1595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5FE0470E-42D2-4553-B112-E8F552781706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基础相关性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079F2754-750C-4EEB-857F-8C2DCDDB3E21}" type="parTrans" cxnId="{2E5F4A48-FFB5-49D1-AD10-BFC9F803558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F1CD001-87D0-4F5A-BDD7-95DD0B9B2473}" type="sibTrans" cxnId="{2E5F4A48-FFB5-49D1-AD10-BFC9F8035589}">
      <dgm:prSet/>
      <dgm:spPr/>
      <dgm:t>
        <a:bodyPr/>
        <a:lstStyle/>
        <a:p>
          <a:endParaRPr lang="zh-CN" altLang="en-US" b="1">
            <a:latin typeface="微软雅黑" pitchFamily="34" charset="-122"/>
            <a:ea typeface="微软雅黑" pitchFamily="34" charset="-122"/>
          </a:endParaRPr>
        </a:p>
      </dgm:t>
    </dgm:pt>
    <dgm:pt modelId="{85C240AD-5EB0-454A-8571-AFE9E8795D74}" type="pres">
      <dgm:prSet presAssocID="{1BF2C026-FE99-4CC6-BFBE-260F5A598F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1607A1E-8F6E-4C7A-8404-EC1E13823AB7}" type="pres">
      <dgm:prSet presAssocID="{371BC5AC-F9A7-48F6-90D8-C8A333593552}" presName="hierRoot1" presStyleCnt="0"/>
      <dgm:spPr/>
    </dgm:pt>
    <dgm:pt modelId="{A76FFEEF-1D75-47C9-8716-F70112F2D61C}" type="pres">
      <dgm:prSet presAssocID="{371BC5AC-F9A7-48F6-90D8-C8A333593552}" presName="composite" presStyleCnt="0"/>
      <dgm:spPr/>
    </dgm:pt>
    <dgm:pt modelId="{81DFEC00-3DA0-4855-8B2F-A284CA128948}" type="pres">
      <dgm:prSet presAssocID="{371BC5AC-F9A7-48F6-90D8-C8A333593552}" presName="background" presStyleLbl="node0" presStyleIdx="0" presStyleCnt="1"/>
      <dgm:spPr/>
    </dgm:pt>
    <dgm:pt modelId="{2A580BC1-D0A1-4296-B7F8-7354BF813B30}" type="pres">
      <dgm:prSet presAssocID="{371BC5AC-F9A7-48F6-90D8-C8A33359355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42F588-5723-4D1A-BFBF-26DA28858FDC}" type="pres">
      <dgm:prSet presAssocID="{371BC5AC-F9A7-48F6-90D8-C8A333593552}" presName="hierChild2" presStyleCnt="0"/>
      <dgm:spPr/>
    </dgm:pt>
    <dgm:pt modelId="{B2A8CF39-DFFF-4464-BCC4-32762544CF05}" type="pres">
      <dgm:prSet presAssocID="{079F2754-750C-4EEB-857F-8C2DCDDB3E21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1A5B4731-E429-4573-99CA-6092E8AB8F39}" type="pres">
      <dgm:prSet presAssocID="{5FE0470E-42D2-4553-B112-E8F552781706}" presName="hierRoot2" presStyleCnt="0"/>
      <dgm:spPr/>
    </dgm:pt>
    <dgm:pt modelId="{45EAFBBF-5446-4532-824A-A122520454D1}" type="pres">
      <dgm:prSet presAssocID="{5FE0470E-42D2-4553-B112-E8F552781706}" presName="composite2" presStyleCnt="0"/>
      <dgm:spPr/>
    </dgm:pt>
    <dgm:pt modelId="{D93A73BA-34DA-4CD4-986A-ABEE2BEE10DE}" type="pres">
      <dgm:prSet presAssocID="{5FE0470E-42D2-4553-B112-E8F552781706}" presName="background2" presStyleLbl="node2" presStyleIdx="0" presStyleCnt="2"/>
      <dgm:spPr/>
    </dgm:pt>
    <dgm:pt modelId="{13F17565-755A-43EA-ADAC-D8DE43495F80}" type="pres">
      <dgm:prSet presAssocID="{5FE0470E-42D2-4553-B112-E8F552781706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44FA0C9-037B-439E-86DF-3489D4158C4E}" type="pres">
      <dgm:prSet presAssocID="{5FE0470E-42D2-4553-B112-E8F552781706}" presName="hierChild3" presStyleCnt="0"/>
      <dgm:spPr/>
    </dgm:pt>
    <dgm:pt modelId="{C9A16171-C8CC-4924-B5C7-049F0ED1A63A}" type="pres">
      <dgm:prSet presAssocID="{5B145583-9AA0-4070-B21C-E945E1BAB900}" presName="Name17" presStyleLbl="parChTrans1D3" presStyleIdx="0" presStyleCnt="4"/>
      <dgm:spPr/>
      <dgm:t>
        <a:bodyPr/>
        <a:lstStyle/>
        <a:p>
          <a:endParaRPr lang="zh-CN" altLang="en-US"/>
        </a:p>
      </dgm:t>
    </dgm:pt>
    <dgm:pt modelId="{26A92655-918B-43BD-9437-8B82646D4B6A}" type="pres">
      <dgm:prSet presAssocID="{1FEB30AE-DC5F-4E20-BEEE-66B3A17A1984}" presName="hierRoot3" presStyleCnt="0"/>
      <dgm:spPr/>
    </dgm:pt>
    <dgm:pt modelId="{6D7EFB4C-1043-495F-A991-9183BCD6BD3E}" type="pres">
      <dgm:prSet presAssocID="{1FEB30AE-DC5F-4E20-BEEE-66B3A17A1984}" presName="composite3" presStyleCnt="0"/>
      <dgm:spPr/>
    </dgm:pt>
    <dgm:pt modelId="{43A2D27E-20AC-4CE1-9BDE-BDFA326B4B21}" type="pres">
      <dgm:prSet presAssocID="{1FEB30AE-DC5F-4E20-BEEE-66B3A17A1984}" presName="background3" presStyleLbl="node3" presStyleIdx="0" presStyleCnt="4"/>
      <dgm:spPr/>
    </dgm:pt>
    <dgm:pt modelId="{46B5AFDD-A15B-43E9-ABA3-A117F170A0F4}" type="pres">
      <dgm:prSet presAssocID="{1FEB30AE-DC5F-4E20-BEEE-66B3A17A198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866CAB-B43C-448C-8DF9-248B7EA714D9}" type="pres">
      <dgm:prSet presAssocID="{1FEB30AE-DC5F-4E20-BEEE-66B3A17A1984}" presName="hierChild4" presStyleCnt="0"/>
      <dgm:spPr/>
    </dgm:pt>
    <dgm:pt modelId="{58B76E41-E5C2-4420-AFDB-9E7335489DE7}" type="pres">
      <dgm:prSet presAssocID="{E5B5AEED-CB65-470C-91CD-77A3F3E675B3}" presName="Name23" presStyleLbl="parChTrans1D4" presStyleIdx="0" presStyleCnt="4"/>
      <dgm:spPr/>
      <dgm:t>
        <a:bodyPr/>
        <a:lstStyle/>
        <a:p>
          <a:endParaRPr lang="zh-CN" altLang="en-US"/>
        </a:p>
      </dgm:t>
    </dgm:pt>
    <dgm:pt modelId="{8D45D0C3-BB00-4B9C-A248-94C6D7B5B8E1}" type="pres">
      <dgm:prSet presAssocID="{AF84BA47-B91E-4092-9526-9E53D216D2A9}" presName="hierRoot4" presStyleCnt="0"/>
      <dgm:spPr/>
    </dgm:pt>
    <dgm:pt modelId="{E731F390-F234-415A-AD6E-FD86BA85C240}" type="pres">
      <dgm:prSet presAssocID="{AF84BA47-B91E-4092-9526-9E53D216D2A9}" presName="composite4" presStyleCnt="0"/>
      <dgm:spPr/>
    </dgm:pt>
    <dgm:pt modelId="{D87DDD64-24F8-4B1A-88A7-283799F1A837}" type="pres">
      <dgm:prSet presAssocID="{AF84BA47-B91E-4092-9526-9E53D216D2A9}" presName="background4" presStyleLbl="node4" presStyleIdx="0" presStyleCnt="4"/>
      <dgm:spPr/>
    </dgm:pt>
    <dgm:pt modelId="{922C2B07-18BE-4B8B-8C09-9AC2C324A5A4}" type="pres">
      <dgm:prSet presAssocID="{AF84BA47-B91E-4092-9526-9E53D216D2A9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4726F1-55CF-4DA6-9DB4-98816C85703B}" type="pres">
      <dgm:prSet presAssocID="{AF84BA47-B91E-4092-9526-9E53D216D2A9}" presName="hierChild5" presStyleCnt="0"/>
      <dgm:spPr/>
    </dgm:pt>
    <dgm:pt modelId="{7574622B-FA8A-41D4-89E6-AF6426A9D270}" type="pres">
      <dgm:prSet presAssocID="{0121FAD2-E6AF-44BE-934A-20EC8B0357FE}" presName="Name23" presStyleLbl="parChTrans1D4" presStyleIdx="1" presStyleCnt="4"/>
      <dgm:spPr/>
      <dgm:t>
        <a:bodyPr/>
        <a:lstStyle/>
        <a:p>
          <a:endParaRPr lang="zh-CN" altLang="en-US"/>
        </a:p>
      </dgm:t>
    </dgm:pt>
    <dgm:pt modelId="{BF71CC4E-B6B8-45F1-AD12-FA8671E4B5D2}" type="pres">
      <dgm:prSet presAssocID="{3738EE75-DC0D-47B5-80BE-1A36485092E2}" presName="hierRoot4" presStyleCnt="0"/>
      <dgm:spPr/>
    </dgm:pt>
    <dgm:pt modelId="{44A07C88-2F4D-4149-8DC2-97DFF6EA872B}" type="pres">
      <dgm:prSet presAssocID="{3738EE75-DC0D-47B5-80BE-1A36485092E2}" presName="composite4" presStyleCnt="0"/>
      <dgm:spPr/>
    </dgm:pt>
    <dgm:pt modelId="{D1CDCCB8-CFFA-4DBB-8A52-D6AF6D0C0BAF}" type="pres">
      <dgm:prSet presAssocID="{3738EE75-DC0D-47B5-80BE-1A36485092E2}" presName="background4" presStyleLbl="node4" presStyleIdx="1" presStyleCnt="4"/>
      <dgm:spPr/>
    </dgm:pt>
    <dgm:pt modelId="{A25EED45-6C9E-48E5-8E3A-CFBE774A66A7}" type="pres">
      <dgm:prSet presAssocID="{3738EE75-DC0D-47B5-80BE-1A36485092E2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5C33F4-ED98-40DA-B7E3-9E0C96B3DE8C}" type="pres">
      <dgm:prSet presAssocID="{3738EE75-DC0D-47B5-80BE-1A36485092E2}" presName="hierChild5" presStyleCnt="0"/>
      <dgm:spPr/>
    </dgm:pt>
    <dgm:pt modelId="{052E441F-8FC6-4EA0-B549-8054C8544075}" type="pres">
      <dgm:prSet presAssocID="{D504DCCD-18FE-4CE3-9C2E-CE7E5BC3840C}" presName="Name17" presStyleLbl="parChTrans1D3" presStyleIdx="1" presStyleCnt="4"/>
      <dgm:spPr/>
      <dgm:t>
        <a:bodyPr/>
        <a:lstStyle/>
        <a:p>
          <a:endParaRPr lang="zh-CN" altLang="en-US"/>
        </a:p>
      </dgm:t>
    </dgm:pt>
    <dgm:pt modelId="{C4E5E1DC-F092-436F-BB98-564AF2B8F697}" type="pres">
      <dgm:prSet presAssocID="{A884C81F-7C61-4213-A115-EB462E39D38E}" presName="hierRoot3" presStyleCnt="0"/>
      <dgm:spPr/>
    </dgm:pt>
    <dgm:pt modelId="{33211036-BFF5-4908-814E-88DC4D2110BA}" type="pres">
      <dgm:prSet presAssocID="{A884C81F-7C61-4213-A115-EB462E39D38E}" presName="composite3" presStyleCnt="0"/>
      <dgm:spPr/>
    </dgm:pt>
    <dgm:pt modelId="{91FB1C06-6729-43E7-92B0-33D9FEDA524D}" type="pres">
      <dgm:prSet presAssocID="{A884C81F-7C61-4213-A115-EB462E39D38E}" presName="background3" presStyleLbl="node3" presStyleIdx="1" presStyleCnt="4"/>
      <dgm:spPr/>
    </dgm:pt>
    <dgm:pt modelId="{A0035FFC-FBD2-412C-824A-ADF20B8C7348}" type="pres">
      <dgm:prSet presAssocID="{A884C81F-7C61-4213-A115-EB462E39D38E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497F5A-EFAB-4D36-9C65-4293A33F80AA}" type="pres">
      <dgm:prSet presAssocID="{A884C81F-7C61-4213-A115-EB462E39D38E}" presName="hierChild4" presStyleCnt="0"/>
      <dgm:spPr/>
    </dgm:pt>
    <dgm:pt modelId="{68185E25-E883-47A8-9977-939904385E66}" type="pres">
      <dgm:prSet presAssocID="{9125F056-5A64-426D-870A-30A62AE510A6}" presName="Name23" presStyleLbl="parChTrans1D4" presStyleIdx="2" presStyleCnt="4"/>
      <dgm:spPr/>
      <dgm:t>
        <a:bodyPr/>
        <a:lstStyle/>
        <a:p>
          <a:endParaRPr lang="zh-CN" altLang="en-US"/>
        </a:p>
      </dgm:t>
    </dgm:pt>
    <dgm:pt modelId="{C00C89E3-5F64-4134-BC4B-8568DB909734}" type="pres">
      <dgm:prSet presAssocID="{76CC5469-0871-4CE9-B5C2-D00223A79F42}" presName="hierRoot4" presStyleCnt="0"/>
      <dgm:spPr/>
    </dgm:pt>
    <dgm:pt modelId="{2FAA8A41-A416-438E-86BE-4C38EAD9CDE5}" type="pres">
      <dgm:prSet presAssocID="{76CC5469-0871-4CE9-B5C2-D00223A79F42}" presName="composite4" presStyleCnt="0"/>
      <dgm:spPr/>
    </dgm:pt>
    <dgm:pt modelId="{73BDA38F-08E0-42E5-81DA-86DAD5814446}" type="pres">
      <dgm:prSet presAssocID="{76CC5469-0871-4CE9-B5C2-D00223A79F42}" presName="background4" presStyleLbl="node4" presStyleIdx="2" presStyleCnt="4"/>
      <dgm:spPr/>
    </dgm:pt>
    <dgm:pt modelId="{654B6B19-DA0C-42FE-A4BA-8BE8BB291EE4}" type="pres">
      <dgm:prSet presAssocID="{76CC5469-0871-4CE9-B5C2-D00223A79F42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A2106C-6BA4-4B31-9AF6-07E06EFCB876}" type="pres">
      <dgm:prSet presAssocID="{76CC5469-0871-4CE9-B5C2-D00223A79F42}" presName="hierChild5" presStyleCnt="0"/>
      <dgm:spPr/>
    </dgm:pt>
    <dgm:pt modelId="{6696336E-752C-467B-A662-CA7DBCE0CA4B}" type="pres">
      <dgm:prSet presAssocID="{D5C57C62-083F-4C83-89F5-3C89A8514E73}" presName="Name23" presStyleLbl="parChTrans1D4" presStyleIdx="3" presStyleCnt="4"/>
      <dgm:spPr/>
      <dgm:t>
        <a:bodyPr/>
        <a:lstStyle/>
        <a:p>
          <a:endParaRPr lang="zh-CN" altLang="en-US"/>
        </a:p>
      </dgm:t>
    </dgm:pt>
    <dgm:pt modelId="{FB086C51-3533-4875-A8F6-2095B89699C4}" type="pres">
      <dgm:prSet presAssocID="{4B255D9C-229C-4837-BE00-5EFA6667742E}" presName="hierRoot4" presStyleCnt="0"/>
      <dgm:spPr/>
    </dgm:pt>
    <dgm:pt modelId="{584E701C-EE69-4DC1-837C-5402AF343FE7}" type="pres">
      <dgm:prSet presAssocID="{4B255D9C-229C-4837-BE00-5EFA6667742E}" presName="composite4" presStyleCnt="0"/>
      <dgm:spPr/>
    </dgm:pt>
    <dgm:pt modelId="{F2CF4E2A-8F8E-4FD7-9DD5-76E64D608672}" type="pres">
      <dgm:prSet presAssocID="{4B255D9C-229C-4837-BE00-5EFA6667742E}" presName="background4" presStyleLbl="node4" presStyleIdx="3" presStyleCnt="4"/>
      <dgm:spPr/>
    </dgm:pt>
    <dgm:pt modelId="{96DA157B-6F8D-4477-B9A8-F36160CA5F67}" type="pres">
      <dgm:prSet presAssocID="{4B255D9C-229C-4837-BE00-5EFA6667742E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7A8C06-91F1-4263-8985-07DDB5B68548}" type="pres">
      <dgm:prSet presAssocID="{4B255D9C-229C-4837-BE00-5EFA6667742E}" presName="hierChild5" presStyleCnt="0"/>
      <dgm:spPr/>
    </dgm:pt>
    <dgm:pt modelId="{62791B27-30C7-4DA0-8743-051FBD63AEDF}" type="pres">
      <dgm:prSet presAssocID="{B22526AF-62BE-44EF-BC5C-CF14907FA441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37E28D8F-0547-4C8D-9C2E-01CA9B9150EB}" type="pres">
      <dgm:prSet presAssocID="{7401247E-F39A-47FE-AB22-1CFB558D5BEC}" presName="hierRoot2" presStyleCnt="0"/>
      <dgm:spPr/>
    </dgm:pt>
    <dgm:pt modelId="{0E083456-E690-4B48-8D71-3573A1A8B29E}" type="pres">
      <dgm:prSet presAssocID="{7401247E-F39A-47FE-AB22-1CFB558D5BEC}" presName="composite2" presStyleCnt="0"/>
      <dgm:spPr/>
    </dgm:pt>
    <dgm:pt modelId="{5671D140-9C44-4E80-A9AF-5CE7BC45DD0A}" type="pres">
      <dgm:prSet presAssocID="{7401247E-F39A-47FE-AB22-1CFB558D5BEC}" presName="background2" presStyleLbl="node2" presStyleIdx="1" presStyleCnt="2"/>
      <dgm:spPr/>
    </dgm:pt>
    <dgm:pt modelId="{2430EC3F-FE94-4EDF-BB7B-F46162B998B9}" type="pres">
      <dgm:prSet presAssocID="{7401247E-F39A-47FE-AB22-1CFB558D5BE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652EB97-3D7F-4B54-BC43-59290AE38158}" type="pres">
      <dgm:prSet presAssocID="{7401247E-F39A-47FE-AB22-1CFB558D5BEC}" presName="hierChild3" presStyleCnt="0"/>
      <dgm:spPr/>
    </dgm:pt>
    <dgm:pt modelId="{762A1473-6F0B-474D-9839-2DA6E3B07771}" type="pres">
      <dgm:prSet presAssocID="{86E28BC5-D3AD-4C3F-831D-25931FC22191}" presName="Name17" presStyleLbl="parChTrans1D3" presStyleIdx="2" presStyleCnt="4"/>
      <dgm:spPr/>
      <dgm:t>
        <a:bodyPr/>
        <a:lstStyle/>
        <a:p>
          <a:endParaRPr lang="zh-CN" altLang="en-US"/>
        </a:p>
      </dgm:t>
    </dgm:pt>
    <dgm:pt modelId="{F61E5A96-2909-44BD-A3C8-61171B3AC8A9}" type="pres">
      <dgm:prSet presAssocID="{40C33D32-781F-49EC-A90B-2D0D207AD7E8}" presName="hierRoot3" presStyleCnt="0"/>
      <dgm:spPr/>
    </dgm:pt>
    <dgm:pt modelId="{0021174B-AE52-4CA1-B1D2-4223239F45D6}" type="pres">
      <dgm:prSet presAssocID="{40C33D32-781F-49EC-A90B-2D0D207AD7E8}" presName="composite3" presStyleCnt="0"/>
      <dgm:spPr/>
    </dgm:pt>
    <dgm:pt modelId="{493EF091-81EB-4E52-871C-B4DE42E3A458}" type="pres">
      <dgm:prSet presAssocID="{40C33D32-781F-49EC-A90B-2D0D207AD7E8}" presName="background3" presStyleLbl="node3" presStyleIdx="2" presStyleCnt="4"/>
      <dgm:spPr/>
    </dgm:pt>
    <dgm:pt modelId="{BF54029A-7AAA-40A8-AC00-0EA76BA820B1}" type="pres">
      <dgm:prSet presAssocID="{40C33D32-781F-49EC-A90B-2D0D207AD7E8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FBFA9F-4F25-481A-A5D3-F8D7BA3EDA9E}" type="pres">
      <dgm:prSet presAssocID="{40C33D32-781F-49EC-A90B-2D0D207AD7E8}" presName="hierChild4" presStyleCnt="0"/>
      <dgm:spPr/>
    </dgm:pt>
    <dgm:pt modelId="{EB3C6966-79FD-4CC9-AAF8-9C079C80360A}" type="pres">
      <dgm:prSet presAssocID="{7DE1F921-D83D-4137-9273-09081E11D0A3}" presName="Name17" presStyleLbl="parChTrans1D3" presStyleIdx="3" presStyleCnt="4"/>
      <dgm:spPr/>
      <dgm:t>
        <a:bodyPr/>
        <a:lstStyle/>
        <a:p>
          <a:endParaRPr lang="zh-CN" altLang="en-US"/>
        </a:p>
      </dgm:t>
    </dgm:pt>
    <dgm:pt modelId="{B4B3032C-21BC-41F0-A403-E93A82AB5E6D}" type="pres">
      <dgm:prSet presAssocID="{CF87A33C-DD67-483E-994F-8A3577D0C738}" presName="hierRoot3" presStyleCnt="0"/>
      <dgm:spPr/>
    </dgm:pt>
    <dgm:pt modelId="{A99A1CCC-39EF-47A7-A163-1646DE66D14A}" type="pres">
      <dgm:prSet presAssocID="{CF87A33C-DD67-483E-994F-8A3577D0C738}" presName="composite3" presStyleCnt="0"/>
      <dgm:spPr/>
    </dgm:pt>
    <dgm:pt modelId="{2D74E7E7-D000-46B5-A18F-1073F34E2D92}" type="pres">
      <dgm:prSet presAssocID="{CF87A33C-DD67-483E-994F-8A3577D0C738}" presName="background3" presStyleLbl="node3" presStyleIdx="3" presStyleCnt="4"/>
      <dgm:spPr/>
    </dgm:pt>
    <dgm:pt modelId="{AC9F23C8-6283-44A0-81CD-CD7273A276D7}" type="pres">
      <dgm:prSet presAssocID="{CF87A33C-DD67-483E-994F-8A3577D0C738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D3A8B0-4FCB-45E5-951F-EBB0B56A5C06}" type="pres">
      <dgm:prSet presAssocID="{CF87A33C-DD67-483E-994F-8A3577D0C738}" presName="hierChild4" presStyleCnt="0"/>
      <dgm:spPr/>
    </dgm:pt>
  </dgm:ptLst>
  <dgm:cxnLst>
    <dgm:cxn modelId="{D244BFE3-C551-448B-9BA0-2EC1803F014A}" type="presOf" srcId="{D5C57C62-083F-4C83-89F5-3C89A8514E73}" destId="{6696336E-752C-467B-A662-CA7DBCE0CA4B}" srcOrd="0" destOrd="0" presId="urn:microsoft.com/office/officeart/2005/8/layout/hierarchy1"/>
    <dgm:cxn modelId="{92F57163-0D33-4001-BA00-D03D6DF3C02F}" type="presOf" srcId="{0121FAD2-E6AF-44BE-934A-20EC8B0357FE}" destId="{7574622B-FA8A-41D4-89E6-AF6426A9D270}" srcOrd="0" destOrd="0" presId="urn:microsoft.com/office/officeart/2005/8/layout/hierarchy1"/>
    <dgm:cxn modelId="{E4E6902B-3F07-4EB7-86EF-9FD90771AB57}" type="presOf" srcId="{4B255D9C-229C-4837-BE00-5EFA6667742E}" destId="{96DA157B-6F8D-4477-B9A8-F36160CA5F67}" srcOrd="0" destOrd="0" presId="urn:microsoft.com/office/officeart/2005/8/layout/hierarchy1"/>
    <dgm:cxn modelId="{4F1CD8EC-0AA7-4E5E-9652-AC14C2D5511D}" type="presOf" srcId="{7DE1F921-D83D-4137-9273-09081E11D0A3}" destId="{EB3C6966-79FD-4CC9-AAF8-9C079C80360A}" srcOrd="0" destOrd="0" presId="urn:microsoft.com/office/officeart/2005/8/layout/hierarchy1"/>
    <dgm:cxn modelId="{2EE03BD9-21CD-420D-BB74-3B0723DAD4B2}" type="presOf" srcId="{D504DCCD-18FE-4CE3-9C2E-CE7E5BC3840C}" destId="{052E441F-8FC6-4EA0-B549-8054C8544075}" srcOrd="0" destOrd="0" presId="urn:microsoft.com/office/officeart/2005/8/layout/hierarchy1"/>
    <dgm:cxn modelId="{3127E193-152C-4430-91E0-B61043238E89}" srcId="{A884C81F-7C61-4213-A115-EB462E39D38E}" destId="{4B255D9C-229C-4837-BE00-5EFA6667742E}" srcOrd="1" destOrd="0" parTransId="{D5C57C62-083F-4C83-89F5-3C89A8514E73}" sibTransId="{1788CDB0-9F7A-4275-B914-0A96B9FD3782}"/>
    <dgm:cxn modelId="{4DE22B31-385B-4D00-9481-3121708BAAF8}" srcId="{A884C81F-7C61-4213-A115-EB462E39D38E}" destId="{76CC5469-0871-4CE9-B5C2-D00223A79F42}" srcOrd="0" destOrd="0" parTransId="{9125F056-5A64-426D-870A-30A62AE510A6}" sibTransId="{094D9DE8-F686-416E-8614-DA43737608F8}"/>
    <dgm:cxn modelId="{2E5F4A48-FFB5-49D1-AD10-BFC9F8035589}" srcId="{371BC5AC-F9A7-48F6-90D8-C8A333593552}" destId="{5FE0470E-42D2-4553-B112-E8F552781706}" srcOrd="0" destOrd="0" parTransId="{079F2754-750C-4EEB-857F-8C2DCDDB3E21}" sibTransId="{8F1CD001-87D0-4F5A-BDD7-95DD0B9B2473}"/>
    <dgm:cxn modelId="{FF46A98E-7078-4A9B-AC6D-9A6A4416373B}" type="presOf" srcId="{E5B5AEED-CB65-470C-91CD-77A3F3E675B3}" destId="{58B76E41-E5C2-4420-AFDB-9E7335489DE7}" srcOrd="0" destOrd="0" presId="urn:microsoft.com/office/officeart/2005/8/layout/hierarchy1"/>
    <dgm:cxn modelId="{AA061F7D-A818-47EC-81BD-AB609CE9DCB5}" type="presOf" srcId="{40C33D32-781F-49EC-A90B-2D0D207AD7E8}" destId="{BF54029A-7AAA-40A8-AC00-0EA76BA820B1}" srcOrd="0" destOrd="0" presId="urn:microsoft.com/office/officeart/2005/8/layout/hierarchy1"/>
    <dgm:cxn modelId="{51B533FE-A71F-44F5-81BD-869F961CE816}" type="presOf" srcId="{371BC5AC-F9A7-48F6-90D8-C8A333593552}" destId="{2A580BC1-D0A1-4296-B7F8-7354BF813B30}" srcOrd="0" destOrd="0" presId="urn:microsoft.com/office/officeart/2005/8/layout/hierarchy1"/>
    <dgm:cxn modelId="{84411D54-4B4B-4606-B2DC-2B23AD66A2B5}" type="presOf" srcId="{5B145583-9AA0-4070-B21C-E945E1BAB900}" destId="{C9A16171-C8CC-4924-B5C7-049F0ED1A63A}" srcOrd="0" destOrd="0" presId="urn:microsoft.com/office/officeart/2005/8/layout/hierarchy1"/>
    <dgm:cxn modelId="{2D8C1375-3F9E-4269-AB1F-B833863944E8}" type="presOf" srcId="{3738EE75-DC0D-47B5-80BE-1A36485092E2}" destId="{A25EED45-6C9E-48E5-8E3A-CFBE774A66A7}" srcOrd="0" destOrd="0" presId="urn:microsoft.com/office/officeart/2005/8/layout/hierarchy1"/>
    <dgm:cxn modelId="{529274E3-07CB-4471-A303-B8C1A01ED5CD}" type="presOf" srcId="{7401247E-F39A-47FE-AB22-1CFB558D5BEC}" destId="{2430EC3F-FE94-4EDF-BB7B-F46162B998B9}" srcOrd="0" destOrd="0" presId="urn:microsoft.com/office/officeart/2005/8/layout/hierarchy1"/>
    <dgm:cxn modelId="{7391164B-A32C-4128-A31B-28DCBE373397}" type="presOf" srcId="{CF87A33C-DD67-483E-994F-8A3577D0C738}" destId="{AC9F23C8-6283-44A0-81CD-CD7273A276D7}" srcOrd="0" destOrd="0" presId="urn:microsoft.com/office/officeart/2005/8/layout/hierarchy1"/>
    <dgm:cxn modelId="{3F49D6F4-5663-4841-B089-90DB453DDEA6}" type="presOf" srcId="{1BF2C026-FE99-4CC6-BFBE-260F5A598FDA}" destId="{85C240AD-5EB0-454A-8571-AFE9E8795D74}" srcOrd="0" destOrd="0" presId="urn:microsoft.com/office/officeart/2005/8/layout/hierarchy1"/>
    <dgm:cxn modelId="{D6589F1E-48C0-417B-AD9B-34ADA05B7AB3}" type="presOf" srcId="{76CC5469-0871-4CE9-B5C2-D00223A79F42}" destId="{654B6B19-DA0C-42FE-A4BA-8BE8BB291EE4}" srcOrd="0" destOrd="0" presId="urn:microsoft.com/office/officeart/2005/8/layout/hierarchy1"/>
    <dgm:cxn modelId="{11645184-E4D9-4CF3-A85B-AAEECCEA622D}" type="presOf" srcId="{B22526AF-62BE-44EF-BC5C-CF14907FA441}" destId="{62791B27-30C7-4DA0-8743-051FBD63AEDF}" srcOrd="0" destOrd="0" presId="urn:microsoft.com/office/officeart/2005/8/layout/hierarchy1"/>
    <dgm:cxn modelId="{401CCEC3-93CA-414D-8240-CCF8DB8F3CA9}" srcId="{1FEB30AE-DC5F-4E20-BEEE-66B3A17A1984}" destId="{3738EE75-DC0D-47B5-80BE-1A36485092E2}" srcOrd="1" destOrd="0" parTransId="{0121FAD2-E6AF-44BE-934A-20EC8B0357FE}" sibTransId="{A4E6AB20-C563-4542-BD33-6D4F42D4D3F6}"/>
    <dgm:cxn modelId="{6185C739-7E27-4C5B-913B-176FCBFF9E7A}" srcId="{1BF2C026-FE99-4CC6-BFBE-260F5A598FDA}" destId="{371BC5AC-F9A7-48F6-90D8-C8A333593552}" srcOrd="0" destOrd="0" parTransId="{FD4D7A94-CD85-411D-80C5-2DAFF0AD8EB4}" sibTransId="{FCDB0912-445A-4686-84AE-9851DA979792}"/>
    <dgm:cxn modelId="{1EACCB4E-32B2-4499-9EA4-B696C5A0F269}" srcId="{371BC5AC-F9A7-48F6-90D8-C8A333593552}" destId="{7401247E-F39A-47FE-AB22-1CFB558D5BEC}" srcOrd="1" destOrd="0" parTransId="{B22526AF-62BE-44EF-BC5C-CF14907FA441}" sibTransId="{816B34B5-2A15-49E3-8663-02F7002E21FC}"/>
    <dgm:cxn modelId="{C6EE1458-4822-4921-ADA1-2AD0E0E9B252}" srcId="{7401247E-F39A-47FE-AB22-1CFB558D5BEC}" destId="{40C33D32-781F-49EC-A90B-2D0D207AD7E8}" srcOrd="0" destOrd="0" parTransId="{86E28BC5-D3AD-4C3F-831D-25931FC22191}" sibTransId="{DD49AC3A-96A8-4298-8B6A-89E3C080262A}"/>
    <dgm:cxn modelId="{0AC0990F-2681-4654-B9F8-621D602247F0}" type="presOf" srcId="{5FE0470E-42D2-4553-B112-E8F552781706}" destId="{13F17565-755A-43EA-ADAC-D8DE43495F80}" srcOrd="0" destOrd="0" presId="urn:microsoft.com/office/officeart/2005/8/layout/hierarchy1"/>
    <dgm:cxn modelId="{91C61B3E-D82C-43E0-A9B3-70A96B65E459}" type="presOf" srcId="{86E28BC5-D3AD-4C3F-831D-25931FC22191}" destId="{762A1473-6F0B-474D-9839-2DA6E3B07771}" srcOrd="0" destOrd="0" presId="urn:microsoft.com/office/officeart/2005/8/layout/hierarchy1"/>
    <dgm:cxn modelId="{17D71A2A-ECB6-4BF5-B3A0-C5BE81709175}" srcId="{5FE0470E-42D2-4553-B112-E8F552781706}" destId="{A884C81F-7C61-4213-A115-EB462E39D38E}" srcOrd="1" destOrd="0" parTransId="{D504DCCD-18FE-4CE3-9C2E-CE7E5BC3840C}" sibTransId="{20F65D2D-5033-49FA-86E9-D262CF77596F}"/>
    <dgm:cxn modelId="{A6C9F074-C998-4742-864F-E71C3ACE072C}" srcId="{5FE0470E-42D2-4553-B112-E8F552781706}" destId="{1FEB30AE-DC5F-4E20-BEEE-66B3A17A1984}" srcOrd="0" destOrd="0" parTransId="{5B145583-9AA0-4070-B21C-E945E1BAB900}" sibTransId="{DB702F23-206D-40FF-9AEE-C829C5CD49C5}"/>
    <dgm:cxn modelId="{63F173FA-5A20-44D4-BFB1-4845F2F91ABA}" type="presOf" srcId="{9125F056-5A64-426D-870A-30A62AE510A6}" destId="{68185E25-E883-47A8-9977-939904385E66}" srcOrd="0" destOrd="0" presId="urn:microsoft.com/office/officeart/2005/8/layout/hierarchy1"/>
    <dgm:cxn modelId="{D3CC0A84-CE2F-4A52-9109-8AF8CE15B1D7}" type="presOf" srcId="{1FEB30AE-DC5F-4E20-BEEE-66B3A17A1984}" destId="{46B5AFDD-A15B-43E9-ABA3-A117F170A0F4}" srcOrd="0" destOrd="0" presId="urn:microsoft.com/office/officeart/2005/8/layout/hierarchy1"/>
    <dgm:cxn modelId="{ECF75B1F-76F3-43E5-A7E9-F4C25D005E5C}" type="presOf" srcId="{A884C81F-7C61-4213-A115-EB462E39D38E}" destId="{A0035FFC-FBD2-412C-824A-ADF20B8C7348}" srcOrd="0" destOrd="0" presId="urn:microsoft.com/office/officeart/2005/8/layout/hierarchy1"/>
    <dgm:cxn modelId="{0EAB2BDE-C202-4FF4-937E-8DF815AC1595}" srcId="{1FEB30AE-DC5F-4E20-BEEE-66B3A17A1984}" destId="{AF84BA47-B91E-4092-9526-9E53D216D2A9}" srcOrd="0" destOrd="0" parTransId="{E5B5AEED-CB65-470C-91CD-77A3F3E675B3}" sibTransId="{6D8618EC-DC59-4FE3-A229-F9BED6330D95}"/>
    <dgm:cxn modelId="{2A6EAD36-7B32-4404-B013-67E6241522D6}" srcId="{7401247E-F39A-47FE-AB22-1CFB558D5BEC}" destId="{CF87A33C-DD67-483E-994F-8A3577D0C738}" srcOrd="1" destOrd="0" parTransId="{7DE1F921-D83D-4137-9273-09081E11D0A3}" sibTransId="{3C7D97D0-4BC5-42DF-8A45-8A099C03B6FB}"/>
    <dgm:cxn modelId="{4643F249-B936-44CC-8CC8-CC3133CB7525}" type="presOf" srcId="{AF84BA47-B91E-4092-9526-9E53D216D2A9}" destId="{922C2B07-18BE-4B8B-8C09-9AC2C324A5A4}" srcOrd="0" destOrd="0" presId="urn:microsoft.com/office/officeart/2005/8/layout/hierarchy1"/>
    <dgm:cxn modelId="{CA06A534-30B3-415A-B89C-12B787C4FC83}" type="presOf" srcId="{079F2754-750C-4EEB-857F-8C2DCDDB3E21}" destId="{B2A8CF39-DFFF-4464-BCC4-32762544CF05}" srcOrd="0" destOrd="0" presId="urn:microsoft.com/office/officeart/2005/8/layout/hierarchy1"/>
    <dgm:cxn modelId="{C31CCB82-4982-48D4-9F8F-C3432615C595}" type="presParOf" srcId="{85C240AD-5EB0-454A-8571-AFE9E8795D74}" destId="{D1607A1E-8F6E-4C7A-8404-EC1E13823AB7}" srcOrd="0" destOrd="0" presId="urn:microsoft.com/office/officeart/2005/8/layout/hierarchy1"/>
    <dgm:cxn modelId="{016B69C2-4886-4C0F-AE75-0813F16B4D83}" type="presParOf" srcId="{D1607A1E-8F6E-4C7A-8404-EC1E13823AB7}" destId="{A76FFEEF-1D75-47C9-8716-F70112F2D61C}" srcOrd="0" destOrd="0" presId="urn:microsoft.com/office/officeart/2005/8/layout/hierarchy1"/>
    <dgm:cxn modelId="{7D485FD6-06B6-4261-93AB-B9D3FF763702}" type="presParOf" srcId="{A76FFEEF-1D75-47C9-8716-F70112F2D61C}" destId="{81DFEC00-3DA0-4855-8B2F-A284CA128948}" srcOrd="0" destOrd="0" presId="urn:microsoft.com/office/officeart/2005/8/layout/hierarchy1"/>
    <dgm:cxn modelId="{CA985176-8509-4CAD-A555-09BEBE8449BF}" type="presParOf" srcId="{A76FFEEF-1D75-47C9-8716-F70112F2D61C}" destId="{2A580BC1-D0A1-4296-B7F8-7354BF813B30}" srcOrd="1" destOrd="0" presId="urn:microsoft.com/office/officeart/2005/8/layout/hierarchy1"/>
    <dgm:cxn modelId="{93A7D849-0B5A-4091-A0C9-117FCA29BAF7}" type="presParOf" srcId="{D1607A1E-8F6E-4C7A-8404-EC1E13823AB7}" destId="{DB42F588-5723-4D1A-BFBF-26DA28858FDC}" srcOrd="1" destOrd="0" presId="urn:microsoft.com/office/officeart/2005/8/layout/hierarchy1"/>
    <dgm:cxn modelId="{003461BE-8254-4507-989A-C505C6549A20}" type="presParOf" srcId="{DB42F588-5723-4D1A-BFBF-26DA28858FDC}" destId="{B2A8CF39-DFFF-4464-BCC4-32762544CF05}" srcOrd="0" destOrd="0" presId="urn:microsoft.com/office/officeart/2005/8/layout/hierarchy1"/>
    <dgm:cxn modelId="{9C1B72B2-7D49-45A1-B2A6-C1C25983044D}" type="presParOf" srcId="{DB42F588-5723-4D1A-BFBF-26DA28858FDC}" destId="{1A5B4731-E429-4573-99CA-6092E8AB8F39}" srcOrd="1" destOrd="0" presId="urn:microsoft.com/office/officeart/2005/8/layout/hierarchy1"/>
    <dgm:cxn modelId="{F164B8B7-4B39-43F6-88D3-3AF1373BE63E}" type="presParOf" srcId="{1A5B4731-E429-4573-99CA-6092E8AB8F39}" destId="{45EAFBBF-5446-4532-824A-A122520454D1}" srcOrd="0" destOrd="0" presId="urn:microsoft.com/office/officeart/2005/8/layout/hierarchy1"/>
    <dgm:cxn modelId="{2EC5403B-85F6-4D3A-8DF0-13261D4BEC46}" type="presParOf" srcId="{45EAFBBF-5446-4532-824A-A122520454D1}" destId="{D93A73BA-34DA-4CD4-986A-ABEE2BEE10DE}" srcOrd="0" destOrd="0" presId="urn:microsoft.com/office/officeart/2005/8/layout/hierarchy1"/>
    <dgm:cxn modelId="{E0CC8924-41C7-431C-A9D7-7FA8E793DF62}" type="presParOf" srcId="{45EAFBBF-5446-4532-824A-A122520454D1}" destId="{13F17565-755A-43EA-ADAC-D8DE43495F80}" srcOrd="1" destOrd="0" presId="urn:microsoft.com/office/officeart/2005/8/layout/hierarchy1"/>
    <dgm:cxn modelId="{4FBAA524-32FB-4D17-A354-D9122BBB785A}" type="presParOf" srcId="{1A5B4731-E429-4573-99CA-6092E8AB8F39}" destId="{844FA0C9-037B-439E-86DF-3489D4158C4E}" srcOrd="1" destOrd="0" presId="urn:microsoft.com/office/officeart/2005/8/layout/hierarchy1"/>
    <dgm:cxn modelId="{BD1EB9A5-42D7-418A-90D6-9F1499EB7CAC}" type="presParOf" srcId="{844FA0C9-037B-439E-86DF-3489D4158C4E}" destId="{C9A16171-C8CC-4924-B5C7-049F0ED1A63A}" srcOrd="0" destOrd="0" presId="urn:microsoft.com/office/officeart/2005/8/layout/hierarchy1"/>
    <dgm:cxn modelId="{70FE3096-3077-4A49-8675-A875C293ACFF}" type="presParOf" srcId="{844FA0C9-037B-439E-86DF-3489D4158C4E}" destId="{26A92655-918B-43BD-9437-8B82646D4B6A}" srcOrd="1" destOrd="0" presId="urn:microsoft.com/office/officeart/2005/8/layout/hierarchy1"/>
    <dgm:cxn modelId="{5DB49275-707C-4976-AC16-7A2B2E38526B}" type="presParOf" srcId="{26A92655-918B-43BD-9437-8B82646D4B6A}" destId="{6D7EFB4C-1043-495F-A991-9183BCD6BD3E}" srcOrd="0" destOrd="0" presId="urn:microsoft.com/office/officeart/2005/8/layout/hierarchy1"/>
    <dgm:cxn modelId="{3C59317B-0BD9-436F-A3DA-CB292F8767ED}" type="presParOf" srcId="{6D7EFB4C-1043-495F-A991-9183BCD6BD3E}" destId="{43A2D27E-20AC-4CE1-9BDE-BDFA326B4B21}" srcOrd="0" destOrd="0" presId="urn:microsoft.com/office/officeart/2005/8/layout/hierarchy1"/>
    <dgm:cxn modelId="{621EE41B-720F-4E0B-8BB6-3A83719C4ECF}" type="presParOf" srcId="{6D7EFB4C-1043-495F-A991-9183BCD6BD3E}" destId="{46B5AFDD-A15B-43E9-ABA3-A117F170A0F4}" srcOrd="1" destOrd="0" presId="urn:microsoft.com/office/officeart/2005/8/layout/hierarchy1"/>
    <dgm:cxn modelId="{EE103B9C-CCFD-40E8-A1D1-BF60CAF68E90}" type="presParOf" srcId="{26A92655-918B-43BD-9437-8B82646D4B6A}" destId="{53866CAB-B43C-448C-8DF9-248B7EA714D9}" srcOrd="1" destOrd="0" presId="urn:microsoft.com/office/officeart/2005/8/layout/hierarchy1"/>
    <dgm:cxn modelId="{D2AC71C1-32EC-4733-BF62-C66440497039}" type="presParOf" srcId="{53866CAB-B43C-448C-8DF9-248B7EA714D9}" destId="{58B76E41-E5C2-4420-AFDB-9E7335489DE7}" srcOrd="0" destOrd="0" presId="urn:microsoft.com/office/officeart/2005/8/layout/hierarchy1"/>
    <dgm:cxn modelId="{12A54E5B-DD01-4AA2-B74A-C76889E6F185}" type="presParOf" srcId="{53866CAB-B43C-448C-8DF9-248B7EA714D9}" destId="{8D45D0C3-BB00-4B9C-A248-94C6D7B5B8E1}" srcOrd="1" destOrd="0" presId="urn:microsoft.com/office/officeart/2005/8/layout/hierarchy1"/>
    <dgm:cxn modelId="{8F6F06B5-3102-452D-A8FE-50846375366E}" type="presParOf" srcId="{8D45D0C3-BB00-4B9C-A248-94C6D7B5B8E1}" destId="{E731F390-F234-415A-AD6E-FD86BA85C240}" srcOrd="0" destOrd="0" presId="urn:microsoft.com/office/officeart/2005/8/layout/hierarchy1"/>
    <dgm:cxn modelId="{BB7C90AF-BEB3-43DA-BEF8-70C8969E9A56}" type="presParOf" srcId="{E731F390-F234-415A-AD6E-FD86BA85C240}" destId="{D87DDD64-24F8-4B1A-88A7-283799F1A837}" srcOrd="0" destOrd="0" presId="urn:microsoft.com/office/officeart/2005/8/layout/hierarchy1"/>
    <dgm:cxn modelId="{4BBF99D5-5963-417D-9872-23C465E1E565}" type="presParOf" srcId="{E731F390-F234-415A-AD6E-FD86BA85C240}" destId="{922C2B07-18BE-4B8B-8C09-9AC2C324A5A4}" srcOrd="1" destOrd="0" presId="urn:microsoft.com/office/officeart/2005/8/layout/hierarchy1"/>
    <dgm:cxn modelId="{5A3B2D4B-D6DA-4517-B138-53286F914577}" type="presParOf" srcId="{8D45D0C3-BB00-4B9C-A248-94C6D7B5B8E1}" destId="{C24726F1-55CF-4DA6-9DB4-98816C85703B}" srcOrd="1" destOrd="0" presId="urn:microsoft.com/office/officeart/2005/8/layout/hierarchy1"/>
    <dgm:cxn modelId="{89FB59DB-96C2-4A38-8897-5C0B81F61F06}" type="presParOf" srcId="{53866CAB-B43C-448C-8DF9-248B7EA714D9}" destId="{7574622B-FA8A-41D4-89E6-AF6426A9D270}" srcOrd="2" destOrd="0" presId="urn:microsoft.com/office/officeart/2005/8/layout/hierarchy1"/>
    <dgm:cxn modelId="{DFD49355-F0A4-495D-9DEB-8D05FEC25D82}" type="presParOf" srcId="{53866CAB-B43C-448C-8DF9-248B7EA714D9}" destId="{BF71CC4E-B6B8-45F1-AD12-FA8671E4B5D2}" srcOrd="3" destOrd="0" presId="urn:microsoft.com/office/officeart/2005/8/layout/hierarchy1"/>
    <dgm:cxn modelId="{7DB9C8DA-0238-4F4F-95AC-E7B0E63AD125}" type="presParOf" srcId="{BF71CC4E-B6B8-45F1-AD12-FA8671E4B5D2}" destId="{44A07C88-2F4D-4149-8DC2-97DFF6EA872B}" srcOrd="0" destOrd="0" presId="urn:microsoft.com/office/officeart/2005/8/layout/hierarchy1"/>
    <dgm:cxn modelId="{7CF2F3C0-EF3E-4893-9A7C-D0E03A2BA402}" type="presParOf" srcId="{44A07C88-2F4D-4149-8DC2-97DFF6EA872B}" destId="{D1CDCCB8-CFFA-4DBB-8A52-D6AF6D0C0BAF}" srcOrd="0" destOrd="0" presId="urn:microsoft.com/office/officeart/2005/8/layout/hierarchy1"/>
    <dgm:cxn modelId="{8FA546DE-F154-49BF-BEBF-76A9D99C40D6}" type="presParOf" srcId="{44A07C88-2F4D-4149-8DC2-97DFF6EA872B}" destId="{A25EED45-6C9E-48E5-8E3A-CFBE774A66A7}" srcOrd="1" destOrd="0" presId="urn:microsoft.com/office/officeart/2005/8/layout/hierarchy1"/>
    <dgm:cxn modelId="{A01FC83D-E6E2-4DF9-A312-B4E436D047A1}" type="presParOf" srcId="{BF71CC4E-B6B8-45F1-AD12-FA8671E4B5D2}" destId="{B95C33F4-ED98-40DA-B7E3-9E0C96B3DE8C}" srcOrd="1" destOrd="0" presId="urn:microsoft.com/office/officeart/2005/8/layout/hierarchy1"/>
    <dgm:cxn modelId="{36BB4EA8-13A7-4B4A-AA84-7413AB19DD84}" type="presParOf" srcId="{844FA0C9-037B-439E-86DF-3489D4158C4E}" destId="{052E441F-8FC6-4EA0-B549-8054C8544075}" srcOrd="2" destOrd="0" presId="urn:microsoft.com/office/officeart/2005/8/layout/hierarchy1"/>
    <dgm:cxn modelId="{B6E836DD-0483-45FC-9756-A4992B3F914C}" type="presParOf" srcId="{844FA0C9-037B-439E-86DF-3489D4158C4E}" destId="{C4E5E1DC-F092-436F-BB98-564AF2B8F697}" srcOrd="3" destOrd="0" presId="urn:microsoft.com/office/officeart/2005/8/layout/hierarchy1"/>
    <dgm:cxn modelId="{5FC177C2-4878-4DBB-A634-C04C911D746E}" type="presParOf" srcId="{C4E5E1DC-F092-436F-BB98-564AF2B8F697}" destId="{33211036-BFF5-4908-814E-88DC4D2110BA}" srcOrd="0" destOrd="0" presId="urn:microsoft.com/office/officeart/2005/8/layout/hierarchy1"/>
    <dgm:cxn modelId="{F126CA82-E346-48AA-BEC9-32C48A2F3000}" type="presParOf" srcId="{33211036-BFF5-4908-814E-88DC4D2110BA}" destId="{91FB1C06-6729-43E7-92B0-33D9FEDA524D}" srcOrd="0" destOrd="0" presId="urn:microsoft.com/office/officeart/2005/8/layout/hierarchy1"/>
    <dgm:cxn modelId="{A27983CA-E7E3-42E7-ADB4-EE9018584C83}" type="presParOf" srcId="{33211036-BFF5-4908-814E-88DC4D2110BA}" destId="{A0035FFC-FBD2-412C-824A-ADF20B8C7348}" srcOrd="1" destOrd="0" presId="urn:microsoft.com/office/officeart/2005/8/layout/hierarchy1"/>
    <dgm:cxn modelId="{5E62EF4E-C3CF-45C8-8BCF-00905FA95843}" type="presParOf" srcId="{C4E5E1DC-F092-436F-BB98-564AF2B8F697}" destId="{23497F5A-EFAB-4D36-9C65-4293A33F80AA}" srcOrd="1" destOrd="0" presId="urn:microsoft.com/office/officeart/2005/8/layout/hierarchy1"/>
    <dgm:cxn modelId="{44A5EEC0-E741-4D68-B870-0825991EA0E2}" type="presParOf" srcId="{23497F5A-EFAB-4D36-9C65-4293A33F80AA}" destId="{68185E25-E883-47A8-9977-939904385E66}" srcOrd="0" destOrd="0" presId="urn:microsoft.com/office/officeart/2005/8/layout/hierarchy1"/>
    <dgm:cxn modelId="{0608900D-2516-479B-8568-4C638D561C04}" type="presParOf" srcId="{23497F5A-EFAB-4D36-9C65-4293A33F80AA}" destId="{C00C89E3-5F64-4134-BC4B-8568DB909734}" srcOrd="1" destOrd="0" presId="urn:microsoft.com/office/officeart/2005/8/layout/hierarchy1"/>
    <dgm:cxn modelId="{9C90FC48-5104-42C6-882A-822AAF57B797}" type="presParOf" srcId="{C00C89E3-5F64-4134-BC4B-8568DB909734}" destId="{2FAA8A41-A416-438E-86BE-4C38EAD9CDE5}" srcOrd="0" destOrd="0" presId="urn:microsoft.com/office/officeart/2005/8/layout/hierarchy1"/>
    <dgm:cxn modelId="{D5F42F5F-FA1C-4AD4-B70C-26965E8574B0}" type="presParOf" srcId="{2FAA8A41-A416-438E-86BE-4C38EAD9CDE5}" destId="{73BDA38F-08E0-42E5-81DA-86DAD5814446}" srcOrd="0" destOrd="0" presId="urn:microsoft.com/office/officeart/2005/8/layout/hierarchy1"/>
    <dgm:cxn modelId="{8723B27D-E507-44D0-AD28-A46C011B2CC1}" type="presParOf" srcId="{2FAA8A41-A416-438E-86BE-4C38EAD9CDE5}" destId="{654B6B19-DA0C-42FE-A4BA-8BE8BB291EE4}" srcOrd="1" destOrd="0" presId="urn:microsoft.com/office/officeart/2005/8/layout/hierarchy1"/>
    <dgm:cxn modelId="{9AE864CB-81B7-41F3-A500-3CD930E47554}" type="presParOf" srcId="{C00C89E3-5F64-4134-BC4B-8568DB909734}" destId="{1BA2106C-6BA4-4B31-9AF6-07E06EFCB876}" srcOrd="1" destOrd="0" presId="urn:microsoft.com/office/officeart/2005/8/layout/hierarchy1"/>
    <dgm:cxn modelId="{D15FDCB2-FAEA-4651-9092-E1F76859DE41}" type="presParOf" srcId="{23497F5A-EFAB-4D36-9C65-4293A33F80AA}" destId="{6696336E-752C-467B-A662-CA7DBCE0CA4B}" srcOrd="2" destOrd="0" presId="urn:microsoft.com/office/officeart/2005/8/layout/hierarchy1"/>
    <dgm:cxn modelId="{39EBF563-9595-410D-B795-10AA10E95086}" type="presParOf" srcId="{23497F5A-EFAB-4D36-9C65-4293A33F80AA}" destId="{FB086C51-3533-4875-A8F6-2095B89699C4}" srcOrd="3" destOrd="0" presId="urn:microsoft.com/office/officeart/2005/8/layout/hierarchy1"/>
    <dgm:cxn modelId="{0763ACCC-A3E8-488E-8E6C-2A282A2F2382}" type="presParOf" srcId="{FB086C51-3533-4875-A8F6-2095B89699C4}" destId="{584E701C-EE69-4DC1-837C-5402AF343FE7}" srcOrd="0" destOrd="0" presId="urn:microsoft.com/office/officeart/2005/8/layout/hierarchy1"/>
    <dgm:cxn modelId="{F399F247-1F37-4679-9EEA-6416035177B2}" type="presParOf" srcId="{584E701C-EE69-4DC1-837C-5402AF343FE7}" destId="{F2CF4E2A-8F8E-4FD7-9DD5-76E64D608672}" srcOrd="0" destOrd="0" presId="urn:microsoft.com/office/officeart/2005/8/layout/hierarchy1"/>
    <dgm:cxn modelId="{EBD01F6D-0A0D-428D-9422-055211F3FF6B}" type="presParOf" srcId="{584E701C-EE69-4DC1-837C-5402AF343FE7}" destId="{96DA157B-6F8D-4477-B9A8-F36160CA5F67}" srcOrd="1" destOrd="0" presId="urn:microsoft.com/office/officeart/2005/8/layout/hierarchy1"/>
    <dgm:cxn modelId="{1CEDE7F6-5628-4257-85A6-3EFDCCFFDD3F}" type="presParOf" srcId="{FB086C51-3533-4875-A8F6-2095B89699C4}" destId="{707A8C06-91F1-4263-8985-07DDB5B68548}" srcOrd="1" destOrd="0" presId="urn:microsoft.com/office/officeart/2005/8/layout/hierarchy1"/>
    <dgm:cxn modelId="{A95D793C-97BA-4237-A449-13DA69EC3BE8}" type="presParOf" srcId="{DB42F588-5723-4D1A-BFBF-26DA28858FDC}" destId="{62791B27-30C7-4DA0-8743-051FBD63AEDF}" srcOrd="2" destOrd="0" presId="urn:microsoft.com/office/officeart/2005/8/layout/hierarchy1"/>
    <dgm:cxn modelId="{25D35278-7BE4-4E4E-83A2-8F8DAA5DD5AE}" type="presParOf" srcId="{DB42F588-5723-4D1A-BFBF-26DA28858FDC}" destId="{37E28D8F-0547-4C8D-9C2E-01CA9B9150EB}" srcOrd="3" destOrd="0" presId="urn:microsoft.com/office/officeart/2005/8/layout/hierarchy1"/>
    <dgm:cxn modelId="{CD4FCDCB-041D-4419-8503-5EBC4DEEE74F}" type="presParOf" srcId="{37E28D8F-0547-4C8D-9C2E-01CA9B9150EB}" destId="{0E083456-E690-4B48-8D71-3573A1A8B29E}" srcOrd="0" destOrd="0" presId="urn:microsoft.com/office/officeart/2005/8/layout/hierarchy1"/>
    <dgm:cxn modelId="{B6EC73FE-10AE-4948-B743-DF47EB027170}" type="presParOf" srcId="{0E083456-E690-4B48-8D71-3573A1A8B29E}" destId="{5671D140-9C44-4E80-A9AF-5CE7BC45DD0A}" srcOrd="0" destOrd="0" presId="urn:microsoft.com/office/officeart/2005/8/layout/hierarchy1"/>
    <dgm:cxn modelId="{8D0A0933-7390-469A-87EA-8D4E7C7D0AC0}" type="presParOf" srcId="{0E083456-E690-4B48-8D71-3573A1A8B29E}" destId="{2430EC3F-FE94-4EDF-BB7B-F46162B998B9}" srcOrd="1" destOrd="0" presId="urn:microsoft.com/office/officeart/2005/8/layout/hierarchy1"/>
    <dgm:cxn modelId="{F0B45842-64BA-43D8-9A88-E8621AD62130}" type="presParOf" srcId="{37E28D8F-0547-4C8D-9C2E-01CA9B9150EB}" destId="{F652EB97-3D7F-4B54-BC43-59290AE38158}" srcOrd="1" destOrd="0" presId="urn:microsoft.com/office/officeart/2005/8/layout/hierarchy1"/>
    <dgm:cxn modelId="{C61F8837-E123-4F13-A8B3-40108AC286FF}" type="presParOf" srcId="{F652EB97-3D7F-4B54-BC43-59290AE38158}" destId="{762A1473-6F0B-474D-9839-2DA6E3B07771}" srcOrd="0" destOrd="0" presId="urn:microsoft.com/office/officeart/2005/8/layout/hierarchy1"/>
    <dgm:cxn modelId="{973D3774-0038-48B0-99FF-372EFDF7100C}" type="presParOf" srcId="{F652EB97-3D7F-4B54-BC43-59290AE38158}" destId="{F61E5A96-2909-44BD-A3C8-61171B3AC8A9}" srcOrd="1" destOrd="0" presId="urn:microsoft.com/office/officeart/2005/8/layout/hierarchy1"/>
    <dgm:cxn modelId="{680A5F8B-03AF-43A2-B2CC-F512F4ED9F88}" type="presParOf" srcId="{F61E5A96-2909-44BD-A3C8-61171B3AC8A9}" destId="{0021174B-AE52-4CA1-B1D2-4223239F45D6}" srcOrd="0" destOrd="0" presId="urn:microsoft.com/office/officeart/2005/8/layout/hierarchy1"/>
    <dgm:cxn modelId="{04386C05-C6EA-4676-A900-D07E1C367C69}" type="presParOf" srcId="{0021174B-AE52-4CA1-B1D2-4223239F45D6}" destId="{493EF091-81EB-4E52-871C-B4DE42E3A458}" srcOrd="0" destOrd="0" presId="urn:microsoft.com/office/officeart/2005/8/layout/hierarchy1"/>
    <dgm:cxn modelId="{A3FF5C54-F7FE-49F0-8E99-A991A0FB150D}" type="presParOf" srcId="{0021174B-AE52-4CA1-B1D2-4223239F45D6}" destId="{BF54029A-7AAA-40A8-AC00-0EA76BA820B1}" srcOrd="1" destOrd="0" presId="urn:microsoft.com/office/officeart/2005/8/layout/hierarchy1"/>
    <dgm:cxn modelId="{68ACFAA5-E060-4356-8EFA-9C3CF04CA85D}" type="presParOf" srcId="{F61E5A96-2909-44BD-A3C8-61171B3AC8A9}" destId="{1FFBFA9F-4F25-481A-A5D3-F8D7BA3EDA9E}" srcOrd="1" destOrd="0" presId="urn:microsoft.com/office/officeart/2005/8/layout/hierarchy1"/>
    <dgm:cxn modelId="{47C46688-1650-472E-AEFE-859CCC218CB1}" type="presParOf" srcId="{F652EB97-3D7F-4B54-BC43-59290AE38158}" destId="{EB3C6966-79FD-4CC9-AAF8-9C079C80360A}" srcOrd="2" destOrd="0" presId="urn:microsoft.com/office/officeart/2005/8/layout/hierarchy1"/>
    <dgm:cxn modelId="{C7BA9CEC-1593-413A-96DD-A113885F99F9}" type="presParOf" srcId="{F652EB97-3D7F-4B54-BC43-59290AE38158}" destId="{B4B3032C-21BC-41F0-A403-E93A82AB5E6D}" srcOrd="3" destOrd="0" presId="urn:microsoft.com/office/officeart/2005/8/layout/hierarchy1"/>
    <dgm:cxn modelId="{D98BA42E-252F-4E2F-A4E6-452C51437886}" type="presParOf" srcId="{B4B3032C-21BC-41F0-A403-E93A82AB5E6D}" destId="{A99A1CCC-39EF-47A7-A163-1646DE66D14A}" srcOrd="0" destOrd="0" presId="urn:microsoft.com/office/officeart/2005/8/layout/hierarchy1"/>
    <dgm:cxn modelId="{ABE64E4B-88E3-491C-B500-18978866D700}" type="presParOf" srcId="{A99A1CCC-39EF-47A7-A163-1646DE66D14A}" destId="{2D74E7E7-D000-46B5-A18F-1073F34E2D92}" srcOrd="0" destOrd="0" presId="urn:microsoft.com/office/officeart/2005/8/layout/hierarchy1"/>
    <dgm:cxn modelId="{9932E9A2-A34A-4E4C-8151-D6D128F13402}" type="presParOf" srcId="{A99A1CCC-39EF-47A7-A163-1646DE66D14A}" destId="{AC9F23C8-6283-44A0-81CD-CD7273A276D7}" srcOrd="1" destOrd="0" presId="urn:microsoft.com/office/officeart/2005/8/layout/hierarchy1"/>
    <dgm:cxn modelId="{08EAC163-83A0-49C8-8C96-4E9723A3DFD0}" type="presParOf" srcId="{B4B3032C-21BC-41F0-A403-E93A82AB5E6D}" destId="{FAD3A8B0-4FCB-45E5-951F-EBB0B56A5C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B8ACB-F59C-4B30-9D91-7E1DCDA2252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9C3F-C8EB-411E-A60D-FEFE5DEDBCE2}">
      <dgm:prSet phldrT="[文本]"/>
      <dgm:spPr/>
      <dgm:t>
        <a:bodyPr/>
        <a:lstStyle/>
        <a:p>
          <a:r>
            <a:rPr lang="zh-CN" altLang="en-US" dirty="0" smtClean="0"/>
            <a:t>全部学科分类</a:t>
          </a:r>
          <a:endParaRPr lang="zh-CN" altLang="en-US" dirty="0"/>
        </a:p>
      </dgm:t>
    </dgm:pt>
    <dgm:pt modelId="{CEF009E7-2AAB-49CC-A889-FDD30BB68DEF}" type="parTrans" cxnId="{F4DCDF7D-FA19-416F-9CE8-CB01D2407FB4}">
      <dgm:prSet/>
      <dgm:spPr/>
      <dgm:t>
        <a:bodyPr/>
        <a:lstStyle/>
        <a:p>
          <a:endParaRPr lang="zh-CN" altLang="en-US"/>
        </a:p>
      </dgm:t>
    </dgm:pt>
    <dgm:pt modelId="{C125B51F-1710-46AE-A6EF-2B45354154E3}" type="sibTrans" cxnId="{F4DCDF7D-FA19-416F-9CE8-CB01D2407FB4}">
      <dgm:prSet/>
      <dgm:spPr/>
      <dgm:t>
        <a:bodyPr/>
        <a:lstStyle/>
        <a:p>
          <a:endParaRPr lang="zh-CN" altLang="en-US"/>
        </a:p>
      </dgm:t>
    </dgm:pt>
    <dgm:pt modelId="{B199A334-526D-4FCD-B00E-8023DA36DE16}">
      <dgm:prSet phldrT="[文本]"/>
      <dgm:spPr/>
      <dgm:t>
        <a:bodyPr/>
        <a:lstStyle/>
        <a:p>
          <a:r>
            <a:rPr lang="zh-CN" altLang="en-US" dirty="0" smtClean="0"/>
            <a:t>自动化计算机</a:t>
          </a:r>
          <a:endParaRPr lang="zh-CN" altLang="en-US" dirty="0"/>
        </a:p>
      </dgm:t>
    </dgm:pt>
    <dgm:pt modelId="{058CAF80-952F-4E18-A429-594826704954}" type="parTrans" cxnId="{99E27D79-4EA4-44D0-A2AA-3F71F271B1E6}">
      <dgm:prSet/>
      <dgm:spPr/>
      <dgm:t>
        <a:bodyPr/>
        <a:lstStyle/>
        <a:p>
          <a:endParaRPr lang="zh-CN" altLang="en-US"/>
        </a:p>
      </dgm:t>
    </dgm:pt>
    <dgm:pt modelId="{9B5C2D1F-F871-400B-93B9-1C64C6F2BA52}" type="sibTrans" cxnId="{99E27D79-4EA4-44D0-A2AA-3F71F271B1E6}">
      <dgm:prSet/>
      <dgm:spPr/>
      <dgm:t>
        <a:bodyPr/>
        <a:lstStyle/>
        <a:p>
          <a:endParaRPr lang="zh-CN" altLang="en-US"/>
        </a:p>
      </dgm:t>
    </dgm:pt>
    <dgm:pt modelId="{9C2EA275-D81B-4F5E-976F-DB4F999CBD2E}">
      <dgm:prSet phldrT="[文本]"/>
      <dgm:spPr/>
      <dgm:t>
        <a:bodyPr/>
        <a:lstStyle/>
        <a:p>
          <a:r>
            <a:rPr lang="zh-CN" altLang="en-US" dirty="0" smtClean="0"/>
            <a:t>计算机应用</a:t>
          </a:r>
          <a:endParaRPr lang="zh-CN" altLang="en-US" dirty="0"/>
        </a:p>
      </dgm:t>
    </dgm:pt>
    <dgm:pt modelId="{F69B6979-69D4-465D-B44B-0803AB1C6FCE}" type="parTrans" cxnId="{1F65C943-99A1-44CA-8DB6-1790BB70D7EA}">
      <dgm:prSet/>
      <dgm:spPr/>
      <dgm:t>
        <a:bodyPr/>
        <a:lstStyle/>
        <a:p>
          <a:endParaRPr lang="zh-CN" altLang="en-US"/>
        </a:p>
      </dgm:t>
    </dgm:pt>
    <dgm:pt modelId="{50B18DD8-44E6-42A8-A751-98BAFE3C817C}" type="sibTrans" cxnId="{1F65C943-99A1-44CA-8DB6-1790BB70D7EA}">
      <dgm:prSet/>
      <dgm:spPr/>
      <dgm:t>
        <a:bodyPr/>
        <a:lstStyle/>
        <a:p>
          <a:endParaRPr lang="zh-CN" altLang="en-US"/>
        </a:p>
      </dgm:t>
    </dgm:pt>
    <dgm:pt modelId="{212CDFDA-8E7D-4B34-AB79-55EC0167FE56}">
      <dgm:prSet phldrT="[文本]"/>
      <dgm:spPr/>
      <dgm:t>
        <a:bodyPr/>
        <a:lstStyle/>
        <a:p>
          <a:r>
            <a:rPr lang="zh-CN" altLang="en-US" dirty="0" smtClean="0"/>
            <a:t>计算机网络</a:t>
          </a:r>
          <a:endParaRPr lang="zh-CN" altLang="en-US" dirty="0"/>
        </a:p>
      </dgm:t>
    </dgm:pt>
    <dgm:pt modelId="{1324E348-EB13-4FBD-AC6D-FF2F98287AF4}" type="parTrans" cxnId="{301AA40F-D030-4104-A881-FE4C17BF44D0}">
      <dgm:prSet/>
      <dgm:spPr/>
      <dgm:t>
        <a:bodyPr/>
        <a:lstStyle/>
        <a:p>
          <a:endParaRPr lang="zh-CN" altLang="en-US"/>
        </a:p>
      </dgm:t>
    </dgm:pt>
    <dgm:pt modelId="{FB0D5EE8-A444-4270-A506-F82834864BD4}" type="sibTrans" cxnId="{301AA40F-D030-4104-A881-FE4C17BF44D0}">
      <dgm:prSet/>
      <dgm:spPr/>
      <dgm:t>
        <a:bodyPr/>
        <a:lstStyle/>
        <a:p>
          <a:endParaRPr lang="zh-CN" altLang="en-US"/>
        </a:p>
      </dgm:t>
    </dgm:pt>
    <dgm:pt modelId="{94F66167-9B07-4CCB-BB70-24062D798357}">
      <dgm:prSet phldrT="[文本]"/>
      <dgm:spPr/>
      <dgm:t>
        <a:bodyPr/>
        <a:lstStyle/>
        <a:p>
          <a:r>
            <a:rPr lang="zh-CN" altLang="en-US" dirty="0" smtClean="0"/>
            <a:t>人文社科</a:t>
          </a:r>
          <a:endParaRPr lang="zh-CN" altLang="en-US" dirty="0"/>
        </a:p>
      </dgm:t>
    </dgm:pt>
    <dgm:pt modelId="{CE09BD9C-1744-44EE-999F-F3DA97866D37}" type="parTrans" cxnId="{69F30FE4-5824-4D4D-968C-E7C18A2D291B}">
      <dgm:prSet/>
      <dgm:spPr/>
      <dgm:t>
        <a:bodyPr/>
        <a:lstStyle/>
        <a:p>
          <a:endParaRPr lang="zh-CN" altLang="en-US"/>
        </a:p>
      </dgm:t>
    </dgm:pt>
    <dgm:pt modelId="{C68F00F7-3C82-43AA-8634-0F53A324BF2C}" type="sibTrans" cxnId="{69F30FE4-5824-4D4D-968C-E7C18A2D291B}">
      <dgm:prSet/>
      <dgm:spPr/>
      <dgm:t>
        <a:bodyPr/>
        <a:lstStyle/>
        <a:p>
          <a:endParaRPr lang="zh-CN" altLang="en-US"/>
        </a:p>
      </dgm:t>
    </dgm:pt>
    <dgm:pt modelId="{BFFA7BA5-BA01-496A-BBE4-B1B69300EE3C}">
      <dgm:prSet phldrT="[文本]"/>
      <dgm:spPr/>
      <dgm:t>
        <a:bodyPr/>
        <a:lstStyle/>
        <a:p>
          <a:r>
            <a:rPr lang="zh-CN" altLang="en-US" dirty="0" smtClean="0"/>
            <a:t>工程技术</a:t>
          </a:r>
          <a:endParaRPr lang="zh-CN" altLang="en-US" dirty="0"/>
        </a:p>
      </dgm:t>
    </dgm:pt>
    <dgm:pt modelId="{0F1495B7-6083-4700-AC16-295694270EBB}" type="parTrans" cxnId="{6DDBB212-F153-48D1-A506-36F1F432298F}">
      <dgm:prSet/>
      <dgm:spPr/>
      <dgm:t>
        <a:bodyPr/>
        <a:lstStyle/>
        <a:p>
          <a:endParaRPr lang="zh-CN" altLang="en-US"/>
        </a:p>
      </dgm:t>
    </dgm:pt>
    <dgm:pt modelId="{A029A167-6171-41A8-A42A-4C93261BFAA6}" type="sibTrans" cxnId="{6DDBB212-F153-48D1-A506-36F1F432298F}">
      <dgm:prSet/>
      <dgm:spPr/>
      <dgm:t>
        <a:bodyPr/>
        <a:lstStyle/>
        <a:p>
          <a:endParaRPr lang="zh-CN" altLang="en-US"/>
        </a:p>
      </dgm:t>
    </dgm:pt>
    <dgm:pt modelId="{A1FAFC85-DEBA-4798-8E82-F3D6042AF10A}">
      <dgm:prSet phldrT="[文本]"/>
      <dgm:spPr/>
      <dgm:t>
        <a:bodyPr/>
        <a:lstStyle/>
        <a:p>
          <a:r>
            <a:rPr lang="zh-CN" altLang="en-US" dirty="0" smtClean="0"/>
            <a:t>医疗卫生</a:t>
          </a:r>
          <a:endParaRPr lang="zh-CN" altLang="en-US" dirty="0"/>
        </a:p>
      </dgm:t>
    </dgm:pt>
    <dgm:pt modelId="{C0DBE440-3E4A-443C-AD97-1C1BDA6A2EFE}" type="parTrans" cxnId="{9ED00F04-5AE1-440D-90EA-AD05CCB50E62}">
      <dgm:prSet/>
      <dgm:spPr/>
      <dgm:t>
        <a:bodyPr/>
        <a:lstStyle/>
        <a:p>
          <a:endParaRPr lang="zh-CN" altLang="en-US"/>
        </a:p>
      </dgm:t>
    </dgm:pt>
    <dgm:pt modelId="{7A976DF1-6A74-4FAD-B80D-85A41ADF8289}" type="sibTrans" cxnId="{9ED00F04-5AE1-440D-90EA-AD05CCB50E62}">
      <dgm:prSet/>
      <dgm:spPr/>
      <dgm:t>
        <a:bodyPr/>
        <a:lstStyle/>
        <a:p>
          <a:endParaRPr lang="zh-CN" altLang="en-US"/>
        </a:p>
      </dgm:t>
    </dgm:pt>
    <dgm:pt modelId="{C29A107D-5A6C-42CC-AE4B-E81E5BE02FDE}">
      <dgm:prSet phldrT="[文本]"/>
      <dgm:spPr/>
      <dgm:t>
        <a:bodyPr/>
        <a:lstStyle/>
        <a:p>
          <a:r>
            <a:rPr lang="zh-CN" altLang="en-US" dirty="0" smtClean="0"/>
            <a:t>自然科学</a:t>
          </a:r>
          <a:endParaRPr lang="zh-CN" altLang="en-US" dirty="0"/>
        </a:p>
      </dgm:t>
    </dgm:pt>
    <dgm:pt modelId="{3E5D0985-1DDA-4BCC-80FD-C55CFDFF6BD6}" type="parTrans" cxnId="{48605C44-854F-45C0-9F0B-F306717E2D91}">
      <dgm:prSet/>
      <dgm:spPr/>
      <dgm:t>
        <a:bodyPr/>
        <a:lstStyle/>
        <a:p>
          <a:endParaRPr lang="zh-CN" altLang="en-US"/>
        </a:p>
      </dgm:t>
    </dgm:pt>
    <dgm:pt modelId="{08A63DA5-CD0C-4F92-A7CF-F83BDC789992}" type="sibTrans" cxnId="{48605C44-854F-45C0-9F0B-F306717E2D91}">
      <dgm:prSet/>
      <dgm:spPr/>
      <dgm:t>
        <a:bodyPr/>
        <a:lstStyle/>
        <a:p>
          <a:endParaRPr lang="zh-CN" altLang="en-US"/>
        </a:p>
      </dgm:t>
    </dgm:pt>
    <dgm:pt modelId="{34ED5BE9-A132-4976-B424-BF50E677A2E6}">
      <dgm:prSet phldrT="[文本]"/>
      <dgm:spPr/>
      <dgm:t>
        <a:bodyPr/>
        <a:lstStyle/>
        <a:p>
          <a:r>
            <a:rPr lang="zh-CN" altLang="en-US" dirty="0" smtClean="0"/>
            <a:t>农林牧渔</a:t>
          </a:r>
          <a:endParaRPr lang="zh-CN" altLang="en-US" dirty="0"/>
        </a:p>
      </dgm:t>
    </dgm:pt>
    <dgm:pt modelId="{BAC1AF5C-6377-40BA-A62C-B0E07D355FB0}" type="parTrans" cxnId="{B8925325-F1FA-41B1-A1DA-D74AE3F04885}">
      <dgm:prSet/>
      <dgm:spPr/>
      <dgm:t>
        <a:bodyPr/>
        <a:lstStyle/>
        <a:p>
          <a:endParaRPr lang="zh-CN" altLang="en-US"/>
        </a:p>
      </dgm:t>
    </dgm:pt>
    <dgm:pt modelId="{B11326AF-CABF-4948-A5AC-7427A0888D42}" type="sibTrans" cxnId="{B8925325-F1FA-41B1-A1DA-D74AE3F04885}">
      <dgm:prSet/>
      <dgm:spPr/>
      <dgm:t>
        <a:bodyPr/>
        <a:lstStyle/>
        <a:p>
          <a:endParaRPr lang="zh-CN" altLang="en-US"/>
        </a:p>
      </dgm:t>
    </dgm:pt>
    <dgm:pt modelId="{9A925F91-C663-4A64-9B8A-DC9C074631D7}">
      <dgm:prSet phldrT="[文本]"/>
      <dgm:spPr/>
      <dgm:t>
        <a:bodyPr/>
        <a:lstStyle/>
        <a:p>
          <a:r>
            <a:rPr lang="zh-CN" altLang="en-US" dirty="0" smtClean="0"/>
            <a:t>材料科学</a:t>
          </a:r>
          <a:endParaRPr lang="zh-CN" altLang="en-US" dirty="0"/>
        </a:p>
      </dgm:t>
    </dgm:pt>
    <dgm:pt modelId="{8A99919C-C67E-4570-821C-628DE8E1BF78}" type="parTrans" cxnId="{D47CD194-DAC6-48A1-B7F9-00E7E7AE5C66}">
      <dgm:prSet/>
      <dgm:spPr/>
      <dgm:t>
        <a:bodyPr/>
        <a:lstStyle/>
        <a:p>
          <a:endParaRPr lang="zh-CN" altLang="en-US"/>
        </a:p>
      </dgm:t>
    </dgm:pt>
    <dgm:pt modelId="{02490B13-40C4-44ED-8142-BD0AED66DD78}" type="sibTrans" cxnId="{D47CD194-DAC6-48A1-B7F9-00E7E7AE5C66}">
      <dgm:prSet/>
      <dgm:spPr/>
      <dgm:t>
        <a:bodyPr/>
        <a:lstStyle/>
        <a:p>
          <a:endParaRPr lang="zh-CN" altLang="en-US"/>
        </a:p>
      </dgm:t>
    </dgm:pt>
    <dgm:pt modelId="{7A9F02D3-AD37-4C70-93C2-71152A33EFBD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636749C4-984E-4511-B0CE-5268763D02B8}" type="parTrans" cxnId="{F08792F8-8248-44AC-BB9F-1D0A923FFB6E}">
      <dgm:prSet/>
      <dgm:spPr/>
      <dgm:t>
        <a:bodyPr/>
        <a:lstStyle/>
        <a:p>
          <a:endParaRPr lang="zh-CN" altLang="en-US"/>
        </a:p>
      </dgm:t>
    </dgm:pt>
    <dgm:pt modelId="{F0CA03EF-56BD-4369-B176-3544412F68F0}" type="sibTrans" cxnId="{F08792F8-8248-44AC-BB9F-1D0A923FFB6E}">
      <dgm:prSet/>
      <dgm:spPr/>
      <dgm:t>
        <a:bodyPr/>
        <a:lstStyle/>
        <a:p>
          <a:endParaRPr lang="zh-CN" altLang="en-US"/>
        </a:p>
      </dgm:t>
    </dgm:pt>
    <dgm:pt modelId="{C1282AB5-0E1B-48F2-B9C4-D7D466D07E2E}" type="pres">
      <dgm:prSet presAssocID="{7C6B8ACB-F59C-4B30-9D91-7E1DCDA225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EDFD147-4771-4D5A-B7D4-F1F9FE058F51}" type="pres">
      <dgm:prSet presAssocID="{93A39C3F-C8EB-411E-A60D-FEFE5DEDBCE2}" presName="hierRoot1" presStyleCnt="0"/>
      <dgm:spPr/>
    </dgm:pt>
    <dgm:pt modelId="{F0DEAC3A-EB7B-4976-B103-9DB504047AF7}" type="pres">
      <dgm:prSet presAssocID="{93A39C3F-C8EB-411E-A60D-FEFE5DEDBCE2}" presName="composite" presStyleCnt="0"/>
      <dgm:spPr/>
    </dgm:pt>
    <dgm:pt modelId="{3FCF6691-E8C1-4DD0-AAC1-C11B92CF654B}" type="pres">
      <dgm:prSet presAssocID="{93A39C3F-C8EB-411E-A60D-FEFE5DEDBCE2}" presName="background" presStyleLbl="node0" presStyleIdx="0" presStyleCnt="1"/>
      <dgm:spPr/>
    </dgm:pt>
    <dgm:pt modelId="{366C2C16-E0D1-436D-AF9D-E37084038B56}" type="pres">
      <dgm:prSet presAssocID="{93A39C3F-C8EB-411E-A60D-FEFE5DEDBCE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97E849-99E9-44F4-9C85-06E894341C71}" type="pres">
      <dgm:prSet presAssocID="{93A39C3F-C8EB-411E-A60D-FEFE5DEDBCE2}" presName="hierChild2" presStyleCnt="0"/>
      <dgm:spPr/>
    </dgm:pt>
    <dgm:pt modelId="{957E0C66-C33E-4920-BF12-AF961379C0EC}" type="pres">
      <dgm:prSet presAssocID="{C0DBE440-3E4A-443C-AD97-1C1BDA6A2EFE}" presName="Name10" presStyleLbl="parChTrans1D2" presStyleIdx="0" presStyleCnt="5"/>
      <dgm:spPr/>
      <dgm:t>
        <a:bodyPr/>
        <a:lstStyle/>
        <a:p>
          <a:endParaRPr lang="zh-CN" altLang="en-US"/>
        </a:p>
      </dgm:t>
    </dgm:pt>
    <dgm:pt modelId="{7F13916A-35B3-4995-8FEF-E743DAE7D4D4}" type="pres">
      <dgm:prSet presAssocID="{A1FAFC85-DEBA-4798-8E82-F3D6042AF10A}" presName="hierRoot2" presStyleCnt="0"/>
      <dgm:spPr/>
    </dgm:pt>
    <dgm:pt modelId="{79A4E81C-EB63-40F8-B643-DE3711E9D4DA}" type="pres">
      <dgm:prSet presAssocID="{A1FAFC85-DEBA-4798-8E82-F3D6042AF10A}" presName="composite2" presStyleCnt="0"/>
      <dgm:spPr/>
    </dgm:pt>
    <dgm:pt modelId="{5B4D0026-D3A6-496B-AE50-06C156F85E68}" type="pres">
      <dgm:prSet presAssocID="{A1FAFC85-DEBA-4798-8E82-F3D6042AF10A}" presName="background2" presStyleLbl="node2" presStyleIdx="0" presStyleCnt="5"/>
      <dgm:spPr/>
    </dgm:pt>
    <dgm:pt modelId="{870EE4FF-961E-41DE-928E-7E9CC4A81307}" type="pres">
      <dgm:prSet presAssocID="{A1FAFC85-DEBA-4798-8E82-F3D6042AF10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1E1C7D-4AB2-48EA-AB75-9E56D5AD5A24}" type="pres">
      <dgm:prSet presAssocID="{A1FAFC85-DEBA-4798-8E82-F3D6042AF10A}" presName="hierChild3" presStyleCnt="0"/>
      <dgm:spPr/>
    </dgm:pt>
    <dgm:pt modelId="{E4EFD7B8-E279-4E50-A87C-187CADA25697}" type="pres">
      <dgm:prSet presAssocID="{0F1495B7-6083-4700-AC16-295694270EBB}" presName="Name10" presStyleLbl="parChTrans1D2" presStyleIdx="1" presStyleCnt="5"/>
      <dgm:spPr/>
      <dgm:t>
        <a:bodyPr/>
        <a:lstStyle/>
        <a:p>
          <a:endParaRPr lang="zh-CN" altLang="en-US"/>
        </a:p>
      </dgm:t>
    </dgm:pt>
    <dgm:pt modelId="{447E632E-BA15-4732-8617-24238F95FC4B}" type="pres">
      <dgm:prSet presAssocID="{BFFA7BA5-BA01-496A-BBE4-B1B69300EE3C}" presName="hierRoot2" presStyleCnt="0"/>
      <dgm:spPr/>
    </dgm:pt>
    <dgm:pt modelId="{3BEE45C2-96FB-4267-84D9-DE67034DD54C}" type="pres">
      <dgm:prSet presAssocID="{BFFA7BA5-BA01-496A-BBE4-B1B69300EE3C}" presName="composite2" presStyleCnt="0"/>
      <dgm:spPr/>
    </dgm:pt>
    <dgm:pt modelId="{025AD248-8AA4-409F-8EBF-823461CD22AE}" type="pres">
      <dgm:prSet presAssocID="{BFFA7BA5-BA01-496A-BBE4-B1B69300EE3C}" presName="background2" presStyleLbl="node2" presStyleIdx="1" presStyleCnt="5"/>
      <dgm:spPr/>
    </dgm:pt>
    <dgm:pt modelId="{505BA0AA-FC35-488A-AF4B-6C2ECDB81D58}" type="pres">
      <dgm:prSet presAssocID="{BFFA7BA5-BA01-496A-BBE4-B1B69300EE3C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B40FBA-015F-46D2-AEDE-7309BEF172AA}" type="pres">
      <dgm:prSet presAssocID="{BFFA7BA5-BA01-496A-BBE4-B1B69300EE3C}" presName="hierChild3" presStyleCnt="0"/>
      <dgm:spPr/>
    </dgm:pt>
    <dgm:pt modelId="{FC0C886D-6442-4447-874D-3AFF82D88870}" type="pres">
      <dgm:prSet presAssocID="{058CAF80-952F-4E18-A429-594826704954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5D4D35C5-8044-4B13-8667-B34C549AA0E6}" type="pres">
      <dgm:prSet presAssocID="{B199A334-526D-4FCD-B00E-8023DA36DE16}" presName="hierRoot3" presStyleCnt="0"/>
      <dgm:spPr/>
    </dgm:pt>
    <dgm:pt modelId="{B0162F5D-B9D0-447F-96C7-4F9CAD9EF064}" type="pres">
      <dgm:prSet presAssocID="{B199A334-526D-4FCD-B00E-8023DA36DE16}" presName="composite3" presStyleCnt="0"/>
      <dgm:spPr/>
    </dgm:pt>
    <dgm:pt modelId="{DDE103C5-01D5-49BC-873B-9E334C4E8910}" type="pres">
      <dgm:prSet presAssocID="{B199A334-526D-4FCD-B00E-8023DA36DE16}" presName="background3" presStyleLbl="node3" presStyleIdx="0" presStyleCnt="3"/>
      <dgm:spPr/>
    </dgm:pt>
    <dgm:pt modelId="{1B7908A9-5784-4930-BCDA-5BD8A5ACE706}" type="pres">
      <dgm:prSet presAssocID="{B199A334-526D-4FCD-B00E-8023DA36DE1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42EC24-8BAE-44B1-9B49-53DAC256CE4C}" type="pres">
      <dgm:prSet presAssocID="{B199A334-526D-4FCD-B00E-8023DA36DE16}" presName="hierChild4" presStyleCnt="0"/>
      <dgm:spPr/>
    </dgm:pt>
    <dgm:pt modelId="{7286E3BF-6C52-4894-BFC2-CCD09EF69856}" type="pres">
      <dgm:prSet presAssocID="{F69B6979-69D4-465D-B44B-0803AB1C6FCE}" presName="Name23" presStyleLbl="parChTrans1D4" presStyleIdx="0" presStyleCnt="2"/>
      <dgm:spPr/>
      <dgm:t>
        <a:bodyPr/>
        <a:lstStyle/>
        <a:p>
          <a:endParaRPr lang="zh-CN" altLang="en-US"/>
        </a:p>
      </dgm:t>
    </dgm:pt>
    <dgm:pt modelId="{D8971335-455F-4C0C-91FF-BAEDFAA4D660}" type="pres">
      <dgm:prSet presAssocID="{9C2EA275-D81B-4F5E-976F-DB4F999CBD2E}" presName="hierRoot4" presStyleCnt="0"/>
      <dgm:spPr/>
    </dgm:pt>
    <dgm:pt modelId="{10C13951-0877-4F96-8CD8-23FC4F2D3BCE}" type="pres">
      <dgm:prSet presAssocID="{9C2EA275-D81B-4F5E-976F-DB4F999CBD2E}" presName="composite4" presStyleCnt="0"/>
      <dgm:spPr/>
    </dgm:pt>
    <dgm:pt modelId="{EE4C715A-5F6A-4E28-8938-13832E8B1815}" type="pres">
      <dgm:prSet presAssocID="{9C2EA275-D81B-4F5E-976F-DB4F999CBD2E}" presName="background4" presStyleLbl="node4" presStyleIdx="0" presStyleCnt="2"/>
      <dgm:spPr/>
    </dgm:pt>
    <dgm:pt modelId="{A1B0CF51-F068-47EE-9639-CFFD37A84489}" type="pres">
      <dgm:prSet presAssocID="{9C2EA275-D81B-4F5E-976F-DB4F999CBD2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6E0DA-9CB3-4F5D-9CAE-13D82C00CB5A}" type="pres">
      <dgm:prSet presAssocID="{9C2EA275-D81B-4F5E-976F-DB4F999CBD2E}" presName="hierChild5" presStyleCnt="0"/>
      <dgm:spPr/>
    </dgm:pt>
    <dgm:pt modelId="{2C9E3F54-3EC7-4A01-8AFB-5C55D85B43D7}" type="pres">
      <dgm:prSet presAssocID="{1324E348-EB13-4FBD-AC6D-FF2F98287AF4}" presName="Name23" presStyleLbl="parChTrans1D4" presStyleIdx="1" presStyleCnt="2"/>
      <dgm:spPr/>
      <dgm:t>
        <a:bodyPr/>
        <a:lstStyle/>
        <a:p>
          <a:endParaRPr lang="zh-CN" altLang="en-US"/>
        </a:p>
      </dgm:t>
    </dgm:pt>
    <dgm:pt modelId="{7113DE3B-A320-4B44-8AD4-37DCE16C995F}" type="pres">
      <dgm:prSet presAssocID="{212CDFDA-8E7D-4B34-AB79-55EC0167FE56}" presName="hierRoot4" presStyleCnt="0"/>
      <dgm:spPr/>
    </dgm:pt>
    <dgm:pt modelId="{E7B7C68C-7FE8-4B95-B6FE-CC411D7F8091}" type="pres">
      <dgm:prSet presAssocID="{212CDFDA-8E7D-4B34-AB79-55EC0167FE56}" presName="composite4" presStyleCnt="0"/>
      <dgm:spPr/>
    </dgm:pt>
    <dgm:pt modelId="{92074D17-5BE7-458E-A207-A0A069136168}" type="pres">
      <dgm:prSet presAssocID="{212CDFDA-8E7D-4B34-AB79-55EC0167FE56}" presName="background4" presStyleLbl="node4" presStyleIdx="1" presStyleCnt="2"/>
      <dgm:spPr/>
    </dgm:pt>
    <dgm:pt modelId="{A4119D5B-8482-4936-A9C0-D4C911C39EE4}" type="pres">
      <dgm:prSet presAssocID="{212CDFDA-8E7D-4B34-AB79-55EC0167FE56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B2B0FC-4082-4398-982F-B4E1266C04FC}" type="pres">
      <dgm:prSet presAssocID="{212CDFDA-8E7D-4B34-AB79-55EC0167FE56}" presName="hierChild5" presStyleCnt="0"/>
      <dgm:spPr/>
    </dgm:pt>
    <dgm:pt modelId="{EC8B9AE5-D334-4309-AB64-AAE231DB381E}" type="pres">
      <dgm:prSet presAssocID="{8A99919C-C67E-4570-821C-628DE8E1BF78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69C3FE4C-FDC0-430A-AC40-8A13784D3B44}" type="pres">
      <dgm:prSet presAssocID="{9A925F91-C663-4A64-9B8A-DC9C074631D7}" presName="hierRoot3" presStyleCnt="0"/>
      <dgm:spPr/>
    </dgm:pt>
    <dgm:pt modelId="{26475E04-EB58-4DEE-AF97-ED193BC92562}" type="pres">
      <dgm:prSet presAssocID="{9A925F91-C663-4A64-9B8A-DC9C074631D7}" presName="composite3" presStyleCnt="0"/>
      <dgm:spPr/>
    </dgm:pt>
    <dgm:pt modelId="{C4BAF5EF-ABAE-4A35-929D-CA5242B686DE}" type="pres">
      <dgm:prSet presAssocID="{9A925F91-C663-4A64-9B8A-DC9C074631D7}" presName="background3" presStyleLbl="node3" presStyleIdx="1" presStyleCnt="3"/>
      <dgm:spPr/>
    </dgm:pt>
    <dgm:pt modelId="{57232653-657B-42D5-BF56-0F5E31836FB9}" type="pres">
      <dgm:prSet presAssocID="{9A925F91-C663-4A64-9B8A-DC9C074631D7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79AF1-2727-4442-B24E-D414D5719A7A}" type="pres">
      <dgm:prSet presAssocID="{9A925F91-C663-4A64-9B8A-DC9C074631D7}" presName="hierChild4" presStyleCnt="0"/>
      <dgm:spPr/>
    </dgm:pt>
    <dgm:pt modelId="{E3CE9E29-7AD1-40AF-A529-3499865942C3}" type="pres">
      <dgm:prSet presAssocID="{636749C4-984E-4511-B0CE-5268763D02B8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FC84AC5F-2648-4BA9-BB37-D53AD00D020F}" type="pres">
      <dgm:prSet presAssocID="{7A9F02D3-AD37-4C70-93C2-71152A33EFBD}" presName="hierRoot3" presStyleCnt="0"/>
      <dgm:spPr/>
    </dgm:pt>
    <dgm:pt modelId="{18EB1069-B881-4E2F-82F4-1AAB10C9F945}" type="pres">
      <dgm:prSet presAssocID="{7A9F02D3-AD37-4C70-93C2-71152A33EFBD}" presName="composite3" presStyleCnt="0"/>
      <dgm:spPr/>
    </dgm:pt>
    <dgm:pt modelId="{49F06F40-AFA6-46AF-A4F4-C1246AB17338}" type="pres">
      <dgm:prSet presAssocID="{7A9F02D3-AD37-4C70-93C2-71152A33EFBD}" presName="background3" presStyleLbl="node3" presStyleIdx="2" presStyleCnt="3"/>
      <dgm:spPr/>
    </dgm:pt>
    <dgm:pt modelId="{BFF41B01-F543-437B-BA55-F9D419D06C72}" type="pres">
      <dgm:prSet presAssocID="{7A9F02D3-AD37-4C70-93C2-71152A33EFB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972DE26-D8D6-4CE7-BB02-239D17617588}" type="pres">
      <dgm:prSet presAssocID="{7A9F02D3-AD37-4C70-93C2-71152A33EFBD}" presName="hierChild4" presStyleCnt="0"/>
      <dgm:spPr/>
    </dgm:pt>
    <dgm:pt modelId="{CEE58281-BDB6-4642-A765-C1B9742E2118}" type="pres">
      <dgm:prSet presAssocID="{3E5D0985-1DDA-4BCC-80FD-C55CFDFF6BD6}" presName="Name10" presStyleLbl="parChTrans1D2" presStyleIdx="2" presStyleCnt="5"/>
      <dgm:spPr/>
      <dgm:t>
        <a:bodyPr/>
        <a:lstStyle/>
        <a:p>
          <a:endParaRPr lang="zh-CN" altLang="en-US"/>
        </a:p>
      </dgm:t>
    </dgm:pt>
    <dgm:pt modelId="{AF69C20D-6909-451C-BF89-335D5FFBA80A}" type="pres">
      <dgm:prSet presAssocID="{C29A107D-5A6C-42CC-AE4B-E81E5BE02FDE}" presName="hierRoot2" presStyleCnt="0"/>
      <dgm:spPr/>
    </dgm:pt>
    <dgm:pt modelId="{15DF2842-10E4-412A-9DC5-C421D40A8196}" type="pres">
      <dgm:prSet presAssocID="{C29A107D-5A6C-42CC-AE4B-E81E5BE02FDE}" presName="composite2" presStyleCnt="0"/>
      <dgm:spPr/>
    </dgm:pt>
    <dgm:pt modelId="{AF4EE42A-5407-482F-ABFD-91F22331273C}" type="pres">
      <dgm:prSet presAssocID="{C29A107D-5A6C-42CC-AE4B-E81E5BE02FDE}" presName="background2" presStyleLbl="node2" presStyleIdx="2" presStyleCnt="5"/>
      <dgm:spPr/>
    </dgm:pt>
    <dgm:pt modelId="{C57D0C7B-86B9-412F-BFF6-06E9112BD0AB}" type="pres">
      <dgm:prSet presAssocID="{C29A107D-5A6C-42CC-AE4B-E81E5BE02FDE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3F8289-06A7-4D63-8DE4-29AE0AED547A}" type="pres">
      <dgm:prSet presAssocID="{C29A107D-5A6C-42CC-AE4B-E81E5BE02FDE}" presName="hierChild3" presStyleCnt="0"/>
      <dgm:spPr/>
    </dgm:pt>
    <dgm:pt modelId="{8CC53965-3EF5-44B9-96F1-A4FE5EC3A05D}" type="pres">
      <dgm:prSet presAssocID="{BAC1AF5C-6377-40BA-A62C-B0E07D355FB0}" presName="Name10" presStyleLbl="parChTrans1D2" presStyleIdx="3" presStyleCnt="5"/>
      <dgm:spPr/>
      <dgm:t>
        <a:bodyPr/>
        <a:lstStyle/>
        <a:p>
          <a:endParaRPr lang="zh-CN" altLang="en-US"/>
        </a:p>
      </dgm:t>
    </dgm:pt>
    <dgm:pt modelId="{7BE4A730-9186-431B-AC7A-E6572A77A701}" type="pres">
      <dgm:prSet presAssocID="{34ED5BE9-A132-4976-B424-BF50E677A2E6}" presName="hierRoot2" presStyleCnt="0"/>
      <dgm:spPr/>
    </dgm:pt>
    <dgm:pt modelId="{05086667-30CA-415C-8799-399B9F285065}" type="pres">
      <dgm:prSet presAssocID="{34ED5BE9-A132-4976-B424-BF50E677A2E6}" presName="composite2" presStyleCnt="0"/>
      <dgm:spPr/>
    </dgm:pt>
    <dgm:pt modelId="{F606E678-4246-47F7-9146-390C48C41987}" type="pres">
      <dgm:prSet presAssocID="{34ED5BE9-A132-4976-B424-BF50E677A2E6}" presName="background2" presStyleLbl="node2" presStyleIdx="3" presStyleCnt="5"/>
      <dgm:spPr/>
    </dgm:pt>
    <dgm:pt modelId="{D85FF2FE-03EC-434A-BFB2-0DE9777833D1}" type="pres">
      <dgm:prSet presAssocID="{34ED5BE9-A132-4976-B424-BF50E677A2E6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F01424-16CE-406A-A25E-E3912C229430}" type="pres">
      <dgm:prSet presAssocID="{34ED5BE9-A132-4976-B424-BF50E677A2E6}" presName="hierChild3" presStyleCnt="0"/>
      <dgm:spPr/>
    </dgm:pt>
    <dgm:pt modelId="{A9B82AE2-3597-4F4A-AD74-B9197C677AF7}" type="pres">
      <dgm:prSet presAssocID="{CE09BD9C-1744-44EE-999F-F3DA97866D37}" presName="Name10" presStyleLbl="parChTrans1D2" presStyleIdx="4" presStyleCnt="5"/>
      <dgm:spPr/>
      <dgm:t>
        <a:bodyPr/>
        <a:lstStyle/>
        <a:p>
          <a:endParaRPr lang="zh-CN" altLang="en-US"/>
        </a:p>
      </dgm:t>
    </dgm:pt>
    <dgm:pt modelId="{E4CF8F51-EE3F-4754-9E53-65CE445AC382}" type="pres">
      <dgm:prSet presAssocID="{94F66167-9B07-4CCB-BB70-24062D798357}" presName="hierRoot2" presStyleCnt="0"/>
      <dgm:spPr/>
    </dgm:pt>
    <dgm:pt modelId="{37F5415F-03CA-4EAC-AD91-EA21FC8CD275}" type="pres">
      <dgm:prSet presAssocID="{94F66167-9B07-4CCB-BB70-24062D798357}" presName="composite2" presStyleCnt="0"/>
      <dgm:spPr/>
    </dgm:pt>
    <dgm:pt modelId="{BCE2940E-B315-4682-9BC6-2D1611FE4EC0}" type="pres">
      <dgm:prSet presAssocID="{94F66167-9B07-4CCB-BB70-24062D798357}" presName="background2" presStyleLbl="node2" presStyleIdx="4" presStyleCnt="5"/>
      <dgm:spPr/>
    </dgm:pt>
    <dgm:pt modelId="{27238714-7BE7-4FC8-A19D-C1C5D01AA470}" type="pres">
      <dgm:prSet presAssocID="{94F66167-9B07-4CCB-BB70-24062D798357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888010-1AED-4605-9EA4-433E162AAFAF}" type="pres">
      <dgm:prSet presAssocID="{94F66167-9B07-4CCB-BB70-24062D798357}" presName="hierChild3" presStyleCnt="0"/>
      <dgm:spPr/>
    </dgm:pt>
  </dgm:ptLst>
  <dgm:cxnLst>
    <dgm:cxn modelId="{F08792F8-8248-44AC-BB9F-1D0A923FFB6E}" srcId="{BFFA7BA5-BA01-496A-BBE4-B1B69300EE3C}" destId="{7A9F02D3-AD37-4C70-93C2-71152A33EFBD}" srcOrd="2" destOrd="0" parTransId="{636749C4-984E-4511-B0CE-5268763D02B8}" sibTransId="{F0CA03EF-56BD-4369-B176-3544412F68F0}"/>
    <dgm:cxn modelId="{B8925325-F1FA-41B1-A1DA-D74AE3F04885}" srcId="{93A39C3F-C8EB-411E-A60D-FEFE5DEDBCE2}" destId="{34ED5BE9-A132-4976-B424-BF50E677A2E6}" srcOrd="3" destOrd="0" parTransId="{BAC1AF5C-6377-40BA-A62C-B0E07D355FB0}" sibTransId="{B11326AF-CABF-4948-A5AC-7427A0888D42}"/>
    <dgm:cxn modelId="{48605C44-854F-45C0-9F0B-F306717E2D91}" srcId="{93A39C3F-C8EB-411E-A60D-FEFE5DEDBCE2}" destId="{C29A107D-5A6C-42CC-AE4B-E81E5BE02FDE}" srcOrd="2" destOrd="0" parTransId="{3E5D0985-1DDA-4BCC-80FD-C55CFDFF6BD6}" sibTransId="{08A63DA5-CD0C-4F92-A7CF-F83BDC789992}"/>
    <dgm:cxn modelId="{A3BFB2F6-34C5-4E4C-814F-11F74B9082E0}" type="presOf" srcId="{BFFA7BA5-BA01-496A-BBE4-B1B69300EE3C}" destId="{505BA0AA-FC35-488A-AF4B-6C2ECDB81D58}" srcOrd="0" destOrd="0" presId="urn:microsoft.com/office/officeart/2005/8/layout/hierarchy1"/>
    <dgm:cxn modelId="{9ED00F04-5AE1-440D-90EA-AD05CCB50E62}" srcId="{93A39C3F-C8EB-411E-A60D-FEFE5DEDBCE2}" destId="{A1FAFC85-DEBA-4798-8E82-F3D6042AF10A}" srcOrd="0" destOrd="0" parTransId="{C0DBE440-3E4A-443C-AD97-1C1BDA6A2EFE}" sibTransId="{7A976DF1-6A74-4FAD-B80D-85A41ADF8289}"/>
    <dgm:cxn modelId="{69F30FE4-5824-4D4D-968C-E7C18A2D291B}" srcId="{93A39C3F-C8EB-411E-A60D-FEFE5DEDBCE2}" destId="{94F66167-9B07-4CCB-BB70-24062D798357}" srcOrd="4" destOrd="0" parTransId="{CE09BD9C-1744-44EE-999F-F3DA97866D37}" sibTransId="{C68F00F7-3C82-43AA-8634-0F53A324BF2C}"/>
    <dgm:cxn modelId="{BD53EDB9-3635-4241-B7E8-9D0FD4CAA611}" type="presOf" srcId="{C0DBE440-3E4A-443C-AD97-1C1BDA6A2EFE}" destId="{957E0C66-C33E-4920-BF12-AF961379C0EC}" srcOrd="0" destOrd="0" presId="urn:microsoft.com/office/officeart/2005/8/layout/hierarchy1"/>
    <dgm:cxn modelId="{F4DCDF7D-FA19-416F-9CE8-CB01D2407FB4}" srcId="{7C6B8ACB-F59C-4B30-9D91-7E1DCDA2252C}" destId="{93A39C3F-C8EB-411E-A60D-FEFE5DEDBCE2}" srcOrd="0" destOrd="0" parTransId="{CEF009E7-2AAB-49CC-A889-FDD30BB68DEF}" sibTransId="{C125B51F-1710-46AE-A6EF-2B45354154E3}"/>
    <dgm:cxn modelId="{D78AFC41-36D7-4A43-9E92-D40E72C67DAF}" type="presOf" srcId="{CE09BD9C-1744-44EE-999F-F3DA97866D37}" destId="{A9B82AE2-3597-4F4A-AD74-B9197C677AF7}" srcOrd="0" destOrd="0" presId="urn:microsoft.com/office/officeart/2005/8/layout/hierarchy1"/>
    <dgm:cxn modelId="{DAF0536B-219D-4D53-A2E7-DA2637D49CA5}" type="presOf" srcId="{34ED5BE9-A132-4976-B424-BF50E677A2E6}" destId="{D85FF2FE-03EC-434A-BFB2-0DE9777833D1}" srcOrd="0" destOrd="0" presId="urn:microsoft.com/office/officeart/2005/8/layout/hierarchy1"/>
    <dgm:cxn modelId="{09DF9A86-3E7C-4802-A35F-7C96894DFE2B}" type="presOf" srcId="{94F66167-9B07-4CCB-BB70-24062D798357}" destId="{27238714-7BE7-4FC8-A19D-C1C5D01AA470}" srcOrd="0" destOrd="0" presId="urn:microsoft.com/office/officeart/2005/8/layout/hierarchy1"/>
    <dgm:cxn modelId="{51D56A78-29D8-4C7B-A9C5-5AC3A543021D}" type="presOf" srcId="{3E5D0985-1DDA-4BCC-80FD-C55CFDFF6BD6}" destId="{CEE58281-BDB6-4642-A765-C1B9742E2118}" srcOrd="0" destOrd="0" presId="urn:microsoft.com/office/officeart/2005/8/layout/hierarchy1"/>
    <dgm:cxn modelId="{F4AC692A-AEC8-4020-9370-14852C1F0CBD}" type="presOf" srcId="{93A39C3F-C8EB-411E-A60D-FEFE5DEDBCE2}" destId="{366C2C16-E0D1-436D-AF9D-E37084038B56}" srcOrd="0" destOrd="0" presId="urn:microsoft.com/office/officeart/2005/8/layout/hierarchy1"/>
    <dgm:cxn modelId="{99E27D79-4EA4-44D0-A2AA-3F71F271B1E6}" srcId="{BFFA7BA5-BA01-496A-BBE4-B1B69300EE3C}" destId="{B199A334-526D-4FCD-B00E-8023DA36DE16}" srcOrd="0" destOrd="0" parTransId="{058CAF80-952F-4E18-A429-594826704954}" sibTransId="{9B5C2D1F-F871-400B-93B9-1C64C6F2BA52}"/>
    <dgm:cxn modelId="{09C1526D-4288-4F7F-BDA8-B452CC2A933D}" type="presOf" srcId="{BAC1AF5C-6377-40BA-A62C-B0E07D355FB0}" destId="{8CC53965-3EF5-44B9-96F1-A4FE5EC3A05D}" srcOrd="0" destOrd="0" presId="urn:microsoft.com/office/officeart/2005/8/layout/hierarchy1"/>
    <dgm:cxn modelId="{6DDBB212-F153-48D1-A506-36F1F432298F}" srcId="{93A39C3F-C8EB-411E-A60D-FEFE5DEDBCE2}" destId="{BFFA7BA5-BA01-496A-BBE4-B1B69300EE3C}" srcOrd="1" destOrd="0" parTransId="{0F1495B7-6083-4700-AC16-295694270EBB}" sibTransId="{A029A167-6171-41A8-A42A-4C93261BFAA6}"/>
    <dgm:cxn modelId="{8982B481-89CB-4388-9BE4-8821C3F65A23}" type="presOf" srcId="{A1FAFC85-DEBA-4798-8E82-F3D6042AF10A}" destId="{870EE4FF-961E-41DE-928E-7E9CC4A81307}" srcOrd="0" destOrd="0" presId="urn:microsoft.com/office/officeart/2005/8/layout/hierarchy1"/>
    <dgm:cxn modelId="{1F65C943-99A1-44CA-8DB6-1790BB70D7EA}" srcId="{B199A334-526D-4FCD-B00E-8023DA36DE16}" destId="{9C2EA275-D81B-4F5E-976F-DB4F999CBD2E}" srcOrd="0" destOrd="0" parTransId="{F69B6979-69D4-465D-B44B-0803AB1C6FCE}" sibTransId="{50B18DD8-44E6-42A8-A751-98BAFE3C817C}"/>
    <dgm:cxn modelId="{6CE6B967-2C06-4CA8-B465-3E0E77CD03C2}" type="presOf" srcId="{058CAF80-952F-4E18-A429-594826704954}" destId="{FC0C886D-6442-4447-874D-3AFF82D88870}" srcOrd="0" destOrd="0" presId="urn:microsoft.com/office/officeart/2005/8/layout/hierarchy1"/>
    <dgm:cxn modelId="{16E3CF73-0703-48BF-BF0C-01EEA5653717}" type="presOf" srcId="{7A9F02D3-AD37-4C70-93C2-71152A33EFBD}" destId="{BFF41B01-F543-437B-BA55-F9D419D06C72}" srcOrd="0" destOrd="0" presId="urn:microsoft.com/office/officeart/2005/8/layout/hierarchy1"/>
    <dgm:cxn modelId="{3C65D5BC-7B70-45DD-BF05-725E12164395}" type="presOf" srcId="{F69B6979-69D4-465D-B44B-0803AB1C6FCE}" destId="{7286E3BF-6C52-4894-BFC2-CCD09EF69856}" srcOrd="0" destOrd="0" presId="urn:microsoft.com/office/officeart/2005/8/layout/hierarchy1"/>
    <dgm:cxn modelId="{D1923E03-924D-4979-B546-A6A59DDCABB8}" type="presOf" srcId="{212CDFDA-8E7D-4B34-AB79-55EC0167FE56}" destId="{A4119D5B-8482-4936-A9C0-D4C911C39EE4}" srcOrd="0" destOrd="0" presId="urn:microsoft.com/office/officeart/2005/8/layout/hierarchy1"/>
    <dgm:cxn modelId="{D47CD194-DAC6-48A1-B7F9-00E7E7AE5C66}" srcId="{BFFA7BA5-BA01-496A-BBE4-B1B69300EE3C}" destId="{9A925F91-C663-4A64-9B8A-DC9C074631D7}" srcOrd="1" destOrd="0" parTransId="{8A99919C-C67E-4570-821C-628DE8E1BF78}" sibTransId="{02490B13-40C4-44ED-8142-BD0AED66DD78}"/>
    <dgm:cxn modelId="{270886E2-2504-4904-B78C-BF415DF3D981}" type="presOf" srcId="{1324E348-EB13-4FBD-AC6D-FF2F98287AF4}" destId="{2C9E3F54-3EC7-4A01-8AFB-5C55D85B43D7}" srcOrd="0" destOrd="0" presId="urn:microsoft.com/office/officeart/2005/8/layout/hierarchy1"/>
    <dgm:cxn modelId="{71FB806D-DA69-4211-B450-C40D1E804D0D}" type="presOf" srcId="{9A925F91-C663-4A64-9B8A-DC9C074631D7}" destId="{57232653-657B-42D5-BF56-0F5E31836FB9}" srcOrd="0" destOrd="0" presId="urn:microsoft.com/office/officeart/2005/8/layout/hierarchy1"/>
    <dgm:cxn modelId="{5D6244FE-6F9D-46FD-A262-03A0A2A3A417}" type="presOf" srcId="{636749C4-984E-4511-B0CE-5268763D02B8}" destId="{E3CE9E29-7AD1-40AF-A529-3499865942C3}" srcOrd="0" destOrd="0" presId="urn:microsoft.com/office/officeart/2005/8/layout/hierarchy1"/>
    <dgm:cxn modelId="{301AA40F-D030-4104-A881-FE4C17BF44D0}" srcId="{B199A334-526D-4FCD-B00E-8023DA36DE16}" destId="{212CDFDA-8E7D-4B34-AB79-55EC0167FE56}" srcOrd="1" destOrd="0" parTransId="{1324E348-EB13-4FBD-AC6D-FF2F98287AF4}" sibTransId="{FB0D5EE8-A444-4270-A506-F82834864BD4}"/>
    <dgm:cxn modelId="{0A4DB85D-1C7A-451D-871A-B31F80ACBE38}" type="presOf" srcId="{7C6B8ACB-F59C-4B30-9D91-7E1DCDA2252C}" destId="{C1282AB5-0E1B-48F2-B9C4-D7D466D07E2E}" srcOrd="0" destOrd="0" presId="urn:microsoft.com/office/officeart/2005/8/layout/hierarchy1"/>
    <dgm:cxn modelId="{CDFBED22-781C-4900-A000-5A47676B9B80}" type="presOf" srcId="{B199A334-526D-4FCD-B00E-8023DA36DE16}" destId="{1B7908A9-5784-4930-BCDA-5BD8A5ACE706}" srcOrd="0" destOrd="0" presId="urn:microsoft.com/office/officeart/2005/8/layout/hierarchy1"/>
    <dgm:cxn modelId="{D1976FAA-33D2-477A-895D-F6C14E956638}" type="presOf" srcId="{0F1495B7-6083-4700-AC16-295694270EBB}" destId="{E4EFD7B8-E279-4E50-A87C-187CADA25697}" srcOrd="0" destOrd="0" presId="urn:microsoft.com/office/officeart/2005/8/layout/hierarchy1"/>
    <dgm:cxn modelId="{AEACF26D-BA1B-4634-ACDD-B906F8D6FF6E}" type="presOf" srcId="{8A99919C-C67E-4570-821C-628DE8E1BF78}" destId="{EC8B9AE5-D334-4309-AB64-AAE231DB381E}" srcOrd="0" destOrd="0" presId="urn:microsoft.com/office/officeart/2005/8/layout/hierarchy1"/>
    <dgm:cxn modelId="{2B520DF4-2919-48E6-950E-6B77CA7D2E65}" type="presOf" srcId="{C29A107D-5A6C-42CC-AE4B-E81E5BE02FDE}" destId="{C57D0C7B-86B9-412F-BFF6-06E9112BD0AB}" srcOrd="0" destOrd="0" presId="urn:microsoft.com/office/officeart/2005/8/layout/hierarchy1"/>
    <dgm:cxn modelId="{C7480351-87FE-4E34-84CD-8ED8A62A2DF0}" type="presOf" srcId="{9C2EA275-D81B-4F5E-976F-DB4F999CBD2E}" destId="{A1B0CF51-F068-47EE-9639-CFFD37A84489}" srcOrd="0" destOrd="0" presId="urn:microsoft.com/office/officeart/2005/8/layout/hierarchy1"/>
    <dgm:cxn modelId="{0423915A-A42D-407F-A026-CFBDF423FE79}" type="presParOf" srcId="{C1282AB5-0E1B-48F2-B9C4-D7D466D07E2E}" destId="{FEDFD147-4771-4D5A-B7D4-F1F9FE058F51}" srcOrd="0" destOrd="0" presId="urn:microsoft.com/office/officeart/2005/8/layout/hierarchy1"/>
    <dgm:cxn modelId="{D1405457-1D87-452B-B289-82ED67CD8B8F}" type="presParOf" srcId="{FEDFD147-4771-4D5A-B7D4-F1F9FE058F51}" destId="{F0DEAC3A-EB7B-4976-B103-9DB504047AF7}" srcOrd="0" destOrd="0" presId="urn:microsoft.com/office/officeart/2005/8/layout/hierarchy1"/>
    <dgm:cxn modelId="{F4FA09D3-F908-42ED-85E8-6E82C471FAF1}" type="presParOf" srcId="{F0DEAC3A-EB7B-4976-B103-9DB504047AF7}" destId="{3FCF6691-E8C1-4DD0-AAC1-C11B92CF654B}" srcOrd="0" destOrd="0" presId="urn:microsoft.com/office/officeart/2005/8/layout/hierarchy1"/>
    <dgm:cxn modelId="{E8DEB65B-51CB-4177-9CFC-091519D933D5}" type="presParOf" srcId="{F0DEAC3A-EB7B-4976-B103-9DB504047AF7}" destId="{366C2C16-E0D1-436D-AF9D-E37084038B56}" srcOrd="1" destOrd="0" presId="urn:microsoft.com/office/officeart/2005/8/layout/hierarchy1"/>
    <dgm:cxn modelId="{7BFDCDF8-70F2-46D8-8BE9-4EFC8C063807}" type="presParOf" srcId="{FEDFD147-4771-4D5A-B7D4-F1F9FE058F51}" destId="{B797E849-99E9-44F4-9C85-06E894341C71}" srcOrd="1" destOrd="0" presId="urn:microsoft.com/office/officeart/2005/8/layout/hierarchy1"/>
    <dgm:cxn modelId="{F5266598-357D-45C5-B8A4-3C5445A4A108}" type="presParOf" srcId="{B797E849-99E9-44F4-9C85-06E894341C71}" destId="{957E0C66-C33E-4920-BF12-AF961379C0EC}" srcOrd="0" destOrd="0" presId="urn:microsoft.com/office/officeart/2005/8/layout/hierarchy1"/>
    <dgm:cxn modelId="{757820EF-2F8E-4B2F-9417-BC494895E8AE}" type="presParOf" srcId="{B797E849-99E9-44F4-9C85-06E894341C71}" destId="{7F13916A-35B3-4995-8FEF-E743DAE7D4D4}" srcOrd="1" destOrd="0" presId="urn:microsoft.com/office/officeart/2005/8/layout/hierarchy1"/>
    <dgm:cxn modelId="{C07A4969-7B8C-4A5B-A7AB-2483F616DDDB}" type="presParOf" srcId="{7F13916A-35B3-4995-8FEF-E743DAE7D4D4}" destId="{79A4E81C-EB63-40F8-B643-DE3711E9D4DA}" srcOrd="0" destOrd="0" presId="urn:microsoft.com/office/officeart/2005/8/layout/hierarchy1"/>
    <dgm:cxn modelId="{C12EA693-D314-4073-8FEF-68F2DDC48AF8}" type="presParOf" srcId="{79A4E81C-EB63-40F8-B643-DE3711E9D4DA}" destId="{5B4D0026-D3A6-496B-AE50-06C156F85E68}" srcOrd="0" destOrd="0" presId="urn:microsoft.com/office/officeart/2005/8/layout/hierarchy1"/>
    <dgm:cxn modelId="{E315D5F0-4FC4-4E82-8983-093FB3BF3208}" type="presParOf" srcId="{79A4E81C-EB63-40F8-B643-DE3711E9D4DA}" destId="{870EE4FF-961E-41DE-928E-7E9CC4A81307}" srcOrd="1" destOrd="0" presId="urn:microsoft.com/office/officeart/2005/8/layout/hierarchy1"/>
    <dgm:cxn modelId="{C624470D-11B2-4DF5-A104-44EB395A10F1}" type="presParOf" srcId="{7F13916A-35B3-4995-8FEF-E743DAE7D4D4}" destId="{931E1C7D-4AB2-48EA-AB75-9E56D5AD5A24}" srcOrd="1" destOrd="0" presId="urn:microsoft.com/office/officeart/2005/8/layout/hierarchy1"/>
    <dgm:cxn modelId="{A2D7F190-15AC-4CD9-BF56-1F0E4CBE50BC}" type="presParOf" srcId="{B797E849-99E9-44F4-9C85-06E894341C71}" destId="{E4EFD7B8-E279-4E50-A87C-187CADA25697}" srcOrd="2" destOrd="0" presId="urn:microsoft.com/office/officeart/2005/8/layout/hierarchy1"/>
    <dgm:cxn modelId="{C5CF088E-ECE2-4E0E-ABD4-847E97EFFC1F}" type="presParOf" srcId="{B797E849-99E9-44F4-9C85-06E894341C71}" destId="{447E632E-BA15-4732-8617-24238F95FC4B}" srcOrd="3" destOrd="0" presId="urn:microsoft.com/office/officeart/2005/8/layout/hierarchy1"/>
    <dgm:cxn modelId="{535855DD-AFC8-43C3-A986-005AA22DF62E}" type="presParOf" srcId="{447E632E-BA15-4732-8617-24238F95FC4B}" destId="{3BEE45C2-96FB-4267-84D9-DE67034DD54C}" srcOrd="0" destOrd="0" presId="urn:microsoft.com/office/officeart/2005/8/layout/hierarchy1"/>
    <dgm:cxn modelId="{9BFC1975-E155-45E6-A67A-EED2F5442B8C}" type="presParOf" srcId="{3BEE45C2-96FB-4267-84D9-DE67034DD54C}" destId="{025AD248-8AA4-409F-8EBF-823461CD22AE}" srcOrd="0" destOrd="0" presId="urn:microsoft.com/office/officeart/2005/8/layout/hierarchy1"/>
    <dgm:cxn modelId="{895F9E9F-8BD3-4CE2-B8C0-13B042B4CCAE}" type="presParOf" srcId="{3BEE45C2-96FB-4267-84D9-DE67034DD54C}" destId="{505BA0AA-FC35-488A-AF4B-6C2ECDB81D58}" srcOrd="1" destOrd="0" presId="urn:microsoft.com/office/officeart/2005/8/layout/hierarchy1"/>
    <dgm:cxn modelId="{591DFD08-1BED-4189-90ED-F2F1BEBEB65C}" type="presParOf" srcId="{447E632E-BA15-4732-8617-24238F95FC4B}" destId="{3FB40FBA-015F-46D2-AEDE-7309BEF172AA}" srcOrd="1" destOrd="0" presId="urn:microsoft.com/office/officeart/2005/8/layout/hierarchy1"/>
    <dgm:cxn modelId="{7E0FE0FE-65F2-4F21-87C0-99E7A68462DD}" type="presParOf" srcId="{3FB40FBA-015F-46D2-AEDE-7309BEF172AA}" destId="{FC0C886D-6442-4447-874D-3AFF82D88870}" srcOrd="0" destOrd="0" presId="urn:microsoft.com/office/officeart/2005/8/layout/hierarchy1"/>
    <dgm:cxn modelId="{463D9EB5-21B8-48DF-880C-B5DF805DAF33}" type="presParOf" srcId="{3FB40FBA-015F-46D2-AEDE-7309BEF172AA}" destId="{5D4D35C5-8044-4B13-8667-B34C549AA0E6}" srcOrd="1" destOrd="0" presId="urn:microsoft.com/office/officeart/2005/8/layout/hierarchy1"/>
    <dgm:cxn modelId="{A66BE1C0-2A74-4782-BAF0-896AD25D9478}" type="presParOf" srcId="{5D4D35C5-8044-4B13-8667-B34C549AA0E6}" destId="{B0162F5D-B9D0-447F-96C7-4F9CAD9EF064}" srcOrd="0" destOrd="0" presId="urn:microsoft.com/office/officeart/2005/8/layout/hierarchy1"/>
    <dgm:cxn modelId="{BE02AD4A-A796-467C-950B-C2FD2D3DB8F6}" type="presParOf" srcId="{B0162F5D-B9D0-447F-96C7-4F9CAD9EF064}" destId="{DDE103C5-01D5-49BC-873B-9E334C4E8910}" srcOrd="0" destOrd="0" presId="urn:microsoft.com/office/officeart/2005/8/layout/hierarchy1"/>
    <dgm:cxn modelId="{2BCBBA32-48F5-476C-8E5A-FEA41B7B79D2}" type="presParOf" srcId="{B0162F5D-B9D0-447F-96C7-4F9CAD9EF064}" destId="{1B7908A9-5784-4930-BCDA-5BD8A5ACE706}" srcOrd="1" destOrd="0" presId="urn:microsoft.com/office/officeart/2005/8/layout/hierarchy1"/>
    <dgm:cxn modelId="{B02D618B-4A5F-43F9-AF21-85347E21A4E6}" type="presParOf" srcId="{5D4D35C5-8044-4B13-8667-B34C549AA0E6}" destId="{5742EC24-8BAE-44B1-9B49-53DAC256CE4C}" srcOrd="1" destOrd="0" presId="urn:microsoft.com/office/officeart/2005/8/layout/hierarchy1"/>
    <dgm:cxn modelId="{7D5C3AC7-9860-4691-9A54-4F6D150E1C33}" type="presParOf" srcId="{5742EC24-8BAE-44B1-9B49-53DAC256CE4C}" destId="{7286E3BF-6C52-4894-BFC2-CCD09EF69856}" srcOrd="0" destOrd="0" presId="urn:microsoft.com/office/officeart/2005/8/layout/hierarchy1"/>
    <dgm:cxn modelId="{A80834AD-8E40-4CD0-B486-C71D79A8D832}" type="presParOf" srcId="{5742EC24-8BAE-44B1-9B49-53DAC256CE4C}" destId="{D8971335-455F-4C0C-91FF-BAEDFAA4D660}" srcOrd="1" destOrd="0" presId="urn:microsoft.com/office/officeart/2005/8/layout/hierarchy1"/>
    <dgm:cxn modelId="{1F3AEE56-BA1A-4107-8492-BC3912DC1053}" type="presParOf" srcId="{D8971335-455F-4C0C-91FF-BAEDFAA4D660}" destId="{10C13951-0877-4F96-8CD8-23FC4F2D3BCE}" srcOrd="0" destOrd="0" presId="urn:microsoft.com/office/officeart/2005/8/layout/hierarchy1"/>
    <dgm:cxn modelId="{E1DF8B3F-4C0A-4867-BC56-422C1DFAB5EB}" type="presParOf" srcId="{10C13951-0877-4F96-8CD8-23FC4F2D3BCE}" destId="{EE4C715A-5F6A-4E28-8938-13832E8B1815}" srcOrd="0" destOrd="0" presId="urn:microsoft.com/office/officeart/2005/8/layout/hierarchy1"/>
    <dgm:cxn modelId="{1C8595C9-C893-480C-B3CA-B5F8249393F5}" type="presParOf" srcId="{10C13951-0877-4F96-8CD8-23FC4F2D3BCE}" destId="{A1B0CF51-F068-47EE-9639-CFFD37A84489}" srcOrd="1" destOrd="0" presId="urn:microsoft.com/office/officeart/2005/8/layout/hierarchy1"/>
    <dgm:cxn modelId="{7CC7B5E9-1329-4662-B1A2-1B9701E4468B}" type="presParOf" srcId="{D8971335-455F-4C0C-91FF-BAEDFAA4D660}" destId="{CFF6E0DA-9CB3-4F5D-9CAE-13D82C00CB5A}" srcOrd="1" destOrd="0" presId="urn:microsoft.com/office/officeart/2005/8/layout/hierarchy1"/>
    <dgm:cxn modelId="{5847BF50-8CBD-4DDD-8AA1-60BB101D4D08}" type="presParOf" srcId="{5742EC24-8BAE-44B1-9B49-53DAC256CE4C}" destId="{2C9E3F54-3EC7-4A01-8AFB-5C55D85B43D7}" srcOrd="2" destOrd="0" presId="urn:microsoft.com/office/officeart/2005/8/layout/hierarchy1"/>
    <dgm:cxn modelId="{7554D04C-37E2-4D19-93EF-B8FC544A6248}" type="presParOf" srcId="{5742EC24-8BAE-44B1-9B49-53DAC256CE4C}" destId="{7113DE3B-A320-4B44-8AD4-37DCE16C995F}" srcOrd="3" destOrd="0" presId="urn:microsoft.com/office/officeart/2005/8/layout/hierarchy1"/>
    <dgm:cxn modelId="{33D32337-361B-4AA0-A1A8-923D1D17AD4B}" type="presParOf" srcId="{7113DE3B-A320-4B44-8AD4-37DCE16C995F}" destId="{E7B7C68C-7FE8-4B95-B6FE-CC411D7F8091}" srcOrd="0" destOrd="0" presId="urn:microsoft.com/office/officeart/2005/8/layout/hierarchy1"/>
    <dgm:cxn modelId="{9BB46FD8-4AFB-44C6-BE0F-E87D70D814F8}" type="presParOf" srcId="{E7B7C68C-7FE8-4B95-B6FE-CC411D7F8091}" destId="{92074D17-5BE7-458E-A207-A0A069136168}" srcOrd="0" destOrd="0" presId="urn:microsoft.com/office/officeart/2005/8/layout/hierarchy1"/>
    <dgm:cxn modelId="{DB0D0D67-3BEF-4877-B6CF-EED228AD2628}" type="presParOf" srcId="{E7B7C68C-7FE8-4B95-B6FE-CC411D7F8091}" destId="{A4119D5B-8482-4936-A9C0-D4C911C39EE4}" srcOrd="1" destOrd="0" presId="urn:microsoft.com/office/officeart/2005/8/layout/hierarchy1"/>
    <dgm:cxn modelId="{F500E01C-9C96-41A3-BA0E-DC51A01043AF}" type="presParOf" srcId="{7113DE3B-A320-4B44-8AD4-37DCE16C995F}" destId="{D9B2B0FC-4082-4398-982F-B4E1266C04FC}" srcOrd="1" destOrd="0" presId="urn:microsoft.com/office/officeart/2005/8/layout/hierarchy1"/>
    <dgm:cxn modelId="{17F8D257-04B8-46C9-9CBA-FAFB92B1F212}" type="presParOf" srcId="{3FB40FBA-015F-46D2-AEDE-7309BEF172AA}" destId="{EC8B9AE5-D334-4309-AB64-AAE231DB381E}" srcOrd="2" destOrd="0" presId="urn:microsoft.com/office/officeart/2005/8/layout/hierarchy1"/>
    <dgm:cxn modelId="{9CFDF215-8F5E-492F-8AE0-29F8A3976242}" type="presParOf" srcId="{3FB40FBA-015F-46D2-AEDE-7309BEF172AA}" destId="{69C3FE4C-FDC0-430A-AC40-8A13784D3B44}" srcOrd="3" destOrd="0" presId="urn:microsoft.com/office/officeart/2005/8/layout/hierarchy1"/>
    <dgm:cxn modelId="{EBEF01C8-3894-4317-8A16-CE8AE9045A1A}" type="presParOf" srcId="{69C3FE4C-FDC0-430A-AC40-8A13784D3B44}" destId="{26475E04-EB58-4DEE-AF97-ED193BC92562}" srcOrd="0" destOrd="0" presId="urn:microsoft.com/office/officeart/2005/8/layout/hierarchy1"/>
    <dgm:cxn modelId="{CF860F80-6DE9-45E5-80D3-153FAF45ABCA}" type="presParOf" srcId="{26475E04-EB58-4DEE-AF97-ED193BC92562}" destId="{C4BAF5EF-ABAE-4A35-929D-CA5242B686DE}" srcOrd="0" destOrd="0" presId="urn:microsoft.com/office/officeart/2005/8/layout/hierarchy1"/>
    <dgm:cxn modelId="{2B6DD3C1-8B2B-4540-ADF2-E8E70427200B}" type="presParOf" srcId="{26475E04-EB58-4DEE-AF97-ED193BC92562}" destId="{57232653-657B-42D5-BF56-0F5E31836FB9}" srcOrd="1" destOrd="0" presId="urn:microsoft.com/office/officeart/2005/8/layout/hierarchy1"/>
    <dgm:cxn modelId="{687182BF-3319-4D84-BB20-EB18ECF92222}" type="presParOf" srcId="{69C3FE4C-FDC0-430A-AC40-8A13784D3B44}" destId="{D6479AF1-2727-4442-B24E-D414D5719A7A}" srcOrd="1" destOrd="0" presId="urn:microsoft.com/office/officeart/2005/8/layout/hierarchy1"/>
    <dgm:cxn modelId="{85CAE2CC-15F0-42F6-BFB4-E86D7EB8BEDA}" type="presParOf" srcId="{3FB40FBA-015F-46D2-AEDE-7309BEF172AA}" destId="{E3CE9E29-7AD1-40AF-A529-3499865942C3}" srcOrd="4" destOrd="0" presId="urn:microsoft.com/office/officeart/2005/8/layout/hierarchy1"/>
    <dgm:cxn modelId="{A356D477-5733-4DDD-9C53-8957CE1154C4}" type="presParOf" srcId="{3FB40FBA-015F-46D2-AEDE-7309BEF172AA}" destId="{FC84AC5F-2648-4BA9-BB37-D53AD00D020F}" srcOrd="5" destOrd="0" presId="urn:microsoft.com/office/officeart/2005/8/layout/hierarchy1"/>
    <dgm:cxn modelId="{5D0DFF12-0C8B-4446-B1E0-EE1B4D9654E0}" type="presParOf" srcId="{FC84AC5F-2648-4BA9-BB37-D53AD00D020F}" destId="{18EB1069-B881-4E2F-82F4-1AAB10C9F945}" srcOrd="0" destOrd="0" presId="urn:microsoft.com/office/officeart/2005/8/layout/hierarchy1"/>
    <dgm:cxn modelId="{8BA6931E-B0D6-4EC5-A975-C1270C2B70DA}" type="presParOf" srcId="{18EB1069-B881-4E2F-82F4-1AAB10C9F945}" destId="{49F06F40-AFA6-46AF-A4F4-C1246AB17338}" srcOrd="0" destOrd="0" presId="urn:microsoft.com/office/officeart/2005/8/layout/hierarchy1"/>
    <dgm:cxn modelId="{2AF75772-685D-4D9D-B1AE-F3F6682D5D4F}" type="presParOf" srcId="{18EB1069-B881-4E2F-82F4-1AAB10C9F945}" destId="{BFF41B01-F543-437B-BA55-F9D419D06C72}" srcOrd="1" destOrd="0" presId="urn:microsoft.com/office/officeart/2005/8/layout/hierarchy1"/>
    <dgm:cxn modelId="{DEB3C62D-0094-49EC-B34E-1BF99A9B290F}" type="presParOf" srcId="{FC84AC5F-2648-4BA9-BB37-D53AD00D020F}" destId="{5972DE26-D8D6-4CE7-BB02-239D17617588}" srcOrd="1" destOrd="0" presId="urn:microsoft.com/office/officeart/2005/8/layout/hierarchy1"/>
    <dgm:cxn modelId="{B6148115-AEC3-4592-A3B7-4274C7FF7CB0}" type="presParOf" srcId="{B797E849-99E9-44F4-9C85-06E894341C71}" destId="{CEE58281-BDB6-4642-A765-C1B9742E2118}" srcOrd="4" destOrd="0" presId="urn:microsoft.com/office/officeart/2005/8/layout/hierarchy1"/>
    <dgm:cxn modelId="{67DB65DA-5A0A-42AF-A031-8B75B90F6595}" type="presParOf" srcId="{B797E849-99E9-44F4-9C85-06E894341C71}" destId="{AF69C20D-6909-451C-BF89-335D5FFBA80A}" srcOrd="5" destOrd="0" presId="urn:microsoft.com/office/officeart/2005/8/layout/hierarchy1"/>
    <dgm:cxn modelId="{14AC51A1-530E-411D-A49F-3F215DFDC572}" type="presParOf" srcId="{AF69C20D-6909-451C-BF89-335D5FFBA80A}" destId="{15DF2842-10E4-412A-9DC5-C421D40A8196}" srcOrd="0" destOrd="0" presId="urn:microsoft.com/office/officeart/2005/8/layout/hierarchy1"/>
    <dgm:cxn modelId="{AA1F529C-9A1F-4B24-9581-7776C454BF4D}" type="presParOf" srcId="{15DF2842-10E4-412A-9DC5-C421D40A8196}" destId="{AF4EE42A-5407-482F-ABFD-91F22331273C}" srcOrd="0" destOrd="0" presId="urn:microsoft.com/office/officeart/2005/8/layout/hierarchy1"/>
    <dgm:cxn modelId="{2085DA09-5165-4262-B0A2-E0A1C69BB8F5}" type="presParOf" srcId="{15DF2842-10E4-412A-9DC5-C421D40A8196}" destId="{C57D0C7B-86B9-412F-BFF6-06E9112BD0AB}" srcOrd="1" destOrd="0" presId="urn:microsoft.com/office/officeart/2005/8/layout/hierarchy1"/>
    <dgm:cxn modelId="{AA3CBBD7-7B92-4EC5-B59B-CCCFFD000CA9}" type="presParOf" srcId="{AF69C20D-6909-451C-BF89-335D5FFBA80A}" destId="{223F8289-06A7-4D63-8DE4-29AE0AED547A}" srcOrd="1" destOrd="0" presId="urn:microsoft.com/office/officeart/2005/8/layout/hierarchy1"/>
    <dgm:cxn modelId="{0F8FBE67-10DF-4435-B34F-D6DDDE93EB3D}" type="presParOf" srcId="{B797E849-99E9-44F4-9C85-06E894341C71}" destId="{8CC53965-3EF5-44B9-96F1-A4FE5EC3A05D}" srcOrd="6" destOrd="0" presId="urn:microsoft.com/office/officeart/2005/8/layout/hierarchy1"/>
    <dgm:cxn modelId="{55058A30-1F9A-468E-B8FC-D40A4D7FD00E}" type="presParOf" srcId="{B797E849-99E9-44F4-9C85-06E894341C71}" destId="{7BE4A730-9186-431B-AC7A-E6572A77A701}" srcOrd="7" destOrd="0" presId="urn:microsoft.com/office/officeart/2005/8/layout/hierarchy1"/>
    <dgm:cxn modelId="{E2195249-8206-40F4-888C-F30511E0CAFC}" type="presParOf" srcId="{7BE4A730-9186-431B-AC7A-E6572A77A701}" destId="{05086667-30CA-415C-8799-399B9F285065}" srcOrd="0" destOrd="0" presId="urn:microsoft.com/office/officeart/2005/8/layout/hierarchy1"/>
    <dgm:cxn modelId="{6B75D0B0-AD87-48F8-A47D-B49287D06805}" type="presParOf" srcId="{05086667-30CA-415C-8799-399B9F285065}" destId="{F606E678-4246-47F7-9146-390C48C41987}" srcOrd="0" destOrd="0" presId="urn:microsoft.com/office/officeart/2005/8/layout/hierarchy1"/>
    <dgm:cxn modelId="{87970B9A-6895-4AF7-B02E-3CB89DFBF48D}" type="presParOf" srcId="{05086667-30CA-415C-8799-399B9F285065}" destId="{D85FF2FE-03EC-434A-BFB2-0DE9777833D1}" srcOrd="1" destOrd="0" presId="urn:microsoft.com/office/officeart/2005/8/layout/hierarchy1"/>
    <dgm:cxn modelId="{1DB9CB09-992F-4447-A7A6-B26097C6DE9D}" type="presParOf" srcId="{7BE4A730-9186-431B-AC7A-E6572A77A701}" destId="{C9F01424-16CE-406A-A25E-E3912C229430}" srcOrd="1" destOrd="0" presId="urn:microsoft.com/office/officeart/2005/8/layout/hierarchy1"/>
    <dgm:cxn modelId="{80FE7B90-25D0-4744-BB64-A5DBBC969B14}" type="presParOf" srcId="{B797E849-99E9-44F4-9C85-06E894341C71}" destId="{A9B82AE2-3597-4F4A-AD74-B9197C677AF7}" srcOrd="8" destOrd="0" presId="urn:microsoft.com/office/officeart/2005/8/layout/hierarchy1"/>
    <dgm:cxn modelId="{EAE8F900-46A0-4710-8DA5-075E8FF63246}" type="presParOf" srcId="{B797E849-99E9-44F4-9C85-06E894341C71}" destId="{E4CF8F51-EE3F-4754-9E53-65CE445AC382}" srcOrd="9" destOrd="0" presId="urn:microsoft.com/office/officeart/2005/8/layout/hierarchy1"/>
    <dgm:cxn modelId="{24CCDE9A-DB88-49DD-AB7E-577EDB555139}" type="presParOf" srcId="{E4CF8F51-EE3F-4754-9E53-65CE445AC382}" destId="{37F5415F-03CA-4EAC-AD91-EA21FC8CD275}" srcOrd="0" destOrd="0" presId="urn:microsoft.com/office/officeart/2005/8/layout/hierarchy1"/>
    <dgm:cxn modelId="{7214B90C-1E8A-4787-B482-3308570A6168}" type="presParOf" srcId="{37F5415F-03CA-4EAC-AD91-EA21FC8CD275}" destId="{BCE2940E-B315-4682-9BC6-2D1611FE4EC0}" srcOrd="0" destOrd="0" presId="urn:microsoft.com/office/officeart/2005/8/layout/hierarchy1"/>
    <dgm:cxn modelId="{2B9058AC-850F-48B2-8A7E-7B479C487D7E}" type="presParOf" srcId="{37F5415F-03CA-4EAC-AD91-EA21FC8CD275}" destId="{27238714-7BE7-4FC8-A19D-C1C5D01AA470}" srcOrd="1" destOrd="0" presId="urn:microsoft.com/office/officeart/2005/8/layout/hierarchy1"/>
    <dgm:cxn modelId="{BE4A0E24-5216-447A-B38B-083F56BA6698}" type="presParOf" srcId="{E4CF8F51-EE3F-4754-9E53-65CE445AC382}" destId="{4D888010-1AED-4605-9EA4-433E162AAF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3C6966-79FD-4CC9-AAF8-9C079C80360A}">
      <dsp:nvSpPr>
        <dsp:cNvPr id="0" name=""/>
        <dsp:cNvSpPr/>
      </dsp:nvSpPr>
      <dsp:spPr>
        <a:xfrm>
          <a:off x="6706641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A1473-6F0B-474D-9839-2DA6E3B07771}">
      <dsp:nvSpPr>
        <dsp:cNvPr id="0" name=""/>
        <dsp:cNvSpPr/>
      </dsp:nvSpPr>
      <dsp:spPr>
        <a:xfrm>
          <a:off x="5946368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91B27-30C7-4DA0-8743-051FBD63AEDF}">
      <dsp:nvSpPr>
        <dsp:cNvPr id="0" name=""/>
        <dsp:cNvSpPr/>
      </dsp:nvSpPr>
      <dsp:spPr>
        <a:xfrm>
          <a:off x="4805957" y="864596"/>
          <a:ext cx="190068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900683" y="246570"/>
              </a:lnTo>
              <a:lnTo>
                <a:pt x="1900683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6336E-752C-467B-A662-CA7DBCE0CA4B}">
      <dsp:nvSpPr>
        <dsp:cNvPr id="0" name=""/>
        <dsp:cNvSpPr/>
      </dsp:nvSpPr>
      <dsp:spPr>
        <a:xfrm>
          <a:off x="4425821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85E25-E883-47A8-9977-939904385E66}">
      <dsp:nvSpPr>
        <dsp:cNvPr id="0" name=""/>
        <dsp:cNvSpPr/>
      </dsp:nvSpPr>
      <dsp:spPr>
        <a:xfrm>
          <a:off x="3665547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E441F-8FC6-4EA0-B549-8054C8544075}">
      <dsp:nvSpPr>
        <dsp:cNvPr id="0" name=""/>
        <dsp:cNvSpPr/>
      </dsp:nvSpPr>
      <dsp:spPr>
        <a:xfrm>
          <a:off x="2905273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4622B-FA8A-41D4-89E6-AF6426A9D270}">
      <dsp:nvSpPr>
        <dsp:cNvPr id="0" name=""/>
        <dsp:cNvSpPr/>
      </dsp:nvSpPr>
      <dsp:spPr>
        <a:xfrm>
          <a:off x="1384726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6E41-E5C2-4420-AFDB-9E7335489DE7}">
      <dsp:nvSpPr>
        <dsp:cNvPr id="0" name=""/>
        <dsp:cNvSpPr/>
      </dsp:nvSpPr>
      <dsp:spPr>
        <a:xfrm>
          <a:off x="624453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16171-C8CC-4924-B5C7-049F0ED1A63A}">
      <dsp:nvSpPr>
        <dsp:cNvPr id="0" name=""/>
        <dsp:cNvSpPr/>
      </dsp:nvSpPr>
      <dsp:spPr>
        <a:xfrm>
          <a:off x="1384726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8CF39-DFFF-4464-BCC4-32762544CF05}">
      <dsp:nvSpPr>
        <dsp:cNvPr id="0" name=""/>
        <dsp:cNvSpPr/>
      </dsp:nvSpPr>
      <dsp:spPr>
        <a:xfrm>
          <a:off x="2905273" y="864596"/>
          <a:ext cx="1900683" cy="361821"/>
        </a:xfrm>
        <a:custGeom>
          <a:avLst/>
          <a:gdLst/>
          <a:ahLst/>
          <a:cxnLst/>
          <a:rect l="0" t="0" r="0" b="0"/>
          <a:pathLst>
            <a:path>
              <a:moveTo>
                <a:pt x="1900683" y="0"/>
              </a:moveTo>
              <a:lnTo>
                <a:pt x="190068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FEC00-3DA0-4855-8B2F-A284CA128948}">
      <dsp:nvSpPr>
        <dsp:cNvPr id="0" name=""/>
        <dsp:cNvSpPr/>
      </dsp:nvSpPr>
      <dsp:spPr>
        <a:xfrm>
          <a:off x="4183915" y="7460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0BC1-D0A1-4296-B7F8-7354BF813B30}">
      <dsp:nvSpPr>
        <dsp:cNvPr id="0" name=""/>
        <dsp:cNvSpPr/>
      </dsp:nvSpPr>
      <dsp:spPr>
        <a:xfrm>
          <a:off x="4322147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推荐得分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22147" y="205923"/>
        <a:ext cx="1244084" cy="789993"/>
      </dsp:txXfrm>
    </dsp:sp>
    <dsp:sp modelId="{D93A73BA-34DA-4CD4-986A-ABEE2BEE10DE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17565-755A-43EA-ADAC-D8DE43495F80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基础相关性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2421463" y="1357737"/>
        <a:ext cx="1244084" cy="789993"/>
      </dsp:txXfrm>
    </dsp:sp>
    <dsp:sp modelId="{43A2D27E-20AC-4CE1-9BDE-BDFA326B4B21}">
      <dsp:nvSpPr>
        <dsp:cNvPr id="0" name=""/>
        <dsp:cNvSpPr/>
      </dsp:nvSpPr>
      <dsp:spPr>
        <a:xfrm>
          <a:off x="762684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5AFDD-A15B-43E9-ABA3-A117F170A0F4}">
      <dsp:nvSpPr>
        <dsp:cNvPr id="0" name=""/>
        <dsp:cNvSpPr/>
      </dsp:nvSpPr>
      <dsp:spPr>
        <a:xfrm>
          <a:off x="900916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图书信息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900916" y="2509552"/>
        <a:ext cx="1244084" cy="789993"/>
      </dsp:txXfrm>
    </dsp:sp>
    <dsp:sp modelId="{D87DDD64-24F8-4B1A-88A7-283799F1A837}">
      <dsp:nvSpPr>
        <dsp:cNvPr id="0" name=""/>
        <dsp:cNvSpPr/>
      </dsp:nvSpPr>
      <dsp:spPr>
        <a:xfrm>
          <a:off x="2411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2B07-18BE-4B8B-8C09-9AC2C324A5A4}">
      <dsp:nvSpPr>
        <dsp:cNvPr id="0" name=""/>
        <dsp:cNvSpPr/>
      </dsp:nvSpPr>
      <dsp:spPr>
        <a:xfrm>
          <a:off x="140642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结构化属性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0642" y="3661366"/>
        <a:ext cx="1244084" cy="789993"/>
      </dsp:txXfrm>
    </dsp:sp>
    <dsp:sp modelId="{D1CDCCB8-CFFA-4DBB-8A52-D6AF6D0C0BAF}">
      <dsp:nvSpPr>
        <dsp:cNvPr id="0" name=""/>
        <dsp:cNvSpPr/>
      </dsp:nvSpPr>
      <dsp:spPr>
        <a:xfrm>
          <a:off x="1522958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ED45-6C9E-48E5-8E3A-CFBE774A66A7}">
      <dsp:nvSpPr>
        <dsp:cNvPr id="0" name=""/>
        <dsp:cNvSpPr/>
      </dsp:nvSpPr>
      <dsp:spPr>
        <a:xfrm>
          <a:off x="1661189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非结构化   属性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61189" y="3661366"/>
        <a:ext cx="1244084" cy="789993"/>
      </dsp:txXfrm>
    </dsp:sp>
    <dsp:sp modelId="{91FB1C06-6729-43E7-92B0-33D9FEDA524D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35FFC-FBD2-412C-824A-ADF20B8C7348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热度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42010" y="2509552"/>
        <a:ext cx="1244084" cy="789993"/>
      </dsp:txXfrm>
    </dsp:sp>
    <dsp:sp modelId="{73BDA38F-08E0-42E5-81DA-86DAD5814446}">
      <dsp:nvSpPr>
        <dsp:cNvPr id="0" name=""/>
        <dsp:cNvSpPr/>
      </dsp:nvSpPr>
      <dsp:spPr>
        <a:xfrm>
          <a:off x="3043505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B6B19-DA0C-42FE-A4BA-8BE8BB291EE4}">
      <dsp:nvSpPr>
        <dsp:cNvPr id="0" name=""/>
        <dsp:cNvSpPr/>
      </dsp:nvSpPr>
      <dsp:spPr>
        <a:xfrm>
          <a:off x="3181736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购买行为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81736" y="3661366"/>
        <a:ext cx="1244084" cy="789993"/>
      </dsp:txXfrm>
    </dsp:sp>
    <dsp:sp modelId="{F2CF4E2A-8F8E-4FD7-9DD5-76E64D608672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A157B-6F8D-4477-B9A8-F36160CA5F67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浏览行为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702284" y="3661366"/>
        <a:ext cx="1244084" cy="789993"/>
      </dsp:txXfrm>
    </dsp:sp>
    <dsp:sp modelId="{5671D140-9C44-4E80-A9AF-5CE7BC45DD0A}">
      <dsp:nvSpPr>
        <dsp:cNvPr id="0" name=""/>
        <dsp:cNvSpPr/>
      </dsp:nvSpPr>
      <dsp:spPr>
        <a:xfrm>
          <a:off x="6084599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0EC3F-FE94-4EDF-BB7B-F46162B998B9}">
      <dsp:nvSpPr>
        <dsp:cNvPr id="0" name=""/>
        <dsp:cNvSpPr/>
      </dsp:nvSpPr>
      <dsp:spPr>
        <a:xfrm>
          <a:off x="6222831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协同概率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222831" y="1357737"/>
        <a:ext cx="1244084" cy="789993"/>
      </dsp:txXfrm>
    </dsp:sp>
    <dsp:sp modelId="{493EF091-81EB-4E52-871C-B4DE42E3A458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4029A-7AAA-40A8-AC00-0EA76BA820B1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协同购买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462557" y="2509552"/>
        <a:ext cx="1244084" cy="789993"/>
      </dsp:txXfrm>
    </dsp:sp>
    <dsp:sp modelId="{2D74E7E7-D000-46B5-A18F-1073F34E2D92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F23C8-6283-44A0-81CD-CD7273A276D7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>
              <a:latin typeface="微软雅黑" pitchFamily="34" charset="-122"/>
              <a:ea typeface="微软雅黑" pitchFamily="34" charset="-122"/>
            </a:rPr>
            <a:t>协同浏览</a:t>
          </a:r>
          <a:endParaRPr lang="zh-CN" altLang="en-US" sz="15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83104" y="2509552"/>
        <a:ext cx="1244084" cy="78999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B82AE2-3597-4F4A-AD74-B9197C677AF7}">
      <dsp:nvSpPr>
        <dsp:cNvPr id="0" name=""/>
        <dsp:cNvSpPr/>
      </dsp:nvSpPr>
      <dsp:spPr>
        <a:xfrm>
          <a:off x="4425821" y="864596"/>
          <a:ext cx="3041094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3041094" y="246570"/>
              </a:lnTo>
              <a:lnTo>
                <a:pt x="3041094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53965-3EF5-44B9-96F1-A4FE5EC3A05D}">
      <dsp:nvSpPr>
        <dsp:cNvPr id="0" name=""/>
        <dsp:cNvSpPr/>
      </dsp:nvSpPr>
      <dsp:spPr>
        <a:xfrm>
          <a:off x="4425821" y="864596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58281-BDB6-4642-A765-C1B9742E2118}">
      <dsp:nvSpPr>
        <dsp:cNvPr id="0" name=""/>
        <dsp:cNvSpPr/>
      </dsp:nvSpPr>
      <dsp:spPr>
        <a:xfrm>
          <a:off x="4380101" y="864596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E9E29-7AD1-40AF-A529-3499865942C3}">
      <dsp:nvSpPr>
        <dsp:cNvPr id="0" name=""/>
        <dsp:cNvSpPr/>
      </dsp:nvSpPr>
      <dsp:spPr>
        <a:xfrm>
          <a:off x="2905273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B9AE5-D334-4309-AB64-AAE231DB381E}">
      <dsp:nvSpPr>
        <dsp:cNvPr id="0" name=""/>
        <dsp:cNvSpPr/>
      </dsp:nvSpPr>
      <dsp:spPr>
        <a:xfrm>
          <a:off x="2859553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E3F54-3EC7-4A01-8AFB-5C55D85B43D7}">
      <dsp:nvSpPr>
        <dsp:cNvPr id="0" name=""/>
        <dsp:cNvSpPr/>
      </dsp:nvSpPr>
      <dsp:spPr>
        <a:xfrm>
          <a:off x="1384726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6E3BF-6C52-4894-BFC2-CCD09EF69856}">
      <dsp:nvSpPr>
        <dsp:cNvPr id="0" name=""/>
        <dsp:cNvSpPr/>
      </dsp:nvSpPr>
      <dsp:spPr>
        <a:xfrm>
          <a:off x="624453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C886D-6442-4447-874D-3AFF82D88870}">
      <dsp:nvSpPr>
        <dsp:cNvPr id="0" name=""/>
        <dsp:cNvSpPr/>
      </dsp:nvSpPr>
      <dsp:spPr>
        <a:xfrm>
          <a:off x="1384726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FD7B8-E279-4E50-A87C-187CADA25697}">
      <dsp:nvSpPr>
        <dsp:cNvPr id="0" name=""/>
        <dsp:cNvSpPr/>
      </dsp:nvSpPr>
      <dsp:spPr>
        <a:xfrm>
          <a:off x="2905273" y="864596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E0C66-C33E-4920-BF12-AF961379C0EC}">
      <dsp:nvSpPr>
        <dsp:cNvPr id="0" name=""/>
        <dsp:cNvSpPr/>
      </dsp:nvSpPr>
      <dsp:spPr>
        <a:xfrm>
          <a:off x="1384726" y="864596"/>
          <a:ext cx="3041094" cy="361821"/>
        </a:xfrm>
        <a:custGeom>
          <a:avLst/>
          <a:gdLst/>
          <a:ahLst/>
          <a:cxnLst/>
          <a:rect l="0" t="0" r="0" b="0"/>
          <a:pathLst>
            <a:path>
              <a:moveTo>
                <a:pt x="3041094" y="0"/>
              </a:moveTo>
              <a:lnTo>
                <a:pt x="3041094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F6691-E8C1-4DD0-AAC1-C11B92CF654B}">
      <dsp:nvSpPr>
        <dsp:cNvPr id="0" name=""/>
        <dsp:cNvSpPr/>
      </dsp:nvSpPr>
      <dsp:spPr>
        <a:xfrm>
          <a:off x="3803778" y="74603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C2C16-E0D1-436D-AF9D-E37084038B56}">
      <dsp:nvSpPr>
        <dsp:cNvPr id="0" name=""/>
        <dsp:cNvSpPr/>
      </dsp:nvSpPr>
      <dsp:spPr>
        <a:xfrm>
          <a:off x="3942010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全部学科分类</a:t>
          </a:r>
          <a:endParaRPr lang="zh-CN" altLang="en-US" sz="1900" kern="1200" dirty="0"/>
        </a:p>
      </dsp:txBody>
      <dsp:txXfrm>
        <a:off x="3942010" y="205923"/>
        <a:ext cx="1244084" cy="789993"/>
      </dsp:txXfrm>
    </dsp:sp>
    <dsp:sp modelId="{5B4D0026-D3A6-496B-AE50-06C156F85E68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EE4FF-961E-41DE-928E-7E9CC4A81307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医疗卫生</a:t>
          </a:r>
          <a:endParaRPr lang="zh-CN" altLang="en-US" sz="1900" kern="1200" dirty="0"/>
        </a:p>
      </dsp:txBody>
      <dsp:txXfrm>
        <a:off x="900916" y="1357737"/>
        <a:ext cx="1244084" cy="789993"/>
      </dsp:txXfrm>
    </dsp:sp>
    <dsp:sp modelId="{025AD248-8AA4-409F-8EBF-823461CD22AE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A0AA-FC35-488A-AF4B-6C2ECDB81D58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工程技术</a:t>
          </a:r>
          <a:endParaRPr lang="zh-CN" altLang="en-US" sz="1900" kern="1200" dirty="0"/>
        </a:p>
      </dsp:txBody>
      <dsp:txXfrm>
        <a:off x="2421463" y="1357737"/>
        <a:ext cx="1244084" cy="789993"/>
      </dsp:txXfrm>
    </dsp:sp>
    <dsp:sp modelId="{DDE103C5-01D5-49BC-873B-9E334C4E8910}">
      <dsp:nvSpPr>
        <dsp:cNvPr id="0" name=""/>
        <dsp:cNvSpPr/>
      </dsp:nvSpPr>
      <dsp:spPr>
        <a:xfrm>
          <a:off x="762684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908A9-5784-4930-BCDA-5BD8A5ACE706}">
      <dsp:nvSpPr>
        <dsp:cNvPr id="0" name=""/>
        <dsp:cNvSpPr/>
      </dsp:nvSpPr>
      <dsp:spPr>
        <a:xfrm>
          <a:off x="900916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自动化计算机</a:t>
          </a:r>
          <a:endParaRPr lang="zh-CN" altLang="en-US" sz="1900" kern="1200" dirty="0"/>
        </a:p>
      </dsp:txBody>
      <dsp:txXfrm>
        <a:off x="900916" y="2509552"/>
        <a:ext cx="1244084" cy="789993"/>
      </dsp:txXfrm>
    </dsp:sp>
    <dsp:sp modelId="{EE4C715A-5F6A-4E28-8938-13832E8B1815}">
      <dsp:nvSpPr>
        <dsp:cNvPr id="0" name=""/>
        <dsp:cNvSpPr/>
      </dsp:nvSpPr>
      <dsp:spPr>
        <a:xfrm>
          <a:off x="2411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0CF51-F068-47EE-9639-CFFD37A84489}">
      <dsp:nvSpPr>
        <dsp:cNvPr id="0" name=""/>
        <dsp:cNvSpPr/>
      </dsp:nvSpPr>
      <dsp:spPr>
        <a:xfrm>
          <a:off x="140642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计算机应用</a:t>
          </a:r>
          <a:endParaRPr lang="zh-CN" altLang="en-US" sz="1900" kern="1200" dirty="0"/>
        </a:p>
      </dsp:txBody>
      <dsp:txXfrm>
        <a:off x="140642" y="3661366"/>
        <a:ext cx="1244084" cy="789993"/>
      </dsp:txXfrm>
    </dsp:sp>
    <dsp:sp modelId="{92074D17-5BE7-458E-A207-A0A069136168}">
      <dsp:nvSpPr>
        <dsp:cNvPr id="0" name=""/>
        <dsp:cNvSpPr/>
      </dsp:nvSpPr>
      <dsp:spPr>
        <a:xfrm>
          <a:off x="1522958" y="3530046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19D5B-8482-4936-A9C0-D4C911C39EE4}">
      <dsp:nvSpPr>
        <dsp:cNvPr id="0" name=""/>
        <dsp:cNvSpPr/>
      </dsp:nvSpPr>
      <dsp:spPr>
        <a:xfrm>
          <a:off x="1661189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计算机网络</a:t>
          </a:r>
          <a:endParaRPr lang="zh-CN" altLang="en-US" sz="1900" kern="1200" dirty="0"/>
        </a:p>
      </dsp:txBody>
      <dsp:txXfrm>
        <a:off x="1661189" y="3661366"/>
        <a:ext cx="1244084" cy="789993"/>
      </dsp:txXfrm>
    </dsp:sp>
    <dsp:sp modelId="{C4BAF5EF-ABAE-4A35-929D-CA5242B686DE}">
      <dsp:nvSpPr>
        <dsp:cNvPr id="0" name=""/>
        <dsp:cNvSpPr/>
      </dsp:nvSpPr>
      <dsp:spPr>
        <a:xfrm>
          <a:off x="2283231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32653-657B-42D5-BF56-0F5E31836FB9}">
      <dsp:nvSpPr>
        <dsp:cNvPr id="0" name=""/>
        <dsp:cNvSpPr/>
      </dsp:nvSpPr>
      <dsp:spPr>
        <a:xfrm>
          <a:off x="2421463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材料科学</a:t>
          </a:r>
          <a:endParaRPr lang="zh-CN" altLang="en-US" sz="1900" kern="1200" dirty="0"/>
        </a:p>
      </dsp:txBody>
      <dsp:txXfrm>
        <a:off x="2421463" y="2509552"/>
        <a:ext cx="1244084" cy="789993"/>
      </dsp:txXfrm>
    </dsp:sp>
    <dsp:sp modelId="{49F06F40-AFA6-46AF-A4F4-C1246AB17338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41B01-F543-437B-BA55-F9D419D06C72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……</a:t>
          </a:r>
          <a:endParaRPr lang="zh-CN" altLang="en-US" sz="1900" kern="1200" dirty="0"/>
        </a:p>
      </dsp:txBody>
      <dsp:txXfrm>
        <a:off x="3942010" y="2509552"/>
        <a:ext cx="1244084" cy="789993"/>
      </dsp:txXfrm>
    </dsp:sp>
    <dsp:sp modelId="{AF4EE42A-5407-482F-ABFD-91F22331273C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0C7B-86B9-412F-BFF6-06E9112BD0AB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自然科学</a:t>
          </a:r>
          <a:endParaRPr lang="zh-CN" altLang="en-US" sz="1900" kern="1200" dirty="0"/>
        </a:p>
      </dsp:txBody>
      <dsp:txXfrm>
        <a:off x="3942010" y="1357737"/>
        <a:ext cx="1244084" cy="789993"/>
      </dsp:txXfrm>
    </dsp:sp>
    <dsp:sp modelId="{F606E678-4246-47F7-9146-390C48C41987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FF2FE-03EC-434A-BFB2-0DE9777833D1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农林牧渔</a:t>
          </a:r>
          <a:endParaRPr lang="zh-CN" altLang="en-US" sz="1900" kern="1200" dirty="0"/>
        </a:p>
      </dsp:txBody>
      <dsp:txXfrm>
        <a:off x="5462557" y="1357737"/>
        <a:ext cx="1244084" cy="789993"/>
      </dsp:txXfrm>
    </dsp:sp>
    <dsp:sp modelId="{BCE2940E-B315-4682-9BC6-2D1611FE4EC0}">
      <dsp:nvSpPr>
        <dsp:cNvPr id="0" name=""/>
        <dsp:cNvSpPr/>
      </dsp:nvSpPr>
      <dsp:spPr>
        <a:xfrm>
          <a:off x="6844873" y="1226417"/>
          <a:ext cx="1244084" cy="7899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38714-7BE7-4FC8-A19D-C1C5D01AA470}">
      <dsp:nvSpPr>
        <dsp:cNvPr id="0" name=""/>
        <dsp:cNvSpPr/>
      </dsp:nvSpPr>
      <dsp:spPr>
        <a:xfrm>
          <a:off x="6983104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人文社科</a:t>
          </a:r>
          <a:endParaRPr lang="zh-CN" altLang="en-US" sz="1900" kern="1200" dirty="0"/>
        </a:p>
      </dsp:txBody>
      <dsp:txXfrm>
        <a:off x="6983104" y="1357737"/>
        <a:ext cx="1244084" cy="78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812E3-E859-4B71-ACDC-0834B05DD265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B5BE-C1B9-4F6E-9E53-8B45A06C66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8B5BE-C1B9-4F6E-9E53-8B45A06C665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gyuhang02@bai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推荐技术在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百度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产品中的应用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杨宇航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百度社区技术部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  <a:hlinkClick r:id="rId2"/>
              </a:rPr>
              <a:t>yangyuhang02@baidu.com</a:t>
            </a:r>
            <a:endParaRPr lang="en-US" altLang="zh-CN" sz="2400" dirty="0" smtClean="0">
              <a:solidFill>
                <a:schemeClr val="tx1"/>
              </a:solidFill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a typeface="微软雅黑" pitchFamily="34" charset="-122"/>
              </a:rPr>
              <a:t>2013.10.26</a:t>
            </a:r>
            <a:endParaRPr lang="zh-CN" altLang="en-US" sz="2400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图书推荐模型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由图书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推荐图书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的推荐得分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43731" y="3332163"/>
          <a:ext cx="7832725" cy="1536700"/>
        </p:xfrm>
        <a:graphic>
          <a:graphicData uri="http://schemas.openxmlformats.org/presentationml/2006/ole">
            <p:oleObj spid="_x0000_s5123" name="Equation" r:id="rId4" imgW="402588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文档推荐</a:t>
            </a:r>
            <a:endParaRPr lang="zh-CN" altLang="en-US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758280"/>
            <a:ext cx="23717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72816"/>
            <a:ext cx="62198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708920"/>
            <a:ext cx="6217920" cy="273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文档推荐框架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2123728" y="4941168"/>
            <a:ext cx="1656184" cy="12961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磁盘 4"/>
          <p:cNvSpPr/>
          <p:nvPr/>
        </p:nvSpPr>
        <p:spPr>
          <a:xfrm>
            <a:off x="5652120" y="1340768"/>
            <a:ext cx="1656184" cy="12961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相关特征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文档 5"/>
          <p:cNvSpPr/>
          <p:nvPr/>
        </p:nvSpPr>
        <p:spPr>
          <a:xfrm>
            <a:off x="179512" y="3212976"/>
            <a:ext cx="1296144" cy="864096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输入文档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4" y="3212976"/>
            <a:ext cx="129614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2627784" y="5085184"/>
            <a:ext cx="1656184" cy="12961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3131840" y="5301208"/>
            <a:ext cx="1656184" cy="1296144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Index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多文档 10"/>
          <p:cNvSpPr/>
          <p:nvPr/>
        </p:nvSpPr>
        <p:spPr>
          <a:xfrm>
            <a:off x="3923928" y="3140968"/>
            <a:ext cx="1512168" cy="11521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多文档 11"/>
          <p:cNvSpPr/>
          <p:nvPr/>
        </p:nvSpPr>
        <p:spPr>
          <a:xfrm>
            <a:off x="7596336" y="3140968"/>
            <a:ext cx="1512168" cy="11521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推荐文档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流程图: 多文档 12"/>
          <p:cNvSpPr/>
          <p:nvPr/>
        </p:nvSpPr>
        <p:spPr>
          <a:xfrm>
            <a:off x="3635896" y="3429000"/>
            <a:ext cx="1512168" cy="1152128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检索结果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68144" y="3140968"/>
            <a:ext cx="1296144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重排序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1547664" y="3429000"/>
            <a:ext cx="288032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347864" y="3429000"/>
            <a:ext cx="288032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508104" y="3429000"/>
            <a:ext cx="288032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236296" y="3429000"/>
            <a:ext cx="288032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339752" y="4149080"/>
            <a:ext cx="360040" cy="64807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4499992" y="4509120"/>
            <a:ext cx="360040" cy="72008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372200" y="2708920"/>
            <a:ext cx="288032" cy="36004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文本相关度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关键词相关度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检索相关度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baseline="-25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205038" y="2162175"/>
          <a:ext cx="4230687" cy="1425575"/>
        </p:xfrm>
        <a:graphic>
          <a:graphicData uri="http://schemas.openxmlformats.org/presentationml/2006/ole">
            <p:oleObj spid="_x0000_s28674" name="Equation" r:id="rId4" imgW="1968480" imgH="64764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409229" y="4543201"/>
          <a:ext cx="3890963" cy="1262063"/>
        </p:xfrm>
        <a:graphic>
          <a:graphicData uri="http://schemas.openxmlformats.org/presentationml/2006/ole">
            <p:oleObj spid="_x0000_s28675" name="Equation" r:id="rId5" imgW="204444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分类相关度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141277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635896" y="5157192"/>
          <a:ext cx="5308724" cy="947210"/>
        </p:xfrm>
        <a:graphic>
          <a:graphicData uri="http://schemas.openxmlformats.org/presentationml/2006/ole">
            <p:oleObj spid="_x0000_s50178" name="Equation" r:id="rId8" imgW="2476440" imgH="431640" progId="Equation.3">
              <p:embed/>
            </p:oleObj>
          </a:graphicData>
        </a:graphic>
      </p:graphicFrame>
      <p:sp>
        <p:nvSpPr>
          <p:cNvPr id="6" name="椭圆 5"/>
          <p:cNvSpPr/>
          <p:nvPr/>
        </p:nvSpPr>
        <p:spPr>
          <a:xfrm>
            <a:off x="395536" y="6021288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smtClean="0">
                <a:ea typeface="微软雅黑" pitchFamily="34" charset="-122"/>
              </a:rPr>
              <a:t>x</a:t>
            </a:r>
            <a:r>
              <a:rPr lang="en-US" altLang="zh-CN" sz="3000" baseline="-25000" dirty="0" smtClean="0">
                <a:ea typeface="微软雅黑" pitchFamily="34" charset="-122"/>
              </a:rPr>
              <a:t>i</a:t>
            </a:r>
            <a:endParaRPr lang="zh-CN" altLang="en-US" sz="3000" baseline="-25000" dirty="0"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6021288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 err="1" smtClean="0">
                <a:ea typeface="微软雅黑" pitchFamily="34" charset="-122"/>
              </a:rPr>
              <a:t>x</a:t>
            </a:r>
            <a:r>
              <a:rPr lang="en-US" altLang="zh-CN" sz="3000" baseline="-25000" dirty="0" err="1" smtClean="0">
                <a:ea typeface="微软雅黑" pitchFamily="34" charset="-122"/>
              </a:rPr>
              <a:t>j</a:t>
            </a:r>
            <a:endParaRPr lang="zh-CN" altLang="en-US" sz="3000" baseline="-25000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付费文档推荐模型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微软雅黑" pitchFamily="34" charset="-122"/>
              </a:rPr>
              <a:t> </a:t>
            </a:r>
            <a:r>
              <a:rPr lang="zh-CN" altLang="en-US" dirty="0" smtClean="0">
                <a:ea typeface="微软雅黑" pitchFamily="34" charset="-122"/>
              </a:rPr>
              <a:t>线性加权</a:t>
            </a:r>
            <a:endParaRPr lang="en-US" altLang="zh-CN" dirty="0" smtClean="0">
              <a:ea typeface="微软雅黑" pitchFamily="34" charset="-122"/>
            </a:endParaRPr>
          </a:p>
          <a:p>
            <a:pPr lvl="1"/>
            <a:endParaRPr lang="en-US" altLang="zh-CN" baseline="-25000" dirty="0" smtClean="0">
              <a:ea typeface="微软雅黑" pitchFamily="34" charset="-122"/>
            </a:endParaRPr>
          </a:p>
          <a:p>
            <a:endParaRPr lang="en-US" altLang="zh-CN" dirty="0" smtClean="0">
              <a:ea typeface="微软雅黑" pitchFamily="34" charset="-122"/>
            </a:endParaRPr>
          </a:p>
          <a:p>
            <a:endParaRPr lang="en-US" altLang="zh-CN" dirty="0" smtClean="0">
              <a:ea typeface="微软雅黑" pitchFamily="34" charset="-122"/>
            </a:endParaRPr>
          </a:p>
          <a:p>
            <a:endParaRPr lang="en-US" altLang="zh-CN" dirty="0" smtClean="0">
              <a:ea typeface="微软雅黑" pitchFamily="34" charset="-122"/>
            </a:endParaRPr>
          </a:p>
          <a:p>
            <a:r>
              <a:rPr lang="en-US" altLang="zh-CN" dirty="0" smtClean="0">
                <a:ea typeface="微软雅黑" pitchFamily="34" charset="-122"/>
              </a:rPr>
              <a:t>GBDT-</a:t>
            </a:r>
            <a:r>
              <a:rPr lang="en-US" altLang="zh-CN" b="1" dirty="0" smtClean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Gradient Boost Decision Tree</a:t>
            </a:r>
          </a:p>
          <a:p>
            <a:r>
              <a:rPr lang="en-US" altLang="zh-CN" dirty="0" smtClean="0">
                <a:ea typeface="微软雅黑" pitchFamily="34" charset="-122"/>
              </a:rPr>
              <a:t>LR-</a:t>
            </a:r>
            <a:r>
              <a:rPr lang="en-US" altLang="zh-CN" dirty="0" smtClean="0"/>
              <a:t> Logistic Regression</a:t>
            </a:r>
            <a:endParaRPr lang="en-US" altLang="zh-CN" dirty="0" smtClean="0"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ea typeface="微软雅黑" pitchFamily="34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323528" y="2348880"/>
          <a:ext cx="8633188" cy="936104"/>
        </p:xfrm>
        <a:graphic>
          <a:graphicData uri="http://schemas.openxmlformats.org/presentationml/2006/ole">
            <p:oleObj spid="_x0000_s31746" name="Equation" r:id="rId3" imgW="45464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效果评估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策略评测效果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与旧版策略相比推荐效果的变化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推荐覆盖率变化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40% -&gt; 95+%</a:t>
            </a: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708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合格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不合格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75.5%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71600" y="412748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比例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标签的应用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23082"/>
            <a:ext cx="353853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96070"/>
            <a:ext cx="35433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3527884" y="3140968"/>
            <a:ext cx="2556284" cy="2268252"/>
            <a:chOff x="1835696" y="1340768"/>
            <a:chExt cx="5112568" cy="4536504"/>
          </a:xfrm>
        </p:grpSpPr>
        <p:sp>
          <p:nvSpPr>
            <p:cNvPr id="6" name="椭圆 5"/>
            <p:cNvSpPr/>
            <p:nvPr/>
          </p:nvSpPr>
          <p:spPr>
            <a:xfrm>
              <a:off x="1835696" y="2708920"/>
              <a:ext cx="1584176" cy="158417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小清新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/>
            <p:cNvSpPr>
              <a:spLocks/>
            </p:cNvSpPr>
            <p:nvPr/>
          </p:nvSpPr>
          <p:spPr>
            <a:xfrm>
              <a:off x="3851920" y="2420888"/>
              <a:ext cx="1296144" cy="129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小资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635896" y="4293096"/>
              <a:ext cx="1584176" cy="158417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八卦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6056" y="3068960"/>
              <a:ext cx="1584176" cy="158417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女神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64088" y="1340768"/>
              <a:ext cx="1584176" cy="15841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屌丝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1520" y="126876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帖子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3528" y="465313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吧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36296" y="22048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70501" y="2564904"/>
            <a:ext cx="1285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2308" y="3143250"/>
            <a:ext cx="15621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4693" y="3717032"/>
            <a:ext cx="12096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75834" y="4254227"/>
            <a:ext cx="1352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4712" y="5071839"/>
            <a:ext cx="35052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5738961"/>
            <a:ext cx="33909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推荐是内容消费的重要一环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标签是一种重要的内容组织形式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什么样的标签体系能解决什么样的问题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Thanks!</a:t>
            </a:r>
            <a:endParaRPr lang="zh-CN" altLang="en-US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Q&amp;A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UGC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7947660" cy="23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743512"/>
            <a:ext cx="773430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2319576"/>
            <a:ext cx="7802880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0160" y="2895640"/>
            <a:ext cx="7863840" cy="316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058" y="3573016"/>
            <a:ext cx="8074342" cy="30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404664"/>
            <a:ext cx="172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UGC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中的数据挖掘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内容质量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高质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内容消费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检索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推荐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阅读</a:t>
            </a:r>
            <a:endParaRPr lang="zh-CN" altLang="en-US" b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63935"/>
            <a:ext cx="66389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8321"/>
          <a:stretch>
            <a:fillRect/>
          </a:stretch>
        </p:blipFill>
        <p:spPr bwMode="auto">
          <a:xfrm>
            <a:off x="6372200" y="1340768"/>
            <a:ext cx="1981200" cy="43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581" y="4202783"/>
            <a:ext cx="5889308" cy="118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特征收集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基本属性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结构化信息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作者，分类，出版社，标签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非结构化信息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图书的标题信息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用户行为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热度：点击热度、购买热度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协同：协同点击、协同购买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3808" y="1628800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噪声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41299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数据稀疏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评分策略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基础相关性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图书信息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7504" y="1484784"/>
          <a:ext cx="4871814" cy="3952825"/>
        </p:xfrm>
        <a:graphic>
          <a:graphicData uri="http://schemas.openxmlformats.org/presentationml/2006/ole">
            <p:oleObj spid="_x0000_s2050" name="Equation" r:id="rId4" imgW="2692080" imgH="2133360" progId="Equation.3">
              <p:embed/>
            </p:oleObj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1421507"/>
            <a:ext cx="17145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58372" y="1493515"/>
            <a:ext cx="1562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5589240"/>
            <a:ext cx="1123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03529" y="4581525"/>
            <a:ext cx="1704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88024" y="4653136"/>
            <a:ext cx="26098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2429619"/>
            <a:ext cx="1123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7236296" y="2420888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236296" y="1988840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16016" y="5589240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716016" y="5157192"/>
            <a:ext cx="122413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基础相关性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732178" y="2232100"/>
          <a:ext cx="8016286" cy="2781076"/>
        </p:xfrm>
        <a:graphic>
          <a:graphicData uri="http://schemas.openxmlformats.org/presentationml/2006/ole">
            <p:oleObj spid="_x0000_s4098" name="Equation" r:id="rId4" imgW="4203360" imgH="1422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协同概率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协同概率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购买图书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的情况下购买图书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的概率：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浏览图书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的情况下浏览图书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baseline="-25000" dirty="0" err="1" smtClean="0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的概率：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673350" y="3084513"/>
          <a:ext cx="3292475" cy="776287"/>
        </p:xfrm>
        <a:graphic>
          <a:graphicData uri="http://schemas.openxmlformats.org/presentationml/2006/ole">
            <p:oleObj spid="_x0000_s3074" name="Equation" r:id="rId4" imgW="1917360" imgH="46980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584450" y="4941888"/>
          <a:ext cx="3509963" cy="776287"/>
        </p:xfrm>
        <a:graphic>
          <a:graphicData uri="http://schemas.openxmlformats.org/presentationml/2006/ole">
            <p:oleObj spid="_x0000_s3077" name="Equation" r:id="rId5" imgW="20444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312</Words>
  <Application>Microsoft Office PowerPoint</Application>
  <PresentationFormat>全屏显示(4:3)</PresentationFormat>
  <Paragraphs>147</Paragraphs>
  <Slides>19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推荐技术在 百度UGC产品中的应用</vt:lpstr>
      <vt:lpstr>              UGC</vt:lpstr>
      <vt:lpstr>UGC中的数据挖掘</vt:lpstr>
      <vt:lpstr>阅读</vt:lpstr>
      <vt:lpstr>特征收集</vt:lpstr>
      <vt:lpstr>评分策略</vt:lpstr>
      <vt:lpstr>基础相关性-图书信息</vt:lpstr>
      <vt:lpstr>基础相关性-热度</vt:lpstr>
      <vt:lpstr>协同概率</vt:lpstr>
      <vt:lpstr>图书推荐模型</vt:lpstr>
      <vt:lpstr>文档推荐</vt:lpstr>
      <vt:lpstr>文档推荐框架</vt:lpstr>
      <vt:lpstr>文本相关度</vt:lpstr>
      <vt:lpstr>分类相关度</vt:lpstr>
      <vt:lpstr>付费文档推荐模型</vt:lpstr>
      <vt:lpstr>效果评估</vt:lpstr>
      <vt:lpstr>标签的应用</vt:lpstr>
      <vt:lpstr>幻灯片 18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图书推荐</dc:title>
  <dc:creator>Liu,Shui</dc:creator>
  <cp:lastModifiedBy>yangyuhang02</cp:lastModifiedBy>
  <cp:revision>341</cp:revision>
  <dcterms:modified xsi:type="dcterms:W3CDTF">2013-10-28T03:50:50Z</dcterms:modified>
</cp:coreProperties>
</file>