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計算機圖學期末專題</a:t>
            </a:r>
            <a:r>
              <a:rPr lang="en-US" altLang="zh-TW" dirty="0" smtClean="0"/>
              <a:t>-</a:t>
            </a:r>
            <a:r>
              <a:rPr lang="zh-TW" altLang="en-US" dirty="0" smtClean="0"/>
              <a:t>忍耐任務遊戲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311551144</a:t>
            </a:r>
            <a:r>
              <a:rPr lang="zh-TW" altLang="en-US" dirty="0" smtClean="0"/>
              <a:t>王昇暉 </a:t>
            </a:r>
            <a:r>
              <a:rPr lang="en-US" altLang="zh-TW" dirty="0" smtClean="0"/>
              <a:t>311605024</a:t>
            </a:r>
            <a:r>
              <a:rPr lang="zh-TW" altLang="en-US" dirty="0" smtClean="0"/>
              <a:t>劉佳勳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445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r>
              <a:rPr lang="en-US" altLang="zh-TW" dirty="0" smtClean="0"/>
              <a:t>/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研究所壓力大，想做個好玩的遊戲</a:t>
            </a:r>
            <a:endParaRPr lang="en-US" altLang="zh-TW" dirty="0" smtClean="0"/>
          </a:p>
          <a:p>
            <a:r>
              <a:rPr lang="zh-TW" altLang="en-US" dirty="0" smtClean="0"/>
              <a:t>遊戲內容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1~2</a:t>
            </a:r>
            <a:r>
              <a:rPr lang="zh-TW" altLang="en-US" dirty="0" smtClean="0"/>
              <a:t>位玩家需要從地圖的</a:t>
            </a:r>
            <a:r>
              <a:rPr lang="zh-TW" altLang="en-US" dirty="0"/>
              <a:t>起</a:t>
            </a:r>
            <a:r>
              <a:rPr lang="zh-TW" altLang="en-US" dirty="0" smtClean="0"/>
              <a:t>點通過層層關卡移動至指定的</a:t>
            </a:r>
            <a:r>
              <a:rPr lang="zh-TW" altLang="en-US" dirty="0"/>
              <a:t>終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路途中會有不同的地形若不慎掉落則玩家會回到起始點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(2)</a:t>
            </a:r>
            <a:r>
              <a:rPr lang="zh-TW" altLang="en-US" dirty="0" smtClean="0"/>
              <a:t>每段路都會貼不同的材質並且擁有不同的特性</a:t>
            </a:r>
            <a:r>
              <a:rPr lang="en-US" altLang="zh-TW" dirty="0" smtClean="0"/>
              <a:t>ex:</a:t>
            </a:r>
            <a:r>
              <a:rPr lang="zh-TW" altLang="en-US" dirty="0" smtClean="0"/>
              <a:t>冰面會滑、沼澤移動較慢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地圖可能會有遮擋物玩家必須旋轉視角來完成任務，操縱方向會因視角改變而不同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(4)</a:t>
            </a:r>
            <a:r>
              <a:rPr lang="zh-TW" altLang="en-US" dirty="0" smtClean="0"/>
              <a:t>地圖上充滿各種不同機關</a:t>
            </a:r>
            <a:r>
              <a:rPr lang="en-US" altLang="zh-TW" dirty="0" smtClean="0"/>
              <a:t>ex:</a:t>
            </a:r>
            <a:r>
              <a:rPr lang="zh-TW" altLang="en-US" dirty="0" smtClean="0"/>
              <a:t>移動地形、彈簧、旋轉的斧頭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(5)</a:t>
            </a:r>
            <a:r>
              <a:rPr lang="zh-TW" altLang="en-US" dirty="0" smtClean="0"/>
              <a:t>地圖的光源會隨時間有所變化</a:t>
            </a:r>
            <a:r>
              <a:rPr lang="en-US" altLang="zh-TW" dirty="0" smtClean="0"/>
              <a:t>ex:</a:t>
            </a:r>
            <a:r>
              <a:rPr lang="zh-TW" altLang="en-US" dirty="0" smtClean="0"/>
              <a:t>日出日落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96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load .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 file</a:t>
            </a:r>
            <a:r>
              <a:rPr lang="zh-TW" altLang="en-US" dirty="0" smtClean="0"/>
              <a:t>來實作人物以及一些地形</a:t>
            </a:r>
            <a:endParaRPr lang="en-US" altLang="zh-TW" dirty="0" smtClean="0"/>
          </a:p>
          <a:p>
            <a:r>
              <a:rPr lang="zh-TW" altLang="en-US" dirty="0" smtClean="0"/>
              <a:t>計算地形碰撞以及邊界偵測</a:t>
            </a:r>
            <a:endParaRPr lang="en-US" altLang="zh-TW" dirty="0" smtClean="0"/>
          </a:p>
          <a:p>
            <a:r>
              <a:rPr lang="zh-TW" altLang="en-US" dirty="0"/>
              <a:t>實</a:t>
            </a:r>
            <a:r>
              <a:rPr lang="zh-TW" altLang="en-US" dirty="0" smtClean="0"/>
              <a:t>作光源以及不同地形的光影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85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預期結果</a:t>
            </a:r>
            <a:endParaRPr lang="zh-TW" altLang="en-US" dirty="0"/>
          </a:p>
        </p:txBody>
      </p:sp>
      <p:pic>
        <p:nvPicPr>
          <p:cNvPr id="1026" name="Picture 2" descr="遊戲】翻轉世界！《前進！奇諾比奧隊長》精緻的空間解謎小品帶著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07" y="1693718"/>
            <a:ext cx="7924798" cy="445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7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34</TotalTime>
  <Words>189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標楷體</vt:lpstr>
      <vt:lpstr>Arial</vt:lpstr>
      <vt:lpstr>Rockwell</vt:lpstr>
      <vt:lpstr>Rockwell Condensed</vt:lpstr>
      <vt:lpstr>Wingdings</vt:lpstr>
      <vt:lpstr>木刻字型</vt:lpstr>
      <vt:lpstr>計算機圖學期末專題-忍耐任務遊戲</vt:lpstr>
      <vt:lpstr>動機/介紹</vt:lpstr>
      <vt:lpstr>實作方法</vt:lpstr>
      <vt:lpstr>預期結果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計算機圖學期末專題-忍耐遊戲</dc:title>
  <dc:creator>User</dc:creator>
  <cp:lastModifiedBy>User</cp:lastModifiedBy>
  <cp:revision>4</cp:revision>
  <dcterms:created xsi:type="dcterms:W3CDTF">2022-11-28T15:00:02Z</dcterms:created>
  <dcterms:modified xsi:type="dcterms:W3CDTF">2022-11-28T15:34:48Z</dcterms:modified>
</cp:coreProperties>
</file>