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25"/>
  </p:handoutMasterIdLst>
  <p:sldIdLst>
    <p:sldId id="256" r:id="rId4"/>
    <p:sldId id="262" r:id="rId5"/>
    <p:sldId id="261" r:id="rId6"/>
    <p:sldId id="310" r:id="rId7"/>
    <p:sldId id="311" r:id="rId8"/>
    <p:sldId id="307" r:id="rId9"/>
    <p:sldId id="312" r:id="rId10"/>
    <p:sldId id="323" r:id="rId11"/>
    <p:sldId id="324" r:id="rId12"/>
    <p:sldId id="313" r:id="rId13"/>
    <p:sldId id="314" r:id="rId14"/>
    <p:sldId id="316" r:id="rId15"/>
    <p:sldId id="326" r:id="rId16"/>
    <p:sldId id="327" r:id="rId17"/>
    <p:sldId id="308" r:id="rId18"/>
    <p:sldId id="318" r:id="rId19"/>
    <p:sldId id="319" r:id="rId20"/>
    <p:sldId id="320" r:id="rId21"/>
    <p:sldId id="309" r:id="rId22"/>
    <p:sldId id="322" r:id="rId23"/>
    <p:sldId id="328" r:id="rId24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0E0"/>
    <a:srgbClr val="F6D1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1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2" y="57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93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037512-E867-4BD9-B1DC-7FDDB492ED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A32FB-9563-4DDB-84B0-3B5918A196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E2B0F-4B21-488B-8301-A59D1BB9A12D}" type="datetimeFigureOut">
              <a:rPr lang="en-US" smtClean="0"/>
              <a:t>2020-03-23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37EFB-C7AA-4DEF-934D-2212E1B669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9D43F-C9F2-48A6-89A5-A9F97F9AA7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500EA-AD41-4BB9-948E-A6C7D45D0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14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A5A484-D6B9-4D71-9325-440B0D4886BB}"/>
              </a:ext>
            </a:extLst>
          </p:cNvPr>
          <p:cNvSpPr/>
          <p:nvPr userDrawn="1"/>
        </p:nvSpPr>
        <p:spPr>
          <a:xfrm>
            <a:off x="4211053" y="256674"/>
            <a:ext cx="7980947" cy="6634778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571BDD-DC53-4783-BC23-C258AB2F2887}"/>
              </a:ext>
            </a:extLst>
          </p:cNvPr>
          <p:cNvSpPr/>
          <p:nvPr userDrawn="1"/>
        </p:nvSpPr>
        <p:spPr>
          <a:xfrm>
            <a:off x="7661765" y="3724940"/>
            <a:ext cx="4530235" cy="3166512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A6323D-E0BB-4C95-A657-59AB1363F8D2}"/>
              </a:ext>
            </a:extLst>
          </p:cNvPr>
          <p:cNvSpPr/>
          <p:nvPr userDrawn="1"/>
        </p:nvSpPr>
        <p:spPr>
          <a:xfrm>
            <a:off x="11133221" y="1925052"/>
            <a:ext cx="914400" cy="2679032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F39705-C57A-4AE0-983C-3D5BB3589718}"/>
              </a:ext>
            </a:extLst>
          </p:cNvPr>
          <p:cNvSpPr/>
          <p:nvPr userDrawn="1"/>
        </p:nvSpPr>
        <p:spPr>
          <a:xfrm>
            <a:off x="5638800" y="4475747"/>
            <a:ext cx="562836" cy="1649012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831151A-88E1-4969-8B6A-F56A890F199F}"/>
              </a:ext>
            </a:extLst>
          </p:cNvPr>
          <p:cNvSpPr/>
          <p:nvPr userDrawn="1"/>
        </p:nvSpPr>
        <p:spPr>
          <a:xfrm flipH="1">
            <a:off x="7491447" y="0"/>
            <a:ext cx="369184" cy="2295608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1990270-BEE2-497F-A317-5ED687020DF8}"/>
              </a:ext>
            </a:extLst>
          </p:cNvPr>
          <p:cNvSpPr/>
          <p:nvPr userDrawn="1"/>
        </p:nvSpPr>
        <p:spPr>
          <a:xfrm flipH="1">
            <a:off x="753871" y="1278455"/>
            <a:ext cx="369184" cy="2295608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824450-2616-4C2B-9604-7D0351D28DF4}"/>
              </a:ext>
            </a:extLst>
          </p:cNvPr>
          <p:cNvSpPr/>
          <p:nvPr userDrawn="1"/>
        </p:nvSpPr>
        <p:spPr>
          <a:xfrm flipH="1">
            <a:off x="9105042" y="4828674"/>
            <a:ext cx="184592" cy="1772652"/>
          </a:xfrm>
          <a:prstGeom prst="roundRect">
            <a:avLst>
              <a:gd name="adj" fmla="val 50000"/>
            </a:avLst>
          </a:prstGeom>
          <a:gradFill>
            <a:gsLst>
              <a:gs pos="61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FF57CF-02B5-4934-BB1F-879EBEDFC6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2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06374">
            <a:off x="6819910" y="347246"/>
            <a:ext cx="4466221" cy="3948011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B3F614A-BD4F-4B78-BF78-FA7A5010B5B9}"/>
              </a:ext>
            </a:extLst>
          </p:cNvPr>
          <p:cNvSpPr/>
          <p:nvPr userDrawn="1"/>
        </p:nvSpPr>
        <p:spPr>
          <a:xfrm rot="506545">
            <a:off x="10048199" y="3656438"/>
            <a:ext cx="354855" cy="544957"/>
          </a:xfrm>
          <a:custGeom>
            <a:avLst/>
            <a:gdLst>
              <a:gd name="connsiteX0" fmla="*/ 345263 w 354855"/>
              <a:gd name="connsiteY0" fmla="*/ 315279 h 544956"/>
              <a:gd name="connsiteX1" fmla="*/ 219796 w 354855"/>
              <a:gd name="connsiteY1" fmla="*/ 31395 h 544956"/>
              <a:gd name="connsiteX2" fmla="*/ 43636 w 354855"/>
              <a:gd name="connsiteY2" fmla="*/ 17454 h 544956"/>
              <a:gd name="connsiteX3" fmla="*/ 52508 w 354855"/>
              <a:gd name="connsiteY3" fmla="*/ 113772 h 544956"/>
              <a:gd name="connsiteX4" fmla="*/ 248945 w 354855"/>
              <a:gd name="connsiteY4" fmla="*/ 307675 h 544956"/>
              <a:gd name="connsiteX5" fmla="*/ 240074 w 354855"/>
              <a:gd name="connsiteY5" fmla="*/ 492707 h 544956"/>
              <a:gd name="connsiteX6" fmla="*/ 274292 w 354855"/>
              <a:gd name="connsiteY6" fmla="*/ 543401 h 544956"/>
              <a:gd name="connsiteX7" fmla="*/ 289500 w 354855"/>
              <a:gd name="connsiteY7" fmla="*/ 544668 h 544956"/>
              <a:gd name="connsiteX8" fmla="*/ 338927 w 354855"/>
              <a:gd name="connsiteY8" fmla="*/ 501579 h 544956"/>
              <a:gd name="connsiteX9" fmla="*/ 345263 w 354855"/>
              <a:gd name="connsiteY9" fmla="*/ 315279 h 5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55" h="544956">
                <a:moveTo>
                  <a:pt x="345263" y="315279"/>
                </a:moveTo>
                <a:cubicBezTo>
                  <a:pt x="350333" y="188545"/>
                  <a:pt x="347798" y="88425"/>
                  <a:pt x="219796" y="31395"/>
                </a:cubicBezTo>
                <a:cubicBezTo>
                  <a:pt x="183044" y="14920"/>
                  <a:pt x="72785" y="-289"/>
                  <a:pt x="43636" y="17454"/>
                </a:cubicBezTo>
                <a:cubicBezTo>
                  <a:pt x="5616" y="38999"/>
                  <a:pt x="-12127" y="85891"/>
                  <a:pt x="52508" y="113772"/>
                </a:cubicBezTo>
                <a:cubicBezTo>
                  <a:pt x="209658" y="107435"/>
                  <a:pt x="247678" y="134050"/>
                  <a:pt x="248945" y="307675"/>
                </a:cubicBezTo>
                <a:cubicBezTo>
                  <a:pt x="248945" y="392587"/>
                  <a:pt x="245143" y="445816"/>
                  <a:pt x="240074" y="492707"/>
                </a:cubicBezTo>
                <a:cubicBezTo>
                  <a:pt x="237539" y="518054"/>
                  <a:pt x="248945" y="540866"/>
                  <a:pt x="274292" y="543401"/>
                </a:cubicBezTo>
                <a:lnTo>
                  <a:pt x="289500" y="544668"/>
                </a:lnTo>
                <a:cubicBezTo>
                  <a:pt x="314847" y="547203"/>
                  <a:pt x="337659" y="528193"/>
                  <a:pt x="338927" y="501579"/>
                </a:cubicBezTo>
                <a:lnTo>
                  <a:pt x="345263" y="315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4E7A02-D169-4E89-B9C7-0E428D2A49D6}"/>
              </a:ext>
            </a:extLst>
          </p:cNvPr>
          <p:cNvGrpSpPr/>
          <p:nvPr userDrawn="1"/>
        </p:nvGrpSpPr>
        <p:grpSpPr>
          <a:xfrm>
            <a:off x="160070" y="163202"/>
            <a:ext cx="2781298" cy="2281190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343436B-46C1-469C-9DD5-D3838A85C3BC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12A5E49-AF61-42EB-B6AF-66DDB7DB1DD5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D50F129-15D1-4E3B-954A-CBA5B71550B1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711E7D4-E016-46A7-A452-2E265ADC01CC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059EB11-EBD3-4437-9F34-AFBC3707E104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AB7C8A5-4E4F-4B62-93D6-189CB2161546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738DF48-6AAF-4321-83FC-42BD1D12C9F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D6F2B31-7A47-46A0-913E-78255F3A7B34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CF1F7FF-444B-40D3-A4AA-40C075530BE7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10F9B07-ED3F-4F97-8228-9A766C19ED48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CDB2FFB-BB16-49B5-81C2-983D6D02D860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11693A7-707E-4960-A41E-699F431F9301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9722B66-2C81-4964-B945-6D04F873D52E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CB4B98D-6314-4608-80F7-89B5D87159D7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089BA62-CE82-4D25-A5E3-28C6B41A256F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9AACDD5-39E6-48AB-A956-6DD59FE244F6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B6B9631-7D63-4350-B220-EB6098369AB9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45ACB7-0DA4-4466-8175-D6E94564E5CB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7D0BB18-1A40-46FD-A507-7032394C027B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D2BE51C-183B-42AE-A6F2-CCBB84EFF696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8B603F8-C243-449D-B208-A194DAD19352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FF13737-2129-40EA-AB7C-15AE74DE7C9C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4080DF7-132A-4FB9-A7CF-0E1E9E275C9B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A726207-CCED-48DE-8374-65B03C88CE60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E5A4BB1-8836-4D84-8A23-2E6AC02A1D10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EC1610C-DDA3-4350-BEC6-80ED4E19FC41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C2DD5AF-3CA4-4B7B-9A0D-B2ACB651F6D5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F6DBD4F-38BE-45EC-A609-6202A2E24862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205DFB5-ED9B-4FA3-AAD1-E21DCBBCFDED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0BD301B-73A6-40A9-A79A-133C4A70E39F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F8881E9-1356-4715-B469-5D8C21656F25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1EF87BB-039F-4BF1-BE44-44415B82202B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2E51C2E-4431-491D-ACAA-6EB210F1B67E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ABD4133-BB89-4965-BF7E-599018EAD140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3FD6F4D-3C08-4E35-AAA6-178D7777F93D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1280EB-B68A-4E53-B0F2-E4022291C98B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619A155-E30A-4A8F-81DA-B0DB4B9645A1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D93D41E-5301-45E2-A6AB-508D0D8F785F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C613E91-AFD7-4F3A-BA37-82116286FE12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E4021BA-3DD8-438E-A5E3-6C4396F670D6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46728B0-7F28-4D3F-97DF-1185ABF78D34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715978B-FAAE-445B-9955-9F8616BEF551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69088FD-39CD-4593-8138-A1632A96D229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FE66FC4-93AE-4E03-8158-CF2634667CFE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2ED3406-E402-4482-8DCE-9B244A6DD77B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Graphic 100">
            <a:extLst>
              <a:ext uri="{FF2B5EF4-FFF2-40B4-BE49-F238E27FC236}">
                <a16:creationId xmlns:a16="http://schemas.microsoft.com/office/drawing/2014/main" id="{4E761F38-86B6-4DBD-9A18-3942EFBD6681}"/>
              </a:ext>
            </a:extLst>
          </p:cNvPr>
          <p:cNvGrpSpPr/>
          <p:nvPr userDrawn="1"/>
        </p:nvGrpSpPr>
        <p:grpSpPr>
          <a:xfrm rot="13507739">
            <a:off x="10777750" y="4722971"/>
            <a:ext cx="1552899" cy="2914586"/>
            <a:chOff x="9770176" y="2870964"/>
            <a:chExt cx="829627" cy="1557100"/>
          </a:xfrm>
          <a:solidFill>
            <a:schemeClr val="bg1">
              <a:alpha val="60000"/>
            </a:schemeClr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82748EB-04F7-46BD-83D5-D3F271F1ABF1}"/>
                </a:ext>
              </a:extLst>
            </p:cNvPr>
            <p:cNvSpPr/>
            <p:nvPr/>
          </p:nvSpPr>
          <p:spPr>
            <a:xfrm>
              <a:off x="9770176" y="359462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4A677E1-5A14-49EE-97FB-448CD570A33E}"/>
                </a:ext>
              </a:extLst>
            </p:cNvPr>
            <p:cNvSpPr/>
            <p:nvPr/>
          </p:nvSpPr>
          <p:spPr>
            <a:xfrm>
              <a:off x="9842565" y="352223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D3C3297-9324-4D38-BB3A-730CBA24E6F4}"/>
                </a:ext>
              </a:extLst>
            </p:cNvPr>
            <p:cNvSpPr/>
            <p:nvPr/>
          </p:nvSpPr>
          <p:spPr>
            <a:xfrm>
              <a:off x="9914956" y="344984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E1C6339-9E20-4E0F-8A6B-28FA2CE50140}"/>
                </a:ext>
              </a:extLst>
            </p:cNvPr>
            <p:cNvSpPr/>
            <p:nvPr/>
          </p:nvSpPr>
          <p:spPr>
            <a:xfrm>
              <a:off x="9988298" y="33774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DD9EB92-6A05-4385-8012-7917A824D647}"/>
                </a:ext>
              </a:extLst>
            </p:cNvPr>
            <p:cNvSpPr/>
            <p:nvPr/>
          </p:nvSpPr>
          <p:spPr>
            <a:xfrm>
              <a:off x="10060688" y="33050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890146B-DC8B-4A2E-BC5A-4F6CB36A06F5}"/>
                </a:ext>
              </a:extLst>
            </p:cNvPr>
            <p:cNvSpPr/>
            <p:nvPr/>
          </p:nvSpPr>
          <p:spPr>
            <a:xfrm>
              <a:off x="10133078" y="32326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4CBA8FB-1DD2-444E-A489-FC112F5A7339}"/>
                </a:ext>
              </a:extLst>
            </p:cNvPr>
            <p:cNvSpPr/>
            <p:nvPr/>
          </p:nvSpPr>
          <p:spPr>
            <a:xfrm>
              <a:off x="10206420" y="31602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B21CE2-E512-41A6-9F43-76D46788025F}"/>
                </a:ext>
              </a:extLst>
            </p:cNvPr>
            <p:cNvSpPr/>
            <p:nvPr/>
          </p:nvSpPr>
          <p:spPr>
            <a:xfrm>
              <a:off x="10278811" y="308813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A6C7433-C0F0-4222-A7E3-2A48B5A1FD95}"/>
                </a:ext>
              </a:extLst>
            </p:cNvPr>
            <p:cNvSpPr/>
            <p:nvPr/>
          </p:nvSpPr>
          <p:spPr>
            <a:xfrm>
              <a:off x="10351200" y="301574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87C9F97-60B6-4EDA-83DB-3FE00E52E58F}"/>
                </a:ext>
              </a:extLst>
            </p:cNvPr>
            <p:cNvSpPr/>
            <p:nvPr/>
          </p:nvSpPr>
          <p:spPr>
            <a:xfrm>
              <a:off x="10424543" y="294335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4F16AE2-7451-475A-9505-2E8C0DACB58D}"/>
                </a:ext>
              </a:extLst>
            </p:cNvPr>
            <p:cNvSpPr/>
            <p:nvPr/>
          </p:nvSpPr>
          <p:spPr>
            <a:xfrm>
              <a:off x="10496933" y="287096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FFC64C3-E9BD-4649-8F6D-A06137D7E280}"/>
                </a:ext>
              </a:extLst>
            </p:cNvPr>
            <p:cNvSpPr/>
            <p:nvPr/>
          </p:nvSpPr>
          <p:spPr>
            <a:xfrm>
              <a:off x="9847328" y="367201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7 w 57150"/>
                <a:gd name="connsiteY2" fmla="*/ 50244 h 57150"/>
                <a:gd name="connsiteX3" fmla="*/ 14287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2" y="59769"/>
                    <a:pt x="14287" y="50244"/>
                  </a:cubicBezTo>
                  <a:cubicBezTo>
                    <a:pt x="4763" y="40719"/>
                    <a:pt x="4763" y="24527"/>
                    <a:pt x="14287" y="15002"/>
                  </a:cubicBezTo>
                  <a:cubicBezTo>
                    <a:pt x="23812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350FA9F-2290-42B9-B343-08D658674582}"/>
                </a:ext>
              </a:extLst>
            </p:cNvPr>
            <p:cNvSpPr/>
            <p:nvPr/>
          </p:nvSpPr>
          <p:spPr>
            <a:xfrm>
              <a:off x="9919718" y="359962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573CAAD-07E8-4899-88B1-F1C4A9A8AAC2}"/>
                </a:ext>
              </a:extLst>
            </p:cNvPr>
            <p:cNvSpPr/>
            <p:nvPr/>
          </p:nvSpPr>
          <p:spPr>
            <a:xfrm>
              <a:off x="9993061" y="352723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2AF3CE2-4BA3-47D0-801C-B08611D7A851}"/>
                </a:ext>
              </a:extLst>
            </p:cNvPr>
            <p:cNvSpPr/>
            <p:nvPr/>
          </p:nvSpPr>
          <p:spPr>
            <a:xfrm>
              <a:off x="10065450" y="3455200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59DE962-46E6-458E-904A-535116D53D30}"/>
                </a:ext>
              </a:extLst>
            </p:cNvPr>
            <p:cNvSpPr/>
            <p:nvPr/>
          </p:nvSpPr>
          <p:spPr>
            <a:xfrm>
              <a:off x="10137841" y="33831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41BB57F-7A2B-4C5A-8C4B-36046EC2A2C5}"/>
                </a:ext>
              </a:extLst>
            </p:cNvPr>
            <p:cNvSpPr/>
            <p:nvPr/>
          </p:nvSpPr>
          <p:spPr>
            <a:xfrm>
              <a:off x="10211183" y="33107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C938223-E0F2-401D-B71E-588937DC1776}"/>
                </a:ext>
              </a:extLst>
            </p:cNvPr>
            <p:cNvSpPr/>
            <p:nvPr/>
          </p:nvSpPr>
          <p:spPr>
            <a:xfrm>
              <a:off x="10283573" y="32383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66525E-E754-4B91-960B-A835889DF333}"/>
                </a:ext>
              </a:extLst>
            </p:cNvPr>
            <p:cNvSpPr/>
            <p:nvPr/>
          </p:nvSpPr>
          <p:spPr>
            <a:xfrm>
              <a:off x="10355963" y="31660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43A3C17-472B-403A-A03D-EEB98AB8D05A}"/>
                </a:ext>
              </a:extLst>
            </p:cNvPr>
            <p:cNvSpPr/>
            <p:nvPr/>
          </p:nvSpPr>
          <p:spPr>
            <a:xfrm>
              <a:off x="10428353" y="309361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278ED4A-92A4-421F-929E-213329AABF78}"/>
                </a:ext>
              </a:extLst>
            </p:cNvPr>
            <p:cNvSpPr/>
            <p:nvPr/>
          </p:nvSpPr>
          <p:spPr>
            <a:xfrm>
              <a:off x="10501695" y="302122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0862146-C260-4533-85B0-BF7FB7644C51}"/>
                </a:ext>
              </a:extLst>
            </p:cNvPr>
            <p:cNvSpPr/>
            <p:nvPr/>
          </p:nvSpPr>
          <p:spPr>
            <a:xfrm>
              <a:off x="9924481" y="374988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7FF30BC-D2FB-49A3-952A-595438F160DB}"/>
                </a:ext>
              </a:extLst>
            </p:cNvPr>
            <p:cNvSpPr/>
            <p:nvPr/>
          </p:nvSpPr>
          <p:spPr>
            <a:xfrm>
              <a:off x="9996871" y="367749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00633E6-3A6B-4E51-9294-BBDD13079D00}"/>
                </a:ext>
              </a:extLst>
            </p:cNvPr>
            <p:cNvSpPr/>
            <p:nvPr/>
          </p:nvSpPr>
          <p:spPr>
            <a:xfrm>
              <a:off x="10070213" y="360510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40F4932-64C2-456E-8AB2-EFC9A74681C3}"/>
                </a:ext>
              </a:extLst>
            </p:cNvPr>
            <p:cNvSpPr/>
            <p:nvPr/>
          </p:nvSpPr>
          <p:spPr>
            <a:xfrm>
              <a:off x="10142603" y="35327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9F4DFCE-356C-4DFA-96DE-DAF01480BD43}"/>
                </a:ext>
              </a:extLst>
            </p:cNvPr>
            <p:cNvSpPr/>
            <p:nvPr/>
          </p:nvSpPr>
          <p:spPr>
            <a:xfrm>
              <a:off x="10214993" y="346032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39D1CE1-9DCF-4693-B7D8-866CA54B0099}"/>
                </a:ext>
              </a:extLst>
            </p:cNvPr>
            <p:cNvSpPr/>
            <p:nvPr/>
          </p:nvSpPr>
          <p:spPr>
            <a:xfrm>
              <a:off x="10288336" y="338793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C334488-8F37-4C6F-8E56-1ABB8613C7F6}"/>
                </a:ext>
              </a:extLst>
            </p:cNvPr>
            <p:cNvSpPr/>
            <p:nvPr/>
          </p:nvSpPr>
          <p:spPr>
            <a:xfrm>
              <a:off x="10360725" y="331554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B27A6D1-56A5-4F73-A964-83902BC41070}"/>
                </a:ext>
              </a:extLst>
            </p:cNvPr>
            <p:cNvSpPr/>
            <p:nvPr/>
          </p:nvSpPr>
          <p:spPr>
            <a:xfrm>
              <a:off x="10433116" y="324339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74CEA42-C02E-497C-BF31-6D96B7134827}"/>
                </a:ext>
              </a:extLst>
            </p:cNvPr>
            <p:cNvSpPr/>
            <p:nvPr/>
          </p:nvSpPr>
          <p:spPr>
            <a:xfrm>
              <a:off x="10506458" y="317100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6E9A2AF-9FBC-4131-9508-B4BBC060EED3}"/>
                </a:ext>
              </a:extLst>
            </p:cNvPr>
            <p:cNvSpPr/>
            <p:nvPr/>
          </p:nvSpPr>
          <p:spPr>
            <a:xfrm>
              <a:off x="10001633" y="382727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C3C4A72-DCF8-47E2-B3BA-005FE241D289}"/>
                </a:ext>
              </a:extLst>
            </p:cNvPr>
            <p:cNvSpPr/>
            <p:nvPr/>
          </p:nvSpPr>
          <p:spPr>
            <a:xfrm>
              <a:off x="10074023" y="375488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9D1F9CB-F81C-4199-AE2E-C1A1E9569BF8}"/>
                </a:ext>
              </a:extLst>
            </p:cNvPr>
            <p:cNvSpPr/>
            <p:nvPr/>
          </p:nvSpPr>
          <p:spPr>
            <a:xfrm>
              <a:off x="10147366" y="368249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031B965-1FB5-419D-A511-6A2DD4826B0D}"/>
                </a:ext>
              </a:extLst>
            </p:cNvPr>
            <p:cNvSpPr/>
            <p:nvPr/>
          </p:nvSpPr>
          <p:spPr>
            <a:xfrm>
              <a:off x="10219756" y="3610457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347B314-C69C-43F8-8649-CDE12C579E8D}"/>
                </a:ext>
              </a:extLst>
            </p:cNvPr>
            <p:cNvSpPr/>
            <p:nvPr/>
          </p:nvSpPr>
          <p:spPr>
            <a:xfrm>
              <a:off x="10292145" y="35384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96DE891-99C7-4853-8030-B85BB513398E}"/>
                </a:ext>
              </a:extLst>
            </p:cNvPr>
            <p:cNvSpPr/>
            <p:nvPr/>
          </p:nvSpPr>
          <p:spPr>
            <a:xfrm>
              <a:off x="10365488" y="34660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720EAB2-B579-45FB-8CDE-D6E1E9E55E86}"/>
                </a:ext>
              </a:extLst>
            </p:cNvPr>
            <p:cNvSpPr/>
            <p:nvPr/>
          </p:nvSpPr>
          <p:spPr>
            <a:xfrm>
              <a:off x="10437878" y="339364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2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2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FB212A5-3E6A-4F50-969F-909796E33B72}"/>
                </a:ext>
              </a:extLst>
            </p:cNvPr>
            <p:cNvSpPr/>
            <p:nvPr/>
          </p:nvSpPr>
          <p:spPr>
            <a:xfrm>
              <a:off x="10510268" y="332125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833A708-F19C-497C-8D56-B4D8F8D8D4BE}"/>
                </a:ext>
              </a:extLst>
            </p:cNvPr>
            <p:cNvSpPr/>
            <p:nvPr/>
          </p:nvSpPr>
          <p:spPr>
            <a:xfrm>
              <a:off x="10078786" y="390514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70CFD02-75A5-4890-B518-35EABAC44FBF}"/>
                </a:ext>
              </a:extLst>
            </p:cNvPr>
            <p:cNvSpPr/>
            <p:nvPr/>
          </p:nvSpPr>
          <p:spPr>
            <a:xfrm>
              <a:off x="10152128" y="383275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E4E6DED-E415-4598-AD18-33020BEB99EA}"/>
                </a:ext>
              </a:extLst>
            </p:cNvPr>
            <p:cNvSpPr/>
            <p:nvPr/>
          </p:nvSpPr>
          <p:spPr>
            <a:xfrm>
              <a:off x="10224518" y="376036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B7B54E6-6933-488E-91B9-6A0AAA8FA226}"/>
                </a:ext>
              </a:extLst>
            </p:cNvPr>
            <p:cNvSpPr/>
            <p:nvPr/>
          </p:nvSpPr>
          <p:spPr>
            <a:xfrm>
              <a:off x="10296908" y="36879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F4DE0C82-DED5-4531-A226-6A349F9FE01F}"/>
                </a:ext>
              </a:extLst>
            </p:cNvPr>
            <p:cNvSpPr/>
            <p:nvPr/>
          </p:nvSpPr>
          <p:spPr>
            <a:xfrm>
              <a:off x="10370250" y="36155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23A2795-B039-401F-93ED-1C7CE461E4D2}"/>
                </a:ext>
              </a:extLst>
            </p:cNvPr>
            <p:cNvSpPr/>
            <p:nvPr/>
          </p:nvSpPr>
          <p:spPr>
            <a:xfrm>
              <a:off x="10442641" y="35431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4A8494F-D68F-480B-A1F0-01970CD32E23}"/>
                </a:ext>
              </a:extLst>
            </p:cNvPr>
            <p:cNvSpPr/>
            <p:nvPr/>
          </p:nvSpPr>
          <p:spPr>
            <a:xfrm>
              <a:off x="10515031" y="34708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FB16D3F-55DC-4D4B-8083-B3737800032E}"/>
                </a:ext>
              </a:extLst>
            </p:cNvPr>
            <p:cNvSpPr/>
            <p:nvPr/>
          </p:nvSpPr>
          <p:spPr>
            <a:xfrm>
              <a:off x="10155938" y="398253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8309FEF-FBF6-4BE9-BD1F-FD7E8D0B1543}"/>
                </a:ext>
              </a:extLst>
            </p:cNvPr>
            <p:cNvSpPr/>
            <p:nvPr/>
          </p:nvSpPr>
          <p:spPr>
            <a:xfrm>
              <a:off x="10229281" y="391014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C5CA832-C193-4C07-BC63-A38DC8CCE15B}"/>
                </a:ext>
              </a:extLst>
            </p:cNvPr>
            <p:cNvSpPr/>
            <p:nvPr/>
          </p:nvSpPr>
          <p:spPr>
            <a:xfrm>
              <a:off x="10301670" y="383775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6F834B0-7A4F-4745-A353-25F8CB73D393}"/>
                </a:ext>
              </a:extLst>
            </p:cNvPr>
            <p:cNvSpPr/>
            <p:nvPr/>
          </p:nvSpPr>
          <p:spPr>
            <a:xfrm>
              <a:off x="10374060" y="3765715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7 w 57150"/>
                <a:gd name="connsiteY2" fmla="*/ 49891 h 57150"/>
                <a:gd name="connsiteX3" fmla="*/ 14287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2" y="59416"/>
                    <a:pt x="14287" y="49891"/>
                  </a:cubicBezTo>
                  <a:cubicBezTo>
                    <a:pt x="4763" y="40366"/>
                    <a:pt x="4763" y="24174"/>
                    <a:pt x="14287" y="14649"/>
                  </a:cubicBezTo>
                  <a:cubicBezTo>
                    <a:pt x="23812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E75B222-CA9A-425F-A107-FCFA8585AC1C}"/>
                </a:ext>
              </a:extLst>
            </p:cNvPr>
            <p:cNvSpPr/>
            <p:nvPr/>
          </p:nvSpPr>
          <p:spPr>
            <a:xfrm>
              <a:off x="10447403" y="36936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2651A1B-E999-46FE-A2D2-42E027187A03}"/>
                </a:ext>
              </a:extLst>
            </p:cNvPr>
            <p:cNvSpPr/>
            <p:nvPr/>
          </p:nvSpPr>
          <p:spPr>
            <a:xfrm>
              <a:off x="10519793" y="362129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B4AD7C8-E3D4-481F-8392-FB48A81C48E7}"/>
                </a:ext>
              </a:extLst>
            </p:cNvPr>
            <p:cNvSpPr/>
            <p:nvPr/>
          </p:nvSpPr>
          <p:spPr>
            <a:xfrm>
              <a:off x="10233091" y="406039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9D06071-214C-475E-AF0D-C758858E0759}"/>
                </a:ext>
              </a:extLst>
            </p:cNvPr>
            <p:cNvSpPr/>
            <p:nvPr/>
          </p:nvSpPr>
          <p:spPr>
            <a:xfrm>
              <a:off x="10306433" y="398800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75F1DF3-4812-4667-98C2-4F0C1869AC6C}"/>
                </a:ext>
              </a:extLst>
            </p:cNvPr>
            <p:cNvSpPr/>
            <p:nvPr/>
          </p:nvSpPr>
          <p:spPr>
            <a:xfrm>
              <a:off x="10378823" y="391561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2D948E4-1305-455F-B8CB-AE09E04736D9}"/>
                </a:ext>
              </a:extLst>
            </p:cNvPr>
            <p:cNvSpPr/>
            <p:nvPr/>
          </p:nvSpPr>
          <p:spPr>
            <a:xfrm>
              <a:off x="10451213" y="38432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1030727-60D4-4039-B0B3-8B772901840B}"/>
                </a:ext>
              </a:extLst>
            </p:cNvPr>
            <p:cNvSpPr/>
            <p:nvPr/>
          </p:nvSpPr>
          <p:spPr>
            <a:xfrm>
              <a:off x="10524556" y="37708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518A44E-7D0F-4F71-8442-915EB4A779AF}"/>
                </a:ext>
              </a:extLst>
            </p:cNvPr>
            <p:cNvSpPr/>
            <p:nvPr/>
          </p:nvSpPr>
          <p:spPr>
            <a:xfrm>
              <a:off x="10311195" y="413778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3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33920EC-9789-4F3D-9B27-5067382658FC}"/>
                </a:ext>
              </a:extLst>
            </p:cNvPr>
            <p:cNvSpPr/>
            <p:nvPr/>
          </p:nvSpPr>
          <p:spPr>
            <a:xfrm>
              <a:off x="10383585" y="406539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CC9D0F4-89F6-44C1-9790-B8F8EE64901C}"/>
                </a:ext>
              </a:extLst>
            </p:cNvPr>
            <p:cNvSpPr/>
            <p:nvPr/>
          </p:nvSpPr>
          <p:spPr>
            <a:xfrm>
              <a:off x="10455976" y="399300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ED5D87E-074C-491F-90F1-9ACD3DB26C13}"/>
                </a:ext>
              </a:extLst>
            </p:cNvPr>
            <p:cNvSpPr/>
            <p:nvPr/>
          </p:nvSpPr>
          <p:spPr>
            <a:xfrm>
              <a:off x="10529318" y="3920972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39052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8EF4447-F51C-430F-A7AC-A0B2C53F7B78}"/>
                </a:ext>
              </a:extLst>
            </p:cNvPr>
            <p:cNvSpPr/>
            <p:nvPr/>
          </p:nvSpPr>
          <p:spPr>
            <a:xfrm>
              <a:off x="10388348" y="42156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86903E7F-0EE6-4EE9-9699-16D1EBBDF6A5}"/>
                </a:ext>
              </a:extLst>
            </p:cNvPr>
            <p:cNvSpPr/>
            <p:nvPr/>
          </p:nvSpPr>
          <p:spPr>
            <a:xfrm>
              <a:off x="10460738" y="41432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160F85B-8466-4A74-B6ED-4A2CEC277C11}"/>
                </a:ext>
              </a:extLst>
            </p:cNvPr>
            <p:cNvSpPr/>
            <p:nvPr/>
          </p:nvSpPr>
          <p:spPr>
            <a:xfrm>
              <a:off x="10533128" y="40708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2129149-B9BB-4237-83C1-ECFDF96A0E6A}"/>
                </a:ext>
              </a:extLst>
            </p:cNvPr>
            <p:cNvSpPr/>
            <p:nvPr/>
          </p:nvSpPr>
          <p:spPr>
            <a:xfrm>
              <a:off x="10465501" y="429304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A38F9E2-A622-4AA7-93AA-DA8E1A62F4B6}"/>
                </a:ext>
              </a:extLst>
            </p:cNvPr>
            <p:cNvSpPr/>
            <p:nvPr/>
          </p:nvSpPr>
          <p:spPr>
            <a:xfrm>
              <a:off x="10537891" y="422065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94E8AA6-9A28-4BC0-888A-3E7F898789AB}"/>
                </a:ext>
              </a:extLst>
            </p:cNvPr>
            <p:cNvSpPr/>
            <p:nvPr/>
          </p:nvSpPr>
          <p:spPr>
            <a:xfrm>
              <a:off x="10542653" y="43709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E933D167-797D-4355-860C-56D7C3AD8C24}"/>
              </a:ext>
            </a:extLst>
          </p:cNvPr>
          <p:cNvSpPr/>
          <p:nvPr userDrawn="1"/>
        </p:nvSpPr>
        <p:spPr>
          <a:xfrm rot="8395034">
            <a:off x="3816839" y="-50624"/>
            <a:ext cx="2459214" cy="941014"/>
          </a:xfrm>
          <a:custGeom>
            <a:avLst/>
            <a:gdLst>
              <a:gd name="connsiteX0" fmla="*/ 1118171 w 2459214"/>
              <a:gd name="connsiteY0" fmla="*/ 941013 h 941014"/>
              <a:gd name="connsiteX1" fmla="*/ 0 w 2459214"/>
              <a:gd name="connsiteY1" fmla="*/ 0 h 941014"/>
              <a:gd name="connsiteX2" fmla="*/ 1607381 w 2459214"/>
              <a:gd name="connsiteY2" fmla="*/ 0 h 941014"/>
              <a:gd name="connsiteX3" fmla="*/ 1772430 w 2459214"/>
              <a:gd name="connsiteY3" fmla="*/ 165049 h 941014"/>
              <a:gd name="connsiteX4" fmla="*/ 1772429 w 2459214"/>
              <a:gd name="connsiteY4" fmla="*/ 165049 h 941014"/>
              <a:gd name="connsiteX5" fmla="*/ 1724087 w 2459214"/>
              <a:gd name="connsiteY5" fmla="*/ 281756 h 941014"/>
              <a:gd name="connsiteX6" fmla="*/ 1684586 w 2459214"/>
              <a:gd name="connsiteY6" fmla="*/ 308388 h 941014"/>
              <a:gd name="connsiteX7" fmla="*/ 2303158 w 2459214"/>
              <a:gd name="connsiteY7" fmla="*/ 308388 h 941014"/>
              <a:gd name="connsiteX8" fmla="*/ 2459214 w 2459214"/>
              <a:gd name="connsiteY8" fmla="*/ 464445 h 941014"/>
              <a:gd name="connsiteX9" fmla="*/ 2459213 w 2459214"/>
              <a:gd name="connsiteY9" fmla="*/ 464445 h 941014"/>
              <a:gd name="connsiteX10" fmla="*/ 2303157 w 2459214"/>
              <a:gd name="connsiteY10" fmla="*/ 620502 h 941014"/>
              <a:gd name="connsiteX11" fmla="*/ 1888150 w 2459214"/>
              <a:gd name="connsiteY11" fmla="*/ 620502 h 941014"/>
              <a:gd name="connsiteX12" fmla="*/ 1904919 w 2459214"/>
              <a:gd name="connsiteY12" fmla="*/ 623887 h 941014"/>
              <a:gd name="connsiteX13" fmla="*/ 2005724 w 2459214"/>
              <a:gd name="connsiteY13" fmla="*/ 775966 h 941014"/>
              <a:gd name="connsiteX14" fmla="*/ 2005723 w 2459214"/>
              <a:gd name="connsiteY14" fmla="*/ 775965 h 941014"/>
              <a:gd name="connsiteX15" fmla="*/ 1840674 w 2459214"/>
              <a:gd name="connsiteY15" fmla="*/ 941014 h 94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59214" h="941014">
                <a:moveTo>
                  <a:pt x="1118171" y="941013"/>
                </a:moveTo>
                <a:lnTo>
                  <a:pt x="0" y="0"/>
                </a:lnTo>
                <a:lnTo>
                  <a:pt x="1607381" y="0"/>
                </a:lnTo>
                <a:cubicBezTo>
                  <a:pt x="1698535" y="0"/>
                  <a:pt x="1772430" y="73895"/>
                  <a:pt x="1772430" y="165049"/>
                </a:cubicBezTo>
                <a:lnTo>
                  <a:pt x="1772429" y="165049"/>
                </a:lnTo>
                <a:cubicBezTo>
                  <a:pt x="1772428" y="210625"/>
                  <a:pt x="1753955" y="251888"/>
                  <a:pt x="1724087" y="281756"/>
                </a:cubicBezTo>
                <a:lnTo>
                  <a:pt x="1684586" y="308388"/>
                </a:lnTo>
                <a:lnTo>
                  <a:pt x="2303158" y="308388"/>
                </a:lnTo>
                <a:cubicBezTo>
                  <a:pt x="2389345" y="308388"/>
                  <a:pt x="2459214" y="378257"/>
                  <a:pt x="2459214" y="464445"/>
                </a:cubicBezTo>
                <a:lnTo>
                  <a:pt x="2459213" y="464445"/>
                </a:lnTo>
                <a:cubicBezTo>
                  <a:pt x="2459213" y="550632"/>
                  <a:pt x="2389344" y="620502"/>
                  <a:pt x="2303157" y="620502"/>
                </a:cubicBezTo>
                <a:lnTo>
                  <a:pt x="1888150" y="620502"/>
                </a:lnTo>
                <a:lnTo>
                  <a:pt x="1904919" y="623887"/>
                </a:lnTo>
                <a:cubicBezTo>
                  <a:pt x="1964158" y="648942"/>
                  <a:pt x="2005724" y="707600"/>
                  <a:pt x="2005724" y="775966"/>
                </a:cubicBezTo>
                <a:lnTo>
                  <a:pt x="2005723" y="775965"/>
                </a:lnTo>
                <a:cubicBezTo>
                  <a:pt x="2005723" y="867119"/>
                  <a:pt x="1931828" y="941014"/>
                  <a:pt x="1840674" y="941014"/>
                </a:cubicBezTo>
                <a:close/>
              </a:path>
            </a:pathLst>
          </a:cu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0BA05ED-B54F-4D21-9C45-B7B248E4263C}"/>
              </a:ext>
            </a:extLst>
          </p:cNvPr>
          <p:cNvSpPr/>
          <p:nvPr userDrawn="1"/>
        </p:nvSpPr>
        <p:spPr>
          <a:xfrm rot="8155742">
            <a:off x="9961741" y="1827065"/>
            <a:ext cx="2005980" cy="660697"/>
          </a:xfrm>
          <a:custGeom>
            <a:avLst/>
            <a:gdLst>
              <a:gd name="connsiteX0" fmla="*/ 212221 w 2598991"/>
              <a:gd name="connsiteY0" fmla="*/ 705872 h 856013"/>
              <a:gd name="connsiteX1" fmla="*/ 212221 w 2598991"/>
              <a:gd name="connsiteY1" fmla="*/ 705873 h 856013"/>
              <a:gd name="connsiteX2" fmla="*/ 212221 w 2598991"/>
              <a:gd name="connsiteY2" fmla="*/ 705873 h 856013"/>
              <a:gd name="connsiteX3" fmla="*/ 0 w 2598991"/>
              <a:gd name="connsiteY3" fmla="*/ 150139 h 856013"/>
              <a:gd name="connsiteX4" fmla="*/ 0 w 2598991"/>
              <a:gd name="connsiteY4" fmla="*/ 150139 h 856013"/>
              <a:gd name="connsiteX5" fmla="*/ 0 w 2598991"/>
              <a:gd name="connsiteY5" fmla="*/ 150140 h 856013"/>
              <a:gd name="connsiteX6" fmla="*/ 150140 w 2598991"/>
              <a:gd name="connsiteY6" fmla="*/ 0 h 856013"/>
              <a:gd name="connsiteX7" fmla="*/ 1824103 w 2598991"/>
              <a:gd name="connsiteY7" fmla="*/ 0 h 856013"/>
              <a:gd name="connsiteX8" fmla="*/ 1974243 w 2598991"/>
              <a:gd name="connsiteY8" fmla="*/ 150140 h 856013"/>
              <a:gd name="connsiteX9" fmla="*/ 1974242 w 2598991"/>
              <a:gd name="connsiteY9" fmla="*/ 150140 h 856013"/>
              <a:gd name="connsiteX10" fmla="*/ 1930267 w 2598991"/>
              <a:gd name="connsiteY10" fmla="*/ 256305 h 856013"/>
              <a:gd name="connsiteX11" fmla="*/ 1894334 w 2598991"/>
              <a:gd name="connsiteY11" fmla="*/ 280532 h 856013"/>
              <a:gd name="connsiteX12" fmla="*/ 2457031 w 2598991"/>
              <a:gd name="connsiteY12" fmla="*/ 280532 h 856013"/>
              <a:gd name="connsiteX13" fmla="*/ 2598991 w 2598991"/>
              <a:gd name="connsiteY13" fmla="*/ 422492 h 856013"/>
              <a:gd name="connsiteX14" fmla="*/ 2598990 w 2598991"/>
              <a:gd name="connsiteY14" fmla="*/ 422492 h 856013"/>
              <a:gd name="connsiteX15" fmla="*/ 2457030 w 2598991"/>
              <a:gd name="connsiteY15" fmla="*/ 564452 h 856013"/>
              <a:gd name="connsiteX16" fmla="*/ 2079510 w 2598991"/>
              <a:gd name="connsiteY16" fmla="*/ 564452 h 856013"/>
              <a:gd name="connsiteX17" fmla="*/ 2094765 w 2598991"/>
              <a:gd name="connsiteY17" fmla="*/ 567532 h 856013"/>
              <a:gd name="connsiteX18" fmla="*/ 2186464 w 2598991"/>
              <a:gd name="connsiteY18" fmla="*/ 705873 h 856013"/>
              <a:gd name="connsiteX19" fmla="*/ 2186463 w 2598991"/>
              <a:gd name="connsiteY19" fmla="*/ 705873 h 856013"/>
              <a:gd name="connsiteX20" fmla="*/ 2036323 w 2598991"/>
              <a:gd name="connsiteY20" fmla="*/ 856013 h 856013"/>
              <a:gd name="connsiteX21" fmla="*/ 362361 w 2598991"/>
              <a:gd name="connsiteY21" fmla="*/ 856012 h 856013"/>
              <a:gd name="connsiteX22" fmla="*/ 224020 w 2598991"/>
              <a:gd name="connsiteY22" fmla="*/ 764313 h 856013"/>
              <a:gd name="connsiteX23" fmla="*/ 212221 w 2598991"/>
              <a:gd name="connsiteY23" fmla="*/ 705873 h 856013"/>
              <a:gd name="connsiteX24" fmla="*/ 224020 w 2598991"/>
              <a:gd name="connsiteY24" fmla="*/ 647432 h 856013"/>
              <a:gd name="connsiteX25" fmla="*/ 362361 w 2598991"/>
              <a:gd name="connsiteY25" fmla="*/ 555733 h 856013"/>
              <a:gd name="connsiteX26" fmla="*/ 469765 w 2598991"/>
              <a:gd name="connsiteY26" fmla="*/ 555733 h 856013"/>
              <a:gd name="connsiteX27" fmla="*/ 480117 w 2598991"/>
              <a:gd name="connsiteY27" fmla="*/ 553643 h 856013"/>
              <a:gd name="connsiteX28" fmla="*/ 566820 w 2598991"/>
              <a:gd name="connsiteY28" fmla="*/ 422839 h 856013"/>
              <a:gd name="connsiteX29" fmla="*/ 566821 w 2598991"/>
              <a:gd name="connsiteY29" fmla="*/ 422839 h 856013"/>
              <a:gd name="connsiteX30" fmla="*/ 515161 w 2598991"/>
              <a:gd name="connsiteY30" fmla="*/ 313296 h 856013"/>
              <a:gd name="connsiteX31" fmla="*/ 493706 w 2598991"/>
              <a:gd name="connsiteY31" fmla="*/ 300279 h 856013"/>
              <a:gd name="connsiteX32" fmla="*/ 150140 w 2598991"/>
              <a:gd name="connsiteY32" fmla="*/ 300279 h 856013"/>
              <a:gd name="connsiteX33" fmla="*/ 11799 w 2598991"/>
              <a:gd name="connsiteY33" fmla="*/ 208580 h 856013"/>
              <a:gd name="connsiteX34" fmla="*/ 0 w 2598991"/>
              <a:gd name="connsiteY34" fmla="*/ 150139 h 856013"/>
              <a:gd name="connsiteX35" fmla="*/ 11799 w 2598991"/>
              <a:gd name="connsiteY35" fmla="*/ 91699 h 856013"/>
              <a:gd name="connsiteX36" fmla="*/ 150140 w 2598991"/>
              <a:gd name="connsiteY36" fmla="*/ 0 h 85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598991" h="856013">
                <a:moveTo>
                  <a:pt x="212221" y="705872"/>
                </a:moveTo>
                <a:lnTo>
                  <a:pt x="212221" y="705873"/>
                </a:lnTo>
                <a:lnTo>
                  <a:pt x="212221" y="705873"/>
                </a:lnTo>
                <a:close/>
                <a:moveTo>
                  <a:pt x="0" y="150139"/>
                </a:moveTo>
                <a:lnTo>
                  <a:pt x="0" y="150139"/>
                </a:lnTo>
                <a:lnTo>
                  <a:pt x="0" y="150140"/>
                </a:lnTo>
                <a:close/>
                <a:moveTo>
                  <a:pt x="150140" y="0"/>
                </a:moveTo>
                <a:lnTo>
                  <a:pt x="1824103" y="0"/>
                </a:lnTo>
                <a:cubicBezTo>
                  <a:pt x="1907023" y="0"/>
                  <a:pt x="1974243" y="67220"/>
                  <a:pt x="1974243" y="150140"/>
                </a:cubicBezTo>
                <a:lnTo>
                  <a:pt x="1974242" y="150140"/>
                </a:lnTo>
                <a:cubicBezTo>
                  <a:pt x="1974242" y="191600"/>
                  <a:pt x="1957437" y="229135"/>
                  <a:pt x="1930267" y="256305"/>
                </a:cubicBezTo>
                <a:lnTo>
                  <a:pt x="1894334" y="280532"/>
                </a:lnTo>
                <a:lnTo>
                  <a:pt x="2457031" y="280532"/>
                </a:lnTo>
                <a:cubicBezTo>
                  <a:pt x="2535433" y="280532"/>
                  <a:pt x="2598991" y="344090"/>
                  <a:pt x="2598991" y="422492"/>
                </a:cubicBezTo>
                <a:lnTo>
                  <a:pt x="2598990" y="422492"/>
                </a:lnTo>
                <a:cubicBezTo>
                  <a:pt x="2598990" y="500894"/>
                  <a:pt x="2535432" y="564452"/>
                  <a:pt x="2457030" y="564452"/>
                </a:cubicBezTo>
                <a:lnTo>
                  <a:pt x="2079510" y="564452"/>
                </a:lnTo>
                <a:lnTo>
                  <a:pt x="2094765" y="567532"/>
                </a:lnTo>
                <a:cubicBezTo>
                  <a:pt x="2148653" y="590324"/>
                  <a:pt x="2186464" y="643683"/>
                  <a:pt x="2186464" y="705873"/>
                </a:cubicBezTo>
                <a:lnTo>
                  <a:pt x="2186463" y="705873"/>
                </a:lnTo>
                <a:cubicBezTo>
                  <a:pt x="2186463" y="788793"/>
                  <a:pt x="2119243" y="856013"/>
                  <a:pt x="2036323" y="856013"/>
                </a:cubicBezTo>
                <a:lnTo>
                  <a:pt x="362361" y="856012"/>
                </a:lnTo>
                <a:cubicBezTo>
                  <a:pt x="300171" y="856012"/>
                  <a:pt x="246812" y="818201"/>
                  <a:pt x="224020" y="764313"/>
                </a:cubicBezTo>
                <a:lnTo>
                  <a:pt x="212221" y="705873"/>
                </a:lnTo>
                <a:lnTo>
                  <a:pt x="224020" y="647432"/>
                </a:lnTo>
                <a:cubicBezTo>
                  <a:pt x="246812" y="593544"/>
                  <a:pt x="300171" y="555733"/>
                  <a:pt x="362361" y="555733"/>
                </a:cubicBezTo>
                <a:lnTo>
                  <a:pt x="469765" y="555733"/>
                </a:lnTo>
                <a:lnTo>
                  <a:pt x="480117" y="553643"/>
                </a:lnTo>
                <a:cubicBezTo>
                  <a:pt x="531069" y="532092"/>
                  <a:pt x="566820" y="481641"/>
                  <a:pt x="566820" y="422839"/>
                </a:cubicBezTo>
                <a:lnTo>
                  <a:pt x="566821" y="422839"/>
                </a:lnTo>
                <a:cubicBezTo>
                  <a:pt x="566821" y="378738"/>
                  <a:pt x="546711" y="339334"/>
                  <a:pt x="515161" y="313296"/>
                </a:cubicBezTo>
                <a:lnTo>
                  <a:pt x="493706" y="300279"/>
                </a:lnTo>
                <a:lnTo>
                  <a:pt x="150140" y="300279"/>
                </a:lnTo>
                <a:cubicBezTo>
                  <a:pt x="87950" y="300279"/>
                  <a:pt x="34591" y="262468"/>
                  <a:pt x="11799" y="208580"/>
                </a:cubicBezTo>
                <a:lnTo>
                  <a:pt x="0" y="150139"/>
                </a:lnTo>
                <a:lnTo>
                  <a:pt x="11799" y="91699"/>
                </a:lnTo>
                <a:cubicBezTo>
                  <a:pt x="34591" y="37811"/>
                  <a:pt x="87950" y="0"/>
                  <a:pt x="150140" y="0"/>
                </a:cubicBez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ross 133">
            <a:extLst>
              <a:ext uri="{FF2B5EF4-FFF2-40B4-BE49-F238E27FC236}">
                <a16:creationId xmlns:a16="http://schemas.microsoft.com/office/drawing/2014/main" id="{A6045C0F-5140-4C08-A0E6-C066DBB3F6B1}"/>
              </a:ext>
            </a:extLst>
          </p:cNvPr>
          <p:cNvSpPr/>
          <p:nvPr userDrawn="1"/>
        </p:nvSpPr>
        <p:spPr>
          <a:xfrm rot="1642289">
            <a:off x="2007653" y="4109671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42CF8EB0-A5D1-4DAA-A81D-06EF819ABA63}"/>
              </a:ext>
            </a:extLst>
          </p:cNvPr>
          <p:cNvSpPr/>
          <p:nvPr userDrawn="1"/>
        </p:nvSpPr>
        <p:spPr>
          <a:xfrm rot="12056913">
            <a:off x="4280712" y="5743587"/>
            <a:ext cx="251202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Cross 135">
            <a:extLst>
              <a:ext uri="{FF2B5EF4-FFF2-40B4-BE49-F238E27FC236}">
                <a16:creationId xmlns:a16="http://schemas.microsoft.com/office/drawing/2014/main" id="{77BE94A7-CB2D-4EE0-89D6-9C35D498280C}"/>
              </a:ext>
            </a:extLst>
          </p:cNvPr>
          <p:cNvSpPr/>
          <p:nvPr userDrawn="1"/>
        </p:nvSpPr>
        <p:spPr>
          <a:xfrm rot="1642289">
            <a:off x="11121452" y="563704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B820875D-C643-4F07-A66D-E14586D6E51A}"/>
              </a:ext>
            </a:extLst>
          </p:cNvPr>
          <p:cNvSpPr/>
          <p:nvPr userDrawn="1"/>
        </p:nvSpPr>
        <p:spPr>
          <a:xfrm rot="12816686">
            <a:off x="1728883" y="2171913"/>
            <a:ext cx="354855" cy="544957"/>
          </a:xfrm>
          <a:custGeom>
            <a:avLst/>
            <a:gdLst>
              <a:gd name="connsiteX0" fmla="*/ 345263 w 354855"/>
              <a:gd name="connsiteY0" fmla="*/ 315279 h 544956"/>
              <a:gd name="connsiteX1" fmla="*/ 219796 w 354855"/>
              <a:gd name="connsiteY1" fmla="*/ 31395 h 544956"/>
              <a:gd name="connsiteX2" fmla="*/ 43636 w 354855"/>
              <a:gd name="connsiteY2" fmla="*/ 17454 h 544956"/>
              <a:gd name="connsiteX3" fmla="*/ 52508 w 354855"/>
              <a:gd name="connsiteY3" fmla="*/ 113772 h 544956"/>
              <a:gd name="connsiteX4" fmla="*/ 248945 w 354855"/>
              <a:gd name="connsiteY4" fmla="*/ 307675 h 544956"/>
              <a:gd name="connsiteX5" fmla="*/ 240074 w 354855"/>
              <a:gd name="connsiteY5" fmla="*/ 492707 h 544956"/>
              <a:gd name="connsiteX6" fmla="*/ 274292 w 354855"/>
              <a:gd name="connsiteY6" fmla="*/ 543401 h 544956"/>
              <a:gd name="connsiteX7" fmla="*/ 289500 w 354855"/>
              <a:gd name="connsiteY7" fmla="*/ 544668 h 544956"/>
              <a:gd name="connsiteX8" fmla="*/ 338927 w 354855"/>
              <a:gd name="connsiteY8" fmla="*/ 501579 h 544956"/>
              <a:gd name="connsiteX9" fmla="*/ 345263 w 354855"/>
              <a:gd name="connsiteY9" fmla="*/ 315279 h 5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55" h="544956">
                <a:moveTo>
                  <a:pt x="345263" y="315279"/>
                </a:moveTo>
                <a:cubicBezTo>
                  <a:pt x="350333" y="188545"/>
                  <a:pt x="347798" y="88425"/>
                  <a:pt x="219796" y="31395"/>
                </a:cubicBezTo>
                <a:cubicBezTo>
                  <a:pt x="183044" y="14920"/>
                  <a:pt x="72785" y="-289"/>
                  <a:pt x="43636" y="17454"/>
                </a:cubicBezTo>
                <a:cubicBezTo>
                  <a:pt x="5616" y="38999"/>
                  <a:pt x="-12127" y="85891"/>
                  <a:pt x="52508" y="113772"/>
                </a:cubicBezTo>
                <a:cubicBezTo>
                  <a:pt x="209658" y="107435"/>
                  <a:pt x="247678" y="134050"/>
                  <a:pt x="248945" y="307675"/>
                </a:cubicBezTo>
                <a:cubicBezTo>
                  <a:pt x="248945" y="392587"/>
                  <a:pt x="245143" y="445816"/>
                  <a:pt x="240074" y="492707"/>
                </a:cubicBezTo>
                <a:cubicBezTo>
                  <a:pt x="237539" y="518054"/>
                  <a:pt x="248945" y="540866"/>
                  <a:pt x="274292" y="543401"/>
                </a:cubicBezTo>
                <a:lnTo>
                  <a:pt x="289500" y="544668"/>
                </a:lnTo>
                <a:cubicBezTo>
                  <a:pt x="314847" y="547203"/>
                  <a:pt x="337659" y="528193"/>
                  <a:pt x="338927" y="501579"/>
                </a:cubicBezTo>
                <a:lnTo>
                  <a:pt x="345263" y="315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8" name="Graphic 185">
            <a:extLst>
              <a:ext uri="{FF2B5EF4-FFF2-40B4-BE49-F238E27FC236}">
                <a16:creationId xmlns:a16="http://schemas.microsoft.com/office/drawing/2014/main" id="{7BD6A054-DE42-4C9E-BEF7-7ECA80245589}"/>
              </a:ext>
            </a:extLst>
          </p:cNvPr>
          <p:cNvGrpSpPr/>
          <p:nvPr userDrawn="1"/>
        </p:nvGrpSpPr>
        <p:grpSpPr>
          <a:xfrm rot="16200000">
            <a:off x="2805453" y="761888"/>
            <a:ext cx="1668051" cy="346608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A517A97-A56F-4550-88D2-ED9488317CA5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0CE9F91-21F0-4916-A30E-E2528F3C6A96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040C192-00E7-401E-A786-86E17372C7C9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9359643-3536-40F8-B176-7B9BEBFD821A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B55B9BD-CA0B-4530-9167-97DA5178DB01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13F5EC3-477D-4822-84D3-027A98427078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E441CFD-92C4-4293-B788-E58A29D9CB45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E764F26-AFE0-4FBD-8D88-FC0478D47595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7" name="Graphic 185">
            <a:extLst>
              <a:ext uri="{FF2B5EF4-FFF2-40B4-BE49-F238E27FC236}">
                <a16:creationId xmlns:a16="http://schemas.microsoft.com/office/drawing/2014/main" id="{7A51472E-3382-4C32-926D-44E060082AD9}"/>
              </a:ext>
            </a:extLst>
          </p:cNvPr>
          <p:cNvGrpSpPr/>
          <p:nvPr userDrawn="1"/>
        </p:nvGrpSpPr>
        <p:grpSpPr>
          <a:xfrm rot="16200000">
            <a:off x="7418161" y="5729286"/>
            <a:ext cx="1668051" cy="346608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4C6C0AE1-7DC1-4330-8C92-79253C4A003D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A1CD2C4A-EEDC-4AE3-8E04-FB749F4B20DD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81F6895-5D3C-44D8-B9B0-97865D7BAD42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E2EEDF6-CECF-4E9D-BD38-FDF2CC730E88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0949BA4-33F6-46E2-8A9F-707205DD0462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2936396-4445-4840-9069-619855CE50E3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15EAB85-BE9E-43CB-B4E2-92397AD08B5D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3C7A15D5-6E7D-4E5B-B1B4-D293CE09C42D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6" name="Oval 155">
            <a:extLst>
              <a:ext uri="{FF2B5EF4-FFF2-40B4-BE49-F238E27FC236}">
                <a16:creationId xmlns:a16="http://schemas.microsoft.com/office/drawing/2014/main" id="{A0E5E56E-C1F0-4EFC-99B5-447EF2881199}"/>
              </a:ext>
            </a:extLst>
          </p:cNvPr>
          <p:cNvSpPr/>
          <p:nvPr userDrawn="1"/>
        </p:nvSpPr>
        <p:spPr>
          <a:xfrm>
            <a:off x="6708552" y="1084536"/>
            <a:ext cx="184106" cy="193919"/>
          </a:xfrm>
          <a:prstGeom prst="ellips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37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637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13D27F-7316-4797-B82F-8DD4FB0B021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74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998FE523-7D8F-49D3-B3C8-D765F17E57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BBC140C-1AD4-4629-8A14-AC31F16CE717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79714" y="2449524"/>
            <a:ext cx="1497874" cy="195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5DC2D75-DE02-4638-98F1-B47C5CD2DD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714411" y="2449524"/>
            <a:ext cx="1497874" cy="195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090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5DC2D75-DE02-4638-98F1-B47C5CD2DD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62500" y="-1"/>
            <a:ext cx="74295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347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5DC2D75-DE02-4638-98F1-B47C5CD2DD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&amp;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837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30D5DCC-30E8-4340-8B7F-AD657534302E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42684" y="0"/>
            <a:ext cx="8499171" cy="6278992"/>
          </a:xfrm>
          <a:custGeom>
            <a:avLst/>
            <a:gdLst>
              <a:gd name="connsiteX0" fmla="*/ 7205323 w 8499171"/>
              <a:gd name="connsiteY0" fmla="*/ 0 h 6278992"/>
              <a:gd name="connsiteX1" fmla="*/ 8122757 w 8499171"/>
              <a:gd name="connsiteY1" fmla="*/ 0 h 6278992"/>
              <a:gd name="connsiteX2" fmla="*/ 8289051 w 8499171"/>
              <a:gd name="connsiteY2" fmla="*/ 214263 h 6278992"/>
              <a:gd name="connsiteX3" fmla="*/ 8224961 w 8499171"/>
              <a:gd name="connsiteY3" fmla="*/ 722722 h 6278992"/>
              <a:gd name="connsiteX4" fmla="*/ 7716503 w 8499171"/>
              <a:gd name="connsiteY4" fmla="*/ 658632 h 6278992"/>
              <a:gd name="connsiteX5" fmla="*/ 6175504 w 8499171"/>
              <a:gd name="connsiteY5" fmla="*/ 0 h 6278992"/>
              <a:gd name="connsiteX6" fmla="*/ 7092939 w 8499171"/>
              <a:gd name="connsiteY6" fmla="*/ 0 h 6278992"/>
              <a:gd name="connsiteX7" fmla="*/ 8312069 w 8499171"/>
              <a:gd name="connsiteY7" fmla="*/ 1570793 h 6278992"/>
              <a:gd name="connsiteX8" fmla="*/ 8247979 w 8499171"/>
              <a:gd name="connsiteY8" fmla="*/ 2079253 h 6278992"/>
              <a:gd name="connsiteX9" fmla="*/ 7739520 w 8499171"/>
              <a:gd name="connsiteY9" fmla="*/ 2015163 h 6278992"/>
              <a:gd name="connsiteX10" fmla="*/ 5145685 w 8499171"/>
              <a:gd name="connsiteY10" fmla="*/ 0 h 6278992"/>
              <a:gd name="connsiteX11" fmla="*/ 6063120 w 8499171"/>
              <a:gd name="connsiteY11" fmla="*/ 0 h 6278992"/>
              <a:gd name="connsiteX12" fmla="*/ 7974345 w 8499171"/>
              <a:gd name="connsiteY12" fmla="*/ 2462526 h 6278992"/>
              <a:gd name="connsiteX13" fmla="*/ 7910255 w 8499171"/>
              <a:gd name="connsiteY13" fmla="*/ 2970985 h 6278992"/>
              <a:gd name="connsiteX14" fmla="*/ 7401796 w 8499171"/>
              <a:gd name="connsiteY14" fmla="*/ 2906895 h 6278992"/>
              <a:gd name="connsiteX15" fmla="*/ 4115864 w 8499171"/>
              <a:gd name="connsiteY15" fmla="*/ 0 h 6278992"/>
              <a:gd name="connsiteX16" fmla="*/ 5033299 w 8499171"/>
              <a:gd name="connsiteY16" fmla="*/ 0 h 6278992"/>
              <a:gd name="connsiteX17" fmla="*/ 8378363 w 8499171"/>
              <a:gd name="connsiteY17" fmla="*/ 4309960 h 6278992"/>
              <a:gd name="connsiteX18" fmla="*/ 8314273 w 8499171"/>
              <a:gd name="connsiteY18" fmla="*/ 4818420 h 6278992"/>
              <a:gd name="connsiteX19" fmla="*/ 7805814 w 8499171"/>
              <a:gd name="connsiteY19" fmla="*/ 4754329 h 6278992"/>
              <a:gd name="connsiteX20" fmla="*/ 3086046 w 8499171"/>
              <a:gd name="connsiteY20" fmla="*/ 0 h 6278992"/>
              <a:gd name="connsiteX21" fmla="*/ 4003481 w 8499171"/>
              <a:gd name="connsiteY21" fmla="*/ 0 h 6278992"/>
              <a:gd name="connsiteX22" fmla="*/ 8423050 w 8499171"/>
              <a:gd name="connsiteY22" fmla="*/ 5694411 h 6278992"/>
              <a:gd name="connsiteX23" fmla="*/ 8358960 w 8499171"/>
              <a:gd name="connsiteY23" fmla="*/ 6202870 h 6278992"/>
              <a:gd name="connsiteX24" fmla="*/ 7850501 w 8499171"/>
              <a:gd name="connsiteY24" fmla="*/ 6138780 h 6278992"/>
              <a:gd name="connsiteX25" fmla="*/ 2056226 w 8499171"/>
              <a:gd name="connsiteY25" fmla="*/ 0 h 6278992"/>
              <a:gd name="connsiteX26" fmla="*/ 2973662 w 8499171"/>
              <a:gd name="connsiteY26" fmla="*/ 0 h 6278992"/>
              <a:gd name="connsiteX27" fmla="*/ 6599031 w 8499171"/>
              <a:gd name="connsiteY27" fmla="*/ 4671122 h 6278992"/>
              <a:gd name="connsiteX28" fmla="*/ 6534941 w 8499171"/>
              <a:gd name="connsiteY28" fmla="*/ 5179581 h 6278992"/>
              <a:gd name="connsiteX29" fmla="*/ 6026482 w 8499171"/>
              <a:gd name="connsiteY29" fmla="*/ 5115492 h 6278992"/>
              <a:gd name="connsiteX30" fmla="*/ 1026407 w 8499171"/>
              <a:gd name="connsiteY30" fmla="*/ 0 h 6278992"/>
              <a:gd name="connsiteX31" fmla="*/ 1943842 w 8499171"/>
              <a:gd name="connsiteY31" fmla="*/ 0 h 6278992"/>
              <a:gd name="connsiteX32" fmla="*/ 6054015 w 8499171"/>
              <a:gd name="connsiteY32" fmla="*/ 5295770 h 6278992"/>
              <a:gd name="connsiteX33" fmla="*/ 5989925 w 8499171"/>
              <a:gd name="connsiteY33" fmla="*/ 5804229 h 6278992"/>
              <a:gd name="connsiteX34" fmla="*/ 5481466 w 8499171"/>
              <a:gd name="connsiteY34" fmla="*/ 5740139 h 6278992"/>
              <a:gd name="connsiteX35" fmla="*/ 0 w 8499171"/>
              <a:gd name="connsiteY35" fmla="*/ 0 h 6278992"/>
              <a:gd name="connsiteX36" fmla="*/ 914022 w 8499171"/>
              <a:gd name="connsiteY36" fmla="*/ 0 h 6278992"/>
              <a:gd name="connsiteX37" fmla="*/ 4100249 w 8499171"/>
              <a:gd name="connsiteY37" fmla="*/ 4105307 h 6278992"/>
              <a:gd name="connsiteX38" fmla="*/ 4036159 w 8499171"/>
              <a:gd name="connsiteY38" fmla="*/ 4613766 h 6278992"/>
              <a:gd name="connsiteX39" fmla="*/ 3527699 w 8499171"/>
              <a:gd name="connsiteY39" fmla="*/ 4549677 h 6278992"/>
              <a:gd name="connsiteX40" fmla="*/ 14270 w 8499171"/>
              <a:gd name="connsiteY40" fmla="*/ 22784 h 627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499171" h="6278992">
                <a:moveTo>
                  <a:pt x="7205323" y="0"/>
                </a:moveTo>
                <a:lnTo>
                  <a:pt x="8122757" y="0"/>
                </a:lnTo>
                <a:lnTo>
                  <a:pt x="8289051" y="214263"/>
                </a:lnTo>
                <a:cubicBezTo>
                  <a:pt x="8411762" y="372368"/>
                  <a:pt x="8383068" y="600013"/>
                  <a:pt x="8224961" y="722722"/>
                </a:cubicBezTo>
                <a:cubicBezTo>
                  <a:pt x="8066857" y="845432"/>
                  <a:pt x="7839212" y="816738"/>
                  <a:pt x="7716503" y="658632"/>
                </a:cubicBezTo>
                <a:close/>
                <a:moveTo>
                  <a:pt x="6175504" y="0"/>
                </a:moveTo>
                <a:lnTo>
                  <a:pt x="7092939" y="0"/>
                </a:lnTo>
                <a:lnTo>
                  <a:pt x="8312069" y="1570793"/>
                </a:lnTo>
                <a:cubicBezTo>
                  <a:pt x="8434779" y="1728899"/>
                  <a:pt x="8406085" y="1956544"/>
                  <a:pt x="8247979" y="2079253"/>
                </a:cubicBezTo>
                <a:cubicBezTo>
                  <a:pt x="8089874" y="2201963"/>
                  <a:pt x="7862229" y="2173268"/>
                  <a:pt x="7739520" y="2015163"/>
                </a:cubicBezTo>
                <a:close/>
                <a:moveTo>
                  <a:pt x="5145685" y="0"/>
                </a:moveTo>
                <a:lnTo>
                  <a:pt x="6063120" y="0"/>
                </a:lnTo>
                <a:lnTo>
                  <a:pt x="7974345" y="2462526"/>
                </a:lnTo>
                <a:cubicBezTo>
                  <a:pt x="8097055" y="2620631"/>
                  <a:pt x="8068361" y="2848276"/>
                  <a:pt x="7910255" y="2970985"/>
                </a:cubicBezTo>
                <a:cubicBezTo>
                  <a:pt x="7752150" y="3093694"/>
                  <a:pt x="7524505" y="3065000"/>
                  <a:pt x="7401796" y="2906895"/>
                </a:cubicBezTo>
                <a:close/>
                <a:moveTo>
                  <a:pt x="4115864" y="0"/>
                </a:moveTo>
                <a:lnTo>
                  <a:pt x="5033299" y="0"/>
                </a:lnTo>
                <a:lnTo>
                  <a:pt x="8378363" y="4309960"/>
                </a:lnTo>
                <a:cubicBezTo>
                  <a:pt x="8501072" y="4468065"/>
                  <a:pt x="8472377" y="4695710"/>
                  <a:pt x="8314273" y="4818420"/>
                </a:cubicBezTo>
                <a:cubicBezTo>
                  <a:pt x="8156168" y="4941128"/>
                  <a:pt x="7928523" y="4912434"/>
                  <a:pt x="7805814" y="4754329"/>
                </a:cubicBezTo>
                <a:close/>
                <a:moveTo>
                  <a:pt x="3086046" y="0"/>
                </a:moveTo>
                <a:lnTo>
                  <a:pt x="4003481" y="0"/>
                </a:lnTo>
                <a:lnTo>
                  <a:pt x="8423050" y="5694411"/>
                </a:lnTo>
                <a:cubicBezTo>
                  <a:pt x="8545758" y="5852515"/>
                  <a:pt x="8517064" y="6080160"/>
                  <a:pt x="8358960" y="6202870"/>
                </a:cubicBezTo>
                <a:cubicBezTo>
                  <a:pt x="8200855" y="6325579"/>
                  <a:pt x="7973210" y="6296885"/>
                  <a:pt x="7850501" y="6138780"/>
                </a:cubicBezTo>
                <a:close/>
                <a:moveTo>
                  <a:pt x="2056226" y="0"/>
                </a:moveTo>
                <a:lnTo>
                  <a:pt x="2973662" y="0"/>
                </a:lnTo>
                <a:lnTo>
                  <a:pt x="6599031" y="4671122"/>
                </a:lnTo>
                <a:cubicBezTo>
                  <a:pt x="6721740" y="4829227"/>
                  <a:pt x="6693046" y="5056872"/>
                  <a:pt x="6534941" y="5179581"/>
                </a:cubicBezTo>
                <a:cubicBezTo>
                  <a:pt x="6376836" y="5302290"/>
                  <a:pt x="6149191" y="5273596"/>
                  <a:pt x="6026482" y="5115492"/>
                </a:cubicBezTo>
                <a:close/>
                <a:moveTo>
                  <a:pt x="1026407" y="0"/>
                </a:moveTo>
                <a:lnTo>
                  <a:pt x="1943842" y="0"/>
                </a:lnTo>
                <a:lnTo>
                  <a:pt x="6054015" y="5295770"/>
                </a:lnTo>
                <a:cubicBezTo>
                  <a:pt x="6176725" y="5453875"/>
                  <a:pt x="6148031" y="5681520"/>
                  <a:pt x="5989925" y="5804229"/>
                </a:cubicBezTo>
                <a:cubicBezTo>
                  <a:pt x="5831821" y="5926939"/>
                  <a:pt x="5604176" y="5898245"/>
                  <a:pt x="5481466" y="5740139"/>
                </a:cubicBezTo>
                <a:close/>
                <a:moveTo>
                  <a:pt x="0" y="0"/>
                </a:moveTo>
                <a:lnTo>
                  <a:pt x="914022" y="0"/>
                </a:lnTo>
                <a:lnTo>
                  <a:pt x="4100249" y="4105307"/>
                </a:lnTo>
                <a:cubicBezTo>
                  <a:pt x="4222958" y="4263412"/>
                  <a:pt x="4194264" y="4491057"/>
                  <a:pt x="4036159" y="4613766"/>
                </a:cubicBezTo>
                <a:cubicBezTo>
                  <a:pt x="3878054" y="4736476"/>
                  <a:pt x="3650409" y="4707782"/>
                  <a:pt x="3527699" y="4549677"/>
                </a:cubicBezTo>
                <a:lnTo>
                  <a:pt x="14270" y="227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&amp; Sand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580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5DC2D75-DE02-4638-98F1-B47C5CD2DD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822950" y="831850"/>
            <a:ext cx="5308600" cy="5194300"/>
          </a:xfrm>
          <a:prstGeom prst="roundRect">
            <a:avLst>
              <a:gd name="adj" fmla="val 5377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717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998FE523-7D8F-49D3-B3C8-D765F17E57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25221F0-AD4C-417D-9787-3683D50755A1}"/>
              </a:ext>
            </a:extLst>
          </p:cNvPr>
          <p:cNvSpPr/>
          <p:nvPr userDrawn="1"/>
        </p:nvSpPr>
        <p:spPr>
          <a:xfrm rot="18902381">
            <a:off x="1888013" y="2649337"/>
            <a:ext cx="8436975" cy="8425297"/>
          </a:xfrm>
          <a:custGeom>
            <a:avLst/>
            <a:gdLst>
              <a:gd name="connsiteX0" fmla="*/ 8260241 w 8436975"/>
              <a:gd name="connsiteY0" fmla="*/ 176734 h 8425297"/>
              <a:gd name="connsiteX1" fmla="*/ 8436975 w 8436975"/>
              <a:gd name="connsiteY1" fmla="*/ 603408 h 8425297"/>
              <a:gd name="connsiteX2" fmla="*/ 8436975 w 8436975"/>
              <a:gd name="connsiteY2" fmla="*/ 8425297 h 8425297"/>
              <a:gd name="connsiteX3" fmla="*/ 0 w 8436975"/>
              <a:gd name="connsiteY3" fmla="*/ 0 h 8425297"/>
              <a:gd name="connsiteX4" fmla="*/ 7833567 w 8436975"/>
              <a:gd name="connsiteY4" fmla="*/ 0 h 8425297"/>
              <a:gd name="connsiteX5" fmla="*/ 8260241 w 8436975"/>
              <a:gd name="connsiteY5" fmla="*/ 176734 h 8425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36975" h="8425297">
                <a:moveTo>
                  <a:pt x="8260241" y="176734"/>
                </a:moveTo>
                <a:cubicBezTo>
                  <a:pt x="8369436" y="285930"/>
                  <a:pt x="8436975" y="436782"/>
                  <a:pt x="8436975" y="603408"/>
                </a:cubicBezTo>
                <a:lnTo>
                  <a:pt x="8436975" y="8425297"/>
                </a:lnTo>
                <a:lnTo>
                  <a:pt x="0" y="0"/>
                </a:lnTo>
                <a:lnTo>
                  <a:pt x="7833567" y="0"/>
                </a:lnTo>
                <a:cubicBezTo>
                  <a:pt x="8000193" y="0"/>
                  <a:pt x="8151045" y="67539"/>
                  <a:pt x="8260241" y="17673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817D529-489F-45AB-B8B9-FB3566B1844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95274" y="2681848"/>
            <a:ext cx="3172218" cy="3172218"/>
          </a:xfrm>
          <a:custGeom>
            <a:avLst/>
            <a:gdLst>
              <a:gd name="connsiteX0" fmla="*/ 1717874 w 3435748"/>
              <a:gd name="connsiteY0" fmla="*/ 0 h 3435748"/>
              <a:gd name="connsiteX1" fmla="*/ 1866891 w 3435748"/>
              <a:gd name="connsiteY1" fmla="*/ 61725 h 3435748"/>
              <a:gd name="connsiteX2" fmla="*/ 3374024 w 3435748"/>
              <a:gd name="connsiteY2" fmla="*/ 1568858 h 3435748"/>
              <a:gd name="connsiteX3" fmla="*/ 3374024 w 3435748"/>
              <a:gd name="connsiteY3" fmla="*/ 1866891 h 3435748"/>
              <a:gd name="connsiteX4" fmla="*/ 1866891 w 3435748"/>
              <a:gd name="connsiteY4" fmla="*/ 3374024 h 3435748"/>
              <a:gd name="connsiteX5" fmla="*/ 1568858 w 3435748"/>
              <a:gd name="connsiteY5" fmla="*/ 3374024 h 3435748"/>
              <a:gd name="connsiteX6" fmla="*/ 61725 w 3435748"/>
              <a:gd name="connsiteY6" fmla="*/ 1866891 h 3435748"/>
              <a:gd name="connsiteX7" fmla="*/ 61725 w 3435748"/>
              <a:gd name="connsiteY7" fmla="*/ 1568858 h 3435748"/>
              <a:gd name="connsiteX8" fmla="*/ 1568858 w 3435748"/>
              <a:gd name="connsiteY8" fmla="*/ 61725 h 3435748"/>
              <a:gd name="connsiteX9" fmla="*/ 1717874 w 3435748"/>
              <a:gd name="connsiteY9" fmla="*/ 0 h 343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35748" h="3435748">
                <a:moveTo>
                  <a:pt x="1717874" y="0"/>
                </a:moveTo>
                <a:cubicBezTo>
                  <a:pt x="1771807" y="0"/>
                  <a:pt x="1825741" y="20575"/>
                  <a:pt x="1866891" y="61725"/>
                </a:cubicBezTo>
                <a:lnTo>
                  <a:pt x="3374024" y="1568858"/>
                </a:lnTo>
                <a:cubicBezTo>
                  <a:pt x="3456323" y="1651157"/>
                  <a:pt x="3456323" y="1784591"/>
                  <a:pt x="3374024" y="1866891"/>
                </a:cubicBezTo>
                <a:lnTo>
                  <a:pt x="1866891" y="3374024"/>
                </a:lnTo>
                <a:cubicBezTo>
                  <a:pt x="1784591" y="3456323"/>
                  <a:pt x="1651157" y="3456323"/>
                  <a:pt x="1568858" y="3374024"/>
                </a:cubicBezTo>
                <a:lnTo>
                  <a:pt x="61725" y="1866891"/>
                </a:lnTo>
                <a:cubicBezTo>
                  <a:pt x="-20575" y="1784591"/>
                  <a:pt x="-20575" y="1651157"/>
                  <a:pt x="61725" y="1568858"/>
                </a:cubicBezTo>
                <a:lnTo>
                  <a:pt x="1568858" y="61725"/>
                </a:lnTo>
                <a:cubicBezTo>
                  <a:pt x="1610007" y="20575"/>
                  <a:pt x="1663941" y="0"/>
                  <a:pt x="171787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576FE9E-2EC9-4EF2-B372-E8F3A4E4BA4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2402582" y="4538773"/>
            <a:ext cx="3172218" cy="2323213"/>
          </a:xfrm>
          <a:custGeom>
            <a:avLst/>
            <a:gdLst>
              <a:gd name="connsiteX0" fmla="*/ 1586109 w 3172218"/>
              <a:gd name="connsiteY0" fmla="*/ 0 h 2323213"/>
              <a:gd name="connsiteX1" fmla="*/ 1723696 w 3172218"/>
              <a:gd name="connsiteY1" fmla="*/ 56991 h 2323213"/>
              <a:gd name="connsiteX2" fmla="*/ 3115229 w 3172218"/>
              <a:gd name="connsiteY2" fmla="*/ 1448523 h 2323213"/>
              <a:gd name="connsiteX3" fmla="*/ 3115229 w 3172218"/>
              <a:gd name="connsiteY3" fmla="*/ 1723696 h 2323213"/>
              <a:gd name="connsiteX4" fmla="*/ 2515712 w 3172218"/>
              <a:gd name="connsiteY4" fmla="*/ 2323213 h 2323213"/>
              <a:gd name="connsiteX5" fmla="*/ 656508 w 3172218"/>
              <a:gd name="connsiteY5" fmla="*/ 2323213 h 2323213"/>
              <a:gd name="connsiteX6" fmla="*/ 56991 w 3172218"/>
              <a:gd name="connsiteY6" fmla="*/ 1723696 h 2323213"/>
              <a:gd name="connsiteX7" fmla="*/ 56991 w 3172218"/>
              <a:gd name="connsiteY7" fmla="*/ 1448523 h 2323213"/>
              <a:gd name="connsiteX8" fmla="*/ 1448523 w 3172218"/>
              <a:gd name="connsiteY8" fmla="*/ 56991 h 2323213"/>
              <a:gd name="connsiteX9" fmla="*/ 1586109 w 3172218"/>
              <a:gd name="connsiteY9" fmla="*/ 0 h 232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2218" h="2323213">
                <a:moveTo>
                  <a:pt x="1586109" y="0"/>
                </a:moveTo>
                <a:cubicBezTo>
                  <a:pt x="1635906" y="0"/>
                  <a:pt x="1685703" y="18997"/>
                  <a:pt x="1723696" y="56991"/>
                </a:cubicBezTo>
                <a:lnTo>
                  <a:pt x="3115229" y="1448523"/>
                </a:lnTo>
                <a:cubicBezTo>
                  <a:pt x="3191215" y="1524510"/>
                  <a:pt x="3191215" y="1647709"/>
                  <a:pt x="3115229" y="1723696"/>
                </a:cubicBezTo>
                <a:lnTo>
                  <a:pt x="2515712" y="2323213"/>
                </a:lnTo>
                <a:lnTo>
                  <a:pt x="656508" y="2323213"/>
                </a:lnTo>
                <a:lnTo>
                  <a:pt x="56991" y="1723696"/>
                </a:lnTo>
                <a:cubicBezTo>
                  <a:pt x="-18997" y="1647709"/>
                  <a:pt x="-18997" y="1524510"/>
                  <a:pt x="56991" y="1448523"/>
                </a:cubicBezTo>
                <a:lnTo>
                  <a:pt x="1448523" y="56991"/>
                </a:lnTo>
                <a:cubicBezTo>
                  <a:pt x="1486516" y="18997"/>
                  <a:pt x="1536313" y="0"/>
                  <a:pt x="15861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6DFE64A-F76A-4D93-B984-E635B00FD67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509890" y="2681848"/>
            <a:ext cx="3172218" cy="3172218"/>
          </a:xfrm>
          <a:custGeom>
            <a:avLst/>
            <a:gdLst>
              <a:gd name="connsiteX0" fmla="*/ 1717874 w 3435748"/>
              <a:gd name="connsiteY0" fmla="*/ 0 h 3435748"/>
              <a:gd name="connsiteX1" fmla="*/ 1866891 w 3435748"/>
              <a:gd name="connsiteY1" fmla="*/ 61725 h 3435748"/>
              <a:gd name="connsiteX2" fmla="*/ 3374024 w 3435748"/>
              <a:gd name="connsiteY2" fmla="*/ 1568858 h 3435748"/>
              <a:gd name="connsiteX3" fmla="*/ 3374024 w 3435748"/>
              <a:gd name="connsiteY3" fmla="*/ 1866891 h 3435748"/>
              <a:gd name="connsiteX4" fmla="*/ 1866891 w 3435748"/>
              <a:gd name="connsiteY4" fmla="*/ 3374024 h 3435748"/>
              <a:gd name="connsiteX5" fmla="*/ 1568858 w 3435748"/>
              <a:gd name="connsiteY5" fmla="*/ 3374024 h 3435748"/>
              <a:gd name="connsiteX6" fmla="*/ 61725 w 3435748"/>
              <a:gd name="connsiteY6" fmla="*/ 1866891 h 3435748"/>
              <a:gd name="connsiteX7" fmla="*/ 61725 w 3435748"/>
              <a:gd name="connsiteY7" fmla="*/ 1568858 h 3435748"/>
              <a:gd name="connsiteX8" fmla="*/ 1568858 w 3435748"/>
              <a:gd name="connsiteY8" fmla="*/ 61725 h 3435748"/>
              <a:gd name="connsiteX9" fmla="*/ 1717874 w 3435748"/>
              <a:gd name="connsiteY9" fmla="*/ 0 h 343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35748" h="3435748">
                <a:moveTo>
                  <a:pt x="1717874" y="0"/>
                </a:moveTo>
                <a:cubicBezTo>
                  <a:pt x="1771807" y="0"/>
                  <a:pt x="1825741" y="20575"/>
                  <a:pt x="1866891" y="61725"/>
                </a:cubicBezTo>
                <a:lnTo>
                  <a:pt x="3374024" y="1568858"/>
                </a:lnTo>
                <a:cubicBezTo>
                  <a:pt x="3456323" y="1651157"/>
                  <a:pt x="3456323" y="1784591"/>
                  <a:pt x="3374024" y="1866891"/>
                </a:cubicBezTo>
                <a:lnTo>
                  <a:pt x="1866891" y="3374024"/>
                </a:lnTo>
                <a:cubicBezTo>
                  <a:pt x="1784591" y="3456323"/>
                  <a:pt x="1651157" y="3456323"/>
                  <a:pt x="1568858" y="3374024"/>
                </a:cubicBezTo>
                <a:lnTo>
                  <a:pt x="61725" y="1866891"/>
                </a:lnTo>
                <a:cubicBezTo>
                  <a:pt x="-20575" y="1784591"/>
                  <a:pt x="-20575" y="1651157"/>
                  <a:pt x="61725" y="1568858"/>
                </a:cubicBezTo>
                <a:lnTo>
                  <a:pt x="1568858" y="61725"/>
                </a:lnTo>
                <a:cubicBezTo>
                  <a:pt x="1610007" y="20575"/>
                  <a:pt x="1663941" y="0"/>
                  <a:pt x="171787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485DD80A-3650-432A-AA14-9A1BC17F7DB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617198" y="4538773"/>
            <a:ext cx="3172218" cy="2323213"/>
          </a:xfrm>
          <a:custGeom>
            <a:avLst/>
            <a:gdLst>
              <a:gd name="connsiteX0" fmla="*/ 1586109 w 3172218"/>
              <a:gd name="connsiteY0" fmla="*/ 0 h 2323213"/>
              <a:gd name="connsiteX1" fmla="*/ 1723696 w 3172218"/>
              <a:gd name="connsiteY1" fmla="*/ 56991 h 2323213"/>
              <a:gd name="connsiteX2" fmla="*/ 3115228 w 3172218"/>
              <a:gd name="connsiteY2" fmla="*/ 1448523 h 2323213"/>
              <a:gd name="connsiteX3" fmla="*/ 3115228 w 3172218"/>
              <a:gd name="connsiteY3" fmla="*/ 1723696 h 2323213"/>
              <a:gd name="connsiteX4" fmla="*/ 2515711 w 3172218"/>
              <a:gd name="connsiteY4" fmla="*/ 2323213 h 2323213"/>
              <a:gd name="connsiteX5" fmla="*/ 656508 w 3172218"/>
              <a:gd name="connsiteY5" fmla="*/ 2323213 h 2323213"/>
              <a:gd name="connsiteX6" fmla="*/ 56991 w 3172218"/>
              <a:gd name="connsiteY6" fmla="*/ 1723696 h 2323213"/>
              <a:gd name="connsiteX7" fmla="*/ 56991 w 3172218"/>
              <a:gd name="connsiteY7" fmla="*/ 1448523 h 2323213"/>
              <a:gd name="connsiteX8" fmla="*/ 1448523 w 3172218"/>
              <a:gd name="connsiteY8" fmla="*/ 56991 h 2323213"/>
              <a:gd name="connsiteX9" fmla="*/ 1586109 w 3172218"/>
              <a:gd name="connsiteY9" fmla="*/ 0 h 232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2218" h="2323213">
                <a:moveTo>
                  <a:pt x="1586109" y="0"/>
                </a:moveTo>
                <a:cubicBezTo>
                  <a:pt x="1635905" y="0"/>
                  <a:pt x="1685703" y="18997"/>
                  <a:pt x="1723696" y="56991"/>
                </a:cubicBezTo>
                <a:lnTo>
                  <a:pt x="3115228" y="1448523"/>
                </a:lnTo>
                <a:cubicBezTo>
                  <a:pt x="3191215" y="1524510"/>
                  <a:pt x="3191215" y="1647709"/>
                  <a:pt x="3115228" y="1723696"/>
                </a:cubicBezTo>
                <a:lnTo>
                  <a:pt x="2515711" y="2323213"/>
                </a:lnTo>
                <a:lnTo>
                  <a:pt x="656508" y="2323213"/>
                </a:lnTo>
                <a:lnTo>
                  <a:pt x="56991" y="1723696"/>
                </a:lnTo>
                <a:cubicBezTo>
                  <a:pt x="-18997" y="1647709"/>
                  <a:pt x="-18997" y="1524510"/>
                  <a:pt x="56991" y="1448523"/>
                </a:cubicBezTo>
                <a:lnTo>
                  <a:pt x="1448523" y="56991"/>
                </a:lnTo>
                <a:cubicBezTo>
                  <a:pt x="1486516" y="18997"/>
                  <a:pt x="1536313" y="0"/>
                  <a:pt x="15861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C277F60-8C19-489C-BBEE-1B0023A4EED9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24508" y="2681848"/>
            <a:ext cx="3172218" cy="3172218"/>
          </a:xfrm>
          <a:custGeom>
            <a:avLst/>
            <a:gdLst>
              <a:gd name="connsiteX0" fmla="*/ 1717874 w 3435748"/>
              <a:gd name="connsiteY0" fmla="*/ 0 h 3435748"/>
              <a:gd name="connsiteX1" fmla="*/ 1866891 w 3435748"/>
              <a:gd name="connsiteY1" fmla="*/ 61725 h 3435748"/>
              <a:gd name="connsiteX2" fmla="*/ 3374024 w 3435748"/>
              <a:gd name="connsiteY2" fmla="*/ 1568858 h 3435748"/>
              <a:gd name="connsiteX3" fmla="*/ 3374024 w 3435748"/>
              <a:gd name="connsiteY3" fmla="*/ 1866891 h 3435748"/>
              <a:gd name="connsiteX4" fmla="*/ 1866891 w 3435748"/>
              <a:gd name="connsiteY4" fmla="*/ 3374024 h 3435748"/>
              <a:gd name="connsiteX5" fmla="*/ 1568858 w 3435748"/>
              <a:gd name="connsiteY5" fmla="*/ 3374024 h 3435748"/>
              <a:gd name="connsiteX6" fmla="*/ 61725 w 3435748"/>
              <a:gd name="connsiteY6" fmla="*/ 1866891 h 3435748"/>
              <a:gd name="connsiteX7" fmla="*/ 61725 w 3435748"/>
              <a:gd name="connsiteY7" fmla="*/ 1568858 h 3435748"/>
              <a:gd name="connsiteX8" fmla="*/ 1568858 w 3435748"/>
              <a:gd name="connsiteY8" fmla="*/ 61725 h 3435748"/>
              <a:gd name="connsiteX9" fmla="*/ 1717874 w 3435748"/>
              <a:gd name="connsiteY9" fmla="*/ 0 h 343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35748" h="3435748">
                <a:moveTo>
                  <a:pt x="1717874" y="0"/>
                </a:moveTo>
                <a:cubicBezTo>
                  <a:pt x="1771807" y="0"/>
                  <a:pt x="1825741" y="20575"/>
                  <a:pt x="1866891" y="61725"/>
                </a:cubicBezTo>
                <a:lnTo>
                  <a:pt x="3374024" y="1568858"/>
                </a:lnTo>
                <a:cubicBezTo>
                  <a:pt x="3456323" y="1651157"/>
                  <a:pt x="3456323" y="1784591"/>
                  <a:pt x="3374024" y="1866891"/>
                </a:cubicBezTo>
                <a:lnTo>
                  <a:pt x="1866891" y="3374024"/>
                </a:lnTo>
                <a:cubicBezTo>
                  <a:pt x="1784591" y="3456323"/>
                  <a:pt x="1651157" y="3456323"/>
                  <a:pt x="1568858" y="3374024"/>
                </a:cubicBezTo>
                <a:lnTo>
                  <a:pt x="61725" y="1866891"/>
                </a:lnTo>
                <a:cubicBezTo>
                  <a:pt x="-20575" y="1784591"/>
                  <a:pt x="-20575" y="1651157"/>
                  <a:pt x="61725" y="1568858"/>
                </a:cubicBezTo>
                <a:lnTo>
                  <a:pt x="1568858" y="61725"/>
                </a:lnTo>
                <a:cubicBezTo>
                  <a:pt x="1610007" y="20575"/>
                  <a:pt x="1663941" y="0"/>
                  <a:pt x="171787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46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AB8320D-AC7D-4638-9BCD-A8C54C4A9BDF}"/>
              </a:ext>
            </a:extLst>
          </p:cNvPr>
          <p:cNvSpPr/>
          <p:nvPr userDrawn="1"/>
        </p:nvSpPr>
        <p:spPr>
          <a:xfrm>
            <a:off x="7661765" y="3724940"/>
            <a:ext cx="4530235" cy="3166512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F8A3B0-2EDF-43FB-B07B-9826D1A18345}"/>
              </a:ext>
            </a:extLst>
          </p:cNvPr>
          <p:cNvSpPr/>
          <p:nvPr userDrawn="1"/>
        </p:nvSpPr>
        <p:spPr>
          <a:xfrm>
            <a:off x="11133221" y="1925052"/>
            <a:ext cx="914400" cy="2679032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8D5DF2-889F-4B4D-BBD4-53CBB709F974}"/>
              </a:ext>
            </a:extLst>
          </p:cNvPr>
          <p:cNvSpPr/>
          <p:nvPr userDrawn="1"/>
        </p:nvSpPr>
        <p:spPr>
          <a:xfrm flipH="1">
            <a:off x="753871" y="1278455"/>
            <a:ext cx="369184" cy="2295608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720BD-F719-45DC-BD00-0805F2A9989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2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06374">
            <a:off x="6819910" y="347246"/>
            <a:ext cx="4466221" cy="394801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682F3EF-B735-4CBC-A7C1-5501AE164159}"/>
              </a:ext>
            </a:extLst>
          </p:cNvPr>
          <p:cNvGrpSpPr/>
          <p:nvPr userDrawn="1"/>
        </p:nvGrpSpPr>
        <p:grpSpPr>
          <a:xfrm>
            <a:off x="160070" y="163202"/>
            <a:ext cx="2781298" cy="2281190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EA02ADF-1D81-4CE7-9E6C-C1632E3DFBB9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55A8FA7-1BF5-4389-9939-3A14DE988BFF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910FD5-9DDB-460D-A029-F1F274130EE0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34650AE-2BEB-4C40-8110-FC7B379FE632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423845-143A-4FBE-B6B8-671BE90244A9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3E2B03-EEC2-4C21-BC78-E0D63BB357B7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27ED11A-3D80-4423-945F-AB6003CF736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2C45E2-1C06-4DE8-8234-D8C0B1367839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DC97446-20FD-4A1C-883A-D940E8820262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CA4020-0BD8-4258-B52A-4C55029D27B6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2D3ACEC-21B3-463C-B704-35F7BFA87E0E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75EF93-03FF-42B8-8EC6-4360FC67F4DE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CBB18D5-4971-47A5-B86F-1BAA9754D423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0D4A6F-899A-4E63-95E2-566711197DB4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1DA7520-D18D-40A6-B0ED-CB96839131DF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C7E147-8BED-4016-880B-624D3CF7BE1F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9D9FCD3-DC59-45F7-995B-629D79C7E336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D78CB29-D43C-449B-A296-EF0BC073F45C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7A51556-F275-41B9-B7AB-AD95D93CE906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79F6794-5F95-4530-B3CC-E27969A86868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B9BB1C-AE6D-4CDE-8628-04854A9E9B78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28F9503-7195-4FEF-9483-29E9944FCF45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0039522-0398-40F0-A6EB-8E80021E54EA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C3B123A-68AD-43AE-A2A3-E34E25751E70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1A4EB56-88A2-492A-8E8A-3E7CBC870EEF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F406DC6-6BEC-4F8A-B6DA-D67467791756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C090CD9-7F44-4E1E-A5E6-7C9D73F2B3EC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C162162-A7FE-4E0A-AE90-59A24443B5C5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FBF192-1210-4FAE-9E74-EF3128D6990E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88CBDF8-4885-4020-B07E-CB63AB407AA3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6396C75-06A7-4F05-A308-4E2C2495ED34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7AD002B-4F4E-43A5-B89B-F6220B74A0B6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ED4FA43-A874-45BD-91E5-E1F778598903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C5DB293-7587-4645-9AEF-58476DF61CE3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BA9DE51-984F-4A79-9F8E-CEF9DDA90E55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519A54E-0D18-458C-92C0-E2C2B751C238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C342986-FB2B-4308-9BE8-2763826E88B1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81B7D91-59E8-4C46-9BAD-D8AA70770697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5E24010-BE56-47B7-8CDD-6B4766F48ACC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64B21AF-B9BA-4552-BF7E-BCE2CC4D7DF6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A9448A-4801-4833-8E41-28A19B0D1ED2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9F66193-EC7F-4631-B358-6EC16C4981E7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4108E96-8B12-472B-B9EC-17070A8B4DB1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C0CCF07-117E-4D6B-9254-F4C4CED3B5CA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B9A95C8-96D8-45BC-ADCE-EE00F4D3A5C7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" name="Cross 51">
            <a:extLst>
              <a:ext uri="{FF2B5EF4-FFF2-40B4-BE49-F238E27FC236}">
                <a16:creationId xmlns:a16="http://schemas.microsoft.com/office/drawing/2014/main" id="{F656B3A0-1D8F-4DB6-9224-B1E49EB4E1B4}"/>
              </a:ext>
            </a:extLst>
          </p:cNvPr>
          <p:cNvSpPr/>
          <p:nvPr userDrawn="1"/>
        </p:nvSpPr>
        <p:spPr>
          <a:xfrm rot="1642289">
            <a:off x="2007653" y="4109671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6579B222-FBB3-4F06-8623-A2BBE0E370C3}"/>
              </a:ext>
            </a:extLst>
          </p:cNvPr>
          <p:cNvSpPr/>
          <p:nvPr userDrawn="1"/>
        </p:nvSpPr>
        <p:spPr>
          <a:xfrm rot="12056913">
            <a:off x="4280712" y="5743587"/>
            <a:ext cx="251202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id="{6BA16636-80B6-49FE-88F0-BBB2F723E00B}"/>
              </a:ext>
            </a:extLst>
          </p:cNvPr>
          <p:cNvSpPr/>
          <p:nvPr userDrawn="1"/>
        </p:nvSpPr>
        <p:spPr>
          <a:xfrm rot="1642289">
            <a:off x="11121452" y="563704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2CA4B16-9B51-4E4B-B3CC-CB824F95F0C0}"/>
              </a:ext>
            </a:extLst>
          </p:cNvPr>
          <p:cNvSpPr/>
          <p:nvPr userDrawn="1"/>
        </p:nvSpPr>
        <p:spPr>
          <a:xfrm rot="12816686">
            <a:off x="1728883" y="2171913"/>
            <a:ext cx="354855" cy="544957"/>
          </a:xfrm>
          <a:custGeom>
            <a:avLst/>
            <a:gdLst>
              <a:gd name="connsiteX0" fmla="*/ 345263 w 354855"/>
              <a:gd name="connsiteY0" fmla="*/ 315279 h 544956"/>
              <a:gd name="connsiteX1" fmla="*/ 219796 w 354855"/>
              <a:gd name="connsiteY1" fmla="*/ 31395 h 544956"/>
              <a:gd name="connsiteX2" fmla="*/ 43636 w 354855"/>
              <a:gd name="connsiteY2" fmla="*/ 17454 h 544956"/>
              <a:gd name="connsiteX3" fmla="*/ 52508 w 354855"/>
              <a:gd name="connsiteY3" fmla="*/ 113772 h 544956"/>
              <a:gd name="connsiteX4" fmla="*/ 248945 w 354855"/>
              <a:gd name="connsiteY4" fmla="*/ 307675 h 544956"/>
              <a:gd name="connsiteX5" fmla="*/ 240074 w 354855"/>
              <a:gd name="connsiteY5" fmla="*/ 492707 h 544956"/>
              <a:gd name="connsiteX6" fmla="*/ 274292 w 354855"/>
              <a:gd name="connsiteY6" fmla="*/ 543401 h 544956"/>
              <a:gd name="connsiteX7" fmla="*/ 289500 w 354855"/>
              <a:gd name="connsiteY7" fmla="*/ 544668 h 544956"/>
              <a:gd name="connsiteX8" fmla="*/ 338927 w 354855"/>
              <a:gd name="connsiteY8" fmla="*/ 501579 h 544956"/>
              <a:gd name="connsiteX9" fmla="*/ 345263 w 354855"/>
              <a:gd name="connsiteY9" fmla="*/ 315279 h 5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55" h="544956">
                <a:moveTo>
                  <a:pt x="345263" y="315279"/>
                </a:moveTo>
                <a:cubicBezTo>
                  <a:pt x="350333" y="188545"/>
                  <a:pt x="347798" y="88425"/>
                  <a:pt x="219796" y="31395"/>
                </a:cubicBezTo>
                <a:cubicBezTo>
                  <a:pt x="183044" y="14920"/>
                  <a:pt x="72785" y="-289"/>
                  <a:pt x="43636" y="17454"/>
                </a:cubicBezTo>
                <a:cubicBezTo>
                  <a:pt x="5616" y="38999"/>
                  <a:pt x="-12127" y="85891"/>
                  <a:pt x="52508" y="113772"/>
                </a:cubicBezTo>
                <a:cubicBezTo>
                  <a:pt x="209658" y="107435"/>
                  <a:pt x="247678" y="134050"/>
                  <a:pt x="248945" y="307675"/>
                </a:cubicBezTo>
                <a:cubicBezTo>
                  <a:pt x="248945" y="392587"/>
                  <a:pt x="245143" y="445816"/>
                  <a:pt x="240074" y="492707"/>
                </a:cubicBezTo>
                <a:cubicBezTo>
                  <a:pt x="237539" y="518054"/>
                  <a:pt x="248945" y="540866"/>
                  <a:pt x="274292" y="543401"/>
                </a:cubicBezTo>
                <a:lnTo>
                  <a:pt x="289500" y="544668"/>
                </a:lnTo>
                <a:cubicBezTo>
                  <a:pt x="314847" y="547203"/>
                  <a:pt x="337659" y="528193"/>
                  <a:pt x="338927" y="501579"/>
                </a:cubicBezTo>
                <a:lnTo>
                  <a:pt x="345263" y="315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F5EF81B-2827-4FC9-8380-99D8243724BB}"/>
              </a:ext>
            </a:extLst>
          </p:cNvPr>
          <p:cNvSpPr/>
          <p:nvPr userDrawn="1"/>
        </p:nvSpPr>
        <p:spPr>
          <a:xfrm rot="10800000">
            <a:off x="23712" y="0"/>
            <a:ext cx="7980947" cy="6634778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AB8320D-AC7D-4638-9BCD-A8C54C4A9BDF}"/>
              </a:ext>
            </a:extLst>
          </p:cNvPr>
          <p:cNvSpPr/>
          <p:nvPr userDrawn="1"/>
        </p:nvSpPr>
        <p:spPr>
          <a:xfrm>
            <a:off x="7661765" y="3724940"/>
            <a:ext cx="4530235" cy="3166512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F8A3B0-2EDF-43FB-B07B-9826D1A18345}"/>
              </a:ext>
            </a:extLst>
          </p:cNvPr>
          <p:cNvSpPr/>
          <p:nvPr userDrawn="1"/>
        </p:nvSpPr>
        <p:spPr>
          <a:xfrm>
            <a:off x="11133221" y="1925052"/>
            <a:ext cx="914400" cy="2679032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8D5DF2-889F-4B4D-BBD4-53CBB709F974}"/>
              </a:ext>
            </a:extLst>
          </p:cNvPr>
          <p:cNvSpPr/>
          <p:nvPr userDrawn="1"/>
        </p:nvSpPr>
        <p:spPr>
          <a:xfrm flipH="1">
            <a:off x="753871" y="1278455"/>
            <a:ext cx="369184" cy="2295608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720BD-F719-45DC-BD00-0805F2A9989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2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06374">
            <a:off x="6819910" y="347246"/>
            <a:ext cx="4466221" cy="394801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682F3EF-B735-4CBC-A7C1-5501AE164159}"/>
              </a:ext>
            </a:extLst>
          </p:cNvPr>
          <p:cNvGrpSpPr/>
          <p:nvPr userDrawn="1"/>
        </p:nvGrpSpPr>
        <p:grpSpPr>
          <a:xfrm>
            <a:off x="160070" y="163202"/>
            <a:ext cx="2781298" cy="2281190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EA02ADF-1D81-4CE7-9E6C-C1632E3DFBB9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55A8FA7-1BF5-4389-9939-3A14DE988BFF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910FD5-9DDB-460D-A029-F1F274130EE0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34650AE-2BEB-4C40-8110-FC7B379FE632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423845-143A-4FBE-B6B8-671BE90244A9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3E2B03-EEC2-4C21-BC78-E0D63BB357B7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27ED11A-3D80-4423-945F-AB6003CF736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2C45E2-1C06-4DE8-8234-D8C0B1367839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DC97446-20FD-4A1C-883A-D940E8820262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CA4020-0BD8-4258-B52A-4C55029D27B6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2D3ACEC-21B3-463C-B704-35F7BFA87E0E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75EF93-03FF-42B8-8EC6-4360FC67F4DE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CBB18D5-4971-47A5-B86F-1BAA9754D423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0D4A6F-899A-4E63-95E2-566711197DB4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1DA7520-D18D-40A6-B0ED-CB96839131DF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C7E147-8BED-4016-880B-624D3CF7BE1F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9D9FCD3-DC59-45F7-995B-629D79C7E336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D78CB29-D43C-449B-A296-EF0BC073F45C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7A51556-F275-41B9-B7AB-AD95D93CE906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79F6794-5F95-4530-B3CC-E27969A86868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B9BB1C-AE6D-4CDE-8628-04854A9E9B78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28F9503-7195-4FEF-9483-29E9944FCF45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0039522-0398-40F0-A6EB-8E80021E54EA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C3B123A-68AD-43AE-A2A3-E34E25751E70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1A4EB56-88A2-492A-8E8A-3E7CBC870EEF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F406DC6-6BEC-4F8A-B6DA-D67467791756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C090CD9-7F44-4E1E-A5E6-7C9D73F2B3EC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C162162-A7FE-4E0A-AE90-59A24443B5C5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FBF192-1210-4FAE-9E74-EF3128D6990E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88CBDF8-4885-4020-B07E-CB63AB407AA3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6396C75-06A7-4F05-A308-4E2C2495ED34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7AD002B-4F4E-43A5-B89B-F6220B74A0B6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ED4FA43-A874-45BD-91E5-E1F778598903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C5DB293-7587-4645-9AEF-58476DF61CE3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BA9DE51-984F-4A79-9F8E-CEF9DDA90E55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519A54E-0D18-458C-92C0-E2C2B751C238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C342986-FB2B-4308-9BE8-2763826E88B1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81B7D91-59E8-4C46-9BAD-D8AA70770697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5E24010-BE56-47B7-8CDD-6B4766F48ACC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64B21AF-B9BA-4552-BF7E-BCE2CC4D7DF6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A9448A-4801-4833-8E41-28A19B0D1ED2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9F66193-EC7F-4631-B358-6EC16C4981E7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4108E96-8B12-472B-B9EC-17070A8B4DB1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C0CCF07-117E-4D6B-9254-F4C4CED3B5CA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B9A95C8-96D8-45BC-ADCE-EE00F4D3A5C7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" name="Cross 51">
            <a:extLst>
              <a:ext uri="{FF2B5EF4-FFF2-40B4-BE49-F238E27FC236}">
                <a16:creationId xmlns:a16="http://schemas.microsoft.com/office/drawing/2014/main" id="{F656B3A0-1D8F-4DB6-9224-B1E49EB4E1B4}"/>
              </a:ext>
            </a:extLst>
          </p:cNvPr>
          <p:cNvSpPr/>
          <p:nvPr userDrawn="1"/>
        </p:nvSpPr>
        <p:spPr>
          <a:xfrm rot="1642289">
            <a:off x="2007653" y="4109671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6579B222-FBB3-4F06-8623-A2BBE0E370C3}"/>
              </a:ext>
            </a:extLst>
          </p:cNvPr>
          <p:cNvSpPr/>
          <p:nvPr userDrawn="1"/>
        </p:nvSpPr>
        <p:spPr>
          <a:xfrm rot="12056913">
            <a:off x="4280712" y="5743587"/>
            <a:ext cx="251202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id="{6BA16636-80B6-49FE-88F0-BBB2F723E00B}"/>
              </a:ext>
            </a:extLst>
          </p:cNvPr>
          <p:cNvSpPr/>
          <p:nvPr userDrawn="1"/>
        </p:nvSpPr>
        <p:spPr>
          <a:xfrm rot="1642289">
            <a:off x="11121452" y="563704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2CA4B16-9B51-4E4B-B3CC-CB824F95F0C0}"/>
              </a:ext>
            </a:extLst>
          </p:cNvPr>
          <p:cNvSpPr/>
          <p:nvPr userDrawn="1"/>
        </p:nvSpPr>
        <p:spPr>
          <a:xfrm rot="12816686">
            <a:off x="1728883" y="2171913"/>
            <a:ext cx="354855" cy="544957"/>
          </a:xfrm>
          <a:custGeom>
            <a:avLst/>
            <a:gdLst>
              <a:gd name="connsiteX0" fmla="*/ 345263 w 354855"/>
              <a:gd name="connsiteY0" fmla="*/ 315279 h 544956"/>
              <a:gd name="connsiteX1" fmla="*/ 219796 w 354855"/>
              <a:gd name="connsiteY1" fmla="*/ 31395 h 544956"/>
              <a:gd name="connsiteX2" fmla="*/ 43636 w 354855"/>
              <a:gd name="connsiteY2" fmla="*/ 17454 h 544956"/>
              <a:gd name="connsiteX3" fmla="*/ 52508 w 354855"/>
              <a:gd name="connsiteY3" fmla="*/ 113772 h 544956"/>
              <a:gd name="connsiteX4" fmla="*/ 248945 w 354855"/>
              <a:gd name="connsiteY4" fmla="*/ 307675 h 544956"/>
              <a:gd name="connsiteX5" fmla="*/ 240074 w 354855"/>
              <a:gd name="connsiteY5" fmla="*/ 492707 h 544956"/>
              <a:gd name="connsiteX6" fmla="*/ 274292 w 354855"/>
              <a:gd name="connsiteY6" fmla="*/ 543401 h 544956"/>
              <a:gd name="connsiteX7" fmla="*/ 289500 w 354855"/>
              <a:gd name="connsiteY7" fmla="*/ 544668 h 544956"/>
              <a:gd name="connsiteX8" fmla="*/ 338927 w 354855"/>
              <a:gd name="connsiteY8" fmla="*/ 501579 h 544956"/>
              <a:gd name="connsiteX9" fmla="*/ 345263 w 354855"/>
              <a:gd name="connsiteY9" fmla="*/ 315279 h 5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55" h="544956">
                <a:moveTo>
                  <a:pt x="345263" y="315279"/>
                </a:moveTo>
                <a:cubicBezTo>
                  <a:pt x="350333" y="188545"/>
                  <a:pt x="347798" y="88425"/>
                  <a:pt x="219796" y="31395"/>
                </a:cubicBezTo>
                <a:cubicBezTo>
                  <a:pt x="183044" y="14920"/>
                  <a:pt x="72785" y="-289"/>
                  <a:pt x="43636" y="17454"/>
                </a:cubicBezTo>
                <a:cubicBezTo>
                  <a:pt x="5616" y="38999"/>
                  <a:pt x="-12127" y="85891"/>
                  <a:pt x="52508" y="113772"/>
                </a:cubicBezTo>
                <a:cubicBezTo>
                  <a:pt x="209658" y="107435"/>
                  <a:pt x="247678" y="134050"/>
                  <a:pt x="248945" y="307675"/>
                </a:cubicBezTo>
                <a:cubicBezTo>
                  <a:pt x="248945" y="392587"/>
                  <a:pt x="245143" y="445816"/>
                  <a:pt x="240074" y="492707"/>
                </a:cubicBezTo>
                <a:cubicBezTo>
                  <a:pt x="237539" y="518054"/>
                  <a:pt x="248945" y="540866"/>
                  <a:pt x="274292" y="543401"/>
                </a:cubicBezTo>
                <a:lnTo>
                  <a:pt x="289500" y="544668"/>
                </a:lnTo>
                <a:cubicBezTo>
                  <a:pt x="314847" y="547203"/>
                  <a:pt x="337659" y="528193"/>
                  <a:pt x="338927" y="501579"/>
                </a:cubicBezTo>
                <a:lnTo>
                  <a:pt x="345263" y="315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F5EF81B-2827-4FC9-8380-99D8243724BB}"/>
              </a:ext>
            </a:extLst>
          </p:cNvPr>
          <p:cNvSpPr/>
          <p:nvPr userDrawn="1"/>
        </p:nvSpPr>
        <p:spPr>
          <a:xfrm rot="10800000">
            <a:off x="23712" y="0"/>
            <a:ext cx="7980947" cy="6634778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53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D32F2C-61AB-4F53-974F-EF55F3B927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37F504-2D2E-46CE-A49B-2BC7B5136AD3}"/>
              </a:ext>
            </a:extLst>
          </p:cNvPr>
          <p:cNvGrpSpPr/>
          <p:nvPr userDrawn="1"/>
        </p:nvGrpSpPr>
        <p:grpSpPr>
          <a:xfrm>
            <a:off x="228934" y="208564"/>
            <a:ext cx="739114" cy="6440872"/>
            <a:chOff x="421439" y="107680"/>
            <a:chExt cx="739114" cy="6440872"/>
          </a:xfrm>
        </p:grpSpPr>
        <p:grpSp>
          <p:nvGrpSpPr>
            <p:cNvPr id="3" name="Graphic 185">
              <a:extLst>
                <a:ext uri="{FF2B5EF4-FFF2-40B4-BE49-F238E27FC236}">
                  <a16:creationId xmlns:a16="http://schemas.microsoft.com/office/drawing/2014/main" id="{1FABB2BA-A497-49F2-95AF-BAAE2DC8E3ED}"/>
                </a:ext>
              </a:extLst>
            </p:cNvPr>
            <p:cNvGrpSpPr/>
            <p:nvPr userDrawn="1"/>
          </p:nvGrpSpPr>
          <p:grpSpPr>
            <a:xfrm rot="16200000">
              <a:off x="-806454" y="1368607"/>
              <a:ext cx="3227934" cy="706080"/>
              <a:chOff x="1526131" y="3355119"/>
              <a:chExt cx="1693505" cy="370438"/>
            </a:xfrm>
            <a:solidFill>
              <a:srgbClr val="FFFFFF">
                <a:alpha val="14000"/>
              </a:srgbClr>
            </a:solidFill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4C90A1D4-00F2-4CC5-B5CA-AE0F61E1B893}"/>
                  </a:ext>
                </a:extLst>
              </p:cNvPr>
              <p:cNvSpPr/>
              <p:nvPr/>
            </p:nvSpPr>
            <p:spPr>
              <a:xfrm>
                <a:off x="3003006" y="337894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DACC894D-85E2-4828-AB79-8A1CE3FB7AD3}"/>
                  </a:ext>
                </a:extLst>
              </p:cNvPr>
              <p:cNvSpPr/>
              <p:nvPr/>
            </p:nvSpPr>
            <p:spPr>
              <a:xfrm>
                <a:off x="2792875" y="3374616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0849AFD7-4687-4443-8ED6-AF1EAD0D1DB6}"/>
                  </a:ext>
                </a:extLst>
              </p:cNvPr>
              <p:cNvSpPr/>
              <p:nvPr/>
            </p:nvSpPr>
            <p:spPr>
              <a:xfrm>
                <a:off x="2582744" y="3370284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0093" y="328736"/>
                      <a:pt x="179261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0458CDE-2F49-4C4D-8F30-25B682BD6C2F}"/>
                  </a:ext>
                </a:extLst>
              </p:cNvPr>
              <p:cNvSpPr/>
              <p:nvPr/>
            </p:nvSpPr>
            <p:spPr>
              <a:xfrm>
                <a:off x="2370446" y="3368117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0268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0268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D70904D-1276-47FC-B0B4-D9FB455440B5}"/>
                  </a:ext>
                </a:extLst>
              </p:cNvPr>
              <p:cNvSpPr/>
              <p:nvPr/>
            </p:nvSpPr>
            <p:spPr>
              <a:xfrm>
                <a:off x="2158406" y="3363785"/>
                <a:ext cx="216630" cy="346608"/>
              </a:xfrm>
              <a:custGeom>
                <a:avLst/>
                <a:gdLst>
                  <a:gd name="connsiteX0" fmla="*/ 172505 w 216630"/>
                  <a:gd name="connsiteY0" fmla="*/ 330902 h 346608"/>
                  <a:gd name="connsiteX1" fmla="*/ 144343 w 216630"/>
                  <a:gd name="connsiteY1" fmla="*/ 317905 h 346608"/>
                  <a:gd name="connsiteX2" fmla="*/ 27363 w 216630"/>
                  <a:gd name="connsiteY2" fmla="*/ 200924 h 346608"/>
                  <a:gd name="connsiteX3" fmla="*/ 29529 w 216630"/>
                  <a:gd name="connsiteY3" fmla="*/ 142434 h 346608"/>
                  <a:gd name="connsiteX4" fmla="*/ 148676 w 216630"/>
                  <a:gd name="connsiteY4" fmla="*/ 27620 h 346608"/>
                  <a:gd name="connsiteX5" fmla="*/ 207166 w 216630"/>
                  <a:gd name="connsiteY5" fmla="*/ 27620 h 346608"/>
                  <a:gd name="connsiteX6" fmla="*/ 207166 w 216630"/>
                  <a:gd name="connsiteY6" fmla="*/ 86110 h 346608"/>
                  <a:gd name="connsiteX7" fmla="*/ 118348 w 216630"/>
                  <a:gd name="connsiteY7" fmla="*/ 172762 h 346608"/>
                  <a:gd name="connsiteX8" fmla="*/ 205000 w 216630"/>
                  <a:gd name="connsiteY8" fmla="*/ 261581 h 346608"/>
                  <a:gd name="connsiteX9" fmla="*/ 205000 w 216630"/>
                  <a:gd name="connsiteY9" fmla="*/ 320071 h 346608"/>
                  <a:gd name="connsiteX10" fmla="*/ 172505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2505" y="330902"/>
                    </a:moveTo>
                    <a:cubicBezTo>
                      <a:pt x="161674" y="330902"/>
                      <a:pt x="150842" y="326570"/>
                      <a:pt x="144343" y="317905"/>
                    </a:cubicBezTo>
                    <a:lnTo>
                      <a:pt x="27363" y="200924"/>
                    </a:lnTo>
                    <a:cubicBezTo>
                      <a:pt x="12199" y="183594"/>
                      <a:pt x="12199" y="157598"/>
                      <a:pt x="29529" y="142434"/>
                    </a:cubicBezTo>
                    <a:lnTo>
                      <a:pt x="148676" y="27620"/>
                    </a:lnTo>
                    <a:cubicBezTo>
                      <a:pt x="163840" y="12456"/>
                      <a:pt x="189836" y="12456"/>
                      <a:pt x="207166" y="27620"/>
                    </a:cubicBezTo>
                    <a:cubicBezTo>
                      <a:pt x="222330" y="42784"/>
                      <a:pt x="222330" y="68780"/>
                      <a:pt x="207166" y="86110"/>
                    </a:cubicBezTo>
                    <a:lnTo>
                      <a:pt x="118348" y="172762"/>
                    </a:lnTo>
                    <a:lnTo>
                      <a:pt x="205000" y="261581"/>
                    </a:lnTo>
                    <a:cubicBezTo>
                      <a:pt x="220164" y="276745"/>
                      <a:pt x="220164" y="302740"/>
                      <a:pt x="205000" y="320071"/>
                    </a:cubicBezTo>
                    <a:cubicBezTo>
                      <a:pt x="192002" y="328736"/>
                      <a:pt x="183337" y="330902"/>
                      <a:pt x="172505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75AAC2F-F5B2-467B-8D92-F1562C6F9BA3}"/>
                  </a:ext>
                </a:extLst>
              </p:cNvPr>
              <p:cNvSpPr/>
              <p:nvPr/>
            </p:nvSpPr>
            <p:spPr>
              <a:xfrm>
                <a:off x="1948559" y="3361618"/>
                <a:ext cx="216630" cy="346608"/>
              </a:xfrm>
              <a:custGeom>
                <a:avLst/>
                <a:gdLst>
                  <a:gd name="connsiteX0" fmla="*/ 172221 w 216630"/>
                  <a:gd name="connsiteY0" fmla="*/ 330902 h 346608"/>
                  <a:gd name="connsiteX1" fmla="*/ 144059 w 216630"/>
                  <a:gd name="connsiteY1" fmla="*/ 317905 h 346608"/>
                  <a:gd name="connsiteX2" fmla="*/ 27079 w 216630"/>
                  <a:gd name="connsiteY2" fmla="*/ 198758 h 346608"/>
                  <a:gd name="connsiteX3" fmla="*/ 16247 w 216630"/>
                  <a:gd name="connsiteY3" fmla="*/ 170596 h 346608"/>
                  <a:gd name="connsiteX4" fmla="*/ 29245 w 216630"/>
                  <a:gd name="connsiteY4" fmla="*/ 142434 h 346608"/>
                  <a:gd name="connsiteX5" fmla="*/ 148392 w 216630"/>
                  <a:gd name="connsiteY5" fmla="*/ 27620 h 346608"/>
                  <a:gd name="connsiteX6" fmla="*/ 206882 w 216630"/>
                  <a:gd name="connsiteY6" fmla="*/ 27620 h 346608"/>
                  <a:gd name="connsiteX7" fmla="*/ 206882 w 216630"/>
                  <a:gd name="connsiteY7" fmla="*/ 86110 h 346608"/>
                  <a:gd name="connsiteX8" fmla="*/ 118063 w 216630"/>
                  <a:gd name="connsiteY8" fmla="*/ 172762 h 346608"/>
                  <a:gd name="connsiteX9" fmla="*/ 204715 w 216630"/>
                  <a:gd name="connsiteY9" fmla="*/ 261581 h 346608"/>
                  <a:gd name="connsiteX10" fmla="*/ 204715 w 216630"/>
                  <a:gd name="connsiteY10" fmla="*/ 320071 h 346608"/>
                  <a:gd name="connsiteX11" fmla="*/ 172221 w 216630"/>
                  <a:gd name="connsiteY11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46608">
                    <a:moveTo>
                      <a:pt x="172221" y="330902"/>
                    </a:moveTo>
                    <a:cubicBezTo>
                      <a:pt x="161389" y="330902"/>
                      <a:pt x="150558" y="326570"/>
                      <a:pt x="144059" y="317905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0886" y="330902"/>
                      <a:pt x="172221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BFA2C24-587B-4F9C-BCEE-D8D801C0F512}"/>
                  </a:ext>
                </a:extLst>
              </p:cNvPr>
              <p:cNvSpPr/>
              <p:nvPr/>
            </p:nvSpPr>
            <p:spPr>
              <a:xfrm>
                <a:off x="1737887" y="335511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8736"/>
                      <a:pt x="181428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D42D3FF-42CC-43FE-B6DE-C9FFC1730DD2}"/>
                  </a:ext>
                </a:extLst>
              </p:cNvPr>
              <p:cNvSpPr/>
              <p:nvPr/>
            </p:nvSpPr>
            <p:spPr>
              <a:xfrm>
                <a:off x="1526131" y="3355119"/>
                <a:ext cx="216630" cy="324945"/>
              </a:xfrm>
              <a:custGeom>
                <a:avLst/>
                <a:gdLst>
                  <a:gd name="connsiteX0" fmla="*/ 172221 w 216630"/>
                  <a:gd name="connsiteY0" fmla="*/ 328736 h 324945"/>
                  <a:gd name="connsiteX1" fmla="*/ 144059 w 216630"/>
                  <a:gd name="connsiteY1" fmla="*/ 315738 h 324945"/>
                  <a:gd name="connsiteX2" fmla="*/ 27079 w 216630"/>
                  <a:gd name="connsiteY2" fmla="*/ 198758 h 324945"/>
                  <a:gd name="connsiteX3" fmla="*/ 16247 w 216630"/>
                  <a:gd name="connsiteY3" fmla="*/ 170596 h 324945"/>
                  <a:gd name="connsiteX4" fmla="*/ 29245 w 216630"/>
                  <a:gd name="connsiteY4" fmla="*/ 142434 h 324945"/>
                  <a:gd name="connsiteX5" fmla="*/ 148392 w 216630"/>
                  <a:gd name="connsiteY5" fmla="*/ 27620 h 324945"/>
                  <a:gd name="connsiteX6" fmla="*/ 206882 w 216630"/>
                  <a:gd name="connsiteY6" fmla="*/ 27620 h 324945"/>
                  <a:gd name="connsiteX7" fmla="*/ 206882 w 216630"/>
                  <a:gd name="connsiteY7" fmla="*/ 86110 h 324945"/>
                  <a:gd name="connsiteX8" fmla="*/ 118063 w 216630"/>
                  <a:gd name="connsiteY8" fmla="*/ 172762 h 324945"/>
                  <a:gd name="connsiteX9" fmla="*/ 204715 w 216630"/>
                  <a:gd name="connsiteY9" fmla="*/ 261581 h 324945"/>
                  <a:gd name="connsiteX10" fmla="*/ 204715 w 216630"/>
                  <a:gd name="connsiteY10" fmla="*/ 320071 h 324945"/>
                  <a:gd name="connsiteX11" fmla="*/ 172221 w 216630"/>
                  <a:gd name="connsiteY11" fmla="*/ 328736 h 324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24945">
                    <a:moveTo>
                      <a:pt x="172221" y="328736"/>
                    </a:moveTo>
                    <a:cubicBezTo>
                      <a:pt x="161389" y="328736"/>
                      <a:pt x="150558" y="324403"/>
                      <a:pt x="144059" y="315738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3052" y="328736"/>
                      <a:pt x="172221" y="3287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aphic 185">
              <a:extLst>
                <a:ext uri="{FF2B5EF4-FFF2-40B4-BE49-F238E27FC236}">
                  <a16:creationId xmlns:a16="http://schemas.microsoft.com/office/drawing/2014/main" id="{7D1826FF-7D88-4DAC-9EBB-050FEBDFF8E6}"/>
                </a:ext>
              </a:extLst>
            </p:cNvPr>
            <p:cNvGrpSpPr/>
            <p:nvPr userDrawn="1"/>
          </p:nvGrpSpPr>
          <p:grpSpPr>
            <a:xfrm rot="16200000">
              <a:off x="-839488" y="4581545"/>
              <a:ext cx="3227934" cy="706080"/>
              <a:chOff x="1526131" y="3355119"/>
              <a:chExt cx="1693505" cy="370438"/>
            </a:xfrm>
            <a:solidFill>
              <a:srgbClr val="FFFFFF">
                <a:alpha val="14000"/>
              </a:srgbClr>
            </a:solidFill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AB8E7C8-46B1-40E3-881C-C529318E1177}"/>
                  </a:ext>
                </a:extLst>
              </p:cNvPr>
              <p:cNvSpPr/>
              <p:nvPr/>
            </p:nvSpPr>
            <p:spPr>
              <a:xfrm>
                <a:off x="3003006" y="337894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FE9E40D-B9CE-455B-B71C-1ACFD7FFDEAF}"/>
                  </a:ext>
                </a:extLst>
              </p:cNvPr>
              <p:cNvSpPr/>
              <p:nvPr/>
            </p:nvSpPr>
            <p:spPr>
              <a:xfrm>
                <a:off x="2792875" y="3374616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B2FA1E4-7DEE-4B2C-9E4E-6367BFDF050A}"/>
                  </a:ext>
                </a:extLst>
              </p:cNvPr>
              <p:cNvSpPr/>
              <p:nvPr/>
            </p:nvSpPr>
            <p:spPr>
              <a:xfrm>
                <a:off x="2582744" y="3370284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0093" y="328736"/>
                      <a:pt x="179261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193450B-9F65-4BA5-99EC-AFD98F319BEC}"/>
                  </a:ext>
                </a:extLst>
              </p:cNvPr>
              <p:cNvSpPr/>
              <p:nvPr/>
            </p:nvSpPr>
            <p:spPr>
              <a:xfrm>
                <a:off x="2370446" y="3368117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0268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0268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3E3D787-18EB-4756-A0A2-CC5B5B4D3F23}"/>
                  </a:ext>
                </a:extLst>
              </p:cNvPr>
              <p:cNvSpPr/>
              <p:nvPr/>
            </p:nvSpPr>
            <p:spPr>
              <a:xfrm>
                <a:off x="2158406" y="3363785"/>
                <a:ext cx="216630" cy="346608"/>
              </a:xfrm>
              <a:custGeom>
                <a:avLst/>
                <a:gdLst>
                  <a:gd name="connsiteX0" fmla="*/ 172505 w 216630"/>
                  <a:gd name="connsiteY0" fmla="*/ 330902 h 346608"/>
                  <a:gd name="connsiteX1" fmla="*/ 144343 w 216630"/>
                  <a:gd name="connsiteY1" fmla="*/ 317905 h 346608"/>
                  <a:gd name="connsiteX2" fmla="*/ 27363 w 216630"/>
                  <a:gd name="connsiteY2" fmla="*/ 200924 h 346608"/>
                  <a:gd name="connsiteX3" fmla="*/ 29529 w 216630"/>
                  <a:gd name="connsiteY3" fmla="*/ 142434 h 346608"/>
                  <a:gd name="connsiteX4" fmla="*/ 148676 w 216630"/>
                  <a:gd name="connsiteY4" fmla="*/ 27620 h 346608"/>
                  <a:gd name="connsiteX5" fmla="*/ 207166 w 216630"/>
                  <a:gd name="connsiteY5" fmla="*/ 27620 h 346608"/>
                  <a:gd name="connsiteX6" fmla="*/ 207166 w 216630"/>
                  <a:gd name="connsiteY6" fmla="*/ 86110 h 346608"/>
                  <a:gd name="connsiteX7" fmla="*/ 118348 w 216630"/>
                  <a:gd name="connsiteY7" fmla="*/ 172762 h 346608"/>
                  <a:gd name="connsiteX8" fmla="*/ 205000 w 216630"/>
                  <a:gd name="connsiteY8" fmla="*/ 261581 h 346608"/>
                  <a:gd name="connsiteX9" fmla="*/ 205000 w 216630"/>
                  <a:gd name="connsiteY9" fmla="*/ 320071 h 346608"/>
                  <a:gd name="connsiteX10" fmla="*/ 172505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2505" y="330902"/>
                    </a:moveTo>
                    <a:cubicBezTo>
                      <a:pt x="161674" y="330902"/>
                      <a:pt x="150842" y="326570"/>
                      <a:pt x="144343" y="317905"/>
                    </a:cubicBezTo>
                    <a:lnTo>
                      <a:pt x="27363" y="200924"/>
                    </a:lnTo>
                    <a:cubicBezTo>
                      <a:pt x="12199" y="183594"/>
                      <a:pt x="12199" y="157598"/>
                      <a:pt x="29529" y="142434"/>
                    </a:cubicBezTo>
                    <a:lnTo>
                      <a:pt x="148676" y="27620"/>
                    </a:lnTo>
                    <a:cubicBezTo>
                      <a:pt x="163840" y="12456"/>
                      <a:pt x="189836" y="12456"/>
                      <a:pt x="207166" y="27620"/>
                    </a:cubicBezTo>
                    <a:cubicBezTo>
                      <a:pt x="222330" y="42784"/>
                      <a:pt x="222330" y="68780"/>
                      <a:pt x="207166" y="86110"/>
                    </a:cubicBezTo>
                    <a:lnTo>
                      <a:pt x="118348" y="172762"/>
                    </a:lnTo>
                    <a:lnTo>
                      <a:pt x="205000" y="261581"/>
                    </a:lnTo>
                    <a:cubicBezTo>
                      <a:pt x="220164" y="276745"/>
                      <a:pt x="220164" y="302740"/>
                      <a:pt x="205000" y="320071"/>
                    </a:cubicBezTo>
                    <a:cubicBezTo>
                      <a:pt x="192002" y="328736"/>
                      <a:pt x="183337" y="330902"/>
                      <a:pt x="172505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0DEBA89-C7C5-4703-AF5D-2E0F9E6C471B}"/>
                  </a:ext>
                </a:extLst>
              </p:cNvPr>
              <p:cNvSpPr/>
              <p:nvPr/>
            </p:nvSpPr>
            <p:spPr>
              <a:xfrm>
                <a:off x="1948559" y="3361618"/>
                <a:ext cx="216630" cy="346608"/>
              </a:xfrm>
              <a:custGeom>
                <a:avLst/>
                <a:gdLst>
                  <a:gd name="connsiteX0" fmla="*/ 172221 w 216630"/>
                  <a:gd name="connsiteY0" fmla="*/ 330902 h 346608"/>
                  <a:gd name="connsiteX1" fmla="*/ 144059 w 216630"/>
                  <a:gd name="connsiteY1" fmla="*/ 317905 h 346608"/>
                  <a:gd name="connsiteX2" fmla="*/ 27079 w 216630"/>
                  <a:gd name="connsiteY2" fmla="*/ 198758 h 346608"/>
                  <a:gd name="connsiteX3" fmla="*/ 16247 w 216630"/>
                  <a:gd name="connsiteY3" fmla="*/ 170596 h 346608"/>
                  <a:gd name="connsiteX4" fmla="*/ 29245 w 216630"/>
                  <a:gd name="connsiteY4" fmla="*/ 142434 h 346608"/>
                  <a:gd name="connsiteX5" fmla="*/ 148392 w 216630"/>
                  <a:gd name="connsiteY5" fmla="*/ 27620 h 346608"/>
                  <a:gd name="connsiteX6" fmla="*/ 206882 w 216630"/>
                  <a:gd name="connsiteY6" fmla="*/ 27620 h 346608"/>
                  <a:gd name="connsiteX7" fmla="*/ 206882 w 216630"/>
                  <a:gd name="connsiteY7" fmla="*/ 86110 h 346608"/>
                  <a:gd name="connsiteX8" fmla="*/ 118063 w 216630"/>
                  <a:gd name="connsiteY8" fmla="*/ 172762 h 346608"/>
                  <a:gd name="connsiteX9" fmla="*/ 204715 w 216630"/>
                  <a:gd name="connsiteY9" fmla="*/ 261581 h 346608"/>
                  <a:gd name="connsiteX10" fmla="*/ 204715 w 216630"/>
                  <a:gd name="connsiteY10" fmla="*/ 320071 h 346608"/>
                  <a:gd name="connsiteX11" fmla="*/ 172221 w 216630"/>
                  <a:gd name="connsiteY11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46608">
                    <a:moveTo>
                      <a:pt x="172221" y="330902"/>
                    </a:moveTo>
                    <a:cubicBezTo>
                      <a:pt x="161389" y="330902"/>
                      <a:pt x="150558" y="326570"/>
                      <a:pt x="144059" y="317905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0886" y="330902"/>
                      <a:pt x="172221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51AD23-CDFC-45EA-B2B4-6028084B2575}"/>
                  </a:ext>
                </a:extLst>
              </p:cNvPr>
              <p:cNvSpPr/>
              <p:nvPr/>
            </p:nvSpPr>
            <p:spPr>
              <a:xfrm>
                <a:off x="1737887" y="335511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8736"/>
                      <a:pt x="181428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FC2A356-DE41-4F44-9E81-CBF9D5BAAD1B}"/>
                  </a:ext>
                </a:extLst>
              </p:cNvPr>
              <p:cNvSpPr/>
              <p:nvPr/>
            </p:nvSpPr>
            <p:spPr>
              <a:xfrm>
                <a:off x="1526131" y="3355119"/>
                <a:ext cx="216630" cy="324945"/>
              </a:xfrm>
              <a:custGeom>
                <a:avLst/>
                <a:gdLst>
                  <a:gd name="connsiteX0" fmla="*/ 172221 w 216630"/>
                  <a:gd name="connsiteY0" fmla="*/ 328736 h 324945"/>
                  <a:gd name="connsiteX1" fmla="*/ 144059 w 216630"/>
                  <a:gd name="connsiteY1" fmla="*/ 315738 h 324945"/>
                  <a:gd name="connsiteX2" fmla="*/ 27079 w 216630"/>
                  <a:gd name="connsiteY2" fmla="*/ 198758 h 324945"/>
                  <a:gd name="connsiteX3" fmla="*/ 16247 w 216630"/>
                  <a:gd name="connsiteY3" fmla="*/ 170596 h 324945"/>
                  <a:gd name="connsiteX4" fmla="*/ 29245 w 216630"/>
                  <a:gd name="connsiteY4" fmla="*/ 142434 h 324945"/>
                  <a:gd name="connsiteX5" fmla="*/ 148392 w 216630"/>
                  <a:gd name="connsiteY5" fmla="*/ 27620 h 324945"/>
                  <a:gd name="connsiteX6" fmla="*/ 206882 w 216630"/>
                  <a:gd name="connsiteY6" fmla="*/ 27620 h 324945"/>
                  <a:gd name="connsiteX7" fmla="*/ 206882 w 216630"/>
                  <a:gd name="connsiteY7" fmla="*/ 86110 h 324945"/>
                  <a:gd name="connsiteX8" fmla="*/ 118063 w 216630"/>
                  <a:gd name="connsiteY8" fmla="*/ 172762 h 324945"/>
                  <a:gd name="connsiteX9" fmla="*/ 204715 w 216630"/>
                  <a:gd name="connsiteY9" fmla="*/ 261581 h 324945"/>
                  <a:gd name="connsiteX10" fmla="*/ 204715 w 216630"/>
                  <a:gd name="connsiteY10" fmla="*/ 320071 h 324945"/>
                  <a:gd name="connsiteX11" fmla="*/ 172221 w 216630"/>
                  <a:gd name="connsiteY11" fmla="*/ 328736 h 324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24945">
                    <a:moveTo>
                      <a:pt x="172221" y="328736"/>
                    </a:moveTo>
                    <a:cubicBezTo>
                      <a:pt x="161389" y="328736"/>
                      <a:pt x="150558" y="324403"/>
                      <a:pt x="144059" y="315738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3052" y="328736"/>
                      <a:pt x="172221" y="3287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13D27F-7316-4797-B82F-8DD4FB0B021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212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5DC2D75-DE02-4638-98F1-B47C5CD2DD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62500" y="-1"/>
            <a:ext cx="74295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086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BE861D7-D457-4F0C-825B-4CDA97FB39DE}"/>
              </a:ext>
            </a:extLst>
          </p:cNvPr>
          <p:cNvGrpSpPr/>
          <p:nvPr userDrawn="1"/>
        </p:nvGrpSpPr>
        <p:grpSpPr>
          <a:xfrm flipV="1">
            <a:off x="196164" y="4434413"/>
            <a:ext cx="2781298" cy="2281190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E407CA1-5FD4-44EE-81DD-190588A1B548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37A0D61-F27B-4FE6-8B57-11E3B6AE2525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630F3AB-9F61-4C4A-AB33-0EB2973B7942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D87576C-71E7-471B-9B76-0B559E7D1CFF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87A641C-0AEB-43AD-A1C0-3E3DB6BD4DB5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4B4F603-5763-4124-9C65-63C757024D0D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75612D3-A761-4DCD-A5BD-F1103F92ABD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CC9D82-7080-4E2E-9EBC-90DE06E02CD3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977C22-797D-4DE0-934A-6606EF805FBD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EFDEEDE-4A33-4C0F-B2D4-558856E8C3B6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9B993E-8613-40BB-9EBB-AC078F29EE77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BB02F0-8D23-4D7C-9940-354089982420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4DB76EE-8105-4B73-A57D-DE1A3E874018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0B5642A-685F-4C9B-98E5-0363F7A98967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FF590F-A53E-4C7F-BF29-1FC182CAB35D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6B710DD-98B8-4820-BA3B-08D07F2F82F5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0C2DB0F-294E-4BE0-9796-FFD452B698E6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2766DA7-4247-4A42-BAE8-C2F833AE5E4D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73DFE95-5802-47A9-965E-AD63BFC6C1D6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A7B14B-26D1-4AB9-A34C-6564B833B1A1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72B42C1-BCB0-40C3-A16B-77502F644F86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1F30ECE-28B2-4CB0-82BA-977A5BBEF08D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25B4573-4AD1-4B81-B783-08D57B7BFD5D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CBFDB14-4422-456C-97BB-62B02E9BA642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35623C5-8E6C-4045-B3DF-30216FEC4B09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AD1962-0F7F-49AF-BEAE-5A57053A2A2A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773899E-0AE2-4F17-AC46-8025FE31E028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D735054-8238-4577-9B4B-9DE571C72F56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32778BE-09C1-4C8E-BD9E-289BC958BF42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B01113E-AC78-49F9-8443-F1B62CE29184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44729B5-03E9-49F1-BC8F-4184572456FD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0569BE3-8F9A-4BB6-A554-2B76C56FCD32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FB716A3-248A-49B7-BD3F-300E1F30ADDD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E20E4E1-9AD6-4786-AAC1-ADCB74B1F077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4111B8D-134D-44F5-9E25-69F3194525A2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D501F4A-7750-43BB-9DCA-46E389080FE1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9AAFD71-4155-4EC3-BABF-1B6CF32C6A33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7E51961-41BD-4DAE-8CB2-DF3644AD7104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8313E7A-C893-4524-9065-66A370B6B398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161303E-AB66-4320-9BD3-CD639353E3A4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A95D5EF-8E76-4EA8-8236-5ED44A1164B5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417D918-F196-4D72-A905-38275F5859FC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60B4CE2-A3C1-4F1A-95B7-DC54980EA31F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A154771-C65F-4258-9F61-2AE328CBB21D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81D7A70-8BA5-4413-B7D4-DC8784A69039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Cross 60">
            <a:extLst>
              <a:ext uri="{FF2B5EF4-FFF2-40B4-BE49-F238E27FC236}">
                <a16:creationId xmlns:a16="http://schemas.microsoft.com/office/drawing/2014/main" id="{3356327B-4E3D-4425-8362-67669C730965}"/>
              </a:ext>
            </a:extLst>
          </p:cNvPr>
          <p:cNvSpPr/>
          <p:nvPr userDrawn="1"/>
        </p:nvSpPr>
        <p:spPr>
          <a:xfrm rot="1642289">
            <a:off x="2560421" y="2113960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B2831007-0DB3-47F9-9372-F4DE5449A9AE}"/>
              </a:ext>
            </a:extLst>
          </p:cNvPr>
          <p:cNvSpPr/>
          <p:nvPr userDrawn="1"/>
        </p:nvSpPr>
        <p:spPr>
          <a:xfrm rot="12056913">
            <a:off x="7292687" y="6518109"/>
            <a:ext cx="251202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aphic 185">
            <a:extLst>
              <a:ext uri="{FF2B5EF4-FFF2-40B4-BE49-F238E27FC236}">
                <a16:creationId xmlns:a16="http://schemas.microsoft.com/office/drawing/2014/main" id="{4A133698-AC3D-4BED-A5AF-FBD24FC5D1F9}"/>
              </a:ext>
            </a:extLst>
          </p:cNvPr>
          <p:cNvGrpSpPr/>
          <p:nvPr userDrawn="1"/>
        </p:nvGrpSpPr>
        <p:grpSpPr>
          <a:xfrm rot="16200000">
            <a:off x="-150583" y="3027868"/>
            <a:ext cx="1668051" cy="346608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244FEF8-E2A9-4CCD-BCAA-04273F12F234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86D6B39-BA6E-4DAD-9295-957FC74C8C66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B519F53-FA40-497E-8B96-702772E42F9B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1BA0337-42CD-4570-8DBB-CB35C623A3E5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043C0E8-D423-4BDD-9B98-7195E71A657E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A7669E2-7AFA-4A3B-B86E-15DCFD8F819B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97457BF-5368-4ADC-85CC-D1CED3221FDA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54FDA1B-3DE4-4CEA-8889-7FE9D21F242D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87DF7429-ED1D-4EB3-848E-8836359F7293}"/>
              </a:ext>
            </a:extLst>
          </p:cNvPr>
          <p:cNvSpPr/>
          <p:nvPr userDrawn="1"/>
        </p:nvSpPr>
        <p:spPr>
          <a:xfrm>
            <a:off x="1987777" y="4775695"/>
            <a:ext cx="184106" cy="193919"/>
          </a:xfrm>
          <a:prstGeom prst="ellips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0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BE861D7-D457-4F0C-825B-4CDA97FB39DE}"/>
              </a:ext>
            </a:extLst>
          </p:cNvPr>
          <p:cNvGrpSpPr/>
          <p:nvPr userDrawn="1"/>
        </p:nvGrpSpPr>
        <p:grpSpPr>
          <a:xfrm flipV="1">
            <a:off x="196164" y="4434413"/>
            <a:ext cx="2781298" cy="2281190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E407CA1-5FD4-44EE-81DD-190588A1B548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37A0D61-F27B-4FE6-8B57-11E3B6AE2525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630F3AB-9F61-4C4A-AB33-0EB2973B7942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D87576C-71E7-471B-9B76-0B559E7D1CFF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87A641C-0AEB-43AD-A1C0-3E3DB6BD4DB5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4B4F603-5763-4124-9C65-63C757024D0D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75612D3-A761-4DCD-A5BD-F1103F92ABD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CC9D82-7080-4E2E-9EBC-90DE06E02CD3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977C22-797D-4DE0-934A-6606EF805FBD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EFDEEDE-4A33-4C0F-B2D4-558856E8C3B6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9B993E-8613-40BB-9EBB-AC078F29EE77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BB02F0-8D23-4D7C-9940-354089982420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4DB76EE-8105-4B73-A57D-DE1A3E874018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0B5642A-685F-4C9B-98E5-0363F7A98967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FF590F-A53E-4C7F-BF29-1FC182CAB35D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6B710DD-98B8-4820-BA3B-08D07F2F82F5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0C2DB0F-294E-4BE0-9796-FFD452B698E6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2766DA7-4247-4A42-BAE8-C2F833AE5E4D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73DFE95-5802-47A9-965E-AD63BFC6C1D6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A7B14B-26D1-4AB9-A34C-6564B833B1A1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72B42C1-BCB0-40C3-A16B-77502F644F86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1F30ECE-28B2-4CB0-82BA-977A5BBEF08D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25B4573-4AD1-4B81-B783-08D57B7BFD5D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CBFDB14-4422-456C-97BB-62B02E9BA642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35623C5-8E6C-4045-B3DF-30216FEC4B09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AD1962-0F7F-49AF-BEAE-5A57053A2A2A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773899E-0AE2-4F17-AC46-8025FE31E028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D735054-8238-4577-9B4B-9DE571C72F56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32778BE-09C1-4C8E-BD9E-289BC958BF42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B01113E-AC78-49F9-8443-F1B62CE29184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44729B5-03E9-49F1-BC8F-4184572456FD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0569BE3-8F9A-4BB6-A554-2B76C56FCD32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FB716A3-248A-49B7-BD3F-300E1F30ADDD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E20E4E1-9AD6-4786-AAC1-ADCB74B1F077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4111B8D-134D-44F5-9E25-69F3194525A2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D501F4A-7750-43BB-9DCA-46E389080FE1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9AAFD71-4155-4EC3-BABF-1B6CF32C6A33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7E51961-41BD-4DAE-8CB2-DF3644AD7104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8313E7A-C893-4524-9065-66A370B6B398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161303E-AB66-4320-9BD3-CD639353E3A4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A95D5EF-8E76-4EA8-8236-5ED44A1164B5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417D918-F196-4D72-A905-38275F5859FC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60B4CE2-A3C1-4F1A-95B7-DC54980EA31F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A154771-C65F-4258-9F61-2AE328CBB21D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81D7A70-8BA5-4413-B7D4-DC8784A69039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Cross 60">
            <a:extLst>
              <a:ext uri="{FF2B5EF4-FFF2-40B4-BE49-F238E27FC236}">
                <a16:creationId xmlns:a16="http://schemas.microsoft.com/office/drawing/2014/main" id="{3356327B-4E3D-4425-8362-67669C730965}"/>
              </a:ext>
            </a:extLst>
          </p:cNvPr>
          <p:cNvSpPr/>
          <p:nvPr userDrawn="1"/>
        </p:nvSpPr>
        <p:spPr>
          <a:xfrm rot="1642289">
            <a:off x="2560421" y="2113960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B2831007-0DB3-47F9-9372-F4DE5449A9AE}"/>
              </a:ext>
            </a:extLst>
          </p:cNvPr>
          <p:cNvSpPr/>
          <p:nvPr userDrawn="1"/>
        </p:nvSpPr>
        <p:spPr>
          <a:xfrm rot="12056913">
            <a:off x="7292687" y="6518109"/>
            <a:ext cx="251202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aphic 185">
            <a:extLst>
              <a:ext uri="{FF2B5EF4-FFF2-40B4-BE49-F238E27FC236}">
                <a16:creationId xmlns:a16="http://schemas.microsoft.com/office/drawing/2014/main" id="{4A133698-AC3D-4BED-A5AF-FBD24FC5D1F9}"/>
              </a:ext>
            </a:extLst>
          </p:cNvPr>
          <p:cNvGrpSpPr/>
          <p:nvPr userDrawn="1"/>
        </p:nvGrpSpPr>
        <p:grpSpPr>
          <a:xfrm rot="16200000">
            <a:off x="-150583" y="3027868"/>
            <a:ext cx="1668051" cy="346608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244FEF8-E2A9-4CCD-BCAA-04273F12F234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86D6B39-BA6E-4DAD-9295-957FC74C8C66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B519F53-FA40-497E-8B96-702772E42F9B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1BA0337-42CD-4570-8DBB-CB35C623A3E5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043C0E8-D423-4BDD-9B98-7195E71A657E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A7669E2-7AFA-4A3B-B86E-15DCFD8F819B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97457BF-5368-4ADC-85CC-D1CED3221FDA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54FDA1B-3DE4-4CEA-8889-7FE9D21F242D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87DF7429-ED1D-4EB3-848E-8836359F7293}"/>
              </a:ext>
            </a:extLst>
          </p:cNvPr>
          <p:cNvSpPr/>
          <p:nvPr userDrawn="1"/>
        </p:nvSpPr>
        <p:spPr>
          <a:xfrm>
            <a:off x="1987777" y="4775695"/>
            <a:ext cx="184106" cy="193919"/>
          </a:xfrm>
          <a:prstGeom prst="ellips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52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69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60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34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04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40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36" r:id="rId11"/>
    <p:sldLayoutId id="2147483748" r:id="rId12"/>
    <p:sldLayoutId id="2147483750" r:id="rId13"/>
    <p:sldLayoutId id="2147483753" r:id="rId14"/>
    <p:sldLayoutId id="2147483751" r:id="rId15"/>
    <p:sldLayoutId id="2147483752" r:id="rId16"/>
    <p:sldLayoutId id="2147483749" r:id="rId17"/>
    <p:sldLayoutId id="2147483732" r:id="rId18"/>
    <p:sldLayoutId id="2147483764" r:id="rId19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61" r:id="rId2"/>
    <p:sldLayoutId id="2147483762" r:id="rId3"/>
    <p:sldLayoutId id="2147483763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Relationship Id="rId4" Type="http://schemas.microsoft.com/office/2007/relationships/hdphoto" Target="../media/hdphoto3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Relationship Id="rId4" Type="http://schemas.microsoft.com/office/2007/relationships/hdphoto" Target="../media/hdphoto4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AF6D91B1-21CC-4C1D-93AD-573FDBDB78B2}"/>
              </a:ext>
            </a:extLst>
          </p:cNvPr>
          <p:cNvSpPr/>
          <p:nvPr/>
        </p:nvSpPr>
        <p:spPr>
          <a:xfrm rot="8155742">
            <a:off x="-282191" y="5739752"/>
            <a:ext cx="1910559" cy="983402"/>
          </a:xfrm>
          <a:custGeom>
            <a:avLst/>
            <a:gdLst>
              <a:gd name="connsiteX0" fmla="*/ 283190 w 1910559"/>
              <a:gd name="connsiteY0" fmla="*/ 920633 h 983402"/>
              <a:gd name="connsiteX1" fmla="*/ 257358 w 1910559"/>
              <a:gd name="connsiteY1" fmla="*/ 878055 h 983402"/>
              <a:gd name="connsiteX2" fmla="*/ 243803 w 1910559"/>
              <a:gd name="connsiteY2" fmla="*/ 810919 h 983402"/>
              <a:gd name="connsiteX3" fmla="*/ 257358 w 1910559"/>
              <a:gd name="connsiteY3" fmla="*/ 743781 h 983402"/>
              <a:gd name="connsiteX4" fmla="*/ 416286 w 1910559"/>
              <a:gd name="connsiteY4" fmla="*/ 638435 h 983402"/>
              <a:gd name="connsiteX5" fmla="*/ 539674 w 1910559"/>
              <a:gd name="connsiteY5" fmla="*/ 638435 h 983402"/>
              <a:gd name="connsiteX6" fmla="*/ 551566 w 1910559"/>
              <a:gd name="connsiteY6" fmla="*/ 636034 h 983402"/>
              <a:gd name="connsiteX7" fmla="*/ 651172 w 1910559"/>
              <a:gd name="connsiteY7" fmla="*/ 485765 h 983402"/>
              <a:gd name="connsiteX8" fmla="*/ 651173 w 1910559"/>
              <a:gd name="connsiteY8" fmla="*/ 485764 h 983402"/>
              <a:gd name="connsiteX9" fmla="*/ 591825 w 1910559"/>
              <a:gd name="connsiteY9" fmla="*/ 359920 h 983402"/>
              <a:gd name="connsiteX10" fmla="*/ 567177 w 1910559"/>
              <a:gd name="connsiteY10" fmla="*/ 344965 h 983402"/>
              <a:gd name="connsiteX11" fmla="*/ 172483 w 1910559"/>
              <a:gd name="connsiteY11" fmla="*/ 344965 h 983402"/>
              <a:gd name="connsiteX12" fmla="*/ 13555 w 1910559"/>
              <a:gd name="connsiteY12" fmla="*/ 239620 h 983402"/>
              <a:gd name="connsiteX13" fmla="*/ 0 w 1910559"/>
              <a:gd name="connsiteY13" fmla="*/ 172482 h 983402"/>
              <a:gd name="connsiteX14" fmla="*/ 13555 w 1910559"/>
              <a:gd name="connsiteY14" fmla="*/ 105345 h 983402"/>
              <a:gd name="connsiteX15" fmla="*/ 172483 w 1910559"/>
              <a:gd name="connsiteY15" fmla="*/ 0 h 983402"/>
              <a:gd name="connsiteX16" fmla="*/ 1398516 w 1910559"/>
              <a:gd name="connsiteY16" fmla="*/ 0 h 983402"/>
              <a:gd name="connsiteX17" fmla="*/ 1910559 w 1910559"/>
              <a:gd name="connsiteY17" fmla="*/ 495702 h 983402"/>
              <a:gd name="connsiteX18" fmla="*/ 1438424 w 1910559"/>
              <a:gd name="connsiteY18" fmla="*/ 983402 h 983402"/>
              <a:gd name="connsiteX19" fmla="*/ 416286 w 1910559"/>
              <a:gd name="connsiteY19" fmla="*/ 983401 h 983402"/>
              <a:gd name="connsiteX20" fmla="*/ 283190 w 1910559"/>
              <a:gd name="connsiteY20" fmla="*/ 920633 h 983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10559" h="983402">
                <a:moveTo>
                  <a:pt x="283190" y="920633"/>
                </a:moveTo>
                <a:cubicBezTo>
                  <a:pt x="272645" y="907855"/>
                  <a:pt x="263904" y="893532"/>
                  <a:pt x="257358" y="878055"/>
                </a:cubicBezTo>
                <a:lnTo>
                  <a:pt x="243803" y="810919"/>
                </a:lnTo>
                <a:lnTo>
                  <a:pt x="257358" y="743781"/>
                </a:lnTo>
                <a:cubicBezTo>
                  <a:pt x="283542" y="681873"/>
                  <a:pt x="344841" y="638435"/>
                  <a:pt x="416286" y="638435"/>
                </a:cubicBezTo>
                <a:lnTo>
                  <a:pt x="539674" y="638435"/>
                </a:lnTo>
                <a:lnTo>
                  <a:pt x="551566" y="636034"/>
                </a:lnTo>
                <a:cubicBezTo>
                  <a:pt x="610101" y="611276"/>
                  <a:pt x="651172" y="553317"/>
                  <a:pt x="651172" y="485765"/>
                </a:cubicBezTo>
                <a:lnTo>
                  <a:pt x="651173" y="485764"/>
                </a:lnTo>
                <a:cubicBezTo>
                  <a:pt x="651173" y="435101"/>
                  <a:pt x="628070" y="389833"/>
                  <a:pt x="591825" y="359920"/>
                </a:cubicBezTo>
                <a:lnTo>
                  <a:pt x="567177" y="344965"/>
                </a:lnTo>
                <a:lnTo>
                  <a:pt x="172483" y="344965"/>
                </a:lnTo>
                <a:cubicBezTo>
                  <a:pt x="101038" y="344966"/>
                  <a:pt x="39739" y="301527"/>
                  <a:pt x="13555" y="239620"/>
                </a:cubicBezTo>
                <a:lnTo>
                  <a:pt x="0" y="172482"/>
                </a:lnTo>
                <a:lnTo>
                  <a:pt x="13555" y="105345"/>
                </a:lnTo>
                <a:cubicBezTo>
                  <a:pt x="39739" y="43438"/>
                  <a:pt x="101038" y="0"/>
                  <a:pt x="172483" y="0"/>
                </a:cubicBezTo>
                <a:lnTo>
                  <a:pt x="1398516" y="0"/>
                </a:lnTo>
                <a:lnTo>
                  <a:pt x="1910559" y="495702"/>
                </a:lnTo>
                <a:lnTo>
                  <a:pt x="1438424" y="983402"/>
                </a:lnTo>
                <a:lnTo>
                  <a:pt x="416286" y="983401"/>
                </a:lnTo>
                <a:cubicBezTo>
                  <a:pt x="362703" y="983401"/>
                  <a:pt x="314826" y="958967"/>
                  <a:pt x="283190" y="920633"/>
                </a:cubicBezTo>
                <a:close/>
              </a:path>
            </a:pathLst>
          </a:cu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6BACDB52-A5CF-4510-A790-147DD85D8232}"/>
              </a:ext>
            </a:extLst>
          </p:cNvPr>
          <p:cNvGrpSpPr/>
          <p:nvPr/>
        </p:nvGrpSpPr>
        <p:grpSpPr>
          <a:xfrm>
            <a:off x="2421898" y="1127983"/>
            <a:ext cx="7392316" cy="4599048"/>
            <a:chOff x="3118501" y="1545325"/>
            <a:chExt cx="5999109" cy="373228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AD0B21-4DD9-4E41-B227-CA2D945F6E08}"/>
                </a:ext>
              </a:extLst>
            </p:cNvPr>
            <p:cNvSpPr/>
            <p:nvPr/>
          </p:nvSpPr>
          <p:spPr>
            <a:xfrm>
              <a:off x="3542415" y="1551947"/>
              <a:ext cx="5339566" cy="3725658"/>
            </a:xfrm>
            <a:custGeom>
              <a:avLst/>
              <a:gdLst>
                <a:gd name="connsiteX0" fmla="*/ 850167 w 4765500"/>
                <a:gd name="connsiteY0" fmla="*/ 49140 h 3325105"/>
                <a:gd name="connsiteX1" fmla="*/ 436572 w 4765500"/>
                <a:gd name="connsiteY1" fmla="*/ 141140 h 3325105"/>
                <a:gd name="connsiteX2" fmla="*/ 78569 w 4765500"/>
                <a:gd name="connsiteY2" fmla="*/ 1345556 h 3325105"/>
                <a:gd name="connsiteX3" fmla="*/ 459947 w 4765500"/>
                <a:gd name="connsiteY3" fmla="*/ 2781258 h 3325105"/>
                <a:gd name="connsiteX4" fmla="*/ 2010061 w 4765500"/>
                <a:gd name="connsiteY4" fmla="*/ 3240142 h 3325105"/>
                <a:gd name="connsiteX5" fmla="*/ 3855437 w 4765500"/>
                <a:gd name="connsiteY5" fmla="*/ 3174939 h 3325105"/>
                <a:gd name="connsiteX6" fmla="*/ 4538225 w 4765500"/>
                <a:gd name="connsiteY6" fmla="*/ 1744157 h 3325105"/>
                <a:gd name="connsiteX7" fmla="*/ 2337308 w 4765500"/>
                <a:gd name="connsiteY7" fmla="*/ 365046 h 3325105"/>
                <a:gd name="connsiteX8" fmla="*/ 850167 w 4765500"/>
                <a:gd name="connsiteY8" fmla="*/ 49140 h 3325105"/>
                <a:gd name="connsiteX9" fmla="*/ 803964 w 4765500"/>
                <a:gd name="connsiteY9" fmla="*/ 567 h 3325105"/>
                <a:gd name="connsiteX10" fmla="*/ 2335941 w 4765500"/>
                <a:gd name="connsiteY10" fmla="*/ 325997 h 3325105"/>
                <a:gd name="connsiteX11" fmla="*/ 4603214 w 4765500"/>
                <a:gd name="connsiteY11" fmla="*/ 1746687 h 3325105"/>
                <a:gd name="connsiteX12" fmla="*/ 3899840 w 4765500"/>
                <a:gd name="connsiteY12" fmla="*/ 3220605 h 3325105"/>
                <a:gd name="connsiteX13" fmla="*/ 1998828 w 4765500"/>
                <a:gd name="connsiteY13" fmla="*/ 3287774 h 3325105"/>
                <a:gd name="connsiteX14" fmla="*/ 401979 w 4765500"/>
                <a:gd name="connsiteY14" fmla="*/ 2815055 h 3325105"/>
                <a:gd name="connsiteX15" fmla="*/ 9103 w 4765500"/>
                <a:gd name="connsiteY15" fmla="*/ 1336068 h 3325105"/>
                <a:gd name="connsiteX16" fmla="*/ 377899 w 4765500"/>
                <a:gd name="connsiteY16" fmla="*/ 95341 h 3325105"/>
                <a:gd name="connsiteX17" fmla="*/ 803964 w 4765500"/>
                <a:gd name="connsiteY17" fmla="*/ 567 h 332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500" h="3325105">
                  <a:moveTo>
                    <a:pt x="850167" y="49140"/>
                  </a:moveTo>
                  <a:cubicBezTo>
                    <a:pt x="690003" y="44488"/>
                    <a:pt x="546987" y="68863"/>
                    <a:pt x="436572" y="141140"/>
                  </a:cubicBezTo>
                  <a:cubicBezTo>
                    <a:pt x="131470" y="341670"/>
                    <a:pt x="106865" y="1026920"/>
                    <a:pt x="78569" y="1345556"/>
                  </a:cubicBezTo>
                  <a:cubicBezTo>
                    <a:pt x="39201" y="1771222"/>
                    <a:pt x="125319" y="2489688"/>
                    <a:pt x="459947" y="2781258"/>
                  </a:cubicBezTo>
                  <a:cubicBezTo>
                    <a:pt x="841324" y="3112195"/>
                    <a:pt x="1247307" y="3322568"/>
                    <a:pt x="2010061" y="3240142"/>
                  </a:cubicBezTo>
                  <a:cubicBezTo>
                    <a:pt x="2926597" y="3140491"/>
                    <a:pt x="3455605" y="3414837"/>
                    <a:pt x="3855437" y="3174939"/>
                  </a:cubicBezTo>
                  <a:cubicBezTo>
                    <a:pt x="4261419" y="2931349"/>
                    <a:pt x="4346306" y="2168593"/>
                    <a:pt x="4538225" y="1744157"/>
                  </a:cubicBezTo>
                  <a:cubicBezTo>
                    <a:pt x="5255460" y="162054"/>
                    <a:pt x="3348573" y="436400"/>
                    <a:pt x="2337308" y="365046"/>
                  </a:cubicBezTo>
                  <a:cubicBezTo>
                    <a:pt x="1965465" y="338288"/>
                    <a:pt x="1330656" y="63096"/>
                    <a:pt x="850167" y="49140"/>
                  </a:cubicBezTo>
                  <a:close/>
                  <a:moveTo>
                    <a:pt x="803964" y="567"/>
                  </a:moveTo>
                  <a:cubicBezTo>
                    <a:pt x="1298940" y="14944"/>
                    <a:pt x="1952888" y="298432"/>
                    <a:pt x="2335941" y="325997"/>
                  </a:cubicBezTo>
                  <a:cubicBezTo>
                    <a:pt x="3377695" y="399503"/>
                    <a:pt x="5342073" y="116885"/>
                    <a:pt x="4603214" y="1746687"/>
                  </a:cubicBezTo>
                  <a:cubicBezTo>
                    <a:pt x="4405509" y="2183919"/>
                    <a:pt x="4318062" y="2969671"/>
                    <a:pt x="3899840" y="3220605"/>
                  </a:cubicBezTo>
                  <a:cubicBezTo>
                    <a:pt x="3487954" y="3467736"/>
                    <a:pt x="2942997" y="3185119"/>
                    <a:pt x="1998828" y="3287774"/>
                  </a:cubicBezTo>
                  <a:cubicBezTo>
                    <a:pt x="1213077" y="3372685"/>
                    <a:pt x="794854" y="3155970"/>
                    <a:pt x="401979" y="2815055"/>
                  </a:cubicBezTo>
                  <a:cubicBezTo>
                    <a:pt x="57262" y="2514695"/>
                    <a:pt x="-31452" y="1774568"/>
                    <a:pt x="9103" y="1336068"/>
                  </a:cubicBezTo>
                  <a:cubicBezTo>
                    <a:pt x="38252" y="1007826"/>
                    <a:pt x="63599" y="301917"/>
                    <a:pt x="377899" y="95341"/>
                  </a:cubicBezTo>
                  <a:cubicBezTo>
                    <a:pt x="491643" y="20885"/>
                    <a:pt x="638972" y="-4225"/>
                    <a:pt x="803964" y="56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3F9E06A-98A3-4834-BD7C-A019F316BFDD}"/>
                </a:ext>
              </a:extLst>
            </p:cNvPr>
            <p:cNvSpPr/>
            <p:nvPr/>
          </p:nvSpPr>
          <p:spPr>
            <a:xfrm>
              <a:off x="3407876" y="1545325"/>
              <a:ext cx="5250513" cy="3613258"/>
            </a:xfrm>
            <a:custGeom>
              <a:avLst/>
              <a:gdLst>
                <a:gd name="connsiteX0" fmla="*/ 2609967 w 4714507"/>
                <a:gd name="connsiteY0" fmla="*/ 3201250 h 3244394"/>
                <a:gd name="connsiteX1" fmla="*/ 4026854 w 4714507"/>
                <a:gd name="connsiteY1" fmla="*/ 3094793 h 3244394"/>
                <a:gd name="connsiteX2" fmla="*/ 4502107 w 4714507"/>
                <a:gd name="connsiteY2" fmla="*/ 2689244 h 3244394"/>
                <a:gd name="connsiteX3" fmla="*/ 4632643 w 4714507"/>
                <a:gd name="connsiteY3" fmla="*/ 2164565 h 3244394"/>
                <a:gd name="connsiteX4" fmla="*/ 4706149 w 4714507"/>
                <a:gd name="connsiteY4" fmla="*/ 1646222 h 3244394"/>
                <a:gd name="connsiteX5" fmla="*/ 4678267 w 4714507"/>
                <a:gd name="connsiteY5" fmla="*/ 819916 h 3244394"/>
                <a:gd name="connsiteX6" fmla="*/ 4310739 w 4714507"/>
                <a:gd name="connsiteY6" fmla="*/ 21490 h 3244394"/>
                <a:gd name="connsiteX7" fmla="*/ 3142250 w 4714507"/>
                <a:gd name="connsiteY7" fmla="*/ 231869 h 3244394"/>
                <a:gd name="connsiteX8" fmla="*/ 1607501 w 4714507"/>
                <a:gd name="connsiteY8" fmla="*/ 220463 h 3244394"/>
                <a:gd name="connsiteX9" fmla="*/ 342694 w 4714507"/>
                <a:gd name="connsiteY9" fmla="*/ 334524 h 3244394"/>
                <a:gd name="connsiteX10" fmla="*/ 212158 w 4714507"/>
                <a:gd name="connsiteY10" fmla="*/ 1572716 h 3244394"/>
                <a:gd name="connsiteX11" fmla="*/ 436478 w 4714507"/>
                <a:gd name="connsiteY11" fmla="*/ 2397756 h 3244394"/>
                <a:gd name="connsiteX12" fmla="*/ 778660 w 4714507"/>
                <a:gd name="connsiteY12" fmla="*/ 3145487 h 3244394"/>
                <a:gd name="connsiteX13" fmla="*/ 1563144 w 4714507"/>
                <a:gd name="connsiteY13" fmla="*/ 3170834 h 3244394"/>
                <a:gd name="connsiteX14" fmla="*/ 2609967 w 4714507"/>
                <a:gd name="connsiteY14" fmla="*/ 3201250 h 324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14507" h="3244394">
                  <a:moveTo>
                    <a:pt x="2609967" y="3201250"/>
                  </a:moveTo>
                  <a:cubicBezTo>
                    <a:pt x="3177736" y="3272221"/>
                    <a:pt x="3595958" y="3234201"/>
                    <a:pt x="4026854" y="3094793"/>
                  </a:cubicBezTo>
                  <a:cubicBezTo>
                    <a:pt x="4215688" y="3033961"/>
                    <a:pt x="4388046" y="2866672"/>
                    <a:pt x="4502107" y="2689244"/>
                  </a:cubicBezTo>
                  <a:cubicBezTo>
                    <a:pt x="4583217" y="2563777"/>
                    <a:pt x="4604762" y="2314111"/>
                    <a:pt x="4632643" y="2164565"/>
                  </a:cubicBezTo>
                  <a:cubicBezTo>
                    <a:pt x="4663060" y="2001078"/>
                    <a:pt x="4689673" y="1812244"/>
                    <a:pt x="4706149" y="1646222"/>
                  </a:cubicBezTo>
                  <a:cubicBezTo>
                    <a:pt x="4734030" y="1367407"/>
                    <a:pt x="4644049" y="1098731"/>
                    <a:pt x="4678267" y="819916"/>
                  </a:cubicBezTo>
                  <a:cubicBezTo>
                    <a:pt x="4722624" y="453654"/>
                    <a:pt x="4797397" y="86125"/>
                    <a:pt x="4310739" y="21490"/>
                  </a:cubicBezTo>
                  <a:cubicBezTo>
                    <a:pt x="3914061" y="-31738"/>
                    <a:pt x="3526255" y="169769"/>
                    <a:pt x="3142250" y="231869"/>
                  </a:cubicBezTo>
                  <a:cubicBezTo>
                    <a:pt x="2639116" y="314246"/>
                    <a:pt x="2111902" y="255949"/>
                    <a:pt x="1607501" y="220463"/>
                  </a:cubicBezTo>
                  <a:cubicBezTo>
                    <a:pt x="1205753" y="192582"/>
                    <a:pt x="708956" y="124145"/>
                    <a:pt x="342694" y="334524"/>
                  </a:cubicBezTo>
                  <a:cubicBezTo>
                    <a:pt x="-152836" y="619676"/>
                    <a:pt x="1780" y="1158296"/>
                    <a:pt x="212158" y="1572716"/>
                  </a:cubicBezTo>
                  <a:cubicBezTo>
                    <a:pt x="355368" y="1855334"/>
                    <a:pt x="355368" y="2102465"/>
                    <a:pt x="436478" y="2397756"/>
                  </a:cubicBezTo>
                  <a:cubicBezTo>
                    <a:pt x="494775" y="2611936"/>
                    <a:pt x="593628" y="3018753"/>
                    <a:pt x="778660" y="3145487"/>
                  </a:cubicBezTo>
                  <a:cubicBezTo>
                    <a:pt x="995375" y="3295034"/>
                    <a:pt x="1319814" y="3196181"/>
                    <a:pt x="1563144" y="3170834"/>
                  </a:cubicBezTo>
                  <a:cubicBezTo>
                    <a:pt x="1912930" y="3135348"/>
                    <a:pt x="2257646" y="3156893"/>
                    <a:pt x="2609967" y="3201250"/>
                  </a:cubicBezTo>
                  <a:close/>
                </a:path>
              </a:pathLst>
            </a:custGeom>
            <a:solidFill>
              <a:schemeClr val="bg1"/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94132F-6935-4724-A1BA-D610C2D5C3A8}"/>
                </a:ext>
              </a:extLst>
            </p:cNvPr>
            <p:cNvSpPr/>
            <p:nvPr/>
          </p:nvSpPr>
          <p:spPr>
            <a:xfrm rot="21006484">
              <a:off x="3118501" y="1964872"/>
              <a:ext cx="330198" cy="385231"/>
            </a:xfrm>
            <a:custGeom>
              <a:avLst/>
              <a:gdLst>
                <a:gd name="connsiteX0" fmla="*/ 149012 w 380202"/>
                <a:gd name="connsiteY0" fmla="*/ 378104 h 443569"/>
                <a:gd name="connsiteX1" fmla="*/ 325172 w 380202"/>
                <a:gd name="connsiteY1" fmla="*/ 151250 h 443569"/>
                <a:gd name="connsiteX2" fmla="*/ 369529 w 380202"/>
                <a:gd name="connsiteY2" fmla="*/ 72675 h 443569"/>
                <a:gd name="connsiteX3" fmla="*/ 369529 w 380202"/>
                <a:gd name="connsiteY3" fmla="*/ 72675 h 443569"/>
                <a:gd name="connsiteX4" fmla="*/ 271944 w 380202"/>
                <a:gd name="connsiteY4" fmla="*/ 18179 h 443569"/>
                <a:gd name="connsiteX5" fmla="*/ 112259 w 380202"/>
                <a:gd name="connsiteY5" fmla="*/ 138577 h 443569"/>
                <a:gd name="connsiteX6" fmla="*/ 13406 w 380202"/>
                <a:gd name="connsiteY6" fmla="*/ 361629 h 443569"/>
                <a:gd name="connsiteX7" fmla="*/ 127467 w 380202"/>
                <a:gd name="connsiteY7" fmla="*/ 408520 h 443569"/>
                <a:gd name="connsiteX8" fmla="*/ 149012 w 380202"/>
                <a:gd name="connsiteY8" fmla="*/ 378104 h 443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0202" h="443569">
                  <a:moveTo>
                    <a:pt x="149012" y="378104"/>
                  </a:moveTo>
                  <a:cubicBezTo>
                    <a:pt x="189566" y="251370"/>
                    <a:pt x="235191" y="188003"/>
                    <a:pt x="325172" y="151250"/>
                  </a:cubicBezTo>
                  <a:cubicBezTo>
                    <a:pt x="355588" y="138577"/>
                    <a:pt x="374598" y="105626"/>
                    <a:pt x="369529" y="72675"/>
                  </a:cubicBezTo>
                  <a:lnTo>
                    <a:pt x="369529" y="72675"/>
                  </a:lnTo>
                  <a:cubicBezTo>
                    <a:pt x="361925" y="27050"/>
                    <a:pt x="313766" y="436"/>
                    <a:pt x="271944" y="18179"/>
                  </a:cubicBezTo>
                  <a:cubicBezTo>
                    <a:pt x="219983" y="40991"/>
                    <a:pt x="170556" y="76477"/>
                    <a:pt x="112259" y="138577"/>
                  </a:cubicBezTo>
                  <a:cubicBezTo>
                    <a:pt x="74238" y="177864"/>
                    <a:pt x="4535" y="314737"/>
                    <a:pt x="13406" y="361629"/>
                  </a:cubicBezTo>
                  <a:cubicBezTo>
                    <a:pt x="23545" y="416124"/>
                    <a:pt x="69169" y="459214"/>
                    <a:pt x="127467" y="408520"/>
                  </a:cubicBezTo>
                  <a:cubicBezTo>
                    <a:pt x="137606" y="402184"/>
                    <a:pt x="145210" y="390777"/>
                    <a:pt x="149012" y="37810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416D4F1-AD71-4911-9F44-B32DCCB19438}"/>
                </a:ext>
              </a:extLst>
            </p:cNvPr>
            <p:cNvGrpSpPr/>
            <p:nvPr/>
          </p:nvGrpSpPr>
          <p:grpSpPr>
            <a:xfrm rot="392710">
              <a:off x="3915580" y="4531671"/>
              <a:ext cx="694528" cy="546061"/>
              <a:chOff x="3139062" y="4798549"/>
              <a:chExt cx="686534" cy="5397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CA61FBC2-558D-4BB6-BE79-473BBC7E9D82}"/>
                  </a:ext>
                </a:extLst>
              </p:cNvPr>
              <p:cNvSpPr/>
              <p:nvPr/>
            </p:nvSpPr>
            <p:spPr>
              <a:xfrm>
                <a:off x="3139062" y="4831387"/>
                <a:ext cx="329509" cy="506937"/>
              </a:xfrm>
              <a:custGeom>
                <a:avLst/>
                <a:gdLst>
                  <a:gd name="connsiteX0" fmla="*/ 194497 w 329508"/>
                  <a:gd name="connsiteY0" fmla="*/ 500115 h 506936"/>
                  <a:gd name="connsiteX1" fmla="*/ 217309 w 329508"/>
                  <a:gd name="connsiteY1" fmla="*/ 9654 h 506936"/>
                  <a:gd name="connsiteX2" fmla="*/ 241388 w 329508"/>
                  <a:gd name="connsiteY2" fmla="*/ 57813 h 506936"/>
                  <a:gd name="connsiteX3" fmla="*/ 188160 w 329508"/>
                  <a:gd name="connsiteY3" fmla="*/ 170606 h 506936"/>
                  <a:gd name="connsiteX4" fmla="*/ 213507 w 329508"/>
                  <a:gd name="connsiteY4" fmla="*/ 207359 h 506936"/>
                  <a:gd name="connsiteX5" fmla="*/ 194497 w 329508"/>
                  <a:gd name="connsiteY5" fmla="*/ 500115 h 5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508" h="506936">
                    <a:moveTo>
                      <a:pt x="194497" y="500115"/>
                    </a:moveTo>
                    <a:cubicBezTo>
                      <a:pt x="-81784" y="527996"/>
                      <a:pt x="-27288" y="37536"/>
                      <a:pt x="217309" y="9654"/>
                    </a:cubicBezTo>
                    <a:cubicBezTo>
                      <a:pt x="241388" y="7119"/>
                      <a:pt x="255329" y="37536"/>
                      <a:pt x="241388" y="57813"/>
                    </a:cubicBezTo>
                    <a:cubicBezTo>
                      <a:pt x="216041" y="92031"/>
                      <a:pt x="199566" y="130051"/>
                      <a:pt x="188160" y="170606"/>
                    </a:cubicBezTo>
                    <a:cubicBezTo>
                      <a:pt x="184358" y="188349"/>
                      <a:pt x="195764" y="204824"/>
                      <a:pt x="213507" y="207359"/>
                    </a:cubicBezTo>
                    <a:cubicBezTo>
                      <a:pt x="360518" y="226369"/>
                      <a:pt x="365588" y="483639"/>
                      <a:pt x="194497" y="5001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6CF9F06-E939-4FFD-A847-D80F682D8F66}"/>
                  </a:ext>
                </a:extLst>
              </p:cNvPr>
              <p:cNvSpPr/>
              <p:nvPr/>
            </p:nvSpPr>
            <p:spPr>
              <a:xfrm>
                <a:off x="3508761" y="4798549"/>
                <a:ext cx="316835" cy="506937"/>
              </a:xfrm>
              <a:custGeom>
                <a:avLst/>
                <a:gdLst>
                  <a:gd name="connsiteX0" fmla="*/ 184722 w 316835"/>
                  <a:gd name="connsiteY0" fmla="*/ 500002 h 506936"/>
                  <a:gd name="connsiteX1" fmla="*/ 194861 w 316835"/>
                  <a:gd name="connsiteY1" fmla="*/ 9541 h 506936"/>
                  <a:gd name="connsiteX2" fmla="*/ 225277 w 316835"/>
                  <a:gd name="connsiteY2" fmla="*/ 65303 h 506936"/>
                  <a:gd name="connsiteX3" fmla="*/ 179653 w 316835"/>
                  <a:gd name="connsiteY3" fmla="*/ 162889 h 506936"/>
                  <a:gd name="connsiteX4" fmla="*/ 208802 w 316835"/>
                  <a:gd name="connsiteY4" fmla="*/ 208513 h 506936"/>
                  <a:gd name="connsiteX5" fmla="*/ 184722 w 316835"/>
                  <a:gd name="connsiteY5" fmla="*/ 500002 h 5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835" h="506936">
                    <a:moveTo>
                      <a:pt x="184722" y="500002"/>
                    </a:moveTo>
                    <a:cubicBezTo>
                      <a:pt x="-59875" y="522814"/>
                      <a:pt x="-40864" y="20947"/>
                      <a:pt x="194861" y="9541"/>
                    </a:cubicBezTo>
                    <a:cubicBezTo>
                      <a:pt x="224010" y="8273"/>
                      <a:pt x="241753" y="41224"/>
                      <a:pt x="225277" y="65303"/>
                    </a:cubicBezTo>
                    <a:cubicBezTo>
                      <a:pt x="205000" y="95720"/>
                      <a:pt x="189792" y="127404"/>
                      <a:pt x="179653" y="162889"/>
                    </a:cubicBezTo>
                    <a:cubicBezTo>
                      <a:pt x="173316" y="183166"/>
                      <a:pt x="187257" y="204711"/>
                      <a:pt x="208802" y="208513"/>
                    </a:cubicBezTo>
                    <a:cubicBezTo>
                      <a:pt x="350744" y="232593"/>
                      <a:pt x="353279" y="484794"/>
                      <a:pt x="184722" y="500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3E92F6B-618D-4EE1-B44C-FDAD2FCBFA02}"/>
                </a:ext>
              </a:extLst>
            </p:cNvPr>
            <p:cNvGrpSpPr/>
            <p:nvPr/>
          </p:nvGrpSpPr>
          <p:grpSpPr>
            <a:xfrm rot="21213783">
              <a:off x="8546146" y="4615828"/>
              <a:ext cx="571464" cy="552798"/>
              <a:chOff x="8046445" y="4592230"/>
              <a:chExt cx="513125" cy="49636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2CDE3DE-C68A-41FF-94A7-58FB114CEE95}"/>
                  </a:ext>
                </a:extLst>
              </p:cNvPr>
              <p:cNvSpPr/>
              <p:nvPr/>
            </p:nvSpPr>
            <p:spPr>
              <a:xfrm>
                <a:off x="8046445" y="4592230"/>
                <a:ext cx="296397" cy="296397"/>
              </a:xfrm>
              <a:custGeom>
                <a:avLst/>
                <a:gdLst>
                  <a:gd name="connsiteX0" fmla="*/ 265027 w 405549"/>
                  <a:gd name="connsiteY0" fmla="*/ 58605 h 405549"/>
                  <a:gd name="connsiteX1" fmla="*/ 64787 w 405549"/>
                  <a:gd name="connsiteY1" fmla="*/ 265181 h 405549"/>
                  <a:gd name="connsiteX2" fmla="*/ 12826 w 405549"/>
                  <a:gd name="connsiteY2" fmla="*/ 337420 h 405549"/>
                  <a:gd name="connsiteX3" fmla="*/ 12826 w 405549"/>
                  <a:gd name="connsiteY3" fmla="*/ 337420 h 405549"/>
                  <a:gd name="connsiteX4" fmla="*/ 104074 w 405549"/>
                  <a:gd name="connsiteY4" fmla="*/ 402054 h 405549"/>
                  <a:gd name="connsiteX5" fmla="*/ 275165 w 405549"/>
                  <a:gd name="connsiteY5" fmla="*/ 300667 h 405549"/>
                  <a:gd name="connsiteX6" fmla="*/ 398098 w 405549"/>
                  <a:gd name="connsiteY6" fmla="*/ 89021 h 405549"/>
                  <a:gd name="connsiteX7" fmla="*/ 289106 w 405549"/>
                  <a:gd name="connsiteY7" fmla="*/ 29456 h 405549"/>
                  <a:gd name="connsiteX8" fmla="*/ 265027 w 405549"/>
                  <a:gd name="connsiteY8" fmla="*/ 58605 h 40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5549" h="405549">
                    <a:moveTo>
                      <a:pt x="265027" y="58605"/>
                    </a:moveTo>
                    <a:cubicBezTo>
                      <a:pt x="210531" y="180270"/>
                      <a:pt x="158570" y="237300"/>
                      <a:pt x="64787" y="265181"/>
                    </a:cubicBezTo>
                    <a:cubicBezTo>
                      <a:pt x="33103" y="274053"/>
                      <a:pt x="10291" y="304469"/>
                      <a:pt x="12826" y="337420"/>
                    </a:cubicBezTo>
                    <a:lnTo>
                      <a:pt x="12826" y="337420"/>
                    </a:lnTo>
                    <a:cubicBezTo>
                      <a:pt x="15360" y="383044"/>
                      <a:pt x="59717" y="415995"/>
                      <a:pt x="104074" y="402054"/>
                    </a:cubicBezTo>
                    <a:cubicBezTo>
                      <a:pt x="157303" y="385579"/>
                      <a:pt x="210531" y="355163"/>
                      <a:pt x="275165" y="300667"/>
                    </a:cubicBezTo>
                    <a:cubicBezTo>
                      <a:pt x="316988" y="265181"/>
                      <a:pt x="401899" y="137180"/>
                      <a:pt x="398098" y="89021"/>
                    </a:cubicBezTo>
                    <a:cubicBezTo>
                      <a:pt x="394295" y="33258"/>
                      <a:pt x="353741" y="-13634"/>
                      <a:pt x="289106" y="29456"/>
                    </a:cubicBezTo>
                    <a:cubicBezTo>
                      <a:pt x="277700" y="35792"/>
                      <a:pt x="270096" y="45931"/>
                      <a:pt x="265027" y="58605"/>
                    </a:cubicBezTo>
                    <a:close/>
                  </a:path>
                </a:pathLst>
              </a:custGeom>
              <a:grpFill/>
              <a:ln w="126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BCDE01E-5E0A-40AE-B489-F694E255D106}"/>
                  </a:ext>
                </a:extLst>
              </p:cNvPr>
              <p:cNvSpPr/>
              <p:nvPr/>
            </p:nvSpPr>
            <p:spPr>
              <a:xfrm>
                <a:off x="8110773" y="4639798"/>
                <a:ext cx="448797" cy="448797"/>
              </a:xfrm>
              <a:custGeom>
                <a:avLst/>
                <a:gdLst>
                  <a:gd name="connsiteX0" fmla="*/ 265027 w 405549"/>
                  <a:gd name="connsiteY0" fmla="*/ 58605 h 405549"/>
                  <a:gd name="connsiteX1" fmla="*/ 64787 w 405549"/>
                  <a:gd name="connsiteY1" fmla="*/ 265181 h 405549"/>
                  <a:gd name="connsiteX2" fmla="*/ 12826 w 405549"/>
                  <a:gd name="connsiteY2" fmla="*/ 337420 h 405549"/>
                  <a:gd name="connsiteX3" fmla="*/ 12826 w 405549"/>
                  <a:gd name="connsiteY3" fmla="*/ 337420 h 405549"/>
                  <a:gd name="connsiteX4" fmla="*/ 104074 w 405549"/>
                  <a:gd name="connsiteY4" fmla="*/ 402054 h 405549"/>
                  <a:gd name="connsiteX5" fmla="*/ 275165 w 405549"/>
                  <a:gd name="connsiteY5" fmla="*/ 300667 h 405549"/>
                  <a:gd name="connsiteX6" fmla="*/ 398098 w 405549"/>
                  <a:gd name="connsiteY6" fmla="*/ 89021 h 405549"/>
                  <a:gd name="connsiteX7" fmla="*/ 289106 w 405549"/>
                  <a:gd name="connsiteY7" fmla="*/ 29456 h 405549"/>
                  <a:gd name="connsiteX8" fmla="*/ 265027 w 405549"/>
                  <a:gd name="connsiteY8" fmla="*/ 58605 h 40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5549" h="405549">
                    <a:moveTo>
                      <a:pt x="265027" y="58605"/>
                    </a:moveTo>
                    <a:cubicBezTo>
                      <a:pt x="210531" y="180270"/>
                      <a:pt x="158570" y="237300"/>
                      <a:pt x="64787" y="265181"/>
                    </a:cubicBezTo>
                    <a:cubicBezTo>
                      <a:pt x="33103" y="274053"/>
                      <a:pt x="10291" y="304469"/>
                      <a:pt x="12826" y="337420"/>
                    </a:cubicBezTo>
                    <a:lnTo>
                      <a:pt x="12826" y="337420"/>
                    </a:lnTo>
                    <a:cubicBezTo>
                      <a:pt x="15360" y="383044"/>
                      <a:pt x="59717" y="415995"/>
                      <a:pt x="104074" y="402054"/>
                    </a:cubicBezTo>
                    <a:cubicBezTo>
                      <a:pt x="157303" y="385579"/>
                      <a:pt x="210531" y="355163"/>
                      <a:pt x="275165" y="300667"/>
                    </a:cubicBezTo>
                    <a:cubicBezTo>
                      <a:pt x="316988" y="265181"/>
                      <a:pt x="401899" y="137180"/>
                      <a:pt x="398098" y="89021"/>
                    </a:cubicBezTo>
                    <a:cubicBezTo>
                      <a:pt x="394295" y="33258"/>
                      <a:pt x="353741" y="-13634"/>
                      <a:pt x="289106" y="29456"/>
                    </a:cubicBezTo>
                    <a:cubicBezTo>
                      <a:pt x="277700" y="35792"/>
                      <a:pt x="270096" y="45931"/>
                      <a:pt x="265027" y="58605"/>
                    </a:cubicBezTo>
                    <a:close/>
                  </a:path>
                </a:pathLst>
              </a:custGeom>
              <a:grpFill/>
              <a:ln w="126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BC84498-9856-4DCF-A1D0-8699247E209E}"/>
                </a:ext>
              </a:extLst>
            </p:cNvPr>
            <p:cNvGrpSpPr/>
            <p:nvPr/>
          </p:nvGrpSpPr>
          <p:grpSpPr>
            <a:xfrm>
              <a:off x="8061301" y="1605942"/>
              <a:ext cx="707681" cy="529352"/>
              <a:chOff x="8363922" y="1420976"/>
              <a:chExt cx="677719" cy="50694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B26BD46-AEC3-4816-B6BA-8CC701F07862}"/>
                  </a:ext>
                </a:extLst>
              </p:cNvPr>
              <p:cNvSpPr/>
              <p:nvPr/>
            </p:nvSpPr>
            <p:spPr>
              <a:xfrm>
                <a:off x="8724806" y="1420976"/>
                <a:ext cx="316835" cy="494263"/>
              </a:xfrm>
              <a:custGeom>
                <a:avLst/>
                <a:gdLst>
                  <a:gd name="connsiteX0" fmla="*/ 152317 w 316835"/>
                  <a:gd name="connsiteY0" fmla="*/ 9508 h 494263"/>
                  <a:gd name="connsiteX1" fmla="*/ 83881 w 316835"/>
                  <a:gd name="connsiteY1" fmla="*/ 496167 h 494263"/>
                  <a:gd name="connsiteX2" fmla="*/ 64871 w 316835"/>
                  <a:gd name="connsiteY2" fmla="*/ 445473 h 494263"/>
                  <a:gd name="connsiteX3" fmla="*/ 128238 w 316835"/>
                  <a:gd name="connsiteY3" fmla="*/ 339016 h 494263"/>
                  <a:gd name="connsiteX4" fmla="*/ 106693 w 316835"/>
                  <a:gd name="connsiteY4" fmla="*/ 299729 h 494263"/>
                  <a:gd name="connsiteX5" fmla="*/ 152317 w 316835"/>
                  <a:gd name="connsiteY5" fmla="*/ 9508 h 494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835" h="494263">
                    <a:moveTo>
                      <a:pt x="152317" y="9508"/>
                    </a:moveTo>
                    <a:cubicBezTo>
                      <a:pt x="429865" y="8240"/>
                      <a:pt x="329745" y="491097"/>
                      <a:pt x="83881" y="496167"/>
                    </a:cubicBezTo>
                    <a:cubicBezTo>
                      <a:pt x="59802" y="496167"/>
                      <a:pt x="48396" y="464483"/>
                      <a:pt x="64871" y="445473"/>
                    </a:cubicBezTo>
                    <a:cubicBezTo>
                      <a:pt x="92753" y="413789"/>
                      <a:pt x="114297" y="378304"/>
                      <a:pt x="128238" y="339016"/>
                    </a:cubicBezTo>
                    <a:cubicBezTo>
                      <a:pt x="134575" y="322541"/>
                      <a:pt x="124436" y="303531"/>
                      <a:pt x="106693" y="299729"/>
                    </a:cubicBezTo>
                    <a:cubicBezTo>
                      <a:pt x="-37784" y="266778"/>
                      <a:pt x="-20041" y="10775"/>
                      <a:pt x="152317" y="95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D289B88-71C1-442F-B38D-FD922BACD1C1}"/>
                  </a:ext>
                </a:extLst>
              </p:cNvPr>
              <p:cNvSpPr/>
              <p:nvPr/>
            </p:nvSpPr>
            <p:spPr>
              <a:xfrm>
                <a:off x="8363922" y="1420979"/>
                <a:ext cx="316835" cy="506937"/>
              </a:xfrm>
              <a:custGeom>
                <a:avLst/>
                <a:gdLst>
                  <a:gd name="connsiteX0" fmla="*/ 153277 w 316835"/>
                  <a:gd name="connsiteY0" fmla="*/ 9505 h 506936"/>
                  <a:gd name="connsiteX1" fmla="*/ 97514 w 316835"/>
                  <a:gd name="connsiteY1" fmla="*/ 497431 h 506936"/>
                  <a:gd name="connsiteX2" fmla="*/ 72167 w 316835"/>
                  <a:gd name="connsiteY2" fmla="*/ 439134 h 506936"/>
                  <a:gd name="connsiteX3" fmla="*/ 126663 w 316835"/>
                  <a:gd name="connsiteY3" fmla="*/ 346618 h 506936"/>
                  <a:gd name="connsiteX4" fmla="*/ 102583 w 316835"/>
                  <a:gd name="connsiteY4" fmla="*/ 298459 h 506936"/>
                  <a:gd name="connsiteX5" fmla="*/ 153277 w 316835"/>
                  <a:gd name="connsiteY5" fmla="*/ 9505 h 5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835" h="506936">
                    <a:moveTo>
                      <a:pt x="153277" y="9505"/>
                    </a:moveTo>
                    <a:cubicBezTo>
                      <a:pt x="399141" y="9505"/>
                      <a:pt x="333239" y="507570"/>
                      <a:pt x="97514" y="497431"/>
                    </a:cubicBezTo>
                    <a:cubicBezTo>
                      <a:pt x="68365" y="496164"/>
                      <a:pt x="53157" y="461946"/>
                      <a:pt x="72167" y="439134"/>
                    </a:cubicBezTo>
                    <a:cubicBezTo>
                      <a:pt x="94979" y="411252"/>
                      <a:pt x="113989" y="379569"/>
                      <a:pt x="126663" y="346618"/>
                    </a:cubicBezTo>
                    <a:cubicBezTo>
                      <a:pt x="134267" y="326340"/>
                      <a:pt x="122861" y="304796"/>
                      <a:pt x="102583" y="298459"/>
                    </a:cubicBezTo>
                    <a:cubicBezTo>
                      <a:pt x="-38092" y="260439"/>
                      <a:pt x="-17814" y="9505"/>
                      <a:pt x="153277" y="95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2943654" y="2364754"/>
            <a:ext cx="630408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/>
              <a:t>YZU PASS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2943654" y="3485331"/>
            <a:ext cx="630408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一機在手 通行無阻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algn="ctr"/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莊昀皓 王昇暉 張軒澤</a:t>
            </a: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39624FD-341B-414A-BC0E-20A31643069D}"/>
              </a:ext>
            </a:extLst>
          </p:cNvPr>
          <p:cNvSpPr txBox="1">
            <a:spLocks/>
          </p:cNvSpPr>
          <p:nvPr/>
        </p:nvSpPr>
        <p:spPr>
          <a:xfrm>
            <a:off x="1168248" y="418193"/>
            <a:ext cx="3441851" cy="133440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 dirty="0">
                <a:solidFill>
                  <a:schemeClr val="bg1"/>
                </a:solidFill>
              </a:rPr>
              <a:t>特點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6858B9A6-B8CA-469C-BC7E-55E7FADFAA58}"/>
              </a:ext>
            </a:extLst>
          </p:cNvPr>
          <p:cNvGrpSpPr/>
          <p:nvPr/>
        </p:nvGrpSpPr>
        <p:grpSpPr>
          <a:xfrm>
            <a:off x="8303444" y="1869263"/>
            <a:ext cx="3007359" cy="3119474"/>
            <a:chOff x="8834387" y="1710259"/>
            <a:chExt cx="3007359" cy="3119474"/>
          </a:xfrm>
        </p:grpSpPr>
        <p:sp>
          <p:nvSpPr>
            <p:cNvPr id="27" name="Rounded Rectangle 25">
              <a:extLst>
                <a:ext uri="{FF2B5EF4-FFF2-40B4-BE49-F238E27FC236}">
                  <a16:creationId xmlns:a16="http://schemas.microsoft.com/office/drawing/2014/main" id="{3402A71C-15DD-43DC-B3C5-4EF43C2C0A29}"/>
                </a:ext>
              </a:extLst>
            </p:cNvPr>
            <p:cNvSpPr/>
            <p:nvPr/>
          </p:nvSpPr>
          <p:spPr>
            <a:xfrm>
              <a:off x="8834387" y="1752600"/>
              <a:ext cx="3007359" cy="3077133"/>
            </a:xfrm>
            <a:prstGeom prst="roundRect">
              <a:avLst>
                <a:gd name="adj" fmla="val 5126"/>
              </a:avLst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464E020-DD7E-4704-8F6C-03C3A7E274EC}"/>
                </a:ext>
              </a:extLst>
            </p:cNvPr>
            <p:cNvSpPr/>
            <p:nvPr/>
          </p:nvSpPr>
          <p:spPr>
            <a:xfrm>
              <a:off x="9231833" y="3807481"/>
              <a:ext cx="221246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zh-TW" altLang="en-US" dirty="0">
                  <a:solidFill>
                    <a:schemeClr val="bg1"/>
                  </a:solidFill>
                  <a:cs typeface="Arial" pitchFamily="34" charset="0"/>
                </a:rPr>
                <a:t>隨時可以查詢個人</a:t>
              </a:r>
              <a:endParaRPr lang="en-US" altLang="zh-TW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zh-TW" altLang="en-US" dirty="0">
                  <a:solidFill>
                    <a:schemeClr val="bg1"/>
                  </a:solidFill>
                  <a:cs typeface="Arial" pitchFamily="34" charset="0"/>
                </a:rPr>
                <a:t>   進出入狀態，檢查</a:t>
              </a:r>
              <a:endParaRPr lang="en-US" altLang="zh-TW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zh-TW" altLang="en-US" dirty="0">
                  <a:solidFill>
                    <a:schemeClr val="bg1"/>
                  </a:solidFill>
                  <a:cs typeface="Arial" pitchFamily="34" charset="0"/>
                </a:rPr>
                <a:t>   是否卡片有被盜用</a:t>
              </a:r>
              <a:endParaRPr lang="en-US" altLang="zh-TW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64FADBF5-60E6-49C2-8F4B-FF87F3C66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8257" y="1710259"/>
              <a:ext cx="2339616" cy="2339616"/>
            </a:xfrm>
            <a:prstGeom prst="rect">
              <a:avLst/>
            </a:prstGeom>
          </p:spPr>
        </p:pic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3A5E910F-D33D-48EE-8D15-9F1F5A6FA215}"/>
              </a:ext>
            </a:extLst>
          </p:cNvPr>
          <p:cNvGrpSpPr/>
          <p:nvPr/>
        </p:nvGrpSpPr>
        <p:grpSpPr>
          <a:xfrm>
            <a:off x="824114" y="1890434"/>
            <a:ext cx="3007359" cy="3077133"/>
            <a:chOff x="1063236" y="1870340"/>
            <a:chExt cx="3007359" cy="307713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6FA5CCC-8CFD-4C4C-B019-273CE787D935}"/>
                </a:ext>
              </a:extLst>
            </p:cNvPr>
            <p:cNvSpPr/>
            <p:nvPr/>
          </p:nvSpPr>
          <p:spPr>
            <a:xfrm>
              <a:off x="1399912" y="3998756"/>
              <a:ext cx="23535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zh-TW" altLang="en-US" dirty="0">
                  <a:solidFill>
                    <a:schemeClr val="bg1"/>
                  </a:solidFill>
                  <a:cs typeface="Arial" pitchFamily="34" charset="0"/>
                </a:rPr>
                <a:t>使用 </a:t>
              </a:r>
              <a:r>
                <a:rPr lang="en-US" altLang="zh-TW" dirty="0">
                  <a:solidFill>
                    <a:schemeClr val="bg1"/>
                  </a:solidFill>
                  <a:cs typeface="Arial" pitchFamily="34" charset="0"/>
                </a:rPr>
                <a:t>NFC</a:t>
              </a:r>
              <a:r>
                <a:rPr lang="zh-TW" altLang="en-US" dirty="0">
                  <a:solidFill>
                    <a:schemeClr val="bg1"/>
                  </a:solidFill>
                  <a:cs typeface="Arial" pitchFamily="34" charset="0"/>
                </a:rPr>
                <a:t> 進行感應</a:t>
              </a:r>
              <a:endParaRPr lang="en-US" altLang="zh-TW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pic>
          <p:nvPicPr>
            <p:cNvPr id="12" name="圖形 11">
              <a:extLst>
                <a:ext uri="{FF2B5EF4-FFF2-40B4-BE49-F238E27FC236}">
                  <a16:creationId xmlns:a16="http://schemas.microsoft.com/office/drawing/2014/main" id="{C4238831-D678-43F8-B3D2-7B42FE473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48085" y="2510302"/>
              <a:ext cx="1257182" cy="1257182"/>
            </a:xfrm>
            <a:prstGeom prst="rect">
              <a:avLst/>
            </a:prstGeom>
          </p:spPr>
        </p:pic>
        <p:sp>
          <p:nvSpPr>
            <p:cNvPr id="37" name="Rounded Rectangle 25">
              <a:extLst>
                <a:ext uri="{FF2B5EF4-FFF2-40B4-BE49-F238E27FC236}">
                  <a16:creationId xmlns:a16="http://schemas.microsoft.com/office/drawing/2014/main" id="{53DC45E5-F78A-4CB2-8A80-3F5FC2C80669}"/>
                </a:ext>
              </a:extLst>
            </p:cNvPr>
            <p:cNvSpPr/>
            <p:nvPr/>
          </p:nvSpPr>
          <p:spPr>
            <a:xfrm>
              <a:off x="1063236" y="1870340"/>
              <a:ext cx="3007359" cy="3077133"/>
            </a:xfrm>
            <a:prstGeom prst="roundRect">
              <a:avLst>
                <a:gd name="adj" fmla="val 5126"/>
              </a:avLst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516FDE75-F2E2-4EDA-A9DD-E1DABE054880}"/>
              </a:ext>
            </a:extLst>
          </p:cNvPr>
          <p:cNvGrpSpPr/>
          <p:nvPr/>
        </p:nvGrpSpPr>
        <p:grpSpPr>
          <a:xfrm>
            <a:off x="4592321" y="1890434"/>
            <a:ext cx="3007359" cy="3077133"/>
            <a:chOff x="4636201" y="1803725"/>
            <a:chExt cx="3007359" cy="307713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554C99A-0765-4582-97D1-F57F37969CF6}"/>
                </a:ext>
              </a:extLst>
            </p:cNvPr>
            <p:cNvSpPr/>
            <p:nvPr/>
          </p:nvSpPr>
          <p:spPr>
            <a:xfrm>
              <a:off x="4734571" y="4039554"/>
              <a:ext cx="28408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zh-TW" altLang="en-US" dirty="0">
                  <a:solidFill>
                    <a:schemeClr val="bg1"/>
                  </a:solidFill>
                  <a:cs typeface="Arial" pitchFamily="34" charset="0"/>
                </a:rPr>
                <a:t>使用 </a:t>
              </a:r>
              <a:r>
                <a:rPr lang="en-US" altLang="zh-TW" dirty="0">
                  <a:solidFill>
                    <a:schemeClr val="bg1"/>
                  </a:solidFill>
                  <a:cs typeface="Arial" pitchFamily="34" charset="0"/>
                </a:rPr>
                <a:t>QR</a:t>
              </a:r>
              <a:r>
                <a:rPr lang="zh-TW" altLang="en-US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zh-TW" dirty="0">
                  <a:solidFill>
                    <a:schemeClr val="bg1"/>
                  </a:solidFill>
                  <a:cs typeface="Arial" pitchFamily="34" charset="0"/>
                </a:rPr>
                <a:t>Code</a:t>
              </a:r>
              <a:r>
                <a:rPr lang="zh-TW" altLang="en-US" dirty="0">
                  <a:solidFill>
                    <a:schemeClr val="bg1"/>
                  </a:solidFill>
                  <a:cs typeface="Arial" pitchFamily="34" charset="0"/>
                </a:rPr>
                <a:t> 進行掃描</a:t>
              </a:r>
              <a:endParaRPr lang="en-US" altLang="zh-TW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pic>
          <p:nvPicPr>
            <p:cNvPr id="19" name="圖形 18">
              <a:extLst>
                <a:ext uri="{FF2B5EF4-FFF2-40B4-BE49-F238E27FC236}">
                  <a16:creationId xmlns:a16="http://schemas.microsoft.com/office/drawing/2014/main" id="{1DDCBCC3-7090-4E82-BE72-CBE9AA6EE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66276" y="2560714"/>
              <a:ext cx="1259448" cy="1259448"/>
            </a:xfrm>
            <a:prstGeom prst="rect">
              <a:avLst/>
            </a:prstGeom>
          </p:spPr>
        </p:pic>
        <p:sp>
          <p:nvSpPr>
            <p:cNvPr id="38" name="Rounded Rectangle 25">
              <a:extLst>
                <a:ext uri="{FF2B5EF4-FFF2-40B4-BE49-F238E27FC236}">
                  <a16:creationId xmlns:a16="http://schemas.microsoft.com/office/drawing/2014/main" id="{E99A4318-F06F-4AB7-BB2E-93EE7B172A9D}"/>
                </a:ext>
              </a:extLst>
            </p:cNvPr>
            <p:cNvSpPr/>
            <p:nvPr/>
          </p:nvSpPr>
          <p:spPr>
            <a:xfrm>
              <a:off x="4636201" y="1803725"/>
              <a:ext cx="3007359" cy="3077133"/>
            </a:xfrm>
            <a:prstGeom prst="roundRect">
              <a:avLst>
                <a:gd name="adj" fmla="val 5126"/>
              </a:avLst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83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39624FD-341B-414A-BC0E-20A31643069D}"/>
              </a:ext>
            </a:extLst>
          </p:cNvPr>
          <p:cNvSpPr txBox="1">
            <a:spLocks/>
          </p:cNvSpPr>
          <p:nvPr/>
        </p:nvSpPr>
        <p:spPr>
          <a:xfrm>
            <a:off x="1168248" y="418193"/>
            <a:ext cx="3441851" cy="133440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 dirty="0">
                <a:solidFill>
                  <a:schemeClr val="bg1"/>
                </a:solidFill>
              </a:rPr>
              <a:t>特點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Rounded Rectangle 25">
            <a:extLst>
              <a:ext uri="{FF2B5EF4-FFF2-40B4-BE49-F238E27FC236}">
                <a16:creationId xmlns:a16="http://schemas.microsoft.com/office/drawing/2014/main" id="{87680260-9583-49B0-9189-9A0FF1A5EC41}"/>
              </a:ext>
            </a:extLst>
          </p:cNvPr>
          <p:cNvSpPr/>
          <p:nvPr/>
        </p:nvSpPr>
        <p:spPr>
          <a:xfrm>
            <a:off x="2108697" y="1752600"/>
            <a:ext cx="3007359" cy="3077133"/>
          </a:xfrm>
          <a:prstGeom prst="roundRect">
            <a:avLst>
              <a:gd name="adj" fmla="val 5126"/>
            </a:avLst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FA5CCC-8CFD-4C4C-B019-273CE787D935}"/>
              </a:ext>
            </a:extLst>
          </p:cNvPr>
          <p:cNvSpPr/>
          <p:nvPr/>
        </p:nvSpPr>
        <p:spPr>
          <a:xfrm>
            <a:off x="2506143" y="4171597"/>
            <a:ext cx="2212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TW" altLang="en-US" dirty="0">
                <a:solidFill>
                  <a:schemeClr val="bg1"/>
                </a:solidFill>
                <a:cs typeface="Arial" pitchFamily="34" charset="0"/>
              </a:rPr>
              <a:t>減少外出所需配備</a:t>
            </a:r>
            <a:endParaRPr lang="en-US" altLang="zh-TW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464E020-DD7E-4704-8F6C-03C3A7E274EC}"/>
              </a:ext>
            </a:extLst>
          </p:cNvPr>
          <p:cNvSpPr/>
          <p:nvPr/>
        </p:nvSpPr>
        <p:spPr>
          <a:xfrm>
            <a:off x="7039502" y="3967721"/>
            <a:ext cx="3377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TW" altLang="en-US" dirty="0">
                <a:solidFill>
                  <a:schemeClr val="bg1"/>
                </a:solidFill>
                <a:cs typeface="Arial" pitchFamily="34" charset="0"/>
              </a:rPr>
              <a:t>進出入學校宿舍、圖書館、</a:t>
            </a:r>
            <a:endParaRPr lang="en-US" altLang="zh-TW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zh-TW" dirty="0">
                <a:solidFill>
                  <a:schemeClr val="bg1"/>
                </a:solidFill>
                <a:cs typeface="Arial" pitchFamily="34" charset="0"/>
              </a:rPr>
              <a:t>   </a:t>
            </a:r>
            <a:r>
              <a:rPr lang="zh-TW" altLang="en-US" dirty="0">
                <a:solidFill>
                  <a:schemeClr val="bg1"/>
                </a:solidFill>
                <a:cs typeface="Arial" pitchFamily="34" charset="0"/>
              </a:rPr>
              <a:t>各種須經過學生證刷卡的地方</a:t>
            </a:r>
            <a:endParaRPr lang="en-US" altLang="zh-TW" sz="1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5B1111E1-8D5D-4A98-8137-E0D49EDA9B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4" b="21286"/>
          <a:stretch/>
        </p:blipFill>
        <p:spPr>
          <a:xfrm>
            <a:off x="2516205" y="2002416"/>
            <a:ext cx="2074790" cy="216918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DE7FA74-B741-467D-A440-3BC875A43A67}"/>
              </a:ext>
            </a:extLst>
          </p:cNvPr>
          <p:cNvSpPr/>
          <p:nvPr/>
        </p:nvSpPr>
        <p:spPr>
          <a:xfrm>
            <a:off x="8080116" y="2075330"/>
            <a:ext cx="14965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9600" dirty="0">
                <a:solidFill>
                  <a:schemeClr val="bg1"/>
                </a:solidFill>
                <a:cs typeface="Arial" pitchFamily="34" charset="0"/>
              </a:rPr>
              <a:t>👌🏻</a:t>
            </a:r>
            <a:endParaRPr lang="en-US" sz="9600" dirty="0"/>
          </a:p>
        </p:txBody>
      </p:sp>
      <p:sp>
        <p:nvSpPr>
          <p:cNvPr id="20" name="Rounded Rectangle 25">
            <a:extLst>
              <a:ext uri="{FF2B5EF4-FFF2-40B4-BE49-F238E27FC236}">
                <a16:creationId xmlns:a16="http://schemas.microsoft.com/office/drawing/2014/main" id="{F3418F61-90D2-45FA-B134-85B08FDA41DC}"/>
              </a:ext>
            </a:extLst>
          </p:cNvPr>
          <p:cNvSpPr/>
          <p:nvPr/>
        </p:nvSpPr>
        <p:spPr>
          <a:xfrm>
            <a:off x="6926504" y="1752599"/>
            <a:ext cx="3603844" cy="3077133"/>
          </a:xfrm>
          <a:prstGeom prst="roundRect">
            <a:avLst>
              <a:gd name="adj" fmla="val 5126"/>
            </a:avLst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5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39624FD-341B-414A-BC0E-20A31643069D}"/>
              </a:ext>
            </a:extLst>
          </p:cNvPr>
          <p:cNvSpPr txBox="1">
            <a:spLocks/>
          </p:cNvSpPr>
          <p:nvPr/>
        </p:nvSpPr>
        <p:spPr>
          <a:xfrm>
            <a:off x="1659044" y="787647"/>
            <a:ext cx="8873913" cy="133440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200" dirty="0">
                <a:solidFill>
                  <a:schemeClr val="bg1"/>
                </a:solidFill>
              </a:rPr>
              <a:t>適合所有學生和老師，進出宿舍、圖書館或教室</a:t>
            </a:r>
            <a:endParaRPr lang="en-US" altLang="zh-TW" sz="3200" dirty="0">
              <a:solidFill>
                <a:schemeClr val="bg1"/>
              </a:solidFill>
            </a:endParaRPr>
          </a:p>
          <a:p>
            <a:pPr algn="ctr"/>
            <a:r>
              <a:rPr lang="zh-TW" altLang="en-US" sz="3200" dirty="0">
                <a:solidFill>
                  <a:schemeClr val="bg1"/>
                </a:solidFill>
              </a:rPr>
              <a:t>任何需要出示學生證之處</a:t>
            </a:r>
            <a:endParaRPr lang="en-US" altLang="zh-TW" sz="3200" dirty="0">
              <a:solidFill>
                <a:schemeClr val="bg1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FDBDEE3-F3AD-4013-89C5-61B621A8A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1498724"/>
            <a:ext cx="4876190" cy="487619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19CE16B2-26C4-474E-8CC6-466066BDA49C}"/>
              </a:ext>
            </a:extLst>
          </p:cNvPr>
          <p:cNvSpPr txBox="1">
            <a:spLocks/>
          </p:cNvSpPr>
          <p:nvPr/>
        </p:nvSpPr>
        <p:spPr>
          <a:xfrm>
            <a:off x="5575782" y="3574472"/>
            <a:ext cx="1040436" cy="5386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YZU</a:t>
            </a:r>
          </a:p>
        </p:txBody>
      </p:sp>
    </p:spTree>
    <p:extLst>
      <p:ext uri="{BB962C8B-B14F-4D97-AF65-F5344CB8AC3E}">
        <p14:creationId xmlns:p14="http://schemas.microsoft.com/office/powerpoint/2010/main" val="34960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E11F-85AA-456E-A769-CE2B88EB4FE1}"/>
              </a:ext>
            </a:extLst>
          </p:cNvPr>
          <p:cNvSpPr txBox="1">
            <a:spLocks/>
          </p:cNvSpPr>
          <p:nvPr/>
        </p:nvSpPr>
        <p:spPr>
          <a:xfrm>
            <a:off x="858453" y="992356"/>
            <a:ext cx="2699792" cy="2376264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en-US" altLang="ko-KR" dirty="0">
                <a:solidFill>
                  <a:schemeClr val="tx1"/>
                </a:solidFill>
                <a:latin typeface="+mj-lt"/>
              </a:rPr>
              <a:t>App</a:t>
            </a:r>
          </a:p>
          <a:p>
            <a:pPr algn="l"/>
            <a:r>
              <a:rPr lang="zh-TW" altLang="en-US" dirty="0">
                <a:solidFill>
                  <a:schemeClr val="tx1"/>
                </a:solidFill>
                <a:latin typeface="+mj-lt"/>
              </a:rPr>
              <a:t>流程圖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E7E9F50-52E2-4D78-A0B4-E6ECF4861E37}"/>
              </a:ext>
            </a:extLst>
          </p:cNvPr>
          <p:cNvSpPr/>
          <p:nvPr/>
        </p:nvSpPr>
        <p:spPr>
          <a:xfrm>
            <a:off x="1569708" y="527538"/>
            <a:ext cx="9688748" cy="5577840"/>
          </a:xfrm>
          <a:custGeom>
            <a:avLst/>
            <a:gdLst>
              <a:gd name="connsiteX0" fmla="*/ 343818 w 9688748"/>
              <a:gd name="connsiteY0" fmla="*/ 0 h 5577840"/>
              <a:gd name="connsiteX1" fmla="*/ 9344930 w 9688748"/>
              <a:gd name="connsiteY1" fmla="*/ 0 h 5577840"/>
              <a:gd name="connsiteX2" fmla="*/ 9688748 w 9688748"/>
              <a:gd name="connsiteY2" fmla="*/ 343818 h 5577840"/>
              <a:gd name="connsiteX3" fmla="*/ 9688748 w 9688748"/>
              <a:gd name="connsiteY3" fmla="*/ 5234022 h 5577840"/>
              <a:gd name="connsiteX4" fmla="*/ 9344930 w 9688748"/>
              <a:gd name="connsiteY4" fmla="*/ 5577840 h 5577840"/>
              <a:gd name="connsiteX5" fmla="*/ 343818 w 9688748"/>
              <a:gd name="connsiteY5" fmla="*/ 5577840 h 5577840"/>
              <a:gd name="connsiteX6" fmla="*/ 0 w 9688748"/>
              <a:gd name="connsiteY6" fmla="*/ 5234022 h 5577840"/>
              <a:gd name="connsiteX7" fmla="*/ 0 w 9688748"/>
              <a:gd name="connsiteY7" fmla="*/ 2847961 h 5577840"/>
              <a:gd name="connsiteX8" fmla="*/ 43774 w 9688748"/>
              <a:gd name="connsiteY8" fmla="*/ 2847961 h 5577840"/>
              <a:gd name="connsiteX9" fmla="*/ 43774 w 9688748"/>
              <a:gd name="connsiteY9" fmla="*/ 5194267 h 5577840"/>
              <a:gd name="connsiteX10" fmla="*/ 381627 w 9688748"/>
              <a:gd name="connsiteY10" fmla="*/ 5532120 h 5577840"/>
              <a:gd name="connsiteX11" fmla="*/ 9307121 w 9688748"/>
              <a:gd name="connsiteY11" fmla="*/ 5532120 h 5577840"/>
              <a:gd name="connsiteX12" fmla="*/ 9644974 w 9688748"/>
              <a:gd name="connsiteY12" fmla="*/ 5194267 h 5577840"/>
              <a:gd name="connsiteX13" fmla="*/ 9644974 w 9688748"/>
              <a:gd name="connsiteY13" fmla="*/ 383573 h 5577840"/>
              <a:gd name="connsiteX14" fmla="*/ 9307121 w 9688748"/>
              <a:gd name="connsiteY14" fmla="*/ 45720 h 5577840"/>
              <a:gd name="connsiteX15" fmla="*/ 381627 w 9688748"/>
              <a:gd name="connsiteY15" fmla="*/ 45720 h 5577840"/>
              <a:gd name="connsiteX16" fmla="*/ 43774 w 9688748"/>
              <a:gd name="connsiteY16" fmla="*/ 383573 h 5577840"/>
              <a:gd name="connsiteX17" fmla="*/ 43774 w 9688748"/>
              <a:gd name="connsiteY17" fmla="*/ 443718 h 5577840"/>
              <a:gd name="connsiteX18" fmla="*/ 0 w 9688748"/>
              <a:gd name="connsiteY18" fmla="*/ 443718 h 5577840"/>
              <a:gd name="connsiteX19" fmla="*/ 0 w 9688748"/>
              <a:gd name="connsiteY19" fmla="*/ 343818 h 5577840"/>
              <a:gd name="connsiteX20" fmla="*/ 343818 w 9688748"/>
              <a:gd name="connsiteY20" fmla="*/ 0 h 557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688748" h="5577840">
                <a:moveTo>
                  <a:pt x="343818" y="0"/>
                </a:moveTo>
                <a:lnTo>
                  <a:pt x="9344930" y="0"/>
                </a:lnTo>
                <a:cubicBezTo>
                  <a:pt x="9534815" y="0"/>
                  <a:pt x="9688748" y="153933"/>
                  <a:pt x="9688748" y="343818"/>
                </a:cubicBezTo>
                <a:lnTo>
                  <a:pt x="9688748" y="5234022"/>
                </a:lnTo>
                <a:cubicBezTo>
                  <a:pt x="9688748" y="5423907"/>
                  <a:pt x="9534815" y="5577840"/>
                  <a:pt x="9344930" y="5577840"/>
                </a:cubicBezTo>
                <a:lnTo>
                  <a:pt x="343818" y="5577840"/>
                </a:lnTo>
                <a:cubicBezTo>
                  <a:pt x="153933" y="5577840"/>
                  <a:pt x="0" y="5423907"/>
                  <a:pt x="0" y="5234022"/>
                </a:cubicBezTo>
                <a:lnTo>
                  <a:pt x="0" y="2847961"/>
                </a:lnTo>
                <a:lnTo>
                  <a:pt x="43774" y="2847961"/>
                </a:lnTo>
                <a:lnTo>
                  <a:pt x="43774" y="5194267"/>
                </a:lnTo>
                <a:cubicBezTo>
                  <a:pt x="43774" y="5380858"/>
                  <a:pt x="195036" y="5532120"/>
                  <a:pt x="381627" y="5532120"/>
                </a:cubicBezTo>
                <a:lnTo>
                  <a:pt x="9307121" y="5532120"/>
                </a:lnTo>
                <a:cubicBezTo>
                  <a:pt x="9493712" y="5532120"/>
                  <a:pt x="9644974" y="5380858"/>
                  <a:pt x="9644974" y="5194267"/>
                </a:cubicBezTo>
                <a:lnTo>
                  <a:pt x="9644974" y="383573"/>
                </a:lnTo>
                <a:cubicBezTo>
                  <a:pt x="9644974" y="196982"/>
                  <a:pt x="9493712" y="45720"/>
                  <a:pt x="9307121" y="45720"/>
                </a:cubicBezTo>
                <a:lnTo>
                  <a:pt x="381627" y="45720"/>
                </a:lnTo>
                <a:cubicBezTo>
                  <a:pt x="195036" y="45720"/>
                  <a:pt x="43774" y="196982"/>
                  <a:pt x="43774" y="383573"/>
                </a:cubicBezTo>
                <a:lnTo>
                  <a:pt x="43774" y="443718"/>
                </a:lnTo>
                <a:lnTo>
                  <a:pt x="0" y="443718"/>
                </a:lnTo>
                <a:lnTo>
                  <a:pt x="0" y="343818"/>
                </a:lnTo>
                <a:cubicBezTo>
                  <a:pt x="0" y="153933"/>
                  <a:pt x="153933" y="0"/>
                  <a:pt x="343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5CC14F2-E1F9-4EBD-9DCF-C66E64F587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96"/>
          <a:stretch/>
        </p:blipFill>
        <p:spPr>
          <a:xfrm>
            <a:off x="3529772" y="527538"/>
            <a:ext cx="7493453" cy="551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0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E11F-85AA-456E-A769-CE2B88EB4FE1}"/>
              </a:ext>
            </a:extLst>
          </p:cNvPr>
          <p:cNvSpPr txBox="1">
            <a:spLocks/>
          </p:cNvSpPr>
          <p:nvPr/>
        </p:nvSpPr>
        <p:spPr>
          <a:xfrm>
            <a:off x="858453" y="992356"/>
            <a:ext cx="2699792" cy="2376264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en-US" altLang="ko-KR" dirty="0">
                <a:solidFill>
                  <a:schemeClr val="tx1"/>
                </a:solidFill>
                <a:latin typeface="+mj-lt"/>
              </a:rPr>
              <a:t>App</a:t>
            </a:r>
          </a:p>
          <a:p>
            <a:pPr algn="l"/>
            <a:r>
              <a:rPr lang="zh-TW" altLang="en-US" dirty="0">
                <a:solidFill>
                  <a:schemeClr val="tx1"/>
                </a:solidFill>
                <a:latin typeface="+mj-lt"/>
              </a:rPr>
              <a:t>流程圖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E7E9F50-52E2-4D78-A0B4-E6ECF4861E37}"/>
              </a:ext>
            </a:extLst>
          </p:cNvPr>
          <p:cNvSpPr/>
          <p:nvPr/>
        </p:nvSpPr>
        <p:spPr>
          <a:xfrm>
            <a:off x="1569708" y="527538"/>
            <a:ext cx="9688748" cy="5577840"/>
          </a:xfrm>
          <a:custGeom>
            <a:avLst/>
            <a:gdLst>
              <a:gd name="connsiteX0" fmla="*/ 343818 w 9688748"/>
              <a:gd name="connsiteY0" fmla="*/ 0 h 5577840"/>
              <a:gd name="connsiteX1" fmla="*/ 9344930 w 9688748"/>
              <a:gd name="connsiteY1" fmla="*/ 0 h 5577840"/>
              <a:gd name="connsiteX2" fmla="*/ 9688748 w 9688748"/>
              <a:gd name="connsiteY2" fmla="*/ 343818 h 5577840"/>
              <a:gd name="connsiteX3" fmla="*/ 9688748 w 9688748"/>
              <a:gd name="connsiteY3" fmla="*/ 5234022 h 5577840"/>
              <a:gd name="connsiteX4" fmla="*/ 9344930 w 9688748"/>
              <a:gd name="connsiteY4" fmla="*/ 5577840 h 5577840"/>
              <a:gd name="connsiteX5" fmla="*/ 343818 w 9688748"/>
              <a:gd name="connsiteY5" fmla="*/ 5577840 h 5577840"/>
              <a:gd name="connsiteX6" fmla="*/ 0 w 9688748"/>
              <a:gd name="connsiteY6" fmla="*/ 5234022 h 5577840"/>
              <a:gd name="connsiteX7" fmla="*/ 0 w 9688748"/>
              <a:gd name="connsiteY7" fmla="*/ 2847961 h 5577840"/>
              <a:gd name="connsiteX8" fmla="*/ 43774 w 9688748"/>
              <a:gd name="connsiteY8" fmla="*/ 2847961 h 5577840"/>
              <a:gd name="connsiteX9" fmla="*/ 43774 w 9688748"/>
              <a:gd name="connsiteY9" fmla="*/ 5194267 h 5577840"/>
              <a:gd name="connsiteX10" fmla="*/ 381627 w 9688748"/>
              <a:gd name="connsiteY10" fmla="*/ 5532120 h 5577840"/>
              <a:gd name="connsiteX11" fmla="*/ 9307121 w 9688748"/>
              <a:gd name="connsiteY11" fmla="*/ 5532120 h 5577840"/>
              <a:gd name="connsiteX12" fmla="*/ 9644974 w 9688748"/>
              <a:gd name="connsiteY12" fmla="*/ 5194267 h 5577840"/>
              <a:gd name="connsiteX13" fmla="*/ 9644974 w 9688748"/>
              <a:gd name="connsiteY13" fmla="*/ 383573 h 5577840"/>
              <a:gd name="connsiteX14" fmla="*/ 9307121 w 9688748"/>
              <a:gd name="connsiteY14" fmla="*/ 45720 h 5577840"/>
              <a:gd name="connsiteX15" fmla="*/ 381627 w 9688748"/>
              <a:gd name="connsiteY15" fmla="*/ 45720 h 5577840"/>
              <a:gd name="connsiteX16" fmla="*/ 43774 w 9688748"/>
              <a:gd name="connsiteY16" fmla="*/ 383573 h 5577840"/>
              <a:gd name="connsiteX17" fmla="*/ 43774 w 9688748"/>
              <a:gd name="connsiteY17" fmla="*/ 443718 h 5577840"/>
              <a:gd name="connsiteX18" fmla="*/ 0 w 9688748"/>
              <a:gd name="connsiteY18" fmla="*/ 443718 h 5577840"/>
              <a:gd name="connsiteX19" fmla="*/ 0 w 9688748"/>
              <a:gd name="connsiteY19" fmla="*/ 343818 h 5577840"/>
              <a:gd name="connsiteX20" fmla="*/ 343818 w 9688748"/>
              <a:gd name="connsiteY20" fmla="*/ 0 h 557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688748" h="5577840">
                <a:moveTo>
                  <a:pt x="343818" y="0"/>
                </a:moveTo>
                <a:lnTo>
                  <a:pt x="9344930" y="0"/>
                </a:lnTo>
                <a:cubicBezTo>
                  <a:pt x="9534815" y="0"/>
                  <a:pt x="9688748" y="153933"/>
                  <a:pt x="9688748" y="343818"/>
                </a:cubicBezTo>
                <a:lnTo>
                  <a:pt x="9688748" y="5234022"/>
                </a:lnTo>
                <a:cubicBezTo>
                  <a:pt x="9688748" y="5423907"/>
                  <a:pt x="9534815" y="5577840"/>
                  <a:pt x="9344930" y="5577840"/>
                </a:cubicBezTo>
                <a:lnTo>
                  <a:pt x="343818" y="5577840"/>
                </a:lnTo>
                <a:cubicBezTo>
                  <a:pt x="153933" y="5577840"/>
                  <a:pt x="0" y="5423907"/>
                  <a:pt x="0" y="5234022"/>
                </a:cubicBezTo>
                <a:lnTo>
                  <a:pt x="0" y="2847961"/>
                </a:lnTo>
                <a:lnTo>
                  <a:pt x="43774" y="2847961"/>
                </a:lnTo>
                <a:lnTo>
                  <a:pt x="43774" y="5194267"/>
                </a:lnTo>
                <a:cubicBezTo>
                  <a:pt x="43774" y="5380858"/>
                  <a:pt x="195036" y="5532120"/>
                  <a:pt x="381627" y="5532120"/>
                </a:cubicBezTo>
                <a:lnTo>
                  <a:pt x="9307121" y="5532120"/>
                </a:lnTo>
                <a:cubicBezTo>
                  <a:pt x="9493712" y="5532120"/>
                  <a:pt x="9644974" y="5380858"/>
                  <a:pt x="9644974" y="5194267"/>
                </a:cubicBezTo>
                <a:lnTo>
                  <a:pt x="9644974" y="383573"/>
                </a:lnTo>
                <a:cubicBezTo>
                  <a:pt x="9644974" y="196982"/>
                  <a:pt x="9493712" y="45720"/>
                  <a:pt x="9307121" y="45720"/>
                </a:cubicBezTo>
                <a:lnTo>
                  <a:pt x="381627" y="45720"/>
                </a:lnTo>
                <a:cubicBezTo>
                  <a:pt x="195036" y="45720"/>
                  <a:pt x="43774" y="196982"/>
                  <a:pt x="43774" y="383573"/>
                </a:cubicBezTo>
                <a:lnTo>
                  <a:pt x="43774" y="443718"/>
                </a:lnTo>
                <a:lnTo>
                  <a:pt x="0" y="443718"/>
                </a:lnTo>
                <a:lnTo>
                  <a:pt x="0" y="343818"/>
                </a:lnTo>
                <a:cubicBezTo>
                  <a:pt x="0" y="153933"/>
                  <a:pt x="153933" y="0"/>
                  <a:pt x="343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5CC14F2-E1F9-4EBD-9DCF-C66E64F587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3" t="51852" r="12146" b="9923"/>
          <a:stretch/>
        </p:blipFill>
        <p:spPr>
          <a:xfrm>
            <a:off x="3248256" y="531002"/>
            <a:ext cx="7669125" cy="508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61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606716" y="2869621"/>
            <a:ext cx="144722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4800" dirty="0">
                <a:solidFill>
                  <a:schemeClr val="bg1"/>
                </a:solidFill>
                <a:cs typeface="Arial" pitchFamily="34" charset="0"/>
              </a:rPr>
              <a:t>技術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6096000" y="3710456"/>
            <a:ext cx="162296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技術介紹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2712DC-81A8-4652-9155-DE4373E2537F}"/>
              </a:ext>
            </a:extLst>
          </p:cNvPr>
          <p:cNvGrpSpPr/>
          <p:nvPr/>
        </p:nvGrpSpPr>
        <p:grpSpPr>
          <a:xfrm>
            <a:off x="2687100" y="2479156"/>
            <a:ext cx="1803158" cy="1899687"/>
            <a:chOff x="2723195" y="2479155"/>
            <a:chExt cx="1803158" cy="1899687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806FC4-4069-4307-8345-A7F2B0CF25A3}"/>
                </a:ext>
              </a:extLst>
            </p:cNvPr>
            <p:cNvSpPr/>
            <p:nvPr/>
          </p:nvSpPr>
          <p:spPr>
            <a:xfrm>
              <a:off x="2723195" y="2521519"/>
              <a:ext cx="1799146" cy="1806936"/>
            </a:xfrm>
            <a:custGeom>
              <a:avLst/>
              <a:gdLst>
                <a:gd name="connsiteX0" fmla="*/ 22263 w 1799146"/>
                <a:gd name="connsiteY0" fmla="*/ 69045 h 1806936"/>
                <a:gd name="connsiteX1" fmla="*/ 756190 w 1799146"/>
                <a:gd name="connsiteY1" fmla="*/ 141235 h 1806936"/>
                <a:gd name="connsiteX2" fmla="*/ 1682621 w 1799146"/>
                <a:gd name="connsiteY2" fmla="*/ 44982 h 1806936"/>
                <a:gd name="connsiteX3" fmla="*/ 1658558 w 1799146"/>
                <a:gd name="connsiteY3" fmla="*/ 983445 h 1806936"/>
                <a:gd name="connsiteX4" fmla="*/ 1754811 w 1799146"/>
                <a:gd name="connsiteY4" fmla="*/ 1753466 h 1806936"/>
                <a:gd name="connsiteX5" fmla="*/ 840411 w 1799146"/>
                <a:gd name="connsiteY5" fmla="*/ 1681277 h 1806936"/>
                <a:gd name="connsiteX6" fmla="*/ 46326 w 1799146"/>
                <a:gd name="connsiteY6" fmla="*/ 1765498 h 1806936"/>
                <a:gd name="connsiteX7" fmla="*/ 178674 w 1799146"/>
                <a:gd name="connsiteY7" fmla="*/ 911256 h 1806936"/>
                <a:gd name="connsiteX8" fmla="*/ 22263 w 1799146"/>
                <a:gd name="connsiteY8" fmla="*/ 69045 h 18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9146" h="1806936">
                  <a:moveTo>
                    <a:pt x="22263" y="69045"/>
                  </a:moveTo>
                  <a:cubicBezTo>
                    <a:pt x="118516" y="-59292"/>
                    <a:pt x="479464" y="145246"/>
                    <a:pt x="756190" y="141235"/>
                  </a:cubicBezTo>
                  <a:cubicBezTo>
                    <a:pt x="1032916" y="137225"/>
                    <a:pt x="1532226" y="-95386"/>
                    <a:pt x="1682621" y="44982"/>
                  </a:cubicBezTo>
                  <a:cubicBezTo>
                    <a:pt x="1833016" y="185350"/>
                    <a:pt x="1646526" y="698698"/>
                    <a:pt x="1658558" y="983445"/>
                  </a:cubicBezTo>
                  <a:cubicBezTo>
                    <a:pt x="1670590" y="1268192"/>
                    <a:pt x="1891169" y="1637161"/>
                    <a:pt x="1754811" y="1753466"/>
                  </a:cubicBezTo>
                  <a:cubicBezTo>
                    <a:pt x="1618453" y="1869771"/>
                    <a:pt x="1125158" y="1679272"/>
                    <a:pt x="840411" y="1681277"/>
                  </a:cubicBezTo>
                  <a:cubicBezTo>
                    <a:pt x="555664" y="1683282"/>
                    <a:pt x="156615" y="1893835"/>
                    <a:pt x="46326" y="1765498"/>
                  </a:cubicBezTo>
                  <a:cubicBezTo>
                    <a:pt x="-63963" y="1637161"/>
                    <a:pt x="184690" y="1191993"/>
                    <a:pt x="178674" y="911256"/>
                  </a:cubicBezTo>
                  <a:cubicBezTo>
                    <a:pt x="172658" y="630519"/>
                    <a:pt x="-73990" y="197382"/>
                    <a:pt x="22263" y="690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A5ED13C-1C22-41FC-B6AB-58C62C988CD7}"/>
                </a:ext>
              </a:extLst>
            </p:cNvPr>
            <p:cNvSpPr/>
            <p:nvPr/>
          </p:nvSpPr>
          <p:spPr>
            <a:xfrm rot="18149754">
              <a:off x="2676936" y="2538727"/>
              <a:ext cx="1899687" cy="1780543"/>
            </a:xfrm>
            <a:custGeom>
              <a:avLst/>
              <a:gdLst>
                <a:gd name="connsiteX0" fmla="*/ 166912 w 6470369"/>
                <a:gd name="connsiteY0" fmla="*/ 60281 h 3649722"/>
                <a:gd name="connsiteX1" fmla="*/ 3331217 w 6470369"/>
                <a:gd name="connsiteY1" fmla="*/ 409197 h 3649722"/>
                <a:gd name="connsiteX2" fmla="*/ 6266922 w 6470369"/>
                <a:gd name="connsiteY2" fmla="*/ 96376 h 3649722"/>
                <a:gd name="connsiteX3" fmla="*/ 6074417 w 6470369"/>
                <a:gd name="connsiteY3" fmla="*/ 1985334 h 3649722"/>
                <a:gd name="connsiteX4" fmla="*/ 6303017 w 6470369"/>
                <a:gd name="connsiteY4" fmla="*/ 3561471 h 3649722"/>
                <a:gd name="connsiteX5" fmla="*/ 3198870 w 6470369"/>
                <a:gd name="connsiteY5" fmla="*/ 3380997 h 3649722"/>
                <a:gd name="connsiteX6" fmla="*/ 142849 w 6470369"/>
                <a:gd name="connsiteY6" fmla="*/ 3573502 h 3649722"/>
                <a:gd name="connsiteX7" fmla="*/ 467701 w 6470369"/>
                <a:gd name="connsiteY7" fmla="*/ 1889081 h 3649722"/>
                <a:gd name="connsiteX8" fmla="*/ 166912 w 6470369"/>
                <a:gd name="connsiteY8" fmla="*/ 60281 h 36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0369" h="3649722">
                  <a:moveTo>
                    <a:pt x="166912" y="60281"/>
                  </a:moveTo>
                  <a:cubicBezTo>
                    <a:pt x="644165" y="-186366"/>
                    <a:pt x="2314549" y="403181"/>
                    <a:pt x="3331217" y="409197"/>
                  </a:cubicBezTo>
                  <a:cubicBezTo>
                    <a:pt x="4347885" y="415213"/>
                    <a:pt x="5809722" y="-166314"/>
                    <a:pt x="6266922" y="96376"/>
                  </a:cubicBezTo>
                  <a:cubicBezTo>
                    <a:pt x="6724122" y="359066"/>
                    <a:pt x="6068401" y="1407818"/>
                    <a:pt x="6074417" y="1985334"/>
                  </a:cubicBezTo>
                  <a:cubicBezTo>
                    <a:pt x="6080433" y="2562850"/>
                    <a:pt x="6782275" y="3328861"/>
                    <a:pt x="6303017" y="3561471"/>
                  </a:cubicBezTo>
                  <a:cubicBezTo>
                    <a:pt x="5823759" y="3794082"/>
                    <a:pt x="4225565" y="3378992"/>
                    <a:pt x="3198870" y="3380997"/>
                  </a:cubicBezTo>
                  <a:cubicBezTo>
                    <a:pt x="2172175" y="3383002"/>
                    <a:pt x="598044" y="3822155"/>
                    <a:pt x="142849" y="3573502"/>
                  </a:cubicBezTo>
                  <a:cubicBezTo>
                    <a:pt x="-312346" y="3324849"/>
                    <a:pt x="465696" y="2470607"/>
                    <a:pt x="467701" y="1889081"/>
                  </a:cubicBezTo>
                  <a:cubicBezTo>
                    <a:pt x="469706" y="1307555"/>
                    <a:pt x="-310341" y="306928"/>
                    <a:pt x="166912" y="60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E1483A0-D299-457A-9766-73F0F75DD001}"/>
                </a:ext>
              </a:extLst>
            </p:cNvPr>
            <p:cNvSpPr/>
            <p:nvPr/>
          </p:nvSpPr>
          <p:spPr>
            <a:xfrm rot="20942360">
              <a:off x="2727207" y="2525531"/>
              <a:ext cx="1799146" cy="1806936"/>
            </a:xfrm>
            <a:custGeom>
              <a:avLst/>
              <a:gdLst>
                <a:gd name="connsiteX0" fmla="*/ 22263 w 1799146"/>
                <a:gd name="connsiteY0" fmla="*/ 69045 h 1806936"/>
                <a:gd name="connsiteX1" fmla="*/ 756190 w 1799146"/>
                <a:gd name="connsiteY1" fmla="*/ 141235 h 1806936"/>
                <a:gd name="connsiteX2" fmla="*/ 1682621 w 1799146"/>
                <a:gd name="connsiteY2" fmla="*/ 44982 h 1806936"/>
                <a:gd name="connsiteX3" fmla="*/ 1658558 w 1799146"/>
                <a:gd name="connsiteY3" fmla="*/ 983445 h 1806936"/>
                <a:gd name="connsiteX4" fmla="*/ 1754811 w 1799146"/>
                <a:gd name="connsiteY4" fmla="*/ 1753466 h 1806936"/>
                <a:gd name="connsiteX5" fmla="*/ 840411 w 1799146"/>
                <a:gd name="connsiteY5" fmla="*/ 1681277 h 1806936"/>
                <a:gd name="connsiteX6" fmla="*/ 46326 w 1799146"/>
                <a:gd name="connsiteY6" fmla="*/ 1765498 h 1806936"/>
                <a:gd name="connsiteX7" fmla="*/ 178674 w 1799146"/>
                <a:gd name="connsiteY7" fmla="*/ 911256 h 1806936"/>
                <a:gd name="connsiteX8" fmla="*/ 22263 w 1799146"/>
                <a:gd name="connsiteY8" fmla="*/ 69045 h 18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9146" h="1806936">
                  <a:moveTo>
                    <a:pt x="22263" y="69045"/>
                  </a:moveTo>
                  <a:cubicBezTo>
                    <a:pt x="118516" y="-59292"/>
                    <a:pt x="479464" y="145246"/>
                    <a:pt x="756190" y="141235"/>
                  </a:cubicBezTo>
                  <a:cubicBezTo>
                    <a:pt x="1032916" y="137225"/>
                    <a:pt x="1532226" y="-95386"/>
                    <a:pt x="1682621" y="44982"/>
                  </a:cubicBezTo>
                  <a:cubicBezTo>
                    <a:pt x="1833016" y="185350"/>
                    <a:pt x="1646526" y="698698"/>
                    <a:pt x="1658558" y="983445"/>
                  </a:cubicBezTo>
                  <a:cubicBezTo>
                    <a:pt x="1670590" y="1268192"/>
                    <a:pt x="1891169" y="1637161"/>
                    <a:pt x="1754811" y="1753466"/>
                  </a:cubicBezTo>
                  <a:cubicBezTo>
                    <a:pt x="1618453" y="1869771"/>
                    <a:pt x="1125158" y="1679272"/>
                    <a:pt x="840411" y="1681277"/>
                  </a:cubicBezTo>
                  <a:cubicBezTo>
                    <a:pt x="555664" y="1683282"/>
                    <a:pt x="156615" y="1893835"/>
                    <a:pt x="46326" y="1765498"/>
                  </a:cubicBezTo>
                  <a:cubicBezTo>
                    <a:pt x="-63963" y="1637161"/>
                    <a:pt x="184690" y="1191993"/>
                    <a:pt x="178674" y="911256"/>
                  </a:cubicBezTo>
                  <a:cubicBezTo>
                    <a:pt x="172658" y="630519"/>
                    <a:pt x="-73990" y="197382"/>
                    <a:pt x="22263" y="690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92A2B8-436C-40FC-A25C-9CBA19DE83F0}"/>
              </a:ext>
            </a:extLst>
          </p:cNvPr>
          <p:cNvSpPr/>
          <p:nvPr/>
        </p:nvSpPr>
        <p:spPr>
          <a:xfrm>
            <a:off x="2191854" y="2370972"/>
            <a:ext cx="279711" cy="326329"/>
          </a:xfrm>
          <a:custGeom>
            <a:avLst/>
            <a:gdLst>
              <a:gd name="connsiteX0" fmla="*/ 149012 w 380202"/>
              <a:gd name="connsiteY0" fmla="*/ 378104 h 443569"/>
              <a:gd name="connsiteX1" fmla="*/ 325172 w 380202"/>
              <a:gd name="connsiteY1" fmla="*/ 151250 h 443569"/>
              <a:gd name="connsiteX2" fmla="*/ 369529 w 380202"/>
              <a:gd name="connsiteY2" fmla="*/ 72675 h 443569"/>
              <a:gd name="connsiteX3" fmla="*/ 369529 w 380202"/>
              <a:gd name="connsiteY3" fmla="*/ 72675 h 443569"/>
              <a:gd name="connsiteX4" fmla="*/ 271944 w 380202"/>
              <a:gd name="connsiteY4" fmla="*/ 18179 h 443569"/>
              <a:gd name="connsiteX5" fmla="*/ 112259 w 380202"/>
              <a:gd name="connsiteY5" fmla="*/ 138577 h 443569"/>
              <a:gd name="connsiteX6" fmla="*/ 13406 w 380202"/>
              <a:gd name="connsiteY6" fmla="*/ 361629 h 443569"/>
              <a:gd name="connsiteX7" fmla="*/ 127467 w 380202"/>
              <a:gd name="connsiteY7" fmla="*/ 408520 h 443569"/>
              <a:gd name="connsiteX8" fmla="*/ 149012 w 380202"/>
              <a:gd name="connsiteY8" fmla="*/ 378104 h 44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202" h="443569">
                <a:moveTo>
                  <a:pt x="149012" y="378104"/>
                </a:moveTo>
                <a:cubicBezTo>
                  <a:pt x="189566" y="251370"/>
                  <a:pt x="235191" y="188003"/>
                  <a:pt x="325172" y="151250"/>
                </a:cubicBezTo>
                <a:cubicBezTo>
                  <a:pt x="355588" y="138577"/>
                  <a:pt x="374598" y="105626"/>
                  <a:pt x="369529" y="72675"/>
                </a:cubicBezTo>
                <a:lnTo>
                  <a:pt x="369529" y="72675"/>
                </a:lnTo>
                <a:cubicBezTo>
                  <a:pt x="361925" y="27050"/>
                  <a:pt x="313766" y="436"/>
                  <a:pt x="271944" y="18179"/>
                </a:cubicBezTo>
                <a:cubicBezTo>
                  <a:pt x="219983" y="40991"/>
                  <a:pt x="170556" y="76477"/>
                  <a:pt x="112259" y="138577"/>
                </a:cubicBezTo>
                <a:cubicBezTo>
                  <a:pt x="74238" y="177864"/>
                  <a:pt x="4535" y="314737"/>
                  <a:pt x="13406" y="361629"/>
                </a:cubicBezTo>
                <a:cubicBezTo>
                  <a:pt x="23545" y="416124"/>
                  <a:pt x="69169" y="459214"/>
                  <a:pt x="127467" y="408520"/>
                </a:cubicBezTo>
                <a:cubicBezTo>
                  <a:pt x="137606" y="402184"/>
                  <a:pt x="145210" y="390777"/>
                  <a:pt x="149012" y="37810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6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56646A-32EF-491D-8216-16BE38467E8E}"/>
              </a:ext>
            </a:extLst>
          </p:cNvPr>
          <p:cNvGrpSpPr/>
          <p:nvPr/>
        </p:nvGrpSpPr>
        <p:grpSpPr>
          <a:xfrm>
            <a:off x="4741624" y="4127935"/>
            <a:ext cx="439725" cy="401041"/>
            <a:chOff x="10305635" y="3839796"/>
            <a:chExt cx="722004" cy="65848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DB358-A507-4252-A73D-F3D6E000458B}"/>
                </a:ext>
              </a:extLst>
            </p:cNvPr>
            <p:cNvSpPr/>
            <p:nvPr/>
          </p:nvSpPr>
          <p:spPr>
            <a:xfrm rot="21213783">
              <a:off x="10305635" y="3839796"/>
              <a:ext cx="406755" cy="406755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917EE2F-D5BC-415B-ABEF-0338BE7F003A}"/>
                </a:ext>
              </a:extLst>
            </p:cNvPr>
            <p:cNvSpPr/>
            <p:nvPr/>
          </p:nvSpPr>
          <p:spPr>
            <a:xfrm rot="21213783">
              <a:off x="10411740" y="3882384"/>
              <a:ext cx="615899" cy="615898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61907C7-D443-4352-9DD0-B00CC73A9F1E}"/>
              </a:ext>
            </a:extLst>
          </p:cNvPr>
          <p:cNvSpPr txBox="1"/>
          <p:nvPr/>
        </p:nvSpPr>
        <p:spPr>
          <a:xfrm>
            <a:off x="3365456" y="2963323"/>
            <a:ext cx="442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088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版面配置區 8">
            <a:extLst>
              <a:ext uri="{FF2B5EF4-FFF2-40B4-BE49-F238E27FC236}">
                <a16:creationId xmlns:a16="http://schemas.microsoft.com/office/drawing/2014/main" id="{0938900D-5F4C-4E68-9011-FE3E42DD8DB7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9" r="16239"/>
          <a:stretch>
            <a:fillRect/>
          </a:stretch>
        </p:blipFill>
        <p:spPr/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37154A-036F-423F-86F9-05DA9CCA7D40}"/>
              </a:ext>
            </a:extLst>
          </p:cNvPr>
          <p:cNvSpPr txBox="1"/>
          <p:nvPr/>
        </p:nvSpPr>
        <p:spPr>
          <a:xfrm>
            <a:off x="665460" y="1200150"/>
            <a:ext cx="3322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Simple PowerPoint Presentation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F0D0B-04F9-4693-A301-89446B1154CC}"/>
              </a:ext>
            </a:extLst>
          </p:cNvPr>
          <p:cNvSpPr txBox="1"/>
          <p:nvPr/>
        </p:nvSpPr>
        <p:spPr>
          <a:xfrm>
            <a:off x="665460" y="1637162"/>
            <a:ext cx="3322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Simple PowerPoint Presentation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DC1EAA-7FB7-4C5F-84A0-08516E54193C}"/>
              </a:ext>
            </a:extLst>
          </p:cNvPr>
          <p:cNvSpPr txBox="1"/>
          <p:nvPr/>
        </p:nvSpPr>
        <p:spPr>
          <a:xfrm>
            <a:off x="665460" y="2074174"/>
            <a:ext cx="3322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Simple PowerPoint Presentation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92A61-3A5A-4C59-807C-B7598E78394D}"/>
              </a:ext>
            </a:extLst>
          </p:cNvPr>
          <p:cNvSpPr txBox="1"/>
          <p:nvPr/>
        </p:nvSpPr>
        <p:spPr>
          <a:xfrm>
            <a:off x="665460" y="2492136"/>
            <a:ext cx="3322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Simple PowerPoint Presentation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B959BDF-C294-49F1-AEE2-442780D2AFD7}"/>
              </a:ext>
            </a:extLst>
          </p:cNvPr>
          <p:cNvSpPr/>
          <p:nvPr/>
        </p:nvSpPr>
        <p:spPr>
          <a:xfrm>
            <a:off x="506896" y="1152008"/>
            <a:ext cx="5389812" cy="4553985"/>
          </a:xfrm>
          <a:prstGeom prst="roundRect">
            <a:avLst>
              <a:gd name="adj" fmla="val 561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053123-AF32-479D-AB66-56C1AC91A02D}"/>
              </a:ext>
            </a:extLst>
          </p:cNvPr>
          <p:cNvSpPr txBox="1"/>
          <p:nvPr/>
        </p:nvSpPr>
        <p:spPr>
          <a:xfrm>
            <a:off x="1326623" y="1350102"/>
            <a:ext cx="4353741" cy="258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Android Studio </a:t>
            </a:r>
            <a:r>
              <a:rPr lang="zh-TW" altLang="en-US" sz="1600" dirty="0">
                <a:solidFill>
                  <a:schemeClr val="bg1"/>
                </a:solidFill>
                <a:cs typeface="Arial" pitchFamily="34" charset="0"/>
              </a:rPr>
              <a:t>是一個 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Android </a:t>
            </a:r>
            <a:r>
              <a:rPr lang="zh-TW" altLang="en-US" sz="1600" dirty="0">
                <a:solidFill>
                  <a:schemeClr val="bg1"/>
                </a:solidFill>
                <a:cs typeface="Arial" pitchFamily="34" charset="0"/>
              </a:rPr>
              <a:t>整合開發工具</a:t>
            </a:r>
            <a:endParaRPr lang="en-US" altLang="zh-TW" sz="16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  <a:cs typeface="Arial" pitchFamily="34" charset="0"/>
              </a:rPr>
              <a:t>支援在編寫程式的同時看到自己的</a:t>
            </a:r>
            <a:r>
              <a:rPr lang="en-US" altLang="zh-TW" sz="1600" dirty="0">
                <a:solidFill>
                  <a:schemeClr val="bg1"/>
                </a:solidFill>
                <a:cs typeface="Arial" pitchFamily="34" charset="0"/>
              </a:rPr>
              <a:t>App</a:t>
            </a:r>
            <a:r>
              <a:rPr lang="zh-TW" altLang="en-US" sz="1600" dirty="0">
                <a:solidFill>
                  <a:schemeClr val="bg1"/>
                </a:solidFill>
                <a:cs typeface="Arial" pitchFamily="34" charset="0"/>
              </a:rPr>
              <a:t>介面</a:t>
            </a:r>
            <a:endParaRPr lang="en-US" altLang="zh-TW" sz="16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  <a:cs typeface="Arial" pitchFamily="34" charset="0"/>
              </a:rPr>
              <a:t>內建</a:t>
            </a:r>
            <a:r>
              <a:rPr lang="en-US" altLang="zh-TW" sz="1600" dirty="0">
                <a:solidFill>
                  <a:schemeClr val="bg1"/>
                </a:solidFill>
                <a:cs typeface="Arial" pitchFamily="34" charset="0"/>
              </a:rPr>
              <a:t>SDK</a:t>
            </a:r>
            <a:r>
              <a:rPr lang="zh-TW" altLang="en-US" sz="1600" dirty="0">
                <a:solidFill>
                  <a:schemeClr val="bg1"/>
                </a:solidFill>
                <a:cs typeface="Arial" pitchFamily="34" charset="0"/>
              </a:rPr>
              <a:t>、</a:t>
            </a:r>
            <a:r>
              <a:rPr lang="en-US" altLang="zh-TW" sz="1600" dirty="0">
                <a:solidFill>
                  <a:schemeClr val="bg1"/>
                </a:solidFill>
                <a:cs typeface="Arial" pitchFamily="34" charset="0"/>
              </a:rPr>
              <a:t>AVD</a:t>
            </a:r>
            <a:r>
              <a:rPr lang="zh-TW" altLang="en-US" sz="1600" dirty="0">
                <a:solidFill>
                  <a:schemeClr val="bg1"/>
                </a:solidFill>
                <a:cs typeface="Arial" pitchFamily="34" charset="0"/>
              </a:rPr>
              <a:t>模擬器</a:t>
            </a:r>
            <a:endParaRPr lang="en-US" altLang="zh-TW" sz="16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  <a:cs typeface="Arial" pitchFamily="34" charset="0"/>
              </a:rPr>
              <a:t>可用拖放</a:t>
            </a:r>
            <a:r>
              <a:rPr lang="en-US" altLang="zh-TW" sz="1600" dirty="0">
                <a:solidFill>
                  <a:schemeClr val="bg1"/>
                </a:solidFill>
                <a:cs typeface="Arial" pitchFamily="34" charset="0"/>
              </a:rPr>
              <a:t>UI</a:t>
            </a:r>
            <a:r>
              <a:rPr lang="zh-TW" altLang="en-US" sz="1600" dirty="0">
                <a:solidFill>
                  <a:schemeClr val="bg1"/>
                </a:solidFill>
                <a:cs typeface="Arial" pitchFamily="34" charset="0"/>
              </a:rPr>
              <a:t>物件</a:t>
            </a:r>
            <a:endParaRPr lang="en-US" altLang="zh-TW" sz="16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  <a:cs typeface="Arial" pitchFamily="34" charset="0"/>
              </a:rPr>
              <a:t>完整支援 </a:t>
            </a:r>
            <a:r>
              <a:rPr lang="en-US" altLang="zh-TW" sz="1600" dirty="0">
                <a:solidFill>
                  <a:schemeClr val="bg1"/>
                </a:solidFill>
                <a:cs typeface="Arial" pitchFamily="34" charset="0"/>
              </a:rPr>
              <a:t>Android</a:t>
            </a:r>
            <a:r>
              <a:rPr lang="zh-TW" altLang="en-US" sz="1600" dirty="0">
                <a:solidFill>
                  <a:schemeClr val="bg1"/>
                </a:solidFill>
                <a:cs typeface="Arial" pitchFamily="34" charset="0"/>
              </a:rPr>
              <a:t> 系列</a:t>
            </a:r>
            <a:endParaRPr lang="en-US" altLang="zh-TW" sz="1600" dirty="0">
              <a:solidFill>
                <a:schemeClr val="bg1"/>
              </a:solidFill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Android Wear / Android TV / Android Auto</a:t>
            </a:r>
            <a:endParaRPr lang="en-US" altLang="zh-TW" sz="14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  <a:cs typeface="Arial" pitchFamily="34" charset="0"/>
              </a:rPr>
              <a:t>直覺的開發程式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8DDFDA-006A-41CA-8412-1C9C63990E27}"/>
              </a:ext>
            </a:extLst>
          </p:cNvPr>
          <p:cNvSpPr txBox="1"/>
          <p:nvPr/>
        </p:nvSpPr>
        <p:spPr>
          <a:xfrm>
            <a:off x="2548790" y="3920269"/>
            <a:ext cx="287801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Android</a:t>
            </a:r>
          </a:p>
          <a:p>
            <a:pPr algn="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Studio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3" name="Picture 2" descr="「android studio」的圖片搜尋結果">
            <a:extLst>
              <a:ext uri="{FF2B5EF4-FFF2-40B4-BE49-F238E27FC236}">
                <a16:creationId xmlns:a16="http://schemas.microsoft.com/office/drawing/2014/main" id="{87CC17F8-B2C5-456D-A52F-BDDC63301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75" y="4027311"/>
            <a:ext cx="1355722" cy="135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4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版面配置區 8">
            <a:extLst>
              <a:ext uri="{FF2B5EF4-FFF2-40B4-BE49-F238E27FC236}">
                <a16:creationId xmlns:a16="http://schemas.microsoft.com/office/drawing/2014/main" id="{0938900D-5F4C-4E68-9011-FE3E42DD8DB7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0235" y="1538704"/>
            <a:ext cx="6298363" cy="354282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37154A-036F-423F-86F9-05DA9CCA7D40}"/>
              </a:ext>
            </a:extLst>
          </p:cNvPr>
          <p:cNvSpPr txBox="1"/>
          <p:nvPr/>
        </p:nvSpPr>
        <p:spPr>
          <a:xfrm>
            <a:off x="665460" y="1200150"/>
            <a:ext cx="3322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Simple PowerPoint Presentation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F0D0B-04F9-4693-A301-89446B1154CC}"/>
              </a:ext>
            </a:extLst>
          </p:cNvPr>
          <p:cNvSpPr txBox="1"/>
          <p:nvPr/>
        </p:nvSpPr>
        <p:spPr>
          <a:xfrm>
            <a:off x="665460" y="1637162"/>
            <a:ext cx="3322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Simple PowerPoint Presentation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DC1EAA-7FB7-4C5F-84A0-08516E54193C}"/>
              </a:ext>
            </a:extLst>
          </p:cNvPr>
          <p:cNvSpPr txBox="1"/>
          <p:nvPr/>
        </p:nvSpPr>
        <p:spPr>
          <a:xfrm>
            <a:off x="665460" y="2074174"/>
            <a:ext cx="3322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Simple PowerPoint Presentation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92A61-3A5A-4C59-807C-B7598E78394D}"/>
              </a:ext>
            </a:extLst>
          </p:cNvPr>
          <p:cNvSpPr txBox="1"/>
          <p:nvPr/>
        </p:nvSpPr>
        <p:spPr>
          <a:xfrm>
            <a:off x="665460" y="2492136"/>
            <a:ext cx="3322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Simple PowerPoint Presentation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2BF10-BAB4-4366-AA3D-1FB127E773F8}"/>
              </a:ext>
            </a:extLst>
          </p:cNvPr>
          <p:cNvSpPr txBox="1"/>
          <p:nvPr/>
        </p:nvSpPr>
        <p:spPr>
          <a:xfrm>
            <a:off x="665459" y="4865817"/>
            <a:ext cx="3322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You can simply impress your audience and add a unique zing and appeal to your Presentations.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B959BDF-C294-49F1-AEE2-442780D2AFD7}"/>
              </a:ext>
            </a:extLst>
          </p:cNvPr>
          <p:cNvSpPr/>
          <p:nvPr/>
        </p:nvSpPr>
        <p:spPr>
          <a:xfrm>
            <a:off x="506896" y="1152008"/>
            <a:ext cx="5389812" cy="4553985"/>
          </a:xfrm>
          <a:prstGeom prst="roundRect">
            <a:avLst>
              <a:gd name="adj" fmla="val 561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053123-AF32-479D-AB66-56C1AC91A02D}"/>
              </a:ext>
            </a:extLst>
          </p:cNvPr>
          <p:cNvSpPr txBox="1"/>
          <p:nvPr/>
        </p:nvSpPr>
        <p:spPr>
          <a:xfrm>
            <a:off x="1409750" y="1504749"/>
            <a:ext cx="3903785" cy="1893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Firebase </a:t>
            </a:r>
            <a:r>
              <a:rPr lang="zh-TW" altLang="en-US" sz="1600" dirty="0">
                <a:solidFill>
                  <a:schemeClr val="bg1"/>
                </a:solidFill>
                <a:cs typeface="Arial" pitchFamily="34" charset="0"/>
              </a:rPr>
              <a:t>目前是 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Google </a:t>
            </a:r>
            <a:r>
              <a:rPr lang="zh-TW" altLang="en-US" sz="1600" dirty="0">
                <a:solidFill>
                  <a:schemeClr val="bg1"/>
                </a:solidFill>
                <a:cs typeface="Arial" pitchFamily="34" charset="0"/>
              </a:rPr>
              <a:t>旗下的產品</a:t>
            </a:r>
            <a:endParaRPr lang="en-US" altLang="zh-TW" sz="16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  <a:cs typeface="Arial" pitchFamily="34" charset="0"/>
              </a:rPr>
              <a:t>主要用於後端服務，類似</a:t>
            </a:r>
            <a:r>
              <a:rPr lang="en-US" altLang="zh-TW" sz="1600" dirty="0">
                <a:solidFill>
                  <a:schemeClr val="bg1"/>
                </a:solidFill>
                <a:cs typeface="Arial" pitchFamily="34" charset="0"/>
              </a:rPr>
              <a:t>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  <a:cs typeface="Arial" pitchFamily="34" charset="0"/>
              </a:rPr>
              <a:t>方便管理和儲存使用者資料</a:t>
            </a:r>
            <a:r>
              <a:rPr lang="en-US" altLang="zh-TW" sz="1600" dirty="0">
                <a:solidFill>
                  <a:schemeClr val="bg1"/>
                </a:solidFill>
                <a:cs typeface="Arial" pitchFamily="34" charset="0"/>
              </a:rPr>
              <a:t>(</a:t>
            </a:r>
            <a:r>
              <a:rPr lang="zh-TW" altLang="en-US" sz="1600" dirty="0">
                <a:solidFill>
                  <a:schemeClr val="bg1"/>
                </a:solidFill>
                <a:cs typeface="Arial" pitchFamily="34" charset="0"/>
              </a:rPr>
              <a:t>包含頭貼、暱稱、帳號密碼、</a:t>
            </a:r>
            <a:r>
              <a:rPr lang="en-US" altLang="zh-TW" sz="1600" dirty="0">
                <a:solidFill>
                  <a:schemeClr val="bg1"/>
                </a:solidFill>
                <a:cs typeface="Arial" pitchFamily="34" charset="0"/>
              </a:rPr>
              <a:t>Token</a:t>
            </a:r>
            <a:r>
              <a:rPr lang="zh-TW" altLang="en-US" sz="1600" dirty="0">
                <a:solidFill>
                  <a:schemeClr val="bg1"/>
                </a:solidFill>
                <a:cs typeface="Arial" pitchFamily="34" charset="0"/>
              </a:rPr>
              <a:t>、刷卡紀錄</a:t>
            </a:r>
            <a:r>
              <a:rPr lang="en-US" altLang="zh-TW" sz="1600" dirty="0">
                <a:solidFill>
                  <a:schemeClr val="bg1"/>
                </a:solidFill>
                <a:cs typeface="Arial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  <a:cs typeface="Arial" pitchFamily="34" charset="0"/>
              </a:rPr>
              <a:t>亦可使用</a:t>
            </a:r>
            <a:r>
              <a:rPr lang="en-US" altLang="zh-TW" sz="1600" dirty="0">
                <a:solidFill>
                  <a:schemeClr val="bg1"/>
                </a:solidFill>
                <a:cs typeface="Arial" pitchFamily="34" charset="0"/>
              </a:rPr>
              <a:t>Firebase</a:t>
            </a:r>
            <a:r>
              <a:rPr lang="zh-TW" altLang="en-US" sz="1600" dirty="0">
                <a:solidFill>
                  <a:schemeClr val="bg1"/>
                </a:solidFill>
                <a:cs typeface="Arial" pitchFamily="34" charset="0"/>
              </a:rPr>
              <a:t>來分析使用者行為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8DDFDA-006A-41CA-8412-1C9C63990E27}"/>
              </a:ext>
            </a:extLst>
          </p:cNvPr>
          <p:cNvSpPr txBox="1"/>
          <p:nvPr/>
        </p:nvSpPr>
        <p:spPr>
          <a:xfrm>
            <a:off x="2548790" y="4289600"/>
            <a:ext cx="28780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Firebase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076" name="Picture 4" descr="「firebase」的圖片搜尋結果">
            <a:extLst>
              <a:ext uri="{FF2B5EF4-FFF2-40B4-BE49-F238E27FC236}">
                <a16:creationId xmlns:a16="http://schemas.microsoft.com/office/drawing/2014/main" id="{C3566FC0-A827-4D6F-9538-EB561C815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677" t="13593" r="33594" b="33118"/>
          <a:stretch/>
        </p:blipFill>
        <p:spPr bwMode="auto">
          <a:xfrm>
            <a:off x="1042080" y="3798965"/>
            <a:ext cx="1130090" cy="15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84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版面配置區 12">
            <a:extLst>
              <a:ext uri="{FF2B5EF4-FFF2-40B4-BE49-F238E27FC236}">
                <a16:creationId xmlns:a16="http://schemas.microsoft.com/office/drawing/2014/main" id="{EF07AD2F-37AF-4D90-8686-40FB2DD9B68A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1" r="19531"/>
          <a:stretch>
            <a:fillRect/>
          </a:stretch>
        </p:blipFill>
        <p:spPr/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37154A-036F-423F-86F9-05DA9CCA7D40}"/>
              </a:ext>
            </a:extLst>
          </p:cNvPr>
          <p:cNvSpPr txBox="1"/>
          <p:nvPr/>
        </p:nvSpPr>
        <p:spPr>
          <a:xfrm>
            <a:off x="665460" y="1200150"/>
            <a:ext cx="3322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Simple PowerPoint Presentation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F0D0B-04F9-4693-A301-89446B1154CC}"/>
              </a:ext>
            </a:extLst>
          </p:cNvPr>
          <p:cNvSpPr txBox="1"/>
          <p:nvPr/>
        </p:nvSpPr>
        <p:spPr>
          <a:xfrm>
            <a:off x="665460" y="1637162"/>
            <a:ext cx="3322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Simple PowerPoint Presentation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DC1EAA-7FB7-4C5F-84A0-08516E54193C}"/>
              </a:ext>
            </a:extLst>
          </p:cNvPr>
          <p:cNvSpPr txBox="1"/>
          <p:nvPr/>
        </p:nvSpPr>
        <p:spPr>
          <a:xfrm>
            <a:off x="665460" y="2074174"/>
            <a:ext cx="3322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Simple PowerPoint Presentation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92A61-3A5A-4C59-807C-B7598E78394D}"/>
              </a:ext>
            </a:extLst>
          </p:cNvPr>
          <p:cNvSpPr txBox="1"/>
          <p:nvPr/>
        </p:nvSpPr>
        <p:spPr>
          <a:xfrm>
            <a:off x="665460" y="2492136"/>
            <a:ext cx="3322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Simple PowerPoint Presentation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2BF10-BAB4-4366-AA3D-1FB127E773F8}"/>
              </a:ext>
            </a:extLst>
          </p:cNvPr>
          <p:cNvSpPr txBox="1"/>
          <p:nvPr/>
        </p:nvSpPr>
        <p:spPr>
          <a:xfrm>
            <a:off x="665459" y="4865817"/>
            <a:ext cx="3322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You can simply impress your audience and add a unique zing and appeal to your Presentations.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B959BDF-C294-49F1-AEE2-442780D2AFD7}"/>
              </a:ext>
            </a:extLst>
          </p:cNvPr>
          <p:cNvSpPr/>
          <p:nvPr/>
        </p:nvSpPr>
        <p:spPr>
          <a:xfrm>
            <a:off x="506896" y="1152008"/>
            <a:ext cx="5389812" cy="4553985"/>
          </a:xfrm>
          <a:prstGeom prst="roundRect">
            <a:avLst>
              <a:gd name="adj" fmla="val 561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053123-AF32-479D-AB66-56C1AC91A02D}"/>
              </a:ext>
            </a:extLst>
          </p:cNvPr>
          <p:cNvSpPr txBox="1"/>
          <p:nvPr/>
        </p:nvSpPr>
        <p:spPr>
          <a:xfrm>
            <a:off x="1364799" y="1848998"/>
            <a:ext cx="3903785" cy="87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cs typeface="Arial" pitchFamily="34" charset="0"/>
              </a:rPr>
              <a:t>主要使用到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Barcode Scanner 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cs typeface="Arial" pitchFamily="34" charset="0"/>
              </a:rPr>
              <a:t>用於掃描 </a:t>
            </a:r>
            <a:r>
              <a:rPr lang="en-US" altLang="zh-TW" dirty="0">
                <a:solidFill>
                  <a:schemeClr val="bg1"/>
                </a:solidFill>
                <a:cs typeface="Arial" pitchFamily="34" charset="0"/>
              </a:rPr>
              <a:t>QR</a:t>
            </a:r>
            <a:r>
              <a:rPr lang="zh-TW" altLang="en-US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cs typeface="Arial" pitchFamily="34" charset="0"/>
              </a:rPr>
              <a:t>Code</a:t>
            </a:r>
            <a:endParaRPr lang="zh-TW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8DDFDA-006A-41CA-8412-1C9C63990E27}"/>
              </a:ext>
            </a:extLst>
          </p:cNvPr>
          <p:cNvSpPr txBox="1"/>
          <p:nvPr/>
        </p:nvSpPr>
        <p:spPr>
          <a:xfrm>
            <a:off x="2326628" y="3157657"/>
            <a:ext cx="287801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Google Mobile Vision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2" name="Picture 2" descr="「Google Mobile Vision」的圖片搜尋結果">
            <a:extLst>
              <a:ext uri="{FF2B5EF4-FFF2-40B4-BE49-F238E27FC236}">
                <a16:creationId xmlns:a16="http://schemas.microsoft.com/office/drawing/2014/main" id="{69F9089C-9284-42B7-880A-63DF92098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51" y="3509610"/>
            <a:ext cx="3241964" cy="182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32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606716" y="2869621"/>
            <a:ext cx="144722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4800" dirty="0">
                <a:solidFill>
                  <a:schemeClr val="bg1"/>
                </a:solidFill>
                <a:cs typeface="Arial" pitchFamily="34" charset="0"/>
              </a:rPr>
              <a:t>未來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6096000" y="3710456"/>
            <a:ext cx="162296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未來願景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2712DC-81A8-4652-9155-DE4373E2537F}"/>
              </a:ext>
            </a:extLst>
          </p:cNvPr>
          <p:cNvGrpSpPr/>
          <p:nvPr/>
        </p:nvGrpSpPr>
        <p:grpSpPr>
          <a:xfrm>
            <a:off x="2687100" y="2479156"/>
            <a:ext cx="1803158" cy="1899687"/>
            <a:chOff x="2723195" y="2479155"/>
            <a:chExt cx="1803158" cy="1899687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806FC4-4069-4307-8345-A7F2B0CF25A3}"/>
                </a:ext>
              </a:extLst>
            </p:cNvPr>
            <p:cNvSpPr/>
            <p:nvPr/>
          </p:nvSpPr>
          <p:spPr>
            <a:xfrm>
              <a:off x="2723195" y="2521519"/>
              <a:ext cx="1799146" cy="1806936"/>
            </a:xfrm>
            <a:custGeom>
              <a:avLst/>
              <a:gdLst>
                <a:gd name="connsiteX0" fmla="*/ 22263 w 1799146"/>
                <a:gd name="connsiteY0" fmla="*/ 69045 h 1806936"/>
                <a:gd name="connsiteX1" fmla="*/ 756190 w 1799146"/>
                <a:gd name="connsiteY1" fmla="*/ 141235 h 1806936"/>
                <a:gd name="connsiteX2" fmla="*/ 1682621 w 1799146"/>
                <a:gd name="connsiteY2" fmla="*/ 44982 h 1806936"/>
                <a:gd name="connsiteX3" fmla="*/ 1658558 w 1799146"/>
                <a:gd name="connsiteY3" fmla="*/ 983445 h 1806936"/>
                <a:gd name="connsiteX4" fmla="*/ 1754811 w 1799146"/>
                <a:gd name="connsiteY4" fmla="*/ 1753466 h 1806936"/>
                <a:gd name="connsiteX5" fmla="*/ 840411 w 1799146"/>
                <a:gd name="connsiteY5" fmla="*/ 1681277 h 1806936"/>
                <a:gd name="connsiteX6" fmla="*/ 46326 w 1799146"/>
                <a:gd name="connsiteY6" fmla="*/ 1765498 h 1806936"/>
                <a:gd name="connsiteX7" fmla="*/ 178674 w 1799146"/>
                <a:gd name="connsiteY7" fmla="*/ 911256 h 1806936"/>
                <a:gd name="connsiteX8" fmla="*/ 22263 w 1799146"/>
                <a:gd name="connsiteY8" fmla="*/ 69045 h 18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9146" h="1806936">
                  <a:moveTo>
                    <a:pt x="22263" y="69045"/>
                  </a:moveTo>
                  <a:cubicBezTo>
                    <a:pt x="118516" y="-59292"/>
                    <a:pt x="479464" y="145246"/>
                    <a:pt x="756190" y="141235"/>
                  </a:cubicBezTo>
                  <a:cubicBezTo>
                    <a:pt x="1032916" y="137225"/>
                    <a:pt x="1532226" y="-95386"/>
                    <a:pt x="1682621" y="44982"/>
                  </a:cubicBezTo>
                  <a:cubicBezTo>
                    <a:pt x="1833016" y="185350"/>
                    <a:pt x="1646526" y="698698"/>
                    <a:pt x="1658558" y="983445"/>
                  </a:cubicBezTo>
                  <a:cubicBezTo>
                    <a:pt x="1670590" y="1268192"/>
                    <a:pt x="1891169" y="1637161"/>
                    <a:pt x="1754811" y="1753466"/>
                  </a:cubicBezTo>
                  <a:cubicBezTo>
                    <a:pt x="1618453" y="1869771"/>
                    <a:pt x="1125158" y="1679272"/>
                    <a:pt x="840411" y="1681277"/>
                  </a:cubicBezTo>
                  <a:cubicBezTo>
                    <a:pt x="555664" y="1683282"/>
                    <a:pt x="156615" y="1893835"/>
                    <a:pt x="46326" y="1765498"/>
                  </a:cubicBezTo>
                  <a:cubicBezTo>
                    <a:pt x="-63963" y="1637161"/>
                    <a:pt x="184690" y="1191993"/>
                    <a:pt x="178674" y="911256"/>
                  </a:cubicBezTo>
                  <a:cubicBezTo>
                    <a:pt x="172658" y="630519"/>
                    <a:pt x="-73990" y="197382"/>
                    <a:pt x="22263" y="690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A5ED13C-1C22-41FC-B6AB-58C62C988CD7}"/>
                </a:ext>
              </a:extLst>
            </p:cNvPr>
            <p:cNvSpPr/>
            <p:nvPr/>
          </p:nvSpPr>
          <p:spPr>
            <a:xfrm rot="18149754">
              <a:off x="2676936" y="2538727"/>
              <a:ext cx="1899687" cy="1780543"/>
            </a:xfrm>
            <a:custGeom>
              <a:avLst/>
              <a:gdLst>
                <a:gd name="connsiteX0" fmla="*/ 166912 w 6470369"/>
                <a:gd name="connsiteY0" fmla="*/ 60281 h 3649722"/>
                <a:gd name="connsiteX1" fmla="*/ 3331217 w 6470369"/>
                <a:gd name="connsiteY1" fmla="*/ 409197 h 3649722"/>
                <a:gd name="connsiteX2" fmla="*/ 6266922 w 6470369"/>
                <a:gd name="connsiteY2" fmla="*/ 96376 h 3649722"/>
                <a:gd name="connsiteX3" fmla="*/ 6074417 w 6470369"/>
                <a:gd name="connsiteY3" fmla="*/ 1985334 h 3649722"/>
                <a:gd name="connsiteX4" fmla="*/ 6303017 w 6470369"/>
                <a:gd name="connsiteY4" fmla="*/ 3561471 h 3649722"/>
                <a:gd name="connsiteX5" fmla="*/ 3198870 w 6470369"/>
                <a:gd name="connsiteY5" fmla="*/ 3380997 h 3649722"/>
                <a:gd name="connsiteX6" fmla="*/ 142849 w 6470369"/>
                <a:gd name="connsiteY6" fmla="*/ 3573502 h 3649722"/>
                <a:gd name="connsiteX7" fmla="*/ 467701 w 6470369"/>
                <a:gd name="connsiteY7" fmla="*/ 1889081 h 3649722"/>
                <a:gd name="connsiteX8" fmla="*/ 166912 w 6470369"/>
                <a:gd name="connsiteY8" fmla="*/ 60281 h 36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0369" h="3649722">
                  <a:moveTo>
                    <a:pt x="166912" y="60281"/>
                  </a:moveTo>
                  <a:cubicBezTo>
                    <a:pt x="644165" y="-186366"/>
                    <a:pt x="2314549" y="403181"/>
                    <a:pt x="3331217" y="409197"/>
                  </a:cubicBezTo>
                  <a:cubicBezTo>
                    <a:pt x="4347885" y="415213"/>
                    <a:pt x="5809722" y="-166314"/>
                    <a:pt x="6266922" y="96376"/>
                  </a:cubicBezTo>
                  <a:cubicBezTo>
                    <a:pt x="6724122" y="359066"/>
                    <a:pt x="6068401" y="1407818"/>
                    <a:pt x="6074417" y="1985334"/>
                  </a:cubicBezTo>
                  <a:cubicBezTo>
                    <a:pt x="6080433" y="2562850"/>
                    <a:pt x="6782275" y="3328861"/>
                    <a:pt x="6303017" y="3561471"/>
                  </a:cubicBezTo>
                  <a:cubicBezTo>
                    <a:pt x="5823759" y="3794082"/>
                    <a:pt x="4225565" y="3378992"/>
                    <a:pt x="3198870" y="3380997"/>
                  </a:cubicBezTo>
                  <a:cubicBezTo>
                    <a:pt x="2172175" y="3383002"/>
                    <a:pt x="598044" y="3822155"/>
                    <a:pt x="142849" y="3573502"/>
                  </a:cubicBezTo>
                  <a:cubicBezTo>
                    <a:pt x="-312346" y="3324849"/>
                    <a:pt x="465696" y="2470607"/>
                    <a:pt x="467701" y="1889081"/>
                  </a:cubicBezTo>
                  <a:cubicBezTo>
                    <a:pt x="469706" y="1307555"/>
                    <a:pt x="-310341" y="306928"/>
                    <a:pt x="166912" y="60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E1483A0-D299-457A-9766-73F0F75DD001}"/>
                </a:ext>
              </a:extLst>
            </p:cNvPr>
            <p:cNvSpPr/>
            <p:nvPr/>
          </p:nvSpPr>
          <p:spPr>
            <a:xfrm rot="20942360">
              <a:off x="2727207" y="2525531"/>
              <a:ext cx="1799146" cy="1806936"/>
            </a:xfrm>
            <a:custGeom>
              <a:avLst/>
              <a:gdLst>
                <a:gd name="connsiteX0" fmla="*/ 22263 w 1799146"/>
                <a:gd name="connsiteY0" fmla="*/ 69045 h 1806936"/>
                <a:gd name="connsiteX1" fmla="*/ 756190 w 1799146"/>
                <a:gd name="connsiteY1" fmla="*/ 141235 h 1806936"/>
                <a:gd name="connsiteX2" fmla="*/ 1682621 w 1799146"/>
                <a:gd name="connsiteY2" fmla="*/ 44982 h 1806936"/>
                <a:gd name="connsiteX3" fmla="*/ 1658558 w 1799146"/>
                <a:gd name="connsiteY3" fmla="*/ 983445 h 1806936"/>
                <a:gd name="connsiteX4" fmla="*/ 1754811 w 1799146"/>
                <a:gd name="connsiteY4" fmla="*/ 1753466 h 1806936"/>
                <a:gd name="connsiteX5" fmla="*/ 840411 w 1799146"/>
                <a:gd name="connsiteY5" fmla="*/ 1681277 h 1806936"/>
                <a:gd name="connsiteX6" fmla="*/ 46326 w 1799146"/>
                <a:gd name="connsiteY6" fmla="*/ 1765498 h 1806936"/>
                <a:gd name="connsiteX7" fmla="*/ 178674 w 1799146"/>
                <a:gd name="connsiteY7" fmla="*/ 911256 h 1806936"/>
                <a:gd name="connsiteX8" fmla="*/ 22263 w 1799146"/>
                <a:gd name="connsiteY8" fmla="*/ 69045 h 18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9146" h="1806936">
                  <a:moveTo>
                    <a:pt x="22263" y="69045"/>
                  </a:moveTo>
                  <a:cubicBezTo>
                    <a:pt x="118516" y="-59292"/>
                    <a:pt x="479464" y="145246"/>
                    <a:pt x="756190" y="141235"/>
                  </a:cubicBezTo>
                  <a:cubicBezTo>
                    <a:pt x="1032916" y="137225"/>
                    <a:pt x="1532226" y="-95386"/>
                    <a:pt x="1682621" y="44982"/>
                  </a:cubicBezTo>
                  <a:cubicBezTo>
                    <a:pt x="1833016" y="185350"/>
                    <a:pt x="1646526" y="698698"/>
                    <a:pt x="1658558" y="983445"/>
                  </a:cubicBezTo>
                  <a:cubicBezTo>
                    <a:pt x="1670590" y="1268192"/>
                    <a:pt x="1891169" y="1637161"/>
                    <a:pt x="1754811" y="1753466"/>
                  </a:cubicBezTo>
                  <a:cubicBezTo>
                    <a:pt x="1618453" y="1869771"/>
                    <a:pt x="1125158" y="1679272"/>
                    <a:pt x="840411" y="1681277"/>
                  </a:cubicBezTo>
                  <a:cubicBezTo>
                    <a:pt x="555664" y="1683282"/>
                    <a:pt x="156615" y="1893835"/>
                    <a:pt x="46326" y="1765498"/>
                  </a:cubicBezTo>
                  <a:cubicBezTo>
                    <a:pt x="-63963" y="1637161"/>
                    <a:pt x="184690" y="1191993"/>
                    <a:pt x="178674" y="911256"/>
                  </a:cubicBezTo>
                  <a:cubicBezTo>
                    <a:pt x="172658" y="630519"/>
                    <a:pt x="-73990" y="197382"/>
                    <a:pt x="22263" y="690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92A2B8-436C-40FC-A25C-9CBA19DE83F0}"/>
              </a:ext>
            </a:extLst>
          </p:cNvPr>
          <p:cNvSpPr/>
          <p:nvPr/>
        </p:nvSpPr>
        <p:spPr>
          <a:xfrm>
            <a:off x="2191854" y="2370972"/>
            <a:ext cx="279711" cy="326329"/>
          </a:xfrm>
          <a:custGeom>
            <a:avLst/>
            <a:gdLst>
              <a:gd name="connsiteX0" fmla="*/ 149012 w 380202"/>
              <a:gd name="connsiteY0" fmla="*/ 378104 h 443569"/>
              <a:gd name="connsiteX1" fmla="*/ 325172 w 380202"/>
              <a:gd name="connsiteY1" fmla="*/ 151250 h 443569"/>
              <a:gd name="connsiteX2" fmla="*/ 369529 w 380202"/>
              <a:gd name="connsiteY2" fmla="*/ 72675 h 443569"/>
              <a:gd name="connsiteX3" fmla="*/ 369529 w 380202"/>
              <a:gd name="connsiteY3" fmla="*/ 72675 h 443569"/>
              <a:gd name="connsiteX4" fmla="*/ 271944 w 380202"/>
              <a:gd name="connsiteY4" fmla="*/ 18179 h 443569"/>
              <a:gd name="connsiteX5" fmla="*/ 112259 w 380202"/>
              <a:gd name="connsiteY5" fmla="*/ 138577 h 443569"/>
              <a:gd name="connsiteX6" fmla="*/ 13406 w 380202"/>
              <a:gd name="connsiteY6" fmla="*/ 361629 h 443569"/>
              <a:gd name="connsiteX7" fmla="*/ 127467 w 380202"/>
              <a:gd name="connsiteY7" fmla="*/ 408520 h 443569"/>
              <a:gd name="connsiteX8" fmla="*/ 149012 w 380202"/>
              <a:gd name="connsiteY8" fmla="*/ 378104 h 44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202" h="443569">
                <a:moveTo>
                  <a:pt x="149012" y="378104"/>
                </a:moveTo>
                <a:cubicBezTo>
                  <a:pt x="189566" y="251370"/>
                  <a:pt x="235191" y="188003"/>
                  <a:pt x="325172" y="151250"/>
                </a:cubicBezTo>
                <a:cubicBezTo>
                  <a:pt x="355588" y="138577"/>
                  <a:pt x="374598" y="105626"/>
                  <a:pt x="369529" y="72675"/>
                </a:cubicBezTo>
                <a:lnTo>
                  <a:pt x="369529" y="72675"/>
                </a:lnTo>
                <a:cubicBezTo>
                  <a:pt x="361925" y="27050"/>
                  <a:pt x="313766" y="436"/>
                  <a:pt x="271944" y="18179"/>
                </a:cubicBezTo>
                <a:cubicBezTo>
                  <a:pt x="219983" y="40991"/>
                  <a:pt x="170556" y="76477"/>
                  <a:pt x="112259" y="138577"/>
                </a:cubicBezTo>
                <a:cubicBezTo>
                  <a:pt x="74238" y="177864"/>
                  <a:pt x="4535" y="314737"/>
                  <a:pt x="13406" y="361629"/>
                </a:cubicBezTo>
                <a:cubicBezTo>
                  <a:pt x="23545" y="416124"/>
                  <a:pt x="69169" y="459214"/>
                  <a:pt x="127467" y="408520"/>
                </a:cubicBezTo>
                <a:cubicBezTo>
                  <a:pt x="137606" y="402184"/>
                  <a:pt x="145210" y="390777"/>
                  <a:pt x="149012" y="37810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6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56646A-32EF-491D-8216-16BE38467E8E}"/>
              </a:ext>
            </a:extLst>
          </p:cNvPr>
          <p:cNvGrpSpPr/>
          <p:nvPr/>
        </p:nvGrpSpPr>
        <p:grpSpPr>
          <a:xfrm>
            <a:off x="4741624" y="4127935"/>
            <a:ext cx="439725" cy="401041"/>
            <a:chOff x="10305635" y="3839796"/>
            <a:chExt cx="722004" cy="65848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DB358-A507-4252-A73D-F3D6E000458B}"/>
                </a:ext>
              </a:extLst>
            </p:cNvPr>
            <p:cNvSpPr/>
            <p:nvPr/>
          </p:nvSpPr>
          <p:spPr>
            <a:xfrm rot="21213783">
              <a:off x="10305635" y="3839796"/>
              <a:ext cx="406755" cy="406755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917EE2F-D5BC-415B-ABEF-0338BE7F003A}"/>
                </a:ext>
              </a:extLst>
            </p:cNvPr>
            <p:cNvSpPr/>
            <p:nvPr/>
          </p:nvSpPr>
          <p:spPr>
            <a:xfrm rot="21213783">
              <a:off x="10411740" y="3882384"/>
              <a:ext cx="615899" cy="615898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61907C7-D443-4352-9DD0-B00CC73A9F1E}"/>
              </a:ext>
            </a:extLst>
          </p:cNvPr>
          <p:cNvSpPr txBox="1"/>
          <p:nvPr/>
        </p:nvSpPr>
        <p:spPr>
          <a:xfrm>
            <a:off x="3365456" y="2963323"/>
            <a:ext cx="442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6602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46FD463-0E12-4DED-BE0E-A4CE44E4CAAB}"/>
              </a:ext>
            </a:extLst>
          </p:cNvPr>
          <p:cNvGrpSpPr/>
          <p:nvPr/>
        </p:nvGrpSpPr>
        <p:grpSpPr>
          <a:xfrm>
            <a:off x="4940136" y="412507"/>
            <a:ext cx="6133861" cy="6099536"/>
            <a:chOff x="3466274" y="341940"/>
            <a:chExt cx="7760691" cy="6158071"/>
          </a:xfrm>
        </p:grpSpPr>
        <p:sp>
          <p:nvSpPr>
            <p:cNvPr id="30" name="Graphic 27">
              <a:extLst>
                <a:ext uri="{FF2B5EF4-FFF2-40B4-BE49-F238E27FC236}">
                  <a16:creationId xmlns:a16="http://schemas.microsoft.com/office/drawing/2014/main" id="{96980BE3-5465-4CF7-8B6A-5C0B09A13B3B}"/>
                </a:ext>
              </a:extLst>
            </p:cNvPr>
            <p:cNvSpPr/>
            <p:nvPr/>
          </p:nvSpPr>
          <p:spPr>
            <a:xfrm rot="318870">
              <a:off x="3466274" y="341940"/>
              <a:ext cx="7756679" cy="6142023"/>
            </a:xfrm>
            <a:custGeom>
              <a:avLst/>
              <a:gdLst>
                <a:gd name="connsiteX0" fmla="*/ 2745517 w 4667250"/>
                <a:gd name="connsiteY0" fmla="*/ 3618341 h 3695700"/>
                <a:gd name="connsiteX1" fmla="*/ 4021867 w 4667250"/>
                <a:gd name="connsiteY1" fmla="*/ 3675491 h 3695700"/>
                <a:gd name="connsiteX2" fmla="*/ 4602892 w 4667250"/>
                <a:gd name="connsiteY2" fmla="*/ 3304016 h 3695700"/>
                <a:gd name="connsiteX3" fmla="*/ 4626704 w 4667250"/>
                <a:gd name="connsiteY3" fmla="*/ 2635360 h 3695700"/>
                <a:gd name="connsiteX4" fmla="*/ 4580985 w 4667250"/>
                <a:gd name="connsiteY4" fmla="*/ 1609518 h 3695700"/>
                <a:gd name="connsiteX5" fmla="*/ 4288567 w 4667250"/>
                <a:gd name="connsiteY5" fmla="*/ 101710 h 3695700"/>
                <a:gd name="connsiteX6" fmla="*/ 2859817 w 4667250"/>
                <a:gd name="connsiteY6" fmla="*/ 115998 h 3695700"/>
                <a:gd name="connsiteX7" fmla="*/ 1664429 w 4667250"/>
                <a:gd name="connsiteY7" fmla="*/ 48370 h 3695700"/>
                <a:gd name="connsiteX8" fmla="*/ 97567 w 4667250"/>
                <a:gd name="connsiteY8" fmla="*/ 548433 h 3695700"/>
                <a:gd name="connsiteX9" fmla="*/ 97567 w 4667250"/>
                <a:gd name="connsiteY9" fmla="*/ 1379965 h 3695700"/>
                <a:gd name="connsiteX10" fmla="*/ 95662 w 4667250"/>
                <a:gd name="connsiteY10" fmla="*/ 2250551 h 3695700"/>
                <a:gd name="connsiteX11" fmla="*/ 539527 w 4667250"/>
                <a:gd name="connsiteY11" fmla="*/ 3576431 h 3695700"/>
                <a:gd name="connsiteX12" fmla="*/ 1431067 w 4667250"/>
                <a:gd name="connsiteY12" fmla="*/ 3685016 h 3695700"/>
                <a:gd name="connsiteX13" fmla="*/ 2745517 w 4667250"/>
                <a:gd name="connsiteY13" fmla="*/ 3618341 h 369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50" h="3695700">
                  <a:moveTo>
                    <a:pt x="2745517" y="3618341"/>
                  </a:moveTo>
                  <a:cubicBezTo>
                    <a:pt x="3250342" y="3704066"/>
                    <a:pt x="3746594" y="3705018"/>
                    <a:pt x="4021867" y="3675491"/>
                  </a:cubicBezTo>
                  <a:cubicBezTo>
                    <a:pt x="4288567" y="3646916"/>
                    <a:pt x="4450492" y="3570716"/>
                    <a:pt x="4602892" y="3304016"/>
                  </a:cubicBezTo>
                  <a:cubicBezTo>
                    <a:pt x="4707667" y="3121135"/>
                    <a:pt x="4653374" y="2839195"/>
                    <a:pt x="4626704" y="2635360"/>
                  </a:cubicBezTo>
                  <a:cubicBezTo>
                    <a:pt x="4577174" y="2266743"/>
                    <a:pt x="4542885" y="1976230"/>
                    <a:pt x="4580985" y="1609518"/>
                  </a:cubicBezTo>
                  <a:cubicBezTo>
                    <a:pt x="4628610" y="1142793"/>
                    <a:pt x="4827682" y="377935"/>
                    <a:pt x="4288567" y="101710"/>
                  </a:cubicBezTo>
                  <a:cubicBezTo>
                    <a:pt x="3990434" y="-51642"/>
                    <a:pt x="3164617" y="67420"/>
                    <a:pt x="2859817" y="115998"/>
                  </a:cubicBezTo>
                  <a:cubicBezTo>
                    <a:pt x="2448337" y="180768"/>
                    <a:pt x="2062574" y="108378"/>
                    <a:pt x="1664429" y="48370"/>
                  </a:cubicBezTo>
                  <a:cubicBezTo>
                    <a:pt x="954817" y="-58310"/>
                    <a:pt x="346169" y="19795"/>
                    <a:pt x="97567" y="548433"/>
                  </a:cubicBezTo>
                  <a:cubicBezTo>
                    <a:pt x="-38641" y="838945"/>
                    <a:pt x="51847" y="1075165"/>
                    <a:pt x="97567" y="1379965"/>
                  </a:cubicBezTo>
                  <a:cubicBezTo>
                    <a:pt x="145192" y="1694290"/>
                    <a:pt x="145192" y="1989565"/>
                    <a:pt x="95662" y="2250551"/>
                  </a:cubicBezTo>
                  <a:cubicBezTo>
                    <a:pt x="-11018" y="2811573"/>
                    <a:pt x="-150083" y="3418316"/>
                    <a:pt x="539527" y="3576431"/>
                  </a:cubicBezTo>
                  <a:cubicBezTo>
                    <a:pt x="822419" y="3641201"/>
                    <a:pt x="1141507" y="3683110"/>
                    <a:pt x="1431067" y="3685016"/>
                  </a:cubicBezTo>
                  <a:cubicBezTo>
                    <a:pt x="1746344" y="3686920"/>
                    <a:pt x="2193067" y="3524995"/>
                    <a:pt x="2745517" y="3618341"/>
                  </a:cubicBezTo>
                  <a:close/>
                </a:path>
              </a:pathLst>
            </a:custGeom>
            <a:noFill/>
            <a:ln w="603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27">
              <a:extLst>
                <a:ext uri="{FF2B5EF4-FFF2-40B4-BE49-F238E27FC236}">
                  <a16:creationId xmlns:a16="http://schemas.microsoft.com/office/drawing/2014/main" id="{E9120168-26FE-473D-9234-D8F450AEF3CD}"/>
                </a:ext>
              </a:extLst>
            </p:cNvPr>
            <p:cNvSpPr/>
            <p:nvPr/>
          </p:nvSpPr>
          <p:spPr>
            <a:xfrm>
              <a:off x="3470286" y="357988"/>
              <a:ext cx="7756679" cy="6142023"/>
            </a:xfrm>
            <a:custGeom>
              <a:avLst/>
              <a:gdLst>
                <a:gd name="connsiteX0" fmla="*/ 2745517 w 4667250"/>
                <a:gd name="connsiteY0" fmla="*/ 3618341 h 3695700"/>
                <a:gd name="connsiteX1" fmla="*/ 4021867 w 4667250"/>
                <a:gd name="connsiteY1" fmla="*/ 3675491 h 3695700"/>
                <a:gd name="connsiteX2" fmla="*/ 4602892 w 4667250"/>
                <a:gd name="connsiteY2" fmla="*/ 3304016 h 3695700"/>
                <a:gd name="connsiteX3" fmla="*/ 4626704 w 4667250"/>
                <a:gd name="connsiteY3" fmla="*/ 2635360 h 3695700"/>
                <a:gd name="connsiteX4" fmla="*/ 4580985 w 4667250"/>
                <a:gd name="connsiteY4" fmla="*/ 1609518 h 3695700"/>
                <a:gd name="connsiteX5" fmla="*/ 4288567 w 4667250"/>
                <a:gd name="connsiteY5" fmla="*/ 101710 h 3695700"/>
                <a:gd name="connsiteX6" fmla="*/ 2859817 w 4667250"/>
                <a:gd name="connsiteY6" fmla="*/ 115998 h 3695700"/>
                <a:gd name="connsiteX7" fmla="*/ 1664429 w 4667250"/>
                <a:gd name="connsiteY7" fmla="*/ 48370 h 3695700"/>
                <a:gd name="connsiteX8" fmla="*/ 97567 w 4667250"/>
                <a:gd name="connsiteY8" fmla="*/ 548433 h 3695700"/>
                <a:gd name="connsiteX9" fmla="*/ 97567 w 4667250"/>
                <a:gd name="connsiteY9" fmla="*/ 1379965 h 3695700"/>
                <a:gd name="connsiteX10" fmla="*/ 95662 w 4667250"/>
                <a:gd name="connsiteY10" fmla="*/ 2250551 h 3695700"/>
                <a:gd name="connsiteX11" fmla="*/ 539527 w 4667250"/>
                <a:gd name="connsiteY11" fmla="*/ 3576431 h 3695700"/>
                <a:gd name="connsiteX12" fmla="*/ 1431067 w 4667250"/>
                <a:gd name="connsiteY12" fmla="*/ 3685016 h 3695700"/>
                <a:gd name="connsiteX13" fmla="*/ 2745517 w 4667250"/>
                <a:gd name="connsiteY13" fmla="*/ 3618341 h 369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50" h="3695700">
                  <a:moveTo>
                    <a:pt x="2745517" y="3618341"/>
                  </a:moveTo>
                  <a:cubicBezTo>
                    <a:pt x="3250342" y="3704066"/>
                    <a:pt x="3746594" y="3705018"/>
                    <a:pt x="4021867" y="3675491"/>
                  </a:cubicBezTo>
                  <a:cubicBezTo>
                    <a:pt x="4288567" y="3646916"/>
                    <a:pt x="4450492" y="3570716"/>
                    <a:pt x="4602892" y="3304016"/>
                  </a:cubicBezTo>
                  <a:cubicBezTo>
                    <a:pt x="4707667" y="3121135"/>
                    <a:pt x="4653374" y="2839195"/>
                    <a:pt x="4626704" y="2635360"/>
                  </a:cubicBezTo>
                  <a:cubicBezTo>
                    <a:pt x="4577174" y="2266743"/>
                    <a:pt x="4542885" y="1976230"/>
                    <a:pt x="4580985" y="1609518"/>
                  </a:cubicBezTo>
                  <a:cubicBezTo>
                    <a:pt x="4628610" y="1142793"/>
                    <a:pt x="4827682" y="377935"/>
                    <a:pt x="4288567" y="101710"/>
                  </a:cubicBezTo>
                  <a:cubicBezTo>
                    <a:pt x="3990434" y="-51642"/>
                    <a:pt x="3164617" y="67420"/>
                    <a:pt x="2859817" y="115998"/>
                  </a:cubicBezTo>
                  <a:cubicBezTo>
                    <a:pt x="2448337" y="180768"/>
                    <a:pt x="2062574" y="108378"/>
                    <a:pt x="1664429" y="48370"/>
                  </a:cubicBezTo>
                  <a:cubicBezTo>
                    <a:pt x="954817" y="-58310"/>
                    <a:pt x="346169" y="19795"/>
                    <a:pt x="97567" y="548433"/>
                  </a:cubicBezTo>
                  <a:cubicBezTo>
                    <a:pt x="-38641" y="838945"/>
                    <a:pt x="51847" y="1075165"/>
                    <a:pt x="97567" y="1379965"/>
                  </a:cubicBezTo>
                  <a:cubicBezTo>
                    <a:pt x="145192" y="1694290"/>
                    <a:pt x="145192" y="1989565"/>
                    <a:pt x="95662" y="2250551"/>
                  </a:cubicBezTo>
                  <a:cubicBezTo>
                    <a:pt x="-11018" y="2811573"/>
                    <a:pt x="-150083" y="3418316"/>
                    <a:pt x="539527" y="3576431"/>
                  </a:cubicBezTo>
                  <a:cubicBezTo>
                    <a:pt x="822419" y="3641201"/>
                    <a:pt x="1141507" y="3683110"/>
                    <a:pt x="1431067" y="3685016"/>
                  </a:cubicBezTo>
                  <a:cubicBezTo>
                    <a:pt x="1746344" y="3686920"/>
                    <a:pt x="2193067" y="3524995"/>
                    <a:pt x="2745517" y="361834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068DFA-BF26-4E8D-9A91-5EB5416AABA0}"/>
              </a:ext>
            </a:extLst>
          </p:cNvPr>
          <p:cNvGrpSpPr/>
          <p:nvPr/>
        </p:nvGrpSpPr>
        <p:grpSpPr>
          <a:xfrm rot="10800000">
            <a:off x="3613787" y="5997193"/>
            <a:ext cx="599324" cy="448300"/>
            <a:chOff x="8512592" y="1202677"/>
            <a:chExt cx="872030" cy="65228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62C7ABB-9B97-4CFD-B1DC-97069247E86C}"/>
                </a:ext>
              </a:extLst>
            </p:cNvPr>
            <p:cNvSpPr/>
            <p:nvPr/>
          </p:nvSpPr>
          <p:spPr>
            <a:xfrm>
              <a:off x="8976946" y="1202677"/>
              <a:ext cx="407676" cy="635974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FAD682-79A9-4DD8-A098-D11A63AC7C18}"/>
                </a:ext>
              </a:extLst>
            </p:cNvPr>
            <p:cNvSpPr/>
            <p:nvPr/>
          </p:nvSpPr>
          <p:spPr>
            <a:xfrm>
              <a:off x="8512592" y="1202681"/>
              <a:ext cx="407676" cy="652282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2B7F9A-9293-4F1C-A092-167CFD226023}"/>
              </a:ext>
            </a:extLst>
          </p:cNvPr>
          <p:cNvGrpSpPr/>
          <p:nvPr/>
        </p:nvGrpSpPr>
        <p:grpSpPr>
          <a:xfrm>
            <a:off x="10675336" y="341373"/>
            <a:ext cx="599324" cy="448300"/>
            <a:chOff x="8512592" y="1202677"/>
            <a:chExt cx="872030" cy="65228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2852459-ABC2-4CA2-9D59-A2AA832200DD}"/>
                </a:ext>
              </a:extLst>
            </p:cNvPr>
            <p:cNvSpPr/>
            <p:nvPr/>
          </p:nvSpPr>
          <p:spPr>
            <a:xfrm>
              <a:off x="8976946" y="1202677"/>
              <a:ext cx="407676" cy="635974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4F99940-5E76-4BC2-98B4-2BEBB677F0CF}"/>
                </a:ext>
              </a:extLst>
            </p:cNvPr>
            <p:cNvSpPr/>
            <p:nvPr/>
          </p:nvSpPr>
          <p:spPr>
            <a:xfrm>
              <a:off x="8512592" y="1202681"/>
              <a:ext cx="407676" cy="652282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88908" y="647900"/>
            <a:ext cx="306684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00682AE-A4A0-4270-AE66-087117F5C51C}"/>
              </a:ext>
            </a:extLst>
          </p:cNvPr>
          <p:cNvSpPr/>
          <p:nvPr/>
        </p:nvSpPr>
        <p:spPr>
          <a:xfrm>
            <a:off x="3365857" y="412507"/>
            <a:ext cx="550184" cy="641880"/>
          </a:xfrm>
          <a:custGeom>
            <a:avLst/>
            <a:gdLst>
              <a:gd name="connsiteX0" fmla="*/ 149012 w 380202"/>
              <a:gd name="connsiteY0" fmla="*/ 378104 h 443569"/>
              <a:gd name="connsiteX1" fmla="*/ 325172 w 380202"/>
              <a:gd name="connsiteY1" fmla="*/ 151250 h 443569"/>
              <a:gd name="connsiteX2" fmla="*/ 369529 w 380202"/>
              <a:gd name="connsiteY2" fmla="*/ 72675 h 443569"/>
              <a:gd name="connsiteX3" fmla="*/ 369529 w 380202"/>
              <a:gd name="connsiteY3" fmla="*/ 72675 h 443569"/>
              <a:gd name="connsiteX4" fmla="*/ 271944 w 380202"/>
              <a:gd name="connsiteY4" fmla="*/ 18179 h 443569"/>
              <a:gd name="connsiteX5" fmla="*/ 112259 w 380202"/>
              <a:gd name="connsiteY5" fmla="*/ 138577 h 443569"/>
              <a:gd name="connsiteX6" fmla="*/ 13406 w 380202"/>
              <a:gd name="connsiteY6" fmla="*/ 361629 h 443569"/>
              <a:gd name="connsiteX7" fmla="*/ 127467 w 380202"/>
              <a:gd name="connsiteY7" fmla="*/ 408520 h 443569"/>
              <a:gd name="connsiteX8" fmla="*/ 149012 w 380202"/>
              <a:gd name="connsiteY8" fmla="*/ 378104 h 44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202" h="443569">
                <a:moveTo>
                  <a:pt x="149012" y="378104"/>
                </a:moveTo>
                <a:cubicBezTo>
                  <a:pt x="189566" y="251370"/>
                  <a:pt x="235191" y="188003"/>
                  <a:pt x="325172" y="151250"/>
                </a:cubicBezTo>
                <a:cubicBezTo>
                  <a:pt x="355588" y="138577"/>
                  <a:pt x="374598" y="105626"/>
                  <a:pt x="369529" y="72675"/>
                </a:cubicBezTo>
                <a:lnTo>
                  <a:pt x="369529" y="72675"/>
                </a:lnTo>
                <a:cubicBezTo>
                  <a:pt x="361925" y="27050"/>
                  <a:pt x="313766" y="436"/>
                  <a:pt x="271944" y="18179"/>
                </a:cubicBezTo>
                <a:cubicBezTo>
                  <a:pt x="219983" y="40991"/>
                  <a:pt x="170556" y="76477"/>
                  <a:pt x="112259" y="138577"/>
                </a:cubicBezTo>
                <a:cubicBezTo>
                  <a:pt x="74238" y="177864"/>
                  <a:pt x="4535" y="314737"/>
                  <a:pt x="13406" y="361629"/>
                </a:cubicBezTo>
                <a:cubicBezTo>
                  <a:pt x="23545" y="416124"/>
                  <a:pt x="69169" y="459214"/>
                  <a:pt x="127467" y="408520"/>
                </a:cubicBezTo>
                <a:cubicBezTo>
                  <a:pt x="137606" y="402184"/>
                  <a:pt x="145210" y="390777"/>
                  <a:pt x="149012" y="37810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6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77F5EB-1126-4512-8F28-20F7D0E8B564}"/>
              </a:ext>
            </a:extLst>
          </p:cNvPr>
          <p:cNvGrpSpPr/>
          <p:nvPr/>
        </p:nvGrpSpPr>
        <p:grpSpPr>
          <a:xfrm>
            <a:off x="11166551" y="5847926"/>
            <a:ext cx="864928" cy="788837"/>
            <a:chOff x="10305635" y="3839796"/>
            <a:chExt cx="722004" cy="65848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30DFC98-67A0-4ED4-BB35-D0D1C11F2703}"/>
                </a:ext>
              </a:extLst>
            </p:cNvPr>
            <p:cNvSpPr/>
            <p:nvPr/>
          </p:nvSpPr>
          <p:spPr>
            <a:xfrm rot="21213783">
              <a:off x="10305635" y="3839796"/>
              <a:ext cx="406755" cy="406755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0A72930-D526-469C-B996-287B01BA6249}"/>
                </a:ext>
              </a:extLst>
            </p:cNvPr>
            <p:cNvSpPr/>
            <p:nvPr/>
          </p:nvSpPr>
          <p:spPr>
            <a:xfrm rot="21213783">
              <a:off x="10411740" y="3882384"/>
              <a:ext cx="615899" cy="615898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內容版面配置區 2">
            <a:extLst>
              <a:ext uri="{FF2B5EF4-FFF2-40B4-BE49-F238E27FC236}">
                <a16:creationId xmlns:a16="http://schemas.microsoft.com/office/drawing/2014/main" id="{DFB6FB5B-DBA5-44D2-9BB4-C51288ADF536}"/>
              </a:ext>
            </a:extLst>
          </p:cNvPr>
          <p:cNvSpPr txBox="1">
            <a:spLocks/>
          </p:cNvSpPr>
          <p:nvPr/>
        </p:nvSpPr>
        <p:spPr>
          <a:xfrm>
            <a:off x="7926779" y="883626"/>
            <a:ext cx="1229096" cy="4656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>
                <a:latin typeface="jf open 粉圓 1.0" panose="020F0500000000000000" pitchFamily="34" charset="-120"/>
                <a:ea typeface="jf open 粉圓 1.0" panose="020F0500000000000000" pitchFamily="34" charset="-120"/>
              </a:rPr>
              <a:t>背景</a:t>
            </a:r>
            <a:endParaRPr lang="en-US" dirty="0"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24C9E45B-270C-4AB5-B88B-772519F59DCF}"/>
              </a:ext>
            </a:extLst>
          </p:cNvPr>
          <p:cNvGrpSpPr/>
          <p:nvPr/>
        </p:nvGrpSpPr>
        <p:grpSpPr>
          <a:xfrm>
            <a:off x="6201715" y="5152268"/>
            <a:ext cx="1069422" cy="1069422"/>
            <a:chOff x="6324602" y="1147465"/>
            <a:chExt cx="1264920" cy="1264920"/>
          </a:xfrm>
        </p:grpSpPr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5A739D12-20A7-49D6-A0C1-43EA62E77BA2}"/>
                </a:ext>
              </a:extLst>
            </p:cNvPr>
            <p:cNvSpPr/>
            <p:nvPr/>
          </p:nvSpPr>
          <p:spPr>
            <a:xfrm>
              <a:off x="6324602" y="1147465"/>
              <a:ext cx="1264920" cy="1264920"/>
            </a:xfrm>
            <a:prstGeom prst="ellipse">
              <a:avLst/>
            </a:prstGeom>
            <a:noFill/>
            <a:ln w="57150">
              <a:solidFill>
                <a:srgbClr val="F2F2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30CD3A3A-55F4-4E11-B50D-3BFC69DEC1AA}"/>
                </a:ext>
              </a:extLst>
            </p:cNvPr>
            <p:cNvSpPr txBox="1"/>
            <p:nvPr/>
          </p:nvSpPr>
          <p:spPr>
            <a:xfrm>
              <a:off x="6631451" y="1228130"/>
              <a:ext cx="523314" cy="1092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13748BFA-EB98-40A2-8866-57910C845886}"/>
              </a:ext>
            </a:extLst>
          </p:cNvPr>
          <p:cNvGrpSpPr/>
          <p:nvPr/>
        </p:nvGrpSpPr>
        <p:grpSpPr>
          <a:xfrm>
            <a:off x="6234473" y="3697401"/>
            <a:ext cx="1069422" cy="1069422"/>
            <a:chOff x="6324602" y="1147465"/>
            <a:chExt cx="1264920" cy="1264920"/>
          </a:xfrm>
        </p:grpSpPr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7BE488EE-B923-4E0A-A45B-0D9766381797}"/>
                </a:ext>
              </a:extLst>
            </p:cNvPr>
            <p:cNvSpPr/>
            <p:nvPr/>
          </p:nvSpPr>
          <p:spPr>
            <a:xfrm>
              <a:off x="6324602" y="1147465"/>
              <a:ext cx="1264920" cy="1264920"/>
            </a:xfrm>
            <a:prstGeom prst="ellipse">
              <a:avLst/>
            </a:prstGeom>
            <a:noFill/>
            <a:ln w="57150">
              <a:solidFill>
                <a:srgbClr val="F2F2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A9B75C2D-12BE-4670-A90B-45CBAEAA6274}"/>
                </a:ext>
              </a:extLst>
            </p:cNvPr>
            <p:cNvSpPr txBox="1"/>
            <p:nvPr/>
          </p:nvSpPr>
          <p:spPr>
            <a:xfrm>
              <a:off x="6631451" y="1228130"/>
              <a:ext cx="523314" cy="1092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4C0DAE5C-4A71-4B9D-9AB5-4CEFAB2F79BE}"/>
              </a:ext>
            </a:extLst>
          </p:cNvPr>
          <p:cNvGrpSpPr/>
          <p:nvPr/>
        </p:nvGrpSpPr>
        <p:grpSpPr>
          <a:xfrm>
            <a:off x="6242095" y="2244842"/>
            <a:ext cx="1069422" cy="1069422"/>
            <a:chOff x="6324602" y="1147465"/>
            <a:chExt cx="1264920" cy="1264920"/>
          </a:xfrm>
        </p:grpSpPr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99EE2CD1-99E8-4B99-8E87-377FC6034102}"/>
                </a:ext>
              </a:extLst>
            </p:cNvPr>
            <p:cNvSpPr/>
            <p:nvPr/>
          </p:nvSpPr>
          <p:spPr>
            <a:xfrm>
              <a:off x="6324602" y="1147465"/>
              <a:ext cx="1264920" cy="1264920"/>
            </a:xfrm>
            <a:prstGeom prst="ellipse">
              <a:avLst/>
            </a:prstGeom>
            <a:noFill/>
            <a:ln w="57150">
              <a:solidFill>
                <a:srgbClr val="F2F2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E393BFEC-77E8-482D-A355-BEDD65653DDD}"/>
                </a:ext>
              </a:extLst>
            </p:cNvPr>
            <p:cNvSpPr txBox="1"/>
            <p:nvPr/>
          </p:nvSpPr>
          <p:spPr>
            <a:xfrm>
              <a:off x="6631451" y="1228130"/>
              <a:ext cx="523314" cy="1092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D275FD09-7DD8-4CDE-8E1D-CA11D241AFD5}"/>
              </a:ext>
            </a:extLst>
          </p:cNvPr>
          <p:cNvGrpSpPr/>
          <p:nvPr/>
        </p:nvGrpSpPr>
        <p:grpSpPr>
          <a:xfrm>
            <a:off x="6244719" y="789975"/>
            <a:ext cx="1069422" cy="1069422"/>
            <a:chOff x="6244719" y="789975"/>
            <a:chExt cx="1069422" cy="1069422"/>
          </a:xfrm>
        </p:grpSpPr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1C66D84C-5E8D-4287-A8C3-215DC20B41F4}"/>
                </a:ext>
              </a:extLst>
            </p:cNvPr>
            <p:cNvSpPr/>
            <p:nvPr/>
          </p:nvSpPr>
          <p:spPr>
            <a:xfrm>
              <a:off x="6244719" y="789975"/>
              <a:ext cx="1069422" cy="1069422"/>
            </a:xfrm>
            <a:prstGeom prst="ellipse">
              <a:avLst/>
            </a:prstGeom>
            <a:noFill/>
            <a:ln w="57150">
              <a:solidFill>
                <a:srgbClr val="F2F2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39A4AA34-63F3-461D-B073-94D2B0443193}"/>
                </a:ext>
              </a:extLst>
            </p:cNvPr>
            <p:cNvSpPr txBox="1"/>
            <p:nvPr/>
          </p:nvSpPr>
          <p:spPr>
            <a:xfrm>
              <a:off x="6504143" y="858173"/>
              <a:ext cx="4424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51" name="內容版面配置區 2">
            <a:extLst>
              <a:ext uri="{FF2B5EF4-FFF2-40B4-BE49-F238E27FC236}">
                <a16:creationId xmlns:a16="http://schemas.microsoft.com/office/drawing/2014/main" id="{DC004B59-E86B-4E17-BB6D-ADE236889DF1}"/>
              </a:ext>
            </a:extLst>
          </p:cNvPr>
          <p:cNvSpPr txBox="1">
            <a:spLocks/>
          </p:cNvSpPr>
          <p:nvPr/>
        </p:nvSpPr>
        <p:spPr>
          <a:xfrm>
            <a:off x="8091055" y="1349286"/>
            <a:ext cx="1229096" cy="44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研發動機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sp>
        <p:nvSpPr>
          <p:cNvPr id="52" name="內容版面配置區 2">
            <a:extLst>
              <a:ext uri="{FF2B5EF4-FFF2-40B4-BE49-F238E27FC236}">
                <a16:creationId xmlns:a16="http://schemas.microsoft.com/office/drawing/2014/main" id="{1AA03CA0-0343-46E6-AE4D-07018CA50227}"/>
              </a:ext>
            </a:extLst>
          </p:cNvPr>
          <p:cNvSpPr txBox="1">
            <a:spLocks/>
          </p:cNvSpPr>
          <p:nvPr/>
        </p:nvSpPr>
        <p:spPr>
          <a:xfrm>
            <a:off x="7926779" y="2419464"/>
            <a:ext cx="1229096" cy="4656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jf open 粉圓 1.0" panose="020F0500000000000000" pitchFamily="34" charset="-120"/>
                <a:ea typeface="jf open 粉圓 1.0" panose="020F0500000000000000" pitchFamily="34" charset="-120"/>
              </a:rPr>
              <a:t>產品</a:t>
            </a:r>
            <a:endParaRPr lang="en-US" dirty="0"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sp>
        <p:nvSpPr>
          <p:cNvPr id="53" name="內容版面配置區 2">
            <a:extLst>
              <a:ext uri="{FF2B5EF4-FFF2-40B4-BE49-F238E27FC236}">
                <a16:creationId xmlns:a16="http://schemas.microsoft.com/office/drawing/2014/main" id="{8C64AD10-AAC1-434D-94FC-9FB6BD8F8085}"/>
              </a:ext>
            </a:extLst>
          </p:cNvPr>
          <p:cNvSpPr txBox="1">
            <a:spLocks/>
          </p:cNvSpPr>
          <p:nvPr/>
        </p:nvSpPr>
        <p:spPr>
          <a:xfrm>
            <a:off x="8091054" y="2885124"/>
            <a:ext cx="2026723" cy="3458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簡介、功能流程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sp>
        <p:nvSpPr>
          <p:cNvPr id="54" name="內容版面配置區 2">
            <a:extLst>
              <a:ext uri="{FF2B5EF4-FFF2-40B4-BE49-F238E27FC236}">
                <a16:creationId xmlns:a16="http://schemas.microsoft.com/office/drawing/2014/main" id="{EE03B22C-6D5C-42EB-A88B-55B41E162ED3}"/>
              </a:ext>
            </a:extLst>
          </p:cNvPr>
          <p:cNvSpPr txBox="1">
            <a:spLocks/>
          </p:cNvSpPr>
          <p:nvPr/>
        </p:nvSpPr>
        <p:spPr>
          <a:xfrm>
            <a:off x="7926779" y="3857275"/>
            <a:ext cx="1229096" cy="4656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jf open 粉圓 1.0" panose="020F0500000000000000" pitchFamily="34" charset="-120"/>
                <a:ea typeface="jf open 粉圓 1.0" panose="020F0500000000000000" pitchFamily="34" charset="-120"/>
              </a:rPr>
              <a:t>技術</a:t>
            </a:r>
            <a:endParaRPr lang="en-US" dirty="0"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sp>
        <p:nvSpPr>
          <p:cNvPr id="55" name="內容版面配置區 2">
            <a:extLst>
              <a:ext uri="{FF2B5EF4-FFF2-40B4-BE49-F238E27FC236}">
                <a16:creationId xmlns:a16="http://schemas.microsoft.com/office/drawing/2014/main" id="{E755ECD8-A1E1-4D96-8D0F-8BF204B18CC7}"/>
              </a:ext>
            </a:extLst>
          </p:cNvPr>
          <p:cNvSpPr txBox="1">
            <a:spLocks/>
          </p:cNvSpPr>
          <p:nvPr/>
        </p:nvSpPr>
        <p:spPr>
          <a:xfrm>
            <a:off x="8091055" y="4322935"/>
            <a:ext cx="1229096" cy="44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技術介紹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sp>
        <p:nvSpPr>
          <p:cNvPr id="56" name="內容版面配置區 2">
            <a:extLst>
              <a:ext uri="{FF2B5EF4-FFF2-40B4-BE49-F238E27FC236}">
                <a16:creationId xmlns:a16="http://schemas.microsoft.com/office/drawing/2014/main" id="{E325CB0F-49DE-4A29-94FF-EFA7EACC215D}"/>
              </a:ext>
            </a:extLst>
          </p:cNvPr>
          <p:cNvSpPr txBox="1">
            <a:spLocks/>
          </p:cNvSpPr>
          <p:nvPr/>
        </p:nvSpPr>
        <p:spPr>
          <a:xfrm>
            <a:off x="7926779" y="5265903"/>
            <a:ext cx="1229096" cy="4656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jf open 粉圓 1.0" panose="020F0500000000000000" pitchFamily="34" charset="-120"/>
                <a:ea typeface="jf open 粉圓 1.0" panose="020F0500000000000000" pitchFamily="34" charset="-120"/>
              </a:rPr>
              <a:t>未來</a:t>
            </a:r>
            <a:endParaRPr lang="en-US" dirty="0"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sp>
        <p:nvSpPr>
          <p:cNvPr id="57" name="內容版面配置區 2">
            <a:extLst>
              <a:ext uri="{FF2B5EF4-FFF2-40B4-BE49-F238E27FC236}">
                <a16:creationId xmlns:a16="http://schemas.microsoft.com/office/drawing/2014/main" id="{A3EABE10-FEB3-4111-AB32-6D32EE749A7D}"/>
              </a:ext>
            </a:extLst>
          </p:cNvPr>
          <p:cNvSpPr txBox="1">
            <a:spLocks/>
          </p:cNvSpPr>
          <p:nvPr/>
        </p:nvSpPr>
        <p:spPr>
          <a:xfrm>
            <a:off x="8091055" y="5731563"/>
            <a:ext cx="1229096" cy="44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未來願景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B5B6D8-0872-474D-A267-4C9E1E194220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5400" dirty="0">
                <a:solidFill>
                  <a:schemeClr val="bg1"/>
                </a:solidFill>
                <a:cs typeface="Arial" pitchFamily="34" charset="0"/>
              </a:rPr>
              <a:t>未來願景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Freeform 87">
            <a:extLst>
              <a:ext uri="{FF2B5EF4-FFF2-40B4-BE49-F238E27FC236}">
                <a16:creationId xmlns:a16="http://schemas.microsoft.com/office/drawing/2014/main" id="{77CEA7E7-E9C8-4F16-B56E-7C7ADDF1D851}"/>
              </a:ext>
            </a:extLst>
          </p:cNvPr>
          <p:cNvSpPr/>
          <p:nvPr/>
        </p:nvSpPr>
        <p:spPr>
          <a:xfrm>
            <a:off x="5145093" y="3901041"/>
            <a:ext cx="1701130" cy="2956959"/>
          </a:xfrm>
          <a:custGeom>
            <a:avLst/>
            <a:gdLst>
              <a:gd name="connsiteX0" fmla="*/ 1847850 w 3571875"/>
              <a:gd name="connsiteY0" fmla="*/ 6791325 h 6791325"/>
              <a:gd name="connsiteX1" fmla="*/ 3571875 w 3571875"/>
              <a:gd name="connsiteY1" fmla="*/ 6781800 h 6791325"/>
              <a:gd name="connsiteX2" fmla="*/ 2514600 w 3571875"/>
              <a:gd name="connsiteY2" fmla="*/ 3819525 h 6791325"/>
              <a:gd name="connsiteX3" fmla="*/ 2390775 w 3571875"/>
              <a:gd name="connsiteY3" fmla="*/ 3267075 h 6791325"/>
              <a:gd name="connsiteX4" fmla="*/ 2752725 w 3571875"/>
              <a:gd name="connsiteY4" fmla="*/ 2162175 h 6791325"/>
              <a:gd name="connsiteX5" fmla="*/ 3390900 w 3571875"/>
              <a:gd name="connsiteY5" fmla="*/ 1247775 h 6791325"/>
              <a:gd name="connsiteX6" fmla="*/ 3209925 w 3571875"/>
              <a:gd name="connsiteY6" fmla="*/ 1133475 h 6791325"/>
              <a:gd name="connsiteX7" fmla="*/ 2543175 w 3571875"/>
              <a:gd name="connsiteY7" fmla="*/ 1857375 h 6791325"/>
              <a:gd name="connsiteX8" fmla="*/ 2371725 w 3571875"/>
              <a:gd name="connsiteY8" fmla="*/ 1752600 h 6791325"/>
              <a:gd name="connsiteX9" fmla="*/ 2771775 w 3571875"/>
              <a:gd name="connsiteY9" fmla="*/ 390525 h 6791325"/>
              <a:gd name="connsiteX10" fmla="*/ 2486025 w 3571875"/>
              <a:gd name="connsiteY10" fmla="*/ 295275 h 6791325"/>
              <a:gd name="connsiteX11" fmla="*/ 2124075 w 3571875"/>
              <a:gd name="connsiteY11" fmla="*/ 1609725 h 6791325"/>
              <a:gd name="connsiteX12" fmla="*/ 1971675 w 3571875"/>
              <a:gd name="connsiteY12" fmla="*/ 1495425 h 6791325"/>
              <a:gd name="connsiteX13" fmla="*/ 1990725 w 3571875"/>
              <a:gd name="connsiteY13" fmla="*/ 0 h 6791325"/>
              <a:gd name="connsiteX14" fmla="*/ 1790700 w 3571875"/>
              <a:gd name="connsiteY14" fmla="*/ 66675 h 6791325"/>
              <a:gd name="connsiteX15" fmla="*/ 1724025 w 3571875"/>
              <a:gd name="connsiteY15" fmla="*/ 1514475 h 6791325"/>
              <a:gd name="connsiteX16" fmla="*/ 1524000 w 3571875"/>
              <a:gd name="connsiteY16" fmla="*/ 1504950 h 6791325"/>
              <a:gd name="connsiteX17" fmla="*/ 1352550 w 3571875"/>
              <a:gd name="connsiteY17" fmla="*/ 123825 h 6791325"/>
              <a:gd name="connsiteX18" fmla="*/ 1171575 w 3571875"/>
              <a:gd name="connsiteY18" fmla="*/ 123825 h 6791325"/>
              <a:gd name="connsiteX19" fmla="*/ 1219200 w 3571875"/>
              <a:gd name="connsiteY19" fmla="*/ 1638300 h 6791325"/>
              <a:gd name="connsiteX20" fmla="*/ 1057275 w 3571875"/>
              <a:gd name="connsiteY20" fmla="*/ 2190750 h 6791325"/>
              <a:gd name="connsiteX21" fmla="*/ 800100 w 3571875"/>
              <a:gd name="connsiteY21" fmla="*/ 2247900 h 6791325"/>
              <a:gd name="connsiteX22" fmla="*/ 85725 w 3571875"/>
              <a:gd name="connsiteY22" fmla="*/ 1733550 h 6791325"/>
              <a:gd name="connsiteX23" fmla="*/ 0 w 3571875"/>
              <a:gd name="connsiteY23" fmla="*/ 2038350 h 6791325"/>
              <a:gd name="connsiteX24" fmla="*/ 609600 w 3571875"/>
              <a:gd name="connsiteY24" fmla="*/ 2743200 h 6791325"/>
              <a:gd name="connsiteX25" fmla="*/ 1238250 w 3571875"/>
              <a:gd name="connsiteY25" fmla="*/ 3476625 h 6791325"/>
              <a:gd name="connsiteX26" fmla="*/ 1457325 w 3571875"/>
              <a:gd name="connsiteY26" fmla="*/ 4010025 h 6791325"/>
              <a:gd name="connsiteX27" fmla="*/ 1847850 w 3571875"/>
              <a:gd name="connsiteY27" fmla="*/ 6791325 h 6791325"/>
              <a:gd name="connsiteX0" fmla="*/ 1889034 w 3613059"/>
              <a:gd name="connsiteY0" fmla="*/ 6791325 h 6791325"/>
              <a:gd name="connsiteX1" fmla="*/ 3613059 w 3613059"/>
              <a:gd name="connsiteY1" fmla="*/ 6781800 h 6791325"/>
              <a:gd name="connsiteX2" fmla="*/ 2555784 w 3613059"/>
              <a:gd name="connsiteY2" fmla="*/ 3819525 h 6791325"/>
              <a:gd name="connsiteX3" fmla="*/ 2431959 w 3613059"/>
              <a:gd name="connsiteY3" fmla="*/ 3267075 h 6791325"/>
              <a:gd name="connsiteX4" fmla="*/ 2793909 w 3613059"/>
              <a:gd name="connsiteY4" fmla="*/ 2162175 h 6791325"/>
              <a:gd name="connsiteX5" fmla="*/ 3432084 w 3613059"/>
              <a:gd name="connsiteY5" fmla="*/ 1247775 h 6791325"/>
              <a:gd name="connsiteX6" fmla="*/ 3251109 w 3613059"/>
              <a:gd name="connsiteY6" fmla="*/ 1133475 h 6791325"/>
              <a:gd name="connsiteX7" fmla="*/ 2584359 w 3613059"/>
              <a:gd name="connsiteY7" fmla="*/ 1857375 h 6791325"/>
              <a:gd name="connsiteX8" fmla="*/ 2412909 w 3613059"/>
              <a:gd name="connsiteY8" fmla="*/ 1752600 h 6791325"/>
              <a:gd name="connsiteX9" fmla="*/ 2812959 w 3613059"/>
              <a:gd name="connsiteY9" fmla="*/ 390525 h 6791325"/>
              <a:gd name="connsiteX10" fmla="*/ 2527209 w 3613059"/>
              <a:gd name="connsiteY10" fmla="*/ 295275 h 6791325"/>
              <a:gd name="connsiteX11" fmla="*/ 2165259 w 3613059"/>
              <a:gd name="connsiteY11" fmla="*/ 1609725 h 6791325"/>
              <a:gd name="connsiteX12" fmla="*/ 2012859 w 3613059"/>
              <a:gd name="connsiteY12" fmla="*/ 1495425 h 6791325"/>
              <a:gd name="connsiteX13" fmla="*/ 2031909 w 3613059"/>
              <a:gd name="connsiteY13" fmla="*/ 0 h 6791325"/>
              <a:gd name="connsiteX14" fmla="*/ 1831884 w 3613059"/>
              <a:gd name="connsiteY14" fmla="*/ 66675 h 6791325"/>
              <a:gd name="connsiteX15" fmla="*/ 1765209 w 3613059"/>
              <a:gd name="connsiteY15" fmla="*/ 1514475 h 6791325"/>
              <a:gd name="connsiteX16" fmla="*/ 1565184 w 3613059"/>
              <a:gd name="connsiteY16" fmla="*/ 1504950 h 6791325"/>
              <a:gd name="connsiteX17" fmla="*/ 1393734 w 3613059"/>
              <a:gd name="connsiteY17" fmla="*/ 123825 h 6791325"/>
              <a:gd name="connsiteX18" fmla="*/ 1212759 w 3613059"/>
              <a:gd name="connsiteY18" fmla="*/ 123825 h 6791325"/>
              <a:gd name="connsiteX19" fmla="*/ 1260384 w 3613059"/>
              <a:gd name="connsiteY19" fmla="*/ 1638300 h 6791325"/>
              <a:gd name="connsiteX20" fmla="*/ 1098459 w 3613059"/>
              <a:gd name="connsiteY20" fmla="*/ 2190750 h 6791325"/>
              <a:gd name="connsiteX21" fmla="*/ 841284 w 3613059"/>
              <a:gd name="connsiteY21" fmla="*/ 2247900 h 6791325"/>
              <a:gd name="connsiteX22" fmla="*/ 126909 w 3613059"/>
              <a:gd name="connsiteY22" fmla="*/ 1733550 h 6791325"/>
              <a:gd name="connsiteX23" fmla="*/ 41184 w 3613059"/>
              <a:gd name="connsiteY23" fmla="*/ 2038350 h 6791325"/>
              <a:gd name="connsiteX24" fmla="*/ 650784 w 3613059"/>
              <a:gd name="connsiteY24" fmla="*/ 2743200 h 6791325"/>
              <a:gd name="connsiteX25" fmla="*/ 1279434 w 3613059"/>
              <a:gd name="connsiteY25" fmla="*/ 3476625 h 6791325"/>
              <a:gd name="connsiteX26" fmla="*/ 1498509 w 3613059"/>
              <a:gd name="connsiteY26" fmla="*/ 4010025 h 6791325"/>
              <a:gd name="connsiteX27" fmla="*/ 1889034 w 3613059"/>
              <a:gd name="connsiteY27" fmla="*/ 6791325 h 6791325"/>
              <a:gd name="connsiteX0" fmla="*/ 1872461 w 3596486"/>
              <a:gd name="connsiteY0" fmla="*/ 6791325 h 6791325"/>
              <a:gd name="connsiteX1" fmla="*/ 3596486 w 3596486"/>
              <a:gd name="connsiteY1" fmla="*/ 6781800 h 6791325"/>
              <a:gd name="connsiteX2" fmla="*/ 2539211 w 3596486"/>
              <a:gd name="connsiteY2" fmla="*/ 3819525 h 6791325"/>
              <a:gd name="connsiteX3" fmla="*/ 2415386 w 3596486"/>
              <a:gd name="connsiteY3" fmla="*/ 3267075 h 6791325"/>
              <a:gd name="connsiteX4" fmla="*/ 2777336 w 3596486"/>
              <a:gd name="connsiteY4" fmla="*/ 2162175 h 6791325"/>
              <a:gd name="connsiteX5" fmla="*/ 3415511 w 3596486"/>
              <a:gd name="connsiteY5" fmla="*/ 1247775 h 6791325"/>
              <a:gd name="connsiteX6" fmla="*/ 3234536 w 3596486"/>
              <a:gd name="connsiteY6" fmla="*/ 1133475 h 6791325"/>
              <a:gd name="connsiteX7" fmla="*/ 2567786 w 3596486"/>
              <a:gd name="connsiteY7" fmla="*/ 1857375 h 6791325"/>
              <a:gd name="connsiteX8" fmla="*/ 2396336 w 3596486"/>
              <a:gd name="connsiteY8" fmla="*/ 1752600 h 6791325"/>
              <a:gd name="connsiteX9" fmla="*/ 2796386 w 3596486"/>
              <a:gd name="connsiteY9" fmla="*/ 390525 h 6791325"/>
              <a:gd name="connsiteX10" fmla="*/ 2510636 w 3596486"/>
              <a:gd name="connsiteY10" fmla="*/ 295275 h 6791325"/>
              <a:gd name="connsiteX11" fmla="*/ 2148686 w 3596486"/>
              <a:gd name="connsiteY11" fmla="*/ 1609725 h 6791325"/>
              <a:gd name="connsiteX12" fmla="*/ 1996286 w 3596486"/>
              <a:gd name="connsiteY12" fmla="*/ 1495425 h 6791325"/>
              <a:gd name="connsiteX13" fmla="*/ 2015336 w 3596486"/>
              <a:gd name="connsiteY13" fmla="*/ 0 h 6791325"/>
              <a:gd name="connsiteX14" fmla="*/ 1815311 w 3596486"/>
              <a:gd name="connsiteY14" fmla="*/ 66675 h 6791325"/>
              <a:gd name="connsiteX15" fmla="*/ 1748636 w 3596486"/>
              <a:gd name="connsiteY15" fmla="*/ 1514475 h 6791325"/>
              <a:gd name="connsiteX16" fmla="*/ 1548611 w 3596486"/>
              <a:gd name="connsiteY16" fmla="*/ 1504950 h 6791325"/>
              <a:gd name="connsiteX17" fmla="*/ 1377161 w 3596486"/>
              <a:gd name="connsiteY17" fmla="*/ 123825 h 6791325"/>
              <a:gd name="connsiteX18" fmla="*/ 1196186 w 3596486"/>
              <a:gd name="connsiteY18" fmla="*/ 123825 h 6791325"/>
              <a:gd name="connsiteX19" fmla="*/ 1243811 w 3596486"/>
              <a:gd name="connsiteY19" fmla="*/ 1638300 h 6791325"/>
              <a:gd name="connsiteX20" fmla="*/ 1081886 w 3596486"/>
              <a:gd name="connsiteY20" fmla="*/ 2190750 h 6791325"/>
              <a:gd name="connsiteX21" fmla="*/ 824711 w 3596486"/>
              <a:gd name="connsiteY21" fmla="*/ 2247900 h 6791325"/>
              <a:gd name="connsiteX22" fmla="*/ 110336 w 3596486"/>
              <a:gd name="connsiteY22" fmla="*/ 1733550 h 6791325"/>
              <a:gd name="connsiteX23" fmla="*/ 76998 w 3596486"/>
              <a:gd name="connsiteY23" fmla="*/ 2038350 h 6791325"/>
              <a:gd name="connsiteX24" fmla="*/ 634211 w 3596486"/>
              <a:gd name="connsiteY24" fmla="*/ 2743200 h 6791325"/>
              <a:gd name="connsiteX25" fmla="*/ 1262861 w 3596486"/>
              <a:gd name="connsiteY25" fmla="*/ 3476625 h 6791325"/>
              <a:gd name="connsiteX26" fmla="*/ 1481936 w 3596486"/>
              <a:gd name="connsiteY26" fmla="*/ 4010025 h 6791325"/>
              <a:gd name="connsiteX27" fmla="*/ 1872461 w 3596486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2170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2170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874084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874084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74133 w 3693484"/>
              <a:gd name="connsiteY20" fmla="*/ 19240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74133 w 3693484"/>
              <a:gd name="connsiteY20" fmla="*/ 19240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717047 w 3693484"/>
              <a:gd name="connsiteY16" fmla="*/ 1547812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717047 w 3693484"/>
              <a:gd name="connsiteY16" fmla="*/ 1547812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878971 w 3693484"/>
              <a:gd name="connsiteY14" fmla="*/ 109538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878971 w 3693484"/>
              <a:gd name="connsiteY14" fmla="*/ 109538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093284 w 3693484"/>
              <a:gd name="connsiteY12" fmla="*/ 1395413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093284 w 3693484"/>
              <a:gd name="connsiteY12" fmla="*/ 1395413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93297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814105 h 6814105"/>
              <a:gd name="connsiteX1" fmla="*/ 3693484 w 3693484"/>
              <a:gd name="connsiteY1" fmla="*/ 6804580 h 6814105"/>
              <a:gd name="connsiteX2" fmla="*/ 2636209 w 3693484"/>
              <a:gd name="connsiteY2" fmla="*/ 3842305 h 6814105"/>
              <a:gd name="connsiteX3" fmla="*/ 2512384 w 3693484"/>
              <a:gd name="connsiteY3" fmla="*/ 3289855 h 6814105"/>
              <a:gd name="connsiteX4" fmla="*/ 2874334 w 3693484"/>
              <a:gd name="connsiteY4" fmla="*/ 2184955 h 6814105"/>
              <a:gd name="connsiteX5" fmla="*/ 3512509 w 3693484"/>
              <a:gd name="connsiteY5" fmla="*/ 1270555 h 6814105"/>
              <a:gd name="connsiteX6" fmla="*/ 3331534 w 3693484"/>
              <a:gd name="connsiteY6" fmla="*/ 1156255 h 6814105"/>
              <a:gd name="connsiteX7" fmla="*/ 2664784 w 3693484"/>
              <a:gd name="connsiteY7" fmla="*/ 1880155 h 6814105"/>
              <a:gd name="connsiteX8" fmla="*/ 2493334 w 3693484"/>
              <a:gd name="connsiteY8" fmla="*/ 1775380 h 6814105"/>
              <a:gd name="connsiteX9" fmla="*/ 2893384 w 3693484"/>
              <a:gd name="connsiteY9" fmla="*/ 413305 h 6814105"/>
              <a:gd name="connsiteX10" fmla="*/ 2607634 w 3693484"/>
              <a:gd name="connsiteY10" fmla="*/ 318055 h 6814105"/>
              <a:gd name="connsiteX11" fmla="*/ 2245684 w 3693484"/>
              <a:gd name="connsiteY11" fmla="*/ 1632505 h 6814105"/>
              <a:gd name="connsiteX12" fmla="*/ 2131384 w 3693484"/>
              <a:gd name="connsiteY12" fmla="*/ 1565830 h 6814105"/>
              <a:gd name="connsiteX13" fmla="*/ 2193297 w 3693484"/>
              <a:gd name="connsiteY13" fmla="*/ 122792 h 6814105"/>
              <a:gd name="connsiteX14" fmla="*/ 1878971 w 3693484"/>
              <a:gd name="connsiteY14" fmla="*/ 132318 h 6814105"/>
              <a:gd name="connsiteX15" fmla="*/ 1798009 w 3693484"/>
              <a:gd name="connsiteY15" fmla="*/ 1522968 h 6814105"/>
              <a:gd name="connsiteX16" fmla="*/ 1674184 w 3693484"/>
              <a:gd name="connsiteY16" fmla="*/ 1527729 h 6814105"/>
              <a:gd name="connsiteX17" fmla="*/ 1593221 w 3693484"/>
              <a:gd name="connsiteY17" fmla="*/ 346630 h 6814105"/>
              <a:gd name="connsiteX18" fmla="*/ 1307472 w 3693484"/>
              <a:gd name="connsiteY18" fmla="*/ 337105 h 6814105"/>
              <a:gd name="connsiteX19" fmla="*/ 1312234 w 3693484"/>
              <a:gd name="connsiteY19" fmla="*/ 1603930 h 6814105"/>
              <a:gd name="connsiteX20" fmla="*/ 1259846 w 3693484"/>
              <a:gd name="connsiteY20" fmla="*/ 1994455 h 6814105"/>
              <a:gd name="connsiteX21" fmla="*/ 902659 w 3693484"/>
              <a:gd name="connsiteY21" fmla="*/ 2270680 h 6814105"/>
              <a:gd name="connsiteX22" fmla="*/ 207334 w 3693484"/>
              <a:gd name="connsiteY22" fmla="*/ 1756330 h 6814105"/>
              <a:gd name="connsiteX23" fmla="*/ 173996 w 3693484"/>
              <a:gd name="connsiteY23" fmla="*/ 2061130 h 6814105"/>
              <a:gd name="connsiteX24" fmla="*/ 731209 w 3693484"/>
              <a:gd name="connsiteY24" fmla="*/ 2765980 h 6814105"/>
              <a:gd name="connsiteX25" fmla="*/ 1359859 w 3693484"/>
              <a:gd name="connsiteY25" fmla="*/ 3499405 h 6814105"/>
              <a:gd name="connsiteX26" fmla="*/ 1578934 w 3693484"/>
              <a:gd name="connsiteY26" fmla="*/ 4032805 h 6814105"/>
              <a:gd name="connsiteX27" fmla="*/ 1969459 w 3693484"/>
              <a:gd name="connsiteY27" fmla="*/ 6814105 h 6814105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45684 w 3693484"/>
              <a:gd name="connsiteY11" fmla="*/ 1663910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21922 w 3693484"/>
              <a:gd name="connsiteY10" fmla="*/ 401847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598109 w 3693484"/>
              <a:gd name="connsiteY7" fmla="*/ 1849647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925847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925847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64809 w 3693484"/>
              <a:gd name="connsiteY4" fmla="*/ 219731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83859 w 3693484"/>
              <a:gd name="connsiteY4" fmla="*/ 2092535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21959 w 3693484"/>
              <a:gd name="connsiteY4" fmla="*/ 2097298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69309 w 3693484"/>
              <a:gd name="connsiteY25" fmla="*/ 2802147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69309 w 3693484"/>
              <a:gd name="connsiteY25" fmla="*/ 2802147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59934 w 3693484"/>
              <a:gd name="connsiteY0" fmla="*/ 6707398 h 6835985"/>
              <a:gd name="connsiteX1" fmla="*/ 3693484 w 3693484"/>
              <a:gd name="connsiteY1" fmla="*/ 6835985 h 6835985"/>
              <a:gd name="connsiteX2" fmla="*/ 2640971 w 3693484"/>
              <a:gd name="connsiteY2" fmla="*/ 3878472 h 6835985"/>
              <a:gd name="connsiteX3" fmla="*/ 2517146 w 3693484"/>
              <a:gd name="connsiteY3" fmla="*/ 3345073 h 6835985"/>
              <a:gd name="connsiteX4" fmla="*/ 2755270 w 3693484"/>
              <a:gd name="connsiteY4" fmla="*/ 2811673 h 6835985"/>
              <a:gd name="connsiteX5" fmla="*/ 2864809 w 3693484"/>
              <a:gd name="connsiteY5" fmla="*/ 2192548 h 6835985"/>
              <a:gd name="connsiteX6" fmla="*/ 3512509 w 3693484"/>
              <a:gd name="connsiteY6" fmla="*/ 1301960 h 6835985"/>
              <a:gd name="connsiteX7" fmla="*/ 3298197 w 3693484"/>
              <a:gd name="connsiteY7" fmla="*/ 1178135 h 6835985"/>
              <a:gd name="connsiteX8" fmla="*/ 2607634 w 3693484"/>
              <a:gd name="connsiteY8" fmla="*/ 1878222 h 6835985"/>
              <a:gd name="connsiteX9" fmla="*/ 2531434 w 3693484"/>
              <a:gd name="connsiteY9" fmla="*/ 1821072 h 6835985"/>
              <a:gd name="connsiteX10" fmla="*/ 2874334 w 3693484"/>
              <a:gd name="connsiteY10" fmla="*/ 563772 h 6835985"/>
              <a:gd name="connsiteX11" fmla="*/ 2598109 w 3693484"/>
              <a:gd name="connsiteY11" fmla="*/ 397084 h 6835985"/>
              <a:gd name="connsiteX12" fmla="*/ 2207584 w 3693484"/>
              <a:gd name="connsiteY12" fmla="*/ 1659147 h 6835985"/>
              <a:gd name="connsiteX13" fmla="*/ 2131384 w 3693484"/>
              <a:gd name="connsiteY13" fmla="*/ 1597235 h 6835985"/>
              <a:gd name="connsiteX14" fmla="*/ 2193297 w 3693484"/>
              <a:gd name="connsiteY14" fmla="*/ 154197 h 6835985"/>
              <a:gd name="connsiteX15" fmla="*/ 1878971 w 3693484"/>
              <a:gd name="connsiteY15" fmla="*/ 163723 h 6835985"/>
              <a:gd name="connsiteX16" fmla="*/ 1798009 w 3693484"/>
              <a:gd name="connsiteY16" fmla="*/ 1554373 h 6835985"/>
              <a:gd name="connsiteX17" fmla="*/ 1674184 w 3693484"/>
              <a:gd name="connsiteY17" fmla="*/ 1559134 h 6835985"/>
              <a:gd name="connsiteX18" fmla="*/ 1593221 w 3693484"/>
              <a:gd name="connsiteY18" fmla="*/ 378035 h 6835985"/>
              <a:gd name="connsiteX19" fmla="*/ 1307472 w 3693484"/>
              <a:gd name="connsiteY19" fmla="*/ 368510 h 6835985"/>
              <a:gd name="connsiteX20" fmla="*/ 1312234 w 3693484"/>
              <a:gd name="connsiteY20" fmla="*/ 1635335 h 6835985"/>
              <a:gd name="connsiteX21" fmla="*/ 1259846 w 3693484"/>
              <a:gd name="connsiteY21" fmla="*/ 2025860 h 6835985"/>
              <a:gd name="connsiteX22" fmla="*/ 902659 w 3693484"/>
              <a:gd name="connsiteY22" fmla="*/ 2302085 h 6835985"/>
              <a:gd name="connsiteX23" fmla="*/ 207334 w 3693484"/>
              <a:gd name="connsiteY23" fmla="*/ 1787735 h 6835985"/>
              <a:gd name="connsiteX24" fmla="*/ 173996 w 3693484"/>
              <a:gd name="connsiteY24" fmla="*/ 2092535 h 6835985"/>
              <a:gd name="connsiteX25" fmla="*/ 745496 w 3693484"/>
              <a:gd name="connsiteY25" fmla="*/ 2806910 h 6835985"/>
              <a:gd name="connsiteX26" fmla="*/ 1440822 w 3693484"/>
              <a:gd name="connsiteY26" fmla="*/ 3583198 h 6835985"/>
              <a:gd name="connsiteX27" fmla="*/ 1617034 w 3693484"/>
              <a:gd name="connsiteY27" fmla="*/ 4107073 h 6835985"/>
              <a:gd name="connsiteX28" fmla="*/ 1959934 w 3693484"/>
              <a:gd name="connsiteY28" fmla="*/ 6707398 h 6835985"/>
              <a:gd name="connsiteX0" fmla="*/ 1959934 w 3664909"/>
              <a:gd name="connsiteY0" fmla="*/ 6707398 h 6712160"/>
              <a:gd name="connsiteX1" fmla="*/ 3664909 w 3664909"/>
              <a:gd name="connsiteY1" fmla="*/ 6712160 h 6712160"/>
              <a:gd name="connsiteX2" fmla="*/ 2640971 w 3664909"/>
              <a:gd name="connsiteY2" fmla="*/ 3878472 h 6712160"/>
              <a:gd name="connsiteX3" fmla="*/ 2517146 w 3664909"/>
              <a:gd name="connsiteY3" fmla="*/ 3345073 h 6712160"/>
              <a:gd name="connsiteX4" fmla="*/ 2755270 w 3664909"/>
              <a:gd name="connsiteY4" fmla="*/ 2811673 h 6712160"/>
              <a:gd name="connsiteX5" fmla="*/ 2864809 w 3664909"/>
              <a:gd name="connsiteY5" fmla="*/ 2192548 h 6712160"/>
              <a:gd name="connsiteX6" fmla="*/ 3512509 w 3664909"/>
              <a:gd name="connsiteY6" fmla="*/ 1301960 h 6712160"/>
              <a:gd name="connsiteX7" fmla="*/ 3298197 w 3664909"/>
              <a:gd name="connsiteY7" fmla="*/ 1178135 h 6712160"/>
              <a:gd name="connsiteX8" fmla="*/ 2607634 w 3664909"/>
              <a:gd name="connsiteY8" fmla="*/ 1878222 h 6712160"/>
              <a:gd name="connsiteX9" fmla="*/ 2531434 w 3664909"/>
              <a:gd name="connsiteY9" fmla="*/ 1821072 h 6712160"/>
              <a:gd name="connsiteX10" fmla="*/ 2874334 w 3664909"/>
              <a:gd name="connsiteY10" fmla="*/ 563772 h 6712160"/>
              <a:gd name="connsiteX11" fmla="*/ 2598109 w 3664909"/>
              <a:gd name="connsiteY11" fmla="*/ 397084 h 6712160"/>
              <a:gd name="connsiteX12" fmla="*/ 2207584 w 3664909"/>
              <a:gd name="connsiteY12" fmla="*/ 1659147 h 6712160"/>
              <a:gd name="connsiteX13" fmla="*/ 2131384 w 3664909"/>
              <a:gd name="connsiteY13" fmla="*/ 1597235 h 6712160"/>
              <a:gd name="connsiteX14" fmla="*/ 2193297 w 3664909"/>
              <a:gd name="connsiteY14" fmla="*/ 154197 h 6712160"/>
              <a:gd name="connsiteX15" fmla="*/ 1878971 w 3664909"/>
              <a:gd name="connsiteY15" fmla="*/ 163723 h 6712160"/>
              <a:gd name="connsiteX16" fmla="*/ 1798009 w 3664909"/>
              <a:gd name="connsiteY16" fmla="*/ 1554373 h 6712160"/>
              <a:gd name="connsiteX17" fmla="*/ 1674184 w 3664909"/>
              <a:gd name="connsiteY17" fmla="*/ 1559134 h 6712160"/>
              <a:gd name="connsiteX18" fmla="*/ 1593221 w 3664909"/>
              <a:gd name="connsiteY18" fmla="*/ 378035 h 6712160"/>
              <a:gd name="connsiteX19" fmla="*/ 1307472 w 3664909"/>
              <a:gd name="connsiteY19" fmla="*/ 368510 h 6712160"/>
              <a:gd name="connsiteX20" fmla="*/ 1312234 w 3664909"/>
              <a:gd name="connsiteY20" fmla="*/ 1635335 h 6712160"/>
              <a:gd name="connsiteX21" fmla="*/ 1259846 w 3664909"/>
              <a:gd name="connsiteY21" fmla="*/ 2025860 h 6712160"/>
              <a:gd name="connsiteX22" fmla="*/ 902659 w 3664909"/>
              <a:gd name="connsiteY22" fmla="*/ 2302085 h 6712160"/>
              <a:gd name="connsiteX23" fmla="*/ 207334 w 3664909"/>
              <a:gd name="connsiteY23" fmla="*/ 1787735 h 6712160"/>
              <a:gd name="connsiteX24" fmla="*/ 173996 w 3664909"/>
              <a:gd name="connsiteY24" fmla="*/ 2092535 h 6712160"/>
              <a:gd name="connsiteX25" fmla="*/ 745496 w 3664909"/>
              <a:gd name="connsiteY25" fmla="*/ 2806910 h 6712160"/>
              <a:gd name="connsiteX26" fmla="*/ 1440822 w 3664909"/>
              <a:gd name="connsiteY26" fmla="*/ 3583198 h 6712160"/>
              <a:gd name="connsiteX27" fmla="*/ 1617034 w 3664909"/>
              <a:gd name="connsiteY27" fmla="*/ 4107073 h 6712160"/>
              <a:gd name="connsiteX28" fmla="*/ 1959934 w 3664909"/>
              <a:gd name="connsiteY28" fmla="*/ 6707398 h 6712160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17146 w 3650621"/>
              <a:gd name="connsiteY3" fmla="*/ 3345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38429 w 3650621"/>
              <a:gd name="connsiteY0" fmla="*/ 6169762 h 6702638"/>
              <a:gd name="connsiteX1" fmla="*/ 3650621 w 3650621"/>
              <a:gd name="connsiteY1" fmla="*/ 6702635 h 6702638"/>
              <a:gd name="connsiteX2" fmla="*/ 2640971 w 3650621"/>
              <a:gd name="connsiteY2" fmla="*/ 3878472 h 6702638"/>
              <a:gd name="connsiteX3" fmla="*/ 2539547 w 3650621"/>
              <a:gd name="connsiteY3" fmla="*/ 3373073 h 6702638"/>
              <a:gd name="connsiteX4" fmla="*/ 2755270 w 3650621"/>
              <a:gd name="connsiteY4" fmla="*/ 2811673 h 6702638"/>
              <a:gd name="connsiteX5" fmla="*/ 2864809 w 3650621"/>
              <a:gd name="connsiteY5" fmla="*/ 2192548 h 6702638"/>
              <a:gd name="connsiteX6" fmla="*/ 3512509 w 3650621"/>
              <a:gd name="connsiteY6" fmla="*/ 1301960 h 6702638"/>
              <a:gd name="connsiteX7" fmla="*/ 3298197 w 3650621"/>
              <a:gd name="connsiteY7" fmla="*/ 1178135 h 6702638"/>
              <a:gd name="connsiteX8" fmla="*/ 2607634 w 3650621"/>
              <a:gd name="connsiteY8" fmla="*/ 1878222 h 6702638"/>
              <a:gd name="connsiteX9" fmla="*/ 2531434 w 3650621"/>
              <a:gd name="connsiteY9" fmla="*/ 1821072 h 6702638"/>
              <a:gd name="connsiteX10" fmla="*/ 2874334 w 3650621"/>
              <a:gd name="connsiteY10" fmla="*/ 563772 h 6702638"/>
              <a:gd name="connsiteX11" fmla="*/ 2598109 w 3650621"/>
              <a:gd name="connsiteY11" fmla="*/ 397084 h 6702638"/>
              <a:gd name="connsiteX12" fmla="*/ 2207584 w 3650621"/>
              <a:gd name="connsiteY12" fmla="*/ 1659147 h 6702638"/>
              <a:gd name="connsiteX13" fmla="*/ 2131384 w 3650621"/>
              <a:gd name="connsiteY13" fmla="*/ 1597235 h 6702638"/>
              <a:gd name="connsiteX14" fmla="*/ 2193297 w 3650621"/>
              <a:gd name="connsiteY14" fmla="*/ 154197 h 6702638"/>
              <a:gd name="connsiteX15" fmla="*/ 1878971 w 3650621"/>
              <a:gd name="connsiteY15" fmla="*/ 163723 h 6702638"/>
              <a:gd name="connsiteX16" fmla="*/ 1798009 w 3650621"/>
              <a:gd name="connsiteY16" fmla="*/ 1554373 h 6702638"/>
              <a:gd name="connsiteX17" fmla="*/ 1674184 w 3650621"/>
              <a:gd name="connsiteY17" fmla="*/ 1559134 h 6702638"/>
              <a:gd name="connsiteX18" fmla="*/ 1593221 w 3650621"/>
              <a:gd name="connsiteY18" fmla="*/ 378035 h 6702638"/>
              <a:gd name="connsiteX19" fmla="*/ 1307472 w 3650621"/>
              <a:gd name="connsiteY19" fmla="*/ 368510 h 6702638"/>
              <a:gd name="connsiteX20" fmla="*/ 1312234 w 3650621"/>
              <a:gd name="connsiteY20" fmla="*/ 1635335 h 6702638"/>
              <a:gd name="connsiteX21" fmla="*/ 1259846 w 3650621"/>
              <a:gd name="connsiteY21" fmla="*/ 2025860 h 6702638"/>
              <a:gd name="connsiteX22" fmla="*/ 902659 w 3650621"/>
              <a:gd name="connsiteY22" fmla="*/ 2302085 h 6702638"/>
              <a:gd name="connsiteX23" fmla="*/ 207334 w 3650621"/>
              <a:gd name="connsiteY23" fmla="*/ 1787735 h 6702638"/>
              <a:gd name="connsiteX24" fmla="*/ 173996 w 3650621"/>
              <a:gd name="connsiteY24" fmla="*/ 2092535 h 6702638"/>
              <a:gd name="connsiteX25" fmla="*/ 745496 w 3650621"/>
              <a:gd name="connsiteY25" fmla="*/ 2806910 h 6702638"/>
              <a:gd name="connsiteX26" fmla="*/ 1440822 w 3650621"/>
              <a:gd name="connsiteY26" fmla="*/ 3583198 h 6702638"/>
              <a:gd name="connsiteX27" fmla="*/ 1617034 w 3650621"/>
              <a:gd name="connsiteY27" fmla="*/ 4107073 h 6702638"/>
              <a:gd name="connsiteX28" fmla="*/ 1938429 w 3650621"/>
              <a:gd name="connsiteY28" fmla="*/ 6169762 h 6702638"/>
              <a:gd name="connsiteX0" fmla="*/ 1938429 w 3560732"/>
              <a:gd name="connsiteY0" fmla="*/ 6169762 h 6186505"/>
              <a:gd name="connsiteX1" fmla="*/ 3478578 w 3560732"/>
              <a:gd name="connsiteY1" fmla="*/ 6186505 h 6186505"/>
              <a:gd name="connsiteX2" fmla="*/ 2640971 w 3560732"/>
              <a:gd name="connsiteY2" fmla="*/ 3878472 h 6186505"/>
              <a:gd name="connsiteX3" fmla="*/ 2539547 w 3560732"/>
              <a:gd name="connsiteY3" fmla="*/ 3373073 h 6186505"/>
              <a:gd name="connsiteX4" fmla="*/ 2755270 w 3560732"/>
              <a:gd name="connsiteY4" fmla="*/ 2811673 h 6186505"/>
              <a:gd name="connsiteX5" fmla="*/ 2864809 w 3560732"/>
              <a:gd name="connsiteY5" fmla="*/ 2192548 h 6186505"/>
              <a:gd name="connsiteX6" fmla="*/ 3512509 w 3560732"/>
              <a:gd name="connsiteY6" fmla="*/ 1301960 h 6186505"/>
              <a:gd name="connsiteX7" fmla="*/ 3298197 w 3560732"/>
              <a:gd name="connsiteY7" fmla="*/ 1178135 h 6186505"/>
              <a:gd name="connsiteX8" fmla="*/ 2607634 w 3560732"/>
              <a:gd name="connsiteY8" fmla="*/ 1878222 h 6186505"/>
              <a:gd name="connsiteX9" fmla="*/ 2531434 w 3560732"/>
              <a:gd name="connsiteY9" fmla="*/ 1821072 h 6186505"/>
              <a:gd name="connsiteX10" fmla="*/ 2874334 w 3560732"/>
              <a:gd name="connsiteY10" fmla="*/ 563772 h 6186505"/>
              <a:gd name="connsiteX11" fmla="*/ 2598109 w 3560732"/>
              <a:gd name="connsiteY11" fmla="*/ 397084 h 6186505"/>
              <a:gd name="connsiteX12" fmla="*/ 2207584 w 3560732"/>
              <a:gd name="connsiteY12" fmla="*/ 1659147 h 6186505"/>
              <a:gd name="connsiteX13" fmla="*/ 2131384 w 3560732"/>
              <a:gd name="connsiteY13" fmla="*/ 1597235 h 6186505"/>
              <a:gd name="connsiteX14" fmla="*/ 2193297 w 3560732"/>
              <a:gd name="connsiteY14" fmla="*/ 154197 h 6186505"/>
              <a:gd name="connsiteX15" fmla="*/ 1878971 w 3560732"/>
              <a:gd name="connsiteY15" fmla="*/ 163723 h 6186505"/>
              <a:gd name="connsiteX16" fmla="*/ 1798009 w 3560732"/>
              <a:gd name="connsiteY16" fmla="*/ 1554373 h 6186505"/>
              <a:gd name="connsiteX17" fmla="*/ 1674184 w 3560732"/>
              <a:gd name="connsiteY17" fmla="*/ 1559134 h 6186505"/>
              <a:gd name="connsiteX18" fmla="*/ 1593221 w 3560732"/>
              <a:gd name="connsiteY18" fmla="*/ 378035 h 6186505"/>
              <a:gd name="connsiteX19" fmla="*/ 1307472 w 3560732"/>
              <a:gd name="connsiteY19" fmla="*/ 368510 h 6186505"/>
              <a:gd name="connsiteX20" fmla="*/ 1312234 w 3560732"/>
              <a:gd name="connsiteY20" fmla="*/ 1635335 h 6186505"/>
              <a:gd name="connsiteX21" fmla="*/ 1259846 w 3560732"/>
              <a:gd name="connsiteY21" fmla="*/ 2025860 h 6186505"/>
              <a:gd name="connsiteX22" fmla="*/ 902659 w 3560732"/>
              <a:gd name="connsiteY22" fmla="*/ 2302085 h 6186505"/>
              <a:gd name="connsiteX23" fmla="*/ 207334 w 3560732"/>
              <a:gd name="connsiteY23" fmla="*/ 1787735 h 6186505"/>
              <a:gd name="connsiteX24" fmla="*/ 173996 w 3560732"/>
              <a:gd name="connsiteY24" fmla="*/ 2092535 h 6186505"/>
              <a:gd name="connsiteX25" fmla="*/ 745496 w 3560732"/>
              <a:gd name="connsiteY25" fmla="*/ 2806910 h 6186505"/>
              <a:gd name="connsiteX26" fmla="*/ 1440822 w 3560732"/>
              <a:gd name="connsiteY26" fmla="*/ 3583198 h 6186505"/>
              <a:gd name="connsiteX27" fmla="*/ 1617034 w 3560732"/>
              <a:gd name="connsiteY27" fmla="*/ 4107073 h 6186505"/>
              <a:gd name="connsiteX28" fmla="*/ 1938429 w 3560732"/>
              <a:gd name="connsiteY28" fmla="*/ 6169762 h 6186505"/>
              <a:gd name="connsiteX0" fmla="*/ 1938429 w 3560732"/>
              <a:gd name="connsiteY0" fmla="*/ 6169762 h 6186505"/>
              <a:gd name="connsiteX1" fmla="*/ 3478578 w 3560732"/>
              <a:gd name="connsiteY1" fmla="*/ 6186505 h 6186505"/>
              <a:gd name="connsiteX2" fmla="*/ 2640971 w 3560732"/>
              <a:gd name="connsiteY2" fmla="*/ 3878472 h 6186505"/>
              <a:gd name="connsiteX3" fmla="*/ 2539547 w 3560732"/>
              <a:gd name="connsiteY3" fmla="*/ 3373073 h 6186505"/>
              <a:gd name="connsiteX4" fmla="*/ 2755270 w 3560732"/>
              <a:gd name="connsiteY4" fmla="*/ 2811673 h 6186505"/>
              <a:gd name="connsiteX5" fmla="*/ 2864809 w 3560732"/>
              <a:gd name="connsiteY5" fmla="*/ 2192548 h 6186505"/>
              <a:gd name="connsiteX6" fmla="*/ 3512509 w 3560732"/>
              <a:gd name="connsiteY6" fmla="*/ 1301960 h 6186505"/>
              <a:gd name="connsiteX7" fmla="*/ 3298197 w 3560732"/>
              <a:gd name="connsiteY7" fmla="*/ 1178135 h 6186505"/>
              <a:gd name="connsiteX8" fmla="*/ 2607634 w 3560732"/>
              <a:gd name="connsiteY8" fmla="*/ 1878222 h 6186505"/>
              <a:gd name="connsiteX9" fmla="*/ 2531434 w 3560732"/>
              <a:gd name="connsiteY9" fmla="*/ 1821072 h 6186505"/>
              <a:gd name="connsiteX10" fmla="*/ 2874334 w 3560732"/>
              <a:gd name="connsiteY10" fmla="*/ 563772 h 6186505"/>
              <a:gd name="connsiteX11" fmla="*/ 2598109 w 3560732"/>
              <a:gd name="connsiteY11" fmla="*/ 397084 h 6186505"/>
              <a:gd name="connsiteX12" fmla="*/ 2207584 w 3560732"/>
              <a:gd name="connsiteY12" fmla="*/ 1659147 h 6186505"/>
              <a:gd name="connsiteX13" fmla="*/ 2131384 w 3560732"/>
              <a:gd name="connsiteY13" fmla="*/ 1597235 h 6186505"/>
              <a:gd name="connsiteX14" fmla="*/ 2193297 w 3560732"/>
              <a:gd name="connsiteY14" fmla="*/ 154197 h 6186505"/>
              <a:gd name="connsiteX15" fmla="*/ 1878971 w 3560732"/>
              <a:gd name="connsiteY15" fmla="*/ 163723 h 6186505"/>
              <a:gd name="connsiteX16" fmla="*/ 1798009 w 3560732"/>
              <a:gd name="connsiteY16" fmla="*/ 1554373 h 6186505"/>
              <a:gd name="connsiteX17" fmla="*/ 1674184 w 3560732"/>
              <a:gd name="connsiteY17" fmla="*/ 1559134 h 6186505"/>
              <a:gd name="connsiteX18" fmla="*/ 1593221 w 3560732"/>
              <a:gd name="connsiteY18" fmla="*/ 378035 h 6186505"/>
              <a:gd name="connsiteX19" fmla="*/ 1307472 w 3560732"/>
              <a:gd name="connsiteY19" fmla="*/ 368510 h 6186505"/>
              <a:gd name="connsiteX20" fmla="*/ 1312234 w 3560732"/>
              <a:gd name="connsiteY20" fmla="*/ 1635335 h 6186505"/>
              <a:gd name="connsiteX21" fmla="*/ 1259846 w 3560732"/>
              <a:gd name="connsiteY21" fmla="*/ 2025860 h 6186505"/>
              <a:gd name="connsiteX22" fmla="*/ 902659 w 3560732"/>
              <a:gd name="connsiteY22" fmla="*/ 2302085 h 6186505"/>
              <a:gd name="connsiteX23" fmla="*/ 207334 w 3560732"/>
              <a:gd name="connsiteY23" fmla="*/ 1787735 h 6186505"/>
              <a:gd name="connsiteX24" fmla="*/ 173996 w 3560732"/>
              <a:gd name="connsiteY24" fmla="*/ 2092535 h 6186505"/>
              <a:gd name="connsiteX25" fmla="*/ 745496 w 3560732"/>
              <a:gd name="connsiteY25" fmla="*/ 2806910 h 6186505"/>
              <a:gd name="connsiteX26" fmla="*/ 1440822 w 3560732"/>
              <a:gd name="connsiteY26" fmla="*/ 3583198 h 6186505"/>
              <a:gd name="connsiteX27" fmla="*/ 1617034 w 3560732"/>
              <a:gd name="connsiteY27" fmla="*/ 4107073 h 6186505"/>
              <a:gd name="connsiteX28" fmla="*/ 1938429 w 3560732"/>
              <a:gd name="connsiteY28" fmla="*/ 6169762 h 6186505"/>
              <a:gd name="connsiteX0" fmla="*/ 1938429 w 3560732"/>
              <a:gd name="connsiteY0" fmla="*/ 6226614 h 6226614"/>
              <a:gd name="connsiteX1" fmla="*/ 3478578 w 3560732"/>
              <a:gd name="connsiteY1" fmla="*/ 6186505 h 6226614"/>
              <a:gd name="connsiteX2" fmla="*/ 2640971 w 3560732"/>
              <a:gd name="connsiteY2" fmla="*/ 3878472 h 6226614"/>
              <a:gd name="connsiteX3" fmla="*/ 2539547 w 3560732"/>
              <a:gd name="connsiteY3" fmla="*/ 3373073 h 6226614"/>
              <a:gd name="connsiteX4" fmla="*/ 2755270 w 3560732"/>
              <a:gd name="connsiteY4" fmla="*/ 2811673 h 6226614"/>
              <a:gd name="connsiteX5" fmla="*/ 2864809 w 3560732"/>
              <a:gd name="connsiteY5" fmla="*/ 2192548 h 6226614"/>
              <a:gd name="connsiteX6" fmla="*/ 3512509 w 3560732"/>
              <a:gd name="connsiteY6" fmla="*/ 1301960 h 6226614"/>
              <a:gd name="connsiteX7" fmla="*/ 3298197 w 3560732"/>
              <a:gd name="connsiteY7" fmla="*/ 1178135 h 6226614"/>
              <a:gd name="connsiteX8" fmla="*/ 2607634 w 3560732"/>
              <a:gd name="connsiteY8" fmla="*/ 1878222 h 6226614"/>
              <a:gd name="connsiteX9" fmla="*/ 2531434 w 3560732"/>
              <a:gd name="connsiteY9" fmla="*/ 1821072 h 6226614"/>
              <a:gd name="connsiteX10" fmla="*/ 2874334 w 3560732"/>
              <a:gd name="connsiteY10" fmla="*/ 563772 h 6226614"/>
              <a:gd name="connsiteX11" fmla="*/ 2598109 w 3560732"/>
              <a:gd name="connsiteY11" fmla="*/ 397084 h 6226614"/>
              <a:gd name="connsiteX12" fmla="*/ 2207584 w 3560732"/>
              <a:gd name="connsiteY12" fmla="*/ 1659147 h 6226614"/>
              <a:gd name="connsiteX13" fmla="*/ 2131384 w 3560732"/>
              <a:gd name="connsiteY13" fmla="*/ 1597235 h 6226614"/>
              <a:gd name="connsiteX14" fmla="*/ 2193297 w 3560732"/>
              <a:gd name="connsiteY14" fmla="*/ 154197 h 6226614"/>
              <a:gd name="connsiteX15" fmla="*/ 1878971 w 3560732"/>
              <a:gd name="connsiteY15" fmla="*/ 163723 h 6226614"/>
              <a:gd name="connsiteX16" fmla="*/ 1798009 w 3560732"/>
              <a:gd name="connsiteY16" fmla="*/ 1554373 h 6226614"/>
              <a:gd name="connsiteX17" fmla="*/ 1674184 w 3560732"/>
              <a:gd name="connsiteY17" fmla="*/ 1559134 h 6226614"/>
              <a:gd name="connsiteX18" fmla="*/ 1593221 w 3560732"/>
              <a:gd name="connsiteY18" fmla="*/ 378035 h 6226614"/>
              <a:gd name="connsiteX19" fmla="*/ 1307472 w 3560732"/>
              <a:gd name="connsiteY19" fmla="*/ 368510 h 6226614"/>
              <a:gd name="connsiteX20" fmla="*/ 1312234 w 3560732"/>
              <a:gd name="connsiteY20" fmla="*/ 1635335 h 6226614"/>
              <a:gd name="connsiteX21" fmla="*/ 1259846 w 3560732"/>
              <a:gd name="connsiteY21" fmla="*/ 2025860 h 6226614"/>
              <a:gd name="connsiteX22" fmla="*/ 902659 w 3560732"/>
              <a:gd name="connsiteY22" fmla="*/ 2302085 h 6226614"/>
              <a:gd name="connsiteX23" fmla="*/ 207334 w 3560732"/>
              <a:gd name="connsiteY23" fmla="*/ 1787735 h 6226614"/>
              <a:gd name="connsiteX24" fmla="*/ 173996 w 3560732"/>
              <a:gd name="connsiteY24" fmla="*/ 2092535 h 6226614"/>
              <a:gd name="connsiteX25" fmla="*/ 745496 w 3560732"/>
              <a:gd name="connsiteY25" fmla="*/ 2806910 h 6226614"/>
              <a:gd name="connsiteX26" fmla="*/ 1440822 w 3560732"/>
              <a:gd name="connsiteY26" fmla="*/ 3583198 h 6226614"/>
              <a:gd name="connsiteX27" fmla="*/ 1617034 w 3560732"/>
              <a:gd name="connsiteY27" fmla="*/ 4107073 h 6226614"/>
              <a:gd name="connsiteX28" fmla="*/ 1938429 w 3560732"/>
              <a:gd name="connsiteY28" fmla="*/ 6226614 h 6226614"/>
              <a:gd name="connsiteX0" fmla="*/ 1938429 w 3560732"/>
              <a:gd name="connsiteY0" fmla="*/ 6189377 h 6189377"/>
              <a:gd name="connsiteX1" fmla="*/ 3478578 w 3560732"/>
              <a:gd name="connsiteY1" fmla="*/ 6186505 h 6189377"/>
              <a:gd name="connsiteX2" fmla="*/ 2640971 w 3560732"/>
              <a:gd name="connsiteY2" fmla="*/ 3878472 h 6189377"/>
              <a:gd name="connsiteX3" fmla="*/ 2539547 w 3560732"/>
              <a:gd name="connsiteY3" fmla="*/ 3373073 h 6189377"/>
              <a:gd name="connsiteX4" fmla="*/ 2755270 w 3560732"/>
              <a:gd name="connsiteY4" fmla="*/ 2811673 h 6189377"/>
              <a:gd name="connsiteX5" fmla="*/ 2864809 w 3560732"/>
              <a:gd name="connsiteY5" fmla="*/ 2192548 h 6189377"/>
              <a:gd name="connsiteX6" fmla="*/ 3512509 w 3560732"/>
              <a:gd name="connsiteY6" fmla="*/ 1301960 h 6189377"/>
              <a:gd name="connsiteX7" fmla="*/ 3298197 w 3560732"/>
              <a:gd name="connsiteY7" fmla="*/ 1178135 h 6189377"/>
              <a:gd name="connsiteX8" fmla="*/ 2607634 w 3560732"/>
              <a:gd name="connsiteY8" fmla="*/ 1878222 h 6189377"/>
              <a:gd name="connsiteX9" fmla="*/ 2531434 w 3560732"/>
              <a:gd name="connsiteY9" fmla="*/ 1821072 h 6189377"/>
              <a:gd name="connsiteX10" fmla="*/ 2874334 w 3560732"/>
              <a:gd name="connsiteY10" fmla="*/ 563772 h 6189377"/>
              <a:gd name="connsiteX11" fmla="*/ 2598109 w 3560732"/>
              <a:gd name="connsiteY11" fmla="*/ 397084 h 6189377"/>
              <a:gd name="connsiteX12" fmla="*/ 2207584 w 3560732"/>
              <a:gd name="connsiteY12" fmla="*/ 1659147 h 6189377"/>
              <a:gd name="connsiteX13" fmla="*/ 2131384 w 3560732"/>
              <a:gd name="connsiteY13" fmla="*/ 1597235 h 6189377"/>
              <a:gd name="connsiteX14" fmla="*/ 2193297 w 3560732"/>
              <a:gd name="connsiteY14" fmla="*/ 154197 h 6189377"/>
              <a:gd name="connsiteX15" fmla="*/ 1878971 w 3560732"/>
              <a:gd name="connsiteY15" fmla="*/ 163723 h 6189377"/>
              <a:gd name="connsiteX16" fmla="*/ 1798009 w 3560732"/>
              <a:gd name="connsiteY16" fmla="*/ 1554373 h 6189377"/>
              <a:gd name="connsiteX17" fmla="*/ 1674184 w 3560732"/>
              <a:gd name="connsiteY17" fmla="*/ 1559134 h 6189377"/>
              <a:gd name="connsiteX18" fmla="*/ 1593221 w 3560732"/>
              <a:gd name="connsiteY18" fmla="*/ 378035 h 6189377"/>
              <a:gd name="connsiteX19" fmla="*/ 1307472 w 3560732"/>
              <a:gd name="connsiteY19" fmla="*/ 368510 h 6189377"/>
              <a:gd name="connsiteX20" fmla="*/ 1312234 w 3560732"/>
              <a:gd name="connsiteY20" fmla="*/ 1635335 h 6189377"/>
              <a:gd name="connsiteX21" fmla="*/ 1259846 w 3560732"/>
              <a:gd name="connsiteY21" fmla="*/ 2025860 h 6189377"/>
              <a:gd name="connsiteX22" fmla="*/ 902659 w 3560732"/>
              <a:gd name="connsiteY22" fmla="*/ 2302085 h 6189377"/>
              <a:gd name="connsiteX23" fmla="*/ 207334 w 3560732"/>
              <a:gd name="connsiteY23" fmla="*/ 1787735 h 6189377"/>
              <a:gd name="connsiteX24" fmla="*/ 173996 w 3560732"/>
              <a:gd name="connsiteY24" fmla="*/ 2092535 h 6189377"/>
              <a:gd name="connsiteX25" fmla="*/ 745496 w 3560732"/>
              <a:gd name="connsiteY25" fmla="*/ 2806910 h 6189377"/>
              <a:gd name="connsiteX26" fmla="*/ 1440822 w 3560732"/>
              <a:gd name="connsiteY26" fmla="*/ 3583198 h 6189377"/>
              <a:gd name="connsiteX27" fmla="*/ 1617034 w 3560732"/>
              <a:gd name="connsiteY27" fmla="*/ 4107073 h 6189377"/>
              <a:gd name="connsiteX28" fmla="*/ 1938429 w 3560732"/>
              <a:gd name="connsiteY28" fmla="*/ 6189377 h 618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60732" h="6189377">
                <a:moveTo>
                  <a:pt x="1938429" y="6189377"/>
                </a:moveTo>
                <a:lnTo>
                  <a:pt x="3478578" y="6186505"/>
                </a:lnTo>
                <a:cubicBezTo>
                  <a:pt x="3127740" y="5200667"/>
                  <a:pt x="2915609" y="4930985"/>
                  <a:pt x="2640971" y="3878472"/>
                </a:cubicBezTo>
                <a:cubicBezTo>
                  <a:pt x="2607163" y="3710006"/>
                  <a:pt x="2567756" y="3575139"/>
                  <a:pt x="2539547" y="3373073"/>
                </a:cubicBezTo>
                <a:cubicBezTo>
                  <a:pt x="2626772" y="3150473"/>
                  <a:pt x="2694946" y="3073610"/>
                  <a:pt x="2755270" y="2811673"/>
                </a:cubicBezTo>
                <a:cubicBezTo>
                  <a:pt x="2820357" y="2578311"/>
                  <a:pt x="2807658" y="2538622"/>
                  <a:pt x="2864809" y="2192548"/>
                </a:cubicBezTo>
                <a:cubicBezTo>
                  <a:pt x="3048959" y="1868698"/>
                  <a:pt x="3314071" y="1630573"/>
                  <a:pt x="3512509" y="1301960"/>
                </a:cubicBezTo>
                <a:cubicBezTo>
                  <a:pt x="3645859" y="1165436"/>
                  <a:pt x="3479171" y="928897"/>
                  <a:pt x="3298197" y="1178135"/>
                </a:cubicBezTo>
                <a:cubicBezTo>
                  <a:pt x="3096584" y="1449597"/>
                  <a:pt x="2837822" y="1644860"/>
                  <a:pt x="2607634" y="1878222"/>
                </a:cubicBezTo>
                <a:cubicBezTo>
                  <a:pt x="2525084" y="1873460"/>
                  <a:pt x="2556834" y="1840122"/>
                  <a:pt x="2531434" y="1821072"/>
                </a:cubicBezTo>
                <a:cubicBezTo>
                  <a:pt x="2658434" y="1401971"/>
                  <a:pt x="2775909" y="992397"/>
                  <a:pt x="2874334" y="563772"/>
                </a:cubicBezTo>
                <a:cubicBezTo>
                  <a:pt x="2923546" y="314534"/>
                  <a:pt x="2706059" y="208171"/>
                  <a:pt x="2598109" y="397084"/>
                </a:cubicBezTo>
                <a:cubicBezTo>
                  <a:pt x="2464759" y="833646"/>
                  <a:pt x="2340934" y="1155910"/>
                  <a:pt x="2207584" y="1659147"/>
                </a:cubicBezTo>
                <a:cubicBezTo>
                  <a:pt x="2182184" y="1638510"/>
                  <a:pt x="2118684" y="1660735"/>
                  <a:pt x="2131384" y="1597235"/>
                </a:cubicBezTo>
                <a:cubicBezTo>
                  <a:pt x="2188534" y="1146384"/>
                  <a:pt x="2188534" y="628860"/>
                  <a:pt x="2193297" y="154197"/>
                </a:cubicBezTo>
                <a:cubicBezTo>
                  <a:pt x="2193297" y="38309"/>
                  <a:pt x="1945646" y="-129965"/>
                  <a:pt x="1878971" y="163723"/>
                </a:cubicBezTo>
                <a:cubicBezTo>
                  <a:pt x="1821821" y="641561"/>
                  <a:pt x="1802771" y="943185"/>
                  <a:pt x="1798009" y="1554373"/>
                </a:cubicBezTo>
                <a:cubicBezTo>
                  <a:pt x="1802772" y="1606761"/>
                  <a:pt x="1678946" y="1644859"/>
                  <a:pt x="1674184" y="1559134"/>
                </a:cubicBezTo>
                <a:cubicBezTo>
                  <a:pt x="1647195" y="1136859"/>
                  <a:pt x="1615446" y="766972"/>
                  <a:pt x="1593221" y="378035"/>
                </a:cubicBezTo>
                <a:cubicBezTo>
                  <a:pt x="1564646" y="84347"/>
                  <a:pt x="1331284" y="133560"/>
                  <a:pt x="1307472" y="368510"/>
                </a:cubicBezTo>
                <a:cubicBezTo>
                  <a:pt x="1247147" y="844760"/>
                  <a:pt x="1286834" y="1182897"/>
                  <a:pt x="1312234" y="1635335"/>
                </a:cubicBezTo>
                <a:cubicBezTo>
                  <a:pt x="1305883" y="1801229"/>
                  <a:pt x="1290008" y="1900448"/>
                  <a:pt x="1259846" y="2025860"/>
                </a:cubicBezTo>
                <a:cubicBezTo>
                  <a:pt x="1163009" y="2332247"/>
                  <a:pt x="1082046" y="2337804"/>
                  <a:pt x="902659" y="2302085"/>
                </a:cubicBezTo>
                <a:cubicBezTo>
                  <a:pt x="712159" y="2102060"/>
                  <a:pt x="597859" y="1868697"/>
                  <a:pt x="207334" y="1787735"/>
                </a:cubicBezTo>
                <a:cubicBezTo>
                  <a:pt x="-35554" y="1760748"/>
                  <a:pt x="-87942" y="1948073"/>
                  <a:pt x="173996" y="2092535"/>
                </a:cubicBezTo>
                <a:cubicBezTo>
                  <a:pt x="359734" y="2327485"/>
                  <a:pt x="640468" y="2556506"/>
                  <a:pt x="745496" y="2806910"/>
                </a:cubicBezTo>
                <a:cubicBezTo>
                  <a:pt x="914565" y="3070435"/>
                  <a:pt x="1268579" y="3402223"/>
                  <a:pt x="1440822" y="3583198"/>
                </a:cubicBezTo>
                <a:lnTo>
                  <a:pt x="1617034" y="4107073"/>
                </a:lnTo>
                <a:cubicBezTo>
                  <a:pt x="1829759" y="4896060"/>
                  <a:pt x="1820954" y="5276565"/>
                  <a:pt x="1938429" y="618937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5" name="Round Same Side Corner Rectangle 24">
            <a:extLst>
              <a:ext uri="{FF2B5EF4-FFF2-40B4-BE49-F238E27FC236}">
                <a16:creationId xmlns:a16="http://schemas.microsoft.com/office/drawing/2014/main" id="{CD625DC3-07CA-4900-8AC8-9E0EE2FD0C2A}"/>
              </a:ext>
            </a:extLst>
          </p:cNvPr>
          <p:cNvSpPr>
            <a:spLocks noChangeAspect="1"/>
          </p:cNvSpPr>
          <p:nvPr/>
        </p:nvSpPr>
        <p:spPr>
          <a:xfrm rot="16200000">
            <a:off x="7377771" y="5408527"/>
            <a:ext cx="404221" cy="380406"/>
          </a:xfrm>
          <a:custGeom>
            <a:avLst/>
            <a:gdLst/>
            <a:ahLst/>
            <a:cxnLst/>
            <a:rect l="l" t="t" r="r" b="b"/>
            <a:pathLst>
              <a:path w="4021059" h="3784144">
                <a:moveTo>
                  <a:pt x="1438082" y="3038644"/>
                </a:moveTo>
                <a:cubicBezTo>
                  <a:pt x="1438082" y="2940622"/>
                  <a:pt x="1358620" y="2861160"/>
                  <a:pt x="1260598" y="2861160"/>
                </a:cubicBezTo>
                <a:cubicBezTo>
                  <a:pt x="1162576" y="2861160"/>
                  <a:pt x="1083114" y="2940622"/>
                  <a:pt x="1083114" y="3038644"/>
                </a:cubicBezTo>
                <a:cubicBezTo>
                  <a:pt x="1083114" y="3136666"/>
                  <a:pt x="1162576" y="3216128"/>
                  <a:pt x="1260598" y="3216128"/>
                </a:cubicBezTo>
                <a:cubicBezTo>
                  <a:pt x="1358620" y="3216128"/>
                  <a:pt x="1438082" y="3136666"/>
                  <a:pt x="1438082" y="3038644"/>
                </a:cubicBezTo>
                <a:close/>
                <a:moveTo>
                  <a:pt x="1685789" y="2848634"/>
                </a:moveTo>
                <a:lnTo>
                  <a:pt x="1685789" y="3784144"/>
                </a:lnTo>
                <a:lnTo>
                  <a:pt x="835406" y="3784144"/>
                </a:lnTo>
                <a:lnTo>
                  <a:pt x="835406" y="2848634"/>
                </a:lnTo>
                <a:cubicBezTo>
                  <a:pt x="835406" y="2715464"/>
                  <a:pt x="943362" y="2607508"/>
                  <a:pt x="1076532" y="2607508"/>
                </a:cubicBezTo>
                <a:lnTo>
                  <a:pt x="1444663" y="2607508"/>
                </a:lnTo>
                <a:cubicBezTo>
                  <a:pt x="1577833" y="2607508"/>
                  <a:pt x="1685789" y="2715464"/>
                  <a:pt x="1685789" y="2848634"/>
                </a:cubicBezTo>
                <a:close/>
                <a:moveTo>
                  <a:pt x="2681691" y="1560784"/>
                </a:moveTo>
                <a:lnTo>
                  <a:pt x="2520278" y="1399371"/>
                </a:lnTo>
                <a:lnTo>
                  <a:pt x="2520278" y="1722197"/>
                </a:lnTo>
                <a:close/>
                <a:moveTo>
                  <a:pt x="2690551" y="2062563"/>
                </a:moveTo>
                <a:lnTo>
                  <a:pt x="2571773" y="2172028"/>
                </a:lnTo>
                <a:lnTo>
                  <a:pt x="2571565" y="2170767"/>
                </a:lnTo>
                <a:cubicBezTo>
                  <a:pt x="2565295" y="2133316"/>
                  <a:pt x="2579835" y="2102890"/>
                  <a:pt x="2605809" y="2080762"/>
                </a:cubicBezTo>
                <a:lnTo>
                  <a:pt x="2605085" y="2080039"/>
                </a:lnTo>
                <a:cubicBezTo>
                  <a:pt x="2629312" y="2061231"/>
                  <a:pt x="2660801" y="2054760"/>
                  <a:pt x="2690551" y="2062563"/>
                </a:cubicBezTo>
                <a:close/>
                <a:moveTo>
                  <a:pt x="2805318" y="271915"/>
                </a:moveTo>
                <a:cubicBezTo>
                  <a:pt x="2805318" y="213510"/>
                  <a:pt x="2757972" y="166164"/>
                  <a:pt x="2699567" y="166165"/>
                </a:cubicBezTo>
                <a:lnTo>
                  <a:pt x="2605985" y="166164"/>
                </a:lnTo>
                <a:cubicBezTo>
                  <a:pt x="2569718" y="166164"/>
                  <a:pt x="2537715" y="184420"/>
                  <a:pt x="2520278" y="213348"/>
                </a:cubicBezTo>
                <a:lnTo>
                  <a:pt x="2520278" y="1144667"/>
                </a:lnTo>
                <a:lnTo>
                  <a:pt x="2805318" y="1429706"/>
                </a:lnTo>
                <a:close/>
                <a:moveTo>
                  <a:pt x="2914414" y="2183230"/>
                </a:moveTo>
                <a:cubicBezTo>
                  <a:pt x="2916138" y="2161337"/>
                  <a:pt x="2914974" y="2139034"/>
                  <a:pt x="2910723" y="2116871"/>
                </a:cubicBezTo>
                <a:cubicBezTo>
                  <a:pt x="2904917" y="2086596"/>
                  <a:pt x="2893664" y="2058206"/>
                  <a:pt x="2877586" y="2033043"/>
                </a:cubicBezTo>
                <a:lnTo>
                  <a:pt x="2910320" y="2002876"/>
                </a:lnTo>
                <a:lnTo>
                  <a:pt x="2839132" y="1925632"/>
                </a:lnTo>
                <a:lnTo>
                  <a:pt x="2804911" y="1957169"/>
                </a:lnTo>
                <a:cubicBezTo>
                  <a:pt x="2786423" y="1944693"/>
                  <a:pt x="2766308" y="1928861"/>
                  <a:pt x="2744536" y="1921686"/>
                </a:cubicBezTo>
                <a:cubicBezTo>
                  <a:pt x="2663685" y="1894525"/>
                  <a:pt x="2593444" y="1900720"/>
                  <a:pt x="2520278" y="1962365"/>
                </a:cubicBezTo>
                <a:lnTo>
                  <a:pt x="2520278" y="2377609"/>
                </a:lnTo>
                <a:lnTo>
                  <a:pt x="2534679" y="2403844"/>
                </a:lnTo>
                <a:cubicBezTo>
                  <a:pt x="2535520" y="2412330"/>
                  <a:pt x="2535725" y="2419536"/>
                  <a:pt x="2535211" y="2425889"/>
                </a:cubicBezTo>
                <a:cubicBezTo>
                  <a:pt x="2534104" y="2439525"/>
                  <a:pt x="2529673" y="2449229"/>
                  <a:pt x="2520278" y="2458554"/>
                </a:cubicBezTo>
                <a:lnTo>
                  <a:pt x="2520278" y="2643589"/>
                </a:lnTo>
                <a:cubicBezTo>
                  <a:pt x="2555319" y="2634093"/>
                  <a:pt x="2587477" y="2615579"/>
                  <a:pt x="2615369" y="2590681"/>
                </a:cubicBezTo>
                <a:lnTo>
                  <a:pt x="2615836" y="2591152"/>
                </a:lnTo>
                <a:cubicBezTo>
                  <a:pt x="2616723" y="2590269"/>
                  <a:pt x="2617603" y="2589375"/>
                  <a:pt x="2618311" y="2588315"/>
                </a:cubicBezTo>
                <a:lnTo>
                  <a:pt x="2619475" y="2587378"/>
                </a:lnTo>
                <a:lnTo>
                  <a:pt x="2619297" y="2587184"/>
                </a:lnTo>
                <a:cubicBezTo>
                  <a:pt x="2669117" y="2535196"/>
                  <a:pt x="2699996" y="2462122"/>
                  <a:pt x="2687110" y="2392597"/>
                </a:cubicBezTo>
                <a:cubicBezTo>
                  <a:pt x="2678683" y="2347127"/>
                  <a:pt x="2659987" y="2307337"/>
                  <a:pt x="2625854" y="2265038"/>
                </a:cubicBezTo>
                <a:lnTo>
                  <a:pt x="2766406" y="2135507"/>
                </a:lnTo>
                <a:lnTo>
                  <a:pt x="2769253" y="2144002"/>
                </a:lnTo>
                <a:cubicBezTo>
                  <a:pt x="2776409" y="2181310"/>
                  <a:pt x="2762789" y="2219567"/>
                  <a:pt x="2733668" y="2243962"/>
                </a:cubicBezTo>
                <a:lnTo>
                  <a:pt x="2826169" y="2354385"/>
                </a:lnTo>
                <a:cubicBezTo>
                  <a:pt x="2878065" y="2310913"/>
                  <a:pt x="2909241" y="2248912"/>
                  <a:pt x="2914414" y="2183230"/>
                </a:cubicBezTo>
                <a:close/>
                <a:moveTo>
                  <a:pt x="3235338" y="2774350"/>
                </a:moveTo>
                <a:cubicBezTo>
                  <a:pt x="3235338" y="2877325"/>
                  <a:pt x="3151861" y="2960802"/>
                  <a:pt x="3048886" y="2960802"/>
                </a:cubicBezTo>
                <a:cubicBezTo>
                  <a:pt x="2945911" y="2960803"/>
                  <a:pt x="2862434" y="2877325"/>
                  <a:pt x="2862434" y="2774350"/>
                </a:cubicBezTo>
                <a:cubicBezTo>
                  <a:pt x="2862434" y="2671376"/>
                  <a:pt x="2945911" y="2587898"/>
                  <a:pt x="3048886" y="2587898"/>
                </a:cubicBezTo>
                <a:cubicBezTo>
                  <a:pt x="3151861" y="2587898"/>
                  <a:pt x="3235338" y="2671376"/>
                  <a:pt x="3235338" y="2774350"/>
                </a:cubicBezTo>
                <a:close/>
                <a:moveTo>
                  <a:pt x="3606651" y="2485745"/>
                </a:moveTo>
                <a:lnTo>
                  <a:pt x="3292699" y="2171793"/>
                </a:lnTo>
                <a:lnTo>
                  <a:pt x="2520278" y="2944214"/>
                </a:lnTo>
                <a:lnTo>
                  <a:pt x="2520278" y="3010525"/>
                </a:lnTo>
                <a:lnTo>
                  <a:pt x="2808865" y="3299112"/>
                </a:lnTo>
                <a:cubicBezTo>
                  <a:pt x="2860660" y="3255244"/>
                  <a:pt x="2927822" y="3229604"/>
                  <a:pt x="3000972" y="3229604"/>
                </a:cubicBezTo>
                <a:cubicBezTo>
                  <a:pt x="3062536" y="3229604"/>
                  <a:pt x="3119856" y="3247765"/>
                  <a:pt x="3167617" y="3279410"/>
                </a:cubicBezTo>
                <a:lnTo>
                  <a:pt x="3587562" y="2859467"/>
                </a:lnTo>
                <a:cubicBezTo>
                  <a:pt x="3545449" y="2800746"/>
                  <a:pt x="3525068" y="2726637"/>
                  <a:pt x="3534396" y="2649265"/>
                </a:cubicBezTo>
                <a:cubicBezTo>
                  <a:pt x="3541975" y="2586391"/>
                  <a:pt x="3568098" y="2530271"/>
                  <a:pt x="3606651" y="2485745"/>
                </a:cubicBezTo>
                <a:close/>
                <a:moveTo>
                  <a:pt x="4021059" y="2645448"/>
                </a:moveTo>
                <a:lnTo>
                  <a:pt x="2951795" y="3714712"/>
                </a:lnTo>
                <a:lnTo>
                  <a:pt x="2509320" y="3272237"/>
                </a:lnTo>
                <a:cubicBezTo>
                  <a:pt x="2467852" y="3459824"/>
                  <a:pt x="2300387" y="3599829"/>
                  <a:pt x="2100223" y="3599828"/>
                </a:cubicBezTo>
                <a:lnTo>
                  <a:pt x="1854311" y="3599828"/>
                </a:lnTo>
                <a:lnTo>
                  <a:pt x="1854311" y="2814686"/>
                </a:lnTo>
                <a:cubicBezTo>
                  <a:pt x="1854311" y="2634262"/>
                  <a:pt x="1708049" y="2488000"/>
                  <a:pt x="1527625" y="2488000"/>
                </a:cubicBezTo>
                <a:lnTo>
                  <a:pt x="1028869" y="2488000"/>
                </a:lnTo>
                <a:cubicBezTo>
                  <a:pt x="848445" y="2488000"/>
                  <a:pt x="702182" y="2634263"/>
                  <a:pt x="702182" y="2814687"/>
                </a:cubicBezTo>
                <a:lnTo>
                  <a:pt x="702182" y="3599827"/>
                </a:lnTo>
                <a:lnTo>
                  <a:pt x="420055" y="3599828"/>
                </a:lnTo>
                <a:cubicBezTo>
                  <a:pt x="188065" y="3599829"/>
                  <a:pt x="-1" y="3411763"/>
                  <a:pt x="0" y="3179773"/>
                </a:cubicBezTo>
                <a:lnTo>
                  <a:pt x="0" y="0"/>
                </a:lnTo>
                <a:lnTo>
                  <a:pt x="2520277" y="0"/>
                </a:lnTo>
                <a:lnTo>
                  <a:pt x="2520278" y="1"/>
                </a:lnTo>
                <a:lnTo>
                  <a:pt x="2669855" y="1"/>
                </a:lnTo>
                <a:cubicBezTo>
                  <a:pt x="2828680" y="1"/>
                  <a:pt x="2957434" y="128755"/>
                  <a:pt x="2957434" y="287580"/>
                </a:cubicBezTo>
                <a:lnTo>
                  <a:pt x="2957433" y="1512336"/>
                </a:lnTo>
                <a:cubicBezTo>
                  <a:pt x="2957434" y="1533672"/>
                  <a:pt x="2955111" y="1554464"/>
                  <a:pt x="2949906" y="15742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6" name="Isosceles Triangle 22">
            <a:extLst>
              <a:ext uri="{FF2B5EF4-FFF2-40B4-BE49-F238E27FC236}">
                <a16:creationId xmlns:a16="http://schemas.microsoft.com/office/drawing/2014/main" id="{BDA1BA54-7DEA-4F23-8DCF-845FC5FC749C}"/>
              </a:ext>
            </a:extLst>
          </p:cNvPr>
          <p:cNvSpPr>
            <a:spLocks noChangeAspect="1"/>
          </p:cNvSpPr>
          <p:nvPr/>
        </p:nvSpPr>
        <p:spPr>
          <a:xfrm rot="19800000">
            <a:off x="4446927" y="5428021"/>
            <a:ext cx="464930" cy="464853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7" name="Rectangle 1">
            <a:extLst>
              <a:ext uri="{FF2B5EF4-FFF2-40B4-BE49-F238E27FC236}">
                <a16:creationId xmlns:a16="http://schemas.microsoft.com/office/drawing/2014/main" id="{D748066E-3422-4291-A266-9C3B67021991}"/>
              </a:ext>
            </a:extLst>
          </p:cNvPr>
          <p:cNvSpPr>
            <a:spLocks noChangeAspect="1"/>
          </p:cNvSpPr>
          <p:nvPr/>
        </p:nvSpPr>
        <p:spPr>
          <a:xfrm>
            <a:off x="7574929" y="4068515"/>
            <a:ext cx="390314" cy="389565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8" name="Rounded Rectangle 24">
            <a:extLst>
              <a:ext uri="{FF2B5EF4-FFF2-40B4-BE49-F238E27FC236}">
                <a16:creationId xmlns:a16="http://schemas.microsoft.com/office/drawing/2014/main" id="{2264695A-1926-4AFD-95A4-A6F1E4CD342C}"/>
              </a:ext>
            </a:extLst>
          </p:cNvPr>
          <p:cNvSpPr>
            <a:spLocks noChangeAspect="1"/>
          </p:cNvSpPr>
          <p:nvPr/>
        </p:nvSpPr>
        <p:spPr>
          <a:xfrm>
            <a:off x="4309517" y="4091153"/>
            <a:ext cx="380829" cy="294664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9" name="Freeform 100">
            <a:extLst>
              <a:ext uri="{FF2B5EF4-FFF2-40B4-BE49-F238E27FC236}">
                <a16:creationId xmlns:a16="http://schemas.microsoft.com/office/drawing/2014/main" id="{D508C32E-617D-43A6-9826-58ADE7AB3D19}"/>
              </a:ext>
            </a:extLst>
          </p:cNvPr>
          <p:cNvSpPr>
            <a:spLocks noChangeAspect="1"/>
          </p:cNvSpPr>
          <p:nvPr/>
        </p:nvSpPr>
        <p:spPr>
          <a:xfrm rot="8580000">
            <a:off x="5215420" y="2934638"/>
            <a:ext cx="352651" cy="351712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56" name="Group 107">
            <a:extLst>
              <a:ext uri="{FF2B5EF4-FFF2-40B4-BE49-F238E27FC236}">
                <a16:creationId xmlns:a16="http://schemas.microsoft.com/office/drawing/2014/main" id="{E7D7AA51-6D48-40DE-8D20-C5E1A42958B7}"/>
              </a:ext>
            </a:extLst>
          </p:cNvPr>
          <p:cNvGrpSpPr/>
          <p:nvPr/>
        </p:nvGrpSpPr>
        <p:grpSpPr>
          <a:xfrm>
            <a:off x="7965243" y="2890542"/>
            <a:ext cx="2791899" cy="1076916"/>
            <a:chOff x="2079598" y="4257726"/>
            <a:chExt cx="2262901" cy="107691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32C8629-4625-4ECD-8B40-D990AD3395A1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832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TW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目前推出越來越多電子支付、電子錢包，如</a:t>
              </a:r>
              <a:r>
                <a:rPr lang="en-US" altLang="zh-TW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︰</a:t>
              </a:r>
              <a:r>
                <a:rPr lang="zh-TW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悠遊付、</a:t>
              </a:r>
              <a:r>
                <a:rPr lang="en-US" altLang="zh-TW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PX</a:t>
              </a:r>
              <a:r>
                <a:rPr lang="zh-TW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TW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Pay</a:t>
              </a:r>
            </a:p>
            <a:p>
              <a:pPr>
                <a:lnSpc>
                  <a:spcPts val="2000"/>
                </a:lnSpc>
              </a:pPr>
              <a:r>
                <a:rPr lang="zh-TW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若能整合，將能更符合我們的作品名稱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6712E8F-ED4F-4326-965D-1C3593F5E3BD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結合支付功能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5" name="Group 116">
            <a:extLst>
              <a:ext uri="{FF2B5EF4-FFF2-40B4-BE49-F238E27FC236}">
                <a16:creationId xmlns:a16="http://schemas.microsoft.com/office/drawing/2014/main" id="{315F26F5-48C1-45FA-A624-F75B2A2BDEE0}"/>
              </a:ext>
            </a:extLst>
          </p:cNvPr>
          <p:cNvGrpSpPr/>
          <p:nvPr/>
        </p:nvGrpSpPr>
        <p:grpSpPr>
          <a:xfrm>
            <a:off x="1240408" y="2890542"/>
            <a:ext cx="2804354" cy="1076916"/>
            <a:chOff x="2079598" y="4257726"/>
            <a:chExt cx="2262901" cy="107691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16C47E5-FEFA-4E40-BE48-D125BFC6B2C2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832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COVID – 19</a:t>
              </a:r>
              <a:r>
                <a:rPr lang="zh-TW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來勢洶洶，若能用於上課點名，能減少學生代簽的情況發生，亦能減少老師點名時間，增加教學品質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79AA556-B08A-431F-9BC8-30CBF6F7ECDD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使用於上課點名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98F8741E-6B21-4877-B3F9-187F1FA2D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8748">
            <a:off x="4388181" y="2767639"/>
            <a:ext cx="1182526" cy="1322723"/>
          </a:xfrm>
          <a:prstGeom prst="rect">
            <a:avLst/>
          </a:prstGeom>
        </p:spPr>
      </p:pic>
      <p:sp>
        <p:nvSpPr>
          <p:cNvPr id="69" name="Round Same Side Corner Rectangle 11">
            <a:extLst>
              <a:ext uri="{FF2B5EF4-FFF2-40B4-BE49-F238E27FC236}">
                <a16:creationId xmlns:a16="http://schemas.microsoft.com/office/drawing/2014/main" id="{74865249-814B-48CE-A8DB-EBE6F7983819}"/>
              </a:ext>
            </a:extLst>
          </p:cNvPr>
          <p:cNvSpPr/>
          <p:nvPr/>
        </p:nvSpPr>
        <p:spPr>
          <a:xfrm rot="9900000">
            <a:off x="4805096" y="3237081"/>
            <a:ext cx="423361" cy="359564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rgbClr val="B60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71" name="圖片 70">
            <a:extLst>
              <a:ext uri="{FF2B5EF4-FFF2-40B4-BE49-F238E27FC236}">
                <a16:creationId xmlns:a16="http://schemas.microsoft.com/office/drawing/2014/main" id="{23878582-FBEC-4A3A-9447-688BC0FFD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06509" y="2767639"/>
            <a:ext cx="1182526" cy="1322723"/>
          </a:xfrm>
          <a:prstGeom prst="rect">
            <a:avLst/>
          </a:prstGeom>
        </p:spPr>
      </p:pic>
      <p:sp>
        <p:nvSpPr>
          <p:cNvPr id="70" name="Round Same Side Corner Rectangle 24">
            <a:extLst>
              <a:ext uri="{FF2B5EF4-FFF2-40B4-BE49-F238E27FC236}">
                <a16:creationId xmlns:a16="http://schemas.microsoft.com/office/drawing/2014/main" id="{3445BC0C-ABFD-4570-8DE6-DCBA192F82A1}"/>
              </a:ext>
            </a:extLst>
          </p:cNvPr>
          <p:cNvSpPr>
            <a:spLocks noChangeAspect="1"/>
          </p:cNvSpPr>
          <p:nvPr/>
        </p:nvSpPr>
        <p:spPr>
          <a:xfrm rot="16200000">
            <a:off x="6869506" y="3223186"/>
            <a:ext cx="404221" cy="380406"/>
          </a:xfrm>
          <a:custGeom>
            <a:avLst/>
            <a:gdLst/>
            <a:ahLst/>
            <a:cxnLst/>
            <a:rect l="l" t="t" r="r" b="b"/>
            <a:pathLst>
              <a:path w="4021059" h="3784144">
                <a:moveTo>
                  <a:pt x="1438082" y="3038644"/>
                </a:moveTo>
                <a:cubicBezTo>
                  <a:pt x="1438082" y="2940622"/>
                  <a:pt x="1358620" y="2861160"/>
                  <a:pt x="1260598" y="2861160"/>
                </a:cubicBezTo>
                <a:cubicBezTo>
                  <a:pt x="1162576" y="2861160"/>
                  <a:pt x="1083114" y="2940622"/>
                  <a:pt x="1083114" y="3038644"/>
                </a:cubicBezTo>
                <a:cubicBezTo>
                  <a:pt x="1083114" y="3136666"/>
                  <a:pt x="1162576" y="3216128"/>
                  <a:pt x="1260598" y="3216128"/>
                </a:cubicBezTo>
                <a:cubicBezTo>
                  <a:pt x="1358620" y="3216128"/>
                  <a:pt x="1438082" y="3136666"/>
                  <a:pt x="1438082" y="3038644"/>
                </a:cubicBezTo>
                <a:close/>
                <a:moveTo>
                  <a:pt x="1685789" y="2848634"/>
                </a:moveTo>
                <a:lnTo>
                  <a:pt x="1685789" y="3784144"/>
                </a:lnTo>
                <a:lnTo>
                  <a:pt x="835406" y="3784144"/>
                </a:lnTo>
                <a:lnTo>
                  <a:pt x="835406" y="2848634"/>
                </a:lnTo>
                <a:cubicBezTo>
                  <a:pt x="835406" y="2715464"/>
                  <a:pt x="943362" y="2607508"/>
                  <a:pt x="1076532" y="2607508"/>
                </a:cubicBezTo>
                <a:lnTo>
                  <a:pt x="1444663" y="2607508"/>
                </a:lnTo>
                <a:cubicBezTo>
                  <a:pt x="1577833" y="2607508"/>
                  <a:pt x="1685789" y="2715464"/>
                  <a:pt x="1685789" y="2848634"/>
                </a:cubicBezTo>
                <a:close/>
                <a:moveTo>
                  <a:pt x="2681691" y="1560784"/>
                </a:moveTo>
                <a:lnTo>
                  <a:pt x="2520278" y="1399371"/>
                </a:lnTo>
                <a:lnTo>
                  <a:pt x="2520278" y="1722197"/>
                </a:lnTo>
                <a:close/>
                <a:moveTo>
                  <a:pt x="2690551" y="2062563"/>
                </a:moveTo>
                <a:lnTo>
                  <a:pt x="2571773" y="2172028"/>
                </a:lnTo>
                <a:lnTo>
                  <a:pt x="2571565" y="2170767"/>
                </a:lnTo>
                <a:cubicBezTo>
                  <a:pt x="2565295" y="2133316"/>
                  <a:pt x="2579835" y="2102890"/>
                  <a:pt x="2605809" y="2080762"/>
                </a:cubicBezTo>
                <a:lnTo>
                  <a:pt x="2605085" y="2080039"/>
                </a:lnTo>
                <a:cubicBezTo>
                  <a:pt x="2629312" y="2061231"/>
                  <a:pt x="2660801" y="2054760"/>
                  <a:pt x="2690551" y="2062563"/>
                </a:cubicBezTo>
                <a:close/>
                <a:moveTo>
                  <a:pt x="2805318" y="271915"/>
                </a:moveTo>
                <a:cubicBezTo>
                  <a:pt x="2805318" y="213510"/>
                  <a:pt x="2757972" y="166164"/>
                  <a:pt x="2699567" y="166165"/>
                </a:cubicBezTo>
                <a:lnTo>
                  <a:pt x="2605985" y="166164"/>
                </a:lnTo>
                <a:cubicBezTo>
                  <a:pt x="2569718" y="166164"/>
                  <a:pt x="2537715" y="184420"/>
                  <a:pt x="2520278" y="213348"/>
                </a:cubicBezTo>
                <a:lnTo>
                  <a:pt x="2520278" y="1144667"/>
                </a:lnTo>
                <a:lnTo>
                  <a:pt x="2805318" y="1429706"/>
                </a:lnTo>
                <a:close/>
                <a:moveTo>
                  <a:pt x="2914414" y="2183230"/>
                </a:moveTo>
                <a:cubicBezTo>
                  <a:pt x="2916138" y="2161337"/>
                  <a:pt x="2914974" y="2139034"/>
                  <a:pt x="2910723" y="2116871"/>
                </a:cubicBezTo>
                <a:cubicBezTo>
                  <a:pt x="2904917" y="2086596"/>
                  <a:pt x="2893664" y="2058206"/>
                  <a:pt x="2877586" y="2033043"/>
                </a:cubicBezTo>
                <a:lnTo>
                  <a:pt x="2910320" y="2002876"/>
                </a:lnTo>
                <a:lnTo>
                  <a:pt x="2839132" y="1925632"/>
                </a:lnTo>
                <a:lnTo>
                  <a:pt x="2804911" y="1957169"/>
                </a:lnTo>
                <a:cubicBezTo>
                  <a:pt x="2786423" y="1944693"/>
                  <a:pt x="2766308" y="1928861"/>
                  <a:pt x="2744536" y="1921686"/>
                </a:cubicBezTo>
                <a:cubicBezTo>
                  <a:pt x="2663685" y="1894525"/>
                  <a:pt x="2593444" y="1900720"/>
                  <a:pt x="2520278" y="1962365"/>
                </a:cubicBezTo>
                <a:lnTo>
                  <a:pt x="2520278" y="2377609"/>
                </a:lnTo>
                <a:lnTo>
                  <a:pt x="2534679" y="2403844"/>
                </a:lnTo>
                <a:cubicBezTo>
                  <a:pt x="2535520" y="2412330"/>
                  <a:pt x="2535725" y="2419536"/>
                  <a:pt x="2535211" y="2425889"/>
                </a:cubicBezTo>
                <a:cubicBezTo>
                  <a:pt x="2534104" y="2439525"/>
                  <a:pt x="2529673" y="2449229"/>
                  <a:pt x="2520278" y="2458554"/>
                </a:cubicBezTo>
                <a:lnTo>
                  <a:pt x="2520278" y="2643589"/>
                </a:lnTo>
                <a:cubicBezTo>
                  <a:pt x="2555319" y="2634093"/>
                  <a:pt x="2587477" y="2615579"/>
                  <a:pt x="2615369" y="2590681"/>
                </a:cubicBezTo>
                <a:lnTo>
                  <a:pt x="2615836" y="2591152"/>
                </a:lnTo>
                <a:cubicBezTo>
                  <a:pt x="2616723" y="2590269"/>
                  <a:pt x="2617603" y="2589375"/>
                  <a:pt x="2618311" y="2588315"/>
                </a:cubicBezTo>
                <a:lnTo>
                  <a:pt x="2619475" y="2587378"/>
                </a:lnTo>
                <a:lnTo>
                  <a:pt x="2619297" y="2587184"/>
                </a:lnTo>
                <a:cubicBezTo>
                  <a:pt x="2669117" y="2535196"/>
                  <a:pt x="2699996" y="2462122"/>
                  <a:pt x="2687110" y="2392597"/>
                </a:cubicBezTo>
                <a:cubicBezTo>
                  <a:pt x="2678683" y="2347127"/>
                  <a:pt x="2659987" y="2307337"/>
                  <a:pt x="2625854" y="2265038"/>
                </a:cubicBezTo>
                <a:lnTo>
                  <a:pt x="2766406" y="2135507"/>
                </a:lnTo>
                <a:lnTo>
                  <a:pt x="2769253" y="2144002"/>
                </a:lnTo>
                <a:cubicBezTo>
                  <a:pt x="2776409" y="2181310"/>
                  <a:pt x="2762789" y="2219567"/>
                  <a:pt x="2733668" y="2243962"/>
                </a:cubicBezTo>
                <a:lnTo>
                  <a:pt x="2826169" y="2354385"/>
                </a:lnTo>
                <a:cubicBezTo>
                  <a:pt x="2878065" y="2310913"/>
                  <a:pt x="2909241" y="2248912"/>
                  <a:pt x="2914414" y="2183230"/>
                </a:cubicBezTo>
                <a:close/>
                <a:moveTo>
                  <a:pt x="3235338" y="2774350"/>
                </a:moveTo>
                <a:cubicBezTo>
                  <a:pt x="3235338" y="2877325"/>
                  <a:pt x="3151861" y="2960802"/>
                  <a:pt x="3048886" y="2960802"/>
                </a:cubicBezTo>
                <a:cubicBezTo>
                  <a:pt x="2945911" y="2960803"/>
                  <a:pt x="2862434" y="2877325"/>
                  <a:pt x="2862434" y="2774350"/>
                </a:cubicBezTo>
                <a:cubicBezTo>
                  <a:pt x="2862434" y="2671376"/>
                  <a:pt x="2945911" y="2587898"/>
                  <a:pt x="3048886" y="2587898"/>
                </a:cubicBezTo>
                <a:cubicBezTo>
                  <a:pt x="3151861" y="2587898"/>
                  <a:pt x="3235338" y="2671376"/>
                  <a:pt x="3235338" y="2774350"/>
                </a:cubicBezTo>
                <a:close/>
                <a:moveTo>
                  <a:pt x="3606651" y="2485745"/>
                </a:moveTo>
                <a:lnTo>
                  <a:pt x="3292699" y="2171793"/>
                </a:lnTo>
                <a:lnTo>
                  <a:pt x="2520278" y="2944214"/>
                </a:lnTo>
                <a:lnTo>
                  <a:pt x="2520278" y="3010525"/>
                </a:lnTo>
                <a:lnTo>
                  <a:pt x="2808865" y="3299112"/>
                </a:lnTo>
                <a:cubicBezTo>
                  <a:pt x="2860660" y="3255244"/>
                  <a:pt x="2927822" y="3229604"/>
                  <a:pt x="3000972" y="3229604"/>
                </a:cubicBezTo>
                <a:cubicBezTo>
                  <a:pt x="3062536" y="3229604"/>
                  <a:pt x="3119856" y="3247765"/>
                  <a:pt x="3167617" y="3279410"/>
                </a:cubicBezTo>
                <a:lnTo>
                  <a:pt x="3587562" y="2859467"/>
                </a:lnTo>
                <a:cubicBezTo>
                  <a:pt x="3545449" y="2800746"/>
                  <a:pt x="3525068" y="2726637"/>
                  <a:pt x="3534396" y="2649265"/>
                </a:cubicBezTo>
                <a:cubicBezTo>
                  <a:pt x="3541975" y="2586391"/>
                  <a:pt x="3568098" y="2530271"/>
                  <a:pt x="3606651" y="2485745"/>
                </a:cubicBezTo>
                <a:close/>
                <a:moveTo>
                  <a:pt x="4021059" y="2645448"/>
                </a:moveTo>
                <a:lnTo>
                  <a:pt x="2951795" y="3714712"/>
                </a:lnTo>
                <a:lnTo>
                  <a:pt x="2509320" y="3272237"/>
                </a:lnTo>
                <a:cubicBezTo>
                  <a:pt x="2467852" y="3459824"/>
                  <a:pt x="2300387" y="3599829"/>
                  <a:pt x="2100223" y="3599828"/>
                </a:cubicBezTo>
                <a:lnTo>
                  <a:pt x="1854311" y="3599828"/>
                </a:lnTo>
                <a:lnTo>
                  <a:pt x="1854311" y="2814686"/>
                </a:lnTo>
                <a:cubicBezTo>
                  <a:pt x="1854311" y="2634262"/>
                  <a:pt x="1708049" y="2488000"/>
                  <a:pt x="1527625" y="2488000"/>
                </a:cubicBezTo>
                <a:lnTo>
                  <a:pt x="1028869" y="2488000"/>
                </a:lnTo>
                <a:cubicBezTo>
                  <a:pt x="848445" y="2488000"/>
                  <a:pt x="702182" y="2634263"/>
                  <a:pt x="702182" y="2814687"/>
                </a:cubicBezTo>
                <a:lnTo>
                  <a:pt x="702182" y="3599827"/>
                </a:lnTo>
                <a:lnTo>
                  <a:pt x="420055" y="3599828"/>
                </a:lnTo>
                <a:cubicBezTo>
                  <a:pt x="188065" y="3599829"/>
                  <a:pt x="-1" y="3411763"/>
                  <a:pt x="0" y="3179773"/>
                </a:cubicBezTo>
                <a:lnTo>
                  <a:pt x="0" y="0"/>
                </a:lnTo>
                <a:lnTo>
                  <a:pt x="2520277" y="0"/>
                </a:lnTo>
                <a:lnTo>
                  <a:pt x="2520278" y="1"/>
                </a:lnTo>
                <a:lnTo>
                  <a:pt x="2669855" y="1"/>
                </a:lnTo>
                <a:cubicBezTo>
                  <a:pt x="2828680" y="1"/>
                  <a:pt x="2957434" y="128755"/>
                  <a:pt x="2957434" y="287580"/>
                </a:cubicBezTo>
                <a:lnTo>
                  <a:pt x="2957433" y="1512336"/>
                </a:lnTo>
                <a:cubicBezTo>
                  <a:pt x="2957434" y="1533672"/>
                  <a:pt x="2955111" y="1554464"/>
                  <a:pt x="2949906" y="15742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7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FEB2393-DC85-4A83-A66E-FBE9B7A338A9}"/>
              </a:ext>
            </a:extLst>
          </p:cNvPr>
          <p:cNvGrpSpPr/>
          <p:nvPr/>
        </p:nvGrpSpPr>
        <p:grpSpPr>
          <a:xfrm>
            <a:off x="2778476" y="983600"/>
            <a:ext cx="6469869" cy="5036664"/>
            <a:chOff x="2850668" y="983600"/>
            <a:chExt cx="6469869" cy="503666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DE9DF4-FB5B-43F3-8A17-6C2549D072E8}"/>
                </a:ext>
              </a:extLst>
            </p:cNvPr>
            <p:cNvSpPr/>
            <p:nvPr/>
          </p:nvSpPr>
          <p:spPr>
            <a:xfrm flipH="1">
              <a:off x="3251088" y="1127983"/>
              <a:ext cx="5918025" cy="4892281"/>
            </a:xfrm>
            <a:custGeom>
              <a:avLst/>
              <a:gdLst>
                <a:gd name="connsiteX0" fmla="*/ 5411991 w 6155406"/>
                <a:gd name="connsiteY0" fmla="*/ 104032 h 4892281"/>
                <a:gd name="connsiteX1" fmla="*/ 6065232 w 6155406"/>
                <a:gd name="connsiteY1" fmla="*/ 757273 h 4892281"/>
                <a:gd name="connsiteX2" fmla="*/ 6065232 w 6155406"/>
                <a:gd name="connsiteY2" fmla="*/ 2390328 h 4892281"/>
                <a:gd name="connsiteX3" fmla="*/ 6065232 w 6155406"/>
                <a:gd name="connsiteY3" fmla="*/ 3370156 h 4892281"/>
                <a:gd name="connsiteX4" fmla="*/ 5411991 w 6155406"/>
                <a:gd name="connsiteY4" fmla="*/ 4023397 h 4892281"/>
                <a:gd name="connsiteX5" fmla="*/ 2590341 w 6155406"/>
                <a:gd name="connsiteY5" fmla="*/ 4023397 h 4892281"/>
                <a:gd name="connsiteX6" fmla="*/ 1112202 w 6155406"/>
                <a:gd name="connsiteY6" fmla="*/ 4753418 h 4892281"/>
                <a:gd name="connsiteX7" fmla="*/ 1101102 w 6155406"/>
                <a:gd name="connsiteY7" fmla="*/ 4023397 h 4892281"/>
                <a:gd name="connsiteX8" fmla="*/ 761517 w 6155406"/>
                <a:gd name="connsiteY8" fmla="*/ 4023397 h 4892281"/>
                <a:gd name="connsiteX9" fmla="*/ 108276 w 6155406"/>
                <a:gd name="connsiteY9" fmla="*/ 3370156 h 4892281"/>
                <a:gd name="connsiteX10" fmla="*/ 108276 w 6155406"/>
                <a:gd name="connsiteY10" fmla="*/ 2390328 h 4892281"/>
                <a:gd name="connsiteX11" fmla="*/ 108276 w 6155406"/>
                <a:gd name="connsiteY11" fmla="*/ 757273 h 4892281"/>
                <a:gd name="connsiteX12" fmla="*/ 761517 w 6155406"/>
                <a:gd name="connsiteY12" fmla="*/ 104032 h 4892281"/>
                <a:gd name="connsiteX13" fmla="*/ 1101102 w 6155406"/>
                <a:gd name="connsiteY13" fmla="*/ 104032 h 4892281"/>
                <a:gd name="connsiteX14" fmla="*/ 2590341 w 6155406"/>
                <a:gd name="connsiteY14" fmla="*/ 104032 h 4892281"/>
                <a:gd name="connsiteX15" fmla="*/ 5468039 w 6155406"/>
                <a:gd name="connsiteY15" fmla="*/ 0 h 4892281"/>
                <a:gd name="connsiteX16" fmla="*/ 2564753 w 6155406"/>
                <a:gd name="connsiteY16" fmla="*/ 0 h 4892281"/>
                <a:gd name="connsiteX17" fmla="*/ 1025901 w 6155406"/>
                <a:gd name="connsiteY17" fmla="*/ 0 h 4892281"/>
                <a:gd name="connsiteX18" fmla="*/ 687367 w 6155406"/>
                <a:gd name="connsiteY18" fmla="*/ 0 h 4892281"/>
                <a:gd name="connsiteX19" fmla="*/ 0 w 6155406"/>
                <a:gd name="connsiteY19" fmla="*/ 687367 h 4892281"/>
                <a:gd name="connsiteX20" fmla="*/ 0 w 6155406"/>
                <a:gd name="connsiteY20" fmla="*/ 2405738 h 4892281"/>
                <a:gd name="connsiteX21" fmla="*/ 0 w 6155406"/>
                <a:gd name="connsiteY21" fmla="*/ 3436755 h 4892281"/>
                <a:gd name="connsiteX22" fmla="*/ 687367 w 6155406"/>
                <a:gd name="connsiteY22" fmla="*/ 4124122 h 4892281"/>
                <a:gd name="connsiteX23" fmla="*/ 1025901 w 6155406"/>
                <a:gd name="connsiteY23" fmla="*/ 4124122 h 4892281"/>
                <a:gd name="connsiteX24" fmla="*/ 1037371 w 6155406"/>
                <a:gd name="connsiteY24" fmla="*/ 4892281 h 4892281"/>
                <a:gd name="connsiteX25" fmla="*/ 2564753 w 6155406"/>
                <a:gd name="connsiteY25" fmla="*/ 4124122 h 4892281"/>
                <a:gd name="connsiteX26" fmla="*/ 5468039 w 6155406"/>
                <a:gd name="connsiteY26" fmla="*/ 4124122 h 4892281"/>
                <a:gd name="connsiteX27" fmla="*/ 6155406 w 6155406"/>
                <a:gd name="connsiteY27" fmla="*/ 3436755 h 4892281"/>
                <a:gd name="connsiteX28" fmla="*/ 6155406 w 6155406"/>
                <a:gd name="connsiteY28" fmla="*/ 2405738 h 4892281"/>
                <a:gd name="connsiteX29" fmla="*/ 6155406 w 6155406"/>
                <a:gd name="connsiteY29" fmla="*/ 687367 h 4892281"/>
                <a:gd name="connsiteX30" fmla="*/ 5468039 w 6155406"/>
                <a:gd name="connsiteY30" fmla="*/ 0 h 489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55406" h="4892281">
                  <a:moveTo>
                    <a:pt x="5411991" y="104032"/>
                  </a:moveTo>
                  <a:cubicBezTo>
                    <a:pt x="5772766" y="104032"/>
                    <a:pt x="6065232" y="396498"/>
                    <a:pt x="6065232" y="757273"/>
                  </a:cubicBezTo>
                  <a:lnTo>
                    <a:pt x="6065232" y="2390328"/>
                  </a:lnTo>
                  <a:lnTo>
                    <a:pt x="6065232" y="3370156"/>
                  </a:lnTo>
                  <a:cubicBezTo>
                    <a:pt x="6065232" y="3730931"/>
                    <a:pt x="5772766" y="4023397"/>
                    <a:pt x="5411991" y="4023397"/>
                  </a:cubicBezTo>
                  <a:lnTo>
                    <a:pt x="2590341" y="4023397"/>
                  </a:lnTo>
                  <a:lnTo>
                    <a:pt x="1112202" y="4753418"/>
                  </a:lnTo>
                  <a:lnTo>
                    <a:pt x="1101102" y="4023397"/>
                  </a:lnTo>
                  <a:lnTo>
                    <a:pt x="761517" y="4023397"/>
                  </a:lnTo>
                  <a:cubicBezTo>
                    <a:pt x="400742" y="4023397"/>
                    <a:pt x="108276" y="3730931"/>
                    <a:pt x="108276" y="3370156"/>
                  </a:cubicBezTo>
                  <a:lnTo>
                    <a:pt x="108276" y="2390328"/>
                  </a:lnTo>
                  <a:lnTo>
                    <a:pt x="108276" y="757273"/>
                  </a:lnTo>
                  <a:cubicBezTo>
                    <a:pt x="108276" y="396498"/>
                    <a:pt x="400742" y="104032"/>
                    <a:pt x="761517" y="104032"/>
                  </a:cubicBezTo>
                  <a:lnTo>
                    <a:pt x="1101102" y="104032"/>
                  </a:lnTo>
                  <a:lnTo>
                    <a:pt x="2590341" y="104032"/>
                  </a:lnTo>
                  <a:close/>
                  <a:moveTo>
                    <a:pt x="5468039" y="0"/>
                  </a:moveTo>
                  <a:lnTo>
                    <a:pt x="2564753" y="0"/>
                  </a:lnTo>
                  <a:lnTo>
                    <a:pt x="1025901" y="0"/>
                  </a:lnTo>
                  <a:lnTo>
                    <a:pt x="687367" y="0"/>
                  </a:lnTo>
                  <a:cubicBezTo>
                    <a:pt x="307745" y="0"/>
                    <a:pt x="0" y="307745"/>
                    <a:pt x="0" y="687367"/>
                  </a:cubicBezTo>
                  <a:lnTo>
                    <a:pt x="0" y="2405738"/>
                  </a:lnTo>
                  <a:lnTo>
                    <a:pt x="0" y="3436755"/>
                  </a:lnTo>
                  <a:cubicBezTo>
                    <a:pt x="0" y="3816377"/>
                    <a:pt x="307745" y="4124122"/>
                    <a:pt x="687367" y="4124122"/>
                  </a:cubicBezTo>
                  <a:lnTo>
                    <a:pt x="1025901" y="4124122"/>
                  </a:lnTo>
                  <a:lnTo>
                    <a:pt x="1037371" y="4892281"/>
                  </a:lnTo>
                  <a:lnTo>
                    <a:pt x="2564753" y="4124122"/>
                  </a:lnTo>
                  <a:lnTo>
                    <a:pt x="5468039" y="4124122"/>
                  </a:lnTo>
                  <a:cubicBezTo>
                    <a:pt x="5847661" y="4124122"/>
                    <a:pt x="6155406" y="3816377"/>
                    <a:pt x="6155406" y="3436755"/>
                  </a:cubicBezTo>
                  <a:lnTo>
                    <a:pt x="6155406" y="2405738"/>
                  </a:lnTo>
                  <a:lnTo>
                    <a:pt x="6155406" y="687367"/>
                  </a:lnTo>
                  <a:cubicBezTo>
                    <a:pt x="6155406" y="307745"/>
                    <a:pt x="5847661" y="0"/>
                    <a:pt x="5468039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825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C6B422E-2086-49E7-AD72-582C2AB6DA6B}"/>
                </a:ext>
              </a:extLst>
            </p:cNvPr>
            <p:cNvSpPr/>
            <p:nvPr/>
          </p:nvSpPr>
          <p:spPr>
            <a:xfrm>
              <a:off x="2850668" y="983600"/>
              <a:ext cx="6469869" cy="4260858"/>
            </a:xfrm>
            <a:custGeom>
              <a:avLst/>
              <a:gdLst>
                <a:gd name="connsiteX0" fmla="*/ 2609967 w 4714507"/>
                <a:gd name="connsiteY0" fmla="*/ 3201250 h 3244394"/>
                <a:gd name="connsiteX1" fmla="*/ 4026854 w 4714507"/>
                <a:gd name="connsiteY1" fmla="*/ 3094793 h 3244394"/>
                <a:gd name="connsiteX2" fmla="*/ 4502107 w 4714507"/>
                <a:gd name="connsiteY2" fmla="*/ 2689244 h 3244394"/>
                <a:gd name="connsiteX3" fmla="*/ 4632643 w 4714507"/>
                <a:gd name="connsiteY3" fmla="*/ 2164565 h 3244394"/>
                <a:gd name="connsiteX4" fmla="*/ 4706149 w 4714507"/>
                <a:gd name="connsiteY4" fmla="*/ 1646222 h 3244394"/>
                <a:gd name="connsiteX5" fmla="*/ 4678267 w 4714507"/>
                <a:gd name="connsiteY5" fmla="*/ 819916 h 3244394"/>
                <a:gd name="connsiteX6" fmla="*/ 4310739 w 4714507"/>
                <a:gd name="connsiteY6" fmla="*/ 21490 h 3244394"/>
                <a:gd name="connsiteX7" fmla="*/ 3142250 w 4714507"/>
                <a:gd name="connsiteY7" fmla="*/ 231869 h 3244394"/>
                <a:gd name="connsiteX8" fmla="*/ 1607501 w 4714507"/>
                <a:gd name="connsiteY8" fmla="*/ 220463 h 3244394"/>
                <a:gd name="connsiteX9" fmla="*/ 342694 w 4714507"/>
                <a:gd name="connsiteY9" fmla="*/ 334524 h 3244394"/>
                <a:gd name="connsiteX10" fmla="*/ 212158 w 4714507"/>
                <a:gd name="connsiteY10" fmla="*/ 1572716 h 3244394"/>
                <a:gd name="connsiteX11" fmla="*/ 436478 w 4714507"/>
                <a:gd name="connsiteY11" fmla="*/ 2397756 h 3244394"/>
                <a:gd name="connsiteX12" fmla="*/ 778660 w 4714507"/>
                <a:gd name="connsiteY12" fmla="*/ 3145487 h 3244394"/>
                <a:gd name="connsiteX13" fmla="*/ 1563144 w 4714507"/>
                <a:gd name="connsiteY13" fmla="*/ 3170834 h 3244394"/>
                <a:gd name="connsiteX14" fmla="*/ 2609967 w 4714507"/>
                <a:gd name="connsiteY14" fmla="*/ 3201250 h 324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14507" h="3244394">
                  <a:moveTo>
                    <a:pt x="2609967" y="3201250"/>
                  </a:moveTo>
                  <a:cubicBezTo>
                    <a:pt x="3177736" y="3272221"/>
                    <a:pt x="3595958" y="3234201"/>
                    <a:pt x="4026854" y="3094793"/>
                  </a:cubicBezTo>
                  <a:cubicBezTo>
                    <a:pt x="4215688" y="3033961"/>
                    <a:pt x="4388046" y="2866672"/>
                    <a:pt x="4502107" y="2689244"/>
                  </a:cubicBezTo>
                  <a:cubicBezTo>
                    <a:pt x="4583217" y="2563777"/>
                    <a:pt x="4604762" y="2314111"/>
                    <a:pt x="4632643" y="2164565"/>
                  </a:cubicBezTo>
                  <a:cubicBezTo>
                    <a:pt x="4663060" y="2001078"/>
                    <a:pt x="4689673" y="1812244"/>
                    <a:pt x="4706149" y="1646222"/>
                  </a:cubicBezTo>
                  <a:cubicBezTo>
                    <a:pt x="4734030" y="1367407"/>
                    <a:pt x="4644049" y="1098731"/>
                    <a:pt x="4678267" y="819916"/>
                  </a:cubicBezTo>
                  <a:cubicBezTo>
                    <a:pt x="4722624" y="453654"/>
                    <a:pt x="4797397" y="86125"/>
                    <a:pt x="4310739" y="21490"/>
                  </a:cubicBezTo>
                  <a:cubicBezTo>
                    <a:pt x="3914061" y="-31738"/>
                    <a:pt x="3526255" y="169769"/>
                    <a:pt x="3142250" y="231869"/>
                  </a:cubicBezTo>
                  <a:cubicBezTo>
                    <a:pt x="2639116" y="314246"/>
                    <a:pt x="2111902" y="255949"/>
                    <a:pt x="1607501" y="220463"/>
                  </a:cubicBezTo>
                  <a:cubicBezTo>
                    <a:pt x="1205753" y="192582"/>
                    <a:pt x="708956" y="124145"/>
                    <a:pt x="342694" y="334524"/>
                  </a:cubicBezTo>
                  <a:cubicBezTo>
                    <a:pt x="-152836" y="619676"/>
                    <a:pt x="1780" y="1158296"/>
                    <a:pt x="212158" y="1572716"/>
                  </a:cubicBezTo>
                  <a:cubicBezTo>
                    <a:pt x="355368" y="1855334"/>
                    <a:pt x="355368" y="2102465"/>
                    <a:pt x="436478" y="2397756"/>
                  </a:cubicBezTo>
                  <a:cubicBezTo>
                    <a:pt x="494775" y="2611936"/>
                    <a:pt x="593628" y="3018753"/>
                    <a:pt x="778660" y="3145487"/>
                  </a:cubicBezTo>
                  <a:cubicBezTo>
                    <a:pt x="995375" y="3295034"/>
                    <a:pt x="1319814" y="3196181"/>
                    <a:pt x="1563144" y="3170834"/>
                  </a:cubicBezTo>
                  <a:cubicBezTo>
                    <a:pt x="1912930" y="3135348"/>
                    <a:pt x="2257646" y="3156893"/>
                    <a:pt x="2609967" y="3201250"/>
                  </a:cubicBezTo>
                  <a:close/>
                </a:path>
              </a:pathLst>
            </a:custGeom>
            <a:solidFill>
              <a:schemeClr val="bg1"/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20C6080-F13F-4E14-84DF-3C2153F75EE0}"/>
                </a:ext>
              </a:extLst>
            </p:cNvPr>
            <p:cNvSpPr/>
            <p:nvPr/>
          </p:nvSpPr>
          <p:spPr>
            <a:xfrm flipH="1">
              <a:off x="3251088" y="1127984"/>
              <a:ext cx="1888958" cy="3438215"/>
            </a:xfrm>
            <a:custGeom>
              <a:avLst/>
              <a:gdLst>
                <a:gd name="connsiteX0" fmla="*/ 1201591 w 1888958"/>
                <a:gd name="connsiteY0" fmla="*/ 0 h 3438215"/>
                <a:gd name="connsiteX1" fmla="*/ 0 w 1888958"/>
                <a:gd name="connsiteY1" fmla="*/ 0 h 3438215"/>
                <a:gd name="connsiteX2" fmla="*/ 0 w 1888958"/>
                <a:gd name="connsiteY2" fmla="*/ 104032 h 3438215"/>
                <a:gd name="connsiteX3" fmla="*/ 1145543 w 1888958"/>
                <a:gd name="connsiteY3" fmla="*/ 104032 h 3438215"/>
                <a:gd name="connsiteX4" fmla="*/ 1798784 w 1888958"/>
                <a:gd name="connsiteY4" fmla="*/ 757273 h 3438215"/>
                <a:gd name="connsiteX5" fmla="*/ 1798784 w 1888958"/>
                <a:gd name="connsiteY5" fmla="*/ 2390328 h 3438215"/>
                <a:gd name="connsiteX6" fmla="*/ 1798784 w 1888958"/>
                <a:gd name="connsiteY6" fmla="*/ 3370156 h 3438215"/>
                <a:gd name="connsiteX7" fmla="*/ 1791923 w 1888958"/>
                <a:gd name="connsiteY7" fmla="*/ 3438215 h 3438215"/>
                <a:gd name="connsiteX8" fmla="*/ 1888811 w 1888958"/>
                <a:gd name="connsiteY8" fmla="*/ 3438215 h 3438215"/>
                <a:gd name="connsiteX9" fmla="*/ 1888958 w 1888958"/>
                <a:gd name="connsiteY9" fmla="*/ 3436755 h 3438215"/>
                <a:gd name="connsiteX10" fmla="*/ 1888958 w 1888958"/>
                <a:gd name="connsiteY10" fmla="*/ 2405738 h 3438215"/>
                <a:gd name="connsiteX11" fmla="*/ 1888958 w 1888958"/>
                <a:gd name="connsiteY11" fmla="*/ 687367 h 3438215"/>
                <a:gd name="connsiteX12" fmla="*/ 1201591 w 1888958"/>
                <a:gd name="connsiteY12" fmla="*/ 0 h 343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88958" h="3438215">
                  <a:moveTo>
                    <a:pt x="1201591" y="0"/>
                  </a:moveTo>
                  <a:lnTo>
                    <a:pt x="0" y="0"/>
                  </a:lnTo>
                  <a:lnTo>
                    <a:pt x="0" y="104032"/>
                  </a:lnTo>
                  <a:lnTo>
                    <a:pt x="1145543" y="104032"/>
                  </a:lnTo>
                  <a:cubicBezTo>
                    <a:pt x="1506318" y="104032"/>
                    <a:pt x="1798784" y="396498"/>
                    <a:pt x="1798784" y="757273"/>
                  </a:cubicBezTo>
                  <a:lnTo>
                    <a:pt x="1798784" y="2390328"/>
                  </a:lnTo>
                  <a:lnTo>
                    <a:pt x="1798784" y="3370156"/>
                  </a:lnTo>
                  <a:lnTo>
                    <a:pt x="1791923" y="3438215"/>
                  </a:lnTo>
                  <a:lnTo>
                    <a:pt x="1888811" y="3438215"/>
                  </a:lnTo>
                  <a:lnTo>
                    <a:pt x="1888958" y="3436755"/>
                  </a:lnTo>
                  <a:lnTo>
                    <a:pt x="1888958" y="2405738"/>
                  </a:lnTo>
                  <a:lnTo>
                    <a:pt x="1888958" y="687367"/>
                  </a:lnTo>
                  <a:cubicBezTo>
                    <a:pt x="1888958" y="307745"/>
                    <a:pt x="1581213" y="0"/>
                    <a:pt x="1201591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825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29F7191-CC70-4516-854C-3D22903D957D}"/>
              </a:ext>
            </a:extLst>
          </p:cNvPr>
          <p:cNvSpPr/>
          <p:nvPr/>
        </p:nvSpPr>
        <p:spPr>
          <a:xfrm rot="21006484">
            <a:off x="2333845" y="1267737"/>
            <a:ext cx="406882" cy="474695"/>
          </a:xfrm>
          <a:custGeom>
            <a:avLst/>
            <a:gdLst>
              <a:gd name="connsiteX0" fmla="*/ 149012 w 380202"/>
              <a:gd name="connsiteY0" fmla="*/ 378104 h 443569"/>
              <a:gd name="connsiteX1" fmla="*/ 325172 w 380202"/>
              <a:gd name="connsiteY1" fmla="*/ 151250 h 443569"/>
              <a:gd name="connsiteX2" fmla="*/ 369529 w 380202"/>
              <a:gd name="connsiteY2" fmla="*/ 72675 h 443569"/>
              <a:gd name="connsiteX3" fmla="*/ 369529 w 380202"/>
              <a:gd name="connsiteY3" fmla="*/ 72675 h 443569"/>
              <a:gd name="connsiteX4" fmla="*/ 271944 w 380202"/>
              <a:gd name="connsiteY4" fmla="*/ 18179 h 443569"/>
              <a:gd name="connsiteX5" fmla="*/ 112259 w 380202"/>
              <a:gd name="connsiteY5" fmla="*/ 138577 h 443569"/>
              <a:gd name="connsiteX6" fmla="*/ 13406 w 380202"/>
              <a:gd name="connsiteY6" fmla="*/ 361629 h 443569"/>
              <a:gd name="connsiteX7" fmla="*/ 127467 w 380202"/>
              <a:gd name="connsiteY7" fmla="*/ 408520 h 443569"/>
              <a:gd name="connsiteX8" fmla="*/ 149012 w 380202"/>
              <a:gd name="connsiteY8" fmla="*/ 378104 h 44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202" h="443569">
                <a:moveTo>
                  <a:pt x="149012" y="378104"/>
                </a:moveTo>
                <a:cubicBezTo>
                  <a:pt x="189566" y="251370"/>
                  <a:pt x="235191" y="188003"/>
                  <a:pt x="325172" y="151250"/>
                </a:cubicBezTo>
                <a:cubicBezTo>
                  <a:pt x="355588" y="138577"/>
                  <a:pt x="374598" y="105626"/>
                  <a:pt x="369529" y="72675"/>
                </a:cubicBezTo>
                <a:lnTo>
                  <a:pt x="369529" y="72675"/>
                </a:lnTo>
                <a:cubicBezTo>
                  <a:pt x="361925" y="27050"/>
                  <a:pt x="313766" y="436"/>
                  <a:pt x="271944" y="18179"/>
                </a:cubicBezTo>
                <a:cubicBezTo>
                  <a:pt x="219983" y="40991"/>
                  <a:pt x="170556" y="76477"/>
                  <a:pt x="112259" y="138577"/>
                </a:cubicBezTo>
                <a:cubicBezTo>
                  <a:pt x="74238" y="177864"/>
                  <a:pt x="4535" y="314737"/>
                  <a:pt x="13406" y="361629"/>
                </a:cubicBezTo>
                <a:cubicBezTo>
                  <a:pt x="23545" y="416124"/>
                  <a:pt x="69169" y="459214"/>
                  <a:pt x="127467" y="408520"/>
                </a:cubicBezTo>
                <a:cubicBezTo>
                  <a:pt x="137606" y="402184"/>
                  <a:pt x="145210" y="390777"/>
                  <a:pt x="149012" y="37810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6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4148B-767C-4440-85FB-049D7196D83C}"/>
              </a:ext>
            </a:extLst>
          </p:cNvPr>
          <p:cNvGrpSpPr/>
          <p:nvPr/>
        </p:nvGrpSpPr>
        <p:grpSpPr>
          <a:xfrm rot="392710">
            <a:off x="3486506" y="4085901"/>
            <a:ext cx="611463" cy="480753"/>
            <a:chOff x="3139062" y="4798549"/>
            <a:chExt cx="686534" cy="53977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15AC316-E38D-4F59-96DF-40121D9F159A}"/>
                </a:ext>
              </a:extLst>
            </p:cNvPr>
            <p:cNvSpPr/>
            <p:nvPr/>
          </p:nvSpPr>
          <p:spPr>
            <a:xfrm>
              <a:off x="3139062" y="4831387"/>
              <a:ext cx="329509" cy="506937"/>
            </a:xfrm>
            <a:custGeom>
              <a:avLst/>
              <a:gdLst>
                <a:gd name="connsiteX0" fmla="*/ 194497 w 329508"/>
                <a:gd name="connsiteY0" fmla="*/ 500115 h 506936"/>
                <a:gd name="connsiteX1" fmla="*/ 217309 w 329508"/>
                <a:gd name="connsiteY1" fmla="*/ 9654 h 506936"/>
                <a:gd name="connsiteX2" fmla="*/ 241388 w 329508"/>
                <a:gd name="connsiteY2" fmla="*/ 57813 h 506936"/>
                <a:gd name="connsiteX3" fmla="*/ 188160 w 329508"/>
                <a:gd name="connsiteY3" fmla="*/ 170606 h 506936"/>
                <a:gd name="connsiteX4" fmla="*/ 213507 w 329508"/>
                <a:gd name="connsiteY4" fmla="*/ 207359 h 506936"/>
                <a:gd name="connsiteX5" fmla="*/ 194497 w 329508"/>
                <a:gd name="connsiteY5" fmla="*/ 50011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9508" h="506936">
                  <a:moveTo>
                    <a:pt x="194497" y="500115"/>
                  </a:moveTo>
                  <a:cubicBezTo>
                    <a:pt x="-81784" y="527996"/>
                    <a:pt x="-27288" y="37536"/>
                    <a:pt x="217309" y="9654"/>
                  </a:cubicBezTo>
                  <a:cubicBezTo>
                    <a:pt x="241388" y="7119"/>
                    <a:pt x="255329" y="37536"/>
                    <a:pt x="241388" y="57813"/>
                  </a:cubicBezTo>
                  <a:cubicBezTo>
                    <a:pt x="216041" y="92031"/>
                    <a:pt x="199566" y="130051"/>
                    <a:pt x="188160" y="170606"/>
                  </a:cubicBezTo>
                  <a:cubicBezTo>
                    <a:pt x="184358" y="188349"/>
                    <a:pt x="195764" y="204824"/>
                    <a:pt x="213507" y="207359"/>
                  </a:cubicBezTo>
                  <a:cubicBezTo>
                    <a:pt x="360518" y="226369"/>
                    <a:pt x="365588" y="483639"/>
                    <a:pt x="194497" y="5001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36135E-6DFF-403B-A7A7-C97D039BE0D9}"/>
                </a:ext>
              </a:extLst>
            </p:cNvPr>
            <p:cNvSpPr/>
            <p:nvPr/>
          </p:nvSpPr>
          <p:spPr>
            <a:xfrm>
              <a:off x="3508761" y="4798549"/>
              <a:ext cx="316835" cy="506937"/>
            </a:xfrm>
            <a:custGeom>
              <a:avLst/>
              <a:gdLst>
                <a:gd name="connsiteX0" fmla="*/ 184722 w 316835"/>
                <a:gd name="connsiteY0" fmla="*/ 500002 h 506936"/>
                <a:gd name="connsiteX1" fmla="*/ 194861 w 316835"/>
                <a:gd name="connsiteY1" fmla="*/ 9541 h 506936"/>
                <a:gd name="connsiteX2" fmla="*/ 225277 w 316835"/>
                <a:gd name="connsiteY2" fmla="*/ 65303 h 506936"/>
                <a:gd name="connsiteX3" fmla="*/ 179653 w 316835"/>
                <a:gd name="connsiteY3" fmla="*/ 162889 h 506936"/>
                <a:gd name="connsiteX4" fmla="*/ 208802 w 316835"/>
                <a:gd name="connsiteY4" fmla="*/ 208513 h 506936"/>
                <a:gd name="connsiteX5" fmla="*/ 184722 w 316835"/>
                <a:gd name="connsiteY5" fmla="*/ 500002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84722" y="500002"/>
                  </a:moveTo>
                  <a:cubicBezTo>
                    <a:pt x="-59875" y="522814"/>
                    <a:pt x="-40864" y="20947"/>
                    <a:pt x="194861" y="9541"/>
                  </a:cubicBezTo>
                  <a:cubicBezTo>
                    <a:pt x="224010" y="8273"/>
                    <a:pt x="241753" y="41224"/>
                    <a:pt x="225277" y="65303"/>
                  </a:cubicBezTo>
                  <a:cubicBezTo>
                    <a:pt x="205000" y="95720"/>
                    <a:pt x="189792" y="127404"/>
                    <a:pt x="179653" y="162889"/>
                  </a:cubicBezTo>
                  <a:cubicBezTo>
                    <a:pt x="173316" y="183166"/>
                    <a:pt x="187257" y="204711"/>
                    <a:pt x="208802" y="208513"/>
                  </a:cubicBezTo>
                  <a:cubicBezTo>
                    <a:pt x="350744" y="232593"/>
                    <a:pt x="353279" y="484794"/>
                    <a:pt x="184722" y="500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1D01F5-4248-4CF1-934B-0F30BDC377CA}"/>
              </a:ext>
            </a:extLst>
          </p:cNvPr>
          <p:cNvGrpSpPr/>
          <p:nvPr/>
        </p:nvGrpSpPr>
        <p:grpSpPr>
          <a:xfrm rot="21213783">
            <a:off x="9012347" y="5062926"/>
            <a:ext cx="704178" cy="681177"/>
            <a:chOff x="8046445" y="4592230"/>
            <a:chExt cx="513125" cy="49636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6419BE-DC03-44E2-BCAF-6500D717C733}"/>
                </a:ext>
              </a:extLst>
            </p:cNvPr>
            <p:cNvSpPr/>
            <p:nvPr/>
          </p:nvSpPr>
          <p:spPr>
            <a:xfrm>
              <a:off x="8046445" y="4592230"/>
              <a:ext cx="296397" cy="296397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grpFill/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F4C6D6-3581-4F3C-9E62-37E1028FDA0F}"/>
                </a:ext>
              </a:extLst>
            </p:cNvPr>
            <p:cNvSpPr/>
            <p:nvPr/>
          </p:nvSpPr>
          <p:spPr>
            <a:xfrm>
              <a:off x="8110773" y="4639798"/>
              <a:ext cx="448797" cy="448797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grpFill/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B1CCF3-0A93-4393-92E3-43DC3B837CC4}"/>
              </a:ext>
            </a:extLst>
          </p:cNvPr>
          <p:cNvGrpSpPr/>
          <p:nvPr/>
        </p:nvGrpSpPr>
        <p:grpSpPr>
          <a:xfrm>
            <a:off x="8256691" y="1797923"/>
            <a:ext cx="610628" cy="456755"/>
            <a:chOff x="8363922" y="1420976"/>
            <a:chExt cx="677719" cy="50694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2D80A7D-27F5-4976-B4D1-758EF1722827}"/>
                </a:ext>
              </a:extLst>
            </p:cNvPr>
            <p:cNvSpPr/>
            <p:nvPr/>
          </p:nvSpPr>
          <p:spPr>
            <a:xfrm>
              <a:off x="8724806" y="1420976"/>
              <a:ext cx="316835" cy="494263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32F65D7-9318-4196-A064-26F5E414E8F9}"/>
                </a:ext>
              </a:extLst>
            </p:cNvPr>
            <p:cNvSpPr/>
            <p:nvPr/>
          </p:nvSpPr>
          <p:spPr>
            <a:xfrm>
              <a:off x="8363922" y="1420979"/>
              <a:ext cx="316835" cy="506937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253941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一機在手 通行無阻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148" y="3568486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Thanks for your listening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33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606716" y="2869621"/>
            <a:ext cx="144722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4800" dirty="0">
                <a:solidFill>
                  <a:schemeClr val="bg1"/>
                </a:solidFill>
                <a:cs typeface="Arial" pitchFamily="34" charset="0"/>
              </a:rPr>
              <a:t>背景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6096000" y="3710456"/>
            <a:ext cx="162296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研發動機</a:t>
            </a:r>
            <a:endParaRPr lang="en-US" dirty="0">
              <a:solidFill>
                <a:schemeClr val="bg1">
                  <a:lumMod val="95000"/>
                </a:schemeClr>
              </a:solidFill>
              <a:latin typeface="jf open 粉圓 1.0" panose="020F0500000000000000" pitchFamily="34" charset="-120"/>
              <a:ea typeface="jf open 粉圓 1.0" panose="020F0500000000000000" pitchFamily="34" charset="-12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2712DC-81A8-4652-9155-DE4373E2537F}"/>
              </a:ext>
            </a:extLst>
          </p:cNvPr>
          <p:cNvGrpSpPr/>
          <p:nvPr/>
        </p:nvGrpSpPr>
        <p:grpSpPr>
          <a:xfrm>
            <a:off x="2687100" y="2479156"/>
            <a:ext cx="1803158" cy="1899687"/>
            <a:chOff x="2723195" y="2479155"/>
            <a:chExt cx="1803158" cy="1899687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806FC4-4069-4307-8345-A7F2B0CF25A3}"/>
                </a:ext>
              </a:extLst>
            </p:cNvPr>
            <p:cNvSpPr/>
            <p:nvPr/>
          </p:nvSpPr>
          <p:spPr>
            <a:xfrm>
              <a:off x="2723195" y="2521519"/>
              <a:ext cx="1799146" cy="1806936"/>
            </a:xfrm>
            <a:custGeom>
              <a:avLst/>
              <a:gdLst>
                <a:gd name="connsiteX0" fmla="*/ 22263 w 1799146"/>
                <a:gd name="connsiteY0" fmla="*/ 69045 h 1806936"/>
                <a:gd name="connsiteX1" fmla="*/ 756190 w 1799146"/>
                <a:gd name="connsiteY1" fmla="*/ 141235 h 1806936"/>
                <a:gd name="connsiteX2" fmla="*/ 1682621 w 1799146"/>
                <a:gd name="connsiteY2" fmla="*/ 44982 h 1806936"/>
                <a:gd name="connsiteX3" fmla="*/ 1658558 w 1799146"/>
                <a:gd name="connsiteY3" fmla="*/ 983445 h 1806936"/>
                <a:gd name="connsiteX4" fmla="*/ 1754811 w 1799146"/>
                <a:gd name="connsiteY4" fmla="*/ 1753466 h 1806936"/>
                <a:gd name="connsiteX5" fmla="*/ 840411 w 1799146"/>
                <a:gd name="connsiteY5" fmla="*/ 1681277 h 1806936"/>
                <a:gd name="connsiteX6" fmla="*/ 46326 w 1799146"/>
                <a:gd name="connsiteY6" fmla="*/ 1765498 h 1806936"/>
                <a:gd name="connsiteX7" fmla="*/ 178674 w 1799146"/>
                <a:gd name="connsiteY7" fmla="*/ 911256 h 1806936"/>
                <a:gd name="connsiteX8" fmla="*/ 22263 w 1799146"/>
                <a:gd name="connsiteY8" fmla="*/ 69045 h 18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9146" h="1806936">
                  <a:moveTo>
                    <a:pt x="22263" y="69045"/>
                  </a:moveTo>
                  <a:cubicBezTo>
                    <a:pt x="118516" y="-59292"/>
                    <a:pt x="479464" y="145246"/>
                    <a:pt x="756190" y="141235"/>
                  </a:cubicBezTo>
                  <a:cubicBezTo>
                    <a:pt x="1032916" y="137225"/>
                    <a:pt x="1532226" y="-95386"/>
                    <a:pt x="1682621" y="44982"/>
                  </a:cubicBezTo>
                  <a:cubicBezTo>
                    <a:pt x="1833016" y="185350"/>
                    <a:pt x="1646526" y="698698"/>
                    <a:pt x="1658558" y="983445"/>
                  </a:cubicBezTo>
                  <a:cubicBezTo>
                    <a:pt x="1670590" y="1268192"/>
                    <a:pt x="1891169" y="1637161"/>
                    <a:pt x="1754811" y="1753466"/>
                  </a:cubicBezTo>
                  <a:cubicBezTo>
                    <a:pt x="1618453" y="1869771"/>
                    <a:pt x="1125158" y="1679272"/>
                    <a:pt x="840411" y="1681277"/>
                  </a:cubicBezTo>
                  <a:cubicBezTo>
                    <a:pt x="555664" y="1683282"/>
                    <a:pt x="156615" y="1893835"/>
                    <a:pt x="46326" y="1765498"/>
                  </a:cubicBezTo>
                  <a:cubicBezTo>
                    <a:pt x="-63963" y="1637161"/>
                    <a:pt x="184690" y="1191993"/>
                    <a:pt x="178674" y="911256"/>
                  </a:cubicBezTo>
                  <a:cubicBezTo>
                    <a:pt x="172658" y="630519"/>
                    <a:pt x="-73990" y="197382"/>
                    <a:pt x="22263" y="690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A5ED13C-1C22-41FC-B6AB-58C62C988CD7}"/>
                </a:ext>
              </a:extLst>
            </p:cNvPr>
            <p:cNvSpPr/>
            <p:nvPr/>
          </p:nvSpPr>
          <p:spPr>
            <a:xfrm rot="18149754">
              <a:off x="2676936" y="2538727"/>
              <a:ext cx="1899687" cy="1780543"/>
            </a:xfrm>
            <a:custGeom>
              <a:avLst/>
              <a:gdLst>
                <a:gd name="connsiteX0" fmla="*/ 166912 w 6470369"/>
                <a:gd name="connsiteY0" fmla="*/ 60281 h 3649722"/>
                <a:gd name="connsiteX1" fmla="*/ 3331217 w 6470369"/>
                <a:gd name="connsiteY1" fmla="*/ 409197 h 3649722"/>
                <a:gd name="connsiteX2" fmla="*/ 6266922 w 6470369"/>
                <a:gd name="connsiteY2" fmla="*/ 96376 h 3649722"/>
                <a:gd name="connsiteX3" fmla="*/ 6074417 w 6470369"/>
                <a:gd name="connsiteY3" fmla="*/ 1985334 h 3649722"/>
                <a:gd name="connsiteX4" fmla="*/ 6303017 w 6470369"/>
                <a:gd name="connsiteY4" fmla="*/ 3561471 h 3649722"/>
                <a:gd name="connsiteX5" fmla="*/ 3198870 w 6470369"/>
                <a:gd name="connsiteY5" fmla="*/ 3380997 h 3649722"/>
                <a:gd name="connsiteX6" fmla="*/ 142849 w 6470369"/>
                <a:gd name="connsiteY6" fmla="*/ 3573502 h 3649722"/>
                <a:gd name="connsiteX7" fmla="*/ 467701 w 6470369"/>
                <a:gd name="connsiteY7" fmla="*/ 1889081 h 3649722"/>
                <a:gd name="connsiteX8" fmla="*/ 166912 w 6470369"/>
                <a:gd name="connsiteY8" fmla="*/ 60281 h 36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0369" h="3649722">
                  <a:moveTo>
                    <a:pt x="166912" y="60281"/>
                  </a:moveTo>
                  <a:cubicBezTo>
                    <a:pt x="644165" y="-186366"/>
                    <a:pt x="2314549" y="403181"/>
                    <a:pt x="3331217" y="409197"/>
                  </a:cubicBezTo>
                  <a:cubicBezTo>
                    <a:pt x="4347885" y="415213"/>
                    <a:pt x="5809722" y="-166314"/>
                    <a:pt x="6266922" y="96376"/>
                  </a:cubicBezTo>
                  <a:cubicBezTo>
                    <a:pt x="6724122" y="359066"/>
                    <a:pt x="6068401" y="1407818"/>
                    <a:pt x="6074417" y="1985334"/>
                  </a:cubicBezTo>
                  <a:cubicBezTo>
                    <a:pt x="6080433" y="2562850"/>
                    <a:pt x="6782275" y="3328861"/>
                    <a:pt x="6303017" y="3561471"/>
                  </a:cubicBezTo>
                  <a:cubicBezTo>
                    <a:pt x="5823759" y="3794082"/>
                    <a:pt x="4225565" y="3378992"/>
                    <a:pt x="3198870" y="3380997"/>
                  </a:cubicBezTo>
                  <a:cubicBezTo>
                    <a:pt x="2172175" y="3383002"/>
                    <a:pt x="598044" y="3822155"/>
                    <a:pt x="142849" y="3573502"/>
                  </a:cubicBezTo>
                  <a:cubicBezTo>
                    <a:pt x="-312346" y="3324849"/>
                    <a:pt x="465696" y="2470607"/>
                    <a:pt x="467701" y="1889081"/>
                  </a:cubicBezTo>
                  <a:cubicBezTo>
                    <a:pt x="469706" y="1307555"/>
                    <a:pt x="-310341" y="306928"/>
                    <a:pt x="166912" y="60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E1483A0-D299-457A-9766-73F0F75DD001}"/>
                </a:ext>
              </a:extLst>
            </p:cNvPr>
            <p:cNvSpPr/>
            <p:nvPr/>
          </p:nvSpPr>
          <p:spPr>
            <a:xfrm rot="20942360">
              <a:off x="2727207" y="2525531"/>
              <a:ext cx="1799146" cy="1806936"/>
            </a:xfrm>
            <a:custGeom>
              <a:avLst/>
              <a:gdLst>
                <a:gd name="connsiteX0" fmla="*/ 22263 w 1799146"/>
                <a:gd name="connsiteY0" fmla="*/ 69045 h 1806936"/>
                <a:gd name="connsiteX1" fmla="*/ 756190 w 1799146"/>
                <a:gd name="connsiteY1" fmla="*/ 141235 h 1806936"/>
                <a:gd name="connsiteX2" fmla="*/ 1682621 w 1799146"/>
                <a:gd name="connsiteY2" fmla="*/ 44982 h 1806936"/>
                <a:gd name="connsiteX3" fmla="*/ 1658558 w 1799146"/>
                <a:gd name="connsiteY3" fmla="*/ 983445 h 1806936"/>
                <a:gd name="connsiteX4" fmla="*/ 1754811 w 1799146"/>
                <a:gd name="connsiteY4" fmla="*/ 1753466 h 1806936"/>
                <a:gd name="connsiteX5" fmla="*/ 840411 w 1799146"/>
                <a:gd name="connsiteY5" fmla="*/ 1681277 h 1806936"/>
                <a:gd name="connsiteX6" fmla="*/ 46326 w 1799146"/>
                <a:gd name="connsiteY6" fmla="*/ 1765498 h 1806936"/>
                <a:gd name="connsiteX7" fmla="*/ 178674 w 1799146"/>
                <a:gd name="connsiteY7" fmla="*/ 911256 h 1806936"/>
                <a:gd name="connsiteX8" fmla="*/ 22263 w 1799146"/>
                <a:gd name="connsiteY8" fmla="*/ 69045 h 18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9146" h="1806936">
                  <a:moveTo>
                    <a:pt x="22263" y="69045"/>
                  </a:moveTo>
                  <a:cubicBezTo>
                    <a:pt x="118516" y="-59292"/>
                    <a:pt x="479464" y="145246"/>
                    <a:pt x="756190" y="141235"/>
                  </a:cubicBezTo>
                  <a:cubicBezTo>
                    <a:pt x="1032916" y="137225"/>
                    <a:pt x="1532226" y="-95386"/>
                    <a:pt x="1682621" y="44982"/>
                  </a:cubicBezTo>
                  <a:cubicBezTo>
                    <a:pt x="1833016" y="185350"/>
                    <a:pt x="1646526" y="698698"/>
                    <a:pt x="1658558" y="983445"/>
                  </a:cubicBezTo>
                  <a:cubicBezTo>
                    <a:pt x="1670590" y="1268192"/>
                    <a:pt x="1891169" y="1637161"/>
                    <a:pt x="1754811" y="1753466"/>
                  </a:cubicBezTo>
                  <a:cubicBezTo>
                    <a:pt x="1618453" y="1869771"/>
                    <a:pt x="1125158" y="1679272"/>
                    <a:pt x="840411" y="1681277"/>
                  </a:cubicBezTo>
                  <a:cubicBezTo>
                    <a:pt x="555664" y="1683282"/>
                    <a:pt x="156615" y="1893835"/>
                    <a:pt x="46326" y="1765498"/>
                  </a:cubicBezTo>
                  <a:cubicBezTo>
                    <a:pt x="-63963" y="1637161"/>
                    <a:pt x="184690" y="1191993"/>
                    <a:pt x="178674" y="911256"/>
                  </a:cubicBezTo>
                  <a:cubicBezTo>
                    <a:pt x="172658" y="630519"/>
                    <a:pt x="-73990" y="197382"/>
                    <a:pt x="22263" y="690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92A2B8-436C-40FC-A25C-9CBA19DE83F0}"/>
              </a:ext>
            </a:extLst>
          </p:cNvPr>
          <p:cNvSpPr/>
          <p:nvPr/>
        </p:nvSpPr>
        <p:spPr>
          <a:xfrm>
            <a:off x="2191854" y="2370972"/>
            <a:ext cx="279711" cy="326329"/>
          </a:xfrm>
          <a:custGeom>
            <a:avLst/>
            <a:gdLst>
              <a:gd name="connsiteX0" fmla="*/ 149012 w 380202"/>
              <a:gd name="connsiteY0" fmla="*/ 378104 h 443569"/>
              <a:gd name="connsiteX1" fmla="*/ 325172 w 380202"/>
              <a:gd name="connsiteY1" fmla="*/ 151250 h 443569"/>
              <a:gd name="connsiteX2" fmla="*/ 369529 w 380202"/>
              <a:gd name="connsiteY2" fmla="*/ 72675 h 443569"/>
              <a:gd name="connsiteX3" fmla="*/ 369529 w 380202"/>
              <a:gd name="connsiteY3" fmla="*/ 72675 h 443569"/>
              <a:gd name="connsiteX4" fmla="*/ 271944 w 380202"/>
              <a:gd name="connsiteY4" fmla="*/ 18179 h 443569"/>
              <a:gd name="connsiteX5" fmla="*/ 112259 w 380202"/>
              <a:gd name="connsiteY5" fmla="*/ 138577 h 443569"/>
              <a:gd name="connsiteX6" fmla="*/ 13406 w 380202"/>
              <a:gd name="connsiteY6" fmla="*/ 361629 h 443569"/>
              <a:gd name="connsiteX7" fmla="*/ 127467 w 380202"/>
              <a:gd name="connsiteY7" fmla="*/ 408520 h 443569"/>
              <a:gd name="connsiteX8" fmla="*/ 149012 w 380202"/>
              <a:gd name="connsiteY8" fmla="*/ 378104 h 44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202" h="443569">
                <a:moveTo>
                  <a:pt x="149012" y="378104"/>
                </a:moveTo>
                <a:cubicBezTo>
                  <a:pt x="189566" y="251370"/>
                  <a:pt x="235191" y="188003"/>
                  <a:pt x="325172" y="151250"/>
                </a:cubicBezTo>
                <a:cubicBezTo>
                  <a:pt x="355588" y="138577"/>
                  <a:pt x="374598" y="105626"/>
                  <a:pt x="369529" y="72675"/>
                </a:cubicBezTo>
                <a:lnTo>
                  <a:pt x="369529" y="72675"/>
                </a:lnTo>
                <a:cubicBezTo>
                  <a:pt x="361925" y="27050"/>
                  <a:pt x="313766" y="436"/>
                  <a:pt x="271944" y="18179"/>
                </a:cubicBezTo>
                <a:cubicBezTo>
                  <a:pt x="219983" y="40991"/>
                  <a:pt x="170556" y="76477"/>
                  <a:pt x="112259" y="138577"/>
                </a:cubicBezTo>
                <a:cubicBezTo>
                  <a:pt x="74238" y="177864"/>
                  <a:pt x="4535" y="314737"/>
                  <a:pt x="13406" y="361629"/>
                </a:cubicBezTo>
                <a:cubicBezTo>
                  <a:pt x="23545" y="416124"/>
                  <a:pt x="69169" y="459214"/>
                  <a:pt x="127467" y="408520"/>
                </a:cubicBezTo>
                <a:cubicBezTo>
                  <a:pt x="137606" y="402184"/>
                  <a:pt x="145210" y="390777"/>
                  <a:pt x="149012" y="37810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6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56646A-32EF-491D-8216-16BE38467E8E}"/>
              </a:ext>
            </a:extLst>
          </p:cNvPr>
          <p:cNvGrpSpPr/>
          <p:nvPr/>
        </p:nvGrpSpPr>
        <p:grpSpPr>
          <a:xfrm>
            <a:off x="4741624" y="4127935"/>
            <a:ext cx="439725" cy="401041"/>
            <a:chOff x="10305635" y="3839796"/>
            <a:chExt cx="722004" cy="65848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DB358-A507-4252-A73D-F3D6E000458B}"/>
                </a:ext>
              </a:extLst>
            </p:cNvPr>
            <p:cNvSpPr/>
            <p:nvPr/>
          </p:nvSpPr>
          <p:spPr>
            <a:xfrm rot="21213783">
              <a:off x="10305635" y="3839796"/>
              <a:ext cx="406755" cy="406755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917EE2F-D5BC-415B-ABEF-0338BE7F003A}"/>
                </a:ext>
              </a:extLst>
            </p:cNvPr>
            <p:cNvSpPr/>
            <p:nvPr/>
          </p:nvSpPr>
          <p:spPr>
            <a:xfrm rot="21213783">
              <a:off x="10411740" y="3882384"/>
              <a:ext cx="615899" cy="615898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61907C7-D443-4352-9DD0-B00CC73A9F1E}"/>
              </a:ext>
            </a:extLst>
          </p:cNvPr>
          <p:cNvSpPr txBox="1"/>
          <p:nvPr/>
        </p:nvSpPr>
        <p:spPr>
          <a:xfrm>
            <a:off x="3365456" y="2963323"/>
            <a:ext cx="442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FF9F7B-0B16-47DE-9DD6-1B86F0BD451D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5400" dirty="0">
                <a:solidFill>
                  <a:schemeClr val="bg1"/>
                </a:solidFill>
                <a:cs typeface="Arial" pitchFamily="34" charset="0"/>
              </a:rPr>
              <a:t>研發動機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9878B3-1604-446F-BC00-1391CEBFEC0E}"/>
              </a:ext>
            </a:extLst>
          </p:cNvPr>
          <p:cNvGrpSpPr/>
          <p:nvPr/>
        </p:nvGrpSpPr>
        <p:grpSpPr>
          <a:xfrm rot="2700000">
            <a:off x="7664011" y="2262021"/>
            <a:ext cx="2052041" cy="1277848"/>
            <a:chOff x="4909726" y="2492773"/>
            <a:chExt cx="886243" cy="886243"/>
          </a:xfrm>
          <a:solidFill>
            <a:schemeClr val="bg1"/>
          </a:solidFill>
        </p:grpSpPr>
        <p:sp>
          <p:nvSpPr>
            <p:cNvPr id="6" name="Rounded Rectangle 36">
              <a:extLst>
                <a:ext uri="{FF2B5EF4-FFF2-40B4-BE49-F238E27FC236}">
                  <a16:creationId xmlns:a16="http://schemas.microsoft.com/office/drawing/2014/main" id="{D281B0E3-68C8-464E-8161-A2D30DC73ECB}"/>
                </a:ext>
              </a:extLst>
            </p:cNvPr>
            <p:cNvSpPr/>
            <p:nvPr/>
          </p:nvSpPr>
          <p:spPr>
            <a:xfrm rot="18900000">
              <a:off x="4909726" y="2492773"/>
              <a:ext cx="886243" cy="886243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44">
              <a:extLst>
                <a:ext uri="{FF2B5EF4-FFF2-40B4-BE49-F238E27FC236}">
                  <a16:creationId xmlns:a16="http://schemas.microsoft.com/office/drawing/2014/main" id="{E36E0C0D-7370-4690-87CB-702AF97421DC}"/>
                </a:ext>
              </a:extLst>
            </p:cNvPr>
            <p:cNvSpPr/>
            <p:nvPr/>
          </p:nvSpPr>
          <p:spPr>
            <a:xfrm rot="18900000">
              <a:off x="4970966" y="2554013"/>
              <a:ext cx="763760" cy="763760"/>
            </a:xfrm>
            <a:prstGeom prst="roundRect">
              <a:avLst>
                <a:gd name="adj" fmla="val 156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rgbClr val="B600E0"/>
                  </a:solidFill>
                </a:rPr>
                <a:t>YZU</a:t>
              </a:r>
              <a:endParaRPr lang="ko-KR" altLang="en-US" sz="2400" dirty="0">
                <a:solidFill>
                  <a:srgbClr val="B600E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7B2D0E2-FA4C-479A-B473-A029114E402F}"/>
              </a:ext>
            </a:extLst>
          </p:cNvPr>
          <p:cNvSpPr txBox="1"/>
          <p:nvPr/>
        </p:nvSpPr>
        <p:spPr>
          <a:xfrm>
            <a:off x="1535746" y="5071082"/>
            <a:ext cx="297088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cs typeface="Arial" pitchFamily="34" charset="0"/>
              </a:rPr>
              <a:t>目前進出入宿舍管道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BB924A9-A9F7-4149-A601-0C39921546DD}"/>
              </a:ext>
            </a:extLst>
          </p:cNvPr>
          <p:cNvGrpSpPr/>
          <p:nvPr/>
        </p:nvGrpSpPr>
        <p:grpSpPr>
          <a:xfrm>
            <a:off x="7407869" y="4057099"/>
            <a:ext cx="2564322" cy="1397631"/>
            <a:chOff x="-707791" y="1083401"/>
            <a:chExt cx="4846939" cy="13976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EC494B-F370-4969-AB72-5A15FC4FCE88}"/>
                </a:ext>
              </a:extLst>
            </p:cNvPr>
            <p:cNvSpPr txBox="1"/>
            <p:nvPr/>
          </p:nvSpPr>
          <p:spPr>
            <a:xfrm>
              <a:off x="-475010" y="1083401"/>
              <a:ext cx="424171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bg1"/>
                  </a:solidFill>
                  <a:cs typeface="Arial" pitchFamily="34" charset="0"/>
                </a:rPr>
                <a:t>學生證感應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9365CE-7A79-429A-8C6D-35067B75C945}"/>
                </a:ext>
              </a:extLst>
            </p:cNvPr>
            <p:cNvSpPr txBox="1"/>
            <p:nvPr/>
          </p:nvSpPr>
          <p:spPr>
            <a:xfrm>
              <a:off x="-707791" y="1458893"/>
              <a:ext cx="4846939" cy="1022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1400" dirty="0">
                  <a:solidFill>
                    <a:schemeClr val="bg1"/>
                  </a:solidFill>
                  <a:cs typeface="Arial" pitchFamily="34" charset="0"/>
                </a:rPr>
                <a:t>對於只想要短暫外出的同學，多帶一張學生證顯得格外麻煩若保管不慎更會遺失卡片</a:t>
              </a:r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B7BCAC5B-0B8E-433D-B6D3-AF30D2F95B73}"/>
              </a:ext>
            </a:extLst>
          </p:cNvPr>
          <p:cNvGrpSpPr/>
          <p:nvPr/>
        </p:nvGrpSpPr>
        <p:grpSpPr>
          <a:xfrm>
            <a:off x="2021862" y="2191906"/>
            <a:ext cx="2058451" cy="2058451"/>
            <a:chOff x="1263872" y="2397147"/>
            <a:chExt cx="2058451" cy="2058451"/>
          </a:xfrm>
        </p:grpSpPr>
        <p:sp>
          <p:nvSpPr>
            <p:cNvPr id="4" name="Rounded Rectangle 35">
              <a:extLst>
                <a:ext uri="{FF2B5EF4-FFF2-40B4-BE49-F238E27FC236}">
                  <a16:creationId xmlns:a16="http://schemas.microsoft.com/office/drawing/2014/main" id="{F0F2B2C7-AF36-4F67-AAF2-E7C43B1E1DD4}"/>
                </a:ext>
              </a:extLst>
            </p:cNvPr>
            <p:cNvSpPr/>
            <p:nvPr/>
          </p:nvSpPr>
          <p:spPr>
            <a:xfrm rot="18900000">
              <a:off x="1263872" y="2397147"/>
              <a:ext cx="2058451" cy="2058451"/>
            </a:xfrm>
            <a:prstGeom prst="roundRect">
              <a:avLst>
                <a:gd name="adj" fmla="val 156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8AE92BD1-3F87-409B-98F0-0820F2E9C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1422" y="3028201"/>
              <a:ext cx="979922" cy="979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561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FF9F7B-0B16-47DE-9DD6-1B86F0BD451D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sz="5400" dirty="0">
                <a:solidFill>
                  <a:schemeClr val="bg1"/>
                </a:solidFill>
                <a:cs typeface="Arial" pitchFamily="34" charset="0"/>
              </a:rPr>
              <a:t>One more way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9878B3-1604-446F-BC00-1391CEBFEC0E}"/>
              </a:ext>
            </a:extLst>
          </p:cNvPr>
          <p:cNvGrpSpPr/>
          <p:nvPr/>
        </p:nvGrpSpPr>
        <p:grpSpPr>
          <a:xfrm rot="2700000">
            <a:off x="6148341" y="2425646"/>
            <a:ext cx="1561009" cy="972072"/>
            <a:chOff x="4909726" y="2492773"/>
            <a:chExt cx="886243" cy="886243"/>
          </a:xfrm>
          <a:solidFill>
            <a:schemeClr val="bg1"/>
          </a:solidFill>
        </p:grpSpPr>
        <p:sp>
          <p:nvSpPr>
            <p:cNvPr id="6" name="Rounded Rectangle 36">
              <a:extLst>
                <a:ext uri="{FF2B5EF4-FFF2-40B4-BE49-F238E27FC236}">
                  <a16:creationId xmlns:a16="http://schemas.microsoft.com/office/drawing/2014/main" id="{D281B0E3-68C8-464E-8161-A2D30DC73ECB}"/>
                </a:ext>
              </a:extLst>
            </p:cNvPr>
            <p:cNvSpPr/>
            <p:nvPr/>
          </p:nvSpPr>
          <p:spPr>
            <a:xfrm rot="18900000">
              <a:off x="4909726" y="2492773"/>
              <a:ext cx="886243" cy="886243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44">
              <a:extLst>
                <a:ext uri="{FF2B5EF4-FFF2-40B4-BE49-F238E27FC236}">
                  <a16:creationId xmlns:a16="http://schemas.microsoft.com/office/drawing/2014/main" id="{E36E0C0D-7370-4690-87CB-702AF97421DC}"/>
                </a:ext>
              </a:extLst>
            </p:cNvPr>
            <p:cNvSpPr/>
            <p:nvPr/>
          </p:nvSpPr>
          <p:spPr>
            <a:xfrm rot="18900000">
              <a:off x="4970966" y="2554013"/>
              <a:ext cx="763760" cy="763760"/>
            </a:xfrm>
            <a:prstGeom prst="roundRect">
              <a:avLst>
                <a:gd name="adj" fmla="val 156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rgbClr val="B600E0"/>
                  </a:solidFill>
                </a:rPr>
                <a:t>YZU</a:t>
              </a:r>
              <a:endParaRPr lang="ko-KR" altLang="en-US" sz="2000" dirty="0">
                <a:solidFill>
                  <a:srgbClr val="B600E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7B2D0E2-FA4C-479A-B473-A029114E402F}"/>
              </a:ext>
            </a:extLst>
          </p:cNvPr>
          <p:cNvSpPr txBox="1"/>
          <p:nvPr/>
        </p:nvSpPr>
        <p:spPr>
          <a:xfrm>
            <a:off x="1003524" y="5071082"/>
            <a:ext cx="297088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cs typeface="Arial" pitchFamily="34" charset="0"/>
              </a:rPr>
              <a:t>目前進出入宿舍管道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EC494B-F370-4969-AB72-5A15FC4FCE88}"/>
              </a:ext>
            </a:extLst>
          </p:cNvPr>
          <p:cNvSpPr txBox="1"/>
          <p:nvPr/>
        </p:nvSpPr>
        <p:spPr>
          <a:xfrm>
            <a:off x="5806784" y="3867334"/>
            <a:ext cx="224412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cs typeface="Arial" pitchFamily="34" charset="0"/>
              </a:rPr>
              <a:t>學生證感應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7BCAC5B-0B8E-433D-B6D3-AF30D2F95B73}"/>
              </a:ext>
            </a:extLst>
          </p:cNvPr>
          <p:cNvGrpSpPr/>
          <p:nvPr/>
        </p:nvGrpSpPr>
        <p:grpSpPr>
          <a:xfrm>
            <a:off x="1429844" y="2191906"/>
            <a:ext cx="2058451" cy="2058451"/>
            <a:chOff x="1263872" y="2397147"/>
            <a:chExt cx="2058451" cy="2058451"/>
          </a:xfrm>
        </p:grpSpPr>
        <p:sp>
          <p:nvSpPr>
            <p:cNvPr id="4" name="Rounded Rectangle 35">
              <a:extLst>
                <a:ext uri="{FF2B5EF4-FFF2-40B4-BE49-F238E27FC236}">
                  <a16:creationId xmlns:a16="http://schemas.microsoft.com/office/drawing/2014/main" id="{F0F2B2C7-AF36-4F67-AAF2-E7C43B1E1DD4}"/>
                </a:ext>
              </a:extLst>
            </p:cNvPr>
            <p:cNvSpPr/>
            <p:nvPr/>
          </p:nvSpPr>
          <p:spPr>
            <a:xfrm rot="18900000">
              <a:off x="1263872" y="2397147"/>
              <a:ext cx="2058451" cy="2058451"/>
            </a:xfrm>
            <a:prstGeom prst="roundRect">
              <a:avLst>
                <a:gd name="adj" fmla="val 156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8AE92BD1-3F87-409B-98F0-0820F2E9C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1422" y="3028201"/>
              <a:ext cx="979922" cy="979922"/>
            </a:xfrm>
            <a:prstGeom prst="rect">
              <a:avLst/>
            </a:prstGeom>
          </p:spPr>
        </p:pic>
      </p:grpSp>
      <p:sp>
        <p:nvSpPr>
          <p:cNvPr id="15" name="TextBox 21">
            <a:extLst>
              <a:ext uri="{FF2B5EF4-FFF2-40B4-BE49-F238E27FC236}">
                <a16:creationId xmlns:a16="http://schemas.microsoft.com/office/drawing/2014/main" id="{3BE1A9F1-D1D5-4769-B894-BE7AE3BD7CD9}"/>
              </a:ext>
            </a:extLst>
          </p:cNvPr>
          <p:cNvSpPr txBox="1"/>
          <p:nvPr/>
        </p:nvSpPr>
        <p:spPr>
          <a:xfrm>
            <a:off x="8585153" y="3805779"/>
            <a:ext cx="224412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cs typeface="Arial" pitchFamily="34" charset="0"/>
              </a:rPr>
              <a:t>手機感應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그룹 4">
            <a:extLst>
              <a:ext uri="{FF2B5EF4-FFF2-40B4-BE49-F238E27FC236}">
                <a16:creationId xmlns:a16="http://schemas.microsoft.com/office/drawing/2014/main" id="{5CF425A3-351A-4F92-A933-65BEBE65F272}"/>
              </a:ext>
            </a:extLst>
          </p:cNvPr>
          <p:cNvGrpSpPr/>
          <p:nvPr/>
        </p:nvGrpSpPr>
        <p:grpSpPr>
          <a:xfrm rot="8100000">
            <a:off x="8540671" y="1474025"/>
            <a:ext cx="2333082" cy="1452858"/>
            <a:chOff x="4909726" y="2492773"/>
            <a:chExt cx="886243" cy="886243"/>
          </a:xfrm>
          <a:solidFill>
            <a:schemeClr val="bg1"/>
          </a:solidFill>
        </p:grpSpPr>
        <p:sp>
          <p:nvSpPr>
            <p:cNvPr id="17" name="Rounded Rectangle 36">
              <a:extLst>
                <a:ext uri="{FF2B5EF4-FFF2-40B4-BE49-F238E27FC236}">
                  <a16:creationId xmlns:a16="http://schemas.microsoft.com/office/drawing/2014/main" id="{636F50ED-9DEE-47A2-842F-3A9F3C0DC37C}"/>
                </a:ext>
              </a:extLst>
            </p:cNvPr>
            <p:cNvSpPr/>
            <p:nvPr/>
          </p:nvSpPr>
          <p:spPr>
            <a:xfrm rot="18900000">
              <a:off x="4909726" y="2492773"/>
              <a:ext cx="886243" cy="886243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44">
              <a:extLst>
                <a:ext uri="{FF2B5EF4-FFF2-40B4-BE49-F238E27FC236}">
                  <a16:creationId xmlns:a16="http://schemas.microsoft.com/office/drawing/2014/main" id="{662B746A-533D-47DD-A30E-4B9BAE5B647B}"/>
                </a:ext>
              </a:extLst>
            </p:cNvPr>
            <p:cNvSpPr/>
            <p:nvPr/>
          </p:nvSpPr>
          <p:spPr>
            <a:xfrm rot="18900000">
              <a:off x="4970966" y="2554013"/>
              <a:ext cx="763760" cy="763760"/>
            </a:xfrm>
            <a:prstGeom prst="roundRect">
              <a:avLst>
                <a:gd name="adj" fmla="val 156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21">
            <a:extLst>
              <a:ext uri="{FF2B5EF4-FFF2-40B4-BE49-F238E27FC236}">
                <a16:creationId xmlns:a16="http://schemas.microsoft.com/office/drawing/2014/main" id="{E7BE9B06-9567-4298-BEE9-A062097E7DEF}"/>
              </a:ext>
            </a:extLst>
          </p:cNvPr>
          <p:cNvSpPr txBox="1"/>
          <p:nvPr/>
        </p:nvSpPr>
        <p:spPr>
          <a:xfrm>
            <a:off x="9264113" y="2403158"/>
            <a:ext cx="88619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000" dirty="0">
                <a:solidFill>
                  <a:srgbClr val="B600E0"/>
                </a:solidFill>
                <a:cs typeface="Arial" pitchFamily="34" charset="0"/>
              </a:rPr>
              <a:t>YZU</a:t>
            </a:r>
            <a:r>
              <a:rPr lang="zh-TW" altLang="en-US" sz="2000" dirty="0">
                <a:solidFill>
                  <a:srgbClr val="B600E0"/>
                </a:solidFill>
                <a:cs typeface="Arial" pitchFamily="34" charset="0"/>
              </a:rPr>
              <a:t> </a:t>
            </a:r>
            <a:endParaRPr lang="en-US" altLang="zh-TW" sz="2000" dirty="0">
              <a:solidFill>
                <a:srgbClr val="B600E0"/>
              </a:solidFill>
              <a:cs typeface="Arial" pitchFamily="34" charset="0"/>
            </a:endParaRPr>
          </a:p>
          <a:p>
            <a:pPr algn="ctr"/>
            <a:r>
              <a:rPr lang="en-US" altLang="zh-TW" sz="2000" dirty="0">
                <a:solidFill>
                  <a:srgbClr val="B600E0"/>
                </a:solidFill>
                <a:cs typeface="Arial" pitchFamily="34" charset="0"/>
              </a:rPr>
              <a:t>PASS</a:t>
            </a:r>
            <a:endParaRPr lang="ko-KR" altLang="en-US" sz="2000" dirty="0">
              <a:solidFill>
                <a:srgbClr val="B600E0"/>
              </a:solidFill>
              <a:cs typeface="Arial" pitchFamily="34" charset="0"/>
            </a:endParaRPr>
          </a:p>
        </p:txBody>
      </p:sp>
      <p:sp>
        <p:nvSpPr>
          <p:cNvPr id="20" name="TextBox 21">
            <a:extLst>
              <a:ext uri="{FF2B5EF4-FFF2-40B4-BE49-F238E27FC236}">
                <a16:creationId xmlns:a16="http://schemas.microsoft.com/office/drawing/2014/main" id="{EA61CF06-4112-4AB1-A460-49F31F59CC3C}"/>
              </a:ext>
            </a:extLst>
          </p:cNvPr>
          <p:cNvSpPr txBox="1"/>
          <p:nvPr/>
        </p:nvSpPr>
        <p:spPr>
          <a:xfrm>
            <a:off x="8585153" y="5028468"/>
            <a:ext cx="224412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cs typeface="Arial" pitchFamily="34" charset="0"/>
              </a:rPr>
              <a:t>可為住宿生帶來更多便利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6" name="Picture 2" descr="「smile illustration」的圖片搜尋結果">
            <a:extLst>
              <a:ext uri="{FF2B5EF4-FFF2-40B4-BE49-F238E27FC236}">
                <a16:creationId xmlns:a16="http://schemas.microsoft.com/office/drawing/2014/main" id="{00E82473-6FC0-4B8C-A132-36DC39984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5333" y1="20444" x2="25333" y2="20444"/>
                        <a14:foregroundMark x1="16000" y1="26667" x2="16000" y2="26667"/>
                        <a14:foregroundMark x1="11556" y1="37333" x2="11556" y2="37333"/>
                        <a14:foregroundMark x1="76000" y1="18222" x2="76000" y2="18222"/>
                        <a14:foregroundMark x1="84889" y1="26222" x2="84889" y2="26222"/>
                        <a14:foregroundMark x1="88444" y1="36444" x2="88444" y2="36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210" y="42058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059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606716" y="2869621"/>
            <a:ext cx="144722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4800" dirty="0">
                <a:solidFill>
                  <a:schemeClr val="bg1"/>
                </a:solidFill>
                <a:cs typeface="Arial" pitchFamily="34" charset="0"/>
              </a:rPr>
              <a:t>產品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6096000" y="3710456"/>
            <a:ext cx="221672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jf open 粉圓 1.0" panose="020F0500000000000000" pitchFamily="34" charset="-120"/>
                <a:ea typeface="jf open 粉圓 1.0" panose="020F0500000000000000" pitchFamily="34" charset="-120"/>
              </a:rPr>
              <a:t>簡介、功能流程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2712DC-81A8-4652-9155-DE4373E2537F}"/>
              </a:ext>
            </a:extLst>
          </p:cNvPr>
          <p:cNvGrpSpPr/>
          <p:nvPr/>
        </p:nvGrpSpPr>
        <p:grpSpPr>
          <a:xfrm>
            <a:off x="2687100" y="2479156"/>
            <a:ext cx="1803158" cy="1899687"/>
            <a:chOff x="2723195" y="2479155"/>
            <a:chExt cx="1803158" cy="1899687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806FC4-4069-4307-8345-A7F2B0CF25A3}"/>
                </a:ext>
              </a:extLst>
            </p:cNvPr>
            <p:cNvSpPr/>
            <p:nvPr/>
          </p:nvSpPr>
          <p:spPr>
            <a:xfrm>
              <a:off x="2723195" y="2521519"/>
              <a:ext cx="1799146" cy="1806936"/>
            </a:xfrm>
            <a:custGeom>
              <a:avLst/>
              <a:gdLst>
                <a:gd name="connsiteX0" fmla="*/ 22263 w 1799146"/>
                <a:gd name="connsiteY0" fmla="*/ 69045 h 1806936"/>
                <a:gd name="connsiteX1" fmla="*/ 756190 w 1799146"/>
                <a:gd name="connsiteY1" fmla="*/ 141235 h 1806936"/>
                <a:gd name="connsiteX2" fmla="*/ 1682621 w 1799146"/>
                <a:gd name="connsiteY2" fmla="*/ 44982 h 1806936"/>
                <a:gd name="connsiteX3" fmla="*/ 1658558 w 1799146"/>
                <a:gd name="connsiteY3" fmla="*/ 983445 h 1806936"/>
                <a:gd name="connsiteX4" fmla="*/ 1754811 w 1799146"/>
                <a:gd name="connsiteY4" fmla="*/ 1753466 h 1806936"/>
                <a:gd name="connsiteX5" fmla="*/ 840411 w 1799146"/>
                <a:gd name="connsiteY5" fmla="*/ 1681277 h 1806936"/>
                <a:gd name="connsiteX6" fmla="*/ 46326 w 1799146"/>
                <a:gd name="connsiteY6" fmla="*/ 1765498 h 1806936"/>
                <a:gd name="connsiteX7" fmla="*/ 178674 w 1799146"/>
                <a:gd name="connsiteY7" fmla="*/ 911256 h 1806936"/>
                <a:gd name="connsiteX8" fmla="*/ 22263 w 1799146"/>
                <a:gd name="connsiteY8" fmla="*/ 69045 h 18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9146" h="1806936">
                  <a:moveTo>
                    <a:pt x="22263" y="69045"/>
                  </a:moveTo>
                  <a:cubicBezTo>
                    <a:pt x="118516" y="-59292"/>
                    <a:pt x="479464" y="145246"/>
                    <a:pt x="756190" y="141235"/>
                  </a:cubicBezTo>
                  <a:cubicBezTo>
                    <a:pt x="1032916" y="137225"/>
                    <a:pt x="1532226" y="-95386"/>
                    <a:pt x="1682621" y="44982"/>
                  </a:cubicBezTo>
                  <a:cubicBezTo>
                    <a:pt x="1833016" y="185350"/>
                    <a:pt x="1646526" y="698698"/>
                    <a:pt x="1658558" y="983445"/>
                  </a:cubicBezTo>
                  <a:cubicBezTo>
                    <a:pt x="1670590" y="1268192"/>
                    <a:pt x="1891169" y="1637161"/>
                    <a:pt x="1754811" y="1753466"/>
                  </a:cubicBezTo>
                  <a:cubicBezTo>
                    <a:pt x="1618453" y="1869771"/>
                    <a:pt x="1125158" y="1679272"/>
                    <a:pt x="840411" y="1681277"/>
                  </a:cubicBezTo>
                  <a:cubicBezTo>
                    <a:pt x="555664" y="1683282"/>
                    <a:pt x="156615" y="1893835"/>
                    <a:pt x="46326" y="1765498"/>
                  </a:cubicBezTo>
                  <a:cubicBezTo>
                    <a:pt x="-63963" y="1637161"/>
                    <a:pt x="184690" y="1191993"/>
                    <a:pt x="178674" y="911256"/>
                  </a:cubicBezTo>
                  <a:cubicBezTo>
                    <a:pt x="172658" y="630519"/>
                    <a:pt x="-73990" y="197382"/>
                    <a:pt x="22263" y="690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A5ED13C-1C22-41FC-B6AB-58C62C988CD7}"/>
                </a:ext>
              </a:extLst>
            </p:cNvPr>
            <p:cNvSpPr/>
            <p:nvPr/>
          </p:nvSpPr>
          <p:spPr>
            <a:xfrm rot="18149754">
              <a:off x="2676936" y="2538727"/>
              <a:ext cx="1899687" cy="1780543"/>
            </a:xfrm>
            <a:custGeom>
              <a:avLst/>
              <a:gdLst>
                <a:gd name="connsiteX0" fmla="*/ 166912 w 6470369"/>
                <a:gd name="connsiteY0" fmla="*/ 60281 h 3649722"/>
                <a:gd name="connsiteX1" fmla="*/ 3331217 w 6470369"/>
                <a:gd name="connsiteY1" fmla="*/ 409197 h 3649722"/>
                <a:gd name="connsiteX2" fmla="*/ 6266922 w 6470369"/>
                <a:gd name="connsiteY2" fmla="*/ 96376 h 3649722"/>
                <a:gd name="connsiteX3" fmla="*/ 6074417 w 6470369"/>
                <a:gd name="connsiteY3" fmla="*/ 1985334 h 3649722"/>
                <a:gd name="connsiteX4" fmla="*/ 6303017 w 6470369"/>
                <a:gd name="connsiteY4" fmla="*/ 3561471 h 3649722"/>
                <a:gd name="connsiteX5" fmla="*/ 3198870 w 6470369"/>
                <a:gd name="connsiteY5" fmla="*/ 3380997 h 3649722"/>
                <a:gd name="connsiteX6" fmla="*/ 142849 w 6470369"/>
                <a:gd name="connsiteY6" fmla="*/ 3573502 h 3649722"/>
                <a:gd name="connsiteX7" fmla="*/ 467701 w 6470369"/>
                <a:gd name="connsiteY7" fmla="*/ 1889081 h 3649722"/>
                <a:gd name="connsiteX8" fmla="*/ 166912 w 6470369"/>
                <a:gd name="connsiteY8" fmla="*/ 60281 h 36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0369" h="3649722">
                  <a:moveTo>
                    <a:pt x="166912" y="60281"/>
                  </a:moveTo>
                  <a:cubicBezTo>
                    <a:pt x="644165" y="-186366"/>
                    <a:pt x="2314549" y="403181"/>
                    <a:pt x="3331217" y="409197"/>
                  </a:cubicBezTo>
                  <a:cubicBezTo>
                    <a:pt x="4347885" y="415213"/>
                    <a:pt x="5809722" y="-166314"/>
                    <a:pt x="6266922" y="96376"/>
                  </a:cubicBezTo>
                  <a:cubicBezTo>
                    <a:pt x="6724122" y="359066"/>
                    <a:pt x="6068401" y="1407818"/>
                    <a:pt x="6074417" y="1985334"/>
                  </a:cubicBezTo>
                  <a:cubicBezTo>
                    <a:pt x="6080433" y="2562850"/>
                    <a:pt x="6782275" y="3328861"/>
                    <a:pt x="6303017" y="3561471"/>
                  </a:cubicBezTo>
                  <a:cubicBezTo>
                    <a:pt x="5823759" y="3794082"/>
                    <a:pt x="4225565" y="3378992"/>
                    <a:pt x="3198870" y="3380997"/>
                  </a:cubicBezTo>
                  <a:cubicBezTo>
                    <a:pt x="2172175" y="3383002"/>
                    <a:pt x="598044" y="3822155"/>
                    <a:pt x="142849" y="3573502"/>
                  </a:cubicBezTo>
                  <a:cubicBezTo>
                    <a:pt x="-312346" y="3324849"/>
                    <a:pt x="465696" y="2470607"/>
                    <a:pt x="467701" y="1889081"/>
                  </a:cubicBezTo>
                  <a:cubicBezTo>
                    <a:pt x="469706" y="1307555"/>
                    <a:pt x="-310341" y="306928"/>
                    <a:pt x="166912" y="60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E1483A0-D299-457A-9766-73F0F75DD001}"/>
                </a:ext>
              </a:extLst>
            </p:cNvPr>
            <p:cNvSpPr/>
            <p:nvPr/>
          </p:nvSpPr>
          <p:spPr>
            <a:xfrm rot="20942360">
              <a:off x="2727207" y="2525531"/>
              <a:ext cx="1799146" cy="1806936"/>
            </a:xfrm>
            <a:custGeom>
              <a:avLst/>
              <a:gdLst>
                <a:gd name="connsiteX0" fmla="*/ 22263 w 1799146"/>
                <a:gd name="connsiteY0" fmla="*/ 69045 h 1806936"/>
                <a:gd name="connsiteX1" fmla="*/ 756190 w 1799146"/>
                <a:gd name="connsiteY1" fmla="*/ 141235 h 1806936"/>
                <a:gd name="connsiteX2" fmla="*/ 1682621 w 1799146"/>
                <a:gd name="connsiteY2" fmla="*/ 44982 h 1806936"/>
                <a:gd name="connsiteX3" fmla="*/ 1658558 w 1799146"/>
                <a:gd name="connsiteY3" fmla="*/ 983445 h 1806936"/>
                <a:gd name="connsiteX4" fmla="*/ 1754811 w 1799146"/>
                <a:gd name="connsiteY4" fmla="*/ 1753466 h 1806936"/>
                <a:gd name="connsiteX5" fmla="*/ 840411 w 1799146"/>
                <a:gd name="connsiteY5" fmla="*/ 1681277 h 1806936"/>
                <a:gd name="connsiteX6" fmla="*/ 46326 w 1799146"/>
                <a:gd name="connsiteY6" fmla="*/ 1765498 h 1806936"/>
                <a:gd name="connsiteX7" fmla="*/ 178674 w 1799146"/>
                <a:gd name="connsiteY7" fmla="*/ 911256 h 1806936"/>
                <a:gd name="connsiteX8" fmla="*/ 22263 w 1799146"/>
                <a:gd name="connsiteY8" fmla="*/ 69045 h 18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9146" h="1806936">
                  <a:moveTo>
                    <a:pt x="22263" y="69045"/>
                  </a:moveTo>
                  <a:cubicBezTo>
                    <a:pt x="118516" y="-59292"/>
                    <a:pt x="479464" y="145246"/>
                    <a:pt x="756190" y="141235"/>
                  </a:cubicBezTo>
                  <a:cubicBezTo>
                    <a:pt x="1032916" y="137225"/>
                    <a:pt x="1532226" y="-95386"/>
                    <a:pt x="1682621" y="44982"/>
                  </a:cubicBezTo>
                  <a:cubicBezTo>
                    <a:pt x="1833016" y="185350"/>
                    <a:pt x="1646526" y="698698"/>
                    <a:pt x="1658558" y="983445"/>
                  </a:cubicBezTo>
                  <a:cubicBezTo>
                    <a:pt x="1670590" y="1268192"/>
                    <a:pt x="1891169" y="1637161"/>
                    <a:pt x="1754811" y="1753466"/>
                  </a:cubicBezTo>
                  <a:cubicBezTo>
                    <a:pt x="1618453" y="1869771"/>
                    <a:pt x="1125158" y="1679272"/>
                    <a:pt x="840411" y="1681277"/>
                  </a:cubicBezTo>
                  <a:cubicBezTo>
                    <a:pt x="555664" y="1683282"/>
                    <a:pt x="156615" y="1893835"/>
                    <a:pt x="46326" y="1765498"/>
                  </a:cubicBezTo>
                  <a:cubicBezTo>
                    <a:pt x="-63963" y="1637161"/>
                    <a:pt x="184690" y="1191993"/>
                    <a:pt x="178674" y="911256"/>
                  </a:cubicBezTo>
                  <a:cubicBezTo>
                    <a:pt x="172658" y="630519"/>
                    <a:pt x="-73990" y="197382"/>
                    <a:pt x="22263" y="690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92A2B8-436C-40FC-A25C-9CBA19DE83F0}"/>
              </a:ext>
            </a:extLst>
          </p:cNvPr>
          <p:cNvSpPr/>
          <p:nvPr/>
        </p:nvSpPr>
        <p:spPr>
          <a:xfrm>
            <a:off x="2191854" y="2370972"/>
            <a:ext cx="279711" cy="326329"/>
          </a:xfrm>
          <a:custGeom>
            <a:avLst/>
            <a:gdLst>
              <a:gd name="connsiteX0" fmla="*/ 149012 w 380202"/>
              <a:gd name="connsiteY0" fmla="*/ 378104 h 443569"/>
              <a:gd name="connsiteX1" fmla="*/ 325172 w 380202"/>
              <a:gd name="connsiteY1" fmla="*/ 151250 h 443569"/>
              <a:gd name="connsiteX2" fmla="*/ 369529 w 380202"/>
              <a:gd name="connsiteY2" fmla="*/ 72675 h 443569"/>
              <a:gd name="connsiteX3" fmla="*/ 369529 w 380202"/>
              <a:gd name="connsiteY3" fmla="*/ 72675 h 443569"/>
              <a:gd name="connsiteX4" fmla="*/ 271944 w 380202"/>
              <a:gd name="connsiteY4" fmla="*/ 18179 h 443569"/>
              <a:gd name="connsiteX5" fmla="*/ 112259 w 380202"/>
              <a:gd name="connsiteY5" fmla="*/ 138577 h 443569"/>
              <a:gd name="connsiteX6" fmla="*/ 13406 w 380202"/>
              <a:gd name="connsiteY6" fmla="*/ 361629 h 443569"/>
              <a:gd name="connsiteX7" fmla="*/ 127467 w 380202"/>
              <a:gd name="connsiteY7" fmla="*/ 408520 h 443569"/>
              <a:gd name="connsiteX8" fmla="*/ 149012 w 380202"/>
              <a:gd name="connsiteY8" fmla="*/ 378104 h 44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202" h="443569">
                <a:moveTo>
                  <a:pt x="149012" y="378104"/>
                </a:moveTo>
                <a:cubicBezTo>
                  <a:pt x="189566" y="251370"/>
                  <a:pt x="235191" y="188003"/>
                  <a:pt x="325172" y="151250"/>
                </a:cubicBezTo>
                <a:cubicBezTo>
                  <a:pt x="355588" y="138577"/>
                  <a:pt x="374598" y="105626"/>
                  <a:pt x="369529" y="72675"/>
                </a:cubicBezTo>
                <a:lnTo>
                  <a:pt x="369529" y="72675"/>
                </a:lnTo>
                <a:cubicBezTo>
                  <a:pt x="361925" y="27050"/>
                  <a:pt x="313766" y="436"/>
                  <a:pt x="271944" y="18179"/>
                </a:cubicBezTo>
                <a:cubicBezTo>
                  <a:pt x="219983" y="40991"/>
                  <a:pt x="170556" y="76477"/>
                  <a:pt x="112259" y="138577"/>
                </a:cubicBezTo>
                <a:cubicBezTo>
                  <a:pt x="74238" y="177864"/>
                  <a:pt x="4535" y="314737"/>
                  <a:pt x="13406" y="361629"/>
                </a:cubicBezTo>
                <a:cubicBezTo>
                  <a:pt x="23545" y="416124"/>
                  <a:pt x="69169" y="459214"/>
                  <a:pt x="127467" y="408520"/>
                </a:cubicBezTo>
                <a:cubicBezTo>
                  <a:pt x="137606" y="402184"/>
                  <a:pt x="145210" y="390777"/>
                  <a:pt x="149012" y="37810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6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56646A-32EF-491D-8216-16BE38467E8E}"/>
              </a:ext>
            </a:extLst>
          </p:cNvPr>
          <p:cNvGrpSpPr/>
          <p:nvPr/>
        </p:nvGrpSpPr>
        <p:grpSpPr>
          <a:xfrm>
            <a:off x="4741624" y="4127935"/>
            <a:ext cx="439725" cy="401041"/>
            <a:chOff x="10305635" y="3839796"/>
            <a:chExt cx="722004" cy="65848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DB358-A507-4252-A73D-F3D6E000458B}"/>
                </a:ext>
              </a:extLst>
            </p:cNvPr>
            <p:cNvSpPr/>
            <p:nvPr/>
          </p:nvSpPr>
          <p:spPr>
            <a:xfrm rot="21213783">
              <a:off x="10305635" y="3839796"/>
              <a:ext cx="406755" cy="406755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917EE2F-D5BC-415B-ABEF-0338BE7F003A}"/>
                </a:ext>
              </a:extLst>
            </p:cNvPr>
            <p:cNvSpPr/>
            <p:nvPr/>
          </p:nvSpPr>
          <p:spPr>
            <a:xfrm rot="21213783">
              <a:off x="10411740" y="3882384"/>
              <a:ext cx="615899" cy="615898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61907C7-D443-4352-9DD0-B00CC73A9F1E}"/>
              </a:ext>
            </a:extLst>
          </p:cNvPr>
          <p:cNvSpPr txBox="1"/>
          <p:nvPr/>
        </p:nvSpPr>
        <p:spPr>
          <a:xfrm>
            <a:off x="3365456" y="2963323"/>
            <a:ext cx="442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5154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687E8E26-42D1-4D82-AA68-DF676741B5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2" b="7610"/>
          <a:stretch/>
        </p:blipFill>
        <p:spPr>
          <a:xfrm>
            <a:off x="8260497" y="724576"/>
            <a:ext cx="3045697" cy="543098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B62C9FBF-9310-440A-AEE9-215174DFCC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2" b="7610"/>
          <a:stretch/>
        </p:blipFill>
        <p:spPr>
          <a:xfrm>
            <a:off x="4654852" y="743049"/>
            <a:ext cx="3019799" cy="5384800"/>
          </a:xfrm>
          <a:prstGeom prst="rect">
            <a:avLst/>
          </a:prstGeom>
        </p:spPr>
      </p:pic>
      <p:sp>
        <p:nvSpPr>
          <p:cNvPr id="2" name="Rounded Rectangle 24">
            <a:extLst>
              <a:ext uri="{FF2B5EF4-FFF2-40B4-BE49-F238E27FC236}">
                <a16:creationId xmlns:a16="http://schemas.microsoft.com/office/drawing/2014/main" id="{D44EE41B-1D8D-4C48-A775-9712960D78E0}"/>
              </a:ext>
            </a:extLst>
          </p:cNvPr>
          <p:cNvSpPr/>
          <p:nvPr/>
        </p:nvSpPr>
        <p:spPr>
          <a:xfrm>
            <a:off x="8242025" y="696869"/>
            <a:ext cx="3084454" cy="5464262"/>
          </a:xfrm>
          <a:prstGeom prst="roundRect">
            <a:avLst>
              <a:gd name="adj" fmla="val 5126"/>
            </a:avLst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39624FD-341B-414A-BC0E-20A31643069D}"/>
              </a:ext>
            </a:extLst>
          </p:cNvPr>
          <p:cNvSpPr txBox="1">
            <a:spLocks/>
          </p:cNvSpPr>
          <p:nvPr/>
        </p:nvSpPr>
        <p:spPr>
          <a:xfrm>
            <a:off x="1168249" y="418193"/>
            <a:ext cx="2698750" cy="237648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chemeClr val="bg1"/>
                </a:solidFill>
              </a:rPr>
              <a:t>YZU</a:t>
            </a:r>
          </a:p>
          <a:p>
            <a:r>
              <a:rPr lang="en-US" altLang="ko-KR" sz="4800" dirty="0">
                <a:solidFill>
                  <a:schemeClr val="bg1"/>
                </a:solidFill>
              </a:rPr>
              <a:t>Pass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E6C04-1F08-4CD8-8BBE-5D0CF18822FB}"/>
              </a:ext>
            </a:extLst>
          </p:cNvPr>
          <p:cNvSpPr txBox="1"/>
          <p:nvPr/>
        </p:nvSpPr>
        <p:spPr>
          <a:xfrm>
            <a:off x="1130830" y="2887273"/>
            <a:ext cx="2574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一款可以模擬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  <a:p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學生證感應的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APP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Rounded Rectangle 24">
            <a:extLst>
              <a:ext uri="{FF2B5EF4-FFF2-40B4-BE49-F238E27FC236}">
                <a16:creationId xmlns:a16="http://schemas.microsoft.com/office/drawing/2014/main" id="{7219D78C-9EAE-4527-A71E-B9DC24C92D2D}"/>
              </a:ext>
            </a:extLst>
          </p:cNvPr>
          <p:cNvSpPr/>
          <p:nvPr/>
        </p:nvSpPr>
        <p:spPr>
          <a:xfrm>
            <a:off x="4622525" y="706105"/>
            <a:ext cx="3084454" cy="5449452"/>
          </a:xfrm>
          <a:prstGeom prst="roundRect">
            <a:avLst>
              <a:gd name="adj" fmla="val 5126"/>
            </a:avLst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92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E324660-65F1-4AA2-BF83-5E556616A4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4" b="7164"/>
          <a:stretch/>
        </p:blipFill>
        <p:spPr>
          <a:xfrm>
            <a:off x="8278969" y="724108"/>
            <a:ext cx="3032218" cy="543144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ED2103F-EE4B-4A85-882E-62AD65310AC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2" b="7205"/>
          <a:stretch/>
        </p:blipFill>
        <p:spPr>
          <a:xfrm>
            <a:off x="4671563" y="743049"/>
            <a:ext cx="2993551" cy="5362186"/>
          </a:xfrm>
          <a:prstGeom prst="rect">
            <a:avLst/>
          </a:prstGeom>
        </p:spPr>
      </p:pic>
      <p:sp>
        <p:nvSpPr>
          <p:cNvPr id="2" name="Rounded Rectangle 24">
            <a:extLst>
              <a:ext uri="{FF2B5EF4-FFF2-40B4-BE49-F238E27FC236}">
                <a16:creationId xmlns:a16="http://schemas.microsoft.com/office/drawing/2014/main" id="{D44EE41B-1D8D-4C48-A775-9712960D78E0}"/>
              </a:ext>
            </a:extLst>
          </p:cNvPr>
          <p:cNvSpPr/>
          <p:nvPr/>
        </p:nvSpPr>
        <p:spPr>
          <a:xfrm>
            <a:off x="8242025" y="696869"/>
            <a:ext cx="3084454" cy="5464262"/>
          </a:xfrm>
          <a:prstGeom prst="roundRect">
            <a:avLst>
              <a:gd name="adj" fmla="val 5126"/>
            </a:avLst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39624FD-341B-414A-BC0E-20A31643069D}"/>
              </a:ext>
            </a:extLst>
          </p:cNvPr>
          <p:cNvSpPr txBox="1">
            <a:spLocks/>
          </p:cNvSpPr>
          <p:nvPr/>
        </p:nvSpPr>
        <p:spPr>
          <a:xfrm>
            <a:off x="1168249" y="418193"/>
            <a:ext cx="2698750" cy="237648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chemeClr val="bg1"/>
                </a:solidFill>
              </a:rPr>
              <a:t>YZU</a:t>
            </a:r>
          </a:p>
          <a:p>
            <a:r>
              <a:rPr lang="en-US" altLang="ko-KR" sz="4800" dirty="0">
                <a:solidFill>
                  <a:schemeClr val="bg1"/>
                </a:solidFill>
              </a:rPr>
              <a:t>Pass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E6C04-1F08-4CD8-8BBE-5D0CF18822FB}"/>
              </a:ext>
            </a:extLst>
          </p:cNvPr>
          <p:cNvSpPr txBox="1"/>
          <p:nvPr/>
        </p:nvSpPr>
        <p:spPr>
          <a:xfrm>
            <a:off x="1130830" y="2887273"/>
            <a:ext cx="2574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支援淺色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/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深色模式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Rounded Rectangle 24">
            <a:extLst>
              <a:ext uri="{FF2B5EF4-FFF2-40B4-BE49-F238E27FC236}">
                <a16:creationId xmlns:a16="http://schemas.microsoft.com/office/drawing/2014/main" id="{7219D78C-9EAE-4527-A71E-B9DC24C92D2D}"/>
              </a:ext>
            </a:extLst>
          </p:cNvPr>
          <p:cNvSpPr/>
          <p:nvPr/>
        </p:nvSpPr>
        <p:spPr>
          <a:xfrm>
            <a:off x="4622525" y="696869"/>
            <a:ext cx="3084454" cy="5458688"/>
          </a:xfrm>
          <a:prstGeom prst="roundRect">
            <a:avLst>
              <a:gd name="adj" fmla="val 5126"/>
            </a:avLst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21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0249CB7-548A-4D6D-9AA7-7208DFD1D5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4" b="7041"/>
          <a:stretch/>
        </p:blipFill>
        <p:spPr>
          <a:xfrm>
            <a:off x="8275095" y="695282"/>
            <a:ext cx="3023676" cy="545868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6465924-6C2D-4BF1-BA84-E7491D2316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7" b="6027"/>
          <a:stretch/>
        </p:blipFill>
        <p:spPr>
          <a:xfrm>
            <a:off x="4654690" y="701961"/>
            <a:ext cx="3023676" cy="5458688"/>
          </a:xfrm>
          <a:prstGeom prst="rect">
            <a:avLst/>
          </a:prstGeom>
        </p:spPr>
      </p:pic>
      <p:sp>
        <p:nvSpPr>
          <p:cNvPr id="2" name="Rounded Rectangle 24">
            <a:extLst>
              <a:ext uri="{FF2B5EF4-FFF2-40B4-BE49-F238E27FC236}">
                <a16:creationId xmlns:a16="http://schemas.microsoft.com/office/drawing/2014/main" id="{D44EE41B-1D8D-4C48-A775-9712960D78E0}"/>
              </a:ext>
            </a:extLst>
          </p:cNvPr>
          <p:cNvSpPr/>
          <p:nvPr/>
        </p:nvSpPr>
        <p:spPr>
          <a:xfrm>
            <a:off x="8242025" y="696869"/>
            <a:ext cx="3084454" cy="5464262"/>
          </a:xfrm>
          <a:prstGeom prst="roundRect">
            <a:avLst>
              <a:gd name="adj" fmla="val 5126"/>
            </a:avLst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39624FD-341B-414A-BC0E-20A31643069D}"/>
              </a:ext>
            </a:extLst>
          </p:cNvPr>
          <p:cNvSpPr txBox="1">
            <a:spLocks/>
          </p:cNvSpPr>
          <p:nvPr/>
        </p:nvSpPr>
        <p:spPr>
          <a:xfrm>
            <a:off x="1168249" y="418193"/>
            <a:ext cx="2698750" cy="237648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chemeClr val="bg1"/>
                </a:solidFill>
              </a:rPr>
              <a:t>YZU</a:t>
            </a:r>
          </a:p>
          <a:p>
            <a:r>
              <a:rPr lang="en-US" altLang="ko-KR" sz="4800" dirty="0">
                <a:solidFill>
                  <a:schemeClr val="bg1"/>
                </a:solidFill>
              </a:rPr>
              <a:t>Pass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E6C04-1F08-4CD8-8BBE-5D0CF18822FB}"/>
              </a:ext>
            </a:extLst>
          </p:cNvPr>
          <p:cNvSpPr txBox="1"/>
          <p:nvPr/>
        </p:nvSpPr>
        <p:spPr>
          <a:xfrm>
            <a:off x="1130830" y="2887273"/>
            <a:ext cx="2574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高自由度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  <a:p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可以隨時變換暱稱、個性簽名和大頭貼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Rounded Rectangle 24">
            <a:extLst>
              <a:ext uri="{FF2B5EF4-FFF2-40B4-BE49-F238E27FC236}">
                <a16:creationId xmlns:a16="http://schemas.microsoft.com/office/drawing/2014/main" id="{7219D78C-9EAE-4527-A71E-B9DC24C92D2D}"/>
              </a:ext>
            </a:extLst>
          </p:cNvPr>
          <p:cNvSpPr/>
          <p:nvPr/>
        </p:nvSpPr>
        <p:spPr>
          <a:xfrm>
            <a:off x="4622525" y="696869"/>
            <a:ext cx="3084454" cy="5458688"/>
          </a:xfrm>
          <a:prstGeom prst="roundRect">
            <a:avLst>
              <a:gd name="adj" fmla="val 5126"/>
            </a:avLst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86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bstract bubb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0074"/>
      </a:accent1>
      <a:accent2>
        <a:srgbClr val="B600E0"/>
      </a:accent2>
      <a:accent3>
        <a:srgbClr val="2FD0BC"/>
      </a:accent3>
      <a:accent4>
        <a:srgbClr val="6166F0"/>
      </a:accent4>
      <a:accent5>
        <a:srgbClr val="D8D8D8"/>
      </a:accent5>
      <a:accent6>
        <a:srgbClr val="26262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bstract bubb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0074"/>
      </a:accent1>
      <a:accent2>
        <a:srgbClr val="B600E0"/>
      </a:accent2>
      <a:accent3>
        <a:srgbClr val="2FD0BC"/>
      </a:accent3>
      <a:accent4>
        <a:srgbClr val="6166F0"/>
      </a:accent4>
      <a:accent5>
        <a:srgbClr val="D8D8D8"/>
      </a:accent5>
      <a:accent6>
        <a:srgbClr val="26262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bstract bubb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0074"/>
      </a:accent1>
      <a:accent2>
        <a:srgbClr val="B600E0"/>
      </a:accent2>
      <a:accent3>
        <a:srgbClr val="2FD0BC"/>
      </a:accent3>
      <a:accent4>
        <a:srgbClr val="6166F0"/>
      </a:accent4>
      <a:accent5>
        <a:srgbClr val="D8D8D8"/>
      </a:accent5>
      <a:accent6>
        <a:srgbClr val="26262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6346</TotalTime>
  <Words>522</Words>
  <Application>Microsoft Office PowerPoint</Application>
  <PresentationFormat>寬螢幕</PresentationFormat>
  <Paragraphs>110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jf open 粉圓 1.0</vt:lpstr>
      <vt:lpstr>Arial</vt:lpstr>
      <vt:lpstr>Calibri</vt:lpstr>
      <vt:lpstr>Tw Cen MT</vt:lpstr>
      <vt:lpstr>Wingdings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昀皓 莊</cp:lastModifiedBy>
  <cp:revision>164</cp:revision>
  <dcterms:created xsi:type="dcterms:W3CDTF">2018-04-24T17:14:44Z</dcterms:created>
  <dcterms:modified xsi:type="dcterms:W3CDTF">2020-03-22T16:35:38Z</dcterms:modified>
</cp:coreProperties>
</file>