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6"/>
  </p:notesMasterIdLst>
  <p:sldIdLst>
    <p:sldId id="290" r:id="rId2"/>
    <p:sldId id="305" r:id="rId3"/>
    <p:sldId id="306" r:id="rId4"/>
    <p:sldId id="307" r:id="rId5"/>
    <p:sldId id="299" r:id="rId6"/>
    <p:sldId id="293" r:id="rId7"/>
    <p:sldId id="297" r:id="rId8"/>
    <p:sldId id="298" r:id="rId9"/>
    <p:sldId id="294" r:id="rId10"/>
    <p:sldId id="295" r:id="rId11"/>
    <p:sldId id="310" r:id="rId12"/>
    <p:sldId id="308" r:id="rId13"/>
    <p:sldId id="30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24-Aug-20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59024-56B8-4650-9E12-191C9F4A7E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10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2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8/15/2019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CSH3A3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62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14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16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16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8/15/2019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CTI1A2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PENGANTAR TEKNOLOGI INFORMASI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MATERI: 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Perkenalan</a:t>
            </a:r>
            <a:endParaRPr lang="en-US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944637"/>
              </p:ext>
            </p:extLst>
          </p:nvPr>
        </p:nvGraphicFramePr>
        <p:xfrm>
          <a:off x="685801" y="2209800"/>
          <a:ext cx="7696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54"/>
                <a:gridCol w="1576330"/>
                <a:gridCol w="1483605"/>
                <a:gridCol w="1669055"/>
                <a:gridCol w="16690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Tugas</a:t>
                      </a:r>
                      <a:r>
                        <a:rPr lang="en-US" sz="2400" b="1" dirty="0" smtClean="0"/>
                        <a:t>/</a:t>
                      </a:r>
                      <a:r>
                        <a:rPr lang="en-US" sz="2400" b="1" dirty="0" err="1" smtClean="0"/>
                        <a:t>Kuis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UAS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</a:t>
                      </a:r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45008"/>
              </p:ext>
            </p:extLst>
          </p:nvPr>
        </p:nvGraphicFramePr>
        <p:xfrm>
          <a:off x="457200" y="2133600"/>
          <a:ext cx="822960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Nilai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Grade</a:t>
                      </a:r>
                      <a:endParaRPr lang="en-US" dirty="0"/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 80.01 – 100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AB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70.01</a:t>
                      </a:r>
                      <a:r>
                        <a:rPr lang="en-ID" baseline="0" dirty="0" smtClean="0"/>
                        <a:t> – 80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B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65.01 – 70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BC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60.01 – 65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C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50.01 – 60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D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40.01 – 50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E</a:t>
                      </a:r>
                      <a:endParaRPr lang="en-US" dirty="0"/>
                    </a:p>
                  </a:txBody>
                  <a:tcPr marL="90377" marR="903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    0 - 40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77" marR="9037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/>
              <a:t>Aturan</a:t>
            </a:r>
            <a:r>
              <a:rPr lang="en-US" sz="3200" dirty="0"/>
              <a:t> </a:t>
            </a:r>
            <a:r>
              <a:rPr lang="en-US" sz="3200" dirty="0" err="1"/>
              <a:t>Akademik</a:t>
            </a:r>
            <a:r>
              <a:rPr lang="en-US" sz="3200" dirty="0"/>
              <a:t> Tel-U </a:t>
            </a:r>
            <a:r>
              <a:rPr lang="en-US" sz="3200" dirty="0" err="1"/>
              <a:t>Pasal</a:t>
            </a:r>
            <a:r>
              <a:rPr lang="en-US" sz="3200" dirty="0"/>
              <a:t> 17 Ayat 3 “:</a:t>
            </a:r>
          </a:p>
          <a:p>
            <a:pPr lvl="1"/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akademik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kehadiran</a:t>
            </a:r>
            <a:r>
              <a:rPr lang="en-US" sz="2800" dirty="0"/>
              <a:t> minimal </a:t>
            </a:r>
            <a:r>
              <a:rPr lang="en-US" sz="2800" dirty="0" err="1"/>
              <a:t>sebesar</a:t>
            </a:r>
            <a:r>
              <a:rPr lang="en-US" sz="2800"/>
              <a:t>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sz="2800" b="1" smtClean="0">
                <a:solidFill>
                  <a:srgbClr val="FF0000"/>
                </a:solidFill>
              </a:rPr>
              <a:t>5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Ujian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Semester”</a:t>
            </a:r>
          </a:p>
          <a:p>
            <a:pPr lvl="1"/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hadir</a:t>
            </a:r>
            <a:r>
              <a:rPr lang="en-US" sz="2800" dirty="0"/>
              <a:t> minimal </a:t>
            </a:r>
            <a:r>
              <a:rPr lang="en-US" sz="2800" b="1" dirty="0">
                <a:solidFill>
                  <a:srgbClr val="FF0000"/>
                </a:solidFill>
              </a:rPr>
              <a:t>96</a:t>
            </a:r>
            <a:r>
              <a:rPr lang="en-US" sz="2800" b="1" dirty="0" smtClean="0">
                <a:solidFill>
                  <a:srgbClr val="FF0000"/>
                </a:solidFill>
              </a:rPr>
              <a:t>%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3200" dirty="0" err="1"/>
              <a:t>Kecurangan</a:t>
            </a:r>
            <a:r>
              <a:rPr lang="en-US" sz="3200" dirty="0"/>
              <a:t> </a:t>
            </a:r>
            <a:r>
              <a:rPr lang="en-US" sz="3200" dirty="0" err="1"/>
              <a:t>Akademik</a:t>
            </a:r>
            <a:endParaRPr lang="en-US" sz="3200" dirty="0"/>
          </a:p>
          <a:p>
            <a:pPr lvl="1"/>
            <a:r>
              <a:rPr lang="en-ID" sz="2800" dirty="0" err="1"/>
              <a:t>Ketahuan</a:t>
            </a:r>
            <a:r>
              <a:rPr lang="en-ID" sz="2800" dirty="0"/>
              <a:t> </a:t>
            </a:r>
            <a:r>
              <a:rPr lang="en-ID" sz="2800" dirty="0" err="1"/>
              <a:t>plagiat</a:t>
            </a:r>
            <a:r>
              <a:rPr lang="en-ID" sz="2800" dirty="0"/>
              <a:t>/</a:t>
            </a:r>
            <a:r>
              <a:rPr lang="en-ID" sz="2800" dirty="0" err="1"/>
              <a:t>menyalin</a:t>
            </a:r>
            <a:r>
              <a:rPr lang="en-ID" sz="2800" dirty="0"/>
              <a:t>,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akhir</a:t>
            </a:r>
            <a:r>
              <a:rPr lang="en-ID" sz="2800" dirty="0"/>
              <a:t> </a:t>
            </a:r>
            <a:r>
              <a:rPr lang="en-ID" sz="2800" dirty="0" err="1"/>
              <a:t>langsung</a:t>
            </a:r>
            <a:r>
              <a:rPr lang="en-ID" sz="2800" dirty="0"/>
              <a:t> E</a:t>
            </a:r>
          </a:p>
          <a:p>
            <a:pPr lvl="1"/>
            <a:r>
              <a:rPr lang="en-US" sz="2800" dirty="0"/>
              <a:t>Ada </a:t>
            </a:r>
            <a:r>
              <a:rPr lang="en-US" sz="2800" dirty="0" err="1" smtClean="0"/>
              <a:t>peringatan</a:t>
            </a:r>
            <a:endParaRPr lang="en-US" sz="2800" dirty="0" smtClean="0"/>
          </a:p>
          <a:p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boleh</a:t>
            </a:r>
            <a:r>
              <a:rPr lang="en-US" sz="3200" dirty="0"/>
              <a:t> </a:t>
            </a:r>
            <a:r>
              <a:rPr lang="en-US" sz="3200" dirty="0" err="1"/>
              <a:t>memakai</a:t>
            </a:r>
            <a:r>
              <a:rPr lang="en-US" sz="3200" dirty="0"/>
              <a:t> sandal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kaos</a:t>
            </a:r>
            <a:r>
              <a:rPr lang="en-US" sz="3200" dirty="0"/>
              <a:t> oblong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82000" cy="39518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Toleransi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kehadiran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dosen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= 15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menit</a:t>
            </a:r>
            <a:endParaRPr lang="en-US" sz="3200" dirty="0" smtClean="0">
              <a:latin typeface="Calibri" pitchFamily="34" charset="0"/>
              <a:cs typeface="Times New Roman" pitchFamily="18" charset="0"/>
            </a:endParaRPr>
          </a:p>
          <a:p>
            <a:pPr marL="574675" lvl="3" indent="-346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5000"/>
              <a:buBlip>
                <a:blip r:embed="rId3"/>
              </a:buBlip>
            </a:pPr>
            <a:r>
              <a:rPr lang="en-US" dirty="0" err="1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Tunggu</a:t>
            </a:r>
            <a:r>
              <a:rPr lang="en-US" dirty="0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/</a:t>
            </a:r>
            <a:r>
              <a:rPr lang="en-US" dirty="0" err="1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hubungi</a:t>
            </a:r>
            <a:r>
              <a:rPr lang="id-ID" dirty="0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: 0856 221 3331 (</a:t>
            </a:r>
            <a:r>
              <a:rPr lang="en-US" dirty="0" err="1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prefered</a:t>
            </a:r>
            <a:r>
              <a:rPr lang="en-US" dirty="0" smtClean="0">
                <a:latin typeface="Calibri" pitchFamily="34" charset="0"/>
                <a:cs typeface="Times New Roman" pitchFamily="18" charset="0"/>
                <a:sym typeface="Wingdings" pitchFamily="2" charset="2"/>
              </a:rPr>
              <a:t>)</a:t>
            </a:r>
            <a:endParaRPr lang="id-ID" dirty="0" smtClean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id-ID" sz="2800" dirty="0" smtClean="0">
                <a:latin typeface="Calibri" pitchFamily="34" charset="0"/>
                <a:cs typeface="Times New Roman" pitchFamily="18" charset="0"/>
              </a:rPr>
              <a:t>Mahasiswa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terlambat</a:t>
            </a:r>
            <a:r>
              <a:rPr lang="en-US" sz="2800" baseline="300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*)</a:t>
            </a:r>
            <a:r>
              <a:rPr lang="id-ID" sz="2800" dirty="0" smtClean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Harus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menunggu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di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depan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pintu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hingga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dipersilakan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masuk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dosen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*)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Mahasiswa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dinyatakan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terlambat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jika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dosen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telah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u="sng" dirty="0" err="1" smtClean="0">
                <a:solidFill>
                  <a:srgbClr val="0070C0"/>
                </a:solidFill>
                <a:cs typeface="Times New Roman" pitchFamily="18" charset="0"/>
              </a:rPr>
              <a:t>memulai</a:t>
            </a:r>
            <a:r>
              <a:rPr lang="en-US" sz="2800" u="sng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u="sng" dirty="0" err="1" smtClean="0">
                <a:solidFill>
                  <a:srgbClr val="0070C0"/>
                </a:solidFill>
                <a:cs typeface="Times New Roman" pitchFamily="18" charset="0"/>
              </a:rPr>
              <a:t>perkuliahan</a:t>
            </a:r>
            <a:r>
              <a:rPr lang="en-US" sz="28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cs typeface="Times New Roman" pitchFamily="18" charset="0"/>
              </a:rPr>
              <a:t>lebih</a:t>
            </a:r>
            <a:r>
              <a:rPr lang="en-US" sz="28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cs typeface="Times New Roman" pitchFamily="18" charset="0"/>
              </a:rPr>
              <a:t>dari</a:t>
            </a:r>
            <a:r>
              <a:rPr lang="en-US" sz="2800" dirty="0" smtClean="0">
                <a:solidFill>
                  <a:srgbClr val="0070C0"/>
                </a:solidFill>
                <a:cs typeface="Times New Roman" pitchFamily="18" charset="0"/>
              </a:rPr>
              <a:t> 15 </a:t>
            </a:r>
            <a:r>
              <a:rPr lang="en-US" sz="2800" dirty="0" err="1" smtClean="0">
                <a:solidFill>
                  <a:srgbClr val="0070C0"/>
                </a:solidFill>
                <a:cs typeface="Times New Roman" pitchFamily="18" charset="0"/>
              </a:rPr>
              <a:t>menit</a:t>
            </a:r>
            <a:endParaRPr lang="en-US" sz="2800" u="sng" dirty="0" smtClean="0">
              <a:solidFill>
                <a:srgbClr val="0070C0"/>
              </a:solidFill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id-ID" sz="3200" dirty="0" smtClean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ontact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id-ID" sz="3200" dirty="0" smtClean="0">
                <a:latin typeface="Calibri" pitchFamily="34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oint</a:t>
            </a:r>
            <a:r>
              <a:rPr lang="id-ID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m</a:t>
            </a:r>
            <a:r>
              <a:rPr lang="id-ID" sz="3200" smtClean="0">
                <a:latin typeface="Calibri" pitchFamily="34" charset="0"/>
                <a:cs typeface="Times New Roman" pitchFamily="18" charset="0"/>
              </a:rPr>
              <a:t>ahasiswa:</a:t>
            </a:r>
            <a:endParaRPr lang="en-US" sz="32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Ketentuan Kehadiran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5400" dirty="0" smtClean="0"/>
              <a:t>Agenda</a:t>
            </a:r>
            <a:endParaRPr lang="en-US" sz="2400" dirty="0" smtClean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16150"/>
            <a:ext cx="8229600" cy="3651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 err="1" smtClean="0">
                <a:latin typeface="Calibri" pitchFamily="34" charset="0"/>
              </a:rPr>
              <a:t>Perkenalan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err="1" smtClean="0"/>
              <a:t>Silabus</a:t>
            </a:r>
            <a:r>
              <a:rPr lang="en-US" sz="2800" dirty="0"/>
              <a:t> </a:t>
            </a:r>
            <a:r>
              <a:rPr lang="en-US" sz="2800" dirty="0" smtClean="0"/>
              <a:t>(RPS)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err="1" smtClean="0">
                <a:latin typeface="Calibri" pitchFamily="34" charset="0"/>
              </a:rPr>
              <a:t>Komponen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Penilaian</a:t>
            </a:r>
            <a:endParaRPr lang="id-ID" sz="28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id-ID" sz="2800" dirty="0" smtClean="0">
                <a:latin typeface="Calibri" pitchFamily="34" charset="0"/>
              </a:rPr>
              <a:t>Aturan Perkuliahan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/>
              <a:t>Textbook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419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b="1" dirty="0" smtClean="0"/>
              <a:t>Muhammad Al </a:t>
            </a:r>
            <a:r>
              <a:rPr lang="en-US" b="1" dirty="0" err="1" smtClean="0"/>
              <a:t>Makky</a:t>
            </a:r>
            <a:r>
              <a:rPr lang="en-US" b="1" dirty="0" smtClean="0"/>
              <a:t> (MKY)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 Rizal </a:t>
            </a:r>
            <a:r>
              <a:rPr lang="en-US" sz="2400" dirty="0" err="1"/>
              <a:t>Dwi</a:t>
            </a:r>
            <a:r>
              <a:rPr lang="en-US" sz="2400" dirty="0"/>
              <a:t> </a:t>
            </a:r>
            <a:r>
              <a:rPr lang="en-US" sz="2400" dirty="0" err="1"/>
              <a:t>Prayogo</a:t>
            </a:r>
            <a:r>
              <a:rPr lang="en-US" sz="2400" dirty="0"/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400" dirty="0" smtClean="0"/>
              <a:t> Vera </a:t>
            </a:r>
            <a:r>
              <a:rPr lang="en-US" sz="2400" dirty="0" err="1" smtClean="0"/>
              <a:t>Suryani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722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Perkenalan</a:t>
            </a:r>
            <a:endParaRPr lang="en-US" sz="2400" dirty="0" smtClean="0">
              <a:solidFill>
                <a:srgbClr val="FF0066"/>
              </a:solidFill>
            </a:endParaRPr>
          </a:p>
        </p:txBody>
      </p:sp>
      <p:sp>
        <p:nvSpPr>
          <p:cNvPr id="87347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063750"/>
            <a:ext cx="8229600" cy="395605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alibri" pitchFamily="34" charset="0"/>
              </a:rPr>
              <a:t>Nama: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Muhammad Al </a:t>
            </a:r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Makky</a:t>
            </a:r>
            <a:endParaRPr lang="en-US" sz="32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alibri" pitchFamily="34" charset="0"/>
              </a:rPr>
              <a:t>Kode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dosen</a:t>
            </a:r>
            <a:r>
              <a:rPr lang="en-US" sz="2400" dirty="0" smtClean="0">
                <a:latin typeface="Calibri" pitchFamily="34" charset="0"/>
              </a:rPr>
              <a:t>: </a:t>
            </a:r>
            <a:r>
              <a:rPr lang="en-US" sz="3200" b="1" dirty="0" smtClean="0"/>
              <a:t>MKY</a:t>
            </a:r>
            <a:r>
              <a:rPr lang="en-US" b="1" dirty="0" smtClean="0"/>
              <a:t> 		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 err="1" smtClean="0"/>
              <a:t>Ruangan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800" b="1" dirty="0" smtClean="0"/>
              <a:t>E208</a:t>
            </a:r>
            <a:endParaRPr lang="en-US" sz="2400" b="1" dirty="0" smtClean="0"/>
          </a:p>
          <a:p>
            <a:pPr eaLnBrk="1" hangingPunct="1">
              <a:lnSpc>
                <a:spcPct val="11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: 0856 221 3331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</a:t>
            </a:r>
            <a:r>
              <a:rPr lang="en-US" sz="2400" dirty="0" smtClean="0">
                <a:sym typeface="Webdings" pitchFamily="18" charset="2"/>
              </a:rPr>
              <a:t>: malmakky@telkomuniversity.ac.id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2400" dirty="0" smtClean="0">
                <a:sym typeface="Webdings" pitchFamily="18" charset="2"/>
              </a:rPr>
              <a:t></a:t>
            </a:r>
            <a:r>
              <a:rPr lang="id-ID" sz="2400" dirty="0" smtClean="0">
                <a:sym typeface="Webdings" pitchFamily="18" charset="2"/>
              </a:rPr>
              <a:t>: </a:t>
            </a:r>
            <a:r>
              <a:rPr lang="en-US" sz="2400" dirty="0" err="1" smtClean="0">
                <a:sym typeface="Webdings" pitchFamily="18" charset="2"/>
              </a:rPr>
              <a:t>Komplek</a:t>
            </a:r>
            <a:r>
              <a:rPr lang="en-US" sz="2400" dirty="0" smtClean="0">
                <a:sym typeface="Webdings" pitchFamily="18" charset="2"/>
              </a:rPr>
              <a:t> </a:t>
            </a:r>
            <a:r>
              <a:rPr lang="en-US" sz="2400" dirty="0" err="1" smtClean="0">
                <a:sym typeface="Webdings" pitchFamily="18" charset="2"/>
              </a:rPr>
              <a:t>Baitussalam</a:t>
            </a:r>
            <a:r>
              <a:rPr lang="en-US" sz="2400" dirty="0" smtClean="0">
                <a:sym typeface="Webdings" pitchFamily="18" charset="2"/>
              </a:rPr>
              <a:t> DPRD I No. 59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sz="2400" dirty="0">
                <a:sym typeface="Webdings" pitchFamily="18" charset="2"/>
              </a:rPr>
              <a:t>	</a:t>
            </a:r>
            <a:r>
              <a:rPr lang="en-US" sz="2400" dirty="0" smtClean="0">
                <a:sym typeface="Webdings" pitchFamily="18" charset="2"/>
              </a:rPr>
              <a:t>  </a:t>
            </a:r>
            <a:r>
              <a:rPr lang="en-US" sz="2400" dirty="0" err="1" smtClean="0">
                <a:sym typeface="Webdings" pitchFamily="18" charset="2"/>
              </a:rPr>
              <a:t>Margasari</a:t>
            </a:r>
            <a:r>
              <a:rPr lang="en-US" sz="2400" dirty="0" smtClean="0">
                <a:sym typeface="Webdings" pitchFamily="18" charset="2"/>
              </a:rPr>
              <a:t> - </a:t>
            </a:r>
            <a:r>
              <a:rPr lang="en-US" sz="2400" dirty="0" err="1" smtClean="0">
                <a:sym typeface="Webdings" pitchFamily="18" charset="2"/>
              </a:rPr>
              <a:t>Buahbatu</a:t>
            </a:r>
            <a:endParaRPr lang="en-US" sz="2400" dirty="0" smtClean="0">
              <a:sym typeface="Webdings" pitchFamily="18" charset="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sz="2400" dirty="0" smtClean="0">
                <a:sym typeface="Webdings" pitchFamily="18" charset="2"/>
              </a:rPr>
              <a:t>       Bandung 40286</a:t>
            </a:r>
            <a:endParaRPr lang="id-ID" sz="2400" dirty="0" smtClean="0">
              <a:sym typeface="Webdings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44068"/>
            <a:ext cx="2514600" cy="313932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Prerequisites: -</a:t>
            </a:r>
            <a:endParaRPr lang="en-US" dirty="0" smtClean="0"/>
          </a:p>
          <a:p>
            <a:r>
              <a:rPr lang="en-US" dirty="0" smtClean="0"/>
              <a:t>SKS: </a:t>
            </a:r>
            <a:r>
              <a:rPr lang="en-US" dirty="0" smtClean="0"/>
              <a:t>2 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CLO 1: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id-ID" sz="2800" dirty="0"/>
              <a:t>menuliskan definisi dan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id-ID" sz="2800" dirty="0"/>
              <a:t>serta memilih </a:t>
            </a:r>
            <a:r>
              <a:rPr lang="en-US" sz="2800" dirty="0" err="1"/>
              <a:t>konsep-konsep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id-ID" sz="2800" dirty="0"/>
              <a:t> (40%)</a:t>
            </a:r>
            <a:endParaRPr lang="en-US" sz="2800" dirty="0"/>
          </a:p>
          <a:p>
            <a:pPr lvl="0"/>
            <a:r>
              <a:rPr lang="en-US" sz="2800" dirty="0"/>
              <a:t>CLO </a:t>
            </a:r>
            <a:r>
              <a:rPr lang="en-US" sz="2800" dirty="0" smtClean="0"/>
              <a:t>2: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konsep-konsep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id-ID" sz="2800" dirty="0"/>
              <a:t> (40%)</a:t>
            </a:r>
            <a:endParaRPr lang="en-US" sz="2800" dirty="0"/>
          </a:p>
          <a:p>
            <a:r>
              <a:rPr lang="en-US" sz="2800" dirty="0"/>
              <a:t>CLO </a:t>
            </a:r>
            <a:r>
              <a:rPr lang="en-US" sz="2800" dirty="0" smtClean="0"/>
              <a:t>3: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id-ID" sz="2800" dirty="0"/>
              <a:t>memberikan contoh terkait</a:t>
            </a:r>
            <a:r>
              <a:rPr lang="en-US" sz="2800" dirty="0"/>
              <a:t>-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id-ID" sz="2800" dirty="0"/>
              <a:t> (20%)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357335"/>
              </p:ext>
            </p:extLst>
          </p:nvPr>
        </p:nvGraphicFramePr>
        <p:xfrm>
          <a:off x="457200" y="21336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953000"/>
                <a:gridCol w="1152525"/>
                <a:gridCol w="12858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Bobot</a:t>
                      </a:r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Perkenalan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</a:t>
                      </a:r>
                      <a:r>
                        <a:rPr lang="en-US" dirty="0" err="1" smtClean="0"/>
                        <a:t>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Teknologi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Representasi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Pengkodean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Kompresi</a:t>
                      </a:r>
                      <a:r>
                        <a:rPr lang="en-US" dirty="0" smtClean="0"/>
                        <a:t> Digital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Manipulasi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Visualisasi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Algoritma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Pengenalan Big Data dan Privasi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1 &amp;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109286"/>
              </p:ext>
            </p:extLst>
          </p:nvPr>
        </p:nvGraphicFramePr>
        <p:xfrm>
          <a:off x="457200" y="21336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953000"/>
                <a:gridCol w="1152525"/>
                <a:gridCol w="12858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Bobot</a:t>
                      </a:r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HCI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Event-driven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Integrasi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jaringan</a:t>
                      </a:r>
                      <a:r>
                        <a:rPr lang="en-US" dirty="0" smtClean="0"/>
                        <a:t>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Pengenalan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Integrasi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jaringan</a:t>
                      </a:r>
                      <a:r>
                        <a:rPr lang="en-US" dirty="0" smtClean="0"/>
                        <a:t>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Review Kurikulum Prodi Teknologi 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Review Kurikulum Prodi Teknologi 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 </a:t>
                      </a:r>
                      <a:r>
                        <a:rPr lang="en-US" dirty="0" smtClean="0"/>
                        <a:t>2 &amp;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% </a:t>
            </a:r>
            <a:r>
              <a:rPr lang="en-US" dirty="0" smtClean="0"/>
              <a:t>(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/</a:t>
            </a:r>
            <a:r>
              <a:rPr lang="en-US" dirty="0" err="1" smtClean="0"/>
              <a:t>kuis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UTS </a:t>
            </a:r>
            <a:r>
              <a:rPr lang="en-US" dirty="0" smtClean="0"/>
              <a:t>: </a:t>
            </a:r>
            <a:r>
              <a:rPr lang="en-US" dirty="0" smtClean="0"/>
              <a:t>25% </a:t>
            </a:r>
            <a:r>
              <a:rPr lang="en-US" dirty="0" smtClean="0"/>
              <a:t>(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UAS : </a:t>
            </a:r>
            <a:r>
              <a:rPr lang="en-US" dirty="0" smtClean="0"/>
              <a:t>25% </a:t>
            </a:r>
            <a:r>
              <a:rPr lang="en-US" dirty="0" smtClean="0"/>
              <a:t>(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CSH3A3 – Sistem Operasi A- 2019/2020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as_telk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7D92B47B768A4CA379BFC45B1DB08A" ma:contentTypeVersion="2" ma:contentTypeDescription="Create a new document." ma:contentTypeScope="" ma:versionID="aafae6d8f55777163091c8adbc77d764">
  <xsd:schema xmlns:xsd="http://www.w3.org/2001/XMLSchema" xmlns:xs="http://www.w3.org/2001/XMLSchema" xmlns:p="http://schemas.microsoft.com/office/2006/metadata/properties" xmlns:ns2="596c874d-5aae-4c79-b44e-893923316d82" targetNamespace="http://schemas.microsoft.com/office/2006/metadata/properties" ma:root="true" ma:fieldsID="218f562d91e92a168232584af88b4b91" ns2:_="">
    <xsd:import namespace="596c874d-5aae-4c79-b44e-893923316d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874d-5aae-4c79-b44e-893923316d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DBCCE0-9FE2-4A04-B42E-2BE31451786E}"/>
</file>

<file path=customXml/itemProps2.xml><?xml version="1.0" encoding="utf-8"?>
<ds:datastoreItem xmlns:ds="http://schemas.openxmlformats.org/officeDocument/2006/customXml" ds:itemID="{3B657890-E677-4077-8505-8AA607C8F178}"/>
</file>

<file path=customXml/itemProps3.xml><?xml version="1.0" encoding="utf-8"?>
<ds:datastoreItem xmlns:ds="http://schemas.openxmlformats.org/officeDocument/2006/customXml" ds:itemID="{AE221EA2-C6A9-464D-A19D-A18B1C4E8741}"/>
</file>

<file path=docProps/app.xml><?xml version="1.0" encoding="utf-8"?>
<Properties xmlns="http://schemas.openxmlformats.org/officeDocument/2006/extended-properties" xmlns:vt="http://schemas.openxmlformats.org/officeDocument/2006/docPropsVTypes">
  <Template>universitas_telkom</Template>
  <TotalTime>634</TotalTime>
  <Words>514</Words>
  <Application>Microsoft Office PowerPoint</Application>
  <PresentationFormat>On-screen Show (4:3)</PresentationFormat>
  <Paragraphs>180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universitas_telkom</vt:lpstr>
      <vt:lpstr>CTI1A2 PENGANTAR TEKNOLOGI INFORMASI</vt:lpstr>
      <vt:lpstr>Agenda</vt:lpstr>
      <vt:lpstr>Tim Dosen</vt:lpstr>
      <vt:lpstr>Perkenalan</vt:lpstr>
      <vt:lpstr>Pengantar Teknologi Informasi</vt:lpstr>
      <vt:lpstr>Course Learning Outcome</vt:lpstr>
      <vt:lpstr>Rencana Pembelajaran Semester</vt:lpstr>
      <vt:lpstr>Rencana Pembelajaran Semester</vt:lpstr>
      <vt:lpstr>Penilaian</vt:lpstr>
      <vt:lpstr>Distribusi Penilaian</vt:lpstr>
      <vt:lpstr>Index Nilai Akhir</vt:lpstr>
      <vt:lpstr>Aturan Perkuliahan</vt:lpstr>
      <vt:lpstr>Ketentuan Kehadiran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al makky</cp:lastModifiedBy>
  <cp:revision>218</cp:revision>
  <dcterms:created xsi:type="dcterms:W3CDTF">2017-01-07T07:13:05Z</dcterms:created>
  <dcterms:modified xsi:type="dcterms:W3CDTF">2020-08-24T11:38:00Z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0x0101001B7D92B47B768A4CA379BFC45B1DB08A</vt:lpwstr>
  </property>
</Properties>
</file>