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8E508EB-2E37-497F-8E24-B82F181158B7}" type="datetimeFigureOut">
              <a:rPr lang="es-MX" smtClean="0"/>
              <a:t>03/11/2021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192303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E508EB-2E37-497F-8E24-B82F181158B7}" type="datetimeFigureOut">
              <a:rPr lang="es-MX" smtClean="0"/>
              <a:t>03/11/2021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505035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E508EB-2E37-497F-8E24-B82F181158B7}" type="datetimeFigureOut">
              <a:rPr lang="es-MX" smtClean="0"/>
              <a:t>03/11/2021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3072953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E508EB-2E37-497F-8E24-B82F181158B7}" type="datetimeFigureOut">
              <a:rPr lang="es-MX" smtClean="0"/>
              <a:t>03/11/2021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FABAD9F-6674-43A4-895D-E24336B29201}"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9887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E508EB-2E37-497F-8E24-B82F181158B7}" type="datetimeFigureOut">
              <a:rPr lang="es-MX" smtClean="0"/>
              <a:t>03/11/2021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1046725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E508EB-2E37-497F-8E24-B82F181158B7}" type="datetimeFigureOut">
              <a:rPr lang="es-MX" smtClean="0"/>
              <a:t>03/11/2021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882041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E508EB-2E37-497F-8E24-B82F181158B7}" type="datetimeFigureOut">
              <a:rPr lang="es-MX" smtClean="0"/>
              <a:t>03/11/2021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318271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E508EB-2E37-497F-8E24-B82F181158B7}" type="datetimeFigureOut">
              <a:rPr lang="es-MX" smtClean="0"/>
              <a:t>03/11/2021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3632839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E508EB-2E37-497F-8E24-B82F181158B7}" type="datetimeFigureOut">
              <a:rPr lang="es-MX" smtClean="0"/>
              <a:t>03/11/2021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260608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E508EB-2E37-497F-8E24-B82F181158B7}" type="datetimeFigureOut">
              <a:rPr lang="es-MX" smtClean="0"/>
              <a:t>03/11/2021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364025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8E508EB-2E37-497F-8E24-B82F181158B7}" type="datetimeFigureOut">
              <a:rPr lang="es-MX" smtClean="0"/>
              <a:t>03/11/2021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172351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8E508EB-2E37-497F-8E24-B82F181158B7}" type="datetimeFigureOut">
              <a:rPr lang="es-MX" smtClean="0"/>
              <a:t>03/11/2021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108397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8E508EB-2E37-497F-8E24-B82F181158B7}" type="datetimeFigureOut">
              <a:rPr lang="es-MX" smtClean="0"/>
              <a:t>03/11/2021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2743113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8E508EB-2E37-497F-8E24-B82F181158B7}" type="datetimeFigureOut">
              <a:rPr lang="es-MX" smtClean="0"/>
              <a:t>03/11/2021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224870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508EB-2E37-497F-8E24-B82F181158B7}" type="datetimeFigureOut">
              <a:rPr lang="es-MX" smtClean="0"/>
              <a:t>03/11/2021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394429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E508EB-2E37-497F-8E24-B82F181158B7}" type="datetimeFigureOut">
              <a:rPr lang="es-MX" smtClean="0"/>
              <a:t>03/11/2021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129309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E508EB-2E37-497F-8E24-B82F181158B7}" type="datetimeFigureOut">
              <a:rPr lang="es-MX" smtClean="0"/>
              <a:t>03/11/2021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FABAD9F-6674-43A4-895D-E24336B29201}" type="slidenum">
              <a:rPr lang="es-MX" smtClean="0"/>
              <a:t>‹Nº›</a:t>
            </a:fld>
            <a:endParaRPr lang="es-MX"/>
          </a:p>
        </p:txBody>
      </p:sp>
    </p:spTree>
    <p:extLst>
      <p:ext uri="{BB962C8B-B14F-4D97-AF65-F5344CB8AC3E}">
        <p14:creationId xmlns:p14="http://schemas.microsoft.com/office/powerpoint/2010/main" val="166491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8E508EB-2E37-497F-8E24-B82F181158B7}" type="datetimeFigureOut">
              <a:rPr lang="es-MX" smtClean="0"/>
              <a:t>03/11/2021</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FABAD9F-6674-43A4-895D-E24336B29201}" type="slidenum">
              <a:rPr lang="es-MX" smtClean="0"/>
              <a:t>‹Nº›</a:t>
            </a:fld>
            <a:endParaRPr lang="es-MX"/>
          </a:p>
        </p:txBody>
      </p:sp>
    </p:spTree>
    <p:extLst>
      <p:ext uri="{BB962C8B-B14F-4D97-AF65-F5344CB8AC3E}">
        <p14:creationId xmlns:p14="http://schemas.microsoft.com/office/powerpoint/2010/main" val="39102849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mailto:ivanvladimir@turing.iimas.unam.mx"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6A8D3-1357-4C39-B2FB-45DA408126B8}"/>
              </a:ext>
            </a:extLst>
          </p:cNvPr>
          <p:cNvSpPr>
            <a:spLocks noGrp="1"/>
          </p:cNvSpPr>
          <p:nvPr>
            <p:ph type="ctrTitle"/>
          </p:nvPr>
        </p:nvSpPr>
        <p:spPr/>
        <p:txBody>
          <a:bodyPr/>
          <a:lstStyle/>
          <a:p>
            <a:r>
              <a:rPr lang="es-MX" dirty="0"/>
              <a:t>GUIÓN CHATBOT ASISTENTE PARA INFORMES SS</a:t>
            </a:r>
          </a:p>
        </p:txBody>
      </p:sp>
      <p:sp>
        <p:nvSpPr>
          <p:cNvPr id="3" name="Subtítulo 2">
            <a:extLst>
              <a:ext uri="{FF2B5EF4-FFF2-40B4-BE49-F238E27FC236}">
                <a16:creationId xmlns:a16="http://schemas.microsoft.com/office/drawing/2014/main" id="{9179CC53-ABA5-4154-A5AC-29F78A23BCF5}"/>
              </a:ext>
            </a:extLst>
          </p:cNvPr>
          <p:cNvSpPr>
            <a:spLocks noGrp="1"/>
          </p:cNvSpPr>
          <p:nvPr>
            <p:ph type="subTitle" idx="1"/>
          </p:nvPr>
        </p:nvSpPr>
        <p:spPr/>
        <p:txBody>
          <a:bodyPr/>
          <a:lstStyle/>
          <a:p>
            <a:r>
              <a:rPr lang="es-MX" dirty="0"/>
              <a:t>Laboratorio I52+</a:t>
            </a:r>
          </a:p>
        </p:txBody>
      </p:sp>
      <p:pic>
        <p:nvPicPr>
          <p:cNvPr id="1026" name="Picture 2" descr="Qué es un chatbot? Definición">
            <a:extLst>
              <a:ext uri="{FF2B5EF4-FFF2-40B4-BE49-F238E27FC236}">
                <a16:creationId xmlns:a16="http://schemas.microsoft.com/office/drawing/2014/main" id="{3E598E36-4868-4FE4-93B3-8D6D10477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431" y="4227512"/>
            <a:ext cx="2379137" cy="150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ferta Académica | UNAM">
            <a:extLst>
              <a:ext uri="{FF2B5EF4-FFF2-40B4-BE49-F238E27FC236}">
                <a16:creationId xmlns:a16="http://schemas.microsoft.com/office/drawing/2014/main" id="{D35AE446-8CA9-48CB-A5C8-7A4509852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33" y="1298575"/>
            <a:ext cx="20193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unam | UNAM Global">
            <a:extLst>
              <a:ext uri="{FF2B5EF4-FFF2-40B4-BE49-F238E27FC236}">
                <a16:creationId xmlns:a16="http://schemas.microsoft.com/office/drawing/2014/main" id="{CF4138CE-3BF3-459B-8E42-3F5650FD4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6862" y="1133158"/>
            <a:ext cx="2215705" cy="246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CCED3-43B7-43E7-971B-5AF959EAE12B}"/>
              </a:ext>
            </a:extLst>
          </p:cNvPr>
          <p:cNvSpPr>
            <a:spLocks noGrp="1"/>
          </p:cNvSpPr>
          <p:nvPr>
            <p:ph type="title"/>
          </p:nvPr>
        </p:nvSpPr>
        <p:spPr/>
        <p:txBody>
          <a:bodyPr/>
          <a:lstStyle/>
          <a:p>
            <a:r>
              <a:rPr lang="es-MX" dirty="0"/>
              <a:t>Saludos</a:t>
            </a:r>
          </a:p>
        </p:txBody>
      </p:sp>
      <p:sp>
        <p:nvSpPr>
          <p:cNvPr id="3" name="CuadroTexto 2">
            <a:extLst>
              <a:ext uri="{FF2B5EF4-FFF2-40B4-BE49-F238E27FC236}">
                <a16:creationId xmlns:a16="http://schemas.microsoft.com/office/drawing/2014/main" id="{A539CABA-D450-4115-8C3C-969DB3F6B390}"/>
              </a:ext>
            </a:extLst>
          </p:cNvPr>
          <p:cNvSpPr txBox="1"/>
          <p:nvPr/>
        </p:nvSpPr>
        <p:spPr>
          <a:xfrm>
            <a:off x="281354" y="1451316"/>
            <a:ext cx="4037428" cy="1477328"/>
          </a:xfrm>
          <a:prstGeom prst="rect">
            <a:avLst/>
          </a:prstGeom>
          <a:noFill/>
        </p:spPr>
        <p:txBody>
          <a:bodyPr wrap="square" rtlCol="0">
            <a:spAutoFit/>
          </a:bodyPr>
          <a:lstStyle/>
          <a:p>
            <a:r>
              <a:rPr lang="es-MX" dirty="0"/>
              <a:t>A) “Buen día, soy el asistente virtual del laboratorio I52+, si estas interesado en hacer tu servicio social con nosotros responde con SI o en su defecto con NO”</a:t>
            </a:r>
          </a:p>
        </p:txBody>
      </p:sp>
      <p:cxnSp>
        <p:nvCxnSpPr>
          <p:cNvPr id="7" name="Conector recto de flecha 6">
            <a:extLst>
              <a:ext uri="{FF2B5EF4-FFF2-40B4-BE49-F238E27FC236}">
                <a16:creationId xmlns:a16="http://schemas.microsoft.com/office/drawing/2014/main" id="{8B3DE82A-533C-4731-971B-DD009E3F2212}"/>
              </a:ext>
            </a:extLst>
          </p:cNvPr>
          <p:cNvCxnSpPr/>
          <p:nvPr/>
        </p:nvCxnSpPr>
        <p:spPr>
          <a:xfrm>
            <a:off x="5168348" y="2189980"/>
            <a:ext cx="1921565"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CuadroTexto 7">
            <a:extLst>
              <a:ext uri="{FF2B5EF4-FFF2-40B4-BE49-F238E27FC236}">
                <a16:creationId xmlns:a16="http://schemas.microsoft.com/office/drawing/2014/main" id="{10469AC1-870F-489B-B1EA-079D860AC22A}"/>
              </a:ext>
            </a:extLst>
          </p:cNvPr>
          <p:cNvSpPr txBox="1"/>
          <p:nvPr/>
        </p:nvSpPr>
        <p:spPr>
          <a:xfrm>
            <a:off x="7089913" y="1560444"/>
            <a:ext cx="4346713" cy="2031325"/>
          </a:xfrm>
          <a:prstGeom prst="rect">
            <a:avLst/>
          </a:prstGeom>
          <a:noFill/>
        </p:spPr>
        <p:txBody>
          <a:bodyPr wrap="square" rtlCol="0">
            <a:spAutoFit/>
          </a:bodyPr>
          <a:lstStyle/>
          <a:p>
            <a:r>
              <a:rPr lang="es-MX" dirty="0"/>
              <a:t>En caso de respuesta afirmativa</a:t>
            </a:r>
          </a:p>
          <a:p>
            <a:r>
              <a:rPr lang="es-MX" dirty="0"/>
              <a:t>“Perfecto, te presento las distintas opciones, </a:t>
            </a:r>
            <a:br>
              <a:rPr lang="es-MX" dirty="0"/>
            </a:br>
            <a:r>
              <a:rPr lang="es-MX" dirty="0"/>
              <a:t>A,B,C </a:t>
            </a:r>
            <a:r>
              <a:rPr lang="es-MX" dirty="0" err="1"/>
              <a:t>etc</a:t>
            </a:r>
            <a:endParaRPr lang="es-MX" dirty="0"/>
          </a:p>
          <a:p>
            <a:r>
              <a:rPr lang="es-MX" dirty="0"/>
              <a:t>Si quieres sabes en que consiste el proyecto responde con el inciso de tu interés”</a:t>
            </a:r>
          </a:p>
        </p:txBody>
      </p:sp>
      <p:sp>
        <p:nvSpPr>
          <p:cNvPr id="9" name="CuadroTexto 8">
            <a:extLst>
              <a:ext uri="{FF2B5EF4-FFF2-40B4-BE49-F238E27FC236}">
                <a16:creationId xmlns:a16="http://schemas.microsoft.com/office/drawing/2014/main" id="{725DDE50-0498-4430-9312-33908B14B9EF}"/>
              </a:ext>
            </a:extLst>
          </p:cNvPr>
          <p:cNvSpPr txBox="1"/>
          <p:nvPr/>
        </p:nvSpPr>
        <p:spPr>
          <a:xfrm>
            <a:off x="5340626" y="1709530"/>
            <a:ext cx="1580217" cy="369332"/>
          </a:xfrm>
          <a:prstGeom prst="rect">
            <a:avLst/>
          </a:prstGeom>
          <a:noFill/>
        </p:spPr>
        <p:txBody>
          <a:bodyPr wrap="square" rtlCol="0">
            <a:spAutoFit/>
          </a:bodyPr>
          <a:lstStyle/>
          <a:p>
            <a:r>
              <a:rPr lang="es-MX" dirty="0"/>
              <a:t>SI</a:t>
            </a:r>
          </a:p>
        </p:txBody>
      </p:sp>
      <p:cxnSp>
        <p:nvCxnSpPr>
          <p:cNvPr id="13" name="Conector recto de flecha 12">
            <a:extLst>
              <a:ext uri="{FF2B5EF4-FFF2-40B4-BE49-F238E27FC236}">
                <a16:creationId xmlns:a16="http://schemas.microsoft.com/office/drawing/2014/main" id="{BF5C5EFF-E356-4DF6-AAE3-15D7E1563DAA}"/>
              </a:ext>
            </a:extLst>
          </p:cNvPr>
          <p:cNvCxnSpPr/>
          <p:nvPr/>
        </p:nvCxnSpPr>
        <p:spPr>
          <a:xfrm>
            <a:off x="5168348" y="2189980"/>
            <a:ext cx="1921565" cy="17724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2024772F-207C-4A49-8C27-268DD4CAC941}"/>
              </a:ext>
            </a:extLst>
          </p:cNvPr>
          <p:cNvSpPr txBox="1"/>
          <p:nvPr/>
        </p:nvSpPr>
        <p:spPr>
          <a:xfrm>
            <a:off x="5340626" y="3299791"/>
            <a:ext cx="755374" cy="369332"/>
          </a:xfrm>
          <a:prstGeom prst="rect">
            <a:avLst/>
          </a:prstGeom>
          <a:noFill/>
        </p:spPr>
        <p:txBody>
          <a:bodyPr wrap="square" rtlCol="0">
            <a:spAutoFit/>
          </a:bodyPr>
          <a:lstStyle/>
          <a:p>
            <a:r>
              <a:rPr lang="es-MX" dirty="0"/>
              <a:t>NO</a:t>
            </a:r>
          </a:p>
        </p:txBody>
      </p:sp>
      <p:sp>
        <p:nvSpPr>
          <p:cNvPr id="15" name="CuadroTexto 14">
            <a:extLst>
              <a:ext uri="{FF2B5EF4-FFF2-40B4-BE49-F238E27FC236}">
                <a16:creationId xmlns:a16="http://schemas.microsoft.com/office/drawing/2014/main" id="{FEE98642-F9D1-4D07-A81A-3391BA20CB51}"/>
              </a:ext>
            </a:extLst>
          </p:cNvPr>
          <p:cNvSpPr txBox="1"/>
          <p:nvPr/>
        </p:nvSpPr>
        <p:spPr>
          <a:xfrm>
            <a:off x="7248939" y="3962400"/>
            <a:ext cx="3869635" cy="1200329"/>
          </a:xfrm>
          <a:prstGeom prst="rect">
            <a:avLst/>
          </a:prstGeom>
          <a:noFill/>
        </p:spPr>
        <p:txBody>
          <a:bodyPr wrap="square" rtlCol="0">
            <a:spAutoFit/>
          </a:bodyPr>
          <a:lstStyle/>
          <a:p>
            <a:r>
              <a:rPr lang="es-MX" dirty="0"/>
              <a:t>En caso de respuesta negativa</a:t>
            </a:r>
            <a:br>
              <a:rPr lang="es-MX" dirty="0"/>
            </a:br>
            <a:r>
              <a:rPr lang="es-MX" dirty="0"/>
              <a:t>“Lamento no poder ayudarte pero te dejo estos enlaces que pueden ser de tu </a:t>
            </a:r>
            <a:r>
              <a:rPr lang="es-MX" dirty="0" err="1"/>
              <a:t>interes</a:t>
            </a:r>
            <a:r>
              <a:rPr lang="es-MX" dirty="0"/>
              <a:t>”</a:t>
            </a:r>
          </a:p>
        </p:txBody>
      </p:sp>
    </p:spTree>
    <p:extLst>
      <p:ext uri="{BB962C8B-B14F-4D97-AF65-F5344CB8AC3E}">
        <p14:creationId xmlns:p14="http://schemas.microsoft.com/office/powerpoint/2010/main" val="256538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166567-1258-4A50-B5F7-605A1CD29549}"/>
              </a:ext>
            </a:extLst>
          </p:cNvPr>
          <p:cNvSpPr>
            <a:spLocks noGrp="1"/>
          </p:cNvSpPr>
          <p:nvPr>
            <p:ph type="title"/>
          </p:nvPr>
        </p:nvSpPr>
        <p:spPr/>
        <p:txBody>
          <a:bodyPr/>
          <a:lstStyle/>
          <a:p>
            <a:r>
              <a:rPr lang="es-MX" dirty="0"/>
              <a:t>RESPUESTA AFIRMATIVA</a:t>
            </a:r>
          </a:p>
        </p:txBody>
      </p:sp>
      <p:sp>
        <p:nvSpPr>
          <p:cNvPr id="3" name="CuadroTexto 2">
            <a:extLst>
              <a:ext uri="{FF2B5EF4-FFF2-40B4-BE49-F238E27FC236}">
                <a16:creationId xmlns:a16="http://schemas.microsoft.com/office/drawing/2014/main" id="{D2FF0B6F-9531-46C7-841A-E91E334BBE56}"/>
              </a:ext>
            </a:extLst>
          </p:cNvPr>
          <p:cNvSpPr txBox="1"/>
          <p:nvPr/>
        </p:nvSpPr>
        <p:spPr>
          <a:xfrm>
            <a:off x="768626" y="1762539"/>
            <a:ext cx="10919791" cy="646331"/>
          </a:xfrm>
          <a:prstGeom prst="rect">
            <a:avLst/>
          </a:prstGeom>
          <a:noFill/>
        </p:spPr>
        <p:txBody>
          <a:bodyPr wrap="square" rtlCol="0">
            <a:spAutoFit/>
          </a:bodyPr>
          <a:lstStyle/>
          <a:p>
            <a:r>
              <a:rPr lang="es-MX" dirty="0"/>
              <a:t>Una vez que el usuario haya seleccionado alguno de los incisos mencionados se le desplegara la descripción del proyecto, según sea el caso</a:t>
            </a:r>
          </a:p>
        </p:txBody>
      </p:sp>
      <p:pic>
        <p:nvPicPr>
          <p:cNvPr id="5" name="Imagen 4">
            <a:extLst>
              <a:ext uri="{FF2B5EF4-FFF2-40B4-BE49-F238E27FC236}">
                <a16:creationId xmlns:a16="http://schemas.microsoft.com/office/drawing/2014/main" id="{31E50C6F-DB89-44E2-AA03-0F03BF1DC5FA}"/>
              </a:ext>
            </a:extLst>
          </p:cNvPr>
          <p:cNvPicPr>
            <a:picLocks noChangeAspect="1"/>
          </p:cNvPicPr>
          <p:nvPr/>
        </p:nvPicPr>
        <p:blipFill>
          <a:blip r:embed="rId2"/>
          <a:stretch>
            <a:fillRect/>
          </a:stretch>
        </p:blipFill>
        <p:spPr>
          <a:xfrm>
            <a:off x="308941" y="2408870"/>
            <a:ext cx="5654537" cy="2348578"/>
          </a:xfrm>
          <a:prstGeom prst="rect">
            <a:avLst/>
          </a:prstGeom>
        </p:spPr>
      </p:pic>
      <p:pic>
        <p:nvPicPr>
          <p:cNvPr id="7" name="Imagen 6">
            <a:extLst>
              <a:ext uri="{FF2B5EF4-FFF2-40B4-BE49-F238E27FC236}">
                <a16:creationId xmlns:a16="http://schemas.microsoft.com/office/drawing/2014/main" id="{99C935FE-A376-4C92-B300-E6829B279A35}"/>
              </a:ext>
            </a:extLst>
          </p:cNvPr>
          <p:cNvPicPr>
            <a:picLocks noChangeAspect="1"/>
          </p:cNvPicPr>
          <p:nvPr/>
        </p:nvPicPr>
        <p:blipFill>
          <a:blip r:embed="rId3"/>
          <a:stretch>
            <a:fillRect/>
          </a:stretch>
        </p:blipFill>
        <p:spPr>
          <a:xfrm>
            <a:off x="6090675" y="2700997"/>
            <a:ext cx="5624699" cy="2006572"/>
          </a:xfrm>
          <a:prstGeom prst="rect">
            <a:avLst/>
          </a:prstGeom>
        </p:spPr>
      </p:pic>
      <p:pic>
        <p:nvPicPr>
          <p:cNvPr id="9" name="Imagen 8">
            <a:extLst>
              <a:ext uri="{FF2B5EF4-FFF2-40B4-BE49-F238E27FC236}">
                <a16:creationId xmlns:a16="http://schemas.microsoft.com/office/drawing/2014/main" id="{B47F5F30-74BE-4CDB-AECC-B1F1DBDD4867}"/>
              </a:ext>
            </a:extLst>
          </p:cNvPr>
          <p:cNvPicPr>
            <a:picLocks noChangeAspect="1"/>
          </p:cNvPicPr>
          <p:nvPr/>
        </p:nvPicPr>
        <p:blipFill>
          <a:blip r:embed="rId4"/>
          <a:stretch>
            <a:fillRect/>
          </a:stretch>
        </p:blipFill>
        <p:spPr>
          <a:xfrm>
            <a:off x="3484758" y="4582551"/>
            <a:ext cx="3971120" cy="1957387"/>
          </a:xfrm>
          <a:prstGeom prst="rect">
            <a:avLst/>
          </a:prstGeom>
        </p:spPr>
      </p:pic>
    </p:spTree>
    <p:extLst>
      <p:ext uri="{BB962C8B-B14F-4D97-AF65-F5344CB8AC3E}">
        <p14:creationId xmlns:p14="http://schemas.microsoft.com/office/powerpoint/2010/main" val="331771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A33AE-5453-42B3-9FCE-E1DDE9DB55CE}"/>
              </a:ext>
            </a:extLst>
          </p:cNvPr>
          <p:cNvSpPr>
            <a:spLocks noGrp="1"/>
          </p:cNvSpPr>
          <p:nvPr>
            <p:ph type="title"/>
          </p:nvPr>
        </p:nvSpPr>
        <p:spPr/>
        <p:txBody>
          <a:bodyPr/>
          <a:lstStyle/>
          <a:p>
            <a:r>
              <a:rPr lang="es-MX" dirty="0"/>
              <a:t>MUESTRA AL USUARIO LOS REQUISITOS</a:t>
            </a:r>
          </a:p>
        </p:txBody>
      </p:sp>
      <p:sp>
        <p:nvSpPr>
          <p:cNvPr id="3" name="CuadroTexto 2">
            <a:extLst>
              <a:ext uri="{FF2B5EF4-FFF2-40B4-BE49-F238E27FC236}">
                <a16:creationId xmlns:a16="http://schemas.microsoft.com/office/drawing/2014/main" id="{FF8DB7F8-EECE-4893-8167-FCA5914A79BA}"/>
              </a:ext>
            </a:extLst>
          </p:cNvPr>
          <p:cNvSpPr txBox="1"/>
          <p:nvPr/>
        </p:nvSpPr>
        <p:spPr>
          <a:xfrm>
            <a:off x="492369" y="1828800"/>
            <a:ext cx="5331656" cy="1754326"/>
          </a:xfrm>
          <a:prstGeom prst="rect">
            <a:avLst/>
          </a:prstGeom>
          <a:noFill/>
        </p:spPr>
        <p:txBody>
          <a:bodyPr wrap="square" rtlCol="0">
            <a:spAutoFit/>
          </a:bodyPr>
          <a:lstStyle/>
          <a:p>
            <a:r>
              <a:rPr lang="es-MX" dirty="0"/>
              <a:t>“Bien, sabiendo en que proyecto estas interesado es necesario que conozcas los requisitos para que puedas ser parte de nuestro equipo, (Perfil, carta de aceptación, Comunicación)”, si quieres dar el siguiente paso responde con SI o de lo contrario con NO”</a:t>
            </a:r>
          </a:p>
        </p:txBody>
      </p:sp>
      <p:cxnSp>
        <p:nvCxnSpPr>
          <p:cNvPr id="5" name="Conector recto de flecha 4">
            <a:extLst>
              <a:ext uri="{FF2B5EF4-FFF2-40B4-BE49-F238E27FC236}">
                <a16:creationId xmlns:a16="http://schemas.microsoft.com/office/drawing/2014/main" id="{30AF1DC6-652C-4AE8-8EA2-29A37FE72A1C}"/>
              </a:ext>
            </a:extLst>
          </p:cNvPr>
          <p:cNvCxnSpPr/>
          <p:nvPr/>
        </p:nvCxnSpPr>
        <p:spPr>
          <a:xfrm>
            <a:off x="6096000" y="2630658"/>
            <a:ext cx="18100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CFF9E9DA-5903-4D17-BF3C-1F504AA3D6FD}"/>
              </a:ext>
            </a:extLst>
          </p:cNvPr>
          <p:cNvSpPr txBox="1"/>
          <p:nvPr/>
        </p:nvSpPr>
        <p:spPr>
          <a:xfrm>
            <a:off x="6281530" y="2173357"/>
            <a:ext cx="1378227" cy="369332"/>
          </a:xfrm>
          <a:prstGeom prst="rect">
            <a:avLst/>
          </a:prstGeom>
          <a:noFill/>
        </p:spPr>
        <p:txBody>
          <a:bodyPr wrap="square" rtlCol="0">
            <a:spAutoFit/>
          </a:bodyPr>
          <a:lstStyle/>
          <a:p>
            <a:r>
              <a:rPr lang="es-MX" dirty="0"/>
              <a:t>SI</a:t>
            </a:r>
          </a:p>
        </p:txBody>
      </p:sp>
      <p:sp>
        <p:nvSpPr>
          <p:cNvPr id="7" name="CuadroTexto 6">
            <a:extLst>
              <a:ext uri="{FF2B5EF4-FFF2-40B4-BE49-F238E27FC236}">
                <a16:creationId xmlns:a16="http://schemas.microsoft.com/office/drawing/2014/main" id="{97DD6A2E-738A-4DA1-89A3-613306277E11}"/>
              </a:ext>
            </a:extLst>
          </p:cNvPr>
          <p:cNvSpPr txBox="1"/>
          <p:nvPr/>
        </p:nvSpPr>
        <p:spPr>
          <a:xfrm>
            <a:off x="8017565" y="1935921"/>
            <a:ext cx="3707496" cy="2031325"/>
          </a:xfrm>
          <a:prstGeom prst="rect">
            <a:avLst/>
          </a:prstGeom>
          <a:noFill/>
        </p:spPr>
        <p:txBody>
          <a:bodyPr wrap="square" rtlCol="0">
            <a:spAutoFit/>
          </a:bodyPr>
          <a:lstStyle/>
          <a:p>
            <a:r>
              <a:rPr lang="es-MX" dirty="0"/>
              <a:t>“Este es el correo de nuestro jefe de departamento el </a:t>
            </a:r>
            <a:r>
              <a:rPr lang="es-MX" dirty="0" err="1"/>
              <a:t>Dr</a:t>
            </a:r>
            <a:r>
              <a:rPr lang="es-MX" dirty="0"/>
              <a:t> </a:t>
            </a:r>
            <a:r>
              <a:rPr lang="es-MX" dirty="0" err="1"/>
              <a:t>Ivan</a:t>
            </a:r>
            <a:r>
              <a:rPr lang="es-MX" dirty="0"/>
              <a:t> Vladimir, te recomendamos mandarle un correo haciéndole llegar tu interés para formar parte del proyecto </a:t>
            </a:r>
            <a:r>
              <a:rPr lang="es-MX"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ivanvladimir@turing.iimas.unam.mx</a:t>
            </a:r>
            <a:r>
              <a:rPr lang="es-MX" dirty="0"/>
              <a:t>”</a:t>
            </a:r>
          </a:p>
        </p:txBody>
      </p:sp>
      <p:cxnSp>
        <p:nvCxnSpPr>
          <p:cNvPr id="11" name="Conector recto de flecha 10">
            <a:extLst>
              <a:ext uri="{FF2B5EF4-FFF2-40B4-BE49-F238E27FC236}">
                <a16:creationId xmlns:a16="http://schemas.microsoft.com/office/drawing/2014/main" id="{C3B3B9FF-4ABA-49AD-B9BD-8137819A3CBE}"/>
              </a:ext>
            </a:extLst>
          </p:cNvPr>
          <p:cNvCxnSpPr/>
          <p:nvPr/>
        </p:nvCxnSpPr>
        <p:spPr>
          <a:xfrm>
            <a:off x="6096000" y="2630658"/>
            <a:ext cx="1810043" cy="2140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3AA3A3B-938E-4285-8CAA-7529D1948E1A}"/>
              </a:ext>
            </a:extLst>
          </p:cNvPr>
          <p:cNvSpPr txBox="1"/>
          <p:nvPr/>
        </p:nvSpPr>
        <p:spPr>
          <a:xfrm>
            <a:off x="6181833" y="3967246"/>
            <a:ext cx="947837" cy="369332"/>
          </a:xfrm>
          <a:prstGeom prst="rect">
            <a:avLst/>
          </a:prstGeom>
          <a:noFill/>
        </p:spPr>
        <p:txBody>
          <a:bodyPr wrap="square" rtlCol="0">
            <a:spAutoFit/>
          </a:bodyPr>
          <a:lstStyle/>
          <a:p>
            <a:r>
              <a:rPr lang="es-MX" dirty="0"/>
              <a:t>NO</a:t>
            </a:r>
          </a:p>
        </p:txBody>
      </p:sp>
      <p:sp>
        <p:nvSpPr>
          <p:cNvPr id="14" name="CuadroTexto 13">
            <a:extLst>
              <a:ext uri="{FF2B5EF4-FFF2-40B4-BE49-F238E27FC236}">
                <a16:creationId xmlns:a16="http://schemas.microsoft.com/office/drawing/2014/main" id="{ECF4CBA2-099D-4BBD-8D25-35BD45BC44F9}"/>
              </a:ext>
            </a:extLst>
          </p:cNvPr>
          <p:cNvSpPr txBox="1"/>
          <p:nvPr/>
        </p:nvSpPr>
        <p:spPr>
          <a:xfrm>
            <a:off x="8017565" y="4336578"/>
            <a:ext cx="3249991" cy="1200329"/>
          </a:xfrm>
          <a:prstGeom prst="rect">
            <a:avLst/>
          </a:prstGeom>
          <a:noFill/>
        </p:spPr>
        <p:txBody>
          <a:bodyPr wrap="square" rtlCol="0">
            <a:spAutoFit/>
          </a:bodyPr>
          <a:lstStyle/>
          <a:p>
            <a:r>
              <a:rPr lang="es-MX" dirty="0"/>
              <a:t>“Lamentamos que no te haya interesado, te dejamos algunos en laces que pueden ser de tu </a:t>
            </a:r>
            <a:r>
              <a:rPr lang="es-MX" dirty="0" err="1"/>
              <a:t>interes</a:t>
            </a:r>
            <a:r>
              <a:rPr lang="es-MX" dirty="0"/>
              <a:t>”</a:t>
            </a:r>
          </a:p>
        </p:txBody>
      </p:sp>
    </p:spTree>
    <p:extLst>
      <p:ext uri="{BB962C8B-B14F-4D97-AF65-F5344CB8AC3E}">
        <p14:creationId xmlns:p14="http://schemas.microsoft.com/office/powerpoint/2010/main" val="2837048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31</TotalTime>
  <Words>247</Words>
  <Application>Microsoft Office PowerPoint</Application>
  <PresentationFormat>Panorámica</PresentationFormat>
  <Paragraphs>18</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Bookman Old Style</vt:lpstr>
      <vt:lpstr>Calibri</vt:lpstr>
      <vt:lpstr>Rockwell</vt:lpstr>
      <vt:lpstr>Damask</vt:lpstr>
      <vt:lpstr>GUIÓN CHATBOT ASISTENTE PARA INFORMES SS</vt:lpstr>
      <vt:lpstr>Saludos</vt:lpstr>
      <vt:lpstr>RESPUESTA AFIRMATIVA</vt:lpstr>
      <vt:lpstr>MUESTRA AL USUARIO LOS REQUISITOS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GUIÓN CHATBOT ASISTENTE PARA INFORMES SS</dc:title>
  <dc:creator>Rodrigo Rodriguez</dc:creator>
  <cp:lastModifiedBy>Rodrigo Rodriguez</cp:lastModifiedBy>
  <cp:revision>1</cp:revision>
  <dcterms:created xsi:type="dcterms:W3CDTF">2021-11-04T01:57:29Z</dcterms:created>
  <dcterms:modified xsi:type="dcterms:W3CDTF">2021-11-04T02:29:21Z</dcterms:modified>
</cp:coreProperties>
</file>