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2" r:id="rId6"/>
    <p:sldId id="291" r:id="rId7"/>
    <p:sldId id="298" r:id="rId8"/>
    <p:sldId id="299" r:id="rId9"/>
    <p:sldId id="297" r:id="rId10"/>
    <p:sldId id="300" r:id="rId11"/>
    <p:sldId id="301" r:id="rId12"/>
    <p:sldId id="302" r:id="rId13"/>
    <p:sldId id="296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-228" y="1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88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C0557F-B127-4289-83F6-F07BDED6678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AAB5006-37C4-4F15-A229-F117EDDCF8C7}" type="datetime1">
              <a:rPr lang="zh-CN" altLang="en-US" smtClean="0"/>
              <a:pPr/>
              <a:t>2020/12/7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7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1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4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7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53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5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小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-9832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36464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40707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84477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-9832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00453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​​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ZA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大图像的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图片占位符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/>
              <a:t>插入或拖放照片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输入题注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谢谢！</a:t>
            </a:r>
            <a:endParaRPr lang="zh-CN" altLang="en-ZA" noProof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全名</a:t>
            </a:r>
            <a:endParaRPr lang="zh-CN" altLang="en-ZA" noProof="0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电话号码</a:t>
            </a:r>
            <a:endParaRPr lang="zh-CN" altLang="en-ZA" noProof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电子邮件或社交媒体图柄</a:t>
            </a:r>
            <a:endParaRPr lang="zh-CN" altLang="en-ZA" noProof="0"/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公司网站</a:t>
            </a:r>
            <a:endParaRPr lang="zh-CN" altLang="en-ZA" noProof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单击以编辑页标题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0"/>
              <a:t>副标题</a:t>
            </a:r>
            <a:endParaRPr lang="zh-CN" altLang="en-ZA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ZA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0" dirty="0"/>
              <a:t>实验部分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ZA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399849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MobileNetV2</a:t>
            </a:r>
          </a:p>
          <a:p>
            <a:pPr algn="r" rtl="0">
              <a:lnSpc>
                <a:spcPts val="1400"/>
              </a:lnSpc>
            </a:pPr>
            <a:r>
              <a:rPr lang="zh-CN" altLang="en-US" sz="1600" b="1" spc="-10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木片从中间切开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4657341"/>
            <a:ext cx="1879577" cy="57938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MobileNetV2</a:t>
            </a:r>
            <a:br>
              <a:rPr lang="zh-CN" altLang="en-US" sz="1600" b="1" spc="-1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600" b="1" spc="-1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Experiments</a:t>
            </a:r>
          </a:p>
          <a:p>
            <a:pPr algn="r" rtl="0">
              <a:lnSpc>
                <a:spcPts val="1400"/>
              </a:lnSpc>
            </a:pPr>
            <a:endParaRPr lang="zh-CN" altLang="en-US" sz="1600" b="1" spc="-1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ts val="6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论文复现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在对论文进行标准复现的同时，试图加入新的</a:t>
            </a:r>
            <a:r>
              <a:rPr lang="en-US" altLang="zh-CN" dirty="0"/>
              <a:t>trick</a:t>
            </a:r>
            <a:r>
              <a:rPr lang="zh-CN" altLang="en-US" dirty="0"/>
              <a:t>以提高性能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/>
              <a:t>谢谢！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/>
              <a:t>廖磊</a:t>
            </a:r>
          </a:p>
        </p:txBody>
      </p:sp>
      <p:pic>
        <p:nvPicPr>
          <p:cNvPr id="10" name="图形 9" descr="智能手机" title="图标 - 演示者电话号码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/>
              <a:t>+12365438765</a:t>
            </a:r>
            <a:endParaRPr lang="zh-CN" altLang="en-US"/>
          </a:p>
        </p:txBody>
      </p:sp>
      <p:pic>
        <p:nvPicPr>
          <p:cNvPr id="9" name="图形 8" descr="信封" title="图标 - 演示者电子邮件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april@woodgrovebank.com</a:t>
            </a:r>
            <a:endParaRPr lang="zh-CN" altLang="en-US" dirty="0"/>
          </a:p>
        </p:txBody>
      </p:sp>
      <p:pic>
        <p:nvPicPr>
          <p:cNvPr id="11" name="图形 10" descr="链接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www.woodgrovebank.com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US" altLang="zh-CN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zh-CN" altLang="en-US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altLang="zh-CN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  <a:endParaRPr lang="zh-CN" altLang="en-US" sz="1600" b="1" spc="-10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992" y="4245628"/>
            <a:ext cx="6798250" cy="1674470"/>
          </a:xfrm>
        </p:spPr>
        <p:txBody>
          <a:bodyPr rtlCol="0"/>
          <a:lstStyle/>
          <a:p>
            <a:pPr rtl="0"/>
            <a:r>
              <a:rPr lang="zh-CN" altLang="en-US" dirty="0"/>
              <a:t>图像识别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7" y="4650539"/>
            <a:ext cx="2622925" cy="1192038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 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Classification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模型效果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85894" y="1182848"/>
            <a:ext cx="91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我们首先对网络进行了复现，使用论文中的超参数设定进行了训练，受限于电脑机能的限制我们进行了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轮的训练（论文中为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imageNet-1000class top1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准确率到达了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65.4%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（论文中为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72%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），在证明了训练的可行性后，我们使用官方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release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的预训练模型，进行了测试，的确能达到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72%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的准确度。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代码部分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93933" y="1182848"/>
            <a:ext cx="91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进行网络搭建，选择的版本是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Pytorch1.6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搭配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cuda10.1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（因为到现在为止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都不能支持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10.2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已经支持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cuda11.0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了）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78A1BA-962B-473B-985F-78B2C6DB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83" y="1829179"/>
            <a:ext cx="5457843" cy="4828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4211F5-F0D2-4F00-AF16-E67AD6A0B2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3933" y="2013037"/>
            <a:ext cx="3782917" cy="41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2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网络搭建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CC17B9-4271-47D4-BBC5-9D9DD2A19C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657" y="943121"/>
            <a:ext cx="4692893" cy="54828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D18A8A-719E-4720-BE49-5A07FE434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190" y="211822"/>
            <a:ext cx="4244086" cy="64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1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迁移学习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85894" y="1182848"/>
            <a:ext cx="91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而后我们进行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fine-tune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，试图将模型用于花卉识别，在载入预训练模型（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 on ImageNet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）之后，冻结特征提取部分，将网络的分类层重置然后训练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，然后将整个网络继续训练五个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达到了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的准确度。使用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框架再网络上提供服务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同学们可以在校园网环境内访问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10.160.162.79:8887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尝试花卉识别的功能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同时，我们也将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上进行训练的模型部署在了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10.160.162.79:8886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2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目标识别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85894" y="1182848"/>
            <a:ext cx="9169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mobilenet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相结合进行目标识别的实验，使用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数据集 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上达到的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0.68mAP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的成绩。参数量相比以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resnet-50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的网络减少为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1/10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下降了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0.08.(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安利一个模块 “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torchstat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”用来对齐神经网络很有帮助）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944A88-E3D2-4F84-B1A0-363E5F6F55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8106" y="2475684"/>
            <a:ext cx="2171700" cy="116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6FD841-A815-440A-B09E-19BB9BAE4A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7156" y="4007763"/>
            <a:ext cx="2152650" cy="1168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F077E5-9B86-49A7-9211-DBFED68465A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48381" y="2475684"/>
            <a:ext cx="2171700" cy="1168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EE0221-FF7F-4ECC-A14C-CFD331360C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748380" y="4007764"/>
            <a:ext cx="2171699" cy="11701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D4A98D-B1F8-4B0F-A5F6-7A797A5F34B7}"/>
              </a:ext>
            </a:extLst>
          </p:cNvPr>
          <p:cNvSpPr txBox="1"/>
          <p:nvPr/>
        </p:nvSpPr>
        <p:spPr>
          <a:xfrm>
            <a:off x="748105" y="5419288"/>
            <a:ext cx="346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 err="1"/>
              <a:t>MobileNet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MobileNet_Backbone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A44A73-70E7-4591-9F1C-12E09C50FD68}"/>
              </a:ext>
            </a:extLst>
          </p:cNvPr>
          <p:cNvSpPr txBox="1"/>
          <p:nvPr/>
        </p:nvSpPr>
        <p:spPr>
          <a:xfrm>
            <a:off x="5454983" y="5541581"/>
            <a:ext cx="346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ResNet50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 ResNet50_Backbone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2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目标识别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85894" y="1182848"/>
            <a:ext cx="91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mobilenet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的输出切分，分别提取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feature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，然后使用如下结构进行多尺度特征构造，然后再连接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detector head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实现目标识别。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6F019-3FC3-4074-A302-BBDE81102B2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7" r="5396"/>
          <a:stretch/>
        </p:blipFill>
        <p:spPr bwMode="auto">
          <a:xfrm>
            <a:off x="385894" y="2148027"/>
            <a:ext cx="9371740" cy="1920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32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迁移学习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1AB689-2DB6-434F-9477-483DBAAABD21}"/>
              </a:ext>
            </a:extLst>
          </p:cNvPr>
          <p:cNvSpPr txBox="1"/>
          <p:nvPr/>
        </p:nvSpPr>
        <p:spPr>
          <a:xfrm>
            <a:off x="385894" y="1182848"/>
            <a:ext cx="91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而后我们进行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fine-tune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，试图将模型用于花卉识别，在载入预训练模型（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 on ImageNet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）之后，冻结特征提取部分，将网络的分类层重置然后训练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，然后将整个网络继续训练五个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达到了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98%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的准确度。使用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框架再网络上提供服务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同学们可以在校园网环境内访问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10.160.162.79:8887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尝试花卉识别的功能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同时，我们也将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上进行训练的模型部署在了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10.160.162.79:8886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85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420_TF67328976" id="{0099F08C-E722-42D3-9A7C-80DCF66B9395}" vid="{24A59E84-32B8-4631-B8BE-277BF68434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120</TotalTime>
  <Words>488</Words>
  <Application>Microsoft Office PowerPoint</Application>
  <PresentationFormat>宽屏</PresentationFormat>
  <Paragraphs>51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等线</vt:lpstr>
      <vt:lpstr>Arial</vt:lpstr>
      <vt:lpstr>Corbel</vt:lpstr>
      <vt:lpstr>Times New Roman</vt:lpstr>
      <vt:lpstr>Office 主题</vt:lpstr>
      <vt:lpstr>论文复现</vt:lpstr>
      <vt:lpstr>图像识别</vt:lpstr>
      <vt:lpstr>模型效果</vt:lpstr>
      <vt:lpstr>代码部分</vt:lpstr>
      <vt:lpstr>网络搭建</vt:lpstr>
      <vt:lpstr>迁移学习</vt:lpstr>
      <vt:lpstr>目标识别</vt:lpstr>
      <vt:lpstr>目标识别</vt:lpstr>
      <vt:lpstr>迁移学习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 封面标题</dc:title>
  <dc:creator>Dong zehao</dc:creator>
  <cp:lastModifiedBy>Dong zehao</cp:lastModifiedBy>
  <cp:revision>7</cp:revision>
  <dcterms:created xsi:type="dcterms:W3CDTF">2020-12-07T12:19:56Z</dcterms:created>
  <dcterms:modified xsi:type="dcterms:W3CDTF">2020-12-07T14:20:24Z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