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13"/>
  </p:notesMasterIdLst>
  <p:sldIdLst>
    <p:sldId id="257" r:id="rId2"/>
    <p:sldId id="267" r:id="rId3"/>
    <p:sldId id="265" r:id="rId4"/>
    <p:sldId id="266" r:id="rId5"/>
    <p:sldId id="262" r:id="rId6"/>
    <p:sldId id="271" r:id="rId7"/>
    <p:sldId id="268" r:id="rId8"/>
    <p:sldId id="269" r:id="rId9"/>
    <p:sldId id="261" r:id="rId10"/>
    <p:sldId id="263" r:id="rId11"/>
    <p:sldId id="272" r:id="rId12"/>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5D26FA-3A5D-4C23-A889-A742F3B21D55}" v="186" dt="2020-04-16T06:45:35.7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185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mran Ahmad" userId="98be467a55c62c8a" providerId="LiveId" clId="{3F5D26FA-3A5D-4C23-A889-A742F3B21D55}"/>
    <pc:docChg chg="undo custSel addSld delSld modSld sldOrd">
      <pc:chgData name="Kamran Ahmad" userId="98be467a55c62c8a" providerId="LiveId" clId="{3F5D26FA-3A5D-4C23-A889-A742F3B21D55}" dt="2020-04-16T06:45:38.898" v="1921" actId="478"/>
      <pc:docMkLst>
        <pc:docMk/>
      </pc:docMkLst>
      <pc:sldChg chg="addSp delSp modSp">
        <pc:chgData name="Kamran Ahmad" userId="98be467a55c62c8a" providerId="LiveId" clId="{3F5D26FA-3A5D-4C23-A889-A742F3B21D55}" dt="2020-04-16T05:26:57.160" v="1909" actId="478"/>
        <pc:sldMkLst>
          <pc:docMk/>
          <pc:sldMk cId="0" sldId="257"/>
        </pc:sldMkLst>
        <pc:spChg chg="add del mod">
          <ac:chgData name="Kamran Ahmad" userId="98be467a55c62c8a" providerId="LiveId" clId="{3F5D26FA-3A5D-4C23-A889-A742F3B21D55}" dt="2020-04-16T05:26:57.160" v="1909" actId="478"/>
          <ac:spMkLst>
            <pc:docMk/>
            <pc:sldMk cId="0" sldId="257"/>
            <ac:spMk id="2" creationId="{A73C0F59-B188-4BF5-BFF0-E0DD390601BB}"/>
          </ac:spMkLst>
        </pc:spChg>
        <pc:spChg chg="add del mod">
          <ac:chgData name="Kamran Ahmad" userId="98be467a55c62c8a" providerId="LiveId" clId="{3F5D26FA-3A5D-4C23-A889-A742F3B21D55}" dt="2020-04-16T05:26:57.160" v="1909" actId="478"/>
          <ac:spMkLst>
            <pc:docMk/>
            <pc:sldMk cId="0" sldId="257"/>
            <ac:spMk id="5122" creationId="{52AAA493-F8CF-4CF1-9524-5F37895F1036}"/>
          </ac:spMkLst>
        </pc:spChg>
      </pc:sldChg>
      <pc:sldChg chg="del">
        <pc:chgData name="Kamran Ahmad" userId="98be467a55c62c8a" providerId="LiveId" clId="{3F5D26FA-3A5D-4C23-A889-A742F3B21D55}" dt="2020-04-16T02:10:43.693" v="461" actId="2696"/>
        <pc:sldMkLst>
          <pc:docMk/>
          <pc:sldMk cId="0" sldId="258"/>
        </pc:sldMkLst>
      </pc:sldChg>
      <pc:sldChg chg="del">
        <pc:chgData name="Kamran Ahmad" userId="98be467a55c62c8a" providerId="LiveId" clId="{3F5D26FA-3A5D-4C23-A889-A742F3B21D55}" dt="2020-04-16T02:10:49.608" v="462" actId="2696"/>
        <pc:sldMkLst>
          <pc:docMk/>
          <pc:sldMk cId="0" sldId="259"/>
        </pc:sldMkLst>
      </pc:sldChg>
      <pc:sldChg chg="del">
        <pc:chgData name="Kamran Ahmad" userId="98be467a55c62c8a" providerId="LiveId" clId="{3F5D26FA-3A5D-4C23-A889-A742F3B21D55}" dt="2020-04-16T02:21:03.528" v="464" actId="2696"/>
        <pc:sldMkLst>
          <pc:docMk/>
          <pc:sldMk cId="0" sldId="260"/>
        </pc:sldMkLst>
      </pc:sldChg>
      <pc:sldChg chg="addSp delSp modSp">
        <pc:chgData name="Kamran Ahmad" userId="98be467a55c62c8a" providerId="LiveId" clId="{3F5D26FA-3A5D-4C23-A889-A742F3B21D55}" dt="2020-04-16T04:40:33.658" v="1552" actId="1076"/>
        <pc:sldMkLst>
          <pc:docMk/>
          <pc:sldMk cId="0" sldId="261"/>
        </pc:sldMkLst>
        <pc:spChg chg="mod">
          <ac:chgData name="Kamran Ahmad" userId="98be467a55c62c8a" providerId="LiveId" clId="{3F5D26FA-3A5D-4C23-A889-A742F3B21D55}" dt="2020-04-16T04:40:07.376" v="1549" actId="255"/>
          <ac:spMkLst>
            <pc:docMk/>
            <pc:sldMk cId="0" sldId="261"/>
            <ac:spMk id="11266" creationId="{2B7F057E-2DB8-4E2B-94A4-D6E58BF98E85}"/>
          </ac:spMkLst>
        </pc:spChg>
        <pc:spChg chg="mod">
          <ac:chgData name="Kamran Ahmad" userId="98be467a55c62c8a" providerId="LiveId" clId="{3F5D26FA-3A5D-4C23-A889-A742F3B21D55}" dt="2020-04-16T04:34:59.741" v="1510" actId="20577"/>
          <ac:spMkLst>
            <pc:docMk/>
            <pc:sldMk cId="0" sldId="261"/>
            <ac:spMk id="12290" creationId="{1DFA1834-9138-4111-8DC2-5ACD5F0CA4A6}"/>
          </ac:spMkLst>
        </pc:spChg>
        <pc:picChg chg="add del mod">
          <ac:chgData name="Kamran Ahmad" userId="98be467a55c62c8a" providerId="LiveId" clId="{3F5D26FA-3A5D-4C23-A889-A742F3B21D55}" dt="2020-04-16T04:39:13.899" v="1522" actId="478"/>
          <ac:picMkLst>
            <pc:docMk/>
            <pc:sldMk cId="0" sldId="261"/>
            <ac:picMk id="2" creationId="{D184B437-0FB3-4FFA-BAF5-7D23CDDDDD88}"/>
          </ac:picMkLst>
        </pc:picChg>
        <pc:picChg chg="add mod">
          <ac:chgData name="Kamran Ahmad" userId="98be467a55c62c8a" providerId="LiveId" clId="{3F5D26FA-3A5D-4C23-A889-A742F3B21D55}" dt="2020-04-16T04:39:33.626" v="1527" actId="1076"/>
          <ac:picMkLst>
            <pc:docMk/>
            <pc:sldMk cId="0" sldId="261"/>
            <ac:picMk id="4" creationId="{8CFC80E2-4985-4377-A531-55E0040F9179}"/>
          </ac:picMkLst>
        </pc:picChg>
        <pc:picChg chg="add mod">
          <ac:chgData name="Kamran Ahmad" userId="98be467a55c62c8a" providerId="LiveId" clId="{3F5D26FA-3A5D-4C23-A889-A742F3B21D55}" dt="2020-04-16T04:40:17.275" v="1550" actId="1076"/>
          <ac:picMkLst>
            <pc:docMk/>
            <pc:sldMk cId="0" sldId="261"/>
            <ac:picMk id="5" creationId="{AD9F0511-CAC5-4B0A-8EFA-010722B0D4BE}"/>
          </ac:picMkLst>
        </pc:picChg>
        <pc:picChg chg="add mod">
          <ac:chgData name="Kamran Ahmad" userId="98be467a55c62c8a" providerId="LiveId" clId="{3F5D26FA-3A5D-4C23-A889-A742F3B21D55}" dt="2020-04-16T04:39:22.352" v="1525" actId="14100"/>
          <ac:picMkLst>
            <pc:docMk/>
            <pc:sldMk cId="0" sldId="261"/>
            <ac:picMk id="6" creationId="{95154838-EA7F-4823-B01E-F40B755C256D}"/>
          </ac:picMkLst>
        </pc:picChg>
        <pc:picChg chg="add mod">
          <ac:chgData name="Kamran Ahmad" userId="98be467a55c62c8a" providerId="LiveId" clId="{3F5D26FA-3A5D-4C23-A889-A742F3B21D55}" dt="2020-04-16T04:40:33.658" v="1552" actId="1076"/>
          <ac:picMkLst>
            <pc:docMk/>
            <pc:sldMk cId="0" sldId="261"/>
            <ac:picMk id="9" creationId="{812E264A-B8DF-4E3B-B243-7372B862DC85}"/>
          </ac:picMkLst>
        </pc:picChg>
      </pc:sldChg>
      <pc:sldChg chg="addSp delSp modSp ord">
        <pc:chgData name="Kamran Ahmad" userId="98be467a55c62c8a" providerId="LiveId" clId="{3F5D26FA-3A5D-4C23-A889-A742F3B21D55}" dt="2020-04-16T05:28:06.776" v="1914" actId="478"/>
        <pc:sldMkLst>
          <pc:docMk/>
          <pc:sldMk cId="0" sldId="262"/>
        </pc:sldMkLst>
        <pc:spChg chg="add del mod">
          <ac:chgData name="Kamran Ahmad" userId="98be467a55c62c8a" providerId="LiveId" clId="{3F5D26FA-3A5D-4C23-A889-A742F3B21D55}" dt="2020-04-16T05:04:40.219" v="1759" actId="478"/>
          <ac:spMkLst>
            <pc:docMk/>
            <pc:sldMk cId="0" sldId="262"/>
            <ac:spMk id="3" creationId="{1F2FCFA4-1C24-4076-B6A3-D4D3B1CF59E1}"/>
          </ac:spMkLst>
        </pc:spChg>
        <pc:spChg chg="add del mod">
          <ac:chgData name="Kamran Ahmad" userId="98be467a55c62c8a" providerId="LiveId" clId="{3F5D26FA-3A5D-4C23-A889-A742F3B21D55}" dt="2020-04-16T05:28:02.736" v="1910" actId="478"/>
          <ac:spMkLst>
            <pc:docMk/>
            <pc:sldMk cId="0" sldId="262"/>
            <ac:spMk id="4" creationId="{AB21A8CE-AA03-45F8-81E3-621F2CCFC317}"/>
          </ac:spMkLst>
        </pc:spChg>
        <pc:spChg chg="add del mod">
          <ac:chgData name="Kamran Ahmad" userId="98be467a55c62c8a" providerId="LiveId" clId="{3F5D26FA-3A5D-4C23-A889-A742F3B21D55}" dt="2020-04-16T05:28:06.776" v="1914" actId="478"/>
          <ac:spMkLst>
            <pc:docMk/>
            <pc:sldMk cId="0" sldId="262"/>
            <ac:spMk id="11" creationId="{0BC82D55-9270-41D9-AED8-23A28C16B7E9}"/>
          </ac:spMkLst>
        </pc:spChg>
        <pc:spChg chg="add del">
          <ac:chgData name="Kamran Ahmad" userId="98be467a55c62c8a" providerId="LiveId" clId="{3F5D26FA-3A5D-4C23-A889-A742F3B21D55}" dt="2020-04-16T05:07:02.140" v="1786"/>
          <ac:spMkLst>
            <pc:docMk/>
            <pc:sldMk cId="0" sldId="262"/>
            <ac:spMk id="12" creationId="{CF724B88-A292-4FE0-A935-A0D6FF0781C6}"/>
          </ac:spMkLst>
        </pc:spChg>
        <pc:spChg chg="del mod">
          <ac:chgData name="Kamran Ahmad" userId="98be467a55c62c8a" providerId="LiveId" clId="{3F5D26FA-3A5D-4C23-A889-A742F3B21D55}" dt="2020-04-16T05:04:37.956" v="1758" actId="478"/>
          <ac:spMkLst>
            <pc:docMk/>
            <pc:sldMk cId="0" sldId="262"/>
            <ac:spMk id="6146" creationId="{A7BBCA9E-C8F5-4D60-99DD-A5103B99B7AF}"/>
          </ac:spMkLst>
        </pc:spChg>
        <pc:spChg chg="mod">
          <ac:chgData name="Kamran Ahmad" userId="98be467a55c62c8a" providerId="LiveId" clId="{3F5D26FA-3A5D-4C23-A889-A742F3B21D55}" dt="2020-04-16T02:09:57.119" v="456" actId="20577"/>
          <ac:spMkLst>
            <pc:docMk/>
            <pc:sldMk cId="0" sldId="262"/>
            <ac:spMk id="12290" creationId="{1DFA1834-9138-4111-8DC2-5ACD5F0CA4A6}"/>
          </ac:spMkLst>
        </pc:spChg>
        <pc:picChg chg="add mod">
          <ac:chgData name="Kamran Ahmad" userId="98be467a55c62c8a" providerId="LiveId" clId="{3F5D26FA-3A5D-4C23-A889-A742F3B21D55}" dt="2020-04-16T05:04:53.943" v="1761" actId="14100"/>
          <ac:picMkLst>
            <pc:docMk/>
            <pc:sldMk cId="0" sldId="262"/>
            <ac:picMk id="2" creationId="{C217E1CC-947E-439C-B527-B40EB8D0CED6}"/>
          </ac:picMkLst>
        </pc:picChg>
        <pc:cxnChg chg="add del mod">
          <ac:chgData name="Kamran Ahmad" userId="98be467a55c62c8a" providerId="LiveId" clId="{3F5D26FA-3A5D-4C23-A889-A742F3B21D55}" dt="2020-04-16T05:28:04.936" v="1912" actId="478"/>
          <ac:cxnSpMkLst>
            <pc:docMk/>
            <pc:sldMk cId="0" sldId="262"/>
            <ac:cxnSpMk id="6" creationId="{02D442EC-7931-4029-B312-2F86200CE409}"/>
          </ac:cxnSpMkLst>
        </pc:cxnChg>
        <pc:cxnChg chg="add del mod">
          <ac:chgData name="Kamran Ahmad" userId="98be467a55c62c8a" providerId="LiveId" clId="{3F5D26FA-3A5D-4C23-A889-A742F3B21D55}" dt="2020-04-16T05:28:04.143" v="1911" actId="478"/>
          <ac:cxnSpMkLst>
            <pc:docMk/>
            <pc:sldMk cId="0" sldId="262"/>
            <ac:cxnSpMk id="9" creationId="{C280545B-CEC4-481A-A235-D481FA4E3956}"/>
          </ac:cxnSpMkLst>
        </pc:cxnChg>
      </pc:sldChg>
      <pc:sldChg chg="addSp delSp modSp">
        <pc:chgData name="Kamran Ahmad" userId="98be467a55c62c8a" providerId="LiveId" clId="{3F5D26FA-3A5D-4C23-A889-A742F3B21D55}" dt="2020-04-16T05:11:20.786" v="1865" actId="1076"/>
        <pc:sldMkLst>
          <pc:docMk/>
          <pc:sldMk cId="0" sldId="263"/>
        </pc:sldMkLst>
        <pc:spChg chg="mod">
          <ac:chgData name="Kamran Ahmad" userId="98be467a55c62c8a" providerId="LiveId" clId="{3F5D26FA-3A5D-4C23-A889-A742F3B21D55}" dt="2020-04-16T05:11:10.835" v="1862" actId="20577"/>
          <ac:spMkLst>
            <pc:docMk/>
            <pc:sldMk cId="0" sldId="263"/>
            <ac:spMk id="2" creationId="{1DFA1834-9138-4111-8DC2-5ACD5F0CA4A6}"/>
          </ac:spMkLst>
        </pc:spChg>
        <pc:spChg chg="add mod">
          <ac:chgData name="Kamran Ahmad" userId="98be467a55c62c8a" providerId="LiveId" clId="{3F5D26FA-3A5D-4C23-A889-A742F3B21D55}" dt="2020-04-16T05:10:33.097" v="1856" actId="14100"/>
          <ac:spMkLst>
            <pc:docMk/>
            <pc:sldMk cId="0" sldId="263"/>
            <ac:spMk id="5" creationId="{996DD4E1-F153-41C1-BCA9-B4E4B4434139}"/>
          </ac:spMkLst>
        </pc:spChg>
        <pc:spChg chg="add mod">
          <ac:chgData name="Kamran Ahmad" userId="98be467a55c62c8a" providerId="LiveId" clId="{3F5D26FA-3A5D-4C23-A889-A742F3B21D55}" dt="2020-04-16T05:11:17.728" v="1864" actId="1076"/>
          <ac:spMkLst>
            <pc:docMk/>
            <pc:sldMk cId="0" sldId="263"/>
            <ac:spMk id="7" creationId="{7CD335C7-124F-4E97-AAD1-F1EF8766E235}"/>
          </ac:spMkLst>
        </pc:spChg>
        <pc:spChg chg="mod">
          <ac:chgData name="Kamran Ahmad" userId="98be467a55c62c8a" providerId="LiveId" clId="{3F5D26FA-3A5D-4C23-A889-A742F3B21D55}" dt="2020-04-16T05:11:03.249" v="1861" actId="14100"/>
          <ac:spMkLst>
            <pc:docMk/>
            <pc:sldMk cId="0" sldId="263"/>
            <ac:spMk id="12290" creationId="{ED26FC9B-4FF3-47FD-AC5C-3E2C7CA323C4}"/>
          </ac:spMkLst>
        </pc:spChg>
        <pc:picChg chg="add del mod">
          <ac:chgData name="Kamran Ahmad" userId="98be467a55c62c8a" providerId="LiveId" clId="{3F5D26FA-3A5D-4C23-A889-A742F3B21D55}" dt="2020-04-16T05:08:14.851" v="1789" actId="478"/>
          <ac:picMkLst>
            <pc:docMk/>
            <pc:sldMk cId="0" sldId="263"/>
            <ac:picMk id="3" creationId="{C692B4AE-93B6-443A-9E4D-A990ADD7218F}"/>
          </ac:picMkLst>
        </pc:picChg>
        <pc:picChg chg="add mod">
          <ac:chgData name="Kamran Ahmad" userId="98be467a55c62c8a" providerId="LiveId" clId="{3F5D26FA-3A5D-4C23-A889-A742F3B21D55}" dt="2020-04-16T05:11:20.786" v="1865" actId="1076"/>
          <ac:picMkLst>
            <pc:docMk/>
            <pc:sldMk cId="0" sldId="263"/>
            <ac:picMk id="4" creationId="{DB291AFA-0EBB-4DA2-9FE3-AE8229450E6A}"/>
          </ac:picMkLst>
        </pc:picChg>
        <pc:picChg chg="add del mod">
          <ac:chgData name="Kamran Ahmad" userId="98be467a55c62c8a" providerId="LiveId" clId="{3F5D26FA-3A5D-4C23-A889-A742F3B21D55}" dt="2020-04-16T04:18:45.973" v="1491"/>
          <ac:picMkLst>
            <pc:docMk/>
            <pc:sldMk cId="0" sldId="263"/>
            <ac:picMk id="6" creationId="{7EE3BD6F-3031-46DF-8B64-6F3FD3327EEC}"/>
          </ac:picMkLst>
        </pc:picChg>
        <pc:picChg chg="add del">
          <ac:chgData name="Kamran Ahmad" userId="98be467a55c62c8a" providerId="LiveId" clId="{3F5D26FA-3A5D-4C23-A889-A742F3B21D55}" dt="2020-04-16T04:22:34.125" v="1493" actId="478"/>
          <ac:picMkLst>
            <pc:docMk/>
            <pc:sldMk cId="0" sldId="263"/>
            <ac:picMk id="8" creationId="{6E9B11EB-47C7-4120-A591-08AB6E422FF6}"/>
          </ac:picMkLst>
        </pc:picChg>
        <pc:picChg chg="add del">
          <ac:chgData name="Kamran Ahmad" userId="98be467a55c62c8a" providerId="LiveId" clId="{3F5D26FA-3A5D-4C23-A889-A742F3B21D55}" dt="2020-04-16T04:22:56.365" v="1495" actId="478"/>
          <ac:picMkLst>
            <pc:docMk/>
            <pc:sldMk cId="0" sldId="263"/>
            <ac:picMk id="9" creationId="{B68B09EE-3842-4A78-BC79-31893AED92AD}"/>
          </ac:picMkLst>
        </pc:picChg>
        <pc:picChg chg="add mod">
          <ac:chgData name="Kamran Ahmad" userId="98be467a55c62c8a" providerId="LiveId" clId="{3F5D26FA-3A5D-4C23-A889-A742F3B21D55}" dt="2020-04-16T05:10:46.161" v="1858" actId="1076"/>
          <ac:picMkLst>
            <pc:docMk/>
            <pc:sldMk cId="0" sldId="263"/>
            <ac:picMk id="11" creationId="{A1301239-951B-4E3C-A5E5-113CF5F50D6E}"/>
          </ac:picMkLst>
        </pc:picChg>
        <pc:picChg chg="add mod">
          <ac:chgData name="Kamran Ahmad" userId="98be467a55c62c8a" providerId="LiveId" clId="{3F5D26FA-3A5D-4C23-A889-A742F3B21D55}" dt="2020-04-16T05:09:53.942" v="1849" actId="1076"/>
          <ac:picMkLst>
            <pc:docMk/>
            <pc:sldMk cId="0" sldId="263"/>
            <ac:picMk id="12" creationId="{8DE9D2EF-EF80-479A-8D6C-0A955B7085C1}"/>
          </ac:picMkLst>
        </pc:picChg>
      </pc:sldChg>
      <pc:sldChg chg="del">
        <pc:chgData name="Kamran Ahmad" userId="98be467a55c62c8a" providerId="LiveId" clId="{3F5D26FA-3A5D-4C23-A889-A742F3B21D55}" dt="2020-04-16T03:16:56.114" v="1383" actId="2696"/>
        <pc:sldMkLst>
          <pc:docMk/>
          <pc:sldMk cId="0" sldId="264"/>
        </pc:sldMkLst>
      </pc:sldChg>
      <pc:sldChg chg="addSp delSp modSp add ord">
        <pc:chgData name="Kamran Ahmad" userId="98be467a55c62c8a" providerId="LiveId" clId="{3F5D26FA-3A5D-4C23-A889-A742F3B21D55}" dt="2020-04-16T02:05:36.954" v="441"/>
        <pc:sldMkLst>
          <pc:docMk/>
          <pc:sldMk cId="3067937856" sldId="265"/>
        </pc:sldMkLst>
        <pc:spChg chg="add del mod">
          <ac:chgData name="Kamran Ahmad" userId="98be467a55c62c8a" providerId="LiveId" clId="{3F5D26FA-3A5D-4C23-A889-A742F3B21D55}" dt="2020-04-16T01:03:43.732" v="18" actId="478"/>
          <ac:spMkLst>
            <pc:docMk/>
            <pc:sldMk cId="3067937856" sldId="265"/>
            <ac:spMk id="2" creationId="{BCBBA748-9A39-4063-917E-71401E3B6F7D}"/>
          </ac:spMkLst>
        </pc:spChg>
        <pc:spChg chg="mod">
          <ac:chgData name="Kamran Ahmad" userId="98be467a55c62c8a" providerId="LiveId" clId="{3F5D26FA-3A5D-4C23-A889-A742F3B21D55}" dt="2020-04-16T01:20:47.347" v="136" actId="14100"/>
          <ac:spMkLst>
            <pc:docMk/>
            <pc:sldMk cId="3067937856" sldId="265"/>
            <ac:spMk id="3" creationId="{AF561798-2416-4FE0-A969-E2E54233C37D}"/>
          </ac:spMkLst>
        </pc:spChg>
        <pc:spChg chg="add del mod">
          <ac:chgData name="Kamran Ahmad" userId="98be467a55c62c8a" providerId="LiveId" clId="{3F5D26FA-3A5D-4C23-A889-A742F3B21D55}" dt="2020-04-16T01:06:08.973" v="24" actId="478"/>
          <ac:spMkLst>
            <pc:docMk/>
            <pc:sldMk cId="3067937856" sldId="265"/>
            <ac:spMk id="4" creationId="{D902233D-F82A-46E7-8B62-662274A11542}"/>
          </ac:spMkLst>
        </pc:spChg>
        <pc:spChg chg="add del mod">
          <ac:chgData name="Kamran Ahmad" userId="98be467a55c62c8a" providerId="LiveId" clId="{3F5D26FA-3A5D-4C23-A889-A742F3B21D55}" dt="2020-04-16T01:03:33.834" v="16"/>
          <ac:spMkLst>
            <pc:docMk/>
            <pc:sldMk cId="3067937856" sldId="265"/>
            <ac:spMk id="5" creationId="{CCB39719-1213-4C89-A8E5-40BECAD74951}"/>
          </ac:spMkLst>
        </pc:spChg>
        <pc:spChg chg="add del mod">
          <ac:chgData name="Kamran Ahmad" userId="98be467a55c62c8a" providerId="LiveId" clId="{3F5D26FA-3A5D-4C23-A889-A742F3B21D55}" dt="2020-04-16T01:05:46.630" v="20" actId="478"/>
          <ac:spMkLst>
            <pc:docMk/>
            <pc:sldMk cId="3067937856" sldId="265"/>
            <ac:spMk id="6" creationId="{EE8EA2FC-6346-4A96-B68E-E287519361DC}"/>
          </ac:spMkLst>
        </pc:spChg>
        <pc:spChg chg="add del mod">
          <ac:chgData name="Kamran Ahmad" userId="98be467a55c62c8a" providerId="LiveId" clId="{3F5D26FA-3A5D-4C23-A889-A742F3B21D55}" dt="2020-04-16T01:24:12.148" v="209" actId="478"/>
          <ac:spMkLst>
            <pc:docMk/>
            <pc:sldMk cId="3067937856" sldId="265"/>
            <ac:spMk id="32" creationId="{5023448D-229C-48DD-B518-8CC5514E64C7}"/>
          </ac:spMkLst>
        </pc:spChg>
        <pc:spChg chg="add del mod">
          <ac:chgData name="Kamran Ahmad" userId="98be467a55c62c8a" providerId="LiveId" clId="{3F5D26FA-3A5D-4C23-A889-A742F3B21D55}" dt="2020-04-16T01:23:50.787" v="204" actId="478"/>
          <ac:spMkLst>
            <pc:docMk/>
            <pc:sldMk cId="3067937856" sldId="265"/>
            <ac:spMk id="33" creationId="{EF8AFEB4-B7D1-4AEE-B2E0-BCE7A464E64A}"/>
          </ac:spMkLst>
        </pc:spChg>
        <pc:spChg chg="add del mod">
          <ac:chgData name="Kamran Ahmad" userId="98be467a55c62c8a" providerId="LiveId" clId="{3F5D26FA-3A5D-4C23-A889-A742F3B21D55}" dt="2020-04-16T01:24:09.371" v="208" actId="478"/>
          <ac:spMkLst>
            <pc:docMk/>
            <pc:sldMk cId="3067937856" sldId="265"/>
            <ac:spMk id="34" creationId="{BE60B34D-7E67-4415-A737-404367BD0D0F}"/>
          </ac:spMkLst>
        </pc:spChg>
        <pc:spChg chg="add del mod">
          <ac:chgData name="Kamran Ahmad" userId="98be467a55c62c8a" providerId="LiveId" clId="{3F5D26FA-3A5D-4C23-A889-A742F3B21D55}" dt="2020-04-16T01:30:26.188" v="297" actId="478"/>
          <ac:spMkLst>
            <pc:docMk/>
            <pc:sldMk cId="3067937856" sldId="265"/>
            <ac:spMk id="56" creationId="{8E36F8EF-DCBA-49F9-B799-0E07DEF25C32}"/>
          </ac:spMkLst>
        </pc:spChg>
        <pc:spChg chg="add mod">
          <ac:chgData name="Kamran Ahmad" userId="98be467a55c62c8a" providerId="LiveId" clId="{3F5D26FA-3A5D-4C23-A889-A742F3B21D55}" dt="2020-04-16T01:52:38.819" v="373" actId="1076"/>
          <ac:spMkLst>
            <pc:docMk/>
            <pc:sldMk cId="3067937856" sldId="265"/>
            <ac:spMk id="69" creationId="{16132F1B-45D7-46EE-A608-2A72ED54790F}"/>
          </ac:spMkLst>
        </pc:spChg>
        <pc:spChg chg="add mod">
          <ac:chgData name="Kamran Ahmad" userId="98be467a55c62c8a" providerId="LiveId" clId="{3F5D26FA-3A5D-4C23-A889-A742F3B21D55}" dt="2020-04-16T01:52:38.819" v="373" actId="1076"/>
          <ac:spMkLst>
            <pc:docMk/>
            <pc:sldMk cId="3067937856" sldId="265"/>
            <ac:spMk id="70" creationId="{D2C7F51C-C842-40C4-A044-AA1DA7879817}"/>
          </ac:spMkLst>
        </pc:spChg>
        <pc:spChg chg="add mod">
          <ac:chgData name="Kamran Ahmad" userId="98be467a55c62c8a" providerId="LiveId" clId="{3F5D26FA-3A5D-4C23-A889-A742F3B21D55}" dt="2020-04-16T01:52:38.819" v="373" actId="1076"/>
          <ac:spMkLst>
            <pc:docMk/>
            <pc:sldMk cId="3067937856" sldId="265"/>
            <ac:spMk id="71" creationId="{23C4FFAE-219C-4CCF-BF2E-DDBF3742838E}"/>
          </ac:spMkLst>
        </pc:spChg>
        <pc:spChg chg="add mod">
          <ac:chgData name="Kamran Ahmad" userId="98be467a55c62c8a" providerId="LiveId" clId="{3F5D26FA-3A5D-4C23-A889-A742F3B21D55}" dt="2020-04-16T01:52:38.819" v="373" actId="1076"/>
          <ac:spMkLst>
            <pc:docMk/>
            <pc:sldMk cId="3067937856" sldId="265"/>
            <ac:spMk id="72" creationId="{C286521C-857A-40D4-9F12-390E1A6BEC73}"/>
          </ac:spMkLst>
        </pc:spChg>
        <pc:spChg chg="add mod">
          <ac:chgData name="Kamran Ahmad" userId="98be467a55c62c8a" providerId="LiveId" clId="{3F5D26FA-3A5D-4C23-A889-A742F3B21D55}" dt="2020-04-16T01:53:57.428" v="414" actId="14100"/>
          <ac:spMkLst>
            <pc:docMk/>
            <pc:sldMk cId="3067937856" sldId="265"/>
            <ac:spMk id="81" creationId="{8130EEB6-3159-40D8-8E07-81474B315D27}"/>
          </ac:spMkLst>
        </pc:spChg>
        <pc:picChg chg="add mod">
          <ac:chgData name="Kamran Ahmad" userId="98be467a55c62c8a" providerId="LiveId" clId="{3F5D26FA-3A5D-4C23-A889-A742F3B21D55}" dt="2020-04-16T01:52:38.819" v="373" actId="1076"/>
          <ac:picMkLst>
            <pc:docMk/>
            <pc:sldMk cId="3067937856" sldId="265"/>
            <ac:picMk id="8" creationId="{5ABC2CD7-7A84-4919-8351-D6EA52C04A70}"/>
          </ac:picMkLst>
        </pc:picChg>
        <pc:picChg chg="add mod">
          <ac:chgData name="Kamran Ahmad" userId="98be467a55c62c8a" providerId="LiveId" clId="{3F5D26FA-3A5D-4C23-A889-A742F3B21D55}" dt="2020-04-16T01:52:38.819" v="373" actId="1076"/>
          <ac:picMkLst>
            <pc:docMk/>
            <pc:sldMk cId="3067937856" sldId="265"/>
            <ac:picMk id="10" creationId="{5D3DA28E-795D-4226-B098-22A94F82E37F}"/>
          </ac:picMkLst>
        </pc:picChg>
        <pc:picChg chg="add mod">
          <ac:chgData name="Kamran Ahmad" userId="98be467a55c62c8a" providerId="LiveId" clId="{3F5D26FA-3A5D-4C23-A889-A742F3B21D55}" dt="2020-04-16T01:52:38.819" v="373" actId="1076"/>
          <ac:picMkLst>
            <pc:docMk/>
            <pc:sldMk cId="3067937856" sldId="265"/>
            <ac:picMk id="12" creationId="{E94EAC87-B415-4020-872E-C50D10E5A818}"/>
          </ac:picMkLst>
        </pc:picChg>
        <pc:picChg chg="add mod">
          <ac:chgData name="Kamran Ahmad" userId="98be467a55c62c8a" providerId="LiveId" clId="{3F5D26FA-3A5D-4C23-A889-A742F3B21D55}" dt="2020-04-16T01:52:38.819" v="373" actId="1076"/>
          <ac:picMkLst>
            <pc:docMk/>
            <pc:sldMk cId="3067937856" sldId="265"/>
            <ac:picMk id="14" creationId="{F0FD1A40-12C8-423C-8B6D-3BE65AC3438C}"/>
          </ac:picMkLst>
        </pc:picChg>
        <pc:picChg chg="add mod">
          <ac:chgData name="Kamran Ahmad" userId="98be467a55c62c8a" providerId="LiveId" clId="{3F5D26FA-3A5D-4C23-A889-A742F3B21D55}" dt="2020-04-16T01:52:38.819" v="373" actId="1076"/>
          <ac:picMkLst>
            <pc:docMk/>
            <pc:sldMk cId="3067937856" sldId="265"/>
            <ac:picMk id="16" creationId="{37B2DCFE-8DF7-4363-86D2-9EC17885C73E}"/>
          </ac:picMkLst>
        </pc:picChg>
        <pc:picChg chg="add mod">
          <ac:chgData name="Kamran Ahmad" userId="98be467a55c62c8a" providerId="LiveId" clId="{3F5D26FA-3A5D-4C23-A889-A742F3B21D55}" dt="2020-04-16T01:52:38.819" v="373" actId="1076"/>
          <ac:picMkLst>
            <pc:docMk/>
            <pc:sldMk cId="3067937856" sldId="265"/>
            <ac:picMk id="18" creationId="{DA88A229-8949-4797-92E5-35CD83875C8F}"/>
          </ac:picMkLst>
        </pc:picChg>
        <pc:picChg chg="add del mod">
          <ac:chgData name="Kamran Ahmad" userId="98be467a55c62c8a" providerId="LiveId" clId="{3F5D26FA-3A5D-4C23-A889-A742F3B21D55}" dt="2020-04-16T01:18:32.180" v="107" actId="478"/>
          <ac:picMkLst>
            <pc:docMk/>
            <pc:sldMk cId="3067937856" sldId="265"/>
            <ac:picMk id="19" creationId="{87D44B04-6541-4B48-8FD4-E40A78B08A80}"/>
          </ac:picMkLst>
        </pc:picChg>
        <pc:picChg chg="add del mod">
          <ac:chgData name="Kamran Ahmad" userId="98be467a55c62c8a" providerId="LiveId" clId="{3F5D26FA-3A5D-4C23-A889-A742F3B21D55}" dt="2020-04-16T01:18:37.940" v="108" actId="478"/>
          <ac:picMkLst>
            <pc:docMk/>
            <pc:sldMk cId="3067937856" sldId="265"/>
            <ac:picMk id="20" creationId="{0793BBCA-CDDD-42F8-9713-220DD7935CC6}"/>
          </ac:picMkLst>
        </pc:picChg>
        <pc:picChg chg="add del mod">
          <ac:chgData name="Kamran Ahmad" userId="98be467a55c62c8a" providerId="LiveId" clId="{3F5D26FA-3A5D-4C23-A889-A742F3B21D55}" dt="2020-04-16T01:18:37.940" v="108" actId="478"/>
          <ac:picMkLst>
            <pc:docMk/>
            <pc:sldMk cId="3067937856" sldId="265"/>
            <ac:picMk id="21" creationId="{542C2D60-8430-4E37-AE46-4863B9DEED41}"/>
          </ac:picMkLst>
        </pc:picChg>
        <pc:picChg chg="add del mod">
          <ac:chgData name="Kamran Ahmad" userId="98be467a55c62c8a" providerId="LiveId" clId="{3F5D26FA-3A5D-4C23-A889-A742F3B21D55}" dt="2020-04-16T01:13:07.526" v="69" actId="478"/>
          <ac:picMkLst>
            <pc:docMk/>
            <pc:sldMk cId="3067937856" sldId="265"/>
            <ac:picMk id="23" creationId="{2E3562A9-B2F0-4901-AFA9-66D31E65AA21}"/>
          </ac:picMkLst>
        </pc:picChg>
        <pc:picChg chg="add del mod">
          <ac:chgData name="Kamran Ahmad" userId="98be467a55c62c8a" providerId="LiveId" clId="{3F5D26FA-3A5D-4C23-A889-A742F3B21D55}" dt="2020-04-16T01:15:17.643" v="78" actId="478"/>
          <ac:picMkLst>
            <pc:docMk/>
            <pc:sldMk cId="3067937856" sldId="265"/>
            <ac:picMk id="25" creationId="{54083C77-A1FF-4012-87B6-0CA6C754DDA1}"/>
          </ac:picMkLst>
        </pc:picChg>
        <pc:picChg chg="add mod">
          <ac:chgData name="Kamran Ahmad" userId="98be467a55c62c8a" providerId="LiveId" clId="{3F5D26FA-3A5D-4C23-A889-A742F3B21D55}" dt="2020-04-16T01:52:38.819" v="373" actId="1076"/>
          <ac:picMkLst>
            <pc:docMk/>
            <pc:sldMk cId="3067937856" sldId="265"/>
            <ac:picMk id="27" creationId="{3B627E80-45F5-4CFF-8C48-C0B482290F98}"/>
          </ac:picMkLst>
        </pc:picChg>
        <pc:picChg chg="add del mod">
          <ac:chgData name="Kamran Ahmad" userId="98be467a55c62c8a" providerId="LiveId" clId="{3F5D26FA-3A5D-4C23-A889-A742F3B21D55}" dt="2020-04-16T01:28:31.098" v="255" actId="478"/>
          <ac:picMkLst>
            <pc:docMk/>
            <pc:sldMk cId="3067937856" sldId="265"/>
            <ac:picMk id="28" creationId="{56AD5ECF-FCBB-4C36-BADA-3C07EB82981F}"/>
          </ac:picMkLst>
        </pc:picChg>
        <pc:picChg chg="add mod">
          <ac:chgData name="Kamran Ahmad" userId="98be467a55c62c8a" providerId="LiveId" clId="{3F5D26FA-3A5D-4C23-A889-A742F3B21D55}" dt="2020-04-16T01:52:38.819" v="373" actId="1076"/>
          <ac:picMkLst>
            <pc:docMk/>
            <pc:sldMk cId="3067937856" sldId="265"/>
            <ac:picMk id="29" creationId="{D3FDEAD0-65E6-4CEC-8CE7-1EA69C2CD9C6}"/>
          </ac:picMkLst>
        </pc:picChg>
        <pc:picChg chg="add mod">
          <ac:chgData name="Kamran Ahmad" userId="98be467a55c62c8a" providerId="LiveId" clId="{3F5D26FA-3A5D-4C23-A889-A742F3B21D55}" dt="2020-04-16T01:52:38.819" v="373" actId="1076"/>
          <ac:picMkLst>
            <pc:docMk/>
            <pc:sldMk cId="3067937856" sldId="265"/>
            <ac:picMk id="30" creationId="{175DE7B7-1F48-41C6-BBE2-E51CE44825B7}"/>
          </ac:picMkLst>
        </pc:picChg>
        <pc:picChg chg="add mod">
          <ac:chgData name="Kamran Ahmad" userId="98be467a55c62c8a" providerId="LiveId" clId="{3F5D26FA-3A5D-4C23-A889-A742F3B21D55}" dt="2020-04-16T01:52:38.819" v="373" actId="1076"/>
          <ac:picMkLst>
            <pc:docMk/>
            <pc:sldMk cId="3067937856" sldId="265"/>
            <ac:picMk id="31" creationId="{D4F71EF3-EB2B-4337-BD0F-1C4FE3A5B685}"/>
          </ac:picMkLst>
        </pc:picChg>
        <pc:picChg chg="add mod">
          <ac:chgData name="Kamran Ahmad" userId="98be467a55c62c8a" providerId="LiveId" clId="{3F5D26FA-3A5D-4C23-A889-A742F3B21D55}" dt="2020-04-16T01:52:38.819" v="373" actId="1076"/>
          <ac:picMkLst>
            <pc:docMk/>
            <pc:sldMk cId="3067937856" sldId="265"/>
            <ac:picMk id="49" creationId="{9D4A2ADD-6E8A-47E1-9F49-03ABA996193D}"/>
          </ac:picMkLst>
        </pc:picChg>
        <pc:picChg chg="add mod">
          <ac:chgData name="Kamran Ahmad" userId="98be467a55c62c8a" providerId="LiveId" clId="{3F5D26FA-3A5D-4C23-A889-A742F3B21D55}" dt="2020-04-16T01:52:38.819" v="373" actId="1076"/>
          <ac:picMkLst>
            <pc:docMk/>
            <pc:sldMk cId="3067937856" sldId="265"/>
            <ac:picMk id="57" creationId="{F8CEA61A-FA6C-4756-A24A-94A96E944352}"/>
          </ac:picMkLst>
        </pc:picChg>
        <pc:picChg chg="add del mod">
          <ac:chgData name="Kamran Ahmad" userId="98be467a55c62c8a" providerId="LiveId" clId="{3F5D26FA-3A5D-4C23-A889-A742F3B21D55}" dt="2020-04-16T01:32:21.315" v="305" actId="478"/>
          <ac:picMkLst>
            <pc:docMk/>
            <pc:sldMk cId="3067937856" sldId="265"/>
            <ac:picMk id="59" creationId="{1C491252-F385-4B3F-95CD-693F1B50FD6C}"/>
          </ac:picMkLst>
        </pc:picChg>
        <pc:picChg chg="add mod">
          <ac:chgData name="Kamran Ahmad" userId="98be467a55c62c8a" providerId="LiveId" clId="{3F5D26FA-3A5D-4C23-A889-A742F3B21D55}" dt="2020-04-16T01:52:38.819" v="373" actId="1076"/>
          <ac:picMkLst>
            <pc:docMk/>
            <pc:sldMk cId="3067937856" sldId="265"/>
            <ac:picMk id="61" creationId="{CE0C08BE-F30B-4880-8481-44CD7AA18058}"/>
          </ac:picMkLst>
        </pc:picChg>
        <pc:picChg chg="add del mod">
          <ac:chgData name="Kamran Ahmad" userId="98be467a55c62c8a" providerId="LiveId" clId="{3F5D26FA-3A5D-4C23-A889-A742F3B21D55}" dt="2020-04-16T01:59:48.984" v="419" actId="478"/>
          <ac:picMkLst>
            <pc:docMk/>
            <pc:sldMk cId="3067937856" sldId="265"/>
            <ac:picMk id="93" creationId="{A47C3F7E-4791-4C58-A386-ED61C67A4476}"/>
          </ac:picMkLst>
        </pc:picChg>
        <pc:cxnChg chg="add mod">
          <ac:chgData name="Kamran Ahmad" userId="98be467a55c62c8a" providerId="LiveId" clId="{3F5D26FA-3A5D-4C23-A889-A742F3B21D55}" dt="2020-04-16T01:52:38.819" v="373" actId="1076"/>
          <ac:cxnSpMkLst>
            <pc:docMk/>
            <pc:sldMk cId="3067937856" sldId="265"/>
            <ac:cxnSpMk id="37" creationId="{8FBA6A4B-13CF-4CD4-97F3-D07FC09F3473}"/>
          </ac:cxnSpMkLst>
        </pc:cxnChg>
        <pc:cxnChg chg="add mod">
          <ac:chgData name="Kamran Ahmad" userId="98be467a55c62c8a" providerId="LiveId" clId="{3F5D26FA-3A5D-4C23-A889-A742F3B21D55}" dt="2020-04-16T01:52:38.819" v="373" actId="1076"/>
          <ac:cxnSpMkLst>
            <pc:docMk/>
            <pc:sldMk cId="3067937856" sldId="265"/>
            <ac:cxnSpMk id="40" creationId="{273F6E02-ED33-46D8-ACA7-AE129501CA3E}"/>
          </ac:cxnSpMkLst>
        </pc:cxnChg>
        <pc:cxnChg chg="add mod">
          <ac:chgData name="Kamran Ahmad" userId="98be467a55c62c8a" providerId="LiveId" clId="{3F5D26FA-3A5D-4C23-A889-A742F3B21D55}" dt="2020-04-16T01:52:38.819" v="373" actId="1076"/>
          <ac:cxnSpMkLst>
            <pc:docMk/>
            <pc:sldMk cId="3067937856" sldId="265"/>
            <ac:cxnSpMk id="41" creationId="{F4E79A78-DD1A-46F4-A835-9AB3BCADF247}"/>
          </ac:cxnSpMkLst>
        </pc:cxnChg>
        <pc:cxnChg chg="add mod">
          <ac:chgData name="Kamran Ahmad" userId="98be467a55c62c8a" providerId="LiveId" clId="{3F5D26FA-3A5D-4C23-A889-A742F3B21D55}" dt="2020-04-16T01:52:38.819" v="373" actId="1076"/>
          <ac:cxnSpMkLst>
            <pc:docMk/>
            <pc:sldMk cId="3067937856" sldId="265"/>
            <ac:cxnSpMk id="42" creationId="{74BBB172-EB8C-410D-983A-6889CE638719}"/>
          </ac:cxnSpMkLst>
        </pc:cxnChg>
        <pc:cxnChg chg="add mod">
          <ac:chgData name="Kamran Ahmad" userId="98be467a55c62c8a" providerId="LiveId" clId="{3F5D26FA-3A5D-4C23-A889-A742F3B21D55}" dt="2020-04-16T01:52:38.819" v="373" actId="1076"/>
          <ac:cxnSpMkLst>
            <pc:docMk/>
            <pc:sldMk cId="3067937856" sldId="265"/>
            <ac:cxnSpMk id="43" creationId="{0E2F5CCB-7E91-4319-A476-604415BE5858}"/>
          </ac:cxnSpMkLst>
        </pc:cxnChg>
        <pc:cxnChg chg="add mod">
          <ac:chgData name="Kamran Ahmad" userId="98be467a55c62c8a" providerId="LiveId" clId="{3F5D26FA-3A5D-4C23-A889-A742F3B21D55}" dt="2020-04-16T01:52:38.819" v="373" actId="1076"/>
          <ac:cxnSpMkLst>
            <pc:docMk/>
            <pc:sldMk cId="3067937856" sldId="265"/>
            <ac:cxnSpMk id="44" creationId="{D6EC04BA-FEFD-4B6C-BA03-B5593214698A}"/>
          </ac:cxnSpMkLst>
        </pc:cxnChg>
        <pc:cxnChg chg="add mod">
          <ac:chgData name="Kamran Ahmad" userId="98be467a55c62c8a" providerId="LiveId" clId="{3F5D26FA-3A5D-4C23-A889-A742F3B21D55}" dt="2020-04-16T01:52:38.819" v="373" actId="1076"/>
          <ac:cxnSpMkLst>
            <pc:docMk/>
            <pc:sldMk cId="3067937856" sldId="265"/>
            <ac:cxnSpMk id="45" creationId="{FF737C6D-C36B-4E9E-B7D7-FAA0CA538573}"/>
          </ac:cxnSpMkLst>
        </pc:cxnChg>
        <pc:cxnChg chg="add mod">
          <ac:chgData name="Kamran Ahmad" userId="98be467a55c62c8a" providerId="LiveId" clId="{3F5D26FA-3A5D-4C23-A889-A742F3B21D55}" dt="2020-04-16T01:52:38.819" v="373" actId="1076"/>
          <ac:cxnSpMkLst>
            <pc:docMk/>
            <pc:sldMk cId="3067937856" sldId="265"/>
            <ac:cxnSpMk id="50" creationId="{FE6AF3E7-B94E-4FB8-95FF-7A1284CC39A0}"/>
          </ac:cxnSpMkLst>
        </pc:cxnChg>
        <pc:cxnChg chg="add mod">
          <ac:chgData name="Kamran Ahmad" userId="98be467a55c62c8a" providerId="LiveId" clId="{3F5D26FA-3A5D-4C23-A889-A742F3B21D55}" dt="2020-04-16T01:52:38.819" v="373" actId="1076"/>
          <ac:cxnSpMkLst>
            <pc:docMk/>
            <pc:sldMk cId="3067937856" sldId="265"/>
            <ac:cxnSpMk id="53" creationId="{CA7A23CA-BBD9-4FAA-BD02-D1D7F4F6E9A0}"/>
          </ac:cxnSpMkLst>
        </pc:cxnChg>
        <pc:cxnChg chg="add mod">
          <ac:chgData name="Kamran Ahmad" userId="98be467a55c62c8a" providerId="LiveId" clId="{3F5D26FA-3A5D-4C23-A889-A742F3B21D55}" dt="2020-04-16T01:52:38.819" v="373" actId="1076"/>
          <ac:cxnSpMkLst>
            <pc:docMk/>
            <pc:sldMk cId="3067937856" sldId="265"/>
            <ac:cxnSpMk id="62" creationId="{6F30DCB8-2250-4DB5-B3F4-6A4D998C3880}"/>
          </ac:cxnSpMkLst>
        </pc:cxnChg>
        <pc:cxnChg chg="add mod">
          <ac:chgData name="Kamran Ahmad" userId="98be467a55c62c8a" providerId="LiveId" clId="{3F5D26FA-3A5D-4C23-A889-A742F3B21D55}" dt="2020-04-16T01:52:38.819" v="373" actId="1076"/>
          <ac:cxnSpMkLst>
            <pc:docMk/>
            <pc:sldMk cId="3067937856" sldId="265"/>
            <ac:cxnSpMk id="64" creationId="{B7C131AE-C85F-491A-9636-3419BEB51951}"/>
          </ac:cxnSpMkLst>
        </pc:cxnChg>
        <pc:cxnChg chg="add mod">
          <ac:chgData name="Kamran Ahmad" userId="98be467a55c62c8a" providerId="LiveId" clId="{3F5D26FA-3A5D-4C23-A889-A742F3B21D55}" dt="2020-04-16T01:52:38.819" v="373" actId="1076"/>
          <ac:cxnSpMkLst>
            <pc:docMk/>
            <pc:sldMk cId="3067937856" sldId="265"/>
            <ac:cxnSpMk id="67" creationId="{B691B2E9-A804-473D-8E63-36461136D803}"/>
          </ac:cxnSpMkLst>
        </pc:cxnChg>
        <pc:cxnChg chg="add mod">
          <ac:chgData name="Kamran Ahmad" userId="98be467a55c62c8a" providerId="LiveId" clId="{3F5D26FA-3A5D-4C23-A889-A742F3B21D55}" dt="2020-04-16T01:54:09.360" v="416" actId="14100"/>
          <ac:cxnSpMkLst>
            <pc:docMk/>
            <pc:sldMk cId="3067937856" sldId="265"/>
            <ac:cxnSpMk id="83" creationId="{9BDEC4C6-D55B-4ACF-8E32-8E956C515FED}"/>
          </ac:cxnSpMkLst>
        </pc:cxnChg>
        <pc:cxnChg chg="add mod">
          <ac:chgData name="Kamran Ahmad" userId="98be467a55c62c8a" providerId="LiveId" clId="{3F5D26FA-3A5D-4C23-A889-A742F3B21D55}" dt="2020-04-16T01:53:57.428" v="414" actId="14100"/>
          <ac:cxnSpMkLst>
            <pc:docMk/>
            <pc:sldMk cId="3067937856" sldId="265"/>
            <ac:cxnSpMk id="85" creationId="{22C0DAF3-C025-4595-93AF-E8F43AEBBC72}"/>
          </ac:cxnSpMkLst>
        </pc:cxnChg>
      </pc:sldChg>
      <pc:sldChg chg="add del">
        <pc:chgData name="Kamran Ahmad" userId="98be467a55c62c8a" providerId="LiveId" clId="{3F5D26FA-3A5D-4C23-A889-A742F3B21D55}" dt="2020-04-16T02:08:15.681" v="446"/>
        <pc:sldMkLst>
          <pc:docMk/>
          <pc:sldMk cId="1362897213" sldId="266"/>
        </pc:sldMkLst>
      </pc:sldChg>
      <pc:sldChg chg="addSp delSp modSp add">
        <pc:chgData name="Kamran Ahmad" userId="98be467a55c62c8a" providerId="LiveId" clId="{3F5D26FA-3A5D-4C23-A889-A742F3B21D55}" dt="2020-04-16T06:45:35.763" v="1919" actId="478"/>
        <pc:sldMkLst>
          <pc:docMk/>
          <pc:sldMk cId="2160189814" sldId="266"/>
        </pc:sldMkLst>
        <pc:spChg chg="add del mod">
          <ac:chgData name="Kamran Ahmad" userId="98be467a55c62c8a" providerId="LiveId" clId="{3F5D26FA-3A5D-4C23-A889-A742F3B21D55}" dt="2020-04-16T04:43:15.596" v="1566" actId="11529"/>
          <ac:spMkLst>
            <pc:docMk/>
            <pc:sldMk cId="2160189814" sldId="266"/>
            <ac:spMk id="4" creationId="{D0B4B444-2A96-4E25-BB9C-D8C7F3DA5DF9}"/>
          </ac:spMkLst>
        </pc:spChg>
        <pc:spChg chg="add mod">
          <ac:chgData name="Kamran Ahmad" userId="98be467a55c62c8a" providerId="LiveId" clId="{3F5D26FA-3A5D-4C23-A889-A742F3B21D55}" dt="2020-04-16T04:55:09.637" v="1746" actId="1076"/>
          <ac:spMkLst>
            <pc:docMk/>
            <pc:sldMk cId="2160189814" sldId="266"/>
            <ac:spMk id="5" creationId="{7E770DBC-E2BD-40E1-BE9E-B0C7BCA0F72B}"/>
          </ac:spMkLst>
        </pc:spChg>
        <pc:spChg chg="add del mod">
          <ac:chgData name="Kamran Ahmad" userId="98be467a55c62c8a" providerId="LiveId" clId="{3F5D26FA-3A5D-4C23-A889-A742F3B21D55}" dt="2020-04-16T04:47:27.564" v="1621" actId="11529"/>
          <ac:spMkLst>
            <pc:docMk/>
            <pc:sldMk cId="2160189814" sldId="266"/>
            <ac:spMk id="6" creationId="{16E418F8-0C46-4C5C-8EBE-BEEC805AD23D}"/>
          </ac:spMkLst>
        </pc:spChg>
        <pc:spChg chg="add del mod">
          <ac:chgData name="Kamran Ahmad" userId="98be467a55c62c8a" providerId="LiveId" clId="{3F5D26FA-3A5D-4C23-A889-A742F3B21D55}" dt="2020-04-16T04:49:04.084" v="1637" actId="478"/>
          <ac:spMkLst>
            <pc:docMk/>
            <pc:sldMk cId="2160189814" sldId="266"/>
            <ac:spMk id="7" creationId="{A387FC01-A653-4D48-9719-CE6F799CF60B}"/>
          </ac:spMkLst>
        </pc:spChg>
        <pc:spChg chg="add del mod">
          <ac:chgData name="Kamran Ahmad" userId="98be467a55c62c8a" providerId="LiveId" clId="{3F5D26FA-3A5D-4C23-A889-A742F3B21D55}" dt="2020-04-16T04:48:10.364" v="1634" actId="478"/>
          <ac:spMkLst>
            <pc:docMk/>
            <pc:sldMk cId="2160189814" sldId="266"/>
            <ac:spMk id="8" creationId="{709D0F45-5BF1-4365-A0E6-4FE490011F0E}"/>
          </ac:spMkLst>
        </pc:spChg>
        <pc:spChg chg="add mod">
          <ac:chgData name="Kamran Ahmad" userId="98be467a55c62c8a" providerId="LiveId" clId="{3F5D26FA-3A5D-4C23-A889-A742F3B21D55}" dt="2020-04-16T04:55:05.231" v="1745" actId="1076"/>
          <ac:spMkLst>
            <pc:docMk/>
            <pc:sldMk cId="2160189814" sldId="266"/>
            <ac:spMk id="9" creationId="{6A64759E-AA28-4074-B767-B5F24F7FA442}"/>
          </ac:spMkLst>
        </pc:spChg>
        <pc:spChg chg="add del mod">
          <ac:chgData name="Kamran Ahmad" userId="98be467a55c62c8a" providerId="LiveId" clId="{3F5D26FA-3A5D-4C23-A889-A742F3B21D55}" dt="2020-04-16T06:45:35.763" v="1919" actId="478"/>
          <ac:spMkLst>
            <pc:docMk/>
            <pc:sldMk cId="2160189814" sldId="266"/>
            <ac:spMk id="11" creationId="{725A9A19-727F-4315-A3FE-3421326BF844}"/>
          </ac:spMkLst>
        </pc:spChg>
        <pc:spChg chg="add del">
          <ac:chgData name="Kamran Ahmad" userId="98be467a55c62c8a" providerId="LiveId" clId="{3F5D26FA-3A5D-4C23-A889-A742F3B21D55}" dt="2020-04-16T04:53:36.299" v="1733"/>
          <ac:spMkLst>
            <pc:docMk/>
            <pc:sldMk cId="2160189814" sldId="266"/>
            <ac:spMk id="12" creationId="{03346646-562C-4A86-81D4-C05A4DF0A7C6}"/>
          </ac:spMkLst>
        </pc:spChg>
        <pc:spChg chg="add mod">
          <ac:chgData name="Kamran Ahmad" userId="98be467a55c62c8a" providerId="LiveId" clId="{3F5D26FA-3A5D-4C23-A889-A742F3B21D55}" dt="2020-04-16T04:55:27.190" v="1755" actId="20577"/>
          <ac:spMkLst>
            <pc:docMk/>
            <pc:sldMk cId="2160189814" sldId="266"/>
            <ac:spMk id="13" creationId="{A5E6A4E9-A203-409E-B051-E8635F8F567F}"/>
          </ac:spMkLst>
        </pc:spChg>
        <pc:spChg chg="add del mod">
          <ac:chgData name="Kamran Ahmad" userId="98be467a55c62c8a" providerId="LiveId" clId="{3F5D26FA-3A5D-4C23-A889-A742F3B21D55}" dt="2020-04-16T06:45:35.763" v="1919" actId="478"/>
          <ac:spMkLst>
            <pc:docMk/>
            <pc:sldMk cId="2160189814" sldId="266"/>
            <ac:spMk id="6146" creationId="{A7BBCA9E-C8F5-4D60-99DD-A5103B99B7AF}"/>
          </ac:spMkLst>
        </pc:spChg>
        <pc:picChg chg="add del mod">
          <ac:chgData name="Kamran Ahmad" userId="98be467a55c62c8a" providerId="LiveId" clId="{3F5D26FA-3A5D-4C23-A889-A742F3B21D55}" dt="2020-04-16T04:42:23.396" v="1560" actId="478"/>
          <ac:picMkLst>
            <pc:docMk/>
            <pc:sldMk cId="2160189814" sldId="266"/>
            <ac:picMk id="2" creationId="{6BAF19F4-B910-416C-BF5A-72EF5747EDBC}"/>
          </ac:picMkLst>
        </pc:picChg>
        <pc:picChg chg="add del mod">
          <ac:chgData name="Kamran Ahmad" userId="98be467a55c62c8a" providerId="LiveId" clId="{3F5D26FA-3A5D-4C23-A889-A742F3B21D55}" dt="2020-04-16T04:54:15.124" v="1736" actId="478"/>
          <ac:picMkLst>
            <pc:docMk/>
            <pc:sldMk cId="2160189814" sldId="266"/>
            <ac:picMk id="3" creationId="{DE4084F5-EFAC-4015-8CC2-0243DD437A50}"/>
          </ac:picMkLst>
        </pc:picChg>
        <pc:picChg chg="add mod ord">
          <ac:chgData name="Kamran Ahmad" userId="98be467a55c62c8a" providerId="LiveId" clId="{3F5D26FA-3A5D-4C23-A889-A742F3B21D55}" dt="2020-04-16T05:06:48.354" v="1784" actId="14100"/>
          <ac:picMkLst>
            <pc:docMk/>
            <pc:sldMk cId="2160189814" sldId="266"/>
            <ac:picMk id="10" creationId="{21CC26BB-6A19-44DD-B3DC-2BB85E23D33B}"/>
          </ac:picMkLst>
        </pc:picChg>
      </pc:sldChg>
      <pc:sldChg chg="add">
        <pc:chgData name="Kamran Ahmad" userId="98be467a55c62c8a" providerId="LiveId" clId="{3F5D26FA-3A5D-4C23-A889-A742F3B21D55}" dt="2020-04-16T02:18:56.245" v="463"/>
        <pc:sldMkLst>
          <pc:docMk/>
          <pc:sldMk cId="2443413589" sldId="267"/>
        </pc:sldMkLst>
      </pc:sldChg>
      <pc:sldChg chg="addSp delSp modSp add">
        <pc:chgData name="Kamran Ahmad" userId="98be467a55c62c8a" providerId="LiveId" clId="{3F5D26FA-3A5D-4C23-A889-A742F3B21D55}" dt="2020-04-16T03:12:11.123" v="1382" actId="20577"/>
        <pc:sldMkLst>
          <pc:docMk/>
          <pc:sldMk cId="3310435409" sldId="268"/>
        </pc:sldMkLst>
        <pc:spChg chg="del">
          <ac:chgData name="Kamran Ahmad" userId="98be467a55c62c8a" providerId="LiveId" clId="{3F5D26FA-3A5D-4C23-A889-A742F3B21D55}" dt="2020-04-16T02:27:35.622" v="499" actId="478"/>
          <ac:spMkLst>
            <pc:docMk/>
            <pc:sldMk cId="3310435409" sldId="268"/>
            <ac:spMk id="2" creationId="{06A6C774-74A5-446E-8CDD-1F84AE663869}"/>
          </ac:spMkLst>
        </pc:spChg>
        <pc:spChg chg="mod">
          <ac:chgData name="Kamran Ahmad" userId="98be467a55c62c8a" providerId="LiveId" clId="{3F5D26FA-3A5D-4C23-A889-A742F3B21D55}" dt="2020-04-16T02:53:59.429" v="925" actId="255"/>
          <ac:spMkLst>
            <pc:docMk/>
            <pc:sldMk cId="3310435409" sldId="268"/>
            <ac:spMk id="3" creationId="{89E85CE6-0B91-4A44-897C-7ED1A38CA74D}"/>
          </ac:spMkLst>
        </pc:spChg>
        <pc:spChg chg="add mod">
          <ac:chgData name="Kamran Ahmad" userId="98be467a55c62c8a" providerId="LiveId" clId="{3F5D26FA-3A5D-4C23-A889-A742F3B21D55}" dt="2020-04-16T02:45:24.777" v="792" actId="1076"/>
          <ac:spMkLst>
            <pc:docMk/>
            <pc:sldMk cId="3310435409" sldId="268"/>
            <ac:spMk id="6" creationId="{93D761B2-BED7-4E2D-9757-B800CE7AB403}"/>
          </ac:spMkLst>
        </pc:spChg>
        <pc:spChg chg="add mod">
          <ac:chgData name="Kamran Ahmad" userId="98be467a55c62c8a" providerId="LiveId" clId="{3F5D26FA-3A5D-4C23-A889-A742F3B21D55}" dt="2020-04-16T02:45:24.777" v="792" actId="1076"/>
          <ac:spMkLst>
            <pc:docMk/>
            <pc:sldMk cId="3310435409" sldId="268"/>
            <ac:spMk id="7" creationId="{2790373E-0F30-4AD0-AC40-15883DFF877D}"/>
          </ac:spMkLst>
        </pc:spChg>
        <pc:spChg chg="add del mod">
          <ac:chgData name="Kamran Ahmad" userId="98be467a55c62c8a" providerId="LiveId" clId="{3F5D26FA-3A5D-4C23-A889-A742F3B21D55}" dt="2020-04-16T02:37:11.341" v="754" actId="478"/>
          <ac:spMkLst>
            <pc:docMk/>
            <pc:sldMk cId="3310435409" sldId="268"/>
            <ac:spMk id="8" creationId="{2F6FDB7E-0E5E-44CF-967B-C2A98492E0E0}"/>
          </ac:spMkLst>
        </pc:spChg>
        <pc:spChg chg="add mod">
          <ac:chgData name="Kamran Ahmad" userId="98be467a55c62c8a" providerId="LiveId" clId="{3F5D26FA-3A5D-4C23-A889-A742F3B21D55}" dt="2020-04-16T02:45:24.777" v="792" actId="1076"/>
          <ac:spMkLst>
            <pc:docMk/>
            <pc:sldMk cId="3310435409" sldId="268"/>
            <ac:spMk id="9" creationId="{40E17121-8228-435C-91A1-55D8D3BFAF0E}"/>
          </ac:spMkLst>
        </pc:spChg>
        <pc:spChg chg="add mod">
          <ac:chgData name="Kamran Ahmad" userId="98be467a55c62c8a" providerId="LiveId" clId="{3F5D26FA-3A5D-4C23-A889-A742F3B21D55}" dt="2020-04-16T02:45:24.777" v="792" actId="1076"/>
          <ac:spMkLst>
            <pc:docMk/>
            <pc:sldMk cId="3310435409" sldId="268"/>
            <ac:spMk id="10" creationId="{35740894-3B9D-455B-B821-AEF1E6FCB531}"/>
          </ac:spMkLst>
        </pc:spChg>
        <pc:spChg chg="add mod">
          <ac:chgData name="Kamran Ahmad" userId="98be467a55c62c8a" providerId="LiveId" clId="{3F5D26FA-3A5D-4C23-A889-A742F3B21D55}" dt="2020-04-16T02:45:24.777" v="792" actId="1076"/>
          <ac:spMkLst>
            <pc:docMk/>
            <pc:sldMk cId="3310435409" sldId="268"/>
            <ac:spMk id="11" creationId="{B5799AFC-CDBE-4BFA-9794-57BE9D673B5B}"/>
          </ac:spMkLst>
        </pc:spChg>
        <pc:spChg chg="add mod">
          <ac:chgData name="Kamran Ahmad" userId="98be467a55c62c8a" providerId="LiveId" clId="{3F5D26FA-3A5D-4C23-A889-A742F3B21D55}" dt="2020-04-16T02:45:24.777" v="792" actId="1076"/>
          <ac:spMkLst>
            <pc:docMk/>
            <pc:sldMk cId="3310435409" sldId="268"/>
            <ac:spMk id="12" creationId="{AA5FC578-A657-45E4-9561-B5120243146A}"/>
          </ac:spMkLst>
        </pc:spChg>
        <pc:spChg chg="add mod">
          <ac:chgData name="Kamran Ahmad" userId="98be467a55c62c8a" providerId="LiveId" clId="{3F5D26FA-3A5D-4C23-A889-A742F3B21D55}" dt="2020-04-16T02:45:24.777" v="792" actId="1076"/>
          <ac:spMkLst>
            <pc:docMk/>
            <pc:sldMk cId="3310435409" sldId="268"/>
            <ac:spMk id="13" creationId="{A09AD3AC-1B7B-48ED-A5C7-75E94585C797}"/>
          </ac:spMkLst>
        </pc:spChg>
        <pc:spChg chg="add mod">
          <ac:chgData name="Kamran Ahmad" userId="98be467a55c62c8a" providerId="LiveId" clId="{3F5D26FA-3A5D-4C23-A889-A742F3B21D55}" dt="2020-04-16T02:47:53.702" v="829" actId="313"/>
          <ac:spMkLst>
            <pc:docMk/>
            <pc:sldMk cId="3310435409" sldId="268"/>
            <ac:spMk id="36" creationId="{8E476931-760C-481E-A65D-BFD576FC35B1}"/>
          </ac:spMkLst>
        </pc:spChg>
        <pc:spChg chg="add mod">
          <ac:chgData name="Kamran Ahmad" userId="98be467a55c62c8a" providerId="LiveId" clId="{3F5D26FA-3A5D-4C23-A889-A742F3B21D55}" dt="2020-04-16T02:49:20.950" v="889" actId="1076"/>
          <ac:spMkLst>
            <pc:docMk/>
            <pc:sldMk cId="3310435409" sldId="268"/>
            <ac:spMk id="37" creationId="{BAA1D48A-EECC-4F35-A61D-607B75BE3715}"/>
          </ac:spMkLst>
        </pc:spChg>
        <pc:spChg chg="add mod">
          <ac:chgData name="Kamran Ahmad" userId="98be467a55c62c8a" providerId="LiveId" clId="{3F5D26FA-3A5D-4C23-A889-A742F3B21D55}" dt="2020-04-16T02:49:14.376" v="888" actId="1076"/>
          <ac:spMkLst>
            <pc:docMk/>
            <pc:sldMk cId="3310435409" sldId="268"/>
            <ac:spMk id="41" creationId="{910CEA7B-532D-472F-8757-B218EA6E9044}"/>
          </ac:spMkLst>
        </pc:spChg>
        <pc:spChg chg="add del mod">
          <ac:chgData name="Kamran Ahmad" userId="98be467a55c62c8a" providerId="LiveId" clId="{3F5D26FA-3A5D-4C23-A889-A742F3B21D55}" dt="2020-04-16T02:50:17.940" v="895" actId="478"/>
          <ac:spMkLst>
            <pc:docMk/>
            <pc:sldMk cId="3310435409" sldId="268"/>
            <ac:spMk id="44" creationId="{5B61AE67-F1DE-44C5-B72E-301CE6AE264D}"/>
          </ac:spMkLst>
        </pc:spChg>
        <pc:spChg chg="add del mod">
          <ac:chgData name="Kamran Ahmad" userId="98be467a55c62c8a" providerId="LiveId" clId="{3F5D26FA-3A5D-4C23-A889-A742F3B21D55}" dt="2020-04-16T02:51:23.476" v="897" actId="11529"/>
          <ac:spMkLst>
            <pc:docMk/>
            <pc:sldMk cId="3310435409" sldId="268"/>
            <ac:spMk id="45" creationId="{37D665A9-1771-40CC-9406-793B2ACA7741}"/>
          </ac:spMkLst>
        </pc:spChg>
        <pc:spChg chg="add mod ord">
          <ac:chgData name="Kamran Ahmad" userId="98be467a55c62c8a" providerId="LiveId" clId="{3F5D26FA-3A5D-4C23-A889-A742F3B21D55}" dt="2020-04-16T02:53:47.987" v="924" actId="14100"/>
          <ac:spMkLst>
            <pc:docMk/>
            <pc:sldMk cId="3310435409" sldId="268"/>
            <ac:spMk id="46" creationId="{CC30EDD3-A270-4A1D-89D6-0E2038ECF4F2}"/>
          </ac:spMkLst>
        </pc:spChg>
        <pc:spChg chg="add mod">
          <ac:chgData name="Kamran Ahmad" userId="98be467a55c62c8a" providerId="LiveId" clId="{3F5D26FA-3A5D-4C23-A889-A742F3B21D55}" dt="2020-04-16T02:53:36.913" v="923" actId="1076"/>
          <ac:spMkLst>
            <pc:docMk/>
            <pc:sldMk cId="3310435409" sldId="268"/>
            <ac:spMk id="47" creationId="{560E69B1-4CDB-47D2-87BF-AD42AA71FD3A}"/>
          </ac:spMkLst>
        </pc:spChg>
        <pc:spChg chg="add mod">
          <ac:chgData name="Kamran Ahmad" userId="98be467a55c62c8a" providerId="LiveId" clId="{3F5D26FA-3A5D-4C23-A889-A742F3B21D55}" dt="2020-04-16T03:11:58.848" v="1363" actId="1076"/>
          <ac:spMkLst>
            <pc:docMk/>
            <pc:sldMk cId="3310435409" sldId="268"/>
            <ac:spMk id="48" creationId="{918FEF43-7B67-4CA6-9391-CA8BFB4FA7D6}"/>
          </ac:spMkLst>
        </pc:spChg>
        <pc:spChg chg="add mod">
          <ac:chgData name="Kamran Ahmad" userId="98be467a55c62c8a" providerId="LiveId" clId="{3F5D26FA-3A5D-4C23-A889-A742F3B21D55}" dt="2020-04-16T03:12:11.123" v="1382" actId="20577"/>
          <ac:spMkLst>
            <pc:docMk/>
            <pc:sldMk cId="3310435409" sldId="268"/>
            <ac:spMk id="49" creationId="{0C2B4212-76F7-486E-BCEF-DD0202270FB1}"/>
          </ac:spMkLst>
        </pc:spChg>
        <pc:picChg chg="add del mod">
          <ac:chgData name="Kamran Ahmad" userId="98be467a55c62c8a" providerId="LiveId" clId="{3F5D26FA-3A5D-4C23-A889-A742F3B21D55}" dt="2020-04-16T02:30:38.606" v="542" actId="478"/>
          <ac:picMkLst>
            <pc:docMk/>
            <pc:sldMk cId="3310435409" sldId="268"/>
            <ac:picMk id="4" creationId="{0F6F2D47-37E1-49DF-9199-FCDBF3A2DEFE}"/>
          </ac:picMkLst>
        </pc:picChg>
        <pc:picChg chg="add mod">
          <ac:chgData name="Kamran Ahmad" userId="98be467a55c62c8a" providerId="LiveId" clId="{3F5D26FA-3A5D-4C23-A889-A742F3B21D55}" dt="2020-04-16T02:45:24.777" v="792" actId="1076"/>
          <ac:picMkLst>
            <pc:docMk/>
            <pc:sldMk cId="3310435409" sldId="268"/>
            <ac:picMk id="5" creationId="{29E3801E-66B6-4115-9675-892F0BC375DE}"/>
          </ac:picMkLst>
        </pc:picChg>
        <pc:picChg chg="add mod">
          <ac:chgData name="Kamran Ahmad" userId="98be467a55c62c8a" providerId="LiveId" clId="{3F5D26FA-3A5D-4C23-A889-A742F3B21D55}" dt="2020-04-16T02:45:24.777" v="792" actId="1076"/>
          <ac:picMkLst>
            <pc:docMk/>
            <pc:sldMk cId="3310435409" sldId="268"/>
            <ac:picMk id="14" creationId="{6D97FAD3-B5C3-436D-8645-4640F053F391}"/>
          </ac:picMkLst>
        </pc:picChg>
        <pc:picChg chg="add mod">
          <ac:chgData name="Kamran Ahmad" userId="98be467a55c62c8a" providerId="LiveId" clId="{3F5D26FA-3A5D-4C23-A889-A742F3B21D55}" dt="2020-04-16T02:49:36.812" v="893" actId="1076"/>
          <ac:picMkLst>
            <pc:docMk/>
            <pc:sldMk cId="3310435409" sldId="268"/>
            <ac:picMk id="27" creationId="{1ED64E5C-1602-427C-AEA2-DECD4AD72E83}"/>
          </ac:picMkLst>
        </pc:picChg>
        <pc:cxnChg chg="add mod">
          <ac:chgData name="Kamran Ahmad" userId="98be467a55c62c8a" providerId="LiveId" clId="{3F5D26FA-3A5D-4C23-A889-A742F3B21D55}" dt="2020-04-16T02:45:24.777" v="792" actId="1076"/>
          <ac:cxnSpMkLst>
            <pc:docMk/>
            <pc:sldMk cId="3310435409" sldId="268"/>
            <ac:cxnSpMk id="15" creationId="{368E38C8-F6F6-42B8-82A0-5C0BF72D0CE7}"/>
          </ac:cxnSpMkLst>
        </pc:cxnChg>
        <pc:cxnChg chg="add mod">
          <ac:chgData name="Kamran Ahmad" userId="98be467a55c62c8a" providerId="LiveId" clId="{3F5D26FA-3A5D-4C23-A889-A742F3B21D55}" dt="2020-04-16T02:45:24.777" v="792" actId="1076"/>
          <ac:cxnSpMkLst>
            <pc:docMk/>
            <pc:sldMk cId="3310435409" sldId="268"/>
            <ac:cxnSpMk id="16" creationId="{B35B05D5-626F-4F76-B399-2EBADE00130B}"/>
          </ac:cxnSpMkLst>
        </pc:cxnChg>
        <pc:cxnChg chg="add mod">
          <ac:chgData name="Kamran Ahmad" userId="98be467a55c62c8a" providerId="LiveId" clId="{3F5D26FA-3A5D-4C23-A889-A742F3B21D55}" dt="2020-04-16T02:45:24.777" v="792" actId="1076"/>
          <ac:cxnSpMkLst>
            <pc:docMk/>
            <pc:sldMk cId="3310435409" sldId="268"/>
            <ac:cxnSpMk id="17" creationId="{7C183C5B-3577-4E36-8BBE-4D44B5B8B262}"/>
          </ac:cxnSpMkLst>
        </pc:cxnChg>
        <pc:cxnChg chg="add mod">
          <ac:chgData name="Kamran Ahmad" userId="98be467a55c62c8a" providerId="LiveId" clId="{3F5D26FA-3A5D-4C23-A889-A742F3B21D55}" dt="2020-04-16T02:45:24.777" v="792" actId="1076"/>
          <ac:cxnSpMkLst>
            <pc:docMk/>
            <pc:sldMk cId="3310435409" sldId="268"/>
            <ac:cxnSpMk id="18" creationId="{0DF7E882-5240-4E70-AA43-CE18838CFC71}"/>
          </ac:cxnSpMkLst>
        </pc:cxnChg>
        <pc:cxnChg chg="add mod">
          <ac:chgData name="Kamran Ahmad" userId="98be467a55c62c8a" providerId="LiveId" clId="{3F5D26FA-3A5D-4C23-A889-A742F3B21D55}" dt="2020-04-16T02:45:24.777" v="792" actId="1076"/>
          <ac:cxnSpMkLst>
            <pc:docMk/>
            <pc:sldMk cId="3310435409" sldId="268"/>
            <ac:cxnSpMk id="19" creationId="{FEAC5499-EB37-41FE-9E16-C3C31AD5629D}"/>
          </ac:cxnSpMkLst>
        </pc:cxnChg>
        <pc:cxnChg chg="add mod">
          <ac:chgData name="Kamran Ahmad" userId="98be467a55c62c8a" providerId="LiveId" clId="{3F5D26FA-3A5D-4C23-A889-A742F3B21D55}" dt="2020-04-16T02:45:24.777" v="792" actId="1076"/>
          <ac:cxnSpMkLst>
            <pc:docMk/>
            <pc:sldMk cId="3310435409" sldId="268"/>
            <ac:cxnSpMk id="22" creationId="{97F99176-076F-4BD6-9E0E-E3CF9FE931F5}"/>
          </ac:cxnSpMkLst>
        </pc:cxnChg>
        <pc:cxnChg chg="add mod">
          <ac:chgData name="Kamran Ahmad" userId="98be467a55c62c8a" providerId="LiveId" clId="{3F5D26FA-3A5D-4C23-A889-A742F3B21D55}" dt="2020-04-16T02:45:24.777" v="792" actId="1076"/>
          <ac:cxnSpMkLst>
            <pc:docMk/>
            <pc:sldMk cId="3310435409" sldId="268"/>
            <ac:cxnSpMk id="25" creationId="{BDF18EA5-B28A-4444-A8A8-401D510F42A4}"/>
          </ac:cxnSpMkLst>
        </pc:cxnChg>
        <pc:cxnChg chg="add mod">
          <ac:chgData name="Kamran Ahmad" userId="98be467a55c62c8a" providerId="LiveId" clId="{3F5D26FA-3A5D-4C23-A889-A742F3B21D55}" dt="2020-04-16T02:45:24.777" v="792" actId="1076"/>
          <ac:cxnSpMkLst>
            <pc:docMk/>
            <pc:sldMk cId="3310435409" sldId="268"/>
            <ac:cxnSpMk id="26" creationId="{334A959D-9322-4530-B7F4-4E72DE8AB0F6}"/>
          </ac:cxnSpMkLst>
        </pc:cxnChg>
        <pc:cxnChg chg="add mod">
          <ac:chgData name="Kamran Ahmad" userId="98be467a55c62c8a" providerId="LiveId" clId="{3F5D26FA-3A5D-4C23-A889-A742F3B21D55}" dt="2020-04-16T02:49:34.866" v="892" actId="1076"/>
          <ac:cxnSpMkLst>
            <pc:docMk/>
            <pc:sldMk cId="3310435409" sldId="268"/>
            <ac:cxnSpMk id="38" creationId="{D4C33764-3AF6-4F4F-B888-801D850F69DE}"/>
          </ac:cxnSpMkLst>
        </pc:cxnChg>
        <pc:cxnChg chg="add mod">
          <ac:chgData name="Kamran Ahmad" userId="98be467a55c62c8a" providerId="LiveId" clId="{3F5D26FA-3A5D-4C23-A889-A742F3B21D55}" dt="2020-04-16T02:47:56.077" v="830" actId="1076"/>
          <ac:cxnSpMkLst>
            <pc:docMk/>
            <pc:sldMk cId="3310435409" sldId="268"/>
            <ac:cxnSpMk id="40" creationId="{105059C1-EADF-4911-B6F0-839EFDDEC52B}"/>
          </ac:cxnSpMkLst>
        </pc:cxnChg>
        <pc:cxnChg chg="add mod">
          <ac:chgData name="Kamran Ahmad" userId="98be467a55c62c8a" providerId="LiveId" clId="{3F5D26FA-3A5D-4C23-A889-A742F3B21D55}" dt="2020-04-16T02:49:24.252" v="890" actId="1076"/>
          <ac:cxnSpMkLst>
            <pc:docMk/>
            <pc:sldMk cId="3310435409" sldId="268"/>
            <ac:cxnSpMk id="42" creationId="{E86F550A-3F95-472A-8320-249DD3332E0F}"/>
          </ac:cxnSpMkLst>
        </pc:cxnChg>
      </pc:sldChg>
      <pc:sldChg chg="addSp delSp modSp add">
        <pc:chgData name="Kamran Ahmad" userId="98be467a55c62c8a" providerId="LiveId" clId="{3F5D26FA-3A5D-4C23-A889-A742F3B21D55}" dt="2020-04-16T03:11:39.725" v="1361" actId="1076"/>
        <pc:sldMkLst>
          <pc:docMk/>
          <pc:sldMk cId="431796947" sldId="269"/>
        </pc:sldMkLst>
        <pc:spChg chg="mod">
          <ac:chgData name="Kamran Ahmad" userId="98be467a55c62c8a" providerId="LiveId" clId="{3F5D26FA-3A5D-4C23-A889-A742F3B21D55}" dt="2020-04-16T02:56:19.016" v="968" actId="20577"/>
          <ac:spMkLst>
            <pc:docMk/>
            <pc:sldMk cId="431796947" sldId="269"/>
            <ac:spMk id="3" creationId="{89E85CE6-0B91-4A44-897C-7ED1A38CA74D}"/>
          </ac:spMkLst>
        </pc:spChg>
        <pc:spChg chg="mod">
          <ac:chgData name="Kamran Ahmad" userId="98be467a55c62c8a" providerId="LiveId" clId="{3F5D26FA-3A5D-4C23-A889-A742F3B21D55}" dt="2020-04-16T03:01:21.544" v="1118" actId="14100"/>
          <ac:spMkLst>
            <pc:docMk/>
            <pc:sldMk cId="431796947" sldId="269"/>
            <ac:spMk id="6" creationId="{93D761B2-BED7-4E2D-9757-B800CE7AB403}"/>
          </ac:spMkLst>
        </pc:spChg>
        <pc:spChg chg="mod">
          <ac:chgData name="Kamran Ahmad" userId="98be467a55c62c8a" providerId="LiveId" clId="{3F5D26FA-3A5D-4C23-A889-A742F3B21D55}" dt="2020-04-16T03:00:53.626" v="1113" actId="14100"/>
          <ac:spMkLst>
            <pc:docMk/>
            <pc:sldMk cId="431796947" sldId="269"/>
            <ac:spMk id="7" creationId="{2790373E-0F30-4AD0-AC40-15883DFF877D}"/>
          </ac:spMkLst>
        </pc:spChg>
        <pc:spChg chg="del">
          <ac:chgData name="Kamran Ahmad" userId="98be467a55c62c8a" providerId="LiveId" clId="{3F5D26FA-3A5D-4C23-A889-A742F3B21D55}" dt="2020-04-16T02:58:55.987" v="1080" actId="478"/>
          <ac:spMkLst>
            <pc:docMk/>
            <pc:sldMk cId="431796947" sldId="269"/>
            <ac:spMk id="9" creationId="{40E17121-8228-435C-91A1-55D8D3BFAF0E}"/>
          </ac:spMkLst>
        </pc:spChg>
        <pc:spChg chg="del">
          <ac:chgData name="Kamran Ahmad" userId="98be467a55c62c8a" providerId="LiveId" clId="{3F5D26FA-3A5D-4C23-A889-A742F3B21D55}" dt="2020-04-16T02:58:55.987" v="1080" actId="478"/>
          <ac:spMkLst>
            <pc:docMk/>
            <pc:sldMk cId="431796947" sldId="269"/>
            <ac:spMk id="10" creationId="{35740894-3B9D-455B-B821-AEF1E6FCB531}"/>
          </ac:spMkLst>
        </pc:spChg>
        <pc:spChg chg="del">
          <ac:chgData name="Kamran Ahmad" userId="98be467a55c62c8a" providerId="LiveId" clId="{3F5D26FA-3A5D-4C23-A889-A742F3B21D55}" dt="2020-04-16T02:58:55.987" v="1080" actId="478"/>
          <ac:spMkLst>
            <pc:docMk/>
            <pc:sldMk cId="431796947" sldId="269"/>
            <ac:spMk id="11" creationId="{B5799AFC-CDBE-4BFA-9794-57BE9D673B5B}"/>
          </ac:spMkLst>
        </pc:spChg>
        <pc:spChg chg="mod">
          <ac:chgData name="Kamran Ahmad" userId="98be467a55c62c8a" providerId="LiveId" clId="{3F5D26FA-3A5D-4C23-A889-A742F3B21D55}" dt="2020-04-16T03:01:18.935" v="1117" actId="14100"/>
          <ac:spMkLst>
            <pc:docMk/>
            <pc:sldMk cId="431796947" sldId="269"/>
            <ac:spMk id="12" creationId="{AA5FC578-A657-45E4-9561-B5120243146A}"/>
          </ac:spMkLst>
        </pc:spChg>
        <pc:spChg chg="del mod">
          <ac:chgData name="Kamran Ahmad" userId="98be467a55c62c8a" providerId="LiveId" clId="{3F5D26FA-3A5D-4C23-A889-A742F3B21D55}" dt="2020-04-16T03:00:28.609" v="1107" actId="478"/>
          <ac:spMkLst>
            <pc:docMk/>
            <pc:sldMk cId="431796947" sldId="269"/>
            <ac:spMk id="13" creationId="{A09AD3AC-1B7B-48ED-A5C7-75E94585C797}"/>
          </ac:spMkLst>
        </pc:spChg>
        <pc:spChg chg="add mod">
          <ac:chgData name="Kamran Ahmad" userId="98be467a55c62c8a" providerId="LiveId" clId="{3F5D26FA-3A5D-4C23-A889-A742F3B21D55}" dt="2020-04-16T03:11:39.725" v="1361" actId="1076"/>
          <ac:spMkLst>
            <pc:docMk/>
            <pc:sldMk cId="431796947" sldId="269"/>
            <ac:spMk id="30" creationId="{E52BA0A9-F571-4A3E-BB31-7E211CDBF8AD}"/>
          </ac:spMkLst>
        </pc:spChg>
        <pc:spChg chg="add mod">
          <ac:chgData name="Kamran Ahmad" userId="98be467a55c62c8a" providerId="LiveId" clId="{3F5D26FA-3A5D-4C23-A889-A742F3B21D55}" dt="2020-04-16T03:06:00.587" v="1156" actId="20577"/>
          <ac:spMkLst>
            <pc:docMk/>
            <pc:sldMk cId="431796947" sldId="269"/>
            <ac:spMk id="32" creationId="{C4F561E0-D84C-4384-8B36-A22ECC7D7E14}"/>
          </ac:spMkLst>
        </pc:spChg>
        <pc:spChg chg="add del">
          <ac:chgData name="Kamran Ahmad" userId="98be467a55c62c8a" providerId="LiveId" clId="{3F5D26FA-3A5D-4C23-A889-A742F3B21D55}" dt="2020-04-16T03:07:57.451" v="1264"/>
          <ac:spMkLst>
            <pc:docMk/>
            <pc:sldMk cId="431796947" sldId="269"/>
            <ac:spMk id="34" creationId="{2C4FE928-2FDE-43FF-907A-255ED69D5589}"/>
          </ac:spMkLst>
        </pc:spChg>
        <pc:spChg chg="add del">
          <ac:chgData name="Kamran Ahmad" userId="98be467a55c62c8a" providerId="LiveId" clId="{3F5D26FA-3A5D-4C23-A889-A742F3B21D55}" dt="2020-04-16T03:07:57.451" v="1264"/>
          <ac:spMkLst>
            <pc:docMk/>
            <pc:sldMk cId="431796947" sldId="269"/>
            <ac:spMk id="35" creationId="{900652C9-E04F-4D6F-96DC-48B937A39DC4}"/>
          </ac:spMkLst>
        </pc:spChg>
        <pc:spChg chg="mod">
          <ac:chgData name="Kamran Ahmad" userId="98be467a55c62c8a" providerId="LiveId" clId="{3F5D26FA-3A5D-4C23-A889-A742F3B21D55}" dt="2020-04-16T03:09:57.890" v="1291" actId="1076"/>
          <ac:spMkLst>
            <pc:docMk/>
            <pc:sldMk cId="431796947" sldId="269"/>
            <ac:spMk id="36" creationId="{8E476931-760C-481E-A65D-BFD576FC35B1}"/>
          </ac:spMkLst>
        </pc:spChg>
        <pc:spChg chg="mod">
          <ac:chgData name="Kamran Ahmad" userId="98be467a55c62c8a" providerId="LiveId" clId="{3F5D26FA-3A5D-4C23-A889-A742F3B21D55}" dt="2020-04-16T03:10:03.320" v="1293" actId="1076"/>
          <ac:spMkLst>
            <pc:docMk/>
            <pc:sldMk cId="431796947" sldId="269"/>
            <ac:spMk id="37" creationId="{BAA1D48A-EECC-4F35-A61D-607B75BE3715}"/>
          </ac:spMkLst>
        </pc:spChg>
        <pc:spChg chg="mod">
          <ac:chgData name="Kamran Ahmad" userId="98be467a55c62c8a" providerId="LiveId" clId="{3F5D26FA-3A5D-4C23-A889-A742F3B21D55}" dt="2020-04-16T03:10:08.888" v="1295" actId="1076"/>
          <ac:spMkLst>
            <pc:docMk/>
            <pc:sldMk cId="431796947" sldId="269"/>
            <ac:spMk id="41" creationId="{910CEA7B-532D-472F-8757-B218EA6E9044}"/>
          </ac:spMkLst>
        </pc:spChg>
        <pc:spChg chg="add del">
          <ac:chgData name="Kamran Ahmad" userId="98be467a55c62c8a" providerId="LiveId" clId="{3F5D26FA-3A5D-4C23-A889-A742F3B21D55}" dt="2020-04-16T03:07:57.451" v="1264"/>
          <ac:spMkLst>
            <pc:docMk/>
            <pc:sldMk cId="431796947" sldId="269"/>
            <ac:spMk id="44" creationId="{64C0D932-DF3A-4014-A071-FF94449D2876}"/>
          </ac:spMkLst>
        </pc:spChg>
        <pc:spChg chg="add del">
          <ac:chgData name="Kamran Ahmad" userId="98be467a55c62c8a" providerId="LiveId" clId="{3F5D26FA-3A5D-4C23-A889-A742F3B21D55}" dt="2020-04-16T03:05:08.987" v="1127" actId="478"/>
          <ac:spMkLst>
            <pc:docMk/>
            <pc:sldMk cId="431796947" sldId="269"/>
            <ac:spMk id="46" creationId="{CC30EDD3-A270-4A1D-89D6-0E2038ECF4F2}"/>
          </ac:spMkLst>
        </pc:spChg>
        <pc:spChg chg="del">
          <ac:chgData name="Kamran Ahmad" userId="98be467a55c62c8a" providerId="LiveId" clId="{3F5D26FA-3A5D-4C23-A889-A742F3B21D55}" dt="2020-04-16T03:05:11.444" v="1128" actId="478"/>
          <ac:spMkLst>
            <pc:docMk/>
            <pc:sldMk cId="431796947" sldId="269"/>
            <ac:spMk id="47" creationId="{560E69B1-4CDB-47D2-87BF-AD42AA71FD3A}"/>
          </ac:spMkLst>
        </pc:spChg>
        <pc:spChg chg="add mod">
          <ac:chgData name="Kamran Ahmad" userId="98be467a55c62c8a" providerId="LiveId" clId="{3F5D26FA-3A5D-4C23-A889-A742F3B21D55}" dt="2020-04-16T03:10:54.803" v="1326" actId="20577"/>
          <ac:spMkLst>
            <pc:docMk/>
            <pc:sldMk cId="431796947" sldId="269"/>
            <ac:spMk id="50" creationId="{47B455DD-BC11-4987-89C5-98317D8BF0EE}"/>
          </ac:spMkLst>
        </pc:spChg>
        <pc:spChg chg="add mod">
          <ac:chgData name="Kamran Ahmad" userId="98be467a55c62c8a" providerId="LiveId" clId="{3F5D26FA-3A5D-4C23-A889-A742F3B21D55}" dt="2020-04-16T03:11:09.547" v="1344" actId="20577"/>
          <ac:spMkLst>
            <pc:docMk/>
            <pc:sldMk cId="431796947" sldId="269"/>
            <ac:spMk id="51" creationId="{600AB8A6-5D29-44C3-9BAD-EE2A2413C6C6}"/>
          </ac:spMkLst>
        </pc:spChg>
        <pc:spChg chg="add mod">
          <ac:chgData name="Kamran Ahmad" userId="98be467a55c62c8a" providerId="LiveId" clId="{3F5D26FA-3A5D-4C23-A889-A742F3B21D55}" dt="2020-04-16T03:11:33.058" v="1360" actId="1076"/>
          <ac:spMkLst>
            <pc:docMk/>
            <pc:sldMk cId="431796947" sldId="269"/>
            <ac:spMk id="52" creationId="{372EFA42-5764-4017-90FE-D04E70A99BA7}"/>
          </ac:spMkLst>
        </pc:spChg>
        <pc:picChg chg="add mod">
          <ac:chgData name="Kamran Ahmad" userId="98be467a55c62c8a" providerId="LiveId" clId="{3F5D26FA-3A5D-4C23-A889-A742F3B21D55}" dt="2020-04-16T03:03:35.095" v="1122" actId="1076"/>
          <ac:picMkLst>
            <pc:docMk/>
            <pc:sldMk cId="431796947" sldId="269"/>
            <ac:picMk id="2" creationId="{53355011-5AD6-401A-A662-5C724944BA38}"/>
          </ac:picMkLst>
        </pc:picChg>
        <pc:picChg chg="del">
          <ac:chgData name="Kamran Ahmad" userId="98be467a55c62c8a" providerId="LiveId" clId="{3F5D26FA-3A5D-4C23-A889-A742F3B21D55}" dt="2020-04-16T02:56:41.932" v="970" actId="478"/>
          <ac:picMkLst>
            <pc:docMk/>
            <pc:sldMk cId="431796947" sldId="269"/>
            <ac:picMk id="5" creationId="{29E3801E-66B6-4115-9675-892F0BC375DE}"/>
          </ac:picMkLst>
        </pc:picChg>
        <pc:picChg chg="del">
          <ac:chgData name="Kamran Ahmad" userId="98be467a55c62c8a" providerId="LiveId" clId="{3F5D26FA-3A5D-4C23-A889-A742F3B21D55}" dt="2020-04-16T02:58:55.987" v="1080" actId="478"/>
          <ac:picMkLst>
            <pc:docMk/>
            <pc:sldMk cId="431796947" sldId="269"/>
            <ac:picMk id="14" creationId="{6D97FAD3-B5C3-436D-8645-4640F053F391}"/>
          </ac:picMkLst>
        </pc:picChg>
        <pc:picChg chg="mod">
          <ac:chgData name="Kamran Ahmad" userId="98be467a55c62c8a" providerId="LiveId" clId="{3F5D26FA-3A5D-4C23-A889-A742F3B21D55}" dt="2020-04-16T03:07:52.701" v="1262" actId="1076"/>
          <ac:picMkLst>
            <pc:docMk/>
            <pc:sldMk cId="431796947" sldId="269"/>
            <ac:picMk id="27" creationId="{1ED64E5C-1602-427C-AEA2-DECD4AD72E83}"/>
          </ac:picMkLst>
        </pc:picChg>
        <pc:picChg chg="add mod">
          <ac:chgData name="Kamran Ahmad" userId="98be467a55c62c8a" providerId="LiveId" clId="{3F5D26FA-3A5D-4C23-A889-A742F3B21D55}" dt="2020-04-16T03:00:46.143" v="1111" actId="14100"/>
          <ac:picMkLst>
            <pc:docMk/>
            <pc:sldMk cId="431796947" sldId="269"/>
            <ac:picMk id="29" creationId="{1A081800-31DA-4C41-8017-A5BA5B3C3519}"/>
          </ac:picMkLst>
        </pc:picChg>
        <pc:picChg chg="add del">
          <ac:chgData name="Kamran Ahmad" userId="98be467a55c62c8a" providerId="LiveId" clId="{3F5D26FA-3A5D-4C23-A889-A742F3B21D55}" dt="2020-04-16T03:07:57.451" v="1264"/>
          <ac:picMkLst>
            <pc:docMk/>
            <pc:sldMk cId="431796947" sldId="269"/>
            <ac:picMk id="33" creationId="{4AE6B8A7-C8AC-40EF-8900-E0AB70EA0448}"/>
          </ac:picMkLst>
        </pc:picChg>
        <pc:picChg chg="add mod">
          <ac:chgData name="Kamran Ahmad" userId="98be467a55c62c8a" providerId="LiveId" clId="{3F5D26FA-3A5D-4C23-A889-A742F3B21D55}" dt="2020-04-16T03:10:15.976" v="1297" actId="1076"/>
          <ac:picMkLst>
            <pc:docMk/>
            <pc:sldMk cId="431796947" sldId="269"/>
            <ac:picMk id="48" creationId="{284C8C25-CCB4-4356-97A0-3865AAE33C6D}"/>
          </ac:picMkLst>
        </pc:picChg>
        <pc:cxnChg chg="mod">
          <ac:chgData name="Kamran Ahmad" userId="98be467a55c62c8a" providerId="LiveId" clId="{3F5D26FA-3A5D-4C23-A889-A742F3B21D55}" dt="2020-04-16T02:56:47.781" v="972" actId="1076"/>
          <ac:cxnSpMkLst>
            <pc:docMk/>
            <pc:sldMk cId="431796947" sldId="269"/>
            <ac:cxnSpMk id="15" creationId="{368E38C8-F6F6-42B8-82A0-5C0BF72D0CE7}"/>
          </ac:cxnSpMkLst>
        </pc:cxnChg>
        <pc:cxnChg chg="mod">
          <ac:chgData name="Kamran Ahmad" userId="98be467a55c62c8a" providerId="LiveId" clId="{3F5D26FA-3A5D-4C23-A889-A742F3B21D55}" dt="2020-04-16T03:00:13.212" v="1101" actId="1076"/>
          <ac:cxnSpMkLst>
            <pc:docMk/>
            <pc:sldMk cId="431796947" sldId="269"/>
            <ac:cxnSpMk id="16" creationId="{B35B05D5-626F-4F76-B399-2EBADE00130B}"/>
          </ac:cxnSpMkLst>
        </pc:cxnChg>
        <pc:cxnChg chg="mod">
          <ac:chgData name="Kamran Ahmad" userId="98be467a55c62c8a" providerId="LiveId" clId="{3F5D26FA-3A5D-4C23-A889-A742F3B21D55}" dt="2020-04-16T03:00:24.570" v="1105" actId="1076"/>
          <ac:cxnSpMkLst>
            <pc:docMk/>
            <pc:sldMk cId="431796947" sldId="269"/>
            <ac:cxnSpMk id="17" creationId="{7C183C5B-3577-4E36-8BBE-4D44B5B8B262}"/>
          </ac:cxnSpMkLst>
        </pc:cxnChg>
        <pc:cxnChg chg="mod">
          <ac:chgData name="Kamran Ahmad" userId="98be467a55c62c8a" providerId="LiveId" clId="{3F5D26FA-3A5D-4C23-A889-A742F3B21D55}" dt="2020-04-16T03:00:26.989" v="1106" actId="1076"/>
          <ac:cxnSpMkLst>
            <pc:docMk/>
            <pc:sldMk cId="431796947" sldId="269"/>
            <ac:cxnSpMk id="18" creationId="{0DF7E882-5240-4E70-AA43-CE18838CFC71}"/>
          </ac:cxnSpMkLst>
        </pc:cxnChg>
        <pc:cxnChg chg="del">
          <ac:chgData name="Kamran Ahmad" userId="98be467a55c62c8a" providerId="LiveId" clId="{3F5D26FA-3A5D-4C23-A889-A742F3B21D55}" dt="2020-04-16T02:58:58.616" v="1081" actId="478"/>
          <ac:cxnSpMkLst>
            <pc:docMk/>
            <pc:sldMk cId="431796947" sldId="269"/>
            <ac:cxnSpMk id="19" creationId="{FEAC5499-EB37-41FE-9E16-C3C31AD5629D}"/>
          </ac:cxnSpMkLst>
        </pc:cxnChg>
        <pc:cxnChg chg="del">
          <ac:chgData name="Kamran Ahmad" userId="98be467a55c62c8a" providerId="LiveId" clId="{3F5D26FA-3A5D-4C23-A889-A742F3B21D55}" dt="2020-04-16T02:58:55.987" v="1080" actId="478"/>
          <ac:cxnSpMkLst>
            <pc:docMk/>
            <pc:sldMk cId="431796947" sldId="269"/>
            <ac:cxnSpMk id="22" creationId="{97F99176-076F-4BD6-9E0E-E3CF9FE931F5}"/>
          </ac:cxnSpMkLst>
        </pc:cxnChg>
        <pc:cxnChg chg="del">
          <ac:chgData name="Kamran Ahmad" userId="98be467a55c62c8a" providerId="LiveId" clId="{3F5D26FA-3A5D-4C23-A889-A742F3B21D55}" dt="2020-04-16T02:58:55.987" v="1080" actId="478"/>
          <ac:cxnSpMkLst>
            <pc:docMk/>
            <pc:sldMk cId="431796947" sldId="269"/>
            <ac:cxnSpMk id="25" creationId="{BDF18EA5-B28A-4444-A8A8-401D510F42A4}"/>
          </ac:cxnSpMkLst>
        </pc:cxnChg>
        <pc:cxnChg chg="del">
          <ac:chgData name="Kamran Ahmad" userId="98be467a55c62c8a" providerId="LiveId" clId="{3F5D26FA-3A5D-4C23-A889-A742F3B21D55}" dt="2020-04-16T02:58:55.987" v="1080" actId="478"/>
          <ac:cxnSpMkLst>
            <pc:docMk/>
            <pc:sldMk cId="431796947" sldId="269"/>
            <ac:cxnSpMk id="26" creationId="{334A959D-9322-4530-B7F4-4E72DE8AB0F6}"/>
          </ac:cxnSpMkLst>
        </pc:cxnChg>
        <pc:cxnChg chg="mod">
          <ac:chgData name="Kamran Ahmad" userId="98be467a55c62c8a" providerId="LiveId" clId="{3F5D26FA-3A5D-4C23-A889-A742F3B21D55}" dt="2020-04-16T03:08:17.610" v="1269" actId="14100"/>
          <ac:cxnSpMkLst>
            <pc:docMk/>
            <pc:sldMk cId="431796947" sldId="269"/>
            <ac:cxnSpMk id="38" creationId="{D4C33764-3AF6-4F4F-B888-801D850F69DE}"/>
          </ac:cxnSpMkLst>
        </pc:cxnChg>
        <pc:cxnChg chg="add del">
          <ac:chgData name="Kamran Ahmad" userId="98be467a55c62c8a" providerId="LiveId" clId="{3F5D26FA-3A5D-4C23-A889-A742F3B21D55}" dt="2020-04-16T03:07:57.451" v="1264"/>
          <ac:cxnSpMkLst>
            <pc:docMk/>
            <pc:sldMk cId="431796947" sldId="269"/>
            <ac:cxnSpMk id="39" creationId="{6D87DCA8-4AED-4773-834B-4B2AC20873E7}"/>
          </ac:cxnSpMkLst>
        </pc:cxnChg>
        <pc:cxnChg chg="mod">
          <ac:chgData name="Kamran Ahmad" userId="98be467a55c62c8a" providerId="LiveId" clId="{3F5D26FA-3A5D-4C23-A889-A742F3B21D55}" dt="2020-04-16T03:09:59.986" v="1292" actId="1076"/>
          <ac:cxnSpMkLst>
            <pc:docMk/>
            <pc:sldMk cId="431796947" sldId="269"/>
            <ac:cxnSpMk id="40" creationId="{105059C1-EADF-4911-B6F0-839EFDDEC52B}"/>
          </ac:cxnSpMkLst>
        </pc:cxnChg>
        <pc:cxnChg chg="mod">
          <ac:chgData name="Kamran Ahmad" userId="98be467a55c62c8a" providerId="LiveId" clId="{3F5D26FA-3A5D-4C23-A889-A742F3B21D55}" dt="2020-04-16T03:10:05.690" v="1294" actId="1076"/>
          <ac:cxnSpMkLst>
            <pc:docMk/>
            <pc:sldMk cId="431796947" sldId="269"/>
            <ac:cxnSpMk id="42" creationId="{E86F550A-3F95-472A-8320-249DD3332E0F}"/>
          </ac:cxnSpMkLst>
        </pc:cxnChg>
        <pc:cxnChg chg="add del">
          <ac:chgData name="Kamran Ahmad" userId="98be467a55c62c8a" providerId="LiveId" clId="{3F5D26FA-3A5D-4C23-A889-A742F3B21D55}" dt="2020-04-16T03:07:57.451" v="1264"/>
          <ac:cxnSpMkLst>
            <pc:docMk/>
            <pc:sldMk cId="431796947" sldId="269"/>
            <ac:cxnSpMk id="43" creationId="{F19063AB-64E6-4B2A-8B29-6FA1A918023E}"/>
          </ac:cxnSpMkLst>
        </pc:cxnChg>
        <pc:cxnChg chg="add del">
          <ac:chgData name="Kamran Ahmad" userId="98be467a55c62c8a" providerId="LiveId" clId="{3F5D26FA-3A5D-4C23-A889-A742F3B21D55}" dt="2020-04-16T03:07:57.451" v="1264"/>
          <ac:cxnSpMkLst>
            <pc:docMk/>
            <pc:sldMk cId="431796947" sldId="269"/>
            <ac:cxnSpMk id="45" creationId="{2A82DA14-3820-47C0-B288-0F1E6A666F4C}"/>
          </ac:cxnSpMkLst>
        </pc:cxnChg>
        <pc:cxnChg chg="add mod">
          <ac:chgData name="Kamran Ahmad" userId="98be467a55c62c8a" providerId="LiveId" clId="{3F5D26FA-3A5D-4C23-A889-A742F3B21D55}" dt="2020-04-16T03:10:12.060" v="1296" actId="1076"/>
          <ac:cxnSpMkLst>
            <pc:docMk/>
            <pc:sldMk cId="431796947" sldId="269"/>
            <ac:cxnSpMk id="49" creationId="{B5AA906F-A46F-4EFA-9DA3-DB31A9CFFAB6}"/>
          </ac:cxnSpMkLst>
        </pc:cxnChg>
      </pc:sldChg>
      <pc:sldChg chg="add del">
        <pc:chgData name="Kamran Ahmad" userId="98be467a55c62c8a" providerId="LiveId" clId="{3F5D26FA-3A5D-4C23-A889-A742F3B21D55}" dt="2020-04-16T05:18:12.736" v="1874" actId="2696"/>
        <pc:sldMkLst>
          <pc:docMk/>
          <pc:sldMk cId="577194011" sldId="270"/>
        </pc:sldMkLst>
      </pc:sldChg>
      <pc:sldChg chg="addSp delSp modSp">
        <pc:chgData name="Kamran Ahmad" userId="98be467a55c62c8a" providerId="LiveId" clId="{3F5D26FA-3A5D-4C23-A889-A742F3B21D55}" dt="2020-04-16T06:45:38.898" v="1921" actId="478"/>
        <pc:sldMkLst>
          <pc:docMk/>
          <pc:sldMk cId="1955683082" sldId="271"/>
        </pc:sldMkLst>
        <pc:spChg chg="del">
          <ac:chgData name="Kamran Ahmad" userId="98be467a55c62c8a" providerId="LiveId" clId="{3F5D26FA-3A5D-4C23-A889-A742F3B21D55}" dt="2020-04-16T05:07:18.800" v="1788" actId="478"/>
          <ac:spMkLst>
            <pc:docMk/>
            <pc:sldMk cId="1955683082" sldId="271"/>
            <ac:spMk id="4" creationId="{AB21A8CE-AA03-45F8-81E3-621F2CCFC317}"/>
          </ac:spMkLst>
        </pc:spChg>
        <pc:spChg chg="add del mod">
          <ac:chgData name="Kamran Ahmad" userId="98be467a55c62c8a" providerId="LiveId" clId="{3F5D26FA-3A5D-4C23-A889-A742F3B21D55}" dt="2020-04-16T06:45:38.898" v="1921" actId="478"/>
          <ac:spMkLst>
            <pc:docMk/>
            <pc:sldMk cId="1955683082" sldId="271"/>
            <ac:spMk id="10" creationId="{E7E9116F-24D9-4FE5-BBDC-57E7919AE37C}"/>
          </ac:spMkLst>
        </pc:spChg>
        <pc:spChg chg="del">
          <ac:chgData name="Kamran Ahmad" userId="98be467a55c62c8a" providerId="LiveId" clId="{3F5D26FA-3A5D-4C23-A889-A742F3B21D55}" dt="2020-04-16T05:07:18.800" v="1788" actId="478"/>
          <ac:spMkLst>
            <pc:docMk/>
            <pc:sldMk cId="1955683082" sldId="271"/>
            <ac:spMk id="11" creationId="{0BC82D55-9270-41D9-AED8-23A28C16B7E9}"/>
          </ac:spMkLst>
        </pc:spChg>
        <pc:picChg chg="del">
          <ac:chgData name="Kamran Ahmad" userId="98be467a55c62c8a" providerId="LiveId" clId="{3F5D26FA-3A5D-4C23-A889-A742F3B21D55}" dt="2020-04-16T05:07:14.801" v="1787" actId="478"/>
          <ac:picMkLst>
            <pc:docMk/>
            <pc:sldMk cId="1955683082" sldId="271"/>
            <ac:picMk id="2" creationId="{C217E1CC-947E-439C-B527-B40EB8D0CED6}"/>
          </ac:picMkLst>
        </pc:picChg>
        <pc:picChg chg="add mod">
          <ac:chgData name="Kamran Ahmad" userId="98be467a55c62c8a" providerId="LiveId" clId="{3F5D26FA-3A5D-4C23-A889-A742F3B21D55}" dt="2020-04-16T05:17:20.375" v="1869" actId="14100"/>
          <ac:picMkLst>
            <pc:docMk/>
            <pc:sldMk cId="1955683082" sldId="271"/>
            <ac:picMk id="3" creationId="{06390405-EDE8-4B05-AD6F-FB1DF38CF70F}"/>
          </ac:picMkLst>
        </pc:picChg>
        <pc:cxnChg chg="del">
          <ac:chgData name="Kamran Ahmad" userId="98be467a55c62c8a" providerId="LiveId" clId="{3F5D26FA-3A5D-4C23-A889-A742F3B21D55}" dt="2020-04-16T05:07:18.800" v="1788" actId="478"/>
          <ac:cxnSpMkLst>
            <pc:docMk/>
            <pc:sldMk cId="1955683082" sldId="271"/>
            <ac:cxnSpMk id="6" creationId="{02D442EC-7931-4029-B312-2F86200CE409}"/>
          </ac:cxnSpMkLst>
        </pc:cxnChg>
        <pc:cxnChg chg="del">
          <ac:chgData name="Kamran Ahmad" userId="98be467a55c62c8a" providerId="LiveId" clId="{3F5D26FA-3A5D-4C23-A889-A742F3B21D55}" dt="2020-04-16T05:07:18.800" v="1788" actId="478"/>
          <ac:cxnSpMkLst>
            <pc:docMk/>
            <pc:sldMk cId="1955683082" sldId="271"/>
            <ac:cxnSpMk id="9" creationId="{C280545B-CEC4-481A-A235-D481FA4E3956}"/>
          </ac:cxnSpMkLst>
        </pc:cxnChg>
      </pc:sldChg>
      <pc:sldChg chg="addSp delSp modSp add">
        <pc:chgData name="Kamran Ahmad" userId="98be467a55c62c8a" providerId="LiveId" clId="{3F5D26FA-3A5D-4C23-A889-A742F3B21D55}" dt="2020-04-16T05:19:18.184" v="1891" actId="255"/>
        <pc:sldMkLst>
          <pc:docMk/>
          <pc:sldMk cId="1278852229" sldId="272"/>
        </pc:sldMkLst>
        <pc:spChg chg="del">
          <ac:chgData name="Kamran Ahmad" userId="98be467a55c62c8a" providerId="LiveId" clId="{3F5D26FA-3A5D-4C23-A889-A742F3B21D55}" dt="2020-04-16T05:18:58.784" v="1889" actId="478"/>
          <ac:spMkLst>
            <pc:docMk/>
            <pc:sldMk cId="1278852229" sldId="272"/>
            <ac:spMk id="2" creationId="{BB1043EF-8C05-48C1-BF0E-FA7DB6FD8CAD}"/>
          </ac:spMkLst>
        </pc:spChg>
        <pc:spChg chg="del">
          <ac:chgData name="Kamran Ahmad" userId="98be467a55c62c8a" providerId="LiveId" clId="{3F5D26FA-3A5D-4C23-A889-A742F3B21D55}" dt="2020-04-16T05:18:25.225" v="1876" actId="478"/>
          <ac:spMkLst>
            <pc:docMk/>
            <pc:sldMk cId="1278852229" sldId="272"/>
            <ac:spMk id="3" creationId="{06C6ABAD-A872-4BEB-9E76-613B49367789}"/>
          </ac:spMkLst>
        </pc:spChg>
        <pc:spChg chg="add mod">
          <ac:chgData name="Kamran Ahmad" userId="98be467a55c62c8a" providerId="LiveId" clId="{3F5D26FA-3A5D-4C23-A889-A742F3B21D55}" dt="2020-04-16T05:19:18.184" v="1891" actId="255"/>
          <ac:spMkLst>
            <pc:docMk/>
            <pc:sldMk cId="1278852229" sldId="272"/>
            <ac:spMk id="4" creationId="{50D474C9-0FB6-4F08-80A8-AF84016B1BD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A212B3-31CA-4B38-8ABC-DCED79AEC8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a:extLst>
              <a:ext uri="{FF2B5EF4-FFF2-40B4-BE49-F238E27FC236}">
                <a16:creationId xmlns:a16="http://schemas.microsoft.com/office/drawing/2014/main" id="{606312BB-ABBA-484F-9DD2-AD7D1565027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C0DAF030-35B7-44B1-A1A1-ECFE58D059E0}" type="datetimeFigureOut">
              <a:rPr lang="en-US"/>
              <a:pPr>
                <a:defRPr/>
              </a:pPr>
              <a:t>4/15/2020</a:t>
            </a:fld>
            <a:endParaRPr lang="en-US"/>
          </a:p>
        </p:txBody>
      </p:sp>
      <p:sp>
        <p:nvSpPr>
          <p:cNvPr id="4" name="Slide Image Placeholder 3">
            <a:extLst>
              <a:ext uri="{FF2B5EF4-FFF2-40B4-BE49-F238E27FC236}">
                <a16:creationId xmlns:a16="http://schemas.microsoft.com/office/drawing/2014/main" id="{D7D422EC-1727-472E-B201-C5D29562515A}"/>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0F3D3B47-F851-41A3-BB2A-74208DFC6E83}"/>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66493E61-559C-4EED-8FDE-5AF0355B210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a:extLst>
              <a:ext uri="{FF2B5EF4-FFF2-40B4-BE49-F238E27FC236}">
                <a16:creationId xmlns:a16="http://schemas.microsoft.com/office/drawing/2014/main" id="{05B72E0D-35BB-4639-B873-94A11DB21DE9}"/>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EA40950D-4A0A-463F-B7EA-ECA3E160AB9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with body cop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DA027-88C7-4BB3-8ACE-1CE19F58C22A}"/>
              </a:ext>
            </a:extLst>
          </p:cNvPr>
          <p:cNvSpPr txBox="1">
            <a:spLocks/>
          </p:cNvSpPr>
          <p:nvPr userDrawn="1"/>
        </p:nvSpPr>
        <p:spPr bwMode="auto">
          <a:xfrm>
            <a:off x="457200" y="838200"/>
            <a:ext cx="8229600" cy="762000"/>
          </a:xfrm>
          <a:prstGeom prst="rect">
            <a:avLst/>
          </a:prstGeom>
          <a:noFill/>
          <a:ln>
            <a:noFill/>
          </a:ln>
          <a:extLst>
            <a:ext uri="{909E8E84-426E-40dd-AFC4-6F175D3DCCD1}"/>
            <a:ext uri="{91240B29-F687-4f45-9708-019B960494DF}"/>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3600" dirty="0">
                <a:solidFill>
                  <a:srgbClr val="C12030"/>
                </a:solidFill>
                <a:latin typeface="Helvetica CE" charset="0"/>
                <a:cs typeface="Helvetica CE" charset="0"/>
              </a:rPr>
              <a:t>Headline </a:t>
            </a:r>
            <a:r>
              <a:rPr lang="en-US" sz="3600" dirty="0" err="1">
                <a:solidFill>
                  <a:srgbClr val="C12030"/>
                </a:solidFill>
                <a:latin typeface="Helvetica CE" charset="0"/>
                <a:cs typeface="Helvetica CE" charset="0"/>
              </a:rPr>
              <a:t>Lorem</a:t>
            </a:r>
            <a:r>
              <a:rPr lang="en-US" sz="3600" dirty="0">
                <a:solidFill>
                  <a:srgbClr val="C12030"/>
                </a:solidFill>
                <a:latin typeface="Helvetica CE" charset="0"/>
                <a:cs typeface="Helvetica CE" charset="0"/>
              </a:rPr>
              <a:t> </a:t>
            </a:r>
            <a:r>
              <a:rPr lang="en-US" sz="3600" dirty="0" err="1">
                <a:solidFill>
                  <a:srgbClr val="C12030"/>
                </a:solidFill>
                <a:latin typeface="Helvetica CE" charset="0"/>
                <a:cs typeface="Helvetica CE" charset="0"/>
              </a:rPr>
              <a:t>Ipsum</a:t>
            </a:r>
            <a:br>
              <a:rPr lang="en-US" sz="3600" dirty="0">
                <a:solidFill>
                  <a:srgbClr val="C12030"/>
                </a:solidFill>
                <a:latin typeface="Helvetica CE" charset="0"/>
                <a:cs typeface="Helvetica CE" charset="0"/>
              </a:rPr>
            </a:br>
            <a:br>
              <a:rPr lang="en-US" sz="3600" dirty="0">
                <a:latin typeface="Helvetica CE" charset="0"/>
                <a:cs typeface="Helvetica CE" charset="0"/>
              </a:rPr>
            </a:br>
            <a:endParaRPr lang="en-US" sz="3600" dirty="0">
              <a:solidFill>
                <a:srgbClr val="C12030"/>
              </a:solidFill>
              <a:latin typeface="Helvetica CE" charset="0"/>
              <a:cs typeface="Helvetica CE" charset="0"/>
            </a:endParaRPr>
          </a:p>
        </p:txBody>
      </p:sp>
      <p:sp>
        <p:nvSpPr>
          <p:cNvPr id="3" name="TextBox 2">
            <a:extLst>
              <a:ext uri="{FF2B5EF4-FFF2-40B4-BE49-F238E27FC236}">
                <a16:creationId xmlns:a16="http://schemas.microsoft.com/office/drawing/2014/main" id="{CD801BF5-7F22-4745-AAB4-3CD507F2D6C5}"/>
              </a:ext>
            </a:extLst>
          </p:cNvPr>
          <p:cNvSpPr txBox="1">
            <a:spLocks noChangeArrowheads="1"/>
          </p:cNvSpPr>
          <p:nvPr userDrawn="1"/>
        </p:nvSpPr>
        <p:spPr bwMode="auto">
          <a:xfrm>
            <a:off x="457200" y="1600200"/>
            <a:ext cx="8229600" cy="461963"/>
          </a:xfrm>
          <a:prstGeom prst="rect">
            <a:avLst/>
          </a:prstGeom>
          <a:noFill/>
          <a:ln>
            <a:noFill/>
          </a:ln>
          <a:extLst>
            <a:ext uri="{909E8E84-426E-40dd-AFC4-6F175D3DCCD1}"/>
            <a:ext uri="{91240B29-F687-4f45-9708-019B960494DF}"/>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dirty="0">
                <a:latin typeface="ITC New Baskerville Roman" charset="0"/>
              </a:rPr>
              <a:t>Body content.</a:t>
            </a:r>
          </a:p>
        </p:txBody>
      </p:sp>
      <p:sp>
        <p:nvSpPr>
          <p:cNvPr id="4" name="Date Placeholder 3">
            <a:extLst>
              <a:ext uri="{FF2B5EF4-FFF2-40B4-BE49-F238E27FC236}">
                <a16:creationId xmlns:a16="http://schemas.microsoft.com/office/drawing/2014/main" id="{01EB29B0-9622-40BE-A785-5972EA3B6077}"/>
              </a:ext>
            </a:extLst>
          </p:cNvPr>
          <p:cNvSpPr>
            <a:spLocks noGrp="1"/>
          </p:cNvSpPr>
          <p:nvPr>
            <p:ph type="dt" sz="half" idx="10"/>
          </p:nvPr>
        </p:nvSpPr>
        <p:spPr/>
        <p:txBody>
          <a:bodyPr/>
          <a:lstStyle>
            <a:lvl1pPr>
              <a:defRPr/>
            </a:lvl1pPr>
          </a:lstStyle>
          <a:p>
            <a:pPr>
              <a:defRPr/>
            </a:pPr>
            <a:fld id="{6A262156-0B18-4240-AE79-5479162BB600}" type="datetimeFigureOut">
              <a:rPr lang="en-US" altLang="en-US"/>
              <a:pPr>
                <a:defRPr/>
              </a:pPr>
              <a:t>4/15/2020</a:t>
            </a:fld>
            <a:endParaRPr lang="en-US" altLang="en-US"/>
          </a:p>
        </p:txBody>
      </p:sp>
      <p:sp>
        <p:nvSpPr>
          <p:cNvPr id="5" name="Footer Placeholder 4">
            <a:extLst>
              <a:ext uri="{FF2B5EF4-FFF2-40B4-BE49-F238E27FC236}">
                <a16:creationId xmlns:a16="http://schemas.microsoft.com/office/drawing/2014/main" id="{BC482DD8-676E-4742-85DE-DEC4C9D2845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644A0F7-7F30-4462-85A8-647613BA8D81}"/>
              </a:ext>
            </a:extLst>
          </p:cNvPr>
          <p:cNvSpPr>
            <a:spLocks noGrp="1"/>
          </p:cNvSpPr>
          <p:nvPr>
            <p:ph type="sldNum" sz="quarter" idx="12"/>
          </p:nvPr>
        </p:nvSpPr>
        <p:spPr/>
        <p:txBody>
          <a:bodyPr/>
          <a:lstStyle>
            <a:lvl1pPr>
              <a:defRPr/>
            </a:lvl1pPr>
          </a:lstStyle>
          <a:p>
            <a:pPr>
              <a:defRPr/>
            </a:pPr>
            <a:fld id="{22DE2634-BDD4-4F7A-A293-C27EA10648EC}" type="slidenum">
              <a:rPr lang="en-US" altLang="en-US"/>
              <a:pPr>
                <a:defRPr/>
              </a:pPr>
              <a:t>‹#›</a:t>
            </a:fld>
            <a:endParaRPr lang="en-US" altLang="en-US"/>
          </a:p>
        </p:txBody>
      </p:sp>
    </p:spTree>
    <p:extLst>
      <p:ext uri="{BB962C8B-B14F-4D97-AF65-F5344CB8AC3E}">
        <p14:creationId xmlns:p14="http://schemas.microsoft.com/office/powerpoint/2010/main" val="1093428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B236ACB7-17A6-4727-9A05-06BAA31165E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9">
            <a:extLst>
              <a:ext uri="{FF2B5EF4-FFF2-40B4-BE49-F238E27FC236}">
                <a16:creationId xmlns:a16="http://schemas.microsoft.com/office/drawing/2014/main" id="{9CA9F2F3-387D-426D-8A03-FB711BD2273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9282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p:cNvSpPr>
            <a:spLocks noGrp="1"/>
          </p:cNvSpPr>
          <p:nvPr>
            <p:ph type="ctrTitle"/>
          </p:nvPr>
        </p:nvSpPr>
        <p:spPr>
          <a:xfrm>
            <a:off x="457200" y="838201"/>
            <a:ext cx="8229600" cy="762000"/>
          </a:xfrm>
          <a:prstGeom prst="rect">
            <a:avLst/>
          </a:prstGeom>
        </p:spPr>
        <p:txBody>
          <a:bodyPr anchor="t">
            <a:noAutofit/>
          </a:body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29179B0E-1656-4919-ACEE-CA0600B716A0}"/>
              </a:ext>
            </a:extLst>
          </p:cNvPr>
          <p:cNvSpPr>
            <a:spLocks noGrp="1"/>
          </p:cNvSpPr>
          <p:nvPr>
            <p:ph type="dt" sz="half" idx="10"/>
          </p:nvPr>
        </p:nvSpPr>
        <p:spPr/>
        <p:txBody>
          <a:bodyPr/>
          <a:lstStyle>
            <a:lvl1pPr>
              <a:defRPr/>
            </a:lvl1pPr>
          </a:lstStyle>
          <a:p>
            <a:pPr>
              <a:defRPr/>
            </a:pPr>
            <a:fld id="{C5C2A399-0C4F-4B06-B80A-E0C8C8095EE9}" type="datetimeFigureOut">
              <a:rPr lang="en-US" altLang="en-US"/>
              <a:pPr>
                <a:defRPr/>
              </a:pPr>
              <a:t>4/15/2020</a:t>
            </a:fld>
            <a:endParaRPr lang="en-US" altLang="en-US"/>
          </a:p>
        </p:txBody>
      </p:sp>
      <p:sp>
        <p:nvSpPr>
          <p:cNvPr id="5" name="Footer Placeholder 4">
            <a:extLst>
              <a:ext uri="{FF2B5EF4-FFF2-40B4-BE49-F238E27FC236}">
                <a16:creationId xmlns:a16="http://schemas.microsoft.com/office/drawing/2014/main" id="{DA681F0E-DAA5-4C4B-866E-C94DCC8ABB4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655E064-1B65-4A8C-A76D-552A346DCF7A}"/>
              </a:ext>
            </a:extLst>
          </p:cNvPr>
          <p:cNvSpPr>
            <a:spLocks noGrp="1"/>
          </p:cNvSpPr>
          <p:nvPr>
            <p:ph type="sldNum" sz="quarter" idx="12"/>
          </p:nvPr>
        </p:nvSpPr>
        <p:spPr/>
        <p:txBody>
          <a:bodyPr/>
          <a:lstStyle>
            <a:lvl1pPr>
              <a:defRPr/>
            </a:lvl1pPr>
          </a:lstStyle>
          <a:p>
            <a:pPr>
              <a:defRPr/>
            </a:pPr>
            <a:fld id="{1A12E4DF-80B1-417A-BEB1-89D616E73DD5}" type="slidenum">
              <a:rPr lang="en-US" altLang="en-US"/>
              <a:pPr>
                <a:defRPr/>
              </a:pPr>
              <a:t>‹#›</a:t>
            </a:fld>
            <a:endParaRPr lang="en-US" altLang="en-US"/>
          </a:p>
        </p:txBody>
      </p:sp>
    </p:spTree>
    <p:extLst>
      <p:ext uri="{BB962C8B-B14F-4D97-AF65-F5344CB8AC3E}">
        <p14:creationId xmlns:p14="http://schemas.microsoft.com/office/powerpoint/2010/main" val="1498658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406900"/>
            <a:ext cx="8229600" cy="1304421"/>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457200" y="2906713"/>
            <a:ext cx="8229600" cy="14366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649234-8F2D-4FE5-BCAA-5A3814382CCA}"/>
              </a:ext>
            </a:extLst>
          </p:cNvPr>
          <p:cNvSpPr>
            <a:spLocks noGrp="1"/>
          </p:cNvSpPr>
          <p:nvPr>
            <p:ph type="dt" sz="half" idx="10"/>
          </p:nvPr>
        </p:nvSpPr>
        <p:spPr/>
        <p:txBody>
          <a:bodyPr/>
          <a:lstStyle>
            <a:lvl1pPr>
              <a:defRPr/>
            </a:lvl1pPr>
          </a:lstStyle>
          <a:p>
            <a:pPr>
              <a:defRPr/>
            </a:pPr>
            <a:fld id="{A0A55643-8C08-4042-B001-D56AEC4556A7}" type="datetimeFigureOut">
              <a:rPr lang="en-US" altLang="en-US"/>
              <a:pPr>
                <a:defRPr/>
              </a:pPr>
              <a:t>4/15/2020</a:t>
            </a:fld>
            <a:endParaRPr lang="en-US" altLang="en-US"/>
          </a:p>
        </p:txBody>
      </p:sp>
      <p:sp>
        <p:nvSpPr>
          <p:cNvPr id="5" name="Footer Placeholder 4">
            <a:extLst>
              <a:ext uri="{FF2B5EF4-FFF2-40B4-BE49-F238E27FC236}">
                <a16:creationId xmlns:a16="http://schemas.microsoft.com/office/drawing/2014/main" id="{ED1BDF66-B77F-4B7B-A390-A7FC4AE24A6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2B07610-18C9-4B2C-8865-7C87DE2A888A}"/>
              </a:ext>
            </a:extLst>
          </p:cNvPr>
          <p:cNvSpPr>
            <a:spLocks noGrp="1"/>
          </p:cNvSpPr>
          <p:nvPr>
            <p:ph type="sldNum" sz="quarter" idx="12"/>
          </p:nvPr>
        </p:nvSpPr>
        <p:spPr/>
        <p:txBody>
          <a:bodyPr/>
          <a:lstStyle>
            <a:lvl1pPr>
              <a:defRPr/>
            </a:lvl1pPr>
          </a:lstStyle>
          <a:p>
            <a:pPr>
              <a:defRPr/>
            </a:pPr>
            <a:fld id="{7BF682AA-15F8-424B-9A69-A7AB8978FD06}" type="slidenum">
              <a:rPr lang="en-US" altLang="en-US"/>
              <a:pPr>
                <a:defRPr/>
              </a:pPr>
              <a:t>‹#›</a:t>
            </a:fld>
            <a:endParaRPr lang="en-US" altLang="en-US"/>
          </a:p>
        </p:txBody>
      </p:sp>
    </p:spTree>
    <p:extLst>
      <p:ext uri="{BB962C8B-B14F-4D97-AF65-F5344CB8AC3E}">
        <p14:creationId xmlns:p14="http://schemas.microsoft.com/office/powerpoint/2010/main" val="612896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ctrTitle"/>
          </p:nvPr>
        </p:nvSpPr>
        <p:spPr>
          <a:xfrm>
            <a:off x="457200" y="838201"/>
            <a:ext cx="8229600" cy="762000"/>
          </a:xfrm>
          <a:prstGeom prst="rect">
            <a:avLst/>
          </a:prstGeom>
        </p:spPr>
        <p:txBody>
          <a:bodyPr anchor="t">
            <a:noAutofit/>
          </a:bodyPr>
          <a:lstStyle/>
          <a:p>
            <a:r>
              <a:rPr lang="en-US"/>
              <a:t>Click to edit Master title style</a:t>
            </a:r>
            <a:endParaRPr lang="en-US" dirty="0"/>
          </a:p>
        </p:txBody>
      </p:sp>
      <p:sp>
        <p:nvSpPr>
          <p:cNvPr id="5" name="Date Placeholder 3">
            <a:extLst>
              <a:ext uri="{FF2B5EF4-FFF2-40B4-BE49-F238E27FC236}">
                <a16:creationId xmlns:a16="http://schemas.microsoft.com/office/drawing/2014/main" id="{F94334FB-87C5-4C42-9C1C-96583F5A3B87}"/>
              </a:ext>
            </a:extLst>
          </p:cNvPr>
          <p:cNvSpPr>
            <a:spLocks noGrp="1"/>
          </p:cNvSpPr>
          <p:nvPr>
            <p:ph type="dt" sz="half" idx="10"/>
          </p:nvPr>
        </p:nvSpPr>
        <p:spPr/>
        <p:txBody>
          <a:bodyPr/>
          <a:lstStyle>
            <a:lvl1pPr>
              <a:defRPr/>
            </a:lvl1pPr>
          </a:lstStyle>
          <a:p>
            <a:pPr>
              <a:defRPr/>
            </a:pPr>
            <a:fld id="{C1AAC87E-F26C-4FC3-A4BE-3F2BAC7E65B5}" type="datetimeFigureOut">
              <a:rPr lang="en-US" altLang="en-US"/>
              <a:pPr>
                <a:defRPr/>
              </a:pPr>
              <a:t>4/15/2020</a:t>
            </a:fld>
            <a:endParaRPr lang="en-US" altLang="en-US"/>
          </a:p>
        </p:txBody>
      </p:sp>
      <p:sp>
        <p:nvSpPr>
          <p:cNvPr id="6" name="Footer Placeholder 4">
            <a:extLst>
              <a:ext uri="{FF2B5EF4-FFF2-40B4-BE49-F238E27FC236}">
                <a16:creationId xmlns:a16="http://schemas.microsoft.com/office/drawing/2014/main" id="{0AB3EF3B-E845-4F60-AA88-5F4C48DA2CB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15E4349-CC34-4EC6-BB3E-F38761F32B07}"/>
              </a:ext>
            </a:extLst>
          </p:cNvPr>
          <p:cNvSpPr>
            <a:spLocks noGrp="1"/>
          </p:cNvSpPr>
          <p:nvPr>
            <p:ph type="sldNum" sz="quarter" idx="12"/>
          </p:nvPr>
        </p:nvSpPr>
        <p:spPr/>
        <p:txBody>
          <a:bodyPr/>
          <a:lstStyle>
            <a:lvl1pPr>
              <a:defRPr/>
            </a:lvl1pPr>
          </a:lstStyle>
          <a:p>
            <a:pPr>
              <a:defRPr/>
            </a:pPr>
            <a:fld id="{E091CA33-F55D-4D3A-A6C7-EEE97B945430}" type="slidenum">
              <a:rPr lang="en-US" altLang="en-US"/>
              <a:pPr>
                <a:defRPr/>
              </a:pPr>
              <a:t>‹#›</a:t>
            </a:fld>
            <a:endParaRPr lang="en-US" altLang="en-US"/>
          </a:p>
        </p:txBody>
      </p:sp>
    </p:spTree>
    <p:extLst>
      <p:ext uri="{BB962C8B-B14F-4D97-AF65-F5344CB8AC3E}">
        <p14:creationId xmlns:p14="http://schemas.microsoft.com/office/powerpoint/2010/main" val="1334343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08038"/>
          </a:xfrm>
          <a:prstGeom prst="rect">
            <a:avLst/>
          </a:prstGeo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C731BD10-5607-41B8-98E4-1A2E6B04856B}"/>
              </a:ext>
            </a:extLst>
          </p:cNvPr>
          <p:cNvSpPr>
            <a:spLocks noGrp="1"/>
          </p:cNvSpPr>
          <p:nvPr>
            <p:ph type="dt" sz="half" idx="10"/>
          </p:nvPr>
        </p:nvSpPr>
        <p:spPr/>
        <p:txBody>
          <a:bodyPr/>
          <a:lstStyle>
            <a:lvl1pPr>
              <a:defRPr/>
            </a:lvl1pPr>
          </a:lstStyle>
          <a:p>
            <a:pPr>
              <a:defRPr/>
            </a:pPr>
            <a:fld id="{37795CE1-866B-43A2-902D-D4F04CF030FD}" type="datetimeFigureOut">
              <a:rPr lang="en-US" altLang="en-US"/>
              <a:pPr>
                <a:defRPr/>
              </a:pPr>
              <a:t>4/15/2020</a:t>
            </a:fld>
            <a:endParaRPr lang="en-US" altLang="en-US"/>
          </a:p>
        </p:txBody>
      </p:sp>
      <p:sp>
        <p:nvSpPr>
          <p:cNvPr id="8" name="Footer Placeholder 4">
            <a:extLst>
              <a:ext uri="{FF2B5EF4-FFF2-40B4-BE49-F238E27FC236}">
                <a16:creationId xmlns:a16="http://schemas.microsoft.com/office/drawing/2014/main" id="{B51739D9-243A-46A5-A575-771631348FA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A767C45C-E878-4417-B1E0-A7DF23717D78}"/>
              </a:ext>
            </a:extLst>
          </p:cNvPr>
          <p:cNvSpPr>
            <a:spLocks noGrp="1"/>
          </p:cNvSpPr>
          <p:nvPr>
            <p:ph type="sldNum" sz="quarter" idx="12"/>
          </p:nvPr>
        </p:nvSpPr>
        <p:spPr/>
        <p:txBody>
          <a:bodyPr/>
          <a:lstStyle>
            <a:lvl1pPr>
              <a:defRPr/>
            </a:lvl1pPr>
          </a:lstStyle>
          <a:p>
            <a:pPr>
              <a:defRPr/>
            </a:pPr>
            <a:fld id="{BC0F9ADB-4EB6-425D-A7B9-B8CCDDEDA20C}" type="slidenum">
              <a:rPr lang="en-US" altLang="en-US"/>
              <a:pPr>
                <a:defRPr/>
              </a:pPr>
              <a:t>‹#›</a:t>
            </a:fld>
            <a:endParaRPr lang="en-US" altLang="en-US"/>
          </a:p>
        </p:txBody>
      </p:sp>
    </p:spTree>
    <p:extLst>
      <p:ext uri="{BB962C8B-B14F-4D97-AF65-F5344CB8AC3E}">
        <p14:creationId xmlns:p14="http://schemas.microsoft.com/office/powerpoint/2010/main" val="2712637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92162"/>
            <a:ext cx="8229600" cy="960438"/>
          </a:xfrm>
          <a:prstGeom prst="rect">
            <a:avLst/>
          </a:prstGeom>
        </p:spPr>
        <p:txBody>
          <a:bodyPr>
            <a:normAutofit/>
          </a:bodyPr>
          <a:lstStyle>
            <a:lvl1pPr>
              <a:defRPr sz="3200"/>
            </a:lvl1pPr>
          </a:lstStyle>
          <a:p>
            <a:r>
              <a:rPr lang="en-US" dirty="0"/>
              <a:t>Click to edit Master title style</a:t>
            </a:r>
          </a:p>
        </p:txBody>
      </p:sp>
      <p:sp>
        <p:nvSpPr>
          <p:cNvPr id="3" name="Date Placeholder 3">
            <a:extLst>
              <a:ext uri="{FF2B5EF4-FFF2-40B4-BE49-F238E27FC236}">
                <a16:creationId xmlns:a16="http://schemas.microsoft.com/office/drawing/2014/main" id="{4B213407-C420-43F8-AAE9-AF7461E817F4}"/>
              </a:ext>
            </a:extLst>
          </p:cNvPr>
          <p:cNvSpPr>
            <a:spLocks noGrp="1"/>
          </p:cNvSpPr>
          <p:nvPr>
            <p:ph type="dt" sz="half" idx="10"/>
          </p:nvPr>
        </p:nvSpPr>
        <p:spPr/>
        <p:txBody>
          <a:bodyPr/>
          <a:lstStyle>
            <a:lvl1pPr>
              <a:defRPr/>
            </a:lvl1pPr>
          </a:lstStyle>
          <a:p>
            <a:pPr>
              <a:defRPr/>
            </a:pPr>
            <a:fld id="{0840E67A-DD90-47F4-A019-ADE5D87C1566}" type="datetimeFigureOut">
              <a:rPr lang="en-US" altLang="en-US"/>
              <a:pPr>
                <a:defRPr/>
              </a:pPr>
              <a:t>4/15/2020</a:t>
            </a:fld>
            <a:endParaRPr lang="en-US" altLang="en-US"/>
          </a:p>
        </p:txBody>
      </p:sp>
      <p:sp>
        <p:nvSpPr>
          <p:cNvPr id="4" name="Footer Placeholder 4">
            <a:extLst>
              <a:ext uri="{FF2B5EF4-FFF2-40B4-BE49-F238E27FC236}">
                <a16:creationId xmlns:a16="http://schemas.microsoft.com/office/drawing/2014/main" id="{E75729BE-9D82-4E75-96FD-9E33C78D1373}"/>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1E928480-3B14-45DE-A863-1D6AC667B21C}"/>
              </a:ext>
            </a:extLst>
          </p:cNvPr>
          <p:cNvSpPr>
            <a:spLocks noGrp="1"/>
          </p:cNvSpPr>
          <p:nvPr>
            <p:ph type="sldNum" sz="quarter" idx="12"/>
          </p:nvPr>
        </p:nvSpPr>
        <p:spPr/>
        <p:txBody>
          <a:bodyPr/>
          <a:lstStyle>
            <a:lvl1pPr>
              <a:defRPr/>
            </a:lvl1pPr>
          </a:lstStyle>
          <a:p>
            <a:pPr>
              <a:defRPr/>
            </a:pPr>
            <a:fld id="{0155D8F8-E996-47C0-BC6F-2C06E86D9D63}" type="slidenum">
              <a:rPr lang="en-US" altLang="en-US"/>
              <a:pPr>
                <a:defRPr/>
              </a:pPr>
              <a:t>‹#›</a:t>
            </a:fld>
            <a:endParaRPr lang="en-US" altLang="en-US"/>
          </a:p>
        </p:txBody>
      </p:sp>
    </p:spTree>
    <p:extLst>
      <p:ext uri="{BB962C8B-B14F-4D97-AF65-F5344CB8AC3E}">
        <p14:creationId xmlns:p14="http://schemas.microsoft.com/office/powerpoint/2010/main" val="3812581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7115A4A-F16B-400A-89B7-B1C39352FEB8}"/>
              </a:ext>
            </a:extLst>
          </p:cNvPr>
          <p:cNvSpPr>
            <a:spLocks noGrp="1"/>
          </p:cNvSpPr>
          <p:nvPr>
            <p:ph type="dt" sz="half" idx="10"/>
          </p:nvPr>
        </p:nvSpPr>
        <p:spPr/>
        <p:txBody>
          <a:bodyPr/>
          <a:lstStyle>
            <a:lvl1pPr>
              <a:defRPr/>
            </a:lvl1pPr>
          </a:lstStyle>
          <a:p>
            <a:pPr>
              <a:defRPr/>
            </a:pPr>
            <a:fld id="{ECA44056-CB9E-4C03-A5AA-F84ABFC9D668}" type="datetimeFigureOut">
              <a:rPr lang="en-US" altLang="en-US"/>
              <a:pPr>
                <a:defRPr/>
              </a:pPr>
              <a:t>4/15/2020</a:t>
            </a:fld>
            <a:endParaRPr lang="en-US" altLang="en-US"/>
          </a:p>
        </p:txBody>
      </p:sp>
      <p:sp>
        <p:nvSpPr>
          <p:cNvPr id="3" name="Footer Placeholder 4">
            <a:extLst>
              <a:ext uri="{FF2B5EF4-FFF2-40B4-BE49-F238E27FC236}">
                <a16:creationId xmlns:a16="http://schemas.microsoft.com/office/drawing/2014/main" id="{3E55CB66-990E-4727-A581-2DD002A33BF1}"/>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83EE6DF-8F6A-41CB-BD34-2667A7235CCD}"/>
              </a:ext>
            </a:extLst>
          </p:cNvPr>
          <p:cNvSpPr>
            <a:spLocks noGrp="1"/>
          </p:cNvSpPr>
          <p:nvPr>
            <p:ph type="sldNum" sz="quarter" idx="12"/>
          </p:nvPr>
        </p:nvSpPr>
        <p:spPr/>
        <p:txBody>
          <a:bodyPr/>
          <a:lstStyle>
            <a:lvl1pPr>
              <a:defRPr/>
            </a:lvl1pPr>
          </a:lstStyle>
          <a:p>
            <a:pPr>
              <a:defRPr/>
            </a:pPr>
            <a:fld id="{32A973A0-AEAF-4884-9559-B17427746F05}" type="slidenum">
              <a:rPr lang="en-US" altLang="en-US"/>
              <a:pPr>
                <a:defRPr/>
              </a:pPr>
              <a:t>‹#›</a:t>
            </a:fld>
            <a:endParaRPr lang="en-US" altLang="en-US"/>
          </a:p>
        </p:txBody>
      </p:sp>
    </p:spTree>
    <p:extLst>
      <p:ext uri="{BB962C8B-B14F-4D97-AF65-F5344CB8AC3E}">
        <p14:creationId xmlns:p14="http://schemas.microsoft.com/office/powerpoint/2010/main" val="3841558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673100"/>
          </a:xfrm>
          <a:prstGeom prst="rect">
            <a:avLst/>
          </a:prstGeo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762000"/>
            <a:ext cx="5111750" cy="53641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524000"/>
            <a:ext cx="3008313" cy="4602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547396E5-B95A-4C18-983F-A87DAFE44FC3}"/>
              </a:ext>
            </a:extLst>
          </p:cNvPr>
          <p:cNvSpPr>
            <a:spLocks noGrp="1"/>
          </p:cNvSpPr>
          <p:nvPr>
            <p:ph type="dt" sz="half" idx="10"/>
          </p:nvPr>
        </p:nvSpPr>
        <p:spPr/>
        <p:txBody>
          <a:bodyPr/>
          <a:lstStyle>
            <a:lvl1pPr>
              <a:defRPr/>
            </a:lvl1pPr>
          </a:lstStyle>
          <a:p>
            <a:pPr>
              <a:defRPr/>
            </a:pPr>
            <a:fld id="{8FCC84F0-794B-4F7B-B0C9-06FF52E0C378}" type="datetimeFigureOut">
              <a:rPr lang="en-US" altLang="en-US"/>
              <a:pPr>
                <a:defRPr/>
              </a:pPr>
              <a:t>4/15/2020</a:t>
            </a:fld>
            <a:endParaRPr lang="en-US" altLang="en-US"/>
          </a:p>
        </p:txBody>
      </p:sp>
      <p:sp>
        <p:nvSpPr>
          <p:cNvPr id="6" name="Footer Placeholder 4">
            <a:extLst>
              <a:ext uri="{FF2B5EF4-FFF2-40B4-BE49-F238E27FC236}">
                <a16:creationId xmlns:a16="http://schemas.microsoft.com/office/drawing/2014/main" id="{BC3B67FD-E1C6-47EB-ABFE-D4DDD6F4042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68F3177-088F-4205-9166-4E0B6CC83859}"/>
              </a:ext>
            </a:extLst>
          </p:cNvPr>
          <p:cNvSpPr>
            <a:spLocks noGrp="1"/>
          </p:cNvSpPr>
          <p:nvPr>
            <p:ph type="sldNum" sz="quarter" idx="12"/>
          </p:nvPr>
        </p:nvSpPr>
        <p:spPr/>
        <p:txBody>
          <a:bodyPr/>
          <a:lstStyle>
            <a:lvl1pPr>
              <a:defRPr/>
            </a:lvl1pPr>
          </a:lstStyle>
          <a:p>
            <a:pPr>
              <a:defRPr/>
            </a:pPr>
            <a:fld id="{846E8E6B-12DB-4DC8-9334-6DBC3919DB29}" type="slidenum">
              <a:rPr lang="en-US" altLang="en-US"/>
              <a:pPr>
                <a:defRPr/>
              </a:pPr>
              <a:t>‹#›</a:t>
            </a:fld>
            <a:endParaRPr lang="en-US" altLang="en-US"/>
          </a:p>
        </p:txBody>
      </p:sp>
    </p:spTree>
    <p:extLst>
      <p:ext uri="{BB962C8B-B14F-4D97-AF65-F5344CB8AC3E}">
        <p14:creationId xmlns:p14="http://schemas.microsoft.com/office/powerpoint/2010/main" val="2808930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38199"/>
            <a:ext cx="5486400" cy="38893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D5713E37-7968-4E90-872F-6AB0563FA919}"/>
              </a:ext>
            </a:extLst>
          </p:cNvPr>
          <p:cNvSpPr>
            <a:spLocks noGrp="1"/>
          </p:cNvSpPr>
          <p:nvPr>
            <p:ph type="dt" sz="half" idx="10"/>
          </p:nvPr>
        </p:nvSpPr>
        <p:spPr/>
        <p:txBody>
          <a:bodyPr/>
          <a:lstStyle>
            <a:lvl1pPr>
              <a:defRPr/>
            </a:lvl1pPr>
          </a:lstStyle>
          <a:p>
            <a:pPr>
              <a:defRPr/>
            </a:pPr>
            <a:fld id="{77BD5ABD-10CD-4A26-B9D8-EEDC3201B1B5}" type="datetimeFigureOut">
              <a:rPr lang="en-US" altLang="en-US"/>
              <a:pPr>
                <a:defRPr/>
              </a:pPr>
              <a:t>4/15/2020</a:t>
            </a:fld>
            <a:endParaRPr lang="en-US" altLang="en-US"/>
          </a:p>
        </p:txBody>
      </p:sp>
      <p:sp>
        <p:nvSpPr>
          <p:cNvPr id="6" name="Footer Placeholder 4">
            <a:extLst>
              <a:ext uri="{FF2B5EF4-FFF2-40B4-BE49-F238E27FC236}">
                <a16:creationId xmlns:a16="http://schemas.microsoft.com/office/drawing/2014/main" id="{84029190-A4A5-40F3-948B-E79A0AD3CC9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438039D-1B7B-450C-8BBF-547949CBFEF5}"/>
              </a:ext>
            </a:extLst>
          </p:cNvPr>
          <p:cNvSpPr>
            <a:spLocks noGrp="1"/>
          </p:cNvSpPr>
          <p:nvPr>
            <p:ph type="sldNum" sz="quarter" idx="12"/>
          </p:nvPr>
        </p:nvSpPr>
        <p:spPr/>
        <p:txBody>
          <a:bodyPr/>
          <a:lstStyle>
            <a:lvl1pPr>
              <a:defRPr/>
            </a:lvl1pPr>
          </a:lstStyle>
          <a:p>
            <a:pPr>
              <a:defRPr/>
            </a:pPr>
            <a:fld id="{3475685C-01AD-4DD0-AA88-81B37BC883A1}" type="slidenum">
              <a:rPr lang="en-US" altLang="en-US"/>
              <a:pPr>
                <a:defRPr/>
              </a:pPr>
              <a:t>‹#›</a:t>
            </a:fld>
            <a:endParaRPr lang="en-US" altLang="en-US"/>
          </a:p>
        </p:txBody>
      </p:sp>
    </p:spTree>
    <p:extLst>
      <p:ext uri="{BB962C8B-B14F-4D97-AF65-F5344CB8AC3E}">
        <p14:creationId xmlns:p14="http://schemas.microsoft.com/office/powerpoint/2010/main" val="2651172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Placeholder 2">
            <a:extLst>
              <a:ext uri="{FF2B5EF4-FFF2-40B4-BE49-F238E27FC236}">
                <a16:creationId xmlns:a16="http://schemas.microsoft.com/office/drawing/2014/main" id="{4F639C9A-5E0A-4A27-A677-2915E1E9EC50}"/>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5B637CD-DD4E-47F5-8002-E6BBDBFFBA8C}"/>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anose="020F0502020204030204" pitchFamily="34" charset="0"/>
              </a:defRPr>
            </a:lvl1pPr>
          </a:lstStyle>
          <a:p>
            <a:pPr>
              <a:defRPr/>
            </a:pPr>
            <a:fld id="{906B5A33-7C57-4A06-805F-7DA0A376F6A1}" type="datetimeFigureOut">
              <a:rPr lang="en-US" altLang="en-US"/>
              <a:pPr>
                <a:defRPr/>
              </a:pPr>
              <a:t>4/15/2020</a:t>
            </a:fld>
            <a:endParaRPr lang="en-US" altLang="en-US"/>
          </a:p>
        </p:txBody>
      </p:sp>
      <p:sp>
        <p:nvSpPr>
          <p:cNvPr id="5" name="Footer Placeholder 4">
            <a:extLst>
              <a:ext uri="{FF2B5EF4-FFF2-40B4-BE49-F238E27FC236}">
                <a16:creationId xmlns:a16="http://schemas.microsoft.com/office/drawing/2014/main" id="{D7DB8F44-8C44-4AB8-B369-C62A9CBD916C}"/>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E8C24A41-586E-45D8-B94B-C0B6525EA075}"/>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F3D91C8B-471E-415F-90D0-2AC925B36D13}" type="slidenum">
              <a:rPr lang="en-US" altLang="en-US"/>
              <a:pPr>
                <a:defRPr/>
              </a:pPr>
              <a:t>‹#›</a:t>
            </a:fld>
            <a:endParaRPr lang="en-US" altLang="en-US"/>
          </a:p>
        </p:txBody>
      </p:sp>
      <p:sp>
        <p:nvSpPr>
          <p:cNvPr id="1030" name="Title Placeholder 1">
            <a:extLst>
              <a:ext uri="{FF2B5EF4-FFF2-40B4-BE49-F238E27FC236}">
                <a16:creationId xmlns:a16="http://schemas.microsoft.com/office/drawing/2014/main" id="{9A767B43-23D4-44A4-83E0-160EF1D48281}"/>
              </a:ext>
            </a:extLst>
          </p:cNvPr>
          <p:cNvSpPr>
            <a:spLocks noGrp="1"/>
          </p:cNvSpPr>
          <p:nvPr>
            <p:ph type="title"/>
          </p:nvPr>
        </p:nvSpPr>
        <p:spPr bwMode="auto">
          <a:xfrm>
            <a:off x="457200" y="762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pic>
        <p:nvPicPr>
          <p:cNvPr id="1031" name="Picture 1">
            <a:extLst>
              <a:ext uri="{FF2B5EF4-FFF2-40B4-BE49-F238E27FC236}">
                <a16:creationId xmlns:a16="http://schemas.microsoft.com/office/drawing/2014/main" id="{6E0347AE-9AE5-4A25-ABE6-5FC35CFD2B9D}"/>
              </a:ext>
            </a:extLst>
          </p:cNvPr>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457200" y="274638"/>
            <a:ext cx="27432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F084B9DA-5B8F-4861-AB54-AA08C80258C2}"/>
              </a:ext>
            </a:extLst>
          </p:cNvPr>
          <p:cNvCxnSpPr/>
          <p:nvPr userDrawn="1"/>
        </p:nvCxnSpPr>
        <p:spPr>
          <a:xfrm>
            <a:off x="457200" y="609600"/>
            <a:ext cx="8229600"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90"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1" r:id="rId10"/>
  </p:sldLayoutIdLst>
  <p:txStyles>
    <p:titleStyle>
      <a:lvl1pPr algn="ctr" defTabSz="457200" rtl="0" eaLnBrk="0" fontAlgn="base" hangingPunct="0">
        <a:spcBef>
          <a:spcPct val="0"/>
        </a:spcBef>
        <a:spcAft>
          <a:spcPct val="0"/>
        </a:spcAft>
        <a:defRPr sz="3600" kern="1200">
          <a:solidFill>
            <a:srgbClr val="C12030"/>
          </a:solidFill>
          <a:latin typeface="Helvetica"/>
          <a:ea typeface="MS PGothic" panose="020B0600070205080204" pitchFamily="34" charset="-128"/>
          <a:cs typeface="ＭＳ Ｐゴシック" charset="0"/>
        </a:defRPr>
      </a:lvl1pPr>
      <a:lvl2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ＭＳ Ｐゴシック" charset="0"/>
        </a:defRPr>
      </a:lvl5pPr>
      <a:lvl6pPr marL="457200" algn="ctr" defTabSz="457200" rtl="0" fontAlgn="base">
        <a:spcBef>
          <a:spcPct val="0"/>
        </a:spcBef>
        <a:spcAft>
          <a:spcPct val="0"/>
        </a:spcAft>
        <a:defRPr sz="3600">
          <a:solidFill>
            <a:srgbClr val="C12030"/>
          </a:solidFill>
          <a:latin typeface="Helvetica" pitchFamily="34" charset="0"/>
        </a:defRPr>
      </a:lvl6pPr>
      <a:lvl7pPr marL="914400" algn="ctr" defTabSz="457200" rtl="0" fontAlgn="base">
        <a:spcBef>
          <a:spcPct val="0"/>
        </a:spcBef>
        <a:spcAft>
          <a:spcPct val="0"/>
        </a:spcAft>
        <a:defRPr sz="3600">
          <a:solidFill>
            <a:srgbClr val="C12030"/>
          </a:solidFill>
          <a:latin typeface="Helvetica" pitchFamily="34" charset="0"/>
        </a:defRPr>
      </a:lvl7pPr>
      <a:lvl8pPr marL="1371600" algn="ctr" defTabSz="457200" rtl="0" fontAlgn="base">
        <a:spcBef>
          <a:spcPct val="0"/>
        </a:spcBef>
        <a:spcAft>
          <a:spcPct val="0"/>
        </a:spcAft>
        <a:defRPr sz="3600">
          <a:solidFill>
            <a:srgbClr val="C12030"/>
          </a:solidFill>
          <a:latin typeface="Helvetica" pitchFamily="34" charset="0"/>
        </a:defRPr>
      </a:lvl8pPr>
      <a:lvl9pPr marL="1828800" algn="ctr" defTabSz="457200" rtl="0" fontAlgn="base">
        <a:spcBef>
          <a:spcPct val="0"/>
        </a:spcBef>
        <a:spcAft>
          <a:spcPct val="0"/>
        </a:spcAft>
        <a:defRPr sz="3600">
          <a:solidFill>
            <a:srgbClr val="C12030"/>
          </a:solidFill>
          <a:latin typeface="Helvetica" pitchFamily="34"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Helvetica"/>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Helvetica"/>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vyaskeshav/CSYE7200_Project"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2">
            <a:extLst>
              <a:ext uri="{FF2B5EF4-FFF2-40B4-BE49-F238E27FC236}">
                <a16:creationId xmlns:a16="http://schemas.microsoft.com/office/drawing/2014/main" id="{52AAA493-F8CF-4CF1-9524-5F37895F1036}"/>
              </a:ext>
            </a:extLst>
          </p:cNvPr>
          <p:cNvSpPr>
            <a:spLocks noGrp="1"/>
          </p:cNvSpPr>
          <p:nvPr>
            <p:ph type="ctrTitle"/>
          </p:nvPr>
        </p:nvSpPr>
        <p:spPr>
          <a:xfrm>
            <a:off x="457200" y="838200"/>
            <a:ext cx="8229600" cy="762000"/>
          </a:xfrm>
        </p:spPr>
        <p:txBody>
          <a:bodyPr/>
          <a:lstStyle/>
          <a:p>
            <a:br>
              <a:rPr lang="en-IN" altLang="en-US" dirty="0">
                <a:latin typeface="Helvetica" panose="020B0604020202020204" pitchFamily="34" charset="0"/>
              </a:rPr>
            </a:br>
            <a:br>
              <a:rPr lang="en-IN" altLang="en-US" dirty="0">
                <a:latin typeface="Helvetica" panose="020B0604020202020204" pitchFamily="34" charset="0"/>
              </a:rPr>
            </a:br>
            <a:br>
              <a:rPr lang="en-IN" altLang="en-US" dirty="0">
                <a:latin typeface="Helvetica" panose="020B0604020202020204" pitchFamily="34" charset="0"/>
              </a:rPr>
            </a:br>
            <a:r>
              <a:rPr lang="en-IN" altLang="en-US" dirty="0">
                <a:latin typeface="Helvetica" panose="020B0604020202020204" pitchFamily="34" charset="0"/>
              </a:rPr>
              <a:t>Sentiment Analysis on Yelp Dataset using Spark Structured Streaming and Kafka </a:t>
            </a:r>
            <a:br>
              <a:rPr lang="en-IN" altLang="en-US" dirty="0">
                <a:latin typeface="Helvetica" panose="020B0604020202020204" pitchFamily="34" charset="0"/>
              </a:rPr>
            </a:br>
            <a:endParaRPr lang="en-US" altLang="en-US" dirty="0">
              <a:latin typeface="Helvetica" panose="020B0604020202020204" pitchFamily="34" charset="0"/>
            </a:endParaRPr>
          </a:p>
        </p:txBody>
      </p:sp>
      <p:sp>
        <p:nvSpPr>
          <p:cNvPr id="5123" name="Content Placeholder 3">
            <a:extLst>
              <a:ext uri="{FF2B5EF4-FFF2-40B4-BE49-F238E27FC236}">
                <a16:creationId xmlns:a16="http://schemas.microsoft.com/office/drawing/2014/main" id="{F4B9BB62-9882-4FA7-AAB7-40B683849412}"/>
              </a:ext>
            </a:extLst>
          </p:cNvPr>
          <p:cNvSpPr>
            <a:spLocks noGrp="1"/>
          </p:cNvSpPr>
          <p:nvPr>
            <p:ph idx="1"/>
          </p:nvPr>
        </p:nvSpPr>
        <p:spPr>
          <a:xfrm>
            <a:off x="4495800" y="5562600"/>
            <a:ext cx="3962400" cy="381000"/>
          </a:xfrm>
        </p:spPr>
        <p:txBody>
          <a:bodyPr/>
          <a:lstStyle/>
          <a:p>
            <a:r>
              <a:rPr lang="en-US" altLang="en-US" sz="1600">
                <a:latin typeface="Helvetica" panose="020B0604020202020204" pitchFamily="34" charset="0"/>
              </a:rPr>
              <a:t>Team 7 : Akshay Patel, Keshav Vyas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a:extLst>
              <a:ext uri="{FF2B5EF4-FFF2-40B4-BE49-F238E27FC236}">
                <a16:creationId xmlns:a16="http://schemas.microsoft.com/office/drawing/2014/main" id="{ED26FC9B-4FF3-47FD-AC5C-3E2C7CA323C4}"/>
              </a:ext>
            </a:extLst>
          </p:cNvPr>
          <p:cNvSpPr>
            <a:spLocks noGrp="1"/>
          </p:cNvSpPr>
          <p:nvPr>
            <p:ph type="ctrTitle"/>
          </p:nvPr>
        </p:nvSpPr>
        <p:spPr>
          <a:xfrm>
            <a:off x="457200" y="838200"/>
            <a:ext cx="8229600" cy="573390"/>
          </a:xfrm>
        </p:spPr>
        <p:txBody>
          <a:bodyPr/>
          <a:lstStyle/>
          <a:p>
            <a:r>
              <a:rPr lang="en-US" altLang="en-US" sz="3200" dirty="0">
                <a:latin typeface="Helvetica" panose="020B0604020202020204" pitchFamily="34" charset="0"/>
              </a:rPr>
              <a:t>Acceptance Criteria</a:t>
            </a:r>
          </a:p>
        </p:txBody>
      </p:sp>
      <p:sp>
        <p:nvSpPr>
          <p:cNvPr id="2" name="Content Placeholder 3">
            <a:extLst>
              <a:ext uri="{FF2B5EF4-FFF2-40B4-BE49-F238E27FC236}">
                <a16:creationId xmlns:a16="http://schemas.microsoft.com/office/drawing/2014/main" id="{1DFA1834-9138-4111-8DC2-5ACD5F0CA4A6}"/>
              </a:ext>
            </a:extLst>
          </p:cNvPr>
          <p:cNvSpPr>
            <a:spLocks noGrp="1"/>
          </p:cNvSpPr>
          <p:nvPr>
            <p:ph idx="1"/>
          </p:nvPr>
        </p:nvSpPr>
        <p:spPr/>
        <p:txBody>
          <a:bodyPr/>
          <a:lstStyle/>
          <a:p>
            <a:pPr>
              <a:defRPr/>
            </a:pPr>
            <a:r>
              <a:rPr lang="en-US" sz="2500" dirty="0"/>
              <a:t>Review transaction should be sent through Kafka and processed by spark streaming API in less than 5 seconds</a:t>
            </a:r>
          </a:p>
          <a:p>
            <a:pPr marL="0" indent="0">
              <a:buNone/>
              <a:defRPr/>
            </a:pPr>
            <a:endParaRPr lang="en-US" sz="2500" dirty="0"/>
          </a:p>
          <a:p>
            <a:pPr marL="0" indent="0">
              <a:buNone/>
              <a:defRPr/>
            </a:pPr>
            <a:endParaRPr lang="en-US" sz="2500" dirty="0"/>
          </a:p>
          <a:p>
            <a:pPr>
              <a:defRPr/>
            </a:pPr>
            <a:r>
              <a:rPr lang="en-US" sz="2500" dirty="0"/>
              <a:t>Positive/Negative review classification with at least 70% accuracy</a:t>
            </a:r>
          </a:p>
          <a:p>
            <a:pPr>
              <a:defRPr/>
            </a:pPr>
            <a:endParaRPr lang="en-US" sz="2500" dirty="0"/>
          </a:p>
          <a:p>
            <a:pPr>
              <a:defRPr/>
            </a:pPr>
            <a:r>
              <a:rPr lang="en-US" sz="2500" dirty="0"/>
              <a:t>Process user’s friends by a specific business and develop a user network in 5 seconds</a:t>
            </a:r>
          </a:p>
          <a:p>
            <a:pPr>
              <a:defRPr/>
            </a:pPr>
            <a:endParaRPr lang="en-US" sz="2500" dirty="0"/>
          </a:p>
          <a:p>
            <a:pPr marL="0" indent="0">
              <a:buFont typeface="Arial" panose="020B0604020202020204" pitchFamily="34" charset="0"/>
              <a:buNone/>
              <a:defRPr/>
            </a:pPr>
            <a:endParaRPr lang="en-US" altLang="en-US" dirty="0">
              <a:latin typeface="Helvetica" panose="020B0604020202020204" pitchFamily="34" charset="0"/>
            </a:endParaRPr>
          </a:p>
        </p:txBody>
      </p:sp>
      <p:sp>
        <p:nvSpPr>
          <p:cNvPr id="5" name="TextBox 4">
            <a:extLst>
              <a:ext uri="{FF2B5EF4-FFF2-40B4-BE49-F238E27FC236}">
                <a16:creationId xmlns:a16="http://schemas.microsoft.com/office/drawing/2014/main" id="{996DD4E1-F153-41C1-BCA9-B4E4B4434139}"/>
              </a:ext>
            </a:extLst>
          </p:cNvPr>
          <p:cNvSpPr txBox="1"/>
          <p:nvPr/>
        </p:nvSpPr>
        <p:spPr>
          <a:xfrm>
            <a:off x="767179" y="2745952"/>
            <a:ext cx="2485008" cy="769441"/>
          </a:xfrm>
          <a:prstGeom prst="rect">
            <a:avLst/>
          </a:prstGeom>
          <a:noFill/>
        </p:spPr>
        <p:txBody>
          <a:bodyPr wrap="square" rtlCol="0">
            <a:spAutoFit/>
          </a:bodyPr>
          <a:lstStyle/>
          <a:p>
            <a:r>
              <a:rPr lang="en-US" sz="1200" dirty="0"/>
              <a:t>Total Records: 2030798</a:t>
            </a:r>
          </a:p>
          <a:p>
            <a:r>
              <a:rPr lang="en-US" sz="1200" dirty="0"/>
              <a:t>Total Time: 827 Sec</a:t>
            </a:r>
          </a:p>
          <a:p>
            <a:r>
              <a:rPr lang="en-US" sz="1200" dirty="0"/>
              <a:t>Time per Record: 0.4 milliseconds </a:t>
            </a:r>
          </a:p>
          <a:p>
            <a:endParaRPr lang="en-US" sz="800" dirty="0"/>
          </a:p>
        </p:txBody>
      </p:sp>
      <p:pic>
        <p:nvPicPr>
          <p:cNvPr id="4" name="Picture 3">
            <a:extLst>
              <a:ext uri="{FF2B5EF4-FFF2-40B4-BE49-F238E27FC236}">
                <a16:creationId xmlns:a16="http://schemas.microsoft.com/office/drawing/2014/main" id="{DB291AFA-0EBB-4DA2-9FE3-AE8229450E6A}"/>
              </a:ext>
            </a:extLst>
          </p:cNvPr>
          <p:cNvPicPr>
            <a:picLocks noChangeAspect="1"/>
          </p:cNvPicPr>
          <p:nvPr/>
        </p:nvPicPr>
        <p:blipFill>
          <a:blip r:embed="rId2"/>
          <a:stretch>
            <a:fillRect/>
          </a:stretch>
        </p:blipFill>
        <p:spPr>
          <a:xfrm>
            <a:off x="3447495" y="5950704"/>
            <a:ext cx="1819275" cy="457200"/>
          </a:xfrm>
          <a:prstGeom prst="rect">
            <a:avLst/>
          </a:prstGeom>
        </p:spPr>
      </p:pic>
      <p:sp>
        <p:nvSpPr>
          <p:cNvPr id="7" name="TextBox 6">
            <a:extLst>
              <a:ext uri="{FF2B5EF4-FFF2-40B4-BE49-F238E27FC236}">
                <a16:creationId xmlns:a16="http://schemas.microsoft.com/office/drawing/2014/main" id="{7CD335C7-124F-4E97-AAD1-F1EF8766E235}"/>
              </a:ext>
            </a:extLst>
          </p:cNvPr>
          <p:cNvSpPr txBox="1"/>
          <p:nvPr/>
        </p:nvSpPr>
        <p:spPr>
          <a:xfrm>
            <a:off x="914400" y="6042734"/>
            <a:ext cx="2057400" cy="400110"/>
          </a:xfrm>
          <a:prstGeom prst="rect">
            <a:avLst/>
          </a:prstGeom>
          <a:noFill/>
        </p:spPr>
        <p:txBody>
          <a:bodyPr wrap="square" rtlCol="0">
            <a:spAutoFit/>
          </a:bodyPr>
          <a:lstStyle/>
          <a:p>
            <a:r>
              <a:rPr lang="en-US" sz="1200" dirty="0"/>
              <a:t>Total Records: 563 friends</a:t>
            </a:r>
          </a:p>
          <a:p>
            <a:endParaRPr lang="en-US" sz="800" dirty="0"/>
          </a:p>
        </p:txBody>
      </p:sp>
      <p:pic>
        <p:nvPicPr>
          <p:cNvPr id="11" name="Picture 10" descr="A picture containing drawing, food&#10;&#10;Description automatically generated">
            <a:extLst>
              <a:ext uri="{FF2B5EF4-FFF2-40B4-BE49-F238E27FC236}">
                <a16:creationId xmlns:a16="http://schemas.microsoft.com/office/drawing/2014/main" id="{A1301239-951B-4E3C-A5E5-113CF5F50D6E}"/>
              </a:ext>
            </a:extLst>
          </p:cNvPr>
          <p:cNvPicPr>
            <a:picLocks noChangeAspect="1"/>
          </p:cNvPicPr>
          <p:nvPr/>
        </p:nvPicPr>
        <p:blipFill>
          <a:blip r:embed="rId3"/>
          <a:stretch>
            <a:fillRect/>
          </a:stretch>
        </p:blipFill>
        <p:spPr>
          <a:xfrm>
            <a:off x="3278820" y="4263562"/>
            <a:ext cx="4262469" cy="280990"/>
          </a:xfrm>
          <a:prstGeom prst="rect">
            <a:avLst/>
          </a:prstGeom>
        </p:spPr>
      </p:pic>
      <p:pic>
        <p:nvPicPr>
          <p:cNvPr id="12" name="Picture 11">
            <a:extLst>
              <a:ext uri="{FF2B5EF4-FFF2-40B4-BE49-F238E27FC236}">
                <a16:creationId xmlns:a16="http://schemas.microsoft.com/office/drawing/2014/main" id="{8DE9D2EF-EF80-479A-8D6C-0A955B7085C1}"/>
              </a:ext>
            </a:extLst>
          </p:cNvPr>
          <p:cNvPicPr>
            <a:picLocks noChangeAspect="1"/>
          </p:cNvPicPr>
          <p:nvPr/>
        </p:nvPicPr>
        <p:blipFill>
          <a:blip r:embed="rId4"/>
          <a:stretch>
            <a:fillRect/>
          </a:stretch>
        </p:blipFill>
        <p:spPr>
          <a:xfrm>
            <a:off x="3252187" y="2497248"/>
            <a:ext cx="1676400" cy="84929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D474C9-0FB6-4F08-80A8-AF84016B1BD1}"/>
              </a:ext>
            </a:extLst>
          </p:cNvPr>
          <p:cNvSpPr/>
          <p:nvPr/>
        </p:nvSpPr>
        <p:spPr>
          <a:xfrm>
            <a:off x="2362200" y="2286000"/>
            <a:ext cx="4039885" cy="2123658"/>
          </a:xfrm>
          <a:prstGeom prst="rect">
            <a:avLst/>
          </a:prstGeom>
          <a:noFill/>
        </p:spPr>
        <p:txBody>
          <a:bodyPr wrap="square" lIns="91440" tIns="45720" rIns="91440" bIns="45720">
            <a:spAutoFit/>
          </a:bodyPr>
          <a:lstStyle/>
          <a:p>
            <a:pPr algn="ctr"/>
            <a:r>
              <a:rPr lang="en-US" sz="66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1278852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2">
            <a:extLst>
              <a:ext uri="{FF2B5EF4-FFF2-40B4-BE49-F238E27FC236}">
                <a16:creationId xmlns:a16="http://schemas.microsoft.com/office/drawing/2014/main" id="{48B2296C-B193-4904-9DA8-C1FBABB1915C}"/>
              </a:ext>
            </a:extLst>
          </p:cNvPr>
          <p:cNvSpPr>
            <a:spLocks noGrp="1"/>
          </p:cNvSpPr>
          <p:nvPr>
            <p:ph type="ctrTitle"/>
          </p:nvPr>
        </p:nvSpPr>
        <p:spPr>
          <a:xfrm>
            <a:off x="457200" y="838200"/>
            <a:ext cx="8229600" cy="762000"/>
          </a:xfrm>
        </p:spPr>
        <p:txBody>
          <a:bodyPr/>
          <a:lstStyle/>
          <a:p>
            <a:r>
              <a:rPr lang="en-US" altLang="en-US" dirty="0">
                <a:latin typeface="Helvetica" panose="020B0604020202020204" pitchFamily="34" charset="0"/>
              </a:rPr>
              <a:t>Goals</a:t>
            </a:r>
          </a:p>
        </p:txBody>
      </p:sp>
      <p:sp>
        <p:nvSpPr>
          <p:cNvPr id="13315" name="Content Placeholder 3">
            <a:extLst>
              <a:ext uri="{FF2B5EF4-FFF2-40B4-BE49-F238E27FC236}">
                <a16:creationId xmlns:a16="http://schemas.microsoft.com/office/drawing/2014/main" id="{28E169C6-F5D4-416C-9466-41F869E1DF6E}"/>
              </a:ext>
            </a:extLst>
          </p:cNvPr>
          <p:cNvSpPr>
            <a:spLocks noGrp="1"/>
          </p:cNvSpPr>
          <p:nvPr>
            <p:ph idx="1"/>
          </p:nvPr>
        </p:nvSpPr>
        <p:spPr/>
        <p:txBody>
          <a:bodyPr/>
          <a:lstStyle/>
          <a:p>
            <a:r>
              <a:rPr lang="en-US" altLang="en-US" sz="2500" dirty="0">
                <a:latin typeface="Helvetica" panose="020B0604020202020204" pitchFamily="34" charset="0"/>
              </a:rPr>
              <a:t>Processing Data at Scale, Can you imagine manually sorting through millions customer reviews, ratings, suggestions(tips)? There’s just too much data to process manually. Sentiment analysis helps user to consolidate right data for a business.</a:t>
            </a:r>
          </a:p>
          <a:p>
            <a:r>
              <a:rPr lang="en-US" altLang="en-US" sz="2500" dirty="0">
                <a:latin typeface="Helvetica" panose="020B0604020202020204" pitchFamily="34" charset="0"/>
              </a:rPr>
              <a:t>User can also find trending businesses which would help in finding the right business and potentially most popular and positive experience.</a:t>
            </a:r>
          </a:p>
          <a:p>
            <a:r>
              <a:rPr lang="en-US" altLang="en-US" sz="2500" dirty="0">
                <a:latin typeface="Helvetica" panose="020B0604020202020204" pitchFamily="34" charset="0"/>
              </a:rPr>
              <a:t>Big data pipeline which continuously ingest source data and provide new insights for easier decision making for the user.</a:t>
            </a:r>
          </a:p>
        </p:txBody>
      </p:sp>
    </p:spTree>
    <p:extLst>
      <p:ext uri="{BB962C8B-B14F-4D97-AF65-F5344CB8AC3E}">
        <p14:creationId xmlns:p14="http://schemas.microsoft.com/office/powerpoint/2010/main" val="2443413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561798-2416-4FE0-A969-E2E54233C37D}"/>
              </a:ext>
            </a:extLst>
          </p:cNvPr>
          <p:cNvSpPr>
            <a:spLocks noGrp="1"/>
          </p:cNvSpPr>
          <p:nvPr>
            <p:ph type="ctrTitle"/>
          </p:nvPr>
        </p:nvSpPr>
        <p:spPr>
          <a:xfrm>
            <a:off x="457200" y="838201"/>
            <a:ext cx="8229600" cy="627704"/>
          </a:xfrm>
        </p:spPr>
        <p:txBody>
          <a:bodyPr/>
          <a:lstStyle/>
          <a:p>
            <a:r>
              <a:rPr lang="en-US" dirty="0"/>
              <a:t>Flow Diagram</a:t>
            </a:r>
          </a:p>
        </p:txBody>
      </p:sp>
      <p:pic>
        <p:nvPicPr>
          <p:cNvPr id="8" name="Picture 7" descr="A close up of a logo&#10;&#10;Description automatically generated">
            <a:extLst>
              <a:ext uri="{FF2B5EF4-FFF2-40B4-BE49-F238E27FC236}">
                <a16:creationId xmlns:a16="http://schemas.microsoft.com/office/drawing/2014/main" id="{5ABC2CD7-7A84-4919-8351-D6EA52C04A70}"/>
              </a:ext>
            </a:extLst>
          </p:cNvPr>
          <p:cNvPicPr>
            <a:picLocks noChangeAspect="1"/>
          </p:cNvPicPr>
          <p:nvPr/>
        </p:nvPicPr>
        <p:blipFill>
          <a:blip r:embed="rId2"/>
          <a:stretch>
            <a:fillRect/>
          </a:stretch>
        </p:blipFill>
        <p:spPr>
          <a:xfrm>
            <a:off x="1666228" y="3107092"/>
            <a:ext cx="381000" cy="381000"/>
          </a:xfrm>
          <a:prstGeom prst="rect">
            <a:avLst/>
          </a:prstGeom>
        </p:spPr>
      </p:pic>
      <p:pic>
        <p:nvPicPr>
          <p:cNvPr id="10" name="Picture 9" descr="A picture containing clock&#10;&#10;Description automatically generated">
            <a:extLst>
              <a:ext uri="{FF2B5EF4-FFF2-40B4-BE49-F238E27FC236}">
                <a16:creationId xmlns:a16="http://schemas.microsoft.com/office/drawing/2014/main" id="{5D3DA28E-795D-4226-B098-22A94F82E37F}"/>
              </a:ext>
            </a:extLst>
          </p:cNvPr>
          <p:cNvPicPr>
            <a:picLocks noChangeAspect="1"/>
          </p:cNvPicPr>
          <p:nvPr/>
        </p:nvPicPr>
        <p:blipFill>
          <a:blip r:embed="rId3"/>
          <a:stretch>
            <a:fillRect/>
          </a:stretch>
        </p:blipFill>
        <p:spPr>
          <a:xfrm>
            <a:off x="2601289" y="3069302"/>
            <a:ext cx="859456" cy="448880"/>
          </a:xfrm>
          <a:prstGeom prst="rect">
            <a:avLst/>
          </a:prstGeom>
        </p:spPr>
      </p:pic>
      <p:pic>
        <p:nvPicPr>
          <p:cNvPr id="12" name="Picture 11" descr="A picture containing clock, drawing&#10;&#10;Description automatically generated">
            <a:extLst>
              <a:ext uri="{FF2B5EF4-FFF2-40B4-BE49-F238E27FC236}">
                <a16:creationId xmlns:a16="http://schemas.microsoft.com/office/drawing/2014/main" id="{E94EAC87-B415-4020-872E-C50D10E5A818}"/>
              </a:ext>
            </a:extLst>
          </p:cNvPr>
          <p:cNvPicPr>
            <a:picLocks noChangeAspect="1"/>
          </p:cNvPicPr>
          <p:nvPr/>
        </p:nvPicPr>
        <p:blipFill>
          <a:blip r:embed="rId4"/>
          <a:stretch>
            <a:fillRect/>
          </a:stretch>
        </p:blipFill>
        <p:spPr>
          <a:xfrm>
            <a:off x="7212756" y="3019995"/>
            <a:ext cx="867846" cy="558878"/>
          </a:xfrm>
          <a:prstGeom prst="rect">
            <a:avLst/>
          </a:prstGeom>
        </p:spPr>
      </p:pic>
      <p:pic>
        <p:nvPicPr>
          <p:cNvPr id="14" name="Picture 13" descr="A close up of a logo&#10;&#10;Description automatically generated">
            <a:extLst>
              <a:ext uri="{FF2B5EF4-FFF2-40B4-BE49-F238E27FC236}">
                <a16:creationId xmlns:a16="http://schemas.microsoft.com/office/drawing/2014/main" id="{F0FD1A40-12C8-423C-8B6D-3BE65AC3438C}"/>
              </a:ext>
            </a:extLst>
          </p:cNvPr>
          <p:cNvPicPr>
            <a:picLocks noChangeAspect="1"/>
          </p:cNvPicPr>
          <p:nvPr/>
        </p:nvPicPr>
        <p:blipFill>
          <a:blip r:embed="rId5"/>
          <a:stretch>
            <a:fillRect/>
          </a:stretch>
        </p:blipFill>
        <p:spPr>
          <a:xfrm>
            <a:off x="4096488" y="3064465"/>
            <a:ext cx="1001507" cy="526433"/>
          </a:xfrm>
          <a:prstGeom prst="rect">
            <a:avLst/>
          </a:prstGeom>
        </p:spPr>
      </p:pic>
      <p:pic>
        <p:nvPicPr>
          <p:cNvPr id="16" name="Picture 15" descr="A picture containing text, book&#10;&#10;Description automatically generated">
            <a:extLst>
              <a:ext uri="{FF2B5EF4-FFF2-40B4-BE49-F238E27FC236}">
                <a16:creationId xmlns:a16="http://schemas.microsoft.com/office/drawing/2014/main" id="{37B2DCFE-8DF7-4363-86D2-9EC17885C73E}"/>
              </a:ext>
            </a:extLst>
          </p:cNvPr>
          <p:cNvPicPr>
            <a:picLocks noChangeAspect="1"/>
          </p:cNvPicPr>
          <p:nvPr/>
        </p:nvPicPr>
        <p:blipFill>
          <a:blip r:embed="rId6"/>
          <a:stretch>
            <a:fillRect/>
          </a:stretch>
        </p:blipFill>
        <p:spPr>
          <a:xfrm>
            <a:off x="5733738" y="3057860"/>
            <a:ext cx="758211" cy="558878"/>
          </a:xfrm>
          <a:prstGeom prst="rect">
            <a:avLst/>
          </a:prstGeom>
        </p:spPr>
      </p:pic>
      <p:pic>
        <p:nvPicPr>
          <p:cNvPr id="18" name="Picture 17" descr="A picture containing drawing, room&#10;&#10;Description automatically generated">
            <a:extLst>
              <a:ext uri="{FF2B5EF4-FFF2-40B4-BE49-F238E27FC236}">
                <a16:creationId xmlns:a16="http://schemas.microsoft.com/office/drawing/2014/main" id="{DA88A229-8949-4797-92E5-35CD83875C8F}"/>
              </a:ext>
            </a:extLst>
          </p:cNvPr>
          <p:cNvPicPr>
            <a:picLocks noChangeAspect="1"/>
          </p:cNvPicPr>
          <p:nvPr/>
        </p:nvPicPr>
        <p:blipFill>
          <a:blip r:embed="rId7"/>
          <a:stretch>
            <a:fillRect/>
          </a:stretch>
        </p:blipFill>
        <p:spPr>
          <a:xfrm>
            <a:off x="4096488" y="5868326"/>
            <a:ext cx="916256" cy="487680"/>
          </a:xfrm>
          <a:prstGeom prst="rect">
            <a:avLst/>
          </a:prstGeom>
        </p:spPr>
      </p:pic>
      <p:pic>
        <p:nvPicPr>
          <p:cNvPr id="27" name="Picture 26" descr="A close up of a sign&#10;&#10;Description automatically generated">
            <a:extLst>
              <a:ext uri="{FF2B5EF4-FFF2-40B4-BE49-F238E27FC236}">
                <a16:creationId xmlns:a16="http://schemas.microsoft.com/office/drawing/2014/main" id="{3B627E80-45F5-4CFF-8C48-C0B482290F98}"/>
              </a:ext>
            </a:extLst>
          </p:cNvPr>
          <p:cNvPicPr>
            <a:picLocks noChangeAspect="1"/>
          </p:cNvPicPr>
          <p:nvPr/>
        </p:nvPicPr>
        <p:blipFill>
          <a:blip r:embed="rId8"/>
          <a:stretch>
            <a:fillRect/>
          </a:stretch>
        </p:blipFill>
        <p:spPr>
          <a:xfrm>
            <a:off x="2719690" y="5350132"/>
            <a:ext cx="881485" cy="459107"/>
          </a:xfrm>
          <a:prstGeom prst="rect">
            <a:avLst/>
          </a:prstGeom>
        </p:spPr>
      </p:pic>
      <p:pic>
        <p:nvPicPr>
          <p:cNvPr id="29" name="Picture 28" descr="A close up of a logo&#10;&#10;Description automatically generated">
            <a:extLst>
              <a:ext uri="{FF2B5EF4-FFF2-40B4-BE49-F238E27FC236}">
                <a16:creationId xmlns:a16="http://schemas.microsoft.com/office/drawing/2014/main" id="{D3FDEAD0-65E6-4CEC-8CE7-1EA69C2CD9C6}"/>
              </a:ext>
            </a:extLst>
          </p:cNvPr>
          <p:cNvPicPr>
            <a:picLocks noChangeAspect="1"/>
          </p:cNvPicPr>
          <p:nvPr/>
        </p:nvPicPr>
        <p:blipFill>
          <a:blip r:embed="rId2"/>
          <a:stretch>
            <a:fillRect/>
          </a:stretch>
        </p:blipFill>
        <p:spPr>
          <a:xfrm>
            <a:off x="1676144" y="5435678"/>
            <a:ext cx="381000" cy="381000"/>
          </a:xfrm>
          <a:prstGeom prst="rect">
            <a:avLst/>
          </a:prstGeom>
        </p:spPr>
      </p:pic>
      <p:pic>
        <p:nvPicPr>
          <p:cNvPr id="30" name="Picture 29" descr="A close up of a logo&#10;&#10;Description automatically generated">
            <a:extLst>
              <a:ext uri="{FF2B5EF4-FFF2-40B4-BE49-F238E27FC236}">
                <a16:creationId xmlns:a16="http://schemas.microsoft.com/office/drawing/2014/main" id="{175DE7B7-1F48-41C6-BBE2-E51CE44825B7}"/>
              </a:ext>
            </a:extLst>
          </p:cNvPr>
          <p:cNvPicPr>
            <a:picLocks noChangeAspect="1"/>
          </p:cNvPicPr>
          <p:nvPr/>
        </p:nvPicPr>
        <p:blipFill>
          <a:blip r:embed="rId2"/>
          <a:stretch>
            <a:fillRect/>
          </a:stretch>
        </p:blipFill>
        <p:spPr>
          <a:xfrm>
            <a:off x="1666227" y="4795176"/>
            <a:ext cx="381000" cy="381000"/>
          </a:xfrm>
          <a:prstGeom prst="rect">
            <a:avLst/>
          </a:prstGeom>
        </p:spPr>
      </p:pic>
      <p:pic>
        <p:nvPicPr>
          <p:cNvPr id="31" name="Picture 30" descr="A close up of a logo&#10;&#10;Description automatically generated">
            <a:extLst>
              <a:ext uri="{FF2B5EF4-FFF2-40B4-BE49-F238E27FC236}">
                <a16:creationId xmlns:a16="http://schemas.microsoft.com/office/drawing/2014/main" id="{D4F71EF3-EB2B-4337-BD0F-1C4FE3A5B685}"/>
              </a:ext>
            </a:extLst>
          </p:cNvPr>
          <p:cNvPicPr>
            <a:picLocks noChangeAspect="1"/>
          </p:cNvPicPr>
          <p:nvPr/>
        </p:nvPicPr>
        <p:blipFill>
          <a:blip r:embed="rId2"/>
          <a:stretch>
            <a:fillRect/>
          </a:stretch>
        </p:blipFill>
        <p:spPr>
          <a:xfrm>
            <a:off x="1681154" y="6076180"/>
            <a:ext cx="381000" cy="381000"/>
          </a:xfrm>
          <a:prstGeom prst="rect">
            <a:avLst/>
          </a:prstGeom>
        </p:spPr>
      </p:pic>
      <p:cxnSp>
        <p:nvCxnSpPr>
          <p:cNvPr id="37" name="Straight Arrow Connector 36">
            <a:extLst>
              <a:ext uri="{FF2B5EF4-FFF2-40B4-BE49-F238E27FC236}">
                <a16:creationId xmlns:a16="http://schemas.microsoft.com/office/drawing/2014/main" id="{8FBA6A4B-13CF-4CD4-97F3-D07FC09F3473}"/>
              </a:ext>
            </a:extLst>
          </p:cNvPr>
          <p:cNvCxnSpPr>
            <a:cxnSpLocks/>
          </p:cNvCxnSpPr>
          <p:nvPr/>
        </p:nvCxnSpPr>
        <p:spPr>
          <a:xfrm>
            <a:off x="2100440" y="3337299"/>
            <a:ext cx="42574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273F6E02-ED33-46D8-ACA7-AE129501CA3E}"/>
              </a:ext>
            </a:extLst>
          </p:cNvPr>
          <p:cNvCxnSpPr>
            <a:cxnSpLocks/>
          </p:cNvCxnSpPr>
          <p:nvPr/>
        </p:nvCxnSpPr>
        <p:spPr>
          <a:xfrm>
            <a:off x="3567225" y="3327682"/>
            <a:ext cx="42574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F4E79A78-DD1A-46F4-A835-9AB3BCADF247}"/>
              </a:ext>
            </a:extLst>
          </p:cNvPr>
          <p:cNvCxnSpPr>
            <a:cxnSpLocks/>
          </p:cNvCxnSpPr>
          <p:nvPr/>
        </p:nvCxnSpPr>
        <p:spPr>
          <a:xfrm>
            <a:off x="5193182" y="3327681"/>
            <a:ext cx="42574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74BBB172-EB8C-410D-983A-6889CE638719}"/>
              </a:ext>
            </a:extLst>
          </p:cNvPr>
          <p:cNvCxnSpPr>
            <a:cxnSpLocks/>
          </p:cNvCxnSpPr>
          <p:nvPr/>
        </p:nvCxnSpPr>
        <p:spPr>
          <a:xfrm>
            <a:off x="6640982" y="3293742"/>
            <a:ext cx="42574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0E2F5CCB-7E91-4319-A476-604415BE5858}"/>
              </a:ext>
            </a:extLst>
          </p:cNvPr>
          <p:cNvCxnSpPr>
            <a:cxnSpLocks/>
          </p:cNvCxnSpPr>
          <p:nvPr/>
        </p:nvCxnSpPr>
        <p:spPr>
          <a:xfrm>
            <a:off x="2175546" y="5626178"/>
            <a:ext cx="42574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D6EC04BA-FEFD-4B6C-BA03-B5593214698A}"/>
              </a:ext>
            </a:extLst>
          </p:cNvPr>
          <p:cNvCxnSpPr>
            <a:cxnSpLocks/>
          </p:cNvCxnSpPr>
          <p:nvPr/>
        </p:nvCxnSpPr>
        <p:spPr>
          <a:xfrm>
            <a:off x="2175546" y="4985676"/>
            <a:ext cx="425742" cy="2888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FF737C6D-C36B-4E9E-B7D7-FAA0CA538573}"/>
              </a:ext>
            </a:extLst>
          </p:cNvPr>
          <p:cNvCxnSpPr>
            <a:cxnSpLocks/>
          </p:cNvCxnSpPr>
          <p:nvPr/>
        </p:nvCxnSpPr>
        <p:spPr>
          <a:xfrm flipV="1">
            <a:off x="2175546" y="5957652"/>
            <a:ext cx="425742" cy="3090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49" name="Picture 48" descr="A picture containing clock, drawing&#10;&#10;Description automatically generated">
            <a:extLst>
              <a:ext uri="{FF2B5EF4-FFF2-40B4-BE49-F238E27FC236}">
                <a16:creationId xmlns:a16="http://schemas.microsoft.com/office/drawing/2014/main" id="{9D4A2ADD-6E8A-47E1-9F49-03ABA996193D}"/>
              </a:ext>
            </a:extLst>
          </p:cNvPr>
          <p:cNvPicPr>
            <a:picLocks noChangeAspect="1"/>
          </p:cNvPicPr>
          <p:nvPr/>
        </p:nvPicPr>
        <p:blipFill>
          <a:blip r:embed="rId4"/>
          <a:stretch>
            <a:fillRect/>
          </a:stretch>
        </p:blipFill>
        <p:spPr>
          <a:xfrm>
            <a:off x="4131257" y="4876800"/>
            <a:ext cx="881486" cy="558878"/>
          </a:xfrm>
          <a:prstGeom prst="rect">
            <a:avLst/>
          </a:prstGeom>
        </p:spPr>
      </p:pic>
      <p:cxnSp>
        <p:nvCxnSpPr>
          <p:cNvPr id="50" name="Straight Arrow Connector 49">
            <a:extLst>
              <a:ext uri="{FF2B5EF4-FFF2-40B4-BE49-F238E27FC236}">
                <a16:creationId xmlns:a16="http://schemas.microsoft.com/office/drawing/2014/main" id="{FE6AF3E7-B94E-4FB8-95FF-7A1284CC39A0}"/>
              </a:ext>
            </a:extLst>
          </p:cNvPr>
          <p:cNvCxnSpPr>
            <a:cxnSpLocks/>
          </p:cNvCxnSpPr>
          <p:nvPr/>
        </p:nvCxnSpPr>
        <p:spPr>
          <a:xfrm flipV="1">
            <a:off x="3682586" y="5350132"/>
            <a:ext cx="413901" cy="2432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CA7A23CA-BBD9-4FAA-BD02-D1D7F4F6E9A0}"/>
              </a:ext>
            </a:extLst>
          </p:cNvPr>
          <p:cNvCxnSpPr>
            <a:cxnSpLocks/>
          </p:cNvCxnSpPr>
          <p:nvPr/>
        </p:nvCxnSpPr>
        <p:spPr>
          <a:xfrm>
            <a:off x="3682586" y="5715066"/>
            <a:ext cx="362092" cy="242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57" name="Picture 56" descr="A picture containing clock&#10;&#10;Description automatically generated">
            <a:extLst>
              <a:ext uri="{FF2B5EF4-FFF2-40B4-BE49-F238E27FC236}">
                <a16:creationId xmlns:a16="http://schemas.microsoft.com/office/drawing/2014/main" id="{F8CEA61A-FA6C-4756-A24A-94A96E944352}"/>
              </a:ext>
            </a:extLst>
          </p:cNvPr>
          <p:cNvPicPr>
            <a:picLocks noChangeAspect="1"/>
          </p:cNvPicPr>
          <p:nvPr/>
        </p:nvPicPr>
        <p:blipFill>
          <a:blip r:embed="rId3"/>
          <a:stretch>
            <a:fillRect/>
          </a:stretch>
        </p:blipFill>
        <p:spPr>
          <a:xfrm>
            <a:off x="7221146" y="5068159"/>
            <a:ext cx="859456" cy="448880"/>
          </a:xfrm>
          <a:prstGeom prst="rect">
            <a:avLst/>
          </a:prstGeom>
        </p:spPr>
      </p:pic>
      <p:pic>
        <p:nvPicPr>
          <p:cNvPr id="61" name="Picture 60" descr="A picture containing window&#10;&#10;Description automatically generated">
            <a:extLst>
              <a:ext uri="{FF2B5EF4-FFF2-40B4-BE49-F238E27FC236}">
                <a16:creationId xmlns:a16="http://schemas.microsoft.com/office/drawing/2014/main" id="{CE0C08BE-F30B-4880-8481-44CD7AA18058}"/>
              </a:ext>
            </a:extLst>
          </p:cNvPr>
          <p:cNvPicPr>
            <a:picLocks noChangeAspect="1"/>
          </p:cNvPicPr>
          <p:nvPr/>
        </p:nvPicPr>
        <p:blipFill>
          <a:blip r:embed="rId9"/>
          <a:stretch>
            <a:fillRect/>
          </a:stretch>
        </p:blipFill>
        <p:spPr>
          <a:xfrm>
            <a:off x="7279584" y="5538736"/>
            <a:ext cx="734189" cy="734189"/>
          </a:xfrm>
          <a:prstGeom prst="rect">
            <a:avLst/>
          </a:prstGeom>
        </p:spPr>
      </p:pic>
      <p:cxnSp>
        <p:nvCxnSpPr>
          <p:cNvPr id="62" name="Straight Arrow Connector 61">
            <a:extLst>
              <a:ext uri="{FF2B5EF4-FFF2-40B4-BE49-F238E27FC236}">
                <a16:creationId xmlns:a16="http://schemas.microsoft.com/office/drawing/2014/main" id="{6F30DCB8-2250-4DB5-B3F4-6A4D998C3880}"/>
              </a:ext>
            </a:extLst>
          </p:cNvPr>
          <p:cNvCxnSpPr>
            <a:cxnSpLocks/>
          </p:cNvCxnSpPr>
          <p:nvPr/>
        </p:nvCxnSpPr>
        <p:spPr>
          <a:xfrm>
            <a:off x="5269382" y="6057764"/>
            <a:ext cx="170540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B7C131AE-C85F-491A-9636-3419BEB51951}"/>
              </a:ext>
            </a:extLst>
          </p:cNvPr>
          <p:cNvCxnSpPr>
            <a:cxnSpLocks/>
          </p:cNvCxnSpPr>
          <p:nvPr/>
        </p:nvCxnSpPr>
        <p:spPr>
          <a:xfrm>
            <a:off x="7555382" y="3770117"/>
            <a:ext cx="0" cy="11536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B691B2E9-A804-473D-8E63-36461136D803}"/>
              </a:ext>
            </a:extLst>
          </p:cNvPr>
          <p:cNvCxnSpPr>
            <a:cxnSpLocks/>
          </p:cNvCxnSpPr>
          <p:nvPr/>
        </p:nvCxnSpPr>
        <p:spPr>
          <a:xfrm>
            <a:off x="5269381" y="5336760"/>
            <a:ext cx="170540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9" name="Left Brace 68">
            <a:extLst>
              <a:ext uri="{FF2B5EF4-FFF2-40B4-BE49-F238E27FC236}">
                <a16:creationId xmlns:a16="http://schemas.microsoft.com/office/drawing/2014/main" id="{16132F1B-45D7-46EE-A608-2A72ED54790F}"/>
              </a:ext>
            </a:extLst>
          </p:cNvPr>
          <p:cNvSpPr/>
          <p:nvPr/>
        </p:nvSpPr>
        <p:spPr>
          <a:xfrm>
            <a:off x="1442665" y="3032018"/>
            <a:ext cx="128376" cy="55887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0" name="Left Brace 69">
            <a:extLst>
              <a:ext uri="{FF2B5EF4-FFF2-40B4-BE49-F238E27FC236}">
                <a16:creationId xmlns:a16="http://schemas.microsoft.com/office/drawing/2014/main" id="{D2C7F51C-C842-40C4-A044-AA1DA7879817}"/>
              </a:ext>
            </a:extLst>
          </p:cNvPr>
          <p:cNvSpPr/>
          <p:nvPr/>
        </p:nvSpPr>
        <p:spPr>
          <a:xfrm>
            <a:off x="1442663" y="4795176"/>
            <a:ext cx="188793" cy="166200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1" name="Rectangle: Rounded Corners 70">
            <a:extLst>
              <a:ext uri="{FF2B5EF4-FFF2-40B4-BE49-F238E27FC236}">
                <a16:creationId xmlns:a16="http://schemas.microsoft.com/office/drawing/2014/main" id="{23C4FFAE-219C-4CCF-BF2E-DDBF3742838E}"/>
              </a:ext>
            </a:extLst>
          </p:cNvPr>
          <p:cNvSpPr/>
          <p:nvPr/>
        </p:nvSpPr>
        <p:spPr>
          <a:xfrm>
            <a:off x="573984" y="3064465"/>
            <a:ext cx="719648" cy="52643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Speed Layer</a:t>
            </a:r>
          </a:p>
        </p:txBody>
      </p:sp>
      <p:sp>
        <p:nvSpPr>
          <p:cNvPr id="72" name="Rectangle: Rounded Corners 71">
            <a:extLst>
              <a:ext uri="{FF2B5EF4-FFF2-40B4-BE49-F238E27FC236}">
                <a16:creationId xmlns:a16="http://schemas.microsoft.com/office/drawing/2014/main" id="{C286521C-857A-40D4-9F12-390E1A6BEC73}"/>
              </a:ext>
            </a:extLst>
          </p:cNvPr>
          <p:cNvSpPr/>
          <p:nvPr/>
        </p:nvSpPr>
        <p:spPr>
          <a:xfrm>
            <a:off x="587546" y="5316469"/>
            <a:ext cx="719648" cy="52643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Batch Layer</a:t>
            </a:r>
          </a:p>
        </p:txBody>
      </p:sp>
      <p:sp>
        <p:nvSpPr>
          <p:cNvPr id="81" name="Rectangle: Rounded Corners 80">
            <a:extLst>
              <a:ext uri="{FF2B5EF4-FFF2-40B4-BE49-F238E27FC236}">
                <a16:creationId xmlns:a16="http://schemas.microsoft.com/office/drawing/2014/main" id="{8130EEB6-3159-40D8-8E07-81474B315D27}"/>
              </a:ext>
            </a:extLst>
          </p:cNvPr>
          <p:cNvSpPr/>
          <p:nvPr/>
        </p:nvSpPr>
        <p:spPr>
          <a:xfrm>
            <a:off x="6248400" y="1771004"/>
            <a:ext cx="1371600" cy="52796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Naïve Bayes Model Re-training</a:t>
            </a:r>
          </a:p>
        </p:txBody>
      </p:sp>
      <p:cxnSp>
        <p:nvCxnSpPr>
          <p:cNvPr id="83" name="Connector: Elbow 82">
            <a:extLst>
              <a:ext uri="{FF2B5EF4-FFF2-40B4-BE49-F238E27FC236}">
                <a16:creationId xmlns:a16="http://schemas.microsoft.com/office/drawing/2014/main" id="{9BDEC4C6-D55B-4ACF-8E32-8E956C515FED}"/>
              </a:ext>
            </a:extLst>
          </p:cNvPr>
          <p:cNvCxnSpPr>
            <a:cxnSpLocks/>
            <a:endCxn id="81" idx="3"/>
          </p:cNvCxnSpPr>
          <p:nvPr/>
        </p:nvCxnSpPr>
        <p:spPr>
          <a:xfrm rot="16200000" flipV="1">
            <a:off x="7326622" y="2328366"/>
            <a:ext cx="739156" cy="15240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5" name="Connector: Elbow 84">
            <a:extLst>
              <a:ext uri="{FF2B5EF4-FFF2-40B4-BE49-F238E27FC236}">
                <a16:creationId xmlns:a16="http://schemas.microsoft.com/office/drawing/2014/main" id="{22C0DAF3-C025-4595-93AF-E8F43AEBBC72}"/>
              </a:ext>
            </a:extLst>
          </p:cNvPr>
          <p:cNvCxnSpPr>
            <a:cxnSpLocks/>
            <a:stCxn id="81" idx="1"/>
          </p:cNvCxnSpPr>
          <p:nvPr/>
        </p:nvCxnSpPr>
        <p:spPr>
          <a:xfrm rot="10800000" flipV="1">
            <a:off x="6019800" y="2034988"/>
            <a:ext cx="228600" cy="73915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7937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1CC26BB-6A19-44DD-B3DC-2BB85E23D33B}"/>
              </a:ext>
            </a:extLst>
          </p:cNvPr>
          <p:cNvPicPr>
            <a:picLocks noChangeAspect="1"/>
          </p:cNvPicPr>
          <p:nvPr/>
        </p:nvPicPr>
        <p:blipFill>
          <a:blip r:embed="rId2"/>
          <a:stretch>
            <a:fillRect/>
          </a:stretch>
        </p:blipFill>
        <p:spPr>
          <a:xfrm>
            <a:off x="228600" y="1445296"/>
            <a:ext cx="8458200" cy="4957472"/>
          </a:xfrm>
          <a:prstGeom prst="rect">
            <a:avLst/>
          </a:prstGeom>
        </p:spPr>
      </p:pic>
      <p:sp>
        <p:nvSpPr>
          <p:cNvPr id="6146" name="Title 2">
            <a:extLst>
              <a:ext uri="{FF2B5EF4-FFF2-40B4-BE49-F238E27FC236}">
                <a16:creationId xmlns:a16="http://schemas.microsoft.com/office/drawing/2014/main" id="{A7BBCA9E-C8F5-4D60-99DD-A5103B99B7AF}"/>
              </a:ext>
            </a:extLst>
          </p:cNvPr>
          <p:cNvSpPr>
            <a:spLocks noGrp="1"/>
          </p:cNvSpPr>
          <p:nvPr>
            <p:ph type="ctrTitle"/>
          </p:nvPr>
        </p:nvSpPr>
        <p:spPr>
          <a:xfrm>
            <a:off x="457200" y="838200"/>
            <a:ext cx="8229600" cy="457200"/>
          </a:xfrm>
        </p:spPr>
        <p:txBody>
          <a:bodyPr/>
          <a:lstStyle/>
          <a:p>
            <a:r>
              <a:rPr lang="en-US" altLang="en-US" sz="2400" dirty="0">
                <a:latin typeface="Helvetica" panose="020B0604020202020204" pitchFamily="34" charset="0"/>
              </a:rPr>
              <a:t>Use Case</a:t>
            </a:r>
          </a:p>
        </p:txBody>
      </p:sp>
      <p:sp>
        <p:nvSpPr>
          <p:cNvPr id="12290" name="Content Placeholder 3">
            <a:extLst>
              <a:ext uri="{FF2B5EF4-FFF2-40B4-BE49-F238E27FC236}">
                <a16:creationId xmlns:a16="http://schemas.microsoft.com/office/drawing/2014/main" id="{1DFA1834-9138-4111-8DC2-5ACD5F0CA4A6}"/>
              </a:ext>
            </a:extLst>
          </p:cNvPr>
          <p:cNvSpPr>
            <a:spLocks noGrp="1"/>
          </p:cNvSpPr>
          <p:nvPr>
            <p:ph idx="1"/>
          </p:nvPr>
        </p:nvSpPr>
        <p:spPr/>
        <p:txBody>
          <a:bodyPr/>
          <a:lstStyle/>
          <a:p>
            <a:pPr marL="57150" indent="0">
              <a:buFont typeface="Arial" panose="020B0604020202020204" pitchFamily="34" charset="0"/>
              <a:buNone/>
              <a:defRPr/>
            </a:pPr>
            <a:endParaRPr lang="en-IN" sz="2500" dirty="0"/>
          </a:p>
          <a:p>
            <a:pPr>
              <a:defRPr/>
            </a:pPr>
            <a:endParaRPr lang="en-US" altLang="en-US" dirty="0">
              <a:latin typeface="Helvetica" panose="020B0604020202020204" pitchFamily="34" charset="0"/>
            </a:endParaRPr>
          </a:p>
        </p:txBody>
      </p:sp>
      <p:sp>
        <p:nvSpPr>
          <p:cNvPr id="5" name="Speech Bubble: Rectangle with Corners Rounded 4">
            <a:extLst>
              <a:ext uri="{FF2B5EF4-FFF2-40B4-BE49-F238E27FC236}">
                <a16:creationId xmlns:a16="http://schemas.microsoft.com/office/drawing/2014/main" id="{7E770DBC-E2BD-40E1-BE9E-B0C7BCA0F72B}"/>
              </a:ext>
            </a:extLst>
          </p:cNvPr>
          <p:cNvSpPr/>
          <p:nvPr/>
        </p:nvSpPr>
        <p:spPr>
          <a:xfrm>
            <a:off x="7696200" y="760748"/>
            <a:ext cx="1268298" cy="762000"/>
          </a:xfrm>
          <a:prstGeom prst="wedgeRound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(1) Click Submit to Start Kafka</a:t>
            </a:r>
          </a:p>
        </p:txBody>
      </p:sp>
      <p:sp>
        <p:nvSpPr>
          <p:cNvPr id="9" name="Arrow: Left 8">
            <a:extLst>
              <a:ext uri="{FF2B5EF4-FFF2-40B4-BE49-F238E27FC236}">
                <a16:creationId xmlns:a16="http://schemas.microsoft.com/office/drawing/2014/main" id="{6A64759E-AA28-4074-B767-B5F24F7FA442}"/>
              </a:ext>
            </a:extLst>
          </p:cNvPr>
          <p:cNvSpPr/>
          <p:nvPr/>
        </p:nvSpPr>
        <p:spPr>
          <a:xfrm>
            <a:off x="1066800" y="5478693"/>
            <a:ext cx="1219200" cy="8382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t>(2) Click on Submit for Use Case 1 &amp; 3</a:t>
            </a:r>
          </a:p>
        </p:txBody>
      </p:sp>
      <p:sp>
        <p:nvSpPr>
          <p:cNvPr id="13" name="Arrow: Left 12">
            <a:extLst>
              <a:ext uri="{FF2B5EF4-FFF2-40B4-BE49-F238E27FC236}">
                <a16:creationId xmlns:a16="http://schemas.microsoft.com/office/drawing/2014/main" id="{A5E6A4E9-A203-409E-B051-E8635F8F567F}"/>
              </a:ext>
            </a:extLst>
          </p:cNvPr>
          <p:cNvSpPr/>
          <p:nvPr/>
        </p:nvSpPr>
        <p:spPr>
          <a:xfrm>
            <a:off x="5410200" y="5463752"/>
            <a:ext cx="1219200" cy="8382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t>(3) Click on Submit for Use Case 2</a:t>
            </a:r>
          </a:p>
        </p:txBody>
      </p:sp>
    </p:spTree>
    <p:extLst>
      <p:ext uri="{BB962C8B-B14F-4D97-AF65-F5344CB8AC3E}">
        <p14:creationId xmlns:p14="http://schemas.microsoft.com/office/powerpoint/2010/main" val="2160189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3">
            <a:extLst>
              <a:ext uri="{FF2B5EF4-FFF2-40B4-BE49-F238E27FC236}">
                <a16:creationId xmlns:a16="http://schemas.microsoft.com/office/drawing/2014/main" id="{1DFA1834-9138-4111-8DC2-5ACD5F0CA4A6}"/>
              </a:ext>
            </a:extLst>
          </p:cNvPr>
          <p:cNvSpPr>
            <a:spLocks noGrp="1"/>
          </p:cNvSpPr>
          <p:nvPr>
            <p:ph idx="1"/>
          </p:nvPr>
        </p:nvSpPr>
        <p:spPr/>
        <p:txBody>
          <a:bodyPr/>
          <a:lstStyle/>
          <a:p>
            <a:pPr marL="57150" indent="0">
              <a:buFont typeface="Arial" panose="020B0604020202020204" pitchFamily="34" charset="0"/>
              <a:buNone/>
              <a:defRPr/>
            </a:pPr>
            <a:endParaRPr lang="en-IN" sz="2500" dirty="0"/>
          </a:p>
          <a:p>
            <a:pPr>
              <a:defRPr/>
            </a:pPr>
            <a:endParaRPr lang="en-US" altLang="en-US" dirty="0">
              <a:latin typeface="Helvetica" panose="020B0604020202020204" pitchFamily="34" charset="0"/>
            </a:endParaRPr>
          </a:p>
        </p:txBody>
      </p:sp>
      <p:pic>
        <p:nvPicPr>
          <p:cNvPr id="2" name="Picture 1">
            <a:extLst>
              <a:ext uri="{FF2B5EF4-FFF2-40B4-BE49-F238E27FC236}">
                <a16:creationId xmlns:a16="http://schemas.microsoft.com/office/drawing/2014/main" id="{C217E1CC-947E-439C-B527-B40EB8D0CED6}"/>
              </a:ext>
            </a:extLst>
          </p:cNvPr>
          <p:cNvPicPr>
            <a:picLocks noChangeAspect="1"/>
          </p:cNvPicPr>
          <p:nvPr/>
        </p:nvPicPr>
        <p:blipFill>
          <a:blip r:embed="rId2"/>
          <a:stretch>
            <a:fillRect/>
          </a:stretch>
        </p:blipFill>
        <p:spPr>
          <a:xfrm>
            <a:off x="298418" y="718520"/>
            <a:ext cx="8547163" cy="59870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3">
            <a:extLst>
              <a:ext uri="{FF2B5EF4-FFF2-40B4-BE49-F238E27FC236}">
                <a16:creationId xmlns:a16="http://schemas.microsoft.com/office/drawing/2014/main" id="{1DFA1834-9138-4111-8DC2-5ACD5F0CA4A6}"/>
              </a:ext>
            </a:extLst>
          </p:cNvPr>
          <p:cNvSpPr>
            <a:spLocks noGrp="1"/>
          </p:cNvSpPr>
          <p:nvPr>
            <p:ph idx="1"/>
          </p:nvPr>
        </p:nvSpPr>
        <p:spPr/>
        <p:txBody>
          <a:bodyPr/>
          <a:lstStyle/>
          <a:p>
            <a:pPr marL="57150" indent="0">
              <a:buFont typeface="Arial" panose="020B0604020202020204" pitchFamily="34" charset="0"/>
              <a:buNone/>
              <a:defRPr/>
            </a:pPr>
            <a:endParaRPr lang="en-IN" sz="2500" dirty="0"/>
          </a:p>
          <a:p>
            <a:pPr>
              <a:defRPr/>
            </a:pPr>
            <a:endParaRPr lang="en-US" altLang="en-US" dirty="0">
              <a:latin typeface="Helvetica" panose="020B0604020202020204" pitchFamily="34" charset="0"/>
            </a:endParaRPr>
          </a:p>
        </p:txBody>
      </p:sp>
      <p:pic>
        <p:nvPicPr>
          <p:cNvPr id="3" name="Picture 2">
            <a:extLst>
              <a:ext uri="{FF2B5EF4-FFF2-40B4-BE49-F238E27FC236}">
                <a16:creationId xmlns:a16="http://schemas.microsoft.com/office/drawing/2014/main" id="{06390405-EDE8-4B05-AD6F-FB1DF38CF70F}"/>
              </a:ext>
            </a:extLst>
          </p:cNvPr>
          <p:cNvPicPr>
            <a:picLocks noChangeAspect="1"/>
          </p:cNvPicPr>
          <p:nvPr/>
        </p:nvPicPr>
        <p:blipFill>
          <a:blip r:embed="rId2"/>
          <a:stretch>
            <a:fillRect/>
          </a:stretch>
        </p:blipFill>
        <p:spPr>
          <a:xfrm>
            <a:off x="479394" y="762000"/>
            <a:ext cx="7962322" cy="5943600"/>
          </a:xfrm>
          <a:prstGeom prst="rect">
            <a:avLst/>
          </a:prstGeom>
        </p:spPr>
      </p:pic>
    </p:spTree>
    <p:extLst>
      <p:ext uri="{BB962C8B-B14F-4D97-AF65-F5344CB8AC3E}">
        <p14:creationId xmlns:p14="http://schemas.microsoft.com/office/powerpoint/2010/main" val="1955683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CC30EDD3-A270-4A1D-89D6-0E2038ECF4F2}"/>
              </a:ext>
            </a:extLst>
          </p:cNvPr>
          <p:cNvSpPr/>
          <p:nvPr/>
        </p:nvSpPr>
        <p:spPr>
          <a:xfrm>
            <a:off x="609601" y="4425129"/>
            <a:ext cx="8077200" cy="195791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89E85CE6-0B91-4A44-897C-7ED1A38CA74D}"/>
              </a:ext>
            </a:extLst>
          </p:cNvPr>
          <p:cNvSpPr>
            <a:spLocks noGrp="1"/>
          </p:cNvSpPr>
          <p:nvPr>
            <p:ph type="ctrTitle"/>
          </p:nvPr>
        </p:nvSpPr>
        <p:spPr/>
        <p:txBody>
          <a:bodyPr/>
          <a:lstStyle/>
          <a:p>
            <a:r>
              <a:rPr lang="en-US" sz="3200" dirty="0"/>
              <a:t>Review Sentiment Classification</a:t>
            </a:r>
          </a:p>
        </p:txBody>
      </p:sp>
      <p:pic>
        <p:nvPicPr>
          <p:cNvPr id="5" name="Picture 4" descr="A close up of a logo&#10;&#10;Description automatically generated">
            <a:extLst>
              <a:ext uri="{FF2B5EF4-FFF2-40B4-BE49-F238E27FC236}">
                <a16:creationId xmlns:a16="http://schemas.microsoft.com/office/drawing/2014/main" id="{29E3801E-66B6-4115-9675-892F0BC375DE}"/>
              </a:ext>
            </a:extLst>
          </p:cNvPr>
          <p:cNvPicPr>
            <a:picLocks noChangeAspect="1"/>
          </p:cNvPicPr>
          <p:nvPr/>
        </p:nvPicPr>
        <p:blipFill>
          <a:blip r:embed="rId2"/>
          <a:stretch>
            <a:fillRect/>
          </a:stretch>
        </p:blipFill>
        <p:spPr>
          <a:xfrm>
            <a:off x="903389" y="1967375"/>
            <a:ext cx="1001507" cy="526433"/>
          </a:xfrm>
          <a:prstGeom prst="rect">
            <a:avLst/>
          </a:prstGeom>
        </p:spPr>
      </p:pic>
      <p:sp>
        <p:nvSpPr>
          <p:cNvPr id="6" name="Rectangle: Rounded Corners 5">
            <a:extLst>
              <a:ext uri="{FF2B5EF4-FFF2-40B4-BE49-F238E27FC236}">
                <a16:creationId xmlns:a16="http://schemas.microsoft.com/office/drawing/2014/main" id="{93D761B2-BED7-4E2D-9757-B800CE7AB403}"/>
              </a:ext>
            </a:extLst>
          </p:cNvPr>
          <p:cNvSpPr/>
          <p:nvPr/>
        </p:nvSpPr>
        <p:spPr>
          <a:xfrm>
            <a:off x="2392543" y="1976520"/>
            <a:ext cx="719648" cy="52643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User Review Text</a:t>
            </a:r>
          </a:p>
        </p:txBody>
      </p:sp>
      <p:sp>
        <p:nvSpPr>
          <p:cNvPr id="7" name="Rectangle: Rounded Corners 6">
            <a:extLst>
              <a:ext uri="{FF2B5EF4-FFF2-40B4-BE49-F238E27FC236}">
                <a16:creationId xmlns:a16="http://schemas.microsoft.com/office/drawing/2014/main" id="{2790373E-0F30-4AD0-AC40-15883DFF877D}"/>
              </a:ext>
            </a:extLst>
          </p:cNvPr>
          <p:cNvSpPr/>
          <p:nvPr/>
        </p:nvSpPr>
        <p:spPr>
          <a:xfrm>
            <a:off x="3757426" y="1976520"/>
            <a:ext cx="841802" cy="52643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Data Cleaning</a:t>
            </a:r>
          </a:p>
        </p:txBody>
      </p:sp>
      <p:sp>
        <p:nvSpPr>
          <p:cNvPr id="9" name="Rectangle: Rounded Corners 8">
            <a:extLst>
              <a:ext uri="{FF2B5EF4-FFF2-40B4-BE49-F238E27FC236}">
                <a16:creationId xmlns:a16="http://schemas.microsoft.com/office/drawing/2014/main" id="{40E17121-8228-435C-91A1-55D8D3BFAF0E}"/>
              </a:ext>
            </a:extLst>
          </p:cNvPr>
          <p:cNvSpPr/>
          <p:nvPr/>
        </p:nvSpPr>
        <p:spPr>
          <a:xfrm>
            <a:off x="3731382" y="3276600"/>
            <a:ext cx="867846" cy="52643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Naïve Bayes Model</a:t>
            </a:r>
          </a:p>
        </p:txBody>
      </p:sp>
      <p:sp>
        <p:nvSpPr>
          <p:cNvPr id="10" name="Rectangle: Rounded Corners 9">
            <a:extLst>
              <a:ext uri="{FF2B5EF4-FFF2-40B4-BE49-F238E27FC236}">
                <a16:creationId xmlns:a16="http://schemas.microsoft.com/office/drawing/2014/main" id="{35740894-3B9D-455B-B821-AEF1E6FCB531}"/>
              </a:ext>
            </a:extLst>
          </p:cNvPr>
          <p:cNvSpPr/>
          <p:nvPr/>
        </p:nvSpPr>
        <p:spPr>
          <a:xfrm>
            <a:off x="5334000" y="3276600"/>
            <a:ext cx="900356" cy="52643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Vectorize Features</a:t>
            </a:r>
          </a:p>
        </p:txBody>
      </p:sp>
      <p:sp>
        <p:nvSpPr>
          <p:cNvPr id="11" name="Rectangle: Rounded Corners 10">
            <a:extLst>
              <a:ext uri="{FF2B5EF4-FFF2-40B4-BE49-F238E27FC236}">
                <a16:creationId xmlns:a16="http://schemas.microsoft.com/office/drawing/2014/main" id="{B5799AFC-CDBE-4BFA-9794-57BE9D673B5B}"/>
              </a:ext>
            </a:extLst>
          </p:cNvPr>
          <p:cNvSpPr/>
          <p:nvPr/>
        </p:nvSpPr>
        <p:spPr>
          <a:xfrm>
            <a:off x="6934007" y="3241829"/>
            <a:ext cx="900356" cy="52643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a:t>Ngrams</a:t>
            </a:r>
            <a:endParaRPr lang="en-US" sz="1200" dirty="0"/>
          </a:p>
        </p:txBody>
      </p:sp>
      <p:sp>
        <p:nvSpPr>
          <p:cNvPr id="12" name="Rectangle: Rounded Corners 11">
            <a:extLst>
              <a:ext uri="{FF2B5EF4-FFF2-40B4-BE49-F238E27FC236}">
                <a16:creationId xmlns:a16="http://schemas.microsoft.com/office/drawing/2014/main" id="{AA5FC578-A657-45E4-9561-B5120243146A}"/>
              </a:ext>
            </a:extLst>
          </p:cNvPr>
          <p:cNvSpPr/>
          <p:nvPr/>
        </p:nvSpPr>
        <p:spPr>
          <a:xfrm>
            <a:off x="5329770" y="1976520"/>
            <a:ext cx="841802" cy="52643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Remove Stop Words</a:t>
            </a:r>
          </a:p>
        </p:txBody>
      </p:sp>
      <p:sp>
        <p:nvSpPr>
          <p:cNvPr id="13" name="Rectangle: Rounded Corners 12">
            <a:extLst>
              <a:ext uri="{FF2B5EF4-FFF2-40B4-BE49-F238E27FC236}">
                <a16:creationId xmlns:a16="http://schemas.microsoft.com/office/drawing/2014/main" id="{A09AD3AC-1B7B-48ED-A5C7-75E94585C797}"/>
              </a:ext>
            </a:extLst>
          </p:cNvPr>
          <p:cNvSpPr/>
          <p:nvPr/>
        </p:nvSpPr>
        <p:spPr>
          <a:xfrm>
            <a:off x="6934007" y="1976520"/>
            <a:ext cx="900356" cy="52643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Tokenizer</a:t>
            </a:r>
          </a:p>
        </p:txBody>
      </p:sp>
      <p:pic>
        <p:nvPicPr>
          <p:cNvPr id="14" name="Picture 13" descr="A picture containing clock, drawing&#10;&#10;Description automatically generated">
            <a:extLst>
              <a:ext uri="{FF2B5EF4-FFF2-40B4-BE49-F238E27FC236}">
                <a16:creationId xmlns:a16="http://schemas.microsoft.com/office/drawing/2014/main" id="{6D97FAD3-B5C3-436D-8645-4640F053F391}"/>
              </a:ext>
            </a:extLst>
          </p:cNvPr>
          <p:cNvPicPr>
            <a:picLocks noChangeAspect="1"/>
          </p:cNvPicPr>
          <p:nvPr/>
        </p:nvPicPr>
        <p:blipFill>
          <a:blip r:embed="rId3"/>
          <a:stretch>
            <a:fillRect/>
          </a:stretch>
        </p:blipFill>
        <p:spPr>
          <a:xfrm>
            <a:off x="2256539" y="3276600"/>
            <a:ext cx="867846" cy="558878"/>
          </a:xfrm>
          <a:prstGeom prst="rect">
            <a:avLst/>
          </a:prstGeom>
        </p:spPr>
      </p:pic>
      <p:cxnSp>
        <p:nvCxnSpPr>
          <p:cNvPr id="15" name="Straight Arrow Connector 14">
            <a:extLst>
              <a:ext uri="{FF2B5EF4-FFF2-40B4-BE49-F238E27FC236}">
                <a16:creationId xmlns:a16="http://schemas.microsoft.com/office/drawing/2014/main" id="{368E38C8-F6F6-42B8-82A0-5C0BF72D0CE7}"/>
              </a:ext>
            </a:extLst>
          </p:cNvPr>
          <p:cNvCxnSpPr>
            <a:cxnSpLocks/>
          </p:cNvCxnSpPr>
          <p:nvPr/>
        </p:nvCxnSpPr>
        <p:spPr>
          <a:xfrm>
            <a:off x="1904896" y="2244416"/>
            <a:ext cx="42574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B35B05D5-626F-4F76-B399-2EBADE00130B}"/>
              </a:ext>
            </a:extLst>
          </p:cNvPr>
          <p:cNvCxnSpPr>
            <a:cxnSpLocks/>
          </p:cNvCxnSpPr>
          <p:nvPr/>
        </p:nvCxnSpPr>
        <p:spPr>
          <a:xfrm>
            <a:off x="3238601" y="2239736"/>
            <a:ext cx="42574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7C183C5B-3577-4E36-8BBE-4D44B5B8B262}"/>
              </a:ext>
            </a:extLst>
          </p:cNvPr>
          <p:cNvCxnSpPr>
            <a:cxnSpLocks/>
          </p:cNvCxnSpPr>
          <p:nvPr/>
        </p:nvCxnSpPr>
        <p:spPr>
          <a:xfrm>
            <a:off x="4751628" y="2239736"/>
            <a:ext cx="42574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0DF7E882-5240-4E70-AA43-CE18838CFC71}"/>
              </a:ext>
            </a:extLst>
          </p:cNvPr>
          <p:cNvCxnSpPr>
            <a:cxnSpLocks/>
          </p:cNvCxnSpPr>
          <p:nvPr/>
        </p:nvCxnSpPr>
        <p:spPr>
          <a:xfrm>
            <a:off x="6351828" y="2239736"/>
            <a:ext cx="42574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FEAC5499-EB37-41FE-9E16-C3C31AD5629D}"/>
              </a:ext>
            </a:extLst>
          </p:cNvPr>
          <p:cNvCxnSpPr>
            <a:cxnSpLocks/>
          </p:cNvCxnSpPr>
          <p:nvPr/>
        </p:nvCxnSpPr>
        <p:spPr>
          <a:xfrm>
            <a:off x="7384185" y="2602284"/>
            <a:ext cx="0" cy="4803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97F99176-076F-4BD6-9E0E-E3CF9FE931F5}"/>
              </a:ext>
            </a:extLst>
          </p:cNvPr>
          <p:cNvCxnSpPr>
            <a:cxnSpLocks/>
          </p:cNvCxnSpPr>
          <p:nvPr/>
        </p:nvCxnSpPr>
        <p:spPr>
          <a:xfrm flipH="1">
            <a:off x="6297999" y="3505044"/>
            <a:ext cx="533400"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BDF18EA5-B28A-4444-A8A8-401D510F42A4}"/>
              </a:ext>
            </a:extLst>
          </p:cNvPr>
          <p:cNvCxnSpPr>
            <a:cxnSpLocks/>
          </p:cNvCxnSpPr>
          <p:nvPr/>
        </p:nvCxnSpPr>
        <p:spPr>
          <a:xfrm flipH="1">
            <a:off x="4717475" y="3556039"/>
            <a:ext cx="533400"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334A959D-9322-4530-B7F4-4E72DE8AB0F6}"/>
              </a:ext>
            </a:extLst>
          </p:cNvPr>
          <p:cNvCxnSpPr>
            <a:cxnSpLocks/>
          </p:cNvCxnSpPr>
          <p:nvPr/>
        </p:nvCxnSpPr>
        <p:spPr>
          <a:xfrm flipH="1">
            <a:off x="3097296" y="3531521"/>
            <a:ext cx="533400"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7" name="Picture 26" descr="A picture containing clock, drawing&#10;&#10;Description automatically generated">
            <a:extLst>
              <a:ext uri="{FF2B5EF4-FFF2-40B4-BE49-F238E27FC236}">
                <a16:creationId xmlns:a16="http://schemas.microsoft.com/office/drawing/2014/main" id="{1ED64E5C-1602-427C-AEA2-DECD4AD72E83}"/>
              </a:ext>
            </a:extLst>
          </p:cNvPr>
          <p:cNvPicPr>
            <a:picLocks noChangeAspect="1"/>
          </p:cNvPicPr>
          <p:nvPr/>
        </p:nvPicPr>
        <p:blipFill>
          <a:blip r:embed="rId3"/>
          <a:stretch>
            <a:fillRect/>
          </a:stretch>
        </p:blipFill>
        <p:spPr>
          <a:xfrm>
            <a:off x="1074780" y="5177545"/>
            <a:ext cx="867846" cy="558878"/>
          </a:xfrm>
          <a:prstGeom prst="rect">
            <a:avLst/>
          </a:prstGeom>
        </p:spPr>
      </p:pic>
      <p:sp>
        <p:nvSpPr>
          <p:cNvPr id="36" name="Rectangle: Rounded Corners 35">
            <a:extLst>
              <a:ext uri="{FF2B5EF4-FFF2-40B4-BE49-F238E27FC236}">
                <a16:creationId xmlns:a16="http://schemas.microsoft.com/office/drawing/2014/main" id="{8E476931-760C-481E-A65D-BFD576FC35B1}"/>
              </a:ext>
            </a:extLst>
          </p:cNvPr>
          <p:cNvSpPr/>
          <p:nvPr/>
        </p:nvSpPr>
        <p:spPr>
          <a:xfrm>
            <a:off x="3002586" y="5177383"/>
            <a:ext cx="1105330" cy="52643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Data Preprocessing</a:t>
            </a:r>
          </a:p>
        </p:txBody>
      </p:sp>
      <p:sp>
        <p:nvSpPr>
          <p:cNvPr id="37" name="Rectangle: Rounded Corners 36">
            <a:extLst>
              <a:ext uri="{FF2B5EF4-FFF2-40B4-BE49-F238E27FC236}">
                <a16:creationId xmlns:a16="http://schemas.microsoft.com/office/drawing/2014/main" id="{BAA1D48A-EECC-4F35-A61D-607B75BE3715}"/>
              </a:ext>
            </a:extLst>
          </p:cNvPr>
          <p:cNvSpPr/>
          <p:nvPr/>
        </p:nvSpPr>
        <p:spPr>
          <a:xfrm>
            <a:off x="5102725" y="5173025"/>
            <a:ext cx="1056986" cy="52643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Model </a:t>
            </a:r>
          </a:p>
          <a:p>
            <a:pPr algn="ctr"/>
            <a:r>
              <a:rPr lang="en-US" sz="1200" dirty="0"/>
              <a:t>Re-training</a:t>
            </a:r>
          </a:p>
        </p:txBody>
      </p:sp>
      <p:cxnSp>
        <p:nvCxnSpPr>
          <p:cNvPr id="38" name="Straight Arrow Connector 37">
            <a:extLst>
              <a:ext uri="{FF2B5EF4-FFF2-40B4-BE49-F238E27FC236}">
                <a16:creationId xmlns:a16="http://schemas.microsoft.com/office/drawing/2014/main" id="{D4C33764-3AF6-4F4F-B888-801D850F69DE}"/>
              </a:ext>
            </a:extLst>
          </p:cNvPr>
          <p:cNvCxnSpPr>
            <a:cxnSpLocks/>
          </p:cNvCxnSpPr>
          <p:nvPr/>
        </p:nvCxnSpPr>
        <p:spPr>
          <a:xfrm>
            <a:off x="2068282" y="5455409"/>
            <a:ext cx="778578" cy="435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105059C1-EADF-4911-B6F0-839EFDDEC52B}"/>
              </a:ext>
            </a:extLst>
          </p:cNvPr>
          <p:cNvCxnSpPr>
            <a:cxnSpLocks/>
          </p:cNvCxnSpPr>
          <p:nvPr/>
        </p:nvCxnSpPr>
        <p:spPr>
          <a:xfrm>
            <a:off x="4169395" y="5455409"/>
            <a:ext cx="85966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1" name="Rectangle: Rounded Corners 40">
            <a:extLst>
              <a:ext uri="{FF2B5EF4-FFF2-40B4-BE49-F238E27FC236}">
                <a16:creationId xmlns:a16="http://schemas.microsoft.com/office/drawing/2014/main" id="{910CEA7B-532D-472F-8757-B218EA6E9044}"/>
              </a:ext>
            </a:extLst>
          </p:cNvPr>
          <p:cNvSpPr/>
          <p:nvPr/>
        </p:nvSpPr>
        <p:spPr>
          <a:xfrm>
            <a:off x="7241352" y="5177383"/>
            <a:ext cx="1056986" cy="52643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Saving in Directory</a:t>
            </a:r>
          </a:p>
        </p:txBody>
      </p:sp>
      <p:cxnSp>
        <p:nvCxnSpPr>
          <p:cNvPr id="42" name="Straight Arrow Connector 41">
            <a:extLst>
              <a:ext uri="{FF2B5EF4-FFF2-40B4-BE49-F238E27FC236}">
                <a16:creationId xmlns:a16="http://schemas.microsoft.com/office/drawing/2014/main" id="{E86F550A-3F95-472A-8320-249DD3332E0F}"/>
              </a:ext>
            </a:extLst>
          </p:cNvPr>
          <p:cNvCxnSpPr>
            <a:cxnSpLocks/>
          </p:cNvCxnSpPr>
          <p:nvPr/>
        </p:nvCxnSpPr>
        <p:spPr>
          <a:xfrm>
            <a:off x="6297999" y="5436241"/>
            <a:ext cx="85966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560E69B1-4CDB-47D2-87BF-AD42AA71FD3A}"/>
              </a:ext>
            </a:extLst>
          </p:cNvPr>
          <p:cNvSpPr txBox="1"/>
          <p:nvPr/>
        </p:nvSpPr>
        <p:spPr>
          <a:xfrm>
            <a:off x="3635491" y="4492296"/>
            <a:ext cx="2273511" cy="369332"/>
          </a:xfrm>
          <a:prstGeom prst="rect">
            <a:avLst/>
          </a:prstGeom>
          <a:noFill/>
        </p:spPr>
        <p:txBody>
          <a:bodyPr wrap="square" rtlCol="0">
            <a:spAutoFit/>
          </a:bodyPr>
          <a:lstStyle/>
          <a:p>
            <a:r>
              <a:rPr lang="en-US" dirty="0"/>
              <a:t>Model Re-training</a:t>
            </a:r>
          </a:p>
        </p:txBody>
      </p:sp>
      <p:sp>
        <p:nvSpPr>
          <p:cNvPr id="48" name="TextBox 47">
            <a:extLst>
              <a:ext uri="{FF2B5EF4-FFF2-40B4-BE49-F238E27FC236}">
                <a16:creationId xmlns:a16="http://schemas.microsoft.com/office/drawing/2014/main" id="{918FEF43-7B67-4CA6-9391-CA8BFB4FA7D6}"/>
              </a:ext>
            </a:extLst>
          </p:cNvPr>
          <p:cNvSpPr txBox="1"/>
          <p:nvPr/>
        </p:nvSpPr>
        <p:spPr>
          <a:xfrm>
            <a:off x="2256539" y="3826593"/>
            <a:ext cx="974461" cy="215444"/>
          </a:xfrm>
          <a:prstGeom prst="rect">
            <a:avLst/>
          </a:prstGeom>
          <a:noFill/>
        </p:spPr>
        <p:txBody>
          <a:bodyPr wrap="square" rtlCol="0">
            <a:spAutoFit/>
          </a:bodyPr>
          <a:lstStyle/>
          <a:p>
            <a:r>
              <a:rPr lang="en-US" sz="800" dirty="0" err="1"/>
              <a:t>yelp_sentiment</a:t>
            </a:r>
            <a:endParaRPr lang="en-US" sz="800" dirty="0"/>
          </a:p>
        </p:txBody>
      </p:sp>
      <p:sp>
        <p:nvSpPr>
          <p:cNvPr id="49" name="TextBox 48">
            <a:extLst>
              <a:ext uri="{FF2B5EF4-FFF2-40B4-BE49-F238E27FC236}">
                <a16:creationId xmlns:a16="http://schemas.microsoft.com/office/drawing/2014/main" id="{0C2B4212-76F7-486E-BCEF-DD0202270FB1}"/>
              </a:ext>
            </a:extLst>
          </p:cNvPr>
          <p:cNvSpPr txBox="1"/>
          <p:nvPr/>
        </p:nvSpPr>
        <p:spPr>
          <a:xfrm>
            <a:off x="1006635" y="2432871"/>
            <a:ext cx="974461" cy="215444"/>
          </a:xfrm>
          <a:prstGeom prst="rect">
            <a:avLst/>
          </a:prstGeom>
          <a:noFill/>
        </p:spPr>
        <p:txBody>
          <a:bodyPr wrap="square" rtlCol="0">
            <a:spAutoFit/>
          </a:bodyPr>
          <a:lstStyle/>
          <a:p>
            <a:r>
              <a:rPr lang="en-US" sz="800" dirty="0"/>
              <a:t>Review Data</a:t>
            </a:r>
          </a:p>
        </p:txBody>
      </p:sp>
    </p:spTree>
    <p:extLst>
      <p:ext uri="{BB962C8B-B14F-4D97-AF65-F5344CB8AC3E}">
        <p14:creationId xmlns:p14="http://schemas.microsoft.com/office/powerpoint/2010/main" val="3310435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E85CE6-0B91-4A44-897C-7ED1A38CA74D}"/>
              </a:ext>
            </a:extLst>
          </p:cNvPr>
          <p:cNvSpPr>
            <a:spLocks noGrp="1"/>
          </p:cNvSpPr>
          <p:nvPr>
            <p:ph type="ctrTitle"/>
          </p:nvPr>
        </p:nvSpPr>
        <p:spPr>
          <a:xfrm>
            <a:off x="457200" y="838201"/>
            <a:ext cx="8229600" cy="355525"/>
          </a:xfrm>
        </p:spPr>
        <p:txBody>
          <a:bodyPr/>
          <a:lstStyle/>
          <a:p>
            <a:r>
              <a:rPr lang="en-US" sz="1600" dirty="0"/>
              <a:t>Create Friends’ Network</a:t>
            </a:r>
          </a:p>
        </p:txBody>
      </p:sp>
      <p:sp>
        <p:nvSpPr>
          <p:cNvPr id="6" name="Rectangle: Rounded Corners 5">
            <a:extLst>
              <a:ext uri="{FF2B5EF4-FFF2-40B4-BE49-F238E27FC236}">
                <a16:creationId xmlns:a16="http://schemas.microsoft.com/office/drawing/2014/main" id="{93D761B2-BED7-4E2D-9757-B800CE7AB403}"/>
              </a:ext>
            </a:extLst>
          </p:cNvPr>
          <p:cNvSpPr/>
          <p:nvPr/>
        </p:nvSpPr>
        <p:spPr>
          <a:xfrm>
            <a:off x="1708885" y="1953087"/>
            <a:ext cx="841801" cy="56151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User Friends List</a:t>
            </a:r>
          </a:p>
        </p:txBody>
      </p:sp>
      <p:sp>
        <p:nvSpPr>
          <p:cNvPr id="7" name="Rectangle: Rounded Corners 6">
            <a:extLst>
              <a:ext uri="{FF2B5EF4-FFF2-40B4-BE49-F238E27FC236}">
                <a16:creationId xmlns:a16="http://schemas.microsoft.com/office/drawing/2014/main" id="{2790373E-0F30-4AD0-AC40-15883DFF877D}"/>
              </a:ext>
            </a:extLst>
          </p:cNvPr>
          <p:cNvSpPr/>
          <p:nvPr/>
        </p:nvSpPr>
        <p:spPr>
          <a:xfrm>
            <a:off x="3121417" y="1930490"/>
            <a:ext cx="1501932" cy="58188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Create Edges Graph Frames</a:t>
            </a:r>
          </a:p>
        </p:txBody>
      </p:sp>
      <p:sp>
        <p:nvSpPr>
          <p:cNvPr id="12" name="Rectangle: Rounded Corners 11">
            <a:extLst>
              <a:ext uri="{FF2B5EF4-FFF2-40B4-BE49-F238E27FC236}">
                <a16:creationId xmlns:a16="http://schemas.microsoft.com/office/drawing/2014/main" id="{AA5FC578-A657-45E4-9561-B5120243146A}"/>
              </a:ext>
            </a:extLst>
          </p:cNvPr>
          <p:cNvSpPr/>
          <p:nvPr/>
        </p:nvSpPr>
        <p:spPr>
          <a:xfrm>
            <a:off x="5158676" y="1930489"/>
            <a:ext cx="841802" cy="58188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Load Into Graph Database</a:t>
            </a:r>
          </a:p>
        </p:txBody>
      </p:sp>
      <p:cxnSp>
        <p:nvCxnSpPr>
          <p:cNvPr id="15" name="Straight Arrow Connector 14">
            <a:extLst>
              <a:ext uri="{FF2B5EF4-FFF2-40B4-BE49-F238E27FC236}">
                <a16:creationId xmlns:a16="http://schemas.microsoft.com/office/drawing/2014/main" id="{368E38C8-F6F6-42B8-82A0-5C0BF72D0CE7}"/>
              </a:ext>
            </a:extLst>
          </p:cNvPr>
          <p:cNvCxnSpPr>
            <a:cxnSpLocks/>
          </p:cNvCxnSpPr>
          <p:nvPr/>
        </p:nvCxnSpPr>
        <p:spPr>
          <a:xfrm>
            <a:off x="1203059" y="2200607"/>
            <a:ext cx="42574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B35B05D5-626F-4F76-B399-2EBADE00130B}"/>
              </a:ext>
            </a:extLst>
          </p:cNvPr>
          <p:cNvCxnSpPr>
            <a:cxnSpLocks/>
          </p:cNvCxnSpPr>
          <p:nvPr/>
        </p:nvCxnSpPr>
        <p:spPr>
          <a:xfrm>
            <a:off x="2618272" y="2200607"/>
            <a:ext cx="42574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7C183C5B-3577-4E36-8BBE-4D44B5B8B262}"/>
              </a:ext>
            </a:extLst>
          </p:cNvPr>
          <p:cNvCxnSpPr>
            <a:cxnSpLocks/>
          </p:cNvCxnSpPr>
          <p:nvPr/>
        </p:nvCxnSpPr>
        <p:spPr>
          <a:xfrm>
            <a:off x="4676983" y="2193707"/>
            <a:ext cx="42574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0DF7E882-5240-4E70-AA43-CE18838CFC71}"/>
              </a:ext>
            </a:extLst>
          </p:cNvPr>
          <p:cNvCxnSpPr>
            <a:cxnSpLocks/>
          </p:cNvCxnSpPr>
          <p:nvPr/>
        </p:nvCxnSpPr>
        <p:spPr>
          <a:xfrm>
            <a:off x="6058087" y="2193707"/>
            <a:ext cx="42574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7" name="Picture 26" descr="A picture containing clock, drawing&#10;&#10;Description automatically generated">
            <a:extLst>
              <a:ext uri="{FF2B5EF4-FFF2-40B4-BE49-F238E27FC236}">
                <a16:creationId xmlns:a16="http://schemas.microsoft.com/office/drawing/2014/main" id="{1ED64E5C-1602-427C-AEA2-DECD4AD72E83}"/>
              </a:ext>
            </a:extLst>
          </p:cNvPr>
          <p:cNvPicPr>
            <a:picLocks noChangeAspect="1"/>
          </p:cNvPicPr>
          <p:nvPr/>
        </p:nvPicPr>
        <p:blipFill>
          <a:blip r:embed="rId2"/>
          <a:stretch>
            <a:fillRect/>
          </a:stretch>
        </p:blipFill>
        <p:spPr>
          <a:xfrm>
            <a:off x="317257" y="5125603"/>
            <a:ext cx="867846" cy="558878"/>
          </a:xfrm>
          <a:prstGeom prst="rect">
            <a:avLst/>
          </a:prstGeom>
        </p:spPr>
      </p:pic>
      <p:sp>
        <p:nvSpPr>
          <p:cNvPr id="36" name="Rectangle: Rounded Corners 35">
            <a:extLst>
              <a:ext uri="{FF2B5EF4-FFF2-40B4-BE49-F238E27FC236}">
                <a16:creationId xmlns:a16="http://schemas.microsoft.com/office/drawing/2014/main" id="{8E476931-760C-481E-A65D-BFD576FC35B1}"/>
              </a:ext>
            </a:extLst>
          </p:cNvPr>
          <p:cNvSpPr/>
          <p:nvPr/>
        </p:nvSpPr>
        <p:spPr>
          <a:xfrm>
            <a:off x="1892451" y="5098936"/>
            <a:ext cx="1105330" cy="57070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Aggregation of sentiments </a:t>
            </a:r>
          </a:p>
        </p:txBody>
      </p:sp>
      <p:sp>
        <p:nvSpPr>
          <p:cNvPr id="37" name="Rectangle: Rounded Corners 36">
            <a:extLst>
              <a:ext uri="{FF2B5EF4-FFF2-40B4-BE49-F238E27FC236}">
                <a16:creationId xmlns:a16="http://schemas.microsoft.com/office/drawing/2014/main" id="{BAA1D48A-EECC-4F35-A61D-607B75BE3715}"/>
              </a:ext>
            </a:extLst>
          </p:cNvPr>
          <p:cNvSpPr/>
          <p:nvPr/>
        </p:nvSpPr>
        <p:spPr>
          <a:xfrm>
            <a:off x="4003665" y="5125606"/>
            <a:ext cx="1056986" cy="55887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Calculate Business Score</a:t>
            </a:r>
          </a:p>
        </p:txBody>
      </p:sp>
      <p:cxnSp>
        <p:nvCxnSpPr>
          <p:cNvPr id="38" name="Straight Arrow Connector 37">
            <a:extLst>
              <a:ext uri="{FF2B5EF4-FFF2-40B4-BE49-F238E27FC236}">
                <a16:creationId xmlns:a16="http://schemas.microsoft.com/office/drawing/2014/main" id="{D4C33764-3AF6-4F4F-B888-801D850F69DE}"/>
              </a:ext>
            </a:extLst>
          </p:cNvPr>
          <p:cNvCxnSpPr>
            <a:cxnSpLocks/>
          </p:cNvCxnSpPr>
          <p:nvPr/>
        </p:nvCxnSpPr>
        <p:spPr>
          <a:xfrm>
            <a:off x="1213896" y="5384299"/>
            <a:ext cx="6164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105059C1-EADF-4911-B6F0-839EFDDEC52B}"/>
              </a:ext>
            </a:extLst>
          </p:cNvPr>
          <p:cNvCxnSpPr>
            <a:cxnSpLocks/>
          </p:cNvCxnSpPr>
          <p:nvPr/>
        </p:nvCxnSpPr>
        <p:spPr>
          <a:xfrm>
            <a:off x="3121417" y="5384290"/>
            <a:ext cx="7620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1" name="Rectangle: Rounded Corners 40">
            <a:extLst>
              <a:ext uri="{FF2B5EF4-FFF2-40B4-BE49-F238E27FC236}">
                <a16:creationId xmlns:a16="http://schemas.microsoft.com/office/drawing/2014/main" id="{910CEA7B-532D-472F-8757-B218EA6E9044}"/>
              </a:ext>
            </a:extLst>
          </p:cNvPr>
          <p:cNvSpPr/>
          <p:nvPr/>
        </p:nvSpPr>
        <p:spPr>
          <a:xfrm>
            <a:off x="5922522" y="5110767"/>
            <a:ext cx="1056986" cy="55887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Find Top Reviews</a:t>
            </a:r>
          </a:p>
        </p:txBody>
      </p:sp>
      <p:cxnSp>
        <p:nvCxnSpPr>
          <p:cNvPr id="42" name="Straight Arrow Connector 41">
            <a:extLst>
              <a:ext uri="{FF2B5EF4-FFF2-40B4-BE49-F238E27FC236}">
                <a16:creationId xmlns:a16="http://schemas.microsoft.com/office/drawing/2014/main" id="{E86F550A-3F95-472A-8320-249DD3332E0F}"/>
              </a:ext>
            </a:extLst>
          </p:cNvPr>
          <p:cNvCxnSpPr>
            <a:cxnSpLocks/>
          </p:cNvCxnSpPr>
          <p:nvPr/>
        </p:nvCxnSpPr>
        <p:spPr>
          <a:xfrm>
            <a:off x="5183858" y="5397600"/>
            <a:ext cx="64679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9" name="Picture 28" descr="A close up of a logo&#10;&#10;Description automatically generated">
            <a:extLst>
              <a:ext uri="{FF2B5EF4-FFF2-40B4-BE49-F238E27FC236}">
                <a16:creationId xmlns:a16="http://schemas.microsoft.com/office/drawing/2014/main" id="{1A081800-31DA-4C41-8017-A5BA5B3C3519}"/>
              </a:ext>
            </a:extLst>
          </p:cNvPr>
          <p:cNvPicPr>
            <a:picLocks noChangeAspect="1"/>
          </p:cNvPicPr>
          <p:nvPr/>
        </p:nvPicPr>
        <p:blipFill>
          <a:blip r:embed="rId3"/>
          <a:stretch>
            <a:fillRect/>
          </a:stretch>
        </p:blipFill>
        <p:spPr>
          <a:xfrm>
            <a:off x="667732" y="2011740"/>
            <a:ext cx="474729" cy="502857"/>
          </a:xfrm>
          <a:prstGeom prst="rect">
            <a:avLst/>
          </a:prstGeom>
        </p:spPr>
      </p:pic>
      <p:sp>
        <p:nvSpPr>
          <p:cNvPr id="30" name="TextBox 29">
            <a:extLst>
              <a:ext uri="{FF2B5EF4-FFF2-40B4-BE49-F238E27FC236}">
                <a16:creationId xmlns:a16="http://schemas.microsoft.com/office/drawing/2014/main" id="{E52BA0A9-F571-4A3E-BB31-7E211CDBF8AD}"/>
              </a:ext>
            </a:extLst>
          </p:cNvPr>
          <p:cNvSpPr txBox="1"/>
          <p:nvPr/>
        </p:nvSpPr>
        <p:spPr>
          <a:xfrm>
            <a:off x="580419" y="2532921"/>
            <a:ext cx="719648" cy="215444"/>
          </a:xfrm>
          <a:prstGeom prst="rect">
            <a:avLst/>
          </a:prstGeom>
          <a:noFill/>
        </p:spPr>
        <p:txBody>
          <a:bodyPr wrap="square" rtlCol="0">
            <a:spAutoFit/>
          </a:bodyPr>
          <a:lstStyle/>
          <a:p>
            <a:r>
              <a:rPr lang="en-US" sz="800" dirty="0"/>
              <a:t>User Data</a:t>
            </a:r>
          </a:p>
        </p:txBody>
      </p:sp>
      <p:pic>
        <p:nvPicPr>
          <p:cNvPr id="2" name="Picture 1">
            <a:extLst>
              <a:ext uri="{FF2B5EF4-FFF2-40B4-BE49-F238E27FC236}">
                <a16:creationId xmlns:a16="http://schemas.microsoft.com/office/drawing/2014/main" id="{53355011-5AD6-401A-A662-5C724944BA38}"/>
              </a:ext>
            </a:extLst>
          </p:cNvPr>
          <p:cNvPicPr>
            <a:picLocks noChangeAspect="1"/>
          </p:cNvPicPr>
          <p:nvPr/>
        </p:nvPicPr>
        <p:blipFill>
          <a:blip r:embed="rId4"/>
          <a:stretch>
            <a:fillRect/>
          </a:stretch>
        </p:blipFill>
        <p:spPr>
          <a:xfrm>
            <a:off x="6535805" y="1123880"/>
            <a:ext cx="2324201" cy="2329084"/>
          </a:xfrm>
          <a:prstGeom prst="rect">
            <a:avLst/>
          </a:prstGeom>
        </p:spPr>
      </p:pic>
      <p:sp>
        <p:nvSpPr>
          <p:cNvPr id="32" name="Title 2">
            <a:extLst>
              <a:ext uri="{FF2B5EF4-FFF2-40B4-BE49-F238E27FC236}">
                <a16:creationId xmlns:a16="http://schemas.microsoft.com/office/drawing/2014/main" id="{C4F561E0-D84C-4384-8B36-A22ECC7D7E14}"/>
              </a:ext>
            </a:extLst>
          </p:cNvPr>
          <p:cNvSpPr txBox="1">
            <a:spLocks/>
          </p:cNvSpPr>
          <p:nvPr/>
        </p:nvSpPr>
        <p:spPr bwMode="auto">
          <a:xfrm>
            <a:off x="457200" y="3987878"/>
            <a:ext cx="8229600" cy="35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ctr" defTabSz="457200" rtl="0" eaLnBrk="0" fontAlgn="base" hangingPunct="0">
              <a:spcBef>
                <a:spcPct val="0"/>
              </a:spcBef>
              <a:spcAft>
                <a:spcPct val="0"/>
              </a:spcAft>
              <a:defRPr sz="3600" kern="1200">
                <a:solidFill>
                  <a:srgbClr val="C12030"/>
                </a:solidFill>
                <a:latin typeface="Helvetica"/>
                <a:ea typeface="MS PGothic" panose="020B0600070205080204" pitchFamily="34" charset="-128"/>
                <a:cs typeface="ＭＳ Ｐゴシック" charset="0"/>
              </a:defRPr>
            </a:lvl1pPr>
            <a:lvl2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ＭＳ Ｐゴシック" charset="0"/>
              </a:defRPr>
            </a:lvl5pPr>
            <a:lvl6pPr marL="457200" algn="ctr" defTabSz="457200" rtl="0" fontAlgn="base">
              <a:spcBef>
                <a:spcPct val="0"/>
              </a:spcBef>
              <a:spcAft>
                <a:spcPct val="0"/>
              </a:spcAft>
              <a:defRPr sz="3600">
                <a:solidFill>
                  <a:srgbClr val="C12030"/>
                </a:solidFill>
                <a:latin typeface="Helvetica" pitchFamily="34" charset="0"/>
              </a:defRPr>
            </a:lvl6pPr>
            <a:lvl7pPr marL="914400" algn="ctr" defTabSz="457200" rtl="0" fontAlgn="base">
              <a:spcBef>
                <a:spcPct val="0"/>
              </a:spcBef>
              <a:spcAft>
                <a:spcPct val="0"/>
              </a:spcAft>
              <a:defRPr sz="3600">
                <a:solidFill>
                  <a:srgbClr val="C12030"/>
                </a:solidFill>
                <a:latin typeface="Helvetica" pitchFamily="34" charset="0"/>
              </a:defRPr>
            </a:lvl7pPr>
            <a:lvl8pPr marL="1371600" algn="ctr" defTabSz="457200" rtl="0" fontAlgn="base">
              <a:spcBef>
                <a:spcPct val="0"/>
              </a:spcBef>
              <a:spcAft>
                <a:spcPct val="0"/>
              </a:spcAft>
              <a:defRPr sz="3600">
                <a:solidFill>
                  <a:srgbClr val="C12030"/>
                </a:solidFill>
                <a:latin typeface="Helvetica" pitchFamily="34" charset="0"/>
              </a:defRPr>
            </a:lvl8pPr>
            <a:lvl9pPr marL="1828800" algn="ctr" defTabSz="457200" rtl="0" fontAlgn="base">
              <a:spcBef>
                <a:spcPct val="0"/>
              </a:spcBef>
              <a:spcAft>
                <a:spcPct val="0"/>
              </a:spcAft>
              <a:defRPr sz="3600">
                <a:solidFill>
                  <a:srgbClr val="C12030"/>
                </a:solidFill>
                <a:latin typeface="Helvetica" pitchFamily="34" charset="0"/>
              </a:defRPr>
            </a:lvl9pPr>
          </a:lstStyle>
          <a:p>
            <a:r>
              <a:rPr lang="en-US" sz="1600" dirty="0"/>
              <a:t>Calculate Business Score</a:t>
            </a:r>
          </a:p>
        </p:txBody>
      </p:sp>
      <p:pic>
        <p:nvPicPr>
          <p:cNvPr id="48" name="Picture 47" descr="A picture containing clock, drawing&#10;&#10;Description automatically generated">
            <a:extLst>
              <a:ext uri="{FF2B5EF4-FFF2-40B4-BE49-F238E27FC236}">
                <a16:creationId xmlns:a16="http://schemas.microsoft.com/office/drawing/2014/main" id="{284C8C25-CCB4-4356-97A0-3865AAE33C6D}"/>
              </a:ext>
            </a:extLst>
          </p:cNvPr>
          <p:cNvPicPr>
            <a:picLocks noChangeAspect="1"/>
          </p:cNvPicPr>
          <p:nvPr/>
        </p:nvPicPr>
        <p:blipFill>
          <a:blip r:embed="rId2"/>
          <a:stretch>
            <a:fillRect/>
          </a:stretch>
        </p:blipFill>
        <p:spPr>
          <a:xfrm>
            <a:off x="7818954" y="5127043"/>
            <a:ext cx="867846" cy="558878"/>
          </a:xfrm>
          <a:prstGeom prst="rect">
            <a:avLst/>
          </a:prstGeom>
        </p:spPr>
      </p:pic>
      <p:cxnSp>
        <p:nvCxnSpPr>
          <p:cNvPr id="49" name="Straight Arrow Connector 48">
            <a:extLst>
              <a:ext uri="{FF2B5EF4-FFF2-40B4-BE49-F238E27FC236}">
                <a16:creationId xmlns:a16="http://schemas.microsoft.com/office/drawing/2014/main" id="{B5AA906F-A46F-4EFA-9DA3-DB31A9CFFAB6}"/>
              </a:ext>
            </a:extLst>
          </p:cNvPr>
          <p:cNvCxnSpPr>
            <a:cxnSpLocks/>
          </p:cNvCxnSpPr>
          <p:nvPr/>
        </p:nvCxnSpPr>
        <p:spPr>
          <a:xfrm>
            <a:off x="7125609" y="5397600"/>
            <a:ext cx="609600" cy="74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47B455DD-BC11-4987-89C5-98317D8BF0EE}"/>
              </a:ext>
            </a:extLst>
          </p:cNvPr>
          <p:cNvSpPr txBox="1"/>
          <p:nvPr/>
        </p:nvSpPr>
        <p:spPr>
          <a:xfrm>
            <a:off x="325606" y="5708961"/>
            <a:ext cx="974461" cy="215444"/>
          </a:xfrm>
          <a:prstGeom prst="rect">
            <a:avLst/>
          </a:prstGeom>
          <a:noFill/>
        </p:spPr>
        <p:txBody>
          <a:bodyPr wrap="square" rtlCol="0">
            <a:spAutoFit/>
          </a:bodyPr>
          <a:lstStyle/>
          <a:p>
            <a:r>
              <a:rPr lang="en-US" sz="800" dirty="0" err="1"/>
              <a:t>yelp_sentiment</a:t>
            </a:r>
            <a:endParaRPr lang="en-US" sz="800" dirty="0"/>
          </a:p>
        </p:txBody>
      </p:sp>
      <p:sp>
        <p:nvSpPr>
          <p:cNvPr id="51" name="TextBox 50">
            <a:extLst>
              <a:ext uri="{FF2B5EF4-FFF2-40B4-BE49-F238E27FC236}">
                <a16:creationId xmlns:a16="http://schemas.microsoft.com/office/drawing/2014/main" id="{600AB8A6-5D29-44C3-9BAD-EE2A2413C6C6}"/>
              </a:ext>
            </a:extLst>
          </p:cNvPr>
          <p:cNvSpPr txBox="1"/>
          <p:nvPr/>
        </p:nvSpPr>
        <p:spPr>
          <a:xfrm>
            <a:off x="7855944" y="5708961"/>
            <a:ext cx="719648" cy="215444"/>
          </a:xfrm>
          <a:prstGeom prst="rect">
            <a:avLst/>
          </a:prstGeom>
          <a:noFill/>
        </p:spPr>
        <p:txBody>
          <a:bodyPr wrap="square" rtlCol="0">
            <a:spAutoFit/>
          </a:bodyPr>
          <a:lstStyle/>
          <a:p>
            <a:r>
              <a:rPr lang="en-US" sz="800" dirty="0" err="1"/>
              <a:t>yelp_score</a:t>
            </a:r>
            <a:endParaRPr lang="en-US" sz="800" dirty="0"/>
          </a:p>
        </p:txBody>
      </p:sp>
      <p:sp>
        <p:nvSpPr>
          <p:cNvPr id="52" name="TextBox 51">
            <a:extLst>
              <a:ext uri="{FF2B5EF4-FFF2-40B4-BE49-F238E27FC236}">
                <a16:creationId xmlns:a16="http://schemas.microsoft.com/office/drawing/2014/main" id="{372EFA42-5764-4017-90FE-D04E70A99BA7}"/>
              </a:ext>
            </a:extLst>
          </p:cNvPr>
          <p:cNvSpPr txBox="1"/>
          <p:nvPr/>
        </p:nvSpPr>
        <p:spPr>
          <a:xfrm>
            <a:off x="7430409" y="3520898"/>
            <a:ext cx="719648" cy="215444"/>
          </a:xfrm>
          <a:prstGeom prst="rect">
            <a:avLst/>
          </a:prstGeom>
          <a:noFill/>
        </p:spPr>
        <p:txBody>
          <a:bodyPr wrap="square" rtlCol="0">
            <a:spAutoFit/>
          </a:bodyPr>
          <a:lstStyle/>
          <a:p>
            <a:r>
              <a:rPr lang="en-US" sz="800" dirty="0"/>
              <a:t>Neo4j</a:t>
            </a:r>
          </a:p>
        </p:txBody>
      </p:sp>
    </p:spTree>
    <p:extLst>
      <p:ext uri="{BB962C8B-B14F-4D97-AF65-F5344CB8AC3E}">
        <p14:creationId xmlns:p14="http://schemas.microsoft.com/office/powerpoint/2010/main" val="431796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
            <a:extLst>
              <a:ext uri="{FF2B5EF4-FFF2-40B4-BE49-F238E27FC236}">
                <a16:creationId xmlns:a16="http://schemas.microsoft.com/office/drawing/2014/main" id="{2B7F057E-2DB8-4E2B-94A4-D6E58BF98E85}"/>
              </a:ext>
            </a:extLst>
          </p:cNvPr>
          <p:cNvSpPr>
            <a:spLocks noGrp="1"/>
          </p:cNvSpPr>
          <p:nvPr>
            <p:ph type="ctrTitle"/>
          </p:nvPr>
        </p:nvSpPr>
        <p:spPr>
          <a:xfrm>
            <a:off x="457200" y="838200"/>
            <a:ext cx="8229600" cy="762000"/>
          </a:xfrm>
        </p:spPr>
        <p:txBody>
          <a:bodyPr/>
          <a:lstStyle/>
          <a:p>
            <a:r>
              <a:rPr lang="en-US" altLang="en-US" sz="2800" dirty="0">
                <a:latin typeface="Helvetica" panose="020B0604020202020204" pitchFamily="34" charset="0"/>
              </a:rPr>
              <a:t>Programming in Scala</a:t>
            </a:r>
          </a:p>
        </p:txBody>
      </p:sp>
      <p:sp>
        <p:nvSpPr>
          <p:cNvPr id="12290" name="Content Placeholder 3">
            <a:extLst>
              <a:ext uri="{FF2B5EF4-FFF2-40B4-BE49-F238E27FC236}">
                <a16:creationId xmlns:a16="http://schemas.microsoft.com/office/drawing/2014/main" id="{1DFA1834-9138-4111-8DC2-5ACD5F0CA4A6}"/>
              </a:ext>
            </a:extLst>
          </p:cNvPr>
          <p:cNvSpPr>
            <a:spLocks noGrp="1"/>
          </p:cNvSpPr>
          <p:nvPr>
            <p:ph idx="1"/>
          </p:nvPr>
        </p:nvSpPr>
        <p:spPr/>
        <p:txBody>
          <a:bodyPr/>
          <a:lstStyle/>
          <a:p>
            <a:pPr marL="0" indent="0">
              <a:buNone/>
              <a:defRPr/>
            </a:pPr>
            <a:endParaRPr lang="en-IN" sz="2500" dirty="0"/>
          </a:p>
          <a:p>
            <a:pPr marL="0" indent="0">
              <a:buNone/>
              <a:defRPr/>
            </a:pPr>
            <a:endParaRPr lang="en-IN" sz="2500" dirty="0"/>
          </a:p>
          <a:p>
            <a:pPr marL="0" indent="0">
              <a:buNone/>
              <a:defRPr/>
            </a:pPr>
            <a:endParaRPr lang="en-IN" sz="2500" dirty="0"/>
          </a:p>
          <a:p>
            <a:pPr marL="0" indent="0">
              <a:buNone/>
              <a:defRPr/>
            </a:pPr>
            <a:endParaRPr lang="en-IN" sz="2500" dirty="0"/>
          </a:p>
          <a:p>
            <a:pPr marL="0" indent="0">
              <a:buNone/>
              <a:defRPr/>
            </a:pPr>
            <a:endParaRPr lang="en-IN" sz="2500" dirty="0"/>
          </a:p>
          <a:p>
            <a:pPr marL="0" indent="0">
              <a:buNone/>
              <a:defRPr/>
            </a:pPr>
            <a:endParaRPr lang="en-IN" sz="2500" dirty="0"/>
          </a:p>
          <a:p>
            <a:pPr marL="0" indent="0">
              <a:buNone/>
              <a:defRPr/>
            </a:pPr>
            <a:endParaRPr lang="en-IN" sz="2500" dirty="0"/>
          </a:p>
          <a:p>
            <a:pPr marL="0" indent="0">
              <a:buNone/>
              <a:defRPr/>
            </a:pPr>
            <a:endParaRPr lang="en-IN" sz="2500" dirty="0"/>
          </a:p>
          <a:p>
            <a:pPr>
              <a:defRPr/>
            </a:pPr>
            <a:r>
              <a:rPr lang="en-IN" sz="2000" dirty="0"/>
              <a:t>Coding Repository: </a:t>
            </a:r>
            <a:r>
              <a:rPr lang="en-IN" sz="2000" dirty="0">
                <a:hlinkClick r:id="rId2"/>
              </a:rPr>
              <a:t>https://github.com/vyaskeshav/CSYE7200_Project</a:t>
            </a:r>
            <a:endParaRPr lang="en-IN" sz="2000" dirty="0"/>
          </a:p>
          <a:p>
            <a:pPr>
              <a:defRPr/>
            </a:pPr>
            <a:endParaRPr lang="en-US" altLang="en-US" dirty="0">
              <a:latin typeface="Helvetica" panose="020B0604020202020204" pitchFamily="34" charset="0"/>
            </a:endParaRPr>
          </a:p>
        </p:txBody>
      </p:sp>
      <p:pic>
        <p:nvPicPr>
          <p:cNvPr id="5" name="Picture 4" descr="A picture containing clock&#10;&#10;Description automatically generated">
            <a:extLst>
              <a:ext uri="{FF2B5EF4-FFF2-40B4-BE49-F238E27FC236}">
                <a16:creationId xmlns:a16="http://schemas.microsoft.com/office/drawing/2014/main" id="{AD9F0511-CAC5-4B0A-8EFA-010722B0D4BE}"/>
              </a:ext>
            </a:extLst>
          </p:cNvPr>
          <p:cNvPicPr>
            <a:picLocks noChangeAspect="1"/>
          </p:cNvPicPr>
          <p:nvPr/>
        </p:nvPicPr>
        <p:blipFill>
          <a:blip r:embed="rId3"/>
          <a:stretch>
            <a:fillRect/>
          </a:stretch>
        </p:blipFill>
        <p:spPr>
          <a:xfrm>
            <a:off x="1752600" y="1231798"/>
            <a:ext cx="859456" cy="448880"/>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8CFC80E2-4985-4377-A531-55E0040F9179}"/>
              </a:ext>
            </a:extLst>
          </p:cNvPr>
          <p:cNvPicPr>
            <a:picLocks noChangeAspect="1"/>
          </p:cNvPicPr>
          <p:nvPr/>
        </p:nvPicPr>
        <p:blipFill>
          <a:blip r:embed="rId4"/>
          <a:stretch>
            <a:fillRect/>
          </a:stretch>
        </p:blipFill>
        <p:spPr>
          <a:xfrm>
            <a:off x="4953000" y="1824640"/>
            <a:ext cx="3097480" cy="3180168"/>
          </a:xfrm>
          <a:prstGeom prst="rect">
            <a:avLst/>
          </a:prstGeom>
        </p:spPr>
      </p:pic>
      <p:pic>
        <p:nvPicPr>
          <p:cNvPr id="6" name="Picture 5">
            <a:extLst>
              <a:ext uri="{FF2B5EF4-FFF2-40B4-BE49-F238E27FC236}">
                <a16:creationId xmlns:a16="http://schemas.microsoft.com/office/drawing/2014/main" id="{95154838-EA7F-4823-B01E-F40B755C256D}"/>
              </a:ext>
            </a:extLst>
          </p:cNvPr>
          <p:cNvPicPr>
            <a:picLocks noChangeAspect="1"/>
          </p:cNvPicPr>
          <p:nvPr/>
        </p:nvPicPr>
        <p:blipFill>
          <a:blip r:embed="rId5"/>
          <a:stretch>
            <a:fillRect/>
          </a:stretch>
        </p:blipFill>
        <p:spPr>
          <a:xfrm>
            <a:off x="838200" y="1837238"/>
            <a:ext cx="3095625" cy="3196124"/>
          </a:xfrm>
          <a:prstGeom prst="rect">
            <a:avLst/>
          </a:prstGeom>
        </p:spPr>
      </p:pic>
      <p:pic>
        <p:nvPicPr>
          <p:cNvPr id="9" name="Picture 8" descr="A close up of a sign&#10;&#10;Description automatically generated">
            <a:extLst>
              <a:ext uri="{FF2B5EF4-FFF2-40B4-BE49-F238E27FC236}">
                <a16:creationId xmlns:a16="http://schemas.microsoft.com/office/drawing/2014/main" id="{812E264A-B8DF-4E3B-B243-7372B862DC85}"/>
              </a:ext>
            </a:extLst>
          </p:cNvPr>
          <p:cNvPicPr>
            <a:picLocks noChangeAspect="1"/>
          </p:cNvPicPr>
          <p:nvPr/>
        </p:nvPicPr>
        <p:blipFill>
          <a:blip r:embed="rId6"/>
          <a:stretch>
            <a:fillRect/>
          </a:stretch>
        </p:blipFill>
        <p:spPr>
          <a:xfrm>
            <a:off x="5943600" y="1253313"/>
            <a:ext cx="881485" cy="459107"/>
          </a:xfrm>
          <a:prstGeom prst="rect">
            <a:avLst/>
          </a:prstGeom>
        </p:spPr>
      </p:pic>
    </p:spTree>
  </p:cSld>
  <p:clrMapOvr>
    <a:masterClrMapping/>
  </p:clrMapOvr>
</p:sld>
</file>

<file path=ppt/theme/theme1.xml><?xml version="1.0" encoding="utf-8"?>
<a:theme xmlns:a="http://schemas.openxmlformats.org/drawingml/2006/main" name="powerpoint_newNE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powerpoint_newNEU</Template>
  <TotalTime>1432</TotalTime>
  <Words>288</Words>
  <Application>Microsoft Office PowerPoint</Application>
  <PresentationFormat>On-screen Show (4:3)</PresentationFormat>
  <Paragraphs>63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Helvetica</vt:lpstr>
      <vt:lpstr>Helvetica CE</vt:lpstr>
      <vt:lpstr>ITC New Baskerville Roman</vt:lpstr>
      <vt:lpstr>powerpoint_newNEU</vt:lpstr>
      <vt:lpstr>   Sentiment Analysis on Yelp Dataset using Spark Structured Streaming and Kafka  </vt:lpstr>
      <vt:lpstr>Goals</vt:lpstr>
      <vt:lpstr>Flow Diagram</vt:lpstr>
      <vt:lpstr>Use Case</vt:lpstr>
      <vt:lpstr>PowerPoint Presentation</vt:lpstr>
      <vt:lpstr>PowerPoint Presentation</vt:lpstr>
      <vt:lpstr>Review Sentiment Classification</vt:lpstr>
      <vt:lpstr>Create Friends’ Network</vt:lpstr>
      <vt:lpstr>Programming in Scala</vt:lpstr>
      <vt:lpstr>Acceptance Criteria</vt:lpstr>
      <vt:lpstr>PowerPoint Presentation</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m.lyons</dc:creator>
  <cp:lastModifiedBy>Kamran Ahmad</cp:lastModifiedBy>
  <cp:revision>50</cp:revision>
  <dcterms:created xsi:type="dcterms:W3CDTF">2010-04-13T14:21:50Z</dcterms:created>
  <dcterms:modified xsi:type="dcterms:W3CDTF">2020-04-16T06:45:44Z</dcterms:modified>
</cp:coreProperties>
</file>